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082" r:id="rId2"/>
    <p:sldId id="2097" r:id="rId3"/>
    <p:sldId id="2098" r:id="rId4"/>
    <p:sldId id="2088" r:id="rId5"/>
    <p:sldId id="2089" r:id="rId6"/>
    <p:sldId id="2090" r:id="rId7"/>
    <p:sldId id="2091" r:id="rId8"/>
    <p:sldId id="2092" r:id="rId9"/>
    <p:sldId id="2093" r:id="rId10"/>
    <p:sldId id="2087" r:id="rId11"/>
    <p:sldId id="2094" r:id="rId12"/>
    <p:sldId id="2095" r:id="rId13"/>
    <p:sldId id="2099" r:id="rId14"/>
    <p:sldId id="2085" r:id="rId15"/>
    <p:sldId id="2108" r:id="rId16"/>
    <p:sldId id="2100" r:id="rId17"/>
    <p:sldId id="2105" r:id="rId18"/>
    <p:sldId id="2103" r:id="rId19"/>
    <p:sldId id="2104" r:id="rId20"/>
    <p:sldId id="2107" r:id="rId21"/>
    <p:sldId id="2109" r:id="rId22"/>
    <p:sldId id="2110" r:id="rId23"/>
    <p:sldId id="2101" r:id="rId24"/>
    <p:sldId id="2102" r:id="rId25"/>
    <p:sldId id="21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19A7DA-4676-47AA-8EB8-C4844E4CC728}">
          <p14:sldIdLst>
            <p14:sldId id="2082"/>
            <p14:sldId id="2097"/>
            <p14:sldId id="2098"/>
            <p14:sldId id="2088"/>
            <p14:sldId id="2089"/>
            <p14:sldId id="2090"/>
            <p14:sldId id="2091"/>
            <p14:sldId id="2092"/>
            <p14:sldId id="2093"/>
            <p14:sldId id="2087"/>
            <p14:sldId id="2094"/>
            <p14:sldId id="2095"/>
            <p14:sldId id="2099"/>
            <p14:sldId id="2085"/>
            <p14:sldId id="2108"/>
            <p14:sldId id="2100"/>
            <p14:sldId id="2105"/>
            <p14:sldId id="2103"/>
            <p14:sldId id="2104"/>
            <p14:sldId id="2107"/>
            <p14:sldId id="2109"/>
            <p14:sldId id="2110"/>
            <p14:sldId id="2101"/>
            <p14:sldId id="2102"/>
            <p14:sldId id="21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KHERALLAH" initials="MK" lastIdx="1" clrIdx="0">
    <p:extLst>
      <p:ext uri="{19B8F6BF-5375-455C-9EA6-DF929625EA0E}">
        <p15:presenceInfo xmlns:p15="http://schemas.microsoft.com/office/powerpoint/2012/main" userId="4d8bae32aa458b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6EA8C8"/>
    <a:srgbClr val="ADB9CA"/>
    <a:srgbClr val="FFFFFF"/>
    <a:srgbClr val="E09634"/>
    <a:srgbClr val="E29D3E"/>
    <a:srgbClr val="FFF7FF"/>
    <a:srgbClr val="FFCCCC"/>
    <a:srgbClr val="6AD3D9"/>
    <a:srgbClr val="FF8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A4C6B-E2F1-400B-9BF8-3FDB1A9CB398}" v="1229" dt="2023-11-30T18:52:00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5460" autoAdjust="0"/>
  </p:normalViewPr>
  <p:slideViewPr>
    <p:cSldViewPr snapToGrid="0">
      <p:cViewPr varScale="1">
        <p:scale>
          <a:sx n="86" d="100"/>
          <a:sy n="86" d="100"/>
        </p:scale>
        <p:origin x="77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EN KHERALLAH" userId="4d8bae32aa458b2a" providerId="LiveId" clId="{C37A4C6B-E2F1-400B-9BF8-3FDB1A9CB398}"/>
    <pc:docChg chg="undo custSel addSld delSld modSld sldOrd modMainMaster modSection">
      <pc:chgData name="MAZEN KHERALLAH" userId="4d8bae32aa458b2a" providerId="LiveId" clId="{C37A4C6B-E2F1-400B-9BF8-3FDB1A9CB398}" dt="2023-11-30T20:12:03.637" v="4736" actId="20577"/>
      <pc:docMkLst>
        <pc:docMk/>
      </pc:docMkLst>
      <pc:sldChg chg="del">
        <pc:chgData name="MAZEN KHERALLAH" userId="4d8bae32aa458b2a" providerId="LiveId" clId="{C37A4C6B-E2F1-400B-9BF8-3FDB1A9CB398}" dt="2023-11-26T14:50:48.468" v="31" actId="47"/>
        <pc:sldMkLst>
          <pc:docMk/>
          <pc:sldMk cId="2816837932" sldId="271"/>
        </pc:sldMkLst>
      </pc:sldChg>
      <pc:sldChg chg="del">
        <pc:chgData name="MAZEN KHERALLAH" userId="4d8bae32aa458b2a" providerId="LiveId" clId="{C37A4C6B-E2F1-400B-9BF8-3FDB1A9CB398}" dt="2023-11-27T18:08:29.733" v="2842" actId="47"/>
        <pc:sldMkLst>
          <pc:docMk/>
          <pc:sldMk cId="3783705998" sldId="277"/>
        </pc:sldMkLst>
      </pc:sldChg>
      <pc:sldChg chg="del">
        <pc:chgData name="MAZEN KHERALLAH" userId="4d8bae32aa458b2a" providerId="LiveId" clId="{C37A4C6B-E2F1-400B-9BF8-3FDB1A9CB398}" dt="2023-11-26T14:50:48.632" v="32" actId="47"/>
        <pc:sldMkLst>
          <pc:docMk/>
          <pc:sldMk cId="3778547576" sldId="284"/>
        </pc:sldMkLst>
      </pc:sldChg>
      <pc:sldChg chg="addSp delSp modSp mod">
        <pc:chgData name="MAZEN KHERALLAH" userId="4d8bae32aa458b2a" providerId="LiveId" clId="{C37A4C6B-E2F1-400B-9BF8-3FDB1A9CB398}" dt="2023-11-26T20:24:50.452" v="455" actId="21"/>
        <pc:sldMkLst>
          <pc:docMk/>
          <pc:sldMk cId="1898466827" sldId="2082"/>
        </pc:sldMkLst>
        <pc:spChg chg="mod">
          <ac:chgData name="MAZEN KHERALLAH" userId="4d8bae32aa458b2a" providerId="LiveId" clId="{C37A4C6B-E2F1-400B-9BF8-3FDB1A9CB398}" dt="2023-11-26T20:24:31.692" v="450" actId="1076"/>
          <ac:spMkLst>
            <pc:docMk/>
            <pc:sldMk cId="1898466827" sldId="2082"/>
            <ac:spMk id="2" creationId="{00000000-0000-0000-0000-000000000000}"/>
          </ac:spMkLst>
        </pc:spChg>
        <pc:picChg chg="add del mod ord">
          <ac:chgData name="MAZEN KHERALLAH" userId="4d8bae32aa458b2a" providerId="LiveId" clId="{C37A4C6B-E2F1-400B-9BF8-3FDB1A9CB398}" dt="2023-11-26T20:24:50.452" v="455" actId="21"/>
          <ac:picMkLst>
            <pc:docMk/>
            <pc:sldMk cId="1898466827" sldId="2082"/>
            <ac:picMk id="4" creationId="{0D3B3CD7-11C3-3A5E-7266-7A4B6E27F664}"/>
          </ac:picMkLst>
        </pc:picChg>
      </pc:sldChg>
      <pc:sldChg chg="addSp delSp modSp mod ord modNotesTx">
        <pc:chgData name="MAZEN KHERALLAH" userId="4d8bae32aa458b2a" providerId="LiveId" clId="{C37A4C6B-E2F1-400B-9BF8-3FDB1A9CB398}" dt="2023-11-30T20:02:45.192" v="4717" actId="20577"/>
        <pc:sldMkLst>
          <pc:docMk/>
          <pc:sldMk cId="4025798873" sldId="2085"/>
        </pc:sldMkLst>
        <pc:spChg chg="mod">
          <ac:chgData name="MAZEN KHERALLAH" userId="4d8bae32aa458b2a" providerId="LiveId" clId="{C37A4C6B-E2F1-400B-9BF8-3FDB1A9CB398}" dt="2023-11-27T14:53:37.501" v="1985" actId="20577"/>
          <ac:spMkLst>
            <pc:docMk/>
            <pc:sldMk cId="4025798873" sldId="2085"/>
            <ac:spMk id="2" creationId="{1064871B-0197-2D6E-C4ED-8B4CA1604972}"/>
          </ac:spMkLst>
        </pc:spChg>
        <pc:spChg chg="mod">
          <ac:chgData name="MAZEN KHERALLAH" userId="4d8bae32aa458b2a" providerId="LiveId" clId="{C37A4C6B-E2F1-400B-9BF8-3FDB1A9CB398}" dt="2023-11-27T18:08:25.387" v="2841" actId="1076"/>
          <ac:spMkLst>
            <pc:docMk/>
            <pc:sldMk cId="4025798873" sldId="2085"/>
            <ac:spMk id="5" creationId="{212E3AAA-22CB-A8D2-9216-CAA8AE9939CB}"/>
          </ac:spMkLst>
        </pc:spChg>
        <pc:spChg chg="add mod">
          <ac:chgData name="MAZEN KHERALLAH" userId="4d8bae32aa458b2a" providerId="LiveId" clId="{C37A4C6B-E2F1-400B-9BF8-3FDB1A9CB398}" dt="2023-11-27T15:02:52.183" v="2392" actId="1076"/>
          <ac:spMkLst>
            <pc:docMk/>
            <pc:sldMk cId="4025798873" sldId="2085"/>
            <ac:spMk id="6" creationId="{35E93633-CAB4-A11F-DD02-128F0344832A}"/>
          </ac:spMkLst>
        </pc:spChg>
        <pc:spChg chg="mod">
          <ac:chgData name="MAZEN KHERALLAH" userId="4d8bae32aa458b2a" providerId="LiveId" clId="{C37A4C6B-E2F1-400B-9BF8-3FDB1A9CB398}" dt="2023-11-27T15:04:45.738" v="2447" actId="12788"/>
          <ac:spMkLst>
            <pc:docMk/>
            <pc:sldMk cId="4025798873" sldId="2085"/>
            <ac:spMk id="7" creationId="{52235549-F7B4-E678-D323-7A01F6C4A4CF}"/>
          </ac:spMkLst>
        </pc:spChg>
        <pc:spChg chg="add mod">
          <ac:chgData name="MAZEN KHERALLAH" userId="4d8bae32aa458b2a" providerId="LiveId" clId="{C37A4C6B-E2F1-400B-9BF8-3FDB1A9CB398}" dt="2023-11-27T15:02:49.576" v="2391" actId="1076"/>
          <ac:spMkLst>
            <pc:docMk/>
            <pc:sldMk cId="4025798873" sldId="2085"/>
            <ac:spMk id="8" creationId="{170A5E7A-531D-CBF8-7D81-40DA0DA3D848}"/>
          </ac:spMkLst>
        </pc:spChg>
        <pc:spChg chg="add mod">
          <ac:chgData name="MAZEN KHERALLAH" userId="4d8bae32aa458b2a" providerId="LiveId" clId="{C37A4C6B-E2F1-400B-9BF8-3FDB1A9CB398}" dt="2023-11-30T20:02:45.192" v="4717" actId="20577"/>
          <ac:spMkLst>
            <pc:docMk/>
            <pc:sldMk cId="4025798873" sldId="2085"/>
            <ac:spMk id="9" creationId="{82292E74-DD55-EDF5-E919-ECA5C634959D}"/>
          </ac:spMkLst>
        </pc:spChg>
        <pc:graphicFrameChg chg="mod modGraphic">
          <ac:chgData name="MAZEN KHERALLAH" userId="4d8bae32aa458b2a" providerId="LiveId" clId="{C37A4C6B-E2F1-400B-9BF8-3FDB1A9CB398}" dt="2023-11-27T15:01:00.447" v="2314"/>
          <ac:graphicFrameMkLst>
            <pc:docMk/>
            <pc:sldMk cId="4025798873" sldId="2085"/>
            <ac:graphicFrameMk id="4" creationId="{B8BFE27B-3EF6-C96E-B84A-8C16FE45E33A}"/>
          </ac:graphicFrameMkLst>
        </pc:graphicFrameChg>
        <pc:picChg chg="add del">
          <ac:chgData name="MAZEN KHERALLAH" userId="4d8bae32aa458b2a" providerId="LiveId" clId="{C37A4C6B-E2F1-400B-9BF8-3FDB1A9CB398}" dt="2023-11-27T15:02:54.712" v="2393" actId="478"/>
          <ac:picMkLst>
            <pc:docMk/>
            <pc:sldMk cId="4025798873" sldId="2085"/>
            <ac:picMk id="11" creationId="{E422ED40-DDB5-5303-D9F8-E67C1653B97D}"/>
          </ac:picMkLst>
        </pc:picChg>
      </pc:sldChg>
      <pc:sldChg chg="del">
        <pc:chgData name="MAZEN KHERALLAH" userId="4d8bae32aa458b2a" providerId="LiveId" clId="{C37A4C6B-E2F1-400B-9BF8-3FDB1A9CB398}" dt="2023-11-26T14:50:48.777" v="33" actId="47"/>
        <pc:sldMkLst>
          <pc:docMk/>
          <pc:sldMk cId="1363859700" sldId="2086"/>
        </pc:sldMkLst>
      </pc:sldChg>
      <pc:sldChg chg="addSp modSp new del mod">
        <pc:chgData name="MAZEN KHERALLAH" userId="4d8bae32aa458b2a" providerId="LiveId" clId="{C37A4C6B-E2F1-400B-9BF8-3FDB1A9CB398}" dt="2023-11-26T22:16:22.279" v="1845" actId="47"/>
        <pc:sldMkLst>
          <pc:docMk/>
          <pc:sldMk cId="3944701786" sldId="2086"/>
        </pc:sldMkLst>
        <pc:spChg chg="mod">
          <ac:chgData name="MAZEN KHERALLAH" userId="4d8bae32aa458b2a" providerId="LiveId" clId="{C37A4C6B-E2F1-400B-9BF8-3FDB1A9CB398}" dt="2023-11-26T14:51:15.723" v="65" actId="20577"/>
          <ac:spMkLst>
            <pc:docMk/>
            <pc:sldMk cId="3944701786" sldId="2086"/>
            <ac:spMk id="2" creationId="{97B5F003-ACE1-D6E5-4E7D-7D0A6ECF6D2D}"/>
          </ac:spMkLst>
        </pc:spChg>
        <pc:spChg chg="mod">
          <ac:chgData name="MAZEN KHERALLAH" userId="4d8bae32aa458b2a" providerId="LiveId" clId="{C37A4C6B-E2F1-400B-9BF8-3FDB1A9CB398}" dt="2023-11-26T14:52:07.073" v="164" actId="20577"/>
          <ac:spMkLst>
            <pc:docMk/>
            <pc:sldMk cId="3944701786" sldId="2086"/>
            <ac:spMk id="3" creationId="{3AEAFAFA-D4EF-2D88-0DE5-296DF0741A01}"/>
          </ac:spMkLst>
        </pc:spChg>
        <pc:graphicFrameChg chg="add mod modGraphic">
          <ac:chgData name="MAZEN KHERALLAH" userId="4d8bae32aa458b2a" providerId="LiveId" clId="{C37A4C6B-E2F1-400B-9BF8-3FDB1A9CB398}" dt="2023-11-26T14:55:04.122" v="323" actId="20577"/>
          <ac:graphicFrameMkLst>
            <pc:docMk/>
            <pc:sldMk cId="3944701786" sldId="2086"/>
            <ac:graphicFrameMk id="4" creationId="{DA4F9B7E-6908-03FE-F320-7DCC7D702F5B}"/>
          </ac:graphicFrameMkLst>
        </pc:graphicFrameChg>
      </pc:sldChg>
      <pc:sldChg chg="addSp delSp modSp new mod ord">
        <pc:chgData name="MAZEN KHERALLAH" userId="4d8bae32aa458b2a" providerId="LiveId" clId="{C37A4C6B-E2F1-400B-9BF8-3FDB1A9CB398}" dt="2023-11-26T22:15:48.741" v="1842" actId="12788"/>
        <pc:sldMkLst>
          <pc:docMk/>
          <pc:sldMk cId="1281191726" sldId="2087"/>
        </pc:sldMkLst>
        <pc:spChg chg="mod">
          <ac:chgData name="MAZEN KHERALLAH" userId="4d8bae32aa458b2a" providerId="LiveId" clId="{C37A4C6B-E2F1-400B-9BF8-3FDB1A9CB398}" dt="2023-11-26T19:10:03.511" v="347" actId="20577"/>
          <ac:spMkLst>
            <pc:docMk/>
            <pc:sldMk cId="1281191726" sldId="2087"/>
            <ac:spMk id="2" creationId="{A0BC5336-26C3-BA94-F64D-BAC758EF6D40}"/>
          </ac:spMkLst>
        </pc:spChg>
        <pc:spChg chg="del">
          <ac:chgData name="MAZEN KHERALLAH" userId="4d8bae32aa458b2a" providerId="LiveId" clId="{C37A4C6B-E2F1-400B-9BF8-3FDB1A9CB398}" dt="2023-11-26T19:09:43.858" v="325" actId="22"/>
          <ac:spMkLst>
            <pc:docMk/>
            <pc:sldMk cId="1281191726" sldId="2087"/>
            <ac:spMk id="3" creationId="{7E17DFF1-EE81-C1E8-9B95-9B1355BA736F}"/>
          </ac:spMkLst>
        </pc:spChg>
        <pc:picChg chg="add mod ord">
          <ac:chgData name="MAZEN KHERALLAH" userId="4d8bae32aa458b2a" providerId="LiveId" clId="{C37A4C6B-E2F1-400B-9BF8-3FDB1A9CB398}" dt="2023-11-26T22:15:48.741" v="1842" actId="12788"/>
          <ac:picMkLst>
            <pc:docMk/>
            <pc:sldMk cId="1281191726" sldId="2087"/>
            <ac:picMk id="5" creationId="{2CC8C693-F100-48D4-8E1F-364BC9171AA2}"/>
          </ac:picMkLst>
        </pc:picChg>
        <pc:picChg chg="add del">
          <ac:chgData name="MAZEN KHERALLAH" userId="4d8bae32aa458b2a" providerId="LiveId" clId="{C37A4C6B-E2F1-400B-9BF8-3FDB1A9CB398}" dt="2023-11-26T19:14:29.820" v="349" actId="22"/>
          <ac:picMkLst>
            <pc:docMk/>
            <pc:sldMk cId="1281191726" sldId="2087"/>
            <ac:picMk id="7" creationId="{FE9E7709-0386-7613-30C7-532DD5D12F71}"/>
          </ac:picMkLst>
        </pc:picChg>
      </pc:sldChg>
      <pc:sldChg chg="del">
        <pc:chgData name="MAZEN KHERALLAH" userId="4d8bae32aa458b2a" providerId="LiveId" clId="{C37A4C6B-E2F1-400B-9BF8-3FDB1A9CB398}" dt="2023-11-26T14:50:48.937" v="34" actId="47"/>
        <pc:sldMkLst>
          <pc:docMk/>
          <pc:sldMk cId="3142294835" sldId="2087"/>
        </pc:sldMkLst>
      </pc:sldChg>
      <pc:sldChg chg="del">
        <pc:chgData name="MAZEN KHERALLAH" userId="4d8bae32aa458b2a" providerId="LiveId" clId="{C37A4C6B-E2F1-400B-9BF8-3FDB1A9CB398}" dt="2023-11-26T14:50:49.880" v="36" actId="47"/>
        <pc:sldMkLst>
          <pc:docMk/>
          <pc:sldMk cId="3689256187" sldId="2088"/>
        </pc:sldMkLst>
      </pc:sldChg>
      <pc:sldChg chg="addSp delSp modSp new mod modAnim">
        <pc:chgData name="MAZEN KHERALLAH" userId="4d8bae32aa458b2a" providerId="LiveId" clId="{C37A4C6B-E2F1-400B-9BF8-3FDB1A9CB398}" dt="2023-11-30T14:48:06.975" v="4666" actId="20577"/>
        <pc:sldMkLst>
          <pc:docMk/>
          <pc:sldMk cId="4049385531" sldId="2088"/>
        </pc:sldMkLst>
        <pc:spChg chg="mod">
          <ac:chgData name="MAZEN KHERALLAH" userId="4d8bae32aa458b2a" providerId="LiveId" clId="{C37A4C6B-E2F1-400B-9BF8-3FDB1A9CB398}" dt="2023-11-30T14:48:06.975" v="4666" actId="20577"/>
          <ac:spMkLst>
            <pc:docMk/>
            <pc:sldMk cId="4049385531" sldId="2088"/>
            <ac:spMk id="2" creationId="{0E731EA8-7468-9665-42EB-ED843208D7C4}"/>
          </ac:spMkLst>
        </pc:spChg>
        <pc:spChg chg="del">
          <ac:chgData name="MAZEN KHERALLAH" userId="4d8bae32aa458b2a" providerId="LiveId" clId="{C37A4C6B-E2F1-400B-9BF8-3FDB1A9CB398}" dt="2023-11-26T19:14:48.323" v="353" actId="22"/>
          <ac:spMkLst>
            <pc:docMk/>
            <pc:sldMk cId="4049385531" sldId="2088"/>
            <ac:spMk id="3" creationId="{FB2CE63E-83C6-D4A5-910C-0DE6CC882BFA}"/>
          </ac:spMkLst>
        </pc:spChg>
        <pc:spChg chg="add del mod">
          <ac:chgData name="MAZEN KHERALLAH" userId="4d8bae32aa458b2a" providerId="LiveId" clId="{C37A4C6B-E2F1-400B-9BF8-3FDB1A9CB398}" dt="2023-11-26T19:16:33.895" v="375" actId="22"/>
          <ac:spMkLst>
            <pc:docMk/>
            <pc:sldMk cId="4049385531" sldId="2088"/>
            <ac:spMk id="7" creationId="{2D094569-2BA1-49D2-9AA0-D6AA2FB2E8D7}"/>
          </ac:spMkLst>
        </pc:spChg>
        <pc:spChg chg="add mod">
          <ac:chgData name="MAZEN KHERALLAH" userId="4d8bae32aa458b2a" providerId="LiveId" clId="{C37A4C6B-E2F1-400B-9BF8-3FDB1A9CB398}" dt="2023-11-26T20:28:30.343" v="590" actId="20577"/>
          <ac:spMkLst>
            <pc:docMk/>
            <pc:sldMk cId="4049385531" sldId="2088"/>
            <ac:spMk id="13" creationId="{4F1E214F-93AF-829B-4465-A6DC6FCC1514}"/>
          </ac:spMkLst>
        </pc:spChg>
        <pc:spChg chg="add mod">
          <ac:chgData name="MAZEN KHERALLAH" userId="4d8bae32aa458b2a" providerId="LiveId" clId="{C37A4C6B-E2F1-400B-9BF8-3FDB1A9CB398}" dt="2023-11-26T20:26:38.547" v="568" actId="1035"/>
          <ac:spMkLst>
            <pc:docMk/>
            <pc:sldMk cId="4049385531" sldId="2088"/>
            <ac:spMk id="14" creationId="{D6B67644-B4A0-6A3A-DAA5-9D0A3FD8C233}"/>
          </ac:spMkLst>
        </pc:spChg>
        <pc:spChg chg="add mod">
          <ac:chgData name="MAZEN KHERALLAH" userId="4d8bae32aa458b2a" providerId="LiveId" clId="{C37A4C6B-E2F1-400B-9BF8-3FDB1A9CB398}" dt="2023-11-26T20:26:35.486" v="567" actId="20577"/>
          <ac:spMkLst>
            <pc:docMk/>
            <pc:sldMk cId="4049385531" sldId="2088"/>
            <ac:spMk id="15" creationId="{3BAE3961-4E2D-32C0-62A7-1CCB56FBD405}"/>
          </ac:spMkLst>
        </pc:spChg>
        <pc:picChg chg="add del mod ord">
          <ac:chgData name="MAZEN KHERALLAH" userId="4d8bae32aa458b2a" providerId="LiveId" clId="{C37A4C6B-E2F1-400B-9BF8-3FDB1A9CB398}" dt="2023-11-26T19:16:28.296" v="372" actId="478"/>
          <ac:picMkLst>
            <pc:docMk/>
            <pc:sldMk cId="4049385531" sldId="2088"/>
            <ac:picMk id="5" creationId="{68AF54D5-9D75-81C0-E200-8B3110B7A840}"/>
          </ac:picMkLst>
        </pc:picChg>
        <pc:picChg chg="add del">
          <ac:chgData name="MAZEN KHERALLAH" userId="4d8bae32aa458b2a" providerId="LiveId" clId="{C37A4C6B-E2F1-400B-9BF8-3FDB1A9CB398}" dt="2023-11-26T19:16:30.799" v="374" actId="22"/>
          <ac:picMkLst>
            <pc:docMk/>
            <pc:sldMk cId="4049385531" sldId="2088"/>
            <ac:picMk id="9" creationId="{778BC48B-74BD-9586-14C7-7EF61166FD64}"/>
          </ac:picMkLst>
        </pc:picChg>
        <pc:picChg chg="add mod ord">
          <ac:chgData name="MAZEN KHERALLAH" userId="4d8bae32aa458b2a" providerId="LiveId" clId="{C37A4C6B-E2F1-400B-9BF8-3FDB1A9CB398}" dt="2023-11-26T20:26:21.714" v="558" actId="1035"/>
          <ac:picMkLst>
            <pc:docMk/>
            <pc:sldMk cId="4049385531" sldId="2088"/>
            <ac:picMk id="11" creationId="{DF9401D9-EAEB-4A11-BE93-F301DF48BCA7}"/>
          </ac:picMkLst>
        </pc:picChg>
        <pc:cxnChg chg="add">
          <ac:chgData name="MAZEN KHERALLAH" userId="4d8bae32aa458b2a" providerId="LiveId" clId="{C37A4C6B-E2F1-400B-9BF8-3FDB1A9CB398}" dt="2023-11-26T20:26:46.932" v="569" actId="11529"/>
          <ac:cxnSpMkLst>
            <pc:docMk/>
            <pc:sldMk cId="4049385531" sldId="2088"/>
            <ac:cxnSpMk id="17" creationId="{A3772D75-8E21-AC67-4588-AD7B18D2F940}"/>
          </ac:cxnSpMkLst>
        </pc:cxnChg>
      </pc:sldChg>
      <pc:sldChg chg="del">
        <pc:chgData name="MAZEN KHERALLAH" userId="4d8bae32aa458b2a" providerId="LiveId" clId="{C37A4C6B-E2F1-400B-9BF8-3FDB1A9CB398}" dt="2023-11-26T14:50:50.042" v="37" actId="47"/>
        <pc:sldMkLst>
          <pc:docMk/>
          <pc:sldMk cId="3003399212" sldId="2089"/>
        </pc:sldMkLst>
      </pc:sldChg>
      <pc:sldChg chg="addSp delSp modSp add mod">
        <pc:chgData name="MAZEN KHERALLAH" userId="4d8bae32aa458b2a" providerId="LiveId" clId="{C37A4C6B-E2F1-400B-9BF8-3FDB1A9CB398}" dt="2023-11-30T14:49:30.803" v="4701" actId="20577"/>
        <pc:sldMkLst>
          <pc:docMk/>
          <pc:sldMk cId="3206506623" sldId="2089"/>
        </pc:sldMkLst>
        <pc:spChg chg="mod">
          <ac:chgData name="MAZEN KHERALLAH" userId="4d8bae32aa458b2a" providerId="LiveId" clId="{C37A4C6B-E2F1-400B-9BF8-3FDB1A9CB398}" dt="2023-11-30T14:49:30.803" v="4701" actId="20577"/>
          <ac:spMkLst>
            <pc:docMk/>
            <pc:sldMk cId="3206506623" sldId="2089"/>
            <ac:spMk id="2" creationId="{0E731EA8-7468-9665-42EB-ED843208D7C4}"/>
          </ac:spMkLst>
        </pc:spChg>
        <pc:spChg chg="add mod">
          <ac:chgData name="MAZEN KHERALLAH" userId="4d8bae32aa458b2a" providerId="LiveId" clId="{C37A4C6B-E2F1-400B-9BF8-3FDB1A9CB398}" dt="2023-11-26T20:30:31.234" v="681" actId="12788"/>
          <ac:spMkLst>
            <pc:docMk/>
            <pc:sldMk cId="3206506623" sldId="2089"/>
            <ac:spMk id="3" creationId="{092D7722-D6DA-1D1A-99ED-991159B0EE95}"/>
          </ac:spMkLst>
        </pc:spChg>
        <pc:spChg chg="add del mod">
          <ac:chgData name="MAZEN KHERALLAH" userId="4d8bae32aa458b2a" providerId="LiveId" clId="{C37A4C6B-E2F1-400B-9BF8-3FDB1A9CB398}" dt="2023-11-26T20:31:30.286" v="683" actId="22"/>
          <ac:spMkLst>
            <pc:docMk/>
            <pc:sldMk cId="3206506623" sldId="2089"/>
            <ac:spMk id="6" creationId="{E4DE4EDB-820F-FEF6-AC99-9E312C1E9600}"/>
          </ac:spMkLst>
        </pc:spChg>
        <pc:picChg chg="del">
          <ac:chgData name="MAZEN KHERALLAH" userId="4d8bae32aa458b2a" providerId="LiveId" clId="{C37A4C6B-E2F1-400B-9BF8-3FDB1A9CB398}" dt="2023-11-26T20:31:26.686" v="682" actId="478"/>
          <ac:picMkLst>
            <pc:docMk/>
            <pc:sldMk cId="3206506623" sldId="2089"/>
            <ac:picMk id="5" creationId="{68AF54D5-9D75-81C0-E200-8B3110B7A840}"/>
          </ac:picMkLst>
        </pc:picChg>
        <pc:picChg chg="add mod ord">
          <ac:chgData name="MAZEN KHERALLAH" userId="4d8bae32aa458b2a" providerId="LiveId" clId="{C37A4C6B-E2F1-400B-9BF8-3FDB1A9CB398}" dt="2023-11-26T20:31:41.073" v="686" actId="12788"/>
          <ac:picMkLst>
            <pc:docMk/>
            <pc:sldMk cId="3206506623" sldId="2089"/>
            <ac:picMk id="8" creationId="{5118B3BE-7E28-7FC2-5D08-7BAC6F05D481}"/>
          </ac:picMkLst>
        </pc:picChg>
      </pc:sldChg>
      <pc:sldChg chg="addSp delSp modSp add mod ord delAnim modAnim">
        <pc:chgData name="MAZEN KHERALLAH" userId="4d8bae32aa458b2a" providerId="LiveId" clId="{C37A4C6B-E2F1-400B-9BF8-3FDB1A9CB398}" dt="2023-11-27T17:57:55.297" v="2719"/>
        <pc:sldMkLst>
          <pc:docMk/>
          <pc:sldMk cId="711149611" sldId="2090"/>
        </pc:sldMkLst>
        <pc:spChg chg="mod">
          <ac:chgData name="MAZEN KHERALLAH" userId="4d8bae32aa458b2a" providerId="LiveId" clId="{C37A4C6B-E2F1-400B-9BF8-3FDB1A9CB398}" dt="2023-11-26T20:37:39.737" v="1082" actId="20577"/>
          <ac:spMkLst>
            <pc:docMk/>
            <pc:sldMk cId="711149611" sldId="2090"/>
            <ac:spMk id="2" creationId="{0E731EA8-7468-9665-42EB-ED843208D7C4}"/>
          </ac:spMkLst>
        </pc:spChg>
        <pc:spChg chg="add mod">
          <ac:chgData name="MAZEN KHERALLAH" userId="4d8bae32aa458b2a" providerId="LiveId" clId="{C37A4C6B-E2F1-400B-9BF8-3FDB1A9CB398}" dt="2023-11-26T20:33:51.855" v="779" actId="20577"/>
          <ac:spMkLst>
            <pc:docMk/>
            <pc:sldMk cId="711149611" sldId="2090"/>
            <ac:spMk id="3" creationId="{70D9F5DF-B104-73B9-543B-7BA08D072304}"/>
          </ac:spMkLst>
        </pc:spChg>
        <pc:spChg chg="add del mod">
          <ac:chgData name="MAZEN KHERALLAH" userId="4d8bae32aa458b2a" providerId="LiveId" clId="{C37A4C6B-E2F1-400B-9BF8-3FDB1A9CB398}" dt="2023-11-26T20:34:04.300" v="783"/>
          <ac:spMkLst>
            <pc:docMk/>
            <pc:sldMk cId="711149611" sldId="2090"/>
            <ac:spMk id="4" creationId="{AAD8B83E-7BCB-9814-C503-95CBC69176FC}"/>
          </ac:spMkLst>
        </pc:spChg>
        <pc:spChg chg="add mod">
          <ac:chgData name="MAZEN KHERALLAH" userId="4d8bae32aa458b2a" providerId="LiveId" clId="{C37A4C6B-E2F1-400B-9BF8-3FDB1A9CB398}" dt="2023-11-26T20:34:38.281" v="833" actId="1076"/>
          <ac:spMkLst>
            <pc:docMk/>
            <pc:sldMk cId="711149611" sldId="2090"/>
            <ac:spMk id="5" creationId="{5B687A98-3B60-86B5-4892-031E4F1A8895}"/>
          </ac:spMkLst>
        </pc:spChg>
        <pc:spChg chg="add mod">
          <ac:chgData name="MAZEN KHERALLAH" userId="4d8bae32aa458b2a" providerId="LiveId" clId="{C37A4C6B-E2F1-400B-9BF8-3FDB1A9CB398}" dt="2023-11-26T20:35:31.835" v="900" actId="207"/>
          <ac:spMkLst>
            <pc:docMk/>
            <pc:sldMk cId="711149611" sldId="2090"/>
            <ac:spMk id="6" creationId="{F22345C1-B845-1337-E8C1-B8D3EC1D1381}"/>
          </ac:spMkLst>
        </pc:spChg>
        <pc:spChg chg="mod">
          <ac:chgData name="MAZEN KHERALLAH" userId="4d8bae32aa458b2a" providerId="LiveId" clId="{C37A4C6B-E2F1-400B-9BF8-3FDB1A9CB398}" dt="2023-11-26T20:36:35.010" v="1070" actId="313"/>
          <ac:spMkLst>
            <pc:docMk/>
            <pc:sldMk cId="711149611" sldId="2090"/>
            <ac:spMk id="13" creationId="{4F1E214F-93AF-829B-4465-A6DC6FCC1514}"/>
          </ac:spMkLst>
        </pc:spChg>
        <pc:spChg chg="del">
          <ac:chgData name="MAZEN KHERALLAH" userId="4d8bae32aa458b2a" providerId="LiveId" clId="{C37A4C6B-E2F1-400B-9BF8-3FDB1A9CB398}" dt="2023-11-27T17:57:29.531" v="2715" actId="478"/>
          <ac:spMkLst>
            <pc:docMk/>
            <pc:sldMk cId="711149611" sldId="2090"/>
            <ac:spMk id="14" creationId="{D6B67644-B4A0-6A3A-DAA5-9D0A3FD8C233}"/>
          </ac:spMkLst>
        </pc:spChg>
        <pc:spChg chg="del">
          <ac:chgData name="MAZEN KHERALLAH" userId="4d8bae32aa458b2a" providerId="LiveId" clId="{C37A4C6B-E2F1-400B-9BF8-3FDB1A9CB398}" dt="2023-11-26T20:33:56.506" v="780" actId="478"/>
          <ac:spMkLst>
            <pc:docMk/>
            <pc:sldMk cId="711149611" sldId="2090"/>
            <ac:spMk id="15" creationId="{3BAE3961-4E2D-32C0-62A7-1CCB56FBD405}"/>
          </ac:spMkLst>
        </pc:spChg>
        <pc:picChg chg="mod">
          <ac:chgData name="MAZEN KHERALLAH" userId="4d8bae32aa458b2a" providerId="LiveId" clId="{C37A4C6B-E2F1-400B-9BF8-3FDB1A9CB398}" dt="2023-11-26T22:16:09.064" v="1844" actId="12788"/>
          <ac:picMkLst>
            <pc:docMk/>
            <pc:sldMk cId="711149611" sldId="2090"/>
            <ac:picMk id="11" creationId="{DF9401D9-EAEB-4A11-BE93-F301DF48BCA7}"/>
          </ac:picMkLst>
        </pc:picChg>
        <pc:cxnChg chg="mod">
          <ac:chgData name="MAZEN KHERALLAH" userId="4d8bae32aa458b2a" providerId="LiveId" clId="{C37A4C6B-E2F1-400B-9BF8-3FDB1A9CB398}" dt="2023-11-26T20:33:56.506" v="780" actId="478"/>
          <ac:cxnSpMkLst>
            <pc:docMk/>
            <pc:sldMk cId="711149611" sldId="2090"/>
            <ac:cxnSpMk id="17" creationId="{A3772D75-8E21-AC67-4588-AD7B18D2F940}"/>
          </ac:cxnSpMkLst>
        </pc:cxnChg>
      </pc:sldChg>
      <pc:sldChg chg="del">
        <pc:chgData name="MAZEN KHERALLAH" userId="4d8bae32aa458b2a" providerId="LiveId" clId="{C37A4C6B-E2F1-400B-9BF8-3FDB1A9CB398}" dt="2023-11-26T14:50:49.710" v="35" actId="47"/>
        <pc:sldMkLst>
          <pc:docMk/>
          <pc:sldMk cId="1506862137" sldId="2090"/>
        </pc:sldMkLst>
      </pc:sldChg>
      <pc:sldChg chg="addSp delSp modSp new mod modAnim">
        <pc:chgData name="MAZEN KHERALLAH" userId="4d8bae32aa458b2a" providerId="LiveId" clId="{C37A4C6B-E2F1-400B-9BF8-3FDB1A9CB398}" dt="2023-11-26T22:15:54.755" v="1843" actId="12788"/>
        <pc:sldMkLst>
          <pc:docMk/>
          <pc:sldMk cId="1129050313" sldId="2091"/>
        </pc:sldMkLst>
        <pc:spChg chg="mod">
          <ac:chgData name="MAZEN KHERALLAH" userId="4d8bae32aa458b2a" providerId="LiveId" clId="{C37A4C6B-E2F1-400B-9BF8-3FDB1A9CB398}" dt="2023-11-26T20:38:35.648" v="1140"/>
          <ac:spMkLst>
            <pc:docMk/>
            <pc:sldMk cId="1129050313" sldId="2091"/>
            <ac:spMk id="2" creationId="{7D9237CA-F15E-1E77-9C2B-D6C86A5C0E69}"/>
          </ac:spMkLst>
        </pc:spChg>
        <pc:spChg chg="del">
          <ac:chgData name="MAZEN KHERALLAH" userId="4d8bae32aa458b2a" providerId="LiveId" clId="{C37A4C6B-E2F1-400B-9BF8-3FDB1A9CB398}" dt="2023-11-26T20:37:21.327" v="1073" actId="22"/>
          <ac:spMkLst>
            <pc:docMk/>
            <pc:sldMk cId="1129050313" sldId="2091"/>
            <ac:spMk id="3" creationId="{7C64CFCB-79D1-C449-AEA2-B290529B910A}"/>
          </ac:spMkLst>
        </pc:spChg>
        <pc:spChg chg="add mod">
          <ac:chgData name="MAZEN KHERALLAH" userId="4d8bae32aa458b2a" providerId="LiveId" clId="{C37A4C6B-E2F1-400B-9BF8-3FDB1A9CB398}" dt="2023-11-26T20:38:25.949" v="1139" actId="14100"/>
          <ac:spMkLst>
            <pc:docMk/>
            <pc:sldMk cId="1129050313" sldId="2091"/>
            <ac:spMk id="6" creationId="{E1899F24-6DEA-2820-6F5F-73A6BBE5E5DA}"/>
          </ac:spMkLst>
        </pc:spChg>
        <pc:picChg chg="add mod ord">
          <ac:chgData name="MAZEN KHERALLAH" userId="4d8bae32aa458b2a" providerId="LiveId" clId="{C37A4C6B-E2F1-400B-9BF8-3FDB1A9CB398}" dt="2023-11-26T22:15:54.755" v="1843" actId="12788"/>
          <ac:picMkLst>
            <pc:docMk/>
            <pc:sldMk cId="1129050313" sldId="2091"/>
            <ac:picMk id="5" creationId="{F9ADD9E8-34A0-8BB5-35D9-CCBE80242B86}"/>
          </ac:picMkLst>
        </pc:picChg>
      </pc:sldChg>
      <pc:sldChg chg="modSp new mod">
        <pc:chgData name="MAZEN KHERALLAH" userId="4d8bae32aa458b2a" providerId="LiveId" clId="{C37A4C6B-E2F1-400B-9BF8-3FDB1A9CB398}" dt="2023-11-26T22:05:48.278" v="1834" actId="20577"/>
        <pc:sldMkLst>
          <pc:docMk/>
          <pc:sldMk cId="138808354" sldId="2092"/>
        </pc:sldMkLst>
        <pc:spChg chg="mod">
          <ac:chgData name="MAZEN KHERALLAH" userId="4d8bae32aa458b2a" providerId="LiveId" clId="{C37A4C6B-E2F1-400B-9BF8-3FDB1A9CB398}" dt="2023-11-26T21:21:20.249" v="1604" actId="20577"/>
          <ac:spMkLst>
            <pc:docMk/>
            <pc:sldMk cId="138808354" sldId="2092"/>
            <ac:spMk id="2" creationId="{72EA016E-43FD-65BA-99FE-B4276C7BF7D3}"/>
          </ac:spMkLst>
        </pc:spChg>
        <pc:spChg chg="mod">
          <ac:chgData name="MAZEN KHERALLAH" userId="4d8bae32aa458b2a" providerId="LiveId" clId="{C37A4C6B-E2F1-400B-9BF8-3FDB1A9CB398}" dt="2023-11-26T22:05:48.278" v="1834" actId="20577"/>
          <ac:spMkLst>
            <pc:docMk/>
            <pc:sldMk cId="138808354" sldId="2092"/>
            <ac:spMk id="3" creationId="{B03FDFA0-F072-63B3-DC74-310034ACFD08}"/>
          </ac:spMkLst>
        </pc:spChg>
      </pc:sldChg>
      <pc:sldChg chg="modSp add mod">
        <pc:chgData name="MAZEN KHERALLAH" userId="4d8bae32aa458b2a" providerId="LiveId" clId="{C37A4C6B-E2F1-400B-9BF8-3FDB1A9CB398}" dt="2023-11-26T22:05:36.926" v="1828" actId="6549"/>
        <pc:sldMkLst>
          <pc:docMk/>
          <pc:sldMk cId="1245024424" sldId="2093"/>
        </pc:sldMkLst>
        <pc:spChg chg="mod">
          <ac:chgData name="MAZEN KHERALLAH" userId="4d8bae32aa458b2a" providerId="LiveId" clId="{C37A4C6B-E2F1-400B-9BF8-3FDB1A9CB398}" dt="2023-11-26T22:05:36.926" v="1828" actId="6549"/>
          <ac:spMkLst>
            <pc:docMk/>
            <pc:sldMk cId="1245024424" sldId="2093"/>
            <ac:spMk id="3" creationId="{B03FDFA0-F072-63B3-DC74-310034ACFD08}"/>
          </ac:spMkLst>
        </pc:spChg>
      </pc:sldChg>
      <pc:sldChg chg="addSp delSp modSp new mod setBg">
        <pc:chgData name="MAZEN KHERALLAH" userId="4d8bae32aa458b2a" providerId="LiveId" clId="{C37A4C6B-E2F1-400B-9BF8-3FDB1A9CB398}" dt="2023-11-30T14:51:27.122" v="4703" actId="404"/>
        <pc:sldMkLst>
          <pc:docMk/>
          <pc:sldMk cId="1303634071" sldId="2094"/>
        </pc:sldMkLst>
        <pc:spChg chg="mod">
          <ac:chgData name="MAZEN KHERALLAH" userId="4d8bae32aa458b2a" providerId="LiveId" clId="{C37A4C6B-E2F1-400B-9BF8-3FDB1A9CB398}" dt="2023-11-30T14:51:27.122" v="4703" actId="404"/>
          <ac:spMkLst>
            <pc:docMk/>
            <pc:sldMk cId="1303634071" sldId="2094"/>
            <ac:spMk id="2" creationId="{BEC69C20-4713-EB6F-8F89-D1DB9E28CC89}"/>
          </ac:spMkLst>
        </pc:spChg>
        <pc:spChg chg="add del">
          <ac:chgData name="MAZEN KHERALLAH" userId="4d8bae32aa458b2a" providerId="LiveId" clId="{C37A4C6B-E2F1-400B-9BF8-3FDB1A9CB398}" dt="2023-11-26T21:39:47.688" v="1688" actId="22"/>
          <ac:spMkLst>
            <pc:docMk/>
            <pc:sldMk cId="1303634071" sldId="2094"/>
            <ac:spMk id="3" creationId="{FF1BC8E4-8ACD-F1EB-E13E-D1CA326AC0B6}"/>
          </ac:spMkLst>
        </pc:spChg>
        <pc:spChg chg="add del">
          <ac:chgData name="MAZEN KHERALLAH" userId="4d8bae32aa458b2a" providerId="LiveId" clId="{C37A4C6B-E2F1-400B-9BF8-3FDB1A9CB398}" dt="2023-11-26T21:39:43.180" v="1682" actId="26606"/>
          <ac:spMkLst>
            <pc:docMk/>
            <pc:sldMk cId="1303634071" sldId="2094"/>
            <ac:spMk id="9" creationId="{27DE5017-E9F7-BE92-2B49-3BABAFB1913F}"/>
          </ac:spMkLst>
        </pc:spChg>
        <pc:spChg chg="add del">
          <ac:chgData name="MAZEN KHERALLAH" userId="4d8bae32aa458b2a" providerId="LiveId" clId="{C37A4C6B-E2F1-400B-9BF8-3FDB1A9CB398}" dt="2023-11-26T21:38:47.154" v="1680" actId="26606"/>
          <ac:spMkLst>
            <pc:docMk/>
            <pc:sldMk cId="1303634071" sldId="2094"/>
            <ac:spMk id="10" creationId="{25C8D2C1-DA83-420D-9635-D52CE066B5DA}"/>
          </ac:spMkLst>
        </pc:spChg>
        <pc:spChg chg="add del mod">
          <ac:chgData name="MAZEN KHERALLAH" userId="4d8bae32aa458b2a" providerId="LiveId" clId="{C37A4C6B-E2F1-400B-9BF8-3FDB1A9CB398}" dt="2023-11-26T21:40:51.073" v="1690" actId="22"/>
          <ac:spMkLst>
            <pc:docMk/>
            <pc:sldMk cId="1303634071" sldId="2094"/>
            <ac:spMk id="11" creationId="{751A8820-9988-2B7D-AAF3-B59CCEB32E29}"/>
          </ac:spMkLst>
        </pc:spChg>
        <pc:spChg chg="add del">
          <ac:chgData name="MAZEN KHERALLAH" userId="4d8bae32aa458b2a" providerId="LiveId" clId="{C37A4C6B-E2F1-400B-9BF8-3FDB1A9CB398}" dt="2023-11-26T21:38:47.154" v="1680" actId="26606"/>
          <ac:spMkLst>
            <pc:docMk/>
            <pc:sldMk cId="1303634071" sldId="2094"/>
            <ac:spMk id="12" creationId="{434F74C9-6A0B-409E-AD1C-45B58BE91BB8}"/>
          </ac:spMkLst>
        </pc:spChg>
        <pc:spChg chg="add del">
          <ac:chgData name="MAZEN KHERALLAH" userId="4d8bae32aa458b2a" providerId="LiveId" clId="{C37A4C6B-E2F1-400B-9BF8-3FDB1A9CB398}" dt="2023-11-26T21:38:47.154" v="1680" actId="26606"/>
          <ac:spMkLst>
            <pc:docMk/>
            <pc:sldMk cId="1303634071" sldId="2094"/>
            <ac:spMk id="16" creationId="{90AA6468-80AC-4DDF-9CFB-C7A9507E203F}"/>
          </ac:spMkLst>
        </pc:spChg>
        <pc:spChg chg="add del">
          <ac:chgData name="MAZEN KHERALLAH" userId="4d8bae32aa458b2a" providerId="LiveId" clId="{C37A4C6B-E2F1-400B-9BF8-3FDB1A9CB398}" dt="2023-11-26T21:38:47.154" v="1680" actId="26606"/>
          <ac:spMkLst>
            <pc:docMk/>
            <pc:sldMk cId="1303634071" sldId="2094"/>
            <ac:spMk id="18" creationId="{4AB900CC-5074-4746-A1A4-AF640455BD43}"/>
          </ac:spMkLst>
        </pc:spChg>
        <pc:spChg chg="add del">
          <ac:chgData name="MAZEN KHERALLAH" userId="4d8bae32aa458b2a" providerId="LiveId" clId="{C37A4C6B-E2F1-400B-9BF8-3FDB1A9CB398}" dt="2023-11-26T21:39:43.180" v="1682" actId="26606"/>
          <ac:spMkLst>
            <pc:docMk/>
            <pc:sldMk cId="1303634071" sldId="2094"/>
            <ac:spMk id="20" creationId="{52ABB703-2B0E-4C3B-B4A2-F3973548E561}"/>
          </ac:spMkLst>
        </pc:spChg>
        <pc:spChg chg="add del">
          <ac:chgData name="MAZEN KHERALLAH" userId="4d8bae32aa458b2a" providerId="LiveId" clId="{C37A4C6B-E2F1-400B-9BF8-3FDB1A9CB398}" dt="2023-11-26T21:39:43.180" v="1682" actId="26606"/>
          <ac:spMkLst>
            <pc:docMk/>
            <pc:sldMk cId="1303634071" sldId="2094"/>
            <ac:spMk id="22" creationId="{E95DA498-D9A2-4DA9-B9DA-B3776E08CF7E}"/>
          </ac:spMkLst>
        </pc:spChg>
        <pc:spChg chg="add del">
          <ac:chgData name="MAZEN KHERALLAH" userId="4d8bae32aa458b2a" providerId="LiveId" clId="{C37A4C6B-E2F1-400B-9BF8-3FDB1A9CB398}" dt="2023-11-26T21:39:43.180" v="1682" actId="26606"/>
          <ac:spMkLst>
            <pc:docMk/>
            <pc:sldMk cId="1303634071" sldId="2094"/>
            <ac:spMk id="23" creationId="{82A73093-4B9D-420D-B17E-52293703A1D4}"/>
          </ac:spMkLst>
        </pc:spChg>
        <pc:spChg chg="add mod">
          <ac:chgData name="MAZEN KHERALLAH" userId="4d8bae32aa458b2a" providerId="LiveId" clId="{C37A4C6B-E2F1-400B-9BF8-3FDB1A9CB398}" dt="2023-11-26T21:49:34.492" v="1774" actId="113"/>
          <ac:spMkLst>
            <pc:docMk/>
            <pc:sldMk cId="1303634071" sldId="2094"/>
            <ac:spMk id="26" creationId="{DE59DC69-B2CA-4BFF-0552-6B501E7D1A0D}"/>
          </ac:spMkLst>
        </pc:spChg>
        <pc:spChg chg="add mod">
          <ac:chgData name="MAZEN KHERALLAH" userId="4d8bae32aa458b2a" providerId="LiveId" clId="{C37A4C6B-E2F1-400B-9BF8-3FDB1A9CB398}" dt="2023-11-26T22:15:00.752" v="1841" actId="20577"/>
          <ac:spMkLst>
            <pc:docMk/>
            <pc:sldMk cId="1303634071" sldId="2094"/>
            <ac:spMk id="27" creationId="{897BBBD3-EC05-5806-FCB9-6D01AC249DF9}"/>
          </ac:spMkLst>
        </pc:spChg>
        <pc:spChg chg="add mod">
          <ac:chgData name="MAZEN KHERALLAH" userId="4d8bae32aa458b2a" providerId="LiveId" clId="{C37A4C6B-E2F1-400B-9BF8-3FDB1A9CB398}" dt="2023-11-26T21:50:26.752" v="1819" actId="1076"/>
          <ac:spMkLst>
            <pc:docMk/>
            <pc:sldMk cId="1303634071" sldId="2094"/>
            <ac:spMk id="28" creationId="{F43AA3E6-10A8-17D4-C30B-692E88AB654B}"/>
          </ac:spMkLst>
        </pc:spChg>
        <pc:picChg chg="add del mod ord">
          <ac:chgData name="MAZEN KHERALLAH" userId="4d8bae32aa458b2a" providerId="LiveId" clId="{C37A4C6B-E2F1-400B-9BF8-3FDB1A9CB398}" dt="2023-11-26T21:39:45.418" v="1687" actId="22"/>
          <ac:picMkLst>
            <pc:docMk/>
            <pc:sldMk cId="1303634071" sldId="2094"/>
            <ac:picMk id="5" creationId="{6E0619AB-3614-EE07-B073-FC35BDA7CE2B}"/>
          </ac:picMkLst>
        </pc:picChg>
        <pc:picChg chg="add del mod ord">
          <ac:chgData name="MAZEN KHERALLAH" userId="4d8bae32aa458b2a" providerId="LiveId" clId="{C37A4C6B-E2F1-400B-9BF8-3FDB1A9CB398}" dt="2023-11-26T21:40:48.677" v="1689" actId="478"/>
          <ac:picMkLst>
            <pc:docMk/>
            <pc:sldMk cId="1303634071" sldId="2094"/>
            <ac:picMk id="7" creationId="{ABA134E4-2661-0FB9-F2A5-9C48E8177E57}"/>
          </ac:picMkLst>
        </pc:picChg>
        <pc:picChg chg="add mod ord">
          <ac:chgData name="MAZEN KHERALLAH" userId="4d8bae32aa458b2a" providerId="LiveId" clId="{C37A4C6B-E2F1-400B-9BF8-3FDB1A9CB398}" dt="2023-11-26T21:41:06.918" v="1695" actId="1076"/>
          <ac:picMkLst>
            <pc:docMk/>
            <pc:sldMk cId="1303634071" sldId="2094"/>
            <ac:picMk id="15" creationId="{A3728706-4EAA-D846-83BB-977AB44A0F88}"/>
          </ac:picMkLst>
        </pc:picChg>
        <pc:picChg chg="add mod">
          <ac:chgData name="MAZEN KHERALLAH" userId="4d8bae32aa458b2a" providerId="LiveId" clId="{C37A4C6B-E2F1-400B-9BF8-3FDB1A9CB398}" dt="2023-11-26T21:42:29.381" v="1699" actId="14100"/>
          <ac:picMkLst>
            <pc:docMk/>
            <pc:sldMk cId="1303634071" sldId="2094"/>
            <ac:picMk id="19" creationId="{823A050B-EC86-1BEC-1835-524FBA2DE34E}"/>
          </ac:picMkLst>
        </pc:picChg>
        <pc:picChg chg="add mod">
          <ac:chgData name="MAZEN KHERALLAH" userId="4d8bae32aa458b2a" providerId="LiveId" clId="{C37A4C6B-E2F1-400B-9BF8-3FDB1A9CB398}" dt="2023-11-26T21:44:31.944" v="1705" actId="1076"/>
          <ac:picMkLst>
            <pc:docMk/>
            <pc:sldMk cId="1303634071" sldId="2094"/>
            <ac:picMk id="25" creationId="{E8E070C6-FB17-8CFD-36E0-4D2C690A09FE}"/>
          </ac:picMkLst>
        </pc:picChg>
        <pc:cxnChg chg="add del">
          <ac:chgData name="MAZEN KHERALLAH" userId="4d8bae32aa458b2a" providerId="LiveId" clId="{C37A4C6B-E2F1-400B-9BF8-3FDB1A9CB398}" dt="2023-11-26T21:38:47.154" v="1680" actId="26606"/>
          <ac:cxnSpMkLst>
            <pc:docMk/>
            <pc:sldMk cId="1303634071" sldId="2094"/>
            <ac:cxnSpMk id="14" creationId="{F5486A9D-1265-4B57-91E6-68E666B978BC}"/>
          </ac:cxnSpMkLst>
        </pc:cxnChg>
        <pc:cxnChg chg="add del">
          <ac:chgData name="MAZEN KHERALLAH" userId="4d8bae32aa458b2a" providerId="LiveId" clId="{C37A4C6B-E2F1-400B-9BF8-3FDB1A9CB398}" dt="2023-11-26T21:39:43.180" v="1682" actId="26606"/>
          <ac:cxnSpMkLst>
            <pc:docMk/>
            <pc:sldMk cId="1303634071" sldId="2094"/>
            <ac:cxnSpMk id="21" creationId="{9C21570E-E159-49A6-9891-FA397B7A92D3}"/>
          </ac:cxnSpMkLst>
        </pc:cxnChg>
      </pc:sldChg>
      <pc:sldChg chg="addSp delSp modSp new mod">
        <pc:chgData name="MAZEN KHERALLAH" userId="4d8bae32aa458b2a" providerId="LiveId" clId="{C37A4C6B-E2F1-400B-9BF8-3FDB1A9CB398}" dt="2023-11-28T18:26:48.209" v="4561" actId="20577"/>
        <pc:sldMkLst>
          <pc:docMk/>
          <pc:sldMk cId="2435330686" sldId="2095"/>
        </pc:sldMkLst>
        <pc:spChg chg="mod">
          <ac:chgData name="MAZEN KHERALLAH" userId="4d8bae32aa458b2a" providerId="LiveId" clId="{C37A4C6B-E2F1-400B-9BF8-3FDB1A9CB398}" dt="2023-11-28T18:26:48.209" v="4561" actId="20577"/>
          <ac:spMkLst>
            <pc:docMk/>
            <pc:sldMk cId="2435330686" sldId="2095"/>
            <ac:spMk id="2" creationId="{02518951-84BC-2AF6-E07F-1B8173FA73CF}"/>
          </ac:spMkLst>
        </pc:spChg>
        <pc:spChg chg="del">
          <ac:chgData name="MAZEN KHERALLAH" userId="4d8bae32aa458b2a" providerId="LiveId" clId="{C37A4C6B-E2F1-400B-9BF8-3FDB1A9CB398}" dt="2023-11-27T00:24:27.478" v="1867" actId="22"/>
          <ac:spMkLst>
            <pc:docMk/>
            <pc:sldMk cId="2435330686" sldId="2095"/>
            <ac:spMk id="3" creationId="{49B7A576-1566-E4B6-3177-9120DB6696C5}"/>
          </ac:spMkLst>
        </pc:spChg>
        <pc:picChg chg="add mod ord">
          <ac:chgData name="MAZEN KHERALLAH" userId="4d8bae32aa458b2a" providerId="LiveId" clId="{C37A4C6B-E2F1-400B-9BF8-3FDB1A9CB398}" dt="2023-11-27T00:24:51.026" v="1869" actId="14100"/>
          <ac:picMkLst>
            <pc:docMk/>
            <pc:sldMk cId="2435330686" sldId="2095"/>
            <ac:picMk id="5" creationId="{411A2E8D-81D5-AE09-5DF9-C76A8202E23D}"/>
          </ac:picMkLst>
        </pc:picChg>
      </pc:sldChg>
      <pc:sldChg chg="addSp delSp modSp new del mod modClrScheme modAnim chgLayout">
        <pc:chgData name="MAZEN KHERALLAH" userId="4d8bae32aa458b2a" providerId="LiveId" clId="{C37A4C6B-E2F1-400B-9BF8-3FDB1A9CB398}" dt="2023-11-27T19:11:19.627" v="3443" actId="47"/>
        <pc:sldMkLst>
          <pc:docMk/>
          <pc:sldMk cId="774832935" sldId="2096"/>
        </pc:sldMkLst>
        <pc:spChg chg="del mod ord">
          <ac:chgData name="MAZEN KHERALLAH" userId="4d8bae32aa458b2a" providerId="LiveId" clId="{C37A4C6B-E2F1-400B-9BF8-3FDB1A9CB398}" dt="2023-11-27T00:32:12.253" v="1884" actId="700"/>
          <ac:spMkLst>
            <pc:docMk/>
            <pc:sldMk cId="774832935" sldId="2096"/>
            <ac:spMk id="2" creationId="{23001A71-5195-E35D-89FF-DC4A2B24C779}"/>
          </ac:spMkLst>
        </pc:spChg>
        <pc:spChg chg="del mod ord">
          <ac:chgData name="MAZEN KHERALLAH" userId="4d8bae32aa458b2a" providerId="LiveId" clId="{C37A4C6B-E2F1-400B-9BF8-3FDB1A9CB398}" dt="2023-11-27T00:32:12.253" v="1884" actId="700"/>
          <ac:spMkLst>
            <pc:docMk/>
            <pc:sldMk cId="774832935" sldId="2096"/>
            <ac:spMk id="3" creationId="{DCDD409D-4E97-1E93-A6BA-87B07B22122E}"/>
          </ac:spMkLst>
        </pc:spChg>
        <pc:spChg chg="add mod ord">
          <ac:chgData name="MAZEN KHERALLAH" userId="4d8bae32aa458b2a" providerId="LiveId" clId="{C37A4C6B-E2F1-400B-9BF8-3FDB1A9CB398}" dt="2023-11-27T00:33:48.437" v="1953" actId="12788"/>
          <ac:spMkLst>
            <pc:docMk/>
            <pc:sldMk cId="774832935" sldId="2096"/>
            <ac:spMk id="6" creationId="{DA20B0CC-9598-0EBA-D91C-0A3453A9F602}"/>
          </ac:spMkLst>
        </pc:spChg>
        <pc:spChg chg="add del mod ord">
          <ac:chgData name="MAZEN KHERALLAH" userId="4d8bae32aa458b2a" providerId="LiveId" clId="{C37A4C6B-E2F1-400B-9BF8-3FDB1A9CB398}" dt="2023-11-27T00:32:18.404" v="1886" actId="22"/>
          <ac:spMkLst>
            <pc:docMk/>
            <pc:sldMk cId="774832935" sldId="2096"/>
            <ac:spMk id="7" creationId="{0EF1B671-A5BE-8BAA-132B-AC8B803A3B21}"/>
          </ac:spMkLst>
        </pc:spChg>
        <pc:spChg chg="add mod ord">
          <ac:chgData name="MAZEN KHERALLAH" userId="4d8bae32aa458b2a" providerId="LiveId" clId="{C37A4C6B-E2F1-400B-9BF8-3FDB1A9CB398}" dt="2023-11-27T00:40:55.670" v="1963" actId="20577"/>
          <ac:spMkLst>
            <pc:docMk/>
            <pc:sldMk cId="774832935" sldId="2096"/>
            <ac:spMk id="8" creationId="{EDDCEC28-704B-0911-70D9-D9A4A3ED9323}"/>
          </ac:spMkLst>
        </pc:spChg>
        <pc:picChg chg="add mod modCrop">
          <ac:chgData name="MAZEN KHERALLAH" userId="4d8bae32aa458b2a" providerId="LiveId" clId="{C37A4C6B-E2F1-400B-9BF8-3FDB1A9CB398}" dt="2023-11-27T00:32:25.266" v="1887" actId="1076"/>
          <ac:picMkLst>
            <pc:docMk/>
            <pc:sldMk cId="774832935" sldId="2096"/>
            <ac:picMk id="5" creationId="{7747826B-CA7B-BCD1-6637-85208ECE262A}"/>
          </ac:picMkLst>
        </pc:picChg>
        <pc:picChg chg="add mod ord">
          <ac:chgData name="MAZEN KHERALLAH" userId="4d8bae32aa458b2a" providerId="LiveId" clId="{C37A4C6B-E2F1-400B-9BF8-3FDB1A9CB398}" dt="2023-11-27T00:32:18.404" v="1886" actId="22"/>
          <ac:picMkLst>
            <pc:docMk/>
            <pc:sldMk cId="774832935" sldId="2096"/>
            <ac:picMk id="10" creationId="{B4E4D3BA-8BA5-6022-8D2A-E53676BBD9E3}"/>
          </ac:picMkLst>
        </pc:picChg>
      </pc:sldChg>
      <pc:sldChg chg="addSp delSp modSp new mod">
        <pc:chgData name="MAZEN KHERALLAH" userId="4d8bae32aa458b2a" providerId="LiveId" clId="{C37A4C6B-E2F1-400B-9BF8-3FDB1A9CB398}" dt="2023-11-27T18:07:23.145" v="2799" actId="1076"/>
        <pc:sldMkLst>
          <pc:docMk/>
          <pc:sldMk cId="1087930361" sldId="2097"/>
        </pc:sldMkLst>
        <pc:spChg chg="mod">
          <ac:chgData name="MAZEN KHERALLAH" userId="4d8bae32aa458b2a" providerId="LiveId" clId="{C37A4C6B-E2F1-400B-9BF8-3FDB1A9CB398}" dt="2023-11-27T15:12:07.123" v="2498" actId="313"/>
          <ac:spMkLst>
            <pc:docMk/>
            <pc:sldMk cId="1087930361" sldId="2097"/>
            <ac:spMk id="2" creationId="{517FA036-0402-E40B-F24A-564489BDF166}"/>
          </ac:spMkLst>
        </pc:spChg>
        <pc:spChg chg="del">
          <ac:chgData name="MAZEN KHERALLAH" userId="4d8bae32aa458b2a" providerId="LiveId" clId="{C37A4C6B-E2F1-400B-9BF8-3FDB1A9CB398}" dt="2023-11-27T15:11:44.019" v="2449"/>
          <ac:spMkLst>
            <pc:docMk/>
            <pc:sldMk cId="1087930361" sldId="2097"/>
            <ac:spMk id="3" creationId="{94211838-A015-4E4D-C191-ED4EC5A11272}"/>
          </ac:spMkLst>
        </pc:spChg>
        <pc:spChg chg="add mod">
          <ac:chgData name="MAZEN KHERALLAH" userId="4d8bae32aa458b2a" providerId="LiveId" clId="{C37A4C6B-E2F1-400B-9BF8-3FDB1A9CB398}" dt="2023-11-27T15:17:38.326" v="2685" actId="404"/>
          <ac:spMkLst>
            <pc:docMk/>
            <pc:sldMk cId="1087930361" sldId="2097"/>
            <ac:spMk id="4" creationId="{14128E7A-38EC-6CD0-12F8-DCB65953802A}"/>
          </ac:spMkLst>
        </pc:spChg>
        <pc:spChg chg="add mod">
          <ac:chgData name="MAZEN KHERALLAH" userId="4d8bae32aa458b2a" providerId="LiveId" clId="{C37A4C6B-E2F1-400B-9BF8-3FDB1A9CB398}" dt="2023-11-27T15:17:48.680" v="2694" actId="20577"/>
          <ac:spMkLst>
            <pc:docMk/>
            <pc:sldMk cId="1087930361" sldId="2097"/>
            <ac:spMk id="5" creationId="{DFACC1E1-BBDF-56EC-ADCE-EACDB89CC1CA}"/>
          </ac:spMkLst>
        </pc:spChg>
        <pc:spChg chg="add mod">
          <ac:chgData name="MAZEN KHERALLAH" userId="4d8bae32aa458b2a" providerId="LiveId" clId="{C37A4C6B-E2F1-400B-9BF8-3FDB1A9CB398}" dt="2023-11-27T15:18:07.910" v="2708" actId="20577"/>
          <ac:spMkLst>
            <pc:docMk/>
            <pc:sldMk cId="1087930361" sldId="2097"/>
            <ac:spMk id="6" creationId="{6A4F3AFB-F473-94CE-B4A2-C02E03083170}"/>
          </ac:spMkLst>
        </pc:spChg>
        <pc:spChg chg="add mod">
          <ac:chgData name="MAZEN KHERALLAH" userId="4d8bae32aa458b2a" providerId="LiveId" clId="{C37A4C6B-E2F1-400B-9BF8-3FDB1A9CB398}" dt="2023-11-27T15:17:58.882" v="2701" actId="6549"/>
          <ac:spMkLst>
            <pc:docMk/>
            <pc:sldMk cId="1087930361" sldId="2097"/>
            <ac:spMk id="7" creationId="{1ADBE5D8-C6BB-BD0A-7FBA-D81DBE6F7078}"/>
          </ac:spMkLst>
        </pc:spChg>
        <pc:spChg chg="add mod">
          <ac:chgData name="MAZEN KHERALLAH" userId="4d8bae32aa458b2a" providerId="LiveId" clId="{C37A4C6B-E2F1-400B-9BF8-3FDB1A9CB398}" dt="2023-11-27T15:16:37.931" v="2664" actId="113"/>
          <ac:spMkLst>
            <pc:docMk/>
            <pc:sldMk cId="1087930361" sldId="2097"/>
            <ac:spMk id="8" creationId="{A8AC1AE5-9D9E-C989-1DF3-5942C3FB1AC6}"/>
          </ac:spMkLst>
        </pc:spChg>
        <pc:spChg chg="add mod">
          <ac:chgData name="MAZEN KHERALLAH" userId="4d8bae32aa458b2a" providerId="LiveId" clId="{C37A4C6B-E2F1-400B-9BF8-3FDB1A9CB398}" dt="2023-11-27T15:16:58.812" v="2670" actId="20577"/>
          <ac:spMkLst>
            <pc:docMk/>
            <pc:sldMk cId="1087930361" sldId="2097"/>
            <ac:spMk id="9" creationId="{AA8A4822-DCE9-2673-0268-A07C825D43CD}"/>
          </ac:spMkLst>
        </pc:spChg>
        <pc:spChg chg="add mod">
          <ac:chgData name="MAZEN KHERALLAH" userId="4d8bae32aa458b2a" providerId="LiveId" clId="{C37A4C6B-E2F1-400B-9BF8-3FDB1A9CB398}" dt="2023-11-27T15:17:09.131" v="2672" actId="1076"/>
          <ac:spMkLst>
            <pc:docMk/>
            <pc:sldMk cId="1087930361" sldId="2097"/>
            <ac:spMk id="10" creationId="{3702D830-758E-52F7-5B4D-A0D0562CC1AD}"/>
          </ac:spMkLst>
        </pc:spChg>
        <pc:spChg chg="add mod">
          <ac:chgData name="MAZEN KHERALLAH" userId="4d8bae32aa458b2a" providerId="LiveId" clId="{C37A4C6B-E2F1-400B-9BF8-3FDB1A9CB398}" dt="2023-11-27T17:59:28.858" v="2733" actId="13822"/>
          <ac:spMkLst>
            <pc:docMk/>
            <pc:sldMk cId="1087930361" sldId="2097"/>
            <ac:spMk id="11" creationId="{5E01B27F-A3D1-0D3F-9F9A-8B4F65AEE691}"/>
          </ac:spMkLst>
        </pc:spChg>
        <pc:spChg chg="add mod">
          <ac:chgData name="MAZEN KHERALLAH" userId="4d8bae32aa458b2a" providerId="LiveId" clId="{C37A4C6B-E2F1-400B-9BF8-3FDB1A9CB398}" dt="2023-11-27T17:58:53.593" v="2725" actId="1076"/>
          <ac:spMkLst>
            <pc:docMk/>
            <pc:sldMk cId="1087930361" sldId="2097"/>
            <ac:spMk id="12" creationId="{A6D99D92-E627-A668-EFFB-C4AF7952DAA1}"/>
          </ac:spMkLst>
        </pc:spChg>
        <pc:spChg chg="add mod">
          <ac:chgData name="MAZEN KHERALLAH" userId="4d8bae32aa458b2a" providerId="LiveId" clId="{C37A4C6B-E2F1-400B-9BF8-3FDB1A9CB398}" dt="2023-11-27T17:59:12.255" v="2729" actId="1076"/>
          <ac:spMkLst>
            <pc:docMk/>
            <pc:sldMk cId="1087930361" sldId="2097"/>
            <ac:spMk id="13" creationId="{9922370A-770F-97A1-8413-69C58D819632}"/>
          </ac:spMkLst>
        </pc:spChg>
        <pc:spChg chg="add del mod">
          <ac:chgData name="MAZEN KHERALLAH" userId="4d8bae32aa458b2a" providerId="LiveId" clId="{C37A4C6B-E2F1-400B-9BF8-3FDB1A9CB398}" dt="2023-11-27T18:02:57.179" v="2755" actId="478"/>
          <ac:spMkLst>
            <pc:docMk/>
            <pc:sldMk cId="1087930361" sldId="2097"/>
            <ac:spMk id="14" creationId="{E1DCB8B7-3B56-2B35-0607-4C604A73B6B6}"/>
          </ac:spMkLst>
        </pc:spChg>
        <pc:spChg chg="add del mod">
          <ac:chgData name="MAZEN KHERALLAH" userId="4d8bae32aa458b2a" providerId="LiveId" clId="{C37A4C6B-E2F1-400B-9BF8-3FDB1A9CB398}" dt="2023-11-27T18:03:03.381" v="2757" actId="478"/>
          <ac:spMkLst>
            <pc:docMk/>
            <pc:sldMk cId="1087930361" sldId="2097"/>
            <ac:spMk id="15" creationId="{4FC11DBD-F4DD-3219-AEF0-0B7AA17B7290}"/>
          </ac:spMkLst>
        </pc:spChg>
        <pc:spChg chg="add del mod">
          <ac:chgData name="MAZEN KHERALLAH" userId="4d8bae32aa458b2a" providerId="LiveId" clId="{C37A4C6B-E2F1-400B-9BF8-3FDB1A9CB398}" dt="2023-11-27T18:02:59.519" v="2756" actId="478"/>
          <ac:spMkLst>
            <pc:docMk/>
            <pc:sldMk cId="1087930361" sldId="2097"/>
            <ac:spMk id="16" creationId="{783933EF-3B7C-1C93-F1F9-142F707690E5}"/>
          </ac:spMkLst>
        </pc:spChg>
        <pc:spChg chg="add del mod">
          <ac:chgData name="MAZEN KHERALLAH" userId="4d8bae32aa458b2a" providerId="LiveId" clId="{C37A4C6B-E2F1-400B-9BF8-3FDB1A9CB398}" dt="2023-11-27T18:02:55.182" v="2754" actId="478"/>
          <ac:spMkLst>
            <pc:docMk/>
            <pc:sldMk cId="1087930361" sldId="2097"/>
            <ac:spMk id="17" creationId="{77F2A58F-2427-33FE-0586-8BCA4370E125}"/>
          </ac:spMkLst>
        </pc:spChg>
        <pc:spChg chg="add mod">
          <ac:chgData name="MAZEN KHERALLAH" userId="4d8bae32aa458b2a" providerId="LiveId" clId="{C37A4C6B-E2F1-400B-9BF8-3FDB1A9CB398}" dt="2023-11-27T18:06:38.665" v="2791" actId="207"/>
          <ac:spMkLst>
            <pc:docMk/>
            <pc:sldMk cId="1087930361" sldId="2097"/>
            <ac:spMk id="18" creationId="{2030FB39-E51F-4884-2BA2-92F9B3D80357}"/>
          </ac:spMkLst>
        </pc:spChg>
        <pc:spChg chg="add mod">
          <ac:chgData name="MAZEN KHERALLAH" userId="4d8bae32aa458b2a" providerId="LiveId" clId="{C37A4C6B-E2F1-400B-9BF8-3FDB1A9CB398}" dt="2023-11-27T18:07:13.483" v="2797" actId="1076"/>
          <ac:spMkLst>
            <pc:docMk/>
            <pc:sldMk cId="1087930361" sldId="2097"/>
            <ac:spMk id="19" creationId="{53F7E365-CD2A-05A4-6459-F5B2C4EFB6BB}"/>
          </ac:spMkLst>
        </pc:spChg>
        <pc:spChg chg="add mod">
          <ac:chgData name="MAZEN KHERALLAH" userId="4d8bae32aa458b2a" providerId="LiveId" clId="{C37A4C6B-E2F1-400B-9BF8-3FDB1A9CB398}" dt="2023-11-27T18:06:59.424" v="2795" actId="1076"/>
          <ac:spMkLst>
            <pc:docMk/>
            <pc:sldMk cId="1087930361" sldId="2097"/>
            <ac:spMk id="20" creationId="{62773156-3EF7-0E65-E892-884350E052A5}"/>
          </ac:spMkLst>
        </pc:spChg>
        <pc:spChg chg="add mod">
          <ac:chgData name="MAZEN KHERALLAH" userId="4d8bae32aa458b2a" providerId="LiveId" clId="{C37A4C6B-E2F1-400B-9BF8-3FDB1A9CB398}" dt="2023-11-27T18:07:23.145" v="2799" actId="1076"/>
          <ac:spMkLst>
            <pc:docMk/>
            <pc:sldMk cId="1087930361" sldId="2097"/>
            <ac:spMk id="21" creationId="{DD78B41A-E473-E895-F32B-812E5369DDB2}"/>
          </ac:spMkLst>
        </pc:spChg>
        <pc:picChg chg="add mod">
          <ac:chgData name="MAZEN KHERALLAH" userId="4d8bae32aa458b2a" providerId="LiveId" clId="{C37A4C6B-E2F1-400B-9BF8-3FDB1A9CB398}" dt="2023-11-27T15:18:49.414" v="2714" actId="732"/>
          <ac:picMkLst>
            <pc:docMk/>
            <pc:sldMk cId="1087930361" sldId="2097"/>
            <ac:picMk id="1026" creationId="{1EF0088C-D07F-EAF4-A52B-3598D9327BB8}"/>
          </ac:picMkLst>
        </pc:picChg>
      </pc:sldChg>
      <pc:sldChg chg="addSp delSp modSp new mod setBg">
        <pc:chgData name="MAZEN KHERALLAH" userId="4d8bae32aa458b2a" providerId="LiveId" clId="{C37A4C6B-E2F1-400B-9BF8-3FDB1A9CB398}" dt="2023-11-27T18:05:46.502" v="2787" actId="26606"/>
        <pc:sldMkLst>
          <pc:docMk/>
          <pc:sldMk cId="653856794" sldId="2098"/>
        </pc:sldMkLst>
        <pc:spChg chg="mod or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" creationId="{50B63836-8356-6BF7-B3A3-4D84D8DDE716}"/>
          </ac:spMkLst>
        </pc:spChg>
        <pc:spChg chg="del">
          <ac:chgData name="MAZEN KHERALLAH" userId="4d8bae32aa458b2a" providerId="LiveId" clId="{C37A4C6B-E2F1-400B-9BF8-3FDB1A9CB398}" dt="2023-11-27T18:05:10.138" v="2759"/>
          <ac:spMkLst>
            <pc:docMk/>
            <pc:sldMk cId="653856794" sldId="2098"/>
            <ac:spMk id="3" creationId="{877FC8FB-656E-4B26-63B2-F7F693727258}"/>
          </ac:spMkLst>
        </pc:spChg>
        <pc:spChg chg="ad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055" creationId="{4E4490D0-3672-446A-AC12-B4830333BDDD}"/>
          </ac:spMkLst>
        </pc:spChg>
        <pc:spChg chg="ad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057" creationId="{39CB82C2-DF65-4EC1-8280-F201D50F570B}"/>
          </ac:spMkLst>
        </pc:spChg>
        <pc:spChg chg="ad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061" creationId="{5A1B47C8-47A0-4A88-8830-6DEA3B5DE392}"/>
          </ac:spMkLst>
        </pc:spChg>
        <pc:spChg chg="ad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063" creationId="{984BBFDD-E720-4805-A9C8-129FBBF6DD70}"/>
          </ac:spMkLst>
        </pc:spChg>
        <pc:spChg chg="add">
          <ac:chgData name="MAZEN KHERALLAH" userId="4d8bae32aa458b2a" providerId="LiveId" clId="{C37A4C6B-E2F1-400B-9BF8-3FDB1A9CB398}" dt="2023-11-27T18:05:46.502" v="2787" actId="26606"/>
          <ac:spMkLst>
            <pc:docMk/>
            <pc:sldMk cId="653856794" sldId="2098"/>
            <ac:spMk id="2065" creationId="{5AC4BE46-4A77-42FE-9D15-065CDB2F847C}"/>
          </ac:spMkLst>
        </pc:spChg>
        <pc:picChg chg="add mod">
          <ac:chgData name="MAZEN KHERALLAH" userId="4d8bae32aa458b2a" providerId="LiveId" clId="{C37A4C6B-E2F1-400B-9BF8-3FDB1A9CB398}" dt="2023-11-27T18:05:46.502" v="2787" actId="26606"/>
          <ac:picMkLst>
            <pc:docMk/>
            <pc:sldMk cId="653856794" sldId="2098"/>
            <ac:picMk id="2050" creationId="{DB38F231-0A2E-A71D-DDF7-F29007CB16DE}"/>
          </ac:picMkLst>
        </pc:picChg>
        <pc:cxnChg chg="add">
          <ac:chgData name="MAZEN KHERALLAH" userId="4d8bae32aa458b2a" providerId="LiveId" clId="{C37A4C6B-E2F1-400B-9BF8-3FDB1A9CB398}" dt="2023-11-27T18:05:46.502" v="2787" actId="26606"/>
          <ac:cxnSpMkLst>
            <pc:docMk/>
            <pc:sldMk cId="653856794" sldId="2098"/>
            <ac:cxnSpMk id="2059" creationId="{7E1D4427-852B-4B37-8E76-0E9F1810BA2A}"/>
          </ac:cxnSpMkLst>
        </pc:cxnChg>
      </pc:sldChg>
      <pc:sldChg chg="addSp delSp modSp new mod">
        <pc:chgData name="MAZEN KHERALLAH" userId="4d8bae32aa458b2a" providerId="LiveId" clId="{C37A4C6B-E2F1-400B-9BF8-3FDB1A9CB398}" dt="2023-11-27T19:25:14.407" v="3615" actId="12788"/>
        <pc:sldMkLst>
          <pc:docMk/>
          <pc:sldMk cId="2687534708" sldId="2099"/>
        </pc:sldMkLst>
        <pc:spChg chg="mod">
          <ac:chgData name="MAZEN KHERALLAH" userId="4d8bae32aa458b2a" providerId="LiveId" clId="{C37A4C6B-E2F1-400B-9BF8-3FDB1A9CB398}" dt="2023-11-27T19:25:14.407" v="3615" actId="12788"/>
          <ac:spMkLst>
            <pc:docMk/>
            <pc:sldMk cId="2687534708" sldId="2099"/>
            <ac:spMk id="2" creationId="{D0CA7112-E99D-409D-D465-FE018627C50D}"/>
          </ac:spMkLst>
        </pc:spChg>
        <pc:spChg chg="del mod">
          <ac:chgData name="MAZEN KHERALLAH" userId="4d8bae32aa458b2a" providerId="LiveId" clId="{C37A4C6B-E2F1-400B-9BF8-3FDB1A9CB398}" dt="2023-11-27T18:47:09.017" v="3061" actId="12084"/>
          <ac:spMkLst>
            <pc:docMk/>
            <pc:sldMk cId="2687534708" sldId="2099"/>
            <ac:spMk id="3" creationId="{8546B3C9-EB48-458C-0316-AC5C6974839D}"/>
          </ac:spMkLst>
        </pc:spChg>
        <pc:spChg chg="add mod">
          <ac:chgData name="MAZEN KHERALLAH" userId="4d8bae32aa458b2a" providerId="LiveId" clId="{C37A4C6B-E2F1-400B-9BF8-3FDB1A9CB398}" dt="2023-11-27T18:39:19.367" v="2974" actId="1076"/>
          <ac:spMkLst>
            <pc:docMk/>
            <pc:sldMk cId="2687534708" sldId="2099"/>
            <ac:spMk id="5" creationId="{AD3FD908-3711-8E28-E6F7-BC655DFE85D1}"/>
          </ac:spMkLst>
        </pc:spChg>
        <pc:spChg chg="add mod">
          <ac:chgData name="MAZEN KHERALLAH" userId="4d8bae32aa458b2a" providerId="LiveId" clId="{C37A4C6B-E2F1-400B-9BF8-3FDB1A9CB398}" dt="2023-11-27T19:06:13.194" v="3266" actId="113"/>
          <ac:spMkLst>
            <pc:docMk/>
            <pc:sldMk cId="2687534708" sldId="2099"/>
            <ac:spMk id="7" creationId="{C96F0B9F-767B-9E98-4799-C167375AD479}"/>
          </ac:spMkLst>
        </pc:spChg>
        <pc:graphicFrameChg chg="add mod">
          <ac:chgData name="MAZEN KHERALLAH" userId="4d8bae32aa458b2a" providerId="LiveId" clId="{C37A4C6B-E2F1-400B-9BF8-3FDB1A9CB398}" dt="2023-11-27T19:24:44.582" v="3590" actId="313"/>
          <ac:graphicFrameMkLst>
            <pc:docMk/>
            <pc:sldMk cId="2687534708" sldId="2099"/>
            <ac:graphicFrameMk id="8" creationId="{A54123C2-C43D-4A3C-8F1F-BCA044182D86}"/>
          </ac:graphicFrameMkLst>
        </pc:graphicFrameChg>
      </pc:sldChg>
      <pc:sldChg chg="addSp delSp modSp new mod ord">
        <pc:chgData name="MAZEN KHERALLAH" userId="4d8bae32aa458b2a" providerId="LiveId" clId="{C37A4C6B-E2F1-400B-9BF8-3FDB1A9CB398}" dt="2023-11-30T20:09:54.099" v="4735" actId="20577"/>
        <pc:sldMkLst>
          <pc:docMk/>
          <pc:sldMk cId="753636411" sldId="2100"/>
        </pc:sldMkLst>
        <pc:spChg chg="mod">
          <ac:chgData name="MAZEN KHERALLAH" userId="4d8bae32aa458b2a" providerId="LiveId" clId="{C37A4C6B-E2F1-400B-9BF8-3FDB1A9CB398}" dt="2023-11-27T19:04:23.627" v="3229" actId="368"/>
          <ac:spMkLst>
            <pc:docMk/>
            <pc:sldMk cId="753636411" sldId="2100"/>
            <ac:spMk id="2" creationId="{A354B35F-A58B-D9F1-DF2A-4A5DE5304A8D}"/>
          </ac:spMkLst>
        </pc:spChg>
        <pc:spChg chg="add del mod">
          <ac:chgData name="MAZEN KHERALLAH" userId="4d8bae32aa458b2a" providerId="LiveId" clId="{C37A4C6B-E2F1-400B-9BF8-3FDB1A9CB398}" dt="2023-11-30T20:07:06.624" v="4725" actId="20577"/>
          <ac:spMkLst>
            <pc:docMk/>
            <pc:sldMk cId="753636411" sldId="2100"/>
            <ac:spMk id="3" creationId="{56909148-CCA2-530A-2B4E-15DF77304D5C}"/>
          </ac:spMkLst>
        </pc:spChg>
        <pc:spChg chg="add del mod">
          <ac:chgData name="MAZEN KHERALLAH" userId="4d8bae32aa458b2a" providerId="LiveId" clId="{C37A4C6B-E2F1-400B-9BF8-3FDB1A9CB398}" dt="2023-11-27T18:51:22.505" v="3091" actId="21"/>
          <ac:spMkLst>
            <pc:docMk/>
            <pc:sldMk cId="753636411" sldId="2100"/>
            <ac:spMk id="5" creationId="{2D8E8E4F-0D9C-D7F2-C568-0C8A84583609}"/>
          </ac:spMkLst>
        </pc:spChg>
        <pc:spChg chg="add mod">
          <ac:chgData name="MAZEN KHERALLAH" userId="4d8bae32aa458b2a" providerId="LiveId" clId="{C37A4C6B-E2F1-400B-9BF8-3FDB1A9CB398}" dt="2023-11-28T14:38:37.408" v="4110" actId="20577"/>
          <ac:spMkLst>
            <pc:docMk/>
            <pc:sldMk cId="753636411" sldId="2100"/>
            <ac:spMk id="5" creationId="{7F3A38DD-E450-37DA-6049-07876DA4B4E6}"/>
          </ac:spMkLst>
        </pc:spChg>
        <pc:spChg chg="add mod">
          <ac:chgData name="MAZEN KHERALLAH" userId="4d8bae32aa458b2a" providerId="LiveId" clId="{C37A4C6B-E2F1-400B-9BF8-3FDB1A9CB398}" dt="2023-11-28T18:12:11.364" v="4437" actId="20577"/>
          <ac:spMkLst>
            <pc:docMk/>
            <pc:sldMk cId="753636411" sldId="2100"/>
            <ac:spMk id="6" creationId="{9ACFAAF0-E9FB-7252-C33F-4193B37D47E3}"/>
          </ac:spMkLst>
        </pc:spChg>
        <pc:spChg chg="add mod">
          <ac:chgData name="MAZEN KHERALLAH" userId="4d8bae32aa458b2a" providerId="LiveId" clId="{C37A4C6B-E2F1-400B-9BF8-3FDB1A9CB398}" dt="2023-11-28T18:07:51.039" v="4371" actId="1038"/>
          <ac:spMkLst>
            <pc:docMk/>
            <pc:sldMk cId="753636411" sldId="2100"/>
            <ac:spMk id="7" creationId="{F8140C22-0E5A-BF5B-411F-4185B5C7AD90}"/>
          </ac:spMkLst>
        </pc:spChg>
        <pc:spChg chg="add mod">
          <ac:chgData name="MAZEN KHERALLAH" userId="4d8bae32aa458b2a" providerId="LiveId" clId="{C37A4C6B-E2F1-400B-9BF8-3FDB1A9CB398}" dt="2023-11-28T18:07:42.233" v="4351"/>
          <ac:spMkLst>
            <pc:docMk/>
            <pc:sldMk cId="753636411" sldId="2100"/>
            <ac:spMk id="8" creationId="{5B6AFBE0-C197-1332-F27A-BC1FAD40C226}"/>
          </ac:spMkLst>
        </pc:spChg>
        <pc:spChg chg="add mod">
          <ac:chgData name="MAZEN KHERALLAH" userId="4d8bae32aa458b2a" providerId="LiveId" clId="{C37A4C6B-E2F1-400B-9BF8-3FDB1A9CB398}" dt="2023-11-30T20:09:54.099" v="4735" actId="20577"/>
          <ac:spMkLst>
            <pc:docMk/>
            <pc:sldMk cId="753636411" sldId="2100"/>
            <ac:spMk id="15" creationId="{7DD1F91B-3254-919D-708C-2FD0C8A529CF}"/>
          </ac:spMkLst>
        </pc:spChg>
        <pc:spChg chg="add mod">
          <ac:chgData name="MAZEN KHERALLAH" userId="4d8bae32aa458b2a" providerId="LiveId" clId="{C37A4C6B-E2F1-400B-9BF8-3FDB1A9CB398}" dt="2023-11-28T18:11:01.058" v="4424" actId="1036"/>
          <ac:spMkLst>
            <pc:docMk/>
            <pc:sldMk cId="753636411" sldId="2100"/>
            <ac:spMk id="17" creationId="{A404341D-867E-5B36-AEEA-3EF9D57A86A8}"/>
          </ac:spMkLst>
        </pc:spChg>
        <pc:spChg chg="add mod">
          <ac:chgData name="MAZEN KHERALLAH" userId="4d8bae32aa458b2a" providerId="LiveId" clId="{C37A4C6B-E2F1-400B-9BF8-3FDB1A9CB398}" dt="2023-11-30T20:08:20.004" v="4733" actId="20577"/>
          <ac:spMkLst>
            <pc:docMk/>
            <pc:sldMk cId="753636411" sldId="2100"/>
            <ac:spMk id="19" creationId="{A81CBEF3-56D9-8FD1-24D6-E6E852B806B7}"/>
          </ac:spMkLst>
        </pc:spChg>
        <pc:spChg chg="add mod">
          <ac:chgData name="MAZEN KHERALLAH" userId="4d8bae32aa458b2a" providerId="LiveId" clId="{C37A4C6B-E2F1-400B-9BF8-3FDB1A9CB398}" dt="2023-11-30T14:55:33.524" v="4715" actId="14100"/>
          <ac:spMkLst>
            <pc:docMk/>
            <pc:sldMk cId="753636411" sldId="2100"/>
            <ac:spMk id="21" creationId="{6CC30988-3826-51A5-9A87-B893EC05C37F}"/>
          </ac:spMkLst>
        </pc:spChg>
        <pc:picChg chg="add del mod">
          <ac:chgData name="MAZEN KHERALLAH" userId="4d8bae32aa458b2a" providerId="LiveId" clId="{C37A4C6B-E2F1-400B-9BF8-3FDB1A9CB398}" dt="2023-11-28T18:11:55.168" v="4428" actId="478"/>
          <ac:picMkLst>
            <pc:docMk/>
            <pc:sldMk cId="753636411" sldId="2100"/>
            <ac:picMk id="3074" creationId="{016FE0B8-2AE0-154C-D1EB-D5A1783C50D1}"/>
          </ac:picMkLst>
        </pc:picChg>
        <pc:picChg chg="add del mod">
          <ac:chgData name="MAZEN KHERALLAH" userId="4d8bae32aa458b2a" providerId="LiveId" clId="{C37A4C6B-E2F1-400B-9BF8-3FDB1A9CB398}" dt="2023-11-30T14:55:16.068" v="4708" actId="478"/>
          <ac:picMkLst>
            <pc:docMk/>
            <pc:sldMk cId="753636411" sldId="2100"/>
            <ac:picMk id="3076" creationId="{384580FA-5E18-86CB-9D66-241B1B446DBF}"/>
          </ac:picMkLst>
        </pc:picChg>
        <pc:picChg chg="add del mod">
          <ac:chgData name="MAZEN KHERALLAH" userId="4d8bae32aa458b2a" providerId="LiveId" clId="{C37A4C6B-E2F1-400B-9BF8-3FDB1A9CB398}" dt="2023-11-30T14:55:19.083" v="4709" actId="478"/>
          <ac:picMkLst>
            <pc:docMk/>
            <pc:sldMk cId="753636411" sldId="2100"/>
            <ac:picMk id="3078" creationId="{9E02FEC4-7975-C064-E701-4844B7BB49E3}"/>
          </ac:picMkLst>
        </pc:picChg>
        <pc:cxnChg chg="add mod">
          <ac:chgData name="MAZEN KHERALLAH" userId="4d8bae32aa458b2a" providerId="LiveId" clId="{C37A4C6B-E2F1-400B-9BF8-3FDB1A9CB398}" dt="2023-11-28T18:12:11.364" v="4437" actId="20577"/>
          <ac:cxnSpMkLst>
            <pc:docMk/>
            <pc:sldMk cId="753636411" sldId="2100"/>
            <ac:cxnSpMk id="9" creationId="{0E4B2034-DB1F-5DF4-8609-4428C3B8C1BA}"/>
          </ac:cxnSpMkLst>
        </pc:cxnChg>
        <pc:cxnChg chg="add mod">
          <ac:chgData name="MAZEN KHERALLAH" userId="4d8bae32aa458b2a" providerId="LiveId" clId="{C37A4C6B-E2F1-400B-9BF8-3FDB1A9CB398}" dt="2023-11-28T18:08:02.724" v="4375" actId="14100"/>
          <ac:cxnSpMkLst>
            <pc:docMk/>
            <pc:sldMk cId="753636411" sldId="2100"/>
            <ac:cxnSpMk id="10" creationId="{C45319AB-BB0E-AA37-C1D6-E35A2A5EA247}"/>
          </ac:cxnSpMkLst>
        </pc:cxnChg>
        <pc:cxnChg chg="add mod">
          <ac:chgData name="MAZEN KHERALLAH" userId="4d8bae32aa458b2a" providerId="LiveId" clId="{C37A4C6B-E2F1-400B-9BF8-3FDB1A9CB398}" dt="2023-11-28T18:07:56.371" v="4372" actId="14100"/>
          <ac:cxnSpMkLst>
            <pc:docMk/>
            <pc:sldMk cId="753636411" sldId="2100"/>
            <ac:cxnSpMk id="11" creationId="{57B450EA-3FF4-75FE-6650-C42AA7D3C5F9}"/>
          </ac:cxnSpMkLst>
        </pc:cxnChg>
        <pc:cxnChg chg="add mod">
          <ac:chgData name="MAZEN KHERALLAH" userId="4d8bae32aa458b2a" providerId="LiveId" clId="{C37A4C6B-E2F1-400B-9BF8-3FDB1A9CB398}" dt="2023-11-28T18:07:42.233" v="4351"/>
          <ac:cxnSpMkLst>
            <pc:docMk/>
            <pc:sldMk cId="753636411" sldId="2100"/>
            <ac:cxnSpMk id="12" creationId="{200AB830-8DAF-DC1B-8B64-9EDD9E4D9F5A}"/>
          </ac:cxnSpMkLst>
        </pc:cxnChg>
      </pc:sldChg>
      <pc:sldChg chg="addSp delSp modSp new mod ord">
        <pc:chgData name="MAZEN KHERALLAH" userId="4d8bae32aa458b2a" providerId="LiveId" clId="{C37A4C6B-E2F1-400B-9BF8-3FDB1A9CB398}" dt="2023-11-28T18:03:23.145" v="4248"/>
        <pc:sldMkLst>
          <pc:docMk/>
          <pc:sldMk cId="848044996" sldId="2101"/>
        </pc:sldMkLst>
        <pc:spChg chg="mod">
          <ac:chgData name="MAZEN KHERALLAH" userId="4d8bae32aa458b2a" providerId="LiveId" clId="{C37A4C6B-E2F1-400B-9BF8-3FDB1A9CB398}" dt="2023-11-27T19:07:00.670" v="3295" actId="20577"/>
          <ac:spMkLst>
            <pc:docMk/>
            <pc:sldMk cId="848044996" sldId="2101"/>
            <ac:spMk id="2" creationId="{33E69F66-6984-E2BD-C19B-4E7FD92B297E}"/>
          </ac:spMkLst>
        </pc:spChg>
        <pc:spChg chg="mod">
          <ac:chgData name="MAZEN KHERALLAH" userId="4d8bae32aa458b2a" providerId="LiveId" clId="{C37A4C6B-E2F1-400B-9BF8-3FDB1A9CB398}" dt="2023-11-27T19:08:47.302" v="3380" actId="14100"/>
          <ac:spMkLst>
            <pc:docMk/>
            <pc:sldMk cId="848044996" sldId="2101"/>
            <ac:spMk id="3" creationId="{D2AC599F-6D38-9FE2-A64D-D03A3DC159B8}"/>
          </ac:spMkLst>
        </pc:spChg>
        <pc:spChg chg="add del mod">
          <ac:chgData name="MAZEN KHERALLAH" userId="4d8bae32aa458b2a" providerId="LiveId" clId="{C37A4C6B-E2F1-400B-9BF8-3FDB1A9CB398}" dt="2023-11-27T19:09:21.068" v="3410" actId="12084"/>
          <ac:spMkLst>
            <pc:docMk/>
            <pc:sldMk cId="848044996" sldId="2101"/>
            <ac:spMk id="5" creationId="{4F801D86-54D5-0498-7CA8-DE727C0F8448}"/>
          </ac:spMkLst>
        </pc:spChg>
        <pc:spChg chg="add mod">
          <ac:chgData name="MAZEN KHERALLAH" userId="4d8bae32aa458b2a" providerId="LiveId" clId="{C37A4C6B-E2F1-400B-9BF8-3FDB1A9CB398}" dt="2023-11-27T19:10:27.651" v="3441" actId="12788"/>
          <ac:spMkLst>
            <pc:docMk/>
            <pc:sldMk cId="848044996" sldId="2101"/>
            <ac:spMk id="8" creationId="{3E525FA1-24DE-6865-F381-6ED5EDD27CCA}"/>
          </ac:spMkLst>
        </pc:spChg>
        <pc:graphicFrameChg chg="add mod">
          <ac:chgData name="MAZEN KHERALLAH" userId="4d8bae32aa458b2a" providerId="LiveId" clId="{C37A4C6B-E2F1-400B-9BF8-3FDB1A9CB398}" dt="2023-11-27T19:11:07.180" v="3442" actId="1076"/>
          <ac:graphicFrameMkLst>
            <pc:docMk/>
            <pc:sldMk cId="848044996" sldId="2101"/>
            <ac:graphicFrameMk id="6" creationId="{F13E43CB-115A-704C-751C-3FE095849508}"/>
          </ac:graphicFrameMkLst>
        </pc:graphicFrameChg>
      </pc:sldChg>
      <pc:sldChg chg="modSp add mod ord">
        <pc:chgData name="MAZEN KHERALLAH" userId="4d8bae32aa458b2a" providerId="LiveId" clId="{C37A4C6B-E2F1-400B-9BF8-3FDB1A9CB398}" dt="2023-11-28T18:03:23.145" v="4248"/>
        <pc:sldMkLst>
          <pc:docMk/>
          <pc:sldMk cId="1955981597" sldId="2102"/>
        </pc:sldMkLst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4" creationId="{14128E7A-38EC-6CD0-12F8-DCB65953802A}"/>
          </ac:spMkLst>
        </pc:spChg>
        <pc:spChg chg="mod">
          <ac:chgData name="MAZEN KHERALLAH" userId="4d8bae32aa458b2a" providerId="LiveId" clId="{C37A4C6B-E2F1-400B-9BF8-3FDB1A9CB398}" dt="2023-11-27T19:15:26.985" v="3512" actId="313"/>
          <ac:spMkLst>
            <pc:docMk/>
            <pc:sldMk cId="1955981597" sldId="2102"/>
            <ac:spMk id="5" creationId="{DFACC1E1-BBDF-56EC-ADCE-EACDB89CC1CA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6" creationId="{6A4F3AFB-F473-94CE-B4A2-C02E03083170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7" creationId="{1ADBE5D8-C6BB-BD0A-7FBA-D81DBE6F7078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8" creationId="{A8AC1AE5-9D9E-C989-1DF3-5942C3FB1AC6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9" creationId="{AA8A4822-DCE9-2673-0268-A07C825D43CD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0" creationId="{3702D830-758E-52F7-5B4D-A0D0562CC1AD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1" creationId="{5E01B27F-A3D1-0D3F-9F9A-8B4F65AEE691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2" creationId="{A6D99D92-E627-A668-EFFB-C4AF7952DAA1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3" creationId="{9922370A-770F-97A1-8413-69C58D819632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8" creationId="{2030FB39-E51F-4884-2BA2-92F9B3D80357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19" creationId="{53F7E365-CD2A-05A4-6459-F5B2C4EFB6BB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20" creationId="{62773156-3EF7-0E65-E892-884350E052A5}"/>
          </ac:spMkLst>
        </pc:spChg>
        <pc:spChg chg="mod">
          <ac:chgData name="MAZEN KHERALLAH" userId="4d8bae32aa458b2a" providerId="LiveId" clId="{C37A4C6B-E2F1-400B-9BF8-3FDB1A9CB398}" dt="2023-11-27T19:15:22.115" v="3511" actId="1035"/>
          <ac:spMkLst>
            <pc:docMk/>
            <pc:sldMk cId="1955981597" sldId="2102"/>
            <ac:spMk id="21" creationId="{DD78B41A-E473-E895-F32B-812E5369DDB2}"/>
          </ac:spMkLst>
        </pc:spChg>
      </pc:sldChg>
      <pc:sldChg chg="addSp delSp modSp new mod">
        <pc:chgData name="MAZEN KHERALLAH" userId="4d8bae32aa458b2a" providerId="LiveId" clId="{C37A4C6B-E2F1-400B-9BF8-3FDB1A9CB398}" dt="2023-11-27T19:53:54.848" v="3863" actId="20577"/>
        <pc:sldMkLst>
          <pc:docMk/>
          <pc:sldMk cId="417931228" sldId="2103"/>
        </pc:sldMkLst>
        <pc:spChg chg="mod">
          <ac:chgData name="MAZEN KHERALLAH" userId="4d8bae32aa458b2a" providerId="LiveId" clId="{C37A4C6B-E2F1-400B-9BF8-3FDB1A9CB398}" dt="2023-11-27T19:33:13.179" v="3621" actId="368"/>
          <ac:spMkLst>
            <pc:docMk/>
            <pc:sldMk cId="417931228" sldId="2103"/>
            <ac:spMk id="2" creationId="{953A772C-7C9D-5EC9-5766-2170AAE06D06}"/>
          </ac:spMkLst>
        </pc:spChg>
        <pc:spChg chg="del mod">
          <ac:chgData name="MAZEN KHERALLAH" userId="4d8bae32aa458b2a" providerId="LiveId" clId="{C37A4C6B-E2F1-400B-9BF8-3FDB1A9CB398}" dt="2023-11-27T19:44:24.608" v="3724" actId="12084"/>
          <ac:spMkLst>
            <pc:docMk/>
            <pc:sldMk cId="417931228" sldId="2103"/>
            <ac:spMk id="3" creationId="{9259451D-826E-260C-B9A3-3AEACAF91195}"/>
          </ac:spMkLst>
        </pc:spChg>
        <pc:graphicFrameChg chg="add mod">
          <ac:chgData name="MAZEN KHERALLAH" userId="4d8bae32aa458b2a" providerId="LiveId" clId="{C37A4C6B-E2F1-400B-9BF8-3FDB1A9CB398}" dt="2023-11-27T19:53:54.848" v="3863" actId="20577"/>
          <ac:graphicFrameMkLst>
            <pc:docMk/>
            <pc:sldMk cId="417931228" sldId="2103"/>
            <ac:graphicFrameMk id="4" creationId="{1FEAD364-61C8-F018-509C-781F6B852A43}"/>
          </ac:graphicFrameMkLst>
        </pc:graphicFrameChg>
      </pc:sldChg>
      <pc:sldChg chg="addSp modSp new mod modAnim">
        <pc:chgData name="MAZEN KHERALLAH" userId="4d8bae32aa458b2a" providerId="LiveId" clId="{C37A4C6B-E2F1-400B-9BF8-3FDB1A9CB398}" dt="2023-11-27T19:50:28.784" v="3810" actId="1035"/>
        <pc:sldMkLst>
          <pc:docMk/>
          <pc:sldMk cId="20818681" sldId="2104"/>
        </pc:sldMkLst>
        <pc:spChg chg="mod">
          <ac:chgData name="MAZEN KHERALLAH" userId="4d8bae32aa458b2a" providerId="LiveId" clId="{C37A4C6B-E2F1-400B-9BF8-3FDB1A9CB398}" dt="2023-11-27T19:45:19.102" v="3766" actId="20577"/>
          <ac:spMkLst>
            <pc:docMk/>
            <pc:sldMk cId="20818681" sldId="2104"/>
            <ac:spMk id="2" creationId="{5E26C93B-9045-40C0-29F9-856A3EA63571}"/>
          </ac:spMkLst>
        </pc:spChg>
        <pc:spChg chg="mod">
          <ac:chgData name="MAZEN KHERALLAH" userId="4d8bae32aa458b2a" providerId="LiveId" clId="{C37A4C6B-E2F1-400B-9BF8-3FDB1A9CB398}" dt="2023-11-27T19:50:28.784" v="3810" actId="1035"/>
          <ac:spMkLst>
            <pc:docMk/>
            <pc:sldMk cId="20818681" sldId="2104"/>
            <ac:spMk id="3" creationId="{52603B40-B1F3-8C32-88E2-D425ED4ADF7F}"/>
          </ac:spMkLst>
        </pc:spChg>
        <pc:spChg chg="add mod">
          <ac:chgData name="MAZEN KHERALLAH" userId="4d8bae32aa458b2a" providerId="LiveId" clId="{C37A4C6B-E2F1-400B-9BF8-3FDB1A9CB398}" dt="2023-11-27T19:50:06.471" v="3789" actId="207"/>
          <ac:spMkLst>
            <pc:docMk/>
            <pc:sldMk cId="20818681" sldId="2104"/>
            <ac:spMk id="7" creationId="{6BA9B295-A6A1-2A67-B4C1-A7EEA7928C7D}"/>
          </ac:spMkLst>
        </pc:spChg>
        <pc:picChg chg="add mod">
          <ac:chgData name="MAZEN KHERALLAH" userId="4d8bae32aa458b2a" providerId="LiveId" clId="{C37A4C6B-E2F1-400B-9BF8-3FDB1A9CB398}" dt="2023-11-27T19:47:14.057" v="3775" actId="1076"/>
          <ac:picMkLst>
            <pc:docMk/>
            <pc:sldMk cId="20818681" sldId="2104"/>
            <ac:picMk id="5" creationId="{1BC6BEC8-544F-F0D5-685F-03E07E26CACA}"/>
          </ac:picMkLst>
        </pc:picChg>
        <pc:picChg chg="add mod">
          <ac:chgData name="MAZEN KHERALLAH" userId="4d8bae32aa458b2a" providerId="LiveId" clId="{C37A4C6B-E2F1-400B-9BF8-3FDB1A9CB398}" dt="2023-11-27T19:49:06.287" v="3780" actId="208"/>
          <ac:picMkLst>
            <pc:docMk/>
            <pc:sldMk cId="20818681" sldId="2104"/>
            <ac:picMk id="4098" creationId="{99A9E981-2FF1-AAA3-7313-E36C88A865A5}"/>
          </ac:picMkLst>
        </pc:picChg>
      </pc:sldChg>
      <pc:sldChg chg="addSp delSp modSp new mod ord">
        <pc:chgData name="MAZEN KHERALLAH" userId="4d8bae32aa458b2a" providerId="LiveId" clId="{C37A4C6B-E2F1-400B-9BF8-3FDB1A9CB398}" dt="2023-11-30T20:12:03.637" v="4736" actId="20577"/>
        <pc:sldMkLst>
          <pc:docMk/>
          <pc:sldMk cId="777633010" sldId="2105"/>
        </pc:sldMkLst>
        <pc:spChg chg="mod">
          <ac:chgData name="MAZEN KHERALLAH" userId="4d8bae32aa458b2a" providerId="LiveId" clId="{C37A4C6B-E2F1-400B-9BF8-3FDB1A9CB398}" dt="2023-11-28T14:27:40.762" v="3872" actId="12788"/>
          <ac:spMkLst>
            <pc:docMk/>
            <pc:sldMk cId="777633010" sldId="2105"/>
            <ac:spMk id="2" creationId="{EA599ABC-B6A1-CE7F-5577-D541E86F8B57}"/>
          </ac:spMkLst>
        </pc:spChg>
        <pc:spChg chg="del">
          <ac:chgData name="MAZEN KHERALLAH" userId="4d8bae32aa458b2a" providerId="LiveId" clId="{C37A4C6B-E2F1-400B-9BF8-3FDB1A9CB398}" dt="2023-11-28T14:27:54.904" v="3873"/>
          <ac:spMkLst>
            <pc:docMk/>
            <pc:sldMk cId="777633010" sldId="2105"/>
            <ac:spMk id="3" creationId="{29198FDE-3F54-8D5B-BA50-4BA2186E43A1}"/>
          </ac:spMkLst>
        </pc:spChg>
        <pc:spChg chg="add mod">
          <ac:chgData name="MAZEN KHERALLAH" userId="4d8bae32aa458b2a" providerId="LiveId" clId="{C37A4C6B-E2F1-400B-9BF8-3FDB1A9CB398}" dt="2023-11-30T20:12:03.637" v="4736" actId="20577"/>
          <ac:spMkLst>
            <pc:docMk/>
            <pc:sldMk cId="777633010" sldId="2105"/>
            <ac:spMk id="4" creationId="{1515FEF8-C2A7-998E-6491-F02843E606A4}"/>
          </ac:spMkLst>
        </pc:spChg>
        <pc:spChg chg="add del mod">
          <ac:chgData name="MAZEN KHERALLAH" userId="4d8bae32aa458b2a" providerId="LiveId" clId="{C37A4C6B-E2F1-400B-9BF8-3FDB1A9CB398}" dt="2023-11-28T14:32:40.310" v="4074" actId="478"/>
          <ac:spMkLst>
            <pc:docMk/>
            <pc:sldMk cId="777633010" sldId="2105"/>
            <ac:spMk id="5" creationId="{370FFE7D-4584-F348-B244-F395E5E1B83D}"/>
          </ac:spMkLst>
        </pc:spChg>
        <pc:spChg chg="add mod">
          <ac:chgData name="MAZEN KHERALLAH" userId="4d8bae32aa458b2a" providerId="LiveId" clId="{C37A4C6B-E2F1-400B-9BF8-3FDB1A9CB398}" dt="2023-11-28T14:33:37.526" v="4093" actId="1076"/>
          <ac:spMkLst>
            <pc:docMk/>
            <pc:sldMk cId="777633010" sldId="2105"/>
            <ac:spMk id="7" creationId="{8DDC6B21-C3EC-B666-88F0-3672E8D259B7}"/>
          </ac:spMkLst>
        </pc:spChg>
        <pc:spChg chg="add mod">
          <ac:chgData name="MAZEN KHERALLAH" userId="4d8bae32aa458b2a" providerId="LiveId" clId="{C37A4C6B-E2F1-400B-9BF8-3FDB1A9CB398}" dt="2023-11-28T15:11:25.439" v="4168" actId="1036"/>
          <ac:spMkLst>
            <pc:docMk/>
            <pc:sldMk cId="777633010" sldId="2105"/>
            <ac:spMk id="8" creationId="{B1F3EA2A-683E-3BF7-753F-CED7C1B2AEFE}"/>
          </ac:spMkLst>
        </pc:spChg>
        <pc:picChg chg="add del mod">
          <ac:chgData name="MAZEN KHERALLAH" userId="4d8bae32aa458b2a" providerId="LiveId" clId="{C37A4C6B-E2F1-400B-9BF8-3FDB1A9CB398}" dt="2023-11-28T14:32:37.603" v="4073" actId="478"/>
          <ac:picMkLst>
            <pc:docMk/>
            <pc:sldMk cId="777633010" sldId="2105"/>
            <ac:picMk id="1026" creationId="{B3FB8F67-8C42-79F3-ED23-BEEEF2BCE380}"/>
          </ac:picMkLst>
        </pc:picChg>
      </pc:sldChg>
      <pc:sldChg chg="addSp delSp modSp new mod">
        <pc:chgData name="MAZEN KHERALLAH" userId="4d8bae32aa458b2a" providerId="LiveId" clId="{C37A4C6B-E2F1-400B-9BF8-3FDB1A9CB398}" dt="2023-11-28T15:16:15.384" v="4246" actId="12100"/>
        <pc:sldMkLst>
          <pc:docMk/>
          <pc:sldMk cId="3561617174" sldId="2106"/>
        </pc:sldMkLst>
        <pc:spChg chg="mod">
          <ac:chgData name="MAZEN KHERALLAH" userId="4d8bae32aa458b2a" providerId="LiveId" clId="{C37A4C6B-E2F1-400B-9BF8-3FDB1A9CB398}" dt="2023-11-28T15:12:58.912" v="4179" actId="20577"/>
          <ac:spMkLst>
            <pc:docMk/>
            <pc:sldMk cId="3561617174" sldId="2106"/>
            <ac:spMk id="2" creationId="{C6A6C572-17F6-F4FC-C611-D3D84E20BCE7}"/>
          </ac:spMkLst>
        </pc:spChg>
        <pc:spChg chg="del mod">
          <ac:chgData name="MAZEN KHERALLAH" userId="4d8bae32aa458b2a" providerId="LiveId" clId="{C37A4C6B-E2F1-400B-9BF8-3FDB1A9CB398}" dt="2023-11-28T15:14:33.473" v="4231" actId="12084"/>
          <ac:spMkLst>
            <pc:docMk/>
            <pc:sldMk cId="3561617174" sldId="2106"/>
            <ac:spMk id="3" creationId="{16E60E89-DFFC-D2EA-7C72-ADB81EBD6A26}"/>
          </ac:spMkLst>
        </pc:spChg>
        <pc:graphicFrameChg chg="add mod">
          <ac:chgData name="MAZEN KHERALLAH" userId="4d8bae32aa458b2a" providerId="LiveId" clId="{C37A4C6B-E2F1-400B-9BF8-3FDB1A9CB398}" dt="2023-11-28T15:16:15.384" v="4246" actId="12100"/>
          <ac:graphicFrameMkLst>
            <pc:docMk/>
            <pc:sldMk cId="3561617174" sldId="2106"/>
            <ac:graphicFrameMk id="4" creationId="{5F02D326-4705-A7C7-59E7-EB00D96F2CD6}"/>
          </ac:graphicFrameMkLst>
        </pc:graphicFrameChg>
      </pc:sldChg>
      <pc:sldChg chg="addSp delSp modSp new mod modClrScheme chgLayout">
        <pc:chgData name="MAZEN KHERALLAH" userId="4d8bae32aa458b2a" providerId="LiveId" clId="{C37A4C6B-E2F1-400B-9BF8-3FDB1A9CB398}" dt="2023-11-28T18:26:18.616" v="4530" actId="1076"/>
        <pc:sldMkLst>
          <pc:docMk/>
          <pc:sldMk cId="2163860902" sldId="2107"/>
        </pc:sldMkLst>
        <pc:spChg chg="del">
          <ac:chgData name="MAZEN KHERALLAH" userId="4d8bae32aa458b2a" providerId="LiveId" clId="{C37A4C6B-E2F1-400B-9BF8-3FDB1A9CB398}" dt="2023-11-28T18:03:32.111" v="4250" actId="700"/>
          <ac:spMkLst>
            <pc:docMk/>
            <pc:sldMk cId="2163860902" sldId="2107"/>
            <ac:spMk id="2" creationId="{3F391388-2278-0F1D-38C9-3860DC8CE59F}"/>
          </ac:spMkLst>
        </pc:spChg>
        <pc:spChg chg="del">
          <ac:chgData name="MAZEN KHERALLAH" userId="4d8bae32aa458b2a" providerId="LiveId" clId="{C37A4C6B-E2F1-400B-9BF8-3FDB1A9CB398}" dt="2023-11-28T18:03:32.111" v="4250" actId="700"/>
          <ac:spMkLst>
            <pc:docMk/>
            <pc:sldMk cId="2163860902" sldId="2107"/>
            <ac:spMk id="3" creationId="{A3BD122A-002D-3081-BBA8-60355A80791E}"/>
          </ac:spMkLst>
        </pc:spChg>
        <pc:spChg chg="add mod">
          <ac:chgData name="MAZEN KHERALLAH" userId="4d8bae32aa458b2a" providerId="LiveId" clId="{C37A4C6B-E2F1-400B-9BF8-3FDB1A9CB398}" dt="2023-11-28T18:25:52.557" v="4524" actId="1076"/>
          <ac:spMkLst>
            <pc:docMk/>
            <pc:sldMk cId="2163860902" sldId="2107"/>
            <ac:spMk id="7" creationId="{DF30185D-0D73-972D-1F63-1612549C8058}"/>
          </ac:spMkLst>
        </pc:spChg>
        <pc:picChg chg="add mod">
          <ac:chgData name="MAZEN KHERALLAH" userId="4d8bae32aa458b2a" providerId="LiveId" clId="{C37A4C6B-E2F1-400B-9BF8-3FDB1A9CB398}" dt="2023-11-28T18:26:18.616" v="4530" actId="1076"/>
          <ac:picMkLst>
            <pc:docMk/>
            <pc:sldMk cId="2163860902" sldId="2107"/>
            <ac:picMk id="5" creationId="{84B17910-D97B-7158-697B-ADFDC2F4F092}"/>
          </ac:picMkLst>
        </pc:picChg>
      </pc:sldChg>
      <pc:sldChg chg="addSp delSp modSp add mod modAnim">
        <pc:chgData name="MAZEN KHERALLAH" userId="4d8bae32aa458b2a" providerId="LiveId" clId="{C37A4C6B-E2F1-400B-9BF8-3FDB1A9CB398}" dt="2023-11-30T20:06:49.808" v="4721" actId="6549"/>
        <pc:sldMkLst>
          <pc:docMk/>
          <pc:sldMk cId="1648026402" sldId="2108"/>
        </pc:sldMkLst>
        <pc:spChg chg="mod">
          <ac:chgData name="MAZEN KHERALLAH" userId="4d8bae32aa458b2a" providerId="LiveId" clId="{C37A4C6B-E2F1-400B-9BF8-3FDB1A9CB398}" dt="2023-11-28T18:05:20.665" v="4257" actId="6549"/>
          <ac:spMkLst>
            <pc:docMk/>
            <pc:sldMk cId="1648026402" sldId="2108"/>
            <ac:spMk id="2" creationId="{A354B35F-A58B-D9F1-DF2A-4A5DE5304A8D}"/>
          </ac:spMkLst>
        </pc:spChg>
        <pc:spChg chg="mod">
          <ac:chgData name="MAZEN KHERALLAH" userId="4d8bae32aa458b2a" providerId="LiveId" clId="{C37A4C6B-E2F1-400B-9BF8-3FDB1A9CB398}" dt="2023-11-30T20:06:49.808" v="4721" actId="6549"/>
          <ac:spMkLst>
            <pc:docMk/>
            <pc:sldMk cId="1648026402" sldId="2108"/>
            <ac:spMk id="3" creationId="{56909148-CCA2-530A-2B4E-15DF77304D5C}"/>
          </ac:spMkLst>
        </pc:spChg>
        <pc:spChg chg="add mod">
          <ac:chgData name="MAZEN KHERALLAH" userId="4d8bae32aa458b2a" providerId="LiveId" clId="{C37A4C6B-E2F1-400B-9BF8-3FDB1A9CB398}" dt="2023-11-28T18:07:29.598" v="4350" actId="122"/>
          <ac:spMkLst>
            <pc:docMk/>
            <pc:sldMk cId="1648026402" sldId="2108"/>
            <ac:spMk id="4" creationId="{B41C6C4F-1064-33A6-AD31-F90B96E5BE53}"/>
          </ac:spMkLst>
        </pc:spChg>
        <pc:spChg chg="mod">
          <ac:chgData name="MAZEN KHERALLAH" userId="4d8bae32aa458b2a" providerId="LiveId" clId="{C37A4C6B-E2F1-400B-9BF8-3FDB1A9CB398}" dt="2023-11-28T18:25:03.196" v="4465" actId="207"/>
          <ac:spMkLst>
            <pc:docMk/>
            <pc:sldMk cId="1648026402" sldId="2108"/>
            <ac:spMk id="7" creationId="{F8140C22-0E5A-BF5B-411F-4185B5C7AD90}"/>
          </ac:spMkLst>
        </pc:spChg>
        <pc:spChg chg="add del mod">
          <ac:chgData name="MAZEN KHERALLAH" userId="4d8bae32aa458b2a" providerId="LiveId" clId="{C37A4C6B-E2F1-400B-9BF8-3FDB1A9CB398}" dt="2023-11-28T18:06:49.047" v="4295" actId="478"/>
          <ac:spMkLst>
            <pc:docMk/>
            <pc:sldMk cId="1648026402" sldId="2108"/>
            <ac:spMk id="12" creationId="{A4547852-0460-9CD5-A90C-69C20BF50E6F}"/>
          </ac:spMkLst>
        </pc:spChg>
        <pc:spChg chg="add mod">
          <ac:chgData name="MAZEN KHERALLAH" userId="4d8bae32aa458b2a" providerId="LiveId" clId="{C37A4C6B-E2F1-400B-9BF8-3FDB1A9CB398}" dt="2023-11-28T18:10:09.188" v="4411" actId="20577"/>
          <ac:spMkLst>
            <pc:docMk/>
            <pc:sldMk cId="1648026402" sldId="2108"/>
            <ac:spMk id="18" creationId="{CC8E6BA2-E174-5F24-B082-CDC8AC63D1CB}"/>
          </ac:spMkLst>
        </pc:spChg>
        <pc:spChg chg="add mod">
          <ac:chgData name="MAZEN KHERALLAH" userId="4d8bae32aa458b2a" providerId="LiveId" clId="{C37A4C6B-E2F1-400B-9BF8-3FDB1A9CB398}" dt="2023-11-28T18:11:05.773" v="4425"/>
          <ac:spMkLst>
            <pc:docMk/>
            <pc:sldMk cId="1648026402" sldId="2108"/>
            <ac:spMk id="19" creationId="{7CF6F1A3-55A2-6421-D092-7EFF9705AA9A}"/>
          </ac:spMkLst>
        </pc:spChg>
        <pc:spChg chg="add mod">
          <ac:chgData name="MAZEN KHERALLAH" userId="4d8bae32aa458b2a" providerId="LiveId" clId="{C37A4C6B-E2F1-400B-9BF8-3FDB1A9CB398}" dt="2023-11-28T18:13:06.646" v="4457"/>
          <ac:spMkLst>
            <pc:docMk/>
            <pc:sldMk cId="1648026402" sldId="2108"/>
            <ac:spMk id="20" creationId="{1EFADD92-7C17-7B9E-FA13-C9B7AE7D4142}"/>
          </ac:spMkLst>
        </pc:spChg>
        <pc:picChg chg="del">
          <ac:chgData name="MAZEN KHERALLAH" userId="4d8bae32aa458b2a" providerId="LiveId" clId="{C37A4C6B-E2F1-400B-9BF8-3FDB1A9CB398}" dt="2023-11-28T18:12:58.883" v="4456" actId="478"/>
          <ac:picMkLst>
            <pc:docMk/>
            <pc:sldMk cId="1648026402" sldId="2108"/>
            <ac:picMk id="3074" creationId="{016FE0B8-2AE0-154C-D1EB-D5A1783C50D1}"/>
          </ac:picMkLst>
        </pc:picChg>
        <pc:picChg chg="del">
          <ac:chgData name="MAZEN KHERALLAH" userId="4d8bae32aa458b2a" providerId="LiveId" clId="{C37A4C6B-E2F1-400B-9BF8-3FDB1A9CB398}" dt="2023-11-28T18:05:44.901" v="4279" actId="478"/>
          <ac:picMkLst>
            <pc:docMk/>
            <pc:sldMk cId="1648026402" sldId="2108"/>
            <ac:picMk id="3076" creationId="{384580FA-5E18-86CB-9D66-241B1B446DBF}"/>
          </ac:picMkLst>
        </pc:picChg>
        <pc:picChg chg="del">
          <ac:chgData name="MAZEN KHERALLAH" userId="4d8bae32aa458b2a" providerId="LiveId" clId="{C37A4C6B-E2F1-400B-9BF8-3FDB1A9CB398}" dt="2023-11-28T18:05:44.901" v="4279" actId="478"/>
          <ac:picMkLst>
            <pc:docMk/>
            <pc:sldMk cId="1648026402" sldId="2108"/>
            <ac:picMk id="3078" creationId="{9E02FEC4-7975-C064-E701-4844B7BB49E3}"/>
          </ac:picMkLst>
        </pc:picChg>
        <pc:cxnChg chg="add mod">
          <ac:chgData name="MAZEN KHERALLAH" userId="4d8bae32aa458b2a" providerId="LiveId" clId="{C37A4C6B-E2F1-400B-9BF8-3FDB1A9CB398}" dt="2023-11-28T18:07:23.747" v="4349" actId="14100"/>
          <ac:cxnSpMkLst>
            <pc:docMk/>
            <pc:sldMk cId="1648026402" sldId="2108"/>
            <ac:cxnSpMk id="8" creationId="{2B84DB33-EC23-20EE-C3B1-8774B672FE66}"/>
          </ac:cxnSpMkLst>
        </pc:cxnChg>
        <pc:cxnChg chg="mod">
          <ac:chgData name="MAZEN KHERALLAH" userId="4d8bae32aa458b2a" providerId="LiveId" clId="{C37A4C6B-E2F1-400B-9BF8-3FDB1A9CB398}" dt="2023-11-30T14:54:10.743" v="4706" actId="14100"/>
          <ac:cxnSpMkLst>
            <pc:docMk/>
            <pc:sldMk cId="1648026402" sldId="2108"/>
            <ac:cxnSpMk id="9" creationId="{0E4B2034-DB1F-5DF4-8609-4428C3B8C1BA}"/>
          </ac:cxnSpMkLst>
        </pc:cxnChg>
        <pc:cxnChg chg="del mod">
          <ac:chgData name="MAZEN KHERALLAH" userId="4d8bae32aa458b2a" providerId="LiveId" clId="{C37A4C6B-E2F1-400B-9BF8-3FDB1A9CB398}" dt="2023-11-28T18:05:41.619" v="4278" actId="478"/>
          <ac:cxnSpMkLst>
            <pc:docMk/>
            <pc:sldMk cId="1648026402" sldId="2108"/>
            <ac:cxnSpMk id="10" creationId="{C45319AB-BB0E-AA37-C1D6-E35A2A5EA247}"/>
          </ac:cxnSpMkLst>
        </pc:cxnChg>
        <pc:cxnChg chg="add mod">
          <ac:chgData name="MAZEN KHERALLAH" userId="4d8bae32aa458b2a" providerId="LiveId" clId="{C37A4C6B-E2F1-400B-9BF8-3FDB1A9CB398}" dt="2023-11-28T18:06:59.067" v="4297" actId="14100"/>
          <ac:cxnSpMkLst>
            <pc:docMk/>
            <pc:sldMk cId="1648026402" sldId="2108"/>
            <ac:cxnSpMk id="13" creationId="{1F831215-22D5-552E-82E5-B67DA396B328}"/>
          </ac:cxnSpMkLst>
        </pc:cxnChg>
      </pc:sldChg>
      <pc:sldChg chg="addSp delSp modSp add mod">
        <pc:chgData name="MAZEN KHERALLAH" userId="4d8bae32aa458b2a" providerId="LiveId" clId="{C37A4C6B-E2F1-400B-9BF8-3FDB1A9CB398}" dt="2023-11-28T18:43:56.228" v="4626" actId="6549"/>
        <pc:sldMkLst>
          <pc:docMk/>
          <pc:sldMk cId="54123330" sldId="2109"/>
        </pc:sldMkLst>
        <pc:spChg chg="add mod">
          <ac:chgData name="MAZEN KHERALLAH" userId="4d8bae32aa458b2a" providerId="LiveId" clId="{C37A4C6B-E2F1-400B-9BF8-3FDB1A9CB398}" dt="2023-11-28T18:43:00.239" v="4598" actId="1076"/>
          <ac:spMkLst>
            <pc:docMk/>
            <pc:sldMk cId="54123330" sldId="2109"/>
            <ac:spMk id="6" creationId="{F48D3C19-62EE-3569-B84A-4FD5CD1D057E}"/>
          </ac:spMkLst>
        </pc:spChg>
        <pc:spChg chg="add mod">
          <ac:chgData name="MAZEN KHERALLAH" userId="4d8bae32aa458b2a" providerId="LiveId" clId="{C37A4C6B-E2F1-400B-9BF8-3FDB1A9CB398}" dt="2023-11-28T18:43:10.293" v="4604" actId="20577"/>
          <ac:spMkLst>
            <pc:docMk/>
            <pc:sldMk cId="54123330" sldId="2109"/>
            <ac:spMk id="8" creationId="{AFC19AFD-954C-7E6A-8FB6-2AA3AAAB9683}"/>
          </ac:spMkLst>
        </pc:spChg>
        <pc:spChg chg="add mod">
          <ac:chgData name="MAZEN KHERALLAH" userId="4d8bae32aa458b2a" providerId="LiveId" clId="{C37A4C6B-E2F1-400B-9BF8-3FDB1A9CB398}" dt="2023-11-28T18:43:56.228" v="4626" actId="6549"/>
          <ac:spMkLst>
            <pc:docMk/>
            <pc:sldMk cId="54123330" sldId="2109"/>
            <ac:spMk id="9" creationId="{69D43AE7-5EF0-7B5F-24B8-FDAAAB514C96}"/>
          </ac:spMkLst>
        </pc:spChg>
        <pc:spChg chg="add mod">
          <ac:chgData name="MAZEN KHERALLAH" userId="4d8bae32aa458b2a" providerId="LiveId" clId="{C37A4C6B-E2F1-400B-9BF8-3FDB1A9CB398}" dt="2023-11-28T18:43:52.057" v="4624" actId="20577"/>
          <ac:spMkLst>
            <pc:docMk/>
            <pc:sldMk cId="54123330" sldId="2109"/>
            <ac:spMk id="10" creationId="{A8E5CE9B-9BC2-B3D5-7026-9CE5914F8E64}"/>
          </ac:spMkLst>
        </pc:spChg>
        <pc:picChg chg="add mod">
          <ac:chgData name="MAZEN KHERALLAH" userId="4d8bae32aa458b2a" providerId="LiveId" clId="{C37A4C6B-E2F1-400B-9BF8-3FDB1A9CB398}" dt="2023-11-28T18:40:11.021" v="4567" actId="208"/>
          <ac:picMkLst>
            <pc:docMk/>
            <pc:sldMk cId="54123330" sldId="2109"/>
            <ac:picMk id="3" creationId="{6C4C46D4-7629-4A28-2E8B-511CA95AAFF3}"/>
          </ac:picMkLst>
        </pc:picChg>
        <pc:picChg chg="del">
          <ac:chgData name="MAZEN KHERALLAH" userId="4d8bae32aa458b2a" providerId="LiveId" clId="{C37A4C6B-E2F1-400B-9BF8-3FDB1A9CB398}" dt="2023-11-28T18:39:45.935" v="4563" actId="478"/>
          <ac:picMkLst>
            <pc:docMk/>
            <pc:sldMk cId="54123330" sldId="2109"/>
            <ac:picMk id="5" creationId="{84B17910-D97B-7158-697B-ADFDC2F4F092}"/>
          </ac:picMkLst>
        </pc:picChg>
      </pc:sldChg>
      <pc:sldChg chg="addSp delSp modSp add mod">
        <pc:chgData name="MAZEN KHERALLAH" userId="4d8bae32aa458b2a" providerId="LiveId" clId="{C37A4C6B-E2F1-400B-9BF8-3FDB1A9CB398}" dt="2023-11-28T18:47:26.767" v="4665" actId="20577"/>
        <pc:sldMkLst>
          <pc:docMk/>
          <pc:sldMk cId="3261460417" sldId="2110"/>
        </pc:sldMkLst>
        <pc:spChg chg="del">
          <ac:chgData name="MAZEN KHERALLAH" userId="4d8bae32aa458b2a" providerId="LiveId" clId="{C37A4C6B-E2F1-400B-9BF8-3FDB1A9CB398}" dt="2023-11-28T18:44:39.807" v="4628" actId="478"/>
          <ac:spMkLst>
            <pc:docMk/>
            <pc:sldMk cId="3261460417" sldId="2110"/>
            <ac:spMk id="6" creationId="{F48D3C19-62EE-3569-B84A-4FD5CD1D057E}"/>
          </ac:spMkLst>
        </pc:spChg>
        <pc:spChg chg="del">
          <ac:chgData name="MAZEN KHERALLAH" userId="4d8bae32aa458b2a" providerId="LiveId" clId="{C37A4C6B-E2F1-400B-9BF8-3FDB1A9CB398}" dt="2023-11-28T18:44:39.807" v="4628" actId="478"/>
          <ac:spMkLst>
            <pc:docMk/>
            <pc:sldMk cId="3261460417" sldId="2110"/>
            <ac:spMk id="8" creationId="{AFC19AFD-954C-7E6A-8FB6-2AA3AAAB9683}"/>
          </ac:spMkLst>
        </pc:spChg>
        <pc:spChg chg="del">
          <ac:chgData name="MAZEN KHERALLAH" userId="4d8bae32aa458b2a" providerId="LiveId" clId="{C37A4C6B-E2F1-400B-9BF8-3FDB1A9CB398}" dt="2023-11-28T18:44:39.807" v="4628" actId="478"/>
          <ac:spMkLst>
            <pc:docMk/>
            <pc:sldMk cId="3261460417" sldId="2110"/>
            <ac:spMk id="9" creationId="{69D43AE7-5EF0-7B5F-24B8-FDAAAB514C96}"/>
          </ac:spMkLst>
        </pc:spChg>
        <pc:spChg chg="del">
          <ac:chgData name="MAZEN KHERALLAH" userId="4d8bae32aa458b2a" providerId="LiveId" clId="{C37A4C6B-E2F1-400B-9BF8-3FDB1A9CB398}" dt="2023-11-28T18:44:39.807" v="4628" actId="478"/>
          <ac:spMkLst>
            <pc:docMk/>
            <pc:sldMk cId="3261460417" sldId="2110"/>
            <ac:spMk id="10" creationId="{A8E5CE9B-9BC2-B3D5-7026-9CE5914F8E64}"/>
          </ac:spMkLst>
        </pc:spChg>
        <pc:spChg chg="add mod">
          <ac:chgData name="MAZEN KHERALLAH" userId="4d8bae32aa458b2a" providerId="LiveId" clId="{C37A4C6B-E2F1-400B-9BF8-3FDB1A9CB398}" dt="2023-11-28T18:47:26.767" v="4665" actId="20577"/>
          <ac:spMkLst>
            <pc:docMk/>
            <pc:sldMk cId="3261460417" sldId="2110"/>
            <ac:spMk id="11" creationId="{B58BA933-39B1-4A74-8229-32C6BA55CBEB}"/>
          </ac:spMkLst>
        </pc:spChg>
        <pc:picChg chg="del">
          <ac:chgData name="MAZEN KHERALLAH" userId="4d8bae32aa458b2a" providerId="LiveId" clId="{C37A4C6B-E2F1-400B-9BF8-3FDB1A9CB398}" dt="2023-11-28T18:44:39.807" v="4628" actId="478"/>
          <ac:picMkLst>
            <pc:docMk/>
            <pc:sldMk cId="3261460417" sldId="2110"/>
            <ac:picMk id="3" creationId="{6C4C46D4-7629-4A28-2E8B-511CA95AAFF3}"/>
          </ac:picMkLst>
        </pc:picChg>
        <pc:picChg chg="add mod">
          <ac:chgData name="MAZEN KHERALLAH" userId="4d8bae32aa458b2a" providerId="LiveId" clId="{C37A4C6B-E2F1-400B-9BF8-3FDB1A9CB398}" dt="2023-11-28T18:44:56.751" v="4634" actId="1582"/>
          <ac:picMkLst>
            <pc:docMk/>
            <pc:sldMk cId="3261460417" sldId="2110"/>
            <ac:picMk id="4" creationId="{B7F67339-4D44-4A53-D0D9-3AC24FE60DB0}"/>
          </ac:picMkLst>
        </pc:picChg>
      </pc:sldChg>
      <pc:sldMasterChg chg="modSldLayout">
        <pc:chgData name="MAZEN KHERALLAH" userId="4d8bae32aa458b2a" providerId="LiveId" clId="{C37A4C6B-E2F1-400B-9BF8-3FDB1A9CB398}" dt="2023-11-26T20:26:03.041" v="553" actId="1035"/>
        <pc:sldMasterMkLst>
          <pc:docMk/>
          <pc:sldMasterMk cId="3539363532" sldId="2147483660"/>
        </pc:sldMasterMkLst>
        <pc:sldLayoutChg chg="addSp delSp modSp mod">
          <pc:chgData name="MAZEN KHERALLAH" userId="4d8bae32aa458b2a" providerId="LiveId" clId="{C37A4C6B-E2F1-400B-9BF8-3FDB1A9CB398}" dt="2023-11-26T20:26:03.041" v="553" actId="1035"/>
          <pc:sldLayoutMkLst>
            <pc:docMk/>
            <pc:sldMasterMk cId="3539363532" sldId="2147483660"/>
            <pc:sldLayoutMk cId="757402345" sldId="2147483661"/>
          </pc:sldLayoutMkLst>
          <pc:spChg chg="mod">
            <ac:chgData name="MAZEN KHERALLAH" userId="4d8bae32aa458b2a" providerId="LiveId" clId="{C37A4C6B-E2F1-400B-9BF8-3FDB1A9CB398}" dt="2023-11-26T20:25:43.439" v="537" actId="1076"/>
            <ac:spMkLst>
              <pc:docMk/>
              <pc:sldMasterMk cId="3539363532" sldId="2147483660"/>
              <pc:sldLayoutMk cId="757402345" sldId="2147483661"/>
              <ac:spMk id="2" creationId="{00000000-0000-0000-0000-000000000000}"/>
            </ac:spMkLst>
          </pc:spChg>
          <pc:spChg chg="del mod">
            <ac:chgData name="MAZEN KHERALLAH" userId="4d8bae32aa458b2a" providerId="LiveId" clId="{C37A4C6B-E2F1-400B-9BF8-3FDB1A9CB398}" dt="2023-11-26T20:25:37.601" v="536" actId="478"/>
            <ac:spMkLst>
              <pc:docMk/>
              <pc:sldMasterMk cId="3539363532" sldId="2147483660"/>
              <pc:sldLayoutMk cId="757402345" sldId="2147483661"/>
              <ac:spMk id="3" creationId="{00000000-0000-0000-0000-000000000000}"/>
            </ac:spMkLst>
          </pc:spChg>
          <pc:picChg chg="add mod">
            <ac:chgData name="MAZEN KHERALLAH" userId="4d8bae32aa458b2a" providerId="LiveId" clId="{C37A4C6B-E2F1-400B-9BF8-3FDB1A9CB398}" dt="2023-11-26T20:26:03.041" v="553" actId="1035"/>
            <ac:picMkLst>
              <pc:docMk/>
              <pc:sldMasterMk cId="3539363532" sldId="2147483660"/>
              <pc:sldLayoutMk cId="757402345" sldId="2147483661"/>
              <ac:picMk id="5" creationId="{6C54E51C-9F79-C514-271C-BE9228532C98}"/>
            </ac:picMkLst>
          </pc:picChg>
          <pc:cxnChg chg="mod">
            <ac:chgData name="MAZEN KHERALLAH" userId="4d8bae32aa458b2a" providerId="LiveId" clId="{C37A4C6B-E2F1-400B-9BF8-3FDB1A9CB398}" dt="2023-11-26T20:25:03.924" v="457" actId="1076"/>
            <ac:cxnSpMkLst>
              <pc:docMk/>
              <pc:sldMasterMk cId="3539363532" sldId="2147483660"/>
              <pc:sldLayoutMk cId="757402345" sldId="2147483661"/>
              <ac:cxnSpMk id="10" creationId="{00000000-0000-0000-0000-000000000000}"/>
            </ac:cxnSpMkLst>
          </pc:cxnChg>
        </pc:sldLayoutChg>
      </pc:sldMasterChg>
    </pc:docChg>
  </pc:docChgLst>
  <pc:docChgLst>
    <pc:chgData name="MAZEN KHERALLAH" userId="4d8bae32aa458b2a" providerId="LiveId" clId="{22E1EEB0-C293-40E1-9F01-E2C68C977660}"/>
    <pc:docChg chg="modSld">
      <pc:chgData name="MAZEN KHERALLAH" userId="4d8bae32aa458b2a" providerId="LiveId" clId="{22E1EEB0-C293-40E1-9F01-E2C68C977660}" dt="2023-07-16T16:01:32.261" v="17" actId="113"/>
      <pc:docMkLst>
        <pc:docMk/>
      </pc:docMkLst>
      <pc:sldChg chg="modSp">
        <pc:chgData name="MAZEN KHERALLAH" userId="4d8bae32aa458b2a" providerId="LiveId" clId="{22E1EEB0-C293-40E1-9F01-E2C68C977660}" dt="2023-07-16T15:59:32.755" v="0" actId="113"/>
        <pc:sldMkLst>
          <pc:docMk/>
          <pc:sldMk cId="2504158023" sldId="2145707318"/>
        </pc:sldMkLst>
        <pc:graphicFrameChg chg="mod">
          <ac:chgData name="MAZEN KHERALLAH" userId="4d8bae32aa458b2a" providerId="LiveId" clId="{22E1EEB0-C293-40E1-9F01-E2C68C977660}" dt="2023-07-16T15:59:32.755" v="0" actId="113"/>
          <ac:graphicFrameMkLst>
            <pc:docMk/>
            <pc:sldMk cId="2504158023" sldId="2145707318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01.623" v="7" actId="113"/>
        <pc:sldMkLst>
          <pc:docMk/>
          <pc:sldMk cId="618417261" sldId="2145707319"/>
        </pc:sldMkLst>
        <pc:graphicFrameChg chg="mod">
          <ac:chgData name="MAZEN KHERALLAH" userId="4d8bae32aa458b2a" providerId="LiveId" clId="{22E1EEB0-C293-40E1-9F01-E2C68C977660}" dt="2023-07-16T16:00:01.623" v="7" actId="113"/>
          <ac:graphicFrameMkLst>
            <pc:docMk/>
            <pc:sldMk cId="618417261" sldId="2145707319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5:59:57.174" v="6" actId="113"/>
        <pc:sldMkLst>
          <pc:docMk/>
          <pc:sldMk cId="3625173510" sldId="2145707321"/>
        </pc:sldMkLst>
        <pc:graphicFrameChg chg="mod">
          <ac:chgData name="MAZEN KHERALLAH" userId="4d8bae32aa458b2a" providerId="LiveId" clId="{22E1EEB0-C293-40E1-9F01-E2C68C977660}" dt="2023-07-16T15:59:57.174" v="6" actId="113"/>
          <ac:graphicFrameMkLst>
            <pc:docMk/>
            <pc:sldMk cId="3625173510" sldId="2145707321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10.704" v="8" actId="113"/>
        <pc:sldMkLst>
          <pc:docMk/>
          <pc:sldMk cId="4236085381" sldId="2145707322"/>
        </pc:sldMkLst>
        <pc:graphicFrameChg chg="mod">
          <ac:chgData name="MAZEN KHERALLAH" userId="4d8bae32aa458b2a" providerId="LiveId" clId="{22E1EEB0-C293-40E1-9F01-E2C68C977660}" dt="2023-07-16T16:00:10.704" v="8" actId="113"/>
          <ac:graphicFrameMkLst>
            <pc:docMk/>
            <pc:sldMk cId="4236085381" sldId="2145707322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31.997" v="12" actId="113"/>
        <pc:sldMkLst>
          <pc:docMk/>
          <pc:sldMk cId="3159122790" sldId="2145707323"/>
        </pc:sldMkLst>
        <pc:graphicFrameChg chg="mod">
          <ac:chgData name="MAZEN KHERALLAH" userId="4d8bae32aa458b2a" providerId="LiveId" clId="{22E1EEB0-C293-40E1-9F01-E2C68C977660}" dt="2023-07-16T16:00:31.997" v="12" actId="113"/>
          <ac:graphicFrameMkLst>
            <pc:docMk/>
            <pc:sldMk cId="3159122790" sldId="2145707323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41.202" v="13" actId="113"/>
        <pc:sldMkLst>
          <pc:docMk/>
          <pc:sldMk cId="1162938299" sldId="2145707324"/>
        </pc:sldMkLst>
        <pc:graphicFrameChg chg="mod">
          <ac:chgData name="MAZEN KHERALLAH" userId="4d8bae32aa458b2a" providerId="LiveId" clId="{22E1EEB0-C293-40E1-9F01-E2C68C977660}" dt="2023-07-16T16:00:41.202" v="13" actId="113"/>
          <ac:graphicFrameMkLst>
            <pc:docMk/>
            <pc:sldMk cId="1162938299" sldId="2145707324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0:54.419" v="14" actId="113"/>
        <pc:sldMkLst>
          <pc:docMk/>
          <pc:sldMk cId="1178212636" sldId="2145707325"/>
        </pc:sldMkLst>
        <pc:graphicFrameChg chg="mod">
          <ac:chgData name="MAZEN KHERALLAH" userId="4d8bae32aa458b2a" providerId="LiveId" clId="{22E1EEB0-C293-40E1-9F01-E2C68C977660}" dt="2023-07-16T16:00:54.419" v="14" actId="113"/>
          <ac:graphicFrameMkLst>
            <pc:docMk/>
            <pc:sldMk cId="1178212636" sldId="2145707325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03.900" v="15" actId="113"/>
        <pc:sldMkLst>
          <pc:docMk/>
          <pc:sldMk cId="1011828333" sldId="2145707326"/>
        </pc:sldMkLst>
        <pc:graphicFrameChg chg="mod">
          <ac:chgData name="MAZEN KHERALLAH" userId="4d8bae32aa458b2a" providerId="LiveId" clId="{22E1EEB0-C293-40E1-9F01-E2C68C977660}" dt="2023-07-16T16:01:03.900" v="15" actId="113"/>
          <ac:graphicFrameMkLst>
            <pc:docMk/>
            <pc:sldMk cId="1011828333" sldId="2145707326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24.415" v="16" actId="113"/>
        <pc:sldMkLst>
          <pc:docMk/>
          <pc:sldMk cId="1712684670" sldId="2145707327"/>
        </pc:sldMkLst>
        <pc:graphicFrameChg chg="mod">
          <ac:chgData name="MAZEN KHERALLAH" userId="4d8bae32aa458b2a" providerId="LiveId" clId="{22E1EEB0-C293-40E1-9F01-E2C68C977660}" dt="2023-07-16T16:01:24.415" v="16" actId="113"/>
          <ac:graphicFrameMkLst>
            <pc:docMk/>
            <pc:sldMk cId="1712684670" sldId="2145707327"/>
            <ac:graphicFrameMk id="4" creationId="{FD474EDF-B540-CCD9-612E-AD173D7393CA}"/>
          </ac:graphicFrameMkLst>
        </pc:graphicFrameChg>
      </pc:sldChg>
      <pc:sldChg chg="modSp">
        <pc:chgData name="MAZEN KHERALLAH" userId="4d8bae32aa458b2a" providerId="LiveId" clId="{22E1EEB0-C293-40E1-9F01-E2C68C977660}" dt="2023-07-16T16:01:32.261" v="17" actId="113"/>
        <pc:sldMkLst>
          <pc:docMk/>
          <pc:sldMk cId="3413287235" sldId="2145707328"/>
        </pc:sldMkLst>
        <pc:graphicFrameChg chg="mod">
          <ac:chgData name="MAZEN KHERALLAH" userId="4d8bae32aa458b2a" providerId="LiveId" clId="{22E1EEB0-C293-40E1-9F01-E2C68C977660}" dt="2023-07-16T16:01:32.261" v="17" actId="113"/>
          <ac:graphicFrameMkLst>
            <pc:docMk/>
            <pc:sldMk cId="3413287235" sldId="2145707328"/>
            <ac:graphicFrameMk id="4" creationId="{FD474EDF-B540-CCD9-612E-AD173D7393CA}"/>
          </ac:graphicFrameMkLst>
        </pc:graphicFrameChg>
      </pc:sldChg>
    </pc:docChg>
  </pc:docChgLst>
  <pc:docChgLst>
    <pc:chgData name="MAZEN KHERALLAH" userId="4d8bae32aa458b2a" providerId="LiveId" clId="{D1F6DF24-7977-416E-A8CB-0CF0122DCE5C}"/>
    <pc:docChg chg="undo redo custSel addSld delSld modSld sldOrd modMainMaster addSection delSection modSection">
      <pc:chgData name="MAZEN KHERALLAH" userId="4d8bae32aa458b2a" providerId="LiveId" clId="{D1F6DF24-7977-416E-A8CB-0CF0122DCE5C}" dt="2023-07-13T17:16:49.898" v="18285" actId="113"/>
      <pc:docMkLst>
        <pc:docMk/>
      </pc:docMkLst>
      <pc:sldChg chg="addSp delSp modSp add mod modClrScheme modAnim chgLayout modNotesTx">
        <pc:chgData name="MAZEN KHERALLAH" userId="4d8bae32aa458b2a" providerId="LiveId" clId="{D1F6DF24-7977-416E-A8CB-0CF0122DCE5C}" dt="2023-07-09T20:18:54.736" v="13296"/>
        <pc:sldMkLst>
          <pc:docMk/>
          <pc:sldMk cId="1603501308" sldId="360"/>
        </pc:sldMkLst>
        <pc:spChg chg="mod ord">
          <ac:chgData name="MAZEN KHERALLAH" userId="4d8bae32aa458b2a" providerId="LiveId" clId="{D1F6DF24-7977-416E-A8CB-0CF0122DCE5C}" dt="2023-06-27T13:06:34.625" v="4597" actId="6549"/>
          <ac:spMkLst>
            <pc:docMk/>
            <pc:sldMk cId="1603501308" sldId="360"/>
            <ac:spMk id="2" creationId="{00000000-0000-0000-0000-000000000000}"/>
          </ac:spMkLst>
        </pc:spChg>
        <pc:spChg chg="del">
          <ac:chgData name="MAZEN KHERALLAH" userId="4d8bae32aa458b2a" providerId="LiveId" clId="{D1F6DF24-7977-416E-A8CB-0CF0122DCE5C}" dt="2023-06-27T13:04:35.033" v="4528" actId="478"/>
          <ac:spMkLst>
            <pc:docMk/>
            <pc:sldMk cId="1603501308" sldId="360"/>
            <ac:spMk id="3" creationId="{00000000-0000-0000-0000-000000000000}"/>
          </ac:spMkLst>
        </pc:spChg>
        <pc:spChg chg="add mod">
          <ac:chgData name="MAZEN KHERALLAH" userId="4d8bae32aa458b2a" providerId="LiveId" clId="{D1F6DF24-7977-416E-A8CB-0CF0122DCE5C}" dt="2023-07-09T20:18:54.736" v="13296"/>
          <ac:spMkLst>
            <pc:docMk/>
            <pc:sldMk cId="1603501308" sldId="360"/>
            <ac:spMk id="3" creationId="{A4B5B09F-8D91-E3BD-B1DC-3BE77C31F37D}"/>
          </ac:spMkLst>
        </pc:spChg>
        <pc:spChg chg="mod">
          <ac:chgData name="MAZEN KHERALLAH" userId="4d8bae32aa458b2a" providerId="LiveId" clId="{D1F6DF24-7977-416E-A8CB-0CF0122DCE5C}" dt="2023-07-06T10:53:01.946" v="9371" actId="1036"/>
          <ac:spMkLst>
            <pc:docMk/>
            <pc:sldMk cId="1603501308" sldId="360"/>
            <ac:spMk id="4" creationId="{213912CD-4EA8-1A6D-0ED8-862A9210C0B9}"/>
          </ac:spMkLst>
        </pc:spChg>
        <pc:spChg chg="mod">
          <ac:chgData name="MAZEN KHERALLAH" userId="4d8bae32aa458b2a" providerId="LiveId" clId="{D1F6DF24-7977-416E-A8CB-0CF0122DCE5C}" dt="2023-06-27T13:05:46.433" v="4577" actId="1076"/>
          <ac:spMkLst>
            <pc:docMk/>
            <pc:sldMk cId="1603501308" sldId="360"/>
            <ac:spMk id="5" creationId="{00044863-6C40-C708-8067-5754F75E2890}"/>
          </ac:spMkLst>
        </pc:spChg>
        <pc:spChg chg="add del mod">
          <ac:chgData name="MAZEN KHERALLAH" userId="4d8bae32aa458b2a" providerId="LiveId" clId="{D1F6DF24-7977-416E-A8CB-0CF0122DCE5C}" dt="2023-07-07T14:22:56.915" v="10619" actId="21"/>
          <ac:spMkLst>
            <pc:docMk/>
            <pc:sldMk cId="1603501308" sldId="360"/>
            <ac:spMk id="6" creationId="{F4B50796-6C2B-1EFA-33B0-839A254F8811}"/>
          </ac:spMkLst>
        </pc:spChg>
        <pc:spChg chg="add del mod ord">
          <ac:chgData name="MAZEN KHERALLAH" userId="4d8bae32aa458b2a" providerId="LiveId" clId="{D1F6DF24-7977-416E-A8CB-0CF0122DCE5C}" dt="2023-06-27T13:04:14.337" v="4526" actId="478"/>
          <ac:spMkLst>
            <pc:docMk/>
            <pc:sldMk cId="1603501308" sldId="360"/>
            <ac:spMk id="6" creationId="{F984387F-FE86-DEEE-D7C0-7A50D9D54E21}"/>
          </ac:spMkLst>
        </pc:spChg>
        <pc:spChg chg="mod">
          <ac:chgData name="MAZEN KHERALLAH" userId="4d8bae32aa458b2a" providerId="LiveId" clId="{D1F6DF24-7977-416E-A8CB-0CF0122DCE5C}" dt="2023-06-27T13:06:21.486" v="4591" actId="6549"/>
          <ac:spMkLst>
            <pc:docMk/>
            <pc:sldMk cId="1603501308" sldId="360"/>
            <ac:spMk id="18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08.593" v="4579" actId="20577"/>
          <ac:spMkLst>
            <pc:docMk/>
            <pc:sldMk cId="1603501308" sldId="360"/>
            <ac:spMk id="19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06.771" v="4578" actId="6549"/>
          <ac:spMkLst>
            <pc:docMk/>
            <pc:sldMk cId="1603501308" sldId="360"/>
            <ac:spMk id="2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6:15.451" v="4585" actId="6549"/>
          <ac:spMkLst>
            <pc:docMk/>
            <pc:sldMk cId="1603501308" sldId="360"/>
            <ac:spMk id="21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3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29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1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513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0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3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4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6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68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76" creationId="{00000000-0000-0000-0000-000000000000}"/>
          </ac:spMkLst>
        </pc:spChg>
        <pc:spChg chg="mod">
          <ac:chgData name="MAZEN KHERALLAH" userId="4d8bae32aa458b2a" providerId="LiveId" clId="{D1F6DF24-7977-416E-A8CB-0CF0122DCE5C}" dt="2023-06-27T13:05:21.580" v="4575" actId="1036"/>
          <ac:spMkLst>
            <pc:docMk/>
            <pc:sldMk cId="1603501308" sldId="360"/>
            <ac:spMk id="19477" creationId="{00000000-0000-0000-0000-000000000000}"/>
          </ac:spMkLst>
        </pc:spChg>
        <pc:graphicFrameChg chg="mod">
          <ac:chgData name="MAZEN KHERALLAH" userId="4d8bae32aa458b2a" providerId="LiveId" clId="{D1F6DF24-7977-416E-A8CB-0CF0122DCE5C}" dt="2023-06-27T13:05:21.580" v="4575" actId="1036"/>
          <ac:graphicFrameMkLst>
            <pc:docMk/>
            <pc:sldMk cId="1603501308" sldId="360"/>
            <ac:graphicFrameMk id="16" creationId="{00000000-0000-0000-0000-000000000000}"/>
          </ac:graphicFrameMkLst>
        </pc:graphicFrameChg>
        <pc:graphicFrameChg chg="mod">
          <ac:chgData name="MAZEN KHERALLAH" userId="4d8bae32aa458b2a" providerId="LiveId" clId="{D1F6DF24-7977-416E-A8CB-0CF0122DCE5C}" dt="2023-06-27T13:05:21.580" v="4575" actId="1036"/>
          <ac:graphicFrameMkLst>
            <pc:docMk/>
            <pc:sldMk cId="1603501308" sldId="360"/>
            <ac:graphicFrameMk id="17" creationId="{00000000-0000-0000-0000-000000000000}"/>
          </ac:graphicFrameMkLst>
        </pc:graphicFrameChg>
      </pc:sldChg>
      <pc:sldChg chg="addSp delSp modSp add mod modClrScheme chgLayout">
        <pc:chgData name="MAZEN KHERALLAH" userId="4d8bae32aa458b2a" providerId="LiveId" clId="{D1F6DF24-7977-416E-A8CB-0CF0122DCE5C}" dt="2023-06-28T13:33:16.613" v="6532" actId="700"/>
        <pc:sldMkLst>
          <pc:docMk/>
          <pc:sldMk cId="727427581" sldId="393"/>
        </pc:sldMkLst>
        <pc:spChg chg="add del mod ord">
          <ac:chgData name="MAZEN KHERALLAH" userId="4d8bae32aa458b2a" providerId="LiveId" clId="{D1F6DF24-7977-416E-A8CB-0CF0122DCE5C}" dt="2023-06-28T13:33:16.613" v="6532" actId="700"/>
          <ac:spMkLst>
            <pc:docMk/>
            <pc:sldMk cId="727427581" sldId="393"/>
            <ac:spMk id="2" creationId="{F3CEFFC0-CCF9-5D42-D7AD-ED7ECED27A96}"/>
          </ac:spMkLst>
        </pc:spChg>
      </pc:sldChg>
      <pc:sldChg chg="addSp modSp add del mod modClrScheme chgLayout">
        <pc:chgData name="MAZEN KHERALLAH" userId="4d8bae32aa458b2a" providerId="LiveId" clId="{D1F6DF24-7977-416E-A8CB-0CF0122DCE5C}" dt="2023-06-28T13:33:55.748" v="6536" actId="47"/>
        <pc:sldMkLst>
          <pc:docMk/>
          <pc:sldMk cId="3386282710" sldId="397"/>
        </pc:sldMkLst>
        <pc:spChg chg="add mod ord">
          <ac:chgData name="MAZEN KHERALLAH" userId="4d8bae32aa458b2a" providerId="LiveId" clId="{D1F6DF24-7977-416E-A8CB-0CF0122DCE5C}" dt="2023-06-28T13:32:56.135" v="6527" actId="700"/>
          <ac:spMkLst>
            <pc:docMk/>
            <pc:sldMk cId="3386282710" sldId="397"/>
            <ac:spMk id="2" creationId="{937B4204-4683-8A6A-6294-459A0D67DF8D}"/>
          </ac:spMkLst>
        </pc:spChg>
      </pc:sldChg>
      <pc:sldChg chg="addSp modSp add mod modClrScheme chgLayout">
        <pc:chgData name="MAZEN KHERALLAH" userId="4d8bae32aa458b2a" providerId="LiveId" clId="{D1F6DF24-7977-416E-A8CB-0CF0122DCE5C}" dt="2023-06-28T13:32:56.135" v="6527" actId="700"/>
        <pc:sldMkLst>
          <pc:docMk/>
          <pc:sldMk cId="3932814965" sldId="399"/>
        </pc:sldMkLst>
        <pc:spChg chg="add mod ord">
          <ac:chgData name="MAZEN KHERALLAH" userId="4d8bae32aa458b2a" providerId="LiveId" clId="{D1F6DF24-7977-416E-A8CB-0CF0122DCE5C}" dt="2023-06-28T13:32:56.135" v="6527" actId="700"/>
          <ac:spMkLst>
            <pc:docMk/>
            <pc:sldMk cId="3932814965" sldId="399"/>
            <ac:spMk id="2" creationId="{DBBBE90B-EBBA-6494-2DFB-75A0E35416DC}"/>
          </ac:spMkLst>
        </pc:spChg>
      </pc:sldChg>
      <pc:sldChg chg="addSp delSp modSp add mod modClrScheme chgLayout">
        <pc:chgData name="MAZEN KHERALLAH" userId="4d8bae32aa458b2a" providerId="LiveId" clId="{D1F6DF24-7977-416E-A8CB-0CF0122DCE5C}" dt="2023-06-28T13:33:01.932" v="6529" actId="700"/>
        <pc:sldMkLst>
          <pc:docMk/>
          <pc:sldMk cId="2401548015" sldId="422"/>
        </pc:sldMkLst>
        <pc:spChg chg="add del mod ord">
          <ac:chgData name="MAZEN KHERALLAH" userId="4d8bae32aa458b2a" providerId="LiveId" clId="{D1F6DF24-7977-416E-A8CB-0CF0122DCE5C}" dt="2023-06-28T13:33:01.932" v="6529" actId="700"/>
          <ac:spMkLst>
            <pc:docMk/>
            <pc:sldMk cId="2401548015" sldId="422"/>
            <ac:spMk id="2" creationId="{7F561745-E00B-C919-7CEF-4CD757400970}"/>
          </ac:spMkLst>
        </pc:spChg>
      </pc:sldChg>
      <pc:sldChg chg="addSp delSp modSp add mod modClrScheme chgLayout">
        <pc:chgData name="MAZEN KHERALLAH" userId="4d8bae32aa458b2a" providerId="LiveId" clId="{D1F6DF24-7977-416E-A8CB-0CF0122DCE5C}" dt="2023-06-28T13:33:45.049" v="6535" actId="700"/>
        <pc:sldMkLst>
          <pc:docMk/>
          <pc:sldMk cId="1662648528" sldId="423"/>
        </pc:sldMkLst>
        <pc:spChg chg="add del mod ord">
          <ac:chgData name="MAZEN KHERALLAH" userId="4d8bae32aa458b2a" providerId="LiveId" clId="{D1F6DF24-7977-416E-A8CB-0CF0122DCE5C}" dt="2023-06-28T13:33:45.049" v="6535" actId="700"/>
          <ac:spMkLst>
            <pc:docMk/>
            <pc:sldMk cId="1662648528" sldId="423"/>
            <ac:spMk id="3" creationId="{174A839E-5050-BA66-DDCD-47262A930527}"/>
          </ac:spMkLst>
        </pc:spChg>
      </pc:sldChg>
      <pc:sldChg chg="modSp add mod modClrScheme chgLayout">
        <pc:chgData name="MAZEN KHERALLAH" userId="4d8bae32aa458b2a" providerId="LiveId" clId="{D1F6DF24-7977-416E-A8CB-0CF0122DCE5C}" dt="2023-06-28T13:32:56.182" v="6528" actId="27636"/>
        <pc:sldMkLst>
          <pc:docMk/>
          <pc:sldMk cId="3789670201" sldId="424"/>
        </pc:sldMkLst>
        <pc:spChg chg="mod ord">
          <ac:chgData name="MAZEN KHERALLAH" userId="4d8bae32aa458b2a" providerId="LiveId" clId="{D1F6DF24-7977-416E-A8CB-0CF0122DCE5C}" dt="2023-06-28T13:32:56.182" v="6528" actId="27636"/>
          <ac:spMkLst>
            <pc:docMk/>
            <pc:sldMk cId="3789670201" sldId="424"/>
            <ac:spMk id="15" creationId="{00000000-0000-0000-0000-000000000000}"/>
          </ac:spMkLst>
        </pc:spChg>
      </pc:sldChg>
      <pc:sldChg chg="delSp modSp add mod">
        <pc:chgData name="MAZEN KHERALLAH" userId="4d8bae32aa458b2a" providerId="LiveId" clId="{D1F6DF24-7977-416E-A8CB-0CF0122DCE5C}" dt="2023-07-08T12:06:35.806" v="13225" actId="20577"/>
        <pc:sldMkLst>
          <pc:docMk/>
          <pc:sldMk cId="4293514583" sldId="428"/>
        </pc:sldMkLst>
        <pc:spChg chg="mod">
          <ac:chgData name="MAZEN KHERALLAH" userId="4d8bae32aa458b2a" providerId="LiveId" clId="{D1F6DF24-7977-416E-A8CB-0CF0122DCE5C}" dt="2023-07-08T12:06:35.806" v="13225" actId="20577"/>
          <ac:spMkLst>
            <pc:docMk/>
            <pc:sldMk cId="4293514583" sldId="428"/>
            <ac:spMk id="2" creationId="{DFEAAEB5-9328-F118-A5E3-4173648BD0F6}"/>
          </ac:spMkLst>
        </pc:spChg>
        <pc:spChg chg="del mod">
          <ac:chgData name="MAZEN KHERALLAH" userId="4d8bae32aa458b2a" providerId="LiveId" clId="{D1F6DF24-7977-416E-A8CB-0CF0122DCE5C}" dt="2023-07-08T12:05:33.419" v="13131" actId="478"/>
          <ac:spMkLst>
            <pc:docMk/>
            <pc:sldMk cId="4293514583" sldId="428"/>
            <ac:spMk id="9" creationId="{504F1AEA-F4D3-42BC-A365-F1A9AA234FDB}"/>
          </ac:spMkLst>
        </pc:spChg>
        <pc:spChg chg="del mod">
          <ac:chgData name="MAZEN KHERALLAH" userId="4d8bae32aa458b2a" providerId="LiveId" clId="{D1F6DF24-7977-416E-A8CB-0CF0122DCE5C}" dt="2023-07-08T12:05:31.990" v="13130" actId="478"/>
          <ac:spMkLst>
            <pc:docMk/>
            <pc:sldMk cId="4293514583" sldId="428"/>
            <ac:spMk id="10" creationId="{2777DF37-E2E5-426B-870C-32C9EE22B36E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4" creationId="{6DDA1241-4F35-4EFE-A35B-129F49B381B5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5" creationId="{F4C798BE-C7CD-49FA-93DD-C689D794E0AB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17" creationId="{C5BB0284-89F0-4ADD-BE12-D72D870DBDD7}"/>
          </ac:spMkLst>
        </pc:spChg>
        <pc:spChg chg="del mod">
          <ac:chgData name="MAZEN KHERALLAH" userId="4d8bae32aa458b2a" providerId="LiveId" clId="{D1F6DF24-7977-416E-A8CB-0CF0122DCE5C}" dt="2023-07-08T12:05:41.765" v="13135" actId="478"/>
          <ac:spMkLst>
            <pc:docMk/>
            <pc:sldMk cId="4293514583" sldId="428"/>
            <ac:spMk id="18" creationId="{66435823-E51B-45DF-B123-8470E12AE8D5}"/>
          </ac:spMkLst>
        </pc:spChg>
        <pc:spChg chg="del mod">
          <ac:chgData name="MAZEN KHERALLAH" userId="4d8bae32aa458b2a" providerId="LiveId" clId="{D1F6DF24-7977-416E-A8CB-0CF0122DCE5C}" dt="2023-07-08T12:05:40.242" v="13134" actId="478"/>
          <ac:spMkLst>
            <pc:docMk/>
            <pc:sldMk cId="4293514583" sldId="428"/>
            <ac:spMk id="20" creationId="{224CE669-1A13-4EA6-85A0-72C7D9CB8CE2}"/>
          </ac:spMkLst>
        </pc:spChg>
        <pc:spChg chg="del mod">
          <ac:chgData name="MAZEN KHERALLAH" userId="4d8bae32aa458b2a" providerId="LiveId" clId="{D1F6DF24-7977-416E-A8CB-0CF0122DCE5C}" dt="2023-07-08T12:05:37.200" v="13132" actId="478"/>
          <ac:spMkLst>
            <pc:docMk/>
            <pc:sldMk cId="4293514583" sldId="428"/>
            <ac:spMk id="21" creationId="{8F12DA1A-AE0A-4FCC-AEC9-3AEAEC09779E}"/>
          </ac:spMkLst>
        </pc:spChg>
        <pc:spChg chg="del mod">
          <ac:chgData name="MAZEN KHERALLAH" userId="4d8bae32aa458b2a" providerId="LiveId" clId="{D1F6DF24-7977-416E-A8CB-0CF0122DCE5C}" dt="2023-07-08T12:05:37.200" v="13132" actId="478"/>
          <ac:spMkLst>
            <pc:docMk/>
            <pc:sldMk cId="4293514583" sldId="428"/>
            <ac:spMk id="22" creationId="{91DE7778-5F71-4CE8-9287-4BD24EEAB361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23" creationId="{8084EAC6-0FEA-D1FE-587E-CCD765C9E5CB}"/>
          </ac:spMkLst>
        </pc:spChg>
        <pc:spChg chg="mod">
          <ac:chgData name="MAZEN KHERALLAH" userId="4d8bae32aa458b2a" providerId="LiveId" clId="{D1F6DF24-7977-416E-A8CB-0CF0122DCE5C}" dt="2023-07-08T12:06:20.086" v="13190" actId="404"/>
          <ac:spMkLst>
            <pc:docMk/>
            <pc:sldMk cId="4293514583" sldId="428"/>
            <ac:spMk id="28" creationId="{720C6F3E-17E6-985F-AEDC-9DA223B66099}"/>
          </ac:spMkLst>
        </pc:spChg>
        <pc:spChg chg="del">
          <ac:chgData name="MAZEN KHERALLAH" userId="4d8bae32aa458b2a" providerId="LiveId" clId="{D1F6DF24-7977-416E-A8CB-0CF0122DCE5C}" dt="2023-07-08T12:04:54.410" v="13109" actId="478"/>
          <ac:spMkLst>
            <pc:docMk/>
            <pc:sldMk cId="4293514583" sldId="428"/>
            <ac:spMk id="30" creationId="{C55A270C-4E3F-1EBF-1620-369CD9D67EA5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39" creationId="{1F06D83D-1DF1-4489-B146-A3020BE1EF88}"/>
          </ac:spMkLst>
        </pc:spChg>
        <pc:spChg chg="mod">
          <ac:chgData name="MAZEN KHERALLAH" userId="4d8bae32aa458b2a" providerId="LiveId" clId="{D1F6DF24-7977-416E-A8CB-0CF0122DCE5C}" dt="2023-07-08T12:06:28.433" v="13206" actId="1036"/>
          <ac:spMkLst>
            <pc:docMk/>
            <pc:sldMk cId="4293514583" sldId="428"/>
            <ac:spMk id="41" creationId="{03C9085F-9CCE-4450-909C-17B9E6684EEA}"/>
          </ac:spMkLst>
        </pc:spChg>
        <pc:picChg chg="mod">
          <ac:chgData name="MAZEN KHERALLAH" userId="4d8bae32aa458b2a" providerId="LiveId" clId="{D1F6DF24-7977-416E-A8CB-0CF0122DCE5C}" dt="2023-07-08T12:06:28.433" v="13206" actId="1036"/>
          <ac:picMkLst>
            <pc:docMk/>
            <pc:sldMk cId="4293514583" sldId="428"/>
            <ac:picMk id="29" creationId="{64CB0889-A4A4-44DB-8327-E70993227398}"/>
          </ac:picMkLst>
        </pc:picChg>
        <pc:picChg chg="mod">
          <ac:chgData name="MAZEN KHERALLAH" userId="4d8bae32aa458b2a" providerId="LiveId" clId="{D1F6DF24-7977-416E-A8CB-0CF0122DCE5C}" dt="2023-07-08T12:06:28.433" v="13206" actId="1036"/>
          <ac:picMkLst>
            <pc:docMk/>
            <pc:sldMk cId="4293514583" sldId="428"/>
            <ac:picMk id="36" creationId="{6C1C7559-3A93-48A8-9246-0EC403DD412E}"/>
          </ac:picMkLst>
        </pc:picChg>
        <pc:cxnChg chg="mod">
          <ac:chgData name="MAZEN KHERALLAH" userId="4d8bae32aa458b2a" providerId="LiveId" clId="{D1F6DF24-7977-416E-A8CB-0CF0122DCE5C}" dt="2023-07-08T12:06:28.433" v="13206" actId="1036"/>
          <ac:cxnSpMkLst>
            <pc:docMk/>
            <pc:sldMk cId="4293514583" sldId="428"/>
            <ac:cxnSpMk id="4" creationId="{C71428DA-6CFE-4551-8B13-91D3BD9CE715}"/>
          </ac:cxnSpMkLst>
        </pc:cxnChg>
        <pc:cxnChg chg="mod">
          <ac:chgData name="MAZEN KHERALLAH" userId="4d8bae32aa458b2a" providerId="LiveId" clId="{D1F6DF24-7977-416E-A8CB-0CF0122DCE5C}" dt="2023-07-08T12:06:28.433" v="13206" actId="1036"/>
          <ac:cxnSpMkLst>
            <pc:docMk/>
            <pc:sldMk cId="4293514583" sldId="428"/>
            <ac:cxnSpMk id="6" creationId="{A6990758-DC82-4F54-A5DA-2AA4C4E25D19}"/>
          </ac:cxnSpMkLst>
        </pc:cxnChg>
      </pc:sldChg>
      <pc:sldChg chg="modSp add mod modClrScheme chgLayout">
        <pc:chgData name="MAZEN KHERALLAH" userId="4d8bae32aa458b2a" providerId="LiveId" clId="{D1F6DF24-7977-416E-A8CB-0CF0122DCE5C}" dt="2023-07-08T02:44:57.220" v="12865" actId="313"/>
        <pc:sldMkLst>
          <pc:docMk/>
          <pc:sldMk cId="2291737599" sldId="432"/>
        </pc:sldMkLst>
        <pc:spChg chg="mod ord">
          <ac:chgData name="MAZEN KHERALLAH" userId="4d8bae32aa458b2a" providerId="LiveId" clId="{D1F6DF24-7977-416E-A8CB-0CF0122DCE5C}" dt="2023-07-08T02:44:57.220" v="12865" actId="313"/>
          <ac:spMkLst>
            <pc:docMk/>
            <pc:sldMk cId="2291737599" sldId="432"/>
            <ac:spMk id="15" creationId="{00000000-0000-0000-0000-000000000000}"/>
          </ac:spMkLst>
        </pc:spChg>
        <pc:graphicFrameChg chg="modGraphic">
          <ac:chgData name="MAZEN KHERALLAH" userId="4d8bae32aa458b2a" providerId="LiveId" clId="{D1F6DF24-7977-416E-A8CB-0CF0122DCE5C}" dt="2023-07-08T02:44:53.817" v="12864" actId="313"/>
          <ac:graphicFrameMkLst>
            <pc:docMk/>
            <pc:sldMk cId="2291737599" sldId="432"/>
            <ac:graphicFrameMk id="9" creationId="{00000000-0000-0000-0000-000000000000}"/>
          </ac:graphicFrameMkLst>
        </pc:graphicFrameChg>
      </pc:sldChg>
      <pc:sldChg chg="addSp delSp modSp add mod chgLayout modNotesTx">
        <pc:chgData name="MAZEN KHERALLAH" userId="4d8bae32aa458b2a" providerId="LiveId" clId="{D1F6DF24-7977-416E-A8CB-0CF0122DCE5C}" dt="2023-07-06T11:33:41.852" v="9830" actId="12788"/>
        <pc:sldMkLst>
          <pc:docMk/>
          <pc:sldMk cId="4258757431" sldId="473"/>
        </pc:sldMkLst>
        <pc:spChg chg="del mod">
          <ac:chgData name="MAZEN KHERALLAH" userId="4d8bae32aa458b2a" providerId="LiveId" clId="{D1F6DF24-7977-416E-A8CB-0CF0122DCE5C}" dt="2023-07-02T19:17:03.204" v="7617" actId="478"/>
          <ac:spMkLst>
            <pc:docMk/>
            <pc:sldMk cId="4258757431" sldId="473"/>
            <ac:spMk id="2" creationId="{00000000-0000-0000-0000-000000000000}"/>
          </ac:spMkLst>
        </pc:spChg>
        <pc:spChg chg="add mod ord">
          <ac:chgData name="MAZEN KHERALLAH" userId="4d8bae32aa458b2a" providerId="LiveId" clId="{D1F6DF24-7977-416E-A8CB-0CF0122DCE5C}" dt="2023-07-02T19:17:29.926" v="7625" actId="404"/>
          <ac:spMkLst>
            <pc:docMk/>
            <pc:sldMk cId="4258757431" sldId="473"/>
            <ac:spMk id="3" creationId="{8BC44936-03DF-2CFD-224C-3434E2F3431D}"/>
          </ac:spMkLst>
        </pc:spChg>
        <pc:spChg chg="mod ord">
          <ac:chgData name="MAZEN KHERALLAH" userId="4d8bae32aa458b2a" providerId="LiveId" clId="{D1F6DF24-7977-416E-A8CB-0CF0122DCE5C}" dt="2023-07-02T19:17:20.136" v="7618" actId="700"/>
          <ac:spMkLst>
            <pc:docMk/>
            <pc:sldMk cId="4258757431" sldId="473"/>
            <ac:spMk id="6" creationId="{00000000-0000-0000-0000-000000000000}"/>
          </ac:spMkLst>
        </pc:spChg>
        <pc:picChg chg="mod">
          <ac:chgData name="MAZEN KHERALLAH" userId="4d8bae32aa458b2a" providerId="LiveId" clId="{D1F6DF24-7977-416E-A8CB-0CF0122DCE5C}" dt="2023-07-06T11:33:41.852" v="9830" actId="12788"/>
          <ac:picMkLst>
            <pc:docMk/>
            <pc:sldMk cId="4258757431" sldId="473"/>
            <ac:picMk id="4" creationId="{00000000-0000-0000-0000-000000000000}"/>
          </ac:picMkLst>
        </pc:picChg>
      </pc:sldChg>
      <pc:sldChg chg="addSp modSp add mod modNotesTx">
        <pc:chgData name="MAZEN KHERALLAH" userId="4d8bae32aa458b2a" providerId="LiveId" clId="{D1F6DF24-7977-416E-A8CB-0CF0122DCE5C}" dt="2023-07-02T19:15:59.406" v="7614"/>
        <pc:sldMkLst>
          <pc:docMk/>
          <pc:sldMk cId="976663268" sldId="479"/>
        </pc:sldMkLst>
        <pc:spChg chg="add mod">
          <ac:chgData name="MAZEN KHERALLAH" userId="4d8bae32aa458b2a" providerId="LiveId" clId="{D1F6DF24-7977-416E-A8CB-0CF0122DCE5C}" dt="2023-07-02T19:04:35.365" v="7504" actId="2085"/>
          <ac:spMkLst>
            <pc:docMk/>
            <pc:sldMk cId="976663268" sldId="479"/>
            <ac:spMk id="2" creationId="{448E573D-58D8-2CCF-184D-57FBAFB94B78}"/>
          </ac:spMkLst>
        </pc:spChg>
        <pc:graphicFrameChg chg="mod">
          <ac:chgData name="MAZEN KHERALLAH" userId="4d8bae32aa458b2a" providerId="LiveId" clId="{D1F6DF24-7977-416E-A8CB-0CF0122DCE5C}" dt="2023-07-02T18:56:54.774" v="7462" actId="207"/>
          <ac:graphicFrameMkLst>
            <pc:docMk/>
            <pc:sldMk cId="976663268" sldId="479"/>
            <ac:graphicFrameMk id="7" creationId="{00000000-0000-0000-0000-000000000000}"/>
          </ac:graphicFrameMkLst>
        </pc:graphicFrameChg>
      </pc:sldChg>
      <pc:sldChg chg="addSp modSp add mod">
        <pc:chgData name="MAZEN KHERALLAH" userId="4d8bae32aa458b2a" providerId="LiveId" clId="{D1F6DF24-7977-416E-A8CB-0CF0122DCE5C}" dt="2023-07-02T19:04:42.431" v="7506" actId="2085"/>
        <pc:sldMkLst>
          <pc:docMk/>
          <pc:sldMk cId="2047726029" sldId="864"/>
        </pc:sldMkLst>
        <pc:spChg chg="add mod">
          <ac:chgData name="MAZEN KHERALLAH" userId="4d8bae32aa458b2a" providerId="LiveId" clId="{D1F6DF24-7977-416E-A8CB-0CF0122DCE5C}" dt="2023-07-02T19:04:42.431" v="7506" actId="2085"/>
          <ac:spMkLst>
            <pc:docMk/>
            <pc:sldMk cId="2047726029" sldId="864"/>
            <ac:spMk id="2" creationId="{4D7BBD99-5CD2-1018-06A9-25758BC23B29}"/>
          </ac:spMkLst>
        </pc:spChg>
        <pc:spChg chg="mod">
          <ac:chgData name="MAZEN KHERALLAH" userId="4d8bae32aa458b2a" providerId="LiveId" clId="{D1F6DF24-7977-416E-A8CB-0CF0122DCE5C}" dt="2023-07-02T18:58:00.617" v="7466" actId="1076"/>
          <ac:spMkLst>
            <pc:docMk/>
            <pc:sldMk cId="2047726029" sldId="864"/>
            <ac:spMk id="3" creationId="{00000000-0000-0000-0000-000000000000}"/>
          </ac:spMkLst>
        </pc:spChg>
        <pc:spChg chg="mod">
          <ac:chgData name="MAZEN KHERALLAH" userId="4d8bae32aa458b2a" providerId="LiveId" clId="{D1F6DF24-7977-416E-A8CB-0CF0122DCE5C}" dt="2023-07-02T18:58:12.577" v="7470" actId="1036"/>
          <ac:spMkLst>
            <pc:docMk/>
            <pc:sldMk cId="2047726029" sldId="864"/>
            <ac:spMk id="9" creationId="{00000000-0000-0000-0000-000000000000}"/>
          </ac:spMkLst>
        </pc:spChg>
        <pc:graphicFrameChg chg="mod">
          <ac:chgData name="MAZEN KHERALLAH" userId="4d8bae32aa458b2a" providerId="LiveId" clId="{D1F6DF24-7977-416E-A8CB-0CF0122DCE5C}" dt="2023-07-02T18:57:55.294" v="7465" actId="207"/>
          <ac:graphicFrameMkLst>
            <pc:docMk/>
            <pc:sldMk cId="2047726029" sldId="864"/>
            <ac:graphicFrameMk id="7" creationId="{00000000-0000-0000-0000-000000000000}"/>
          </ac:graphicFrameMkLst>
        </pc:graphicFrameChg>
      </pc:sldChg>
      <pc:sldChg chg="delSp modSp mod modNotesTx">
        <pc:chgData name="MAZEN KHERALLAH" userId="4d8bae32aa458b2a" providerId="LiveId" clId="{D1F6DF24-7977-416E-A8CB-0CF0122DCE5C}" dt="2023-07-07T14:20:25.818" v="10596" actId="6549"/>
        <pc:sldMkLst>
          <pc:docMk/>
          <pc:sldMk cId="1782731124" sldId="2081"/>
        </pc:sldMkLst>
        <pc:spChg chg="mod">
          <ac:chgData name="MAZEN KHERALLAH" userId="4d8bae32aa458b2a" providerId="LiveId" clId="{D1F6DF24-7977-416E-A8CB-0CF0122DCE5C}" dt="2023-07-07T14:20:19.320" v="10595" actId="20577"/>
          <ac:spMkLst>
            <pc:docMk/>
            <pc:sldMk cId="1782731124" sldId="2081"/>
            <ac:spMk id="2" creationId="{00000000-0000-0000-0000-000000000000}"/>
          </ac:spMkLst>
        </pc:spChg>
        <pc:graphicFrameChg chg="del">
          <ac:chgData name="MAZEN KHERALLAH" userId="4d8bae32aa458b2a" providerId="LiveId" clId="{D1F6DF24-7977-416E-A8CB-0CF0122DCE5C}" dt="2023-06-18T17:39:36.764" v="59" actId="478"/>
          <ac:graphicFrameMkLst>
            <pc:docMk/>
            <pc:sldMk cId="1782731124" sldId="2081"/>
            <ac:graphicFrameMk id="7" creationId="{5C832788-6BEA-0DA8-0E30-341723660C62}"/>
          </ac:graphicFrameMkLst>
        </pc:graphicFrameChg>
        <pc:picChg chg="del">
          <ac:chgData name="MAZEN KHERALLAH" userId="4d8bae32aa458b2a" providerId="LiveId" clId="{D1F6DF24-7977-416E-A8CB-0CF0122DCE5C}" dt="2023-06-18T17:39:38.741" v="60" actId="478"/>
          <ac:picMkLst>
            <pc:docMk/>
            <pc:sldMk cId="1782731124" sldId="2081"/>
            <ac:picMk id="6" creationId="{4123FFC7-4E81-44CE-15A0-833E2E0F90B5}"/>
          </ac:picMkLst>
        </pc:picChg>
      </pc:sldChg>
      <pc:sldChg chg="addSp delSp modSp new mod ord">
        <pc:chgData name="MAZEN KHERALLAH" userId="4d8bae32aa458b2a" providerId="LiveId" clId="{D1F6DF24-7977-416E-A8CB-0CF0122DCE5C}" dt="2023-07-10T10:59:16.813" v="13734" actId="12788"/>
        <pc:sldMkLst>
          <pc:docMk/>
          <pc:sldMk cId="767017871" sldId="2082"/>
        </pc:sldMkLst>
        <pc:spChg chg="mod">
          <ac:chgData name="MAZEN KHERALLAH" userId="4d8bae32aa458b2a" providerId="LiveId" clId="{D1F6DF24-7977-416E-A8CB-0CF0122DCE5C}" dt="2023-06-23T20:50:44.298" v="4043"/>
          <ac:spMkLst>
            <pc:docMk/>
            <pc:sldMk cId="767017871" sldId="2082"/>
            <ac:spMk id="2" creationId="{FC0959B6-51D6-44DF-C993-5714AC4D3B99}"/>
          </ac:spMkLst>
        </pc:spChg>
        <pc:spChg chg="del">
          <ac:chgData name="MAZEN KHERALLAH" userId="4d8bae32aa458b2a" providerId="LiveId" clId="{D1F6DF24-7977-416E-A8CB-0CF0122DCE5C}" dt="2023-06-18T17:47:02.502" v="72" actId="931"/>
          <ac:spMkLst>
            <pc:docMk/>
            <pc:sldMk cId="767017871" sldId="2082"/>
            <ac:spMk id="3" creationId="{D9464C15-F998-2CEC-E2A3-67C50AF0135C}"/>
          </ac:spMkLst>
        </pc:spChg>
        <pc:spChg chg="add del mod">
          <ac:chgData name="MAZEN KHERALLAH" userId="4d8bae32aa458b2a" providerId="LiveId" clId="{D1F6DF24-7977-416E-A8CB-0CF0122DCE5C}" dt="2023-07-02T19:49:46.821" v="7640" actId="931"/>
          <ac:spMkLst>
            <pc:docMk/>
            <pc:sldMk cId="767017871" sldId="2082"/>
            <ac:spMk id="4" creationId="{ACAC5D70-F3E7-98D8-ADCF-DD6C200366F3}"/>
          </ac:spMkLst>
        </pc:spChg>
        <pc:spChg chg="add del mod">
          <ac:chgData name="MAZEN KHERALLAH" userId="4d8bae32aa458b2a" providerId="LiveId" clId="{D1F6DF24-7977-416E-A8CB-0CF0122DCE5C}" dt="2023-07-10T10:59:00.965" v="13729" actId="931"/>
          <ac:spMkLst>
            <pc:docMk/>
            <pc:sldMk cId="767017871" sldId="2082"/>
            <ac:spMk id="4" creationId="{FB8E8CDF-CD09-BC0D-B2A1-B16F4A9324DC}"/>
          </ac:spMkLst>
        </pc:spChg>
        <pc:spChg chg="add mod">
          <ac:chgData name="MAZEN KHERALLAH" userId="4d8bae32aa458b2a" providerId="LiveId" clId="{D1F6DF24-7977-416E-A8CB-0CF0122DCE5C}" dt="2023-07-02T20:17:39.345" v="7887"/>
          <ac:spMkLst>
            <pc:docMk/>
            <pc:sldMk cId="767017871" sldId="2082"/>
            <ac:spMk id="8" creationId="{F5D82B53-F66C-D931-8AE3-0CA4E6AF66E1}"/>
          </ac:spMkLst>
        </pc:spChg>
        <pc:picChg chg="add del mod">
          <ac:chgData name="MAZEN KHERALLAH" userId="4d8bae32aa458b2a" providerId="LiveId" clId="{D1F6DF24-7977-416E-A8CB-0CF0122DCE5C}" dt="2023-07-02T19:49:23.421" v="7639" actId="478"/>
          <ac:picMkLst>
            <pc:docMk/>
            <pc:sldMk cId="767017871" sldId="2082"/>
            <ac:picMk id="5" creationId="{551A26F1-C7FA-327D-2F05-BBF02ED9EA2C}"/>
          </ac:picMkLst>
        </pc:picChg>
        <pc:picChg chg="add mod">
          <ac:chgData name="MAZEN KHERALLAH" userId="4d8bae32aa458b2a" providerId="LiveId" clId="{D1F6DF24-7977-416E-A8CB-0CF0122DCE5C}" dt="2023-07-10T10:59:16.813" v="13734" actId="12788"/>
          <ac:picMkLst>
            <pc:docMk/>
            <pc:sldMk cId="767017871" sldId="2082"/>
            <ac:picMk id="6" creationId="{A8B62A8F-B6A3-2F7D-41E2-D55EDA2991BD}"/>
          </ac:picMkLst>
        </pc:picChg>
        <pc:picChg chg="add del mod">
          <ac:chgData name="MAZEN KHERALLAH" userId="4d8bae32aa458b2a" providerId="LiveId" clId="{D1F6DF24-7977-416E-A8CB-0CF0122DCE5C}" dt="2023-07-10T10:58:37.916" v="13728" actId="478"/>
          <ac:picMkLst>
            <pc:docMk/>
            <pc:sldMk cId="767017871" sldId="2082"/>
            <ac:picMk id="7" creationId="{7B2E5632-C367-D80A-B0A0-E967AA4E30DA}"/>
          </ac:picMkLst>
        </pc:picChg>
      </pc:sldChg>
      <pc:sldChg chg="addSp delSp modSp new del mod setBg">
        <pc:chgData name="MAZEN KHERALLAH" userId="4d8bae32aa458b2a" providerId="LiveId" clId="{D1F6DF24-7977-416E-A8CB-0CF0122DCE5C}" dt="2023-06-18T17:46:43.896" v="70" actId="47"/>
        <pc:sldMkLst>
          <pc:docMk/>
          <pc:sldMk cId="3628910762" sldId="2082"/>
        </pc:sldMkLst>
        <pc:spChg chg="mo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2" creationId="{2EBCFFE6-8C35-77FA-4702-AE10AFA42FA8}"/>
          </ac:spMkLst>
        </pc:spChg>
        <pc:spChg chg="del">
          <ac:chgData name="MAZEN KHERALLAH" userId="4d8bae32aa458b2a" providerId="LiveId" clId="{D1F6DF24-7977-416E-A8CB-0CF0122DCE5C}" dt="2023-06-18T17:40:18.407" v="62" actId="931"/>
          <ac:spMkLst>
            <pc:docMk/>
            <pc:sldMk cId="3628910762" sldId="2082"/>
            <ac:spMk id="3" creationId="{46D839BD-11E3-42A4-350A-E9A1444BC73F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9" creationId="{7FB73FC6-6BF8-D7BE-D4FB-4FCE187E8A0E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2" creationId="{284B70D5-875B-433D-BDBD-1522A85D6C1D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6" creationId="{1E299956-A9E7-4FC1-A0B1-D590CA9730E8}"/>
          </ac:spMkLst>
        </pc:spChg>
        <pc:spChg chg="add">
          <ac:chgData name="MAZEN KHERALLAH" userId="4d8bae32aa458b2a" providerId="LiveId" clId="{D1F6DF24-7977-416E-A8CB-0CF0122DCE5C}" dt="2023-06-18T17:40:38.902" v="68" actId="26606"/>
          <ac:spMkLst>
            <pc:docMk/>
            <pc:sldMk cId="3628910762" sldId="2082"/>
            <ac:spMk id="18" creationId="{17FC539C-B783-4B03-9F9E-D13430F3F64F}"/>
          </ac:spMkLst>
        </pc:spChg>
        <pc:picChg chg="add del mod">
          <ac:chgData name="MAZEN KHERALLAH" userId="4d8bae32aa458b2a" providerId="LiveId" clId="{D1F6DF24-7977-416E-A8CB-0CF0122DCE5C}" dt="2023-06-18T17:46:40.540" v="69" actId="478"/>
          <ac:picMkLst>
            <pc:docMk/>
            <pc:sldMk cId="3628910762" sldId="2082"/>
            <ac:picMk id="5" creationId="{2FE089DE-F334-C8A8-A360-A37FFCC72E6D}"/>
          </ac:picMkLst>
        </pc:picChg>
        <pc:cxnChg chg="add">
          <ac:chgData name="MAZEN KHERALLAH" userId="4d8bae32aa458b2a" providerId="LiveId" clId="{D1F6DF24-7977-416E-A8CB-0CF0122DCE5C}" dt="2023-06-18T17:40:38.902" v="68" actId="26606"/>
          <ac:cxnSpMkLst>
            <pc:docMk/>
            <pc:sldMk cId="3628910762" sldId="2082"/>
            <ac:cxnSpMk id="14" creationId="{C947DF4A-614C-4B4C-8B80-E5B9D8E8CFED}"/>
          </ac:cxnSpMkLst>
        </pc:cxnChg>
      </pc:sldChg>
      <pc:sldChg chg="addSp delSp modSp new mod ord modNotesTx">
        <pc:chgData name="MAZEN KHERALLAH" userId="4d8bae32aa458b2a" providerId="LiveId" clId="{D1F6DF24-7977-416E-A8CB-0CF0122DCE5C}" dt="2023-07-06T11:15:24.259" v="9717"/>
        <pc:sldMkLst>
          <pc:docMk/>
          <pc:sldMk cId="4002235906" sldId="2083"/>
        </pc:sldMkLst>
        <pc:spChg chg="mod">
          <ac:chgData name="MAZEN KHERALLAH" userId="4d8bae32aa458b2a" providerId="LiveId" clId="{D1F6DF24-7977-416E-A8CB-0CF0122DCE5C}" dt="2023-06-23T20:51:06.109" v="4047" actId="6549"/>
          <ac:spMkLst>
            <pc:docMk/>
            <pc:sldMk cId="4002235906" sldId="2083"/>
            <ac:spMk id="2" creationId="{54A113CF-025A-FA1D-673C-EA166B7458BA}"/>
          </ac:spMkLst>
        </pc:spChg>
        <pc:spChg chg="del">
          <ac:chgData name="MAZEN KHERALLAH" userId="4d8bae32aa458b2a" providerId="LiveId" clId="{D1F6DF24-7977-416E-A8CB-0CF0122DCE5C}" dt="2023-06-22T02:51:19.339" v="96" actId="1032"/>
          <ac:spMkLst>
            <pc:docMk/>
            <pc:sldMk cId="4002235906" sldId="2083"/>
            <ac:spMk id="3" creationId="{85CEC71B-A44A-10B3-A6BF-77F5869D6FB7}"/>
          </ac:spMkLst>
        </pc:spChg>
        <pc:spChg chg="add del mod">
          <ac:chgData name="MAZEN KHERALLAH" userId="4d8bae32aa458b2a" providerId="LiveId" clId="{D1F6DF24-7977-416E-A8CB-0CF0122DCE5C}" dt="2023-06-22T13:00:27.482" v="1430"/>
          <ac:spMkLst>
            <pc:docMk/>
            <pc:sldMk cId="4002235906" sldId="2083"/>
            <ac:spMk id="6" creationId="{177E633E-525B-05D5-EE8C-0B1E0A321F0B}"/>
          </ac:spMkLst>
        </pc:spChg>
        <pc:graphicFrameChg chg="add del mod modGraphic">
          <ac:chgData name="MAZEN KHERALLAH" userId="4d8bae32aa458b2a" providerId="LiveId" clId="{D1F6DF24-7977-416E-A8CB-0CF0122DCE5C}" dt="2023-06-22T13:00:22.559" v="1429" actId="21"/>
          <ac:graphicFrameMkLst>
            <pc:docMk/>
            <pc:sldMk cId="4002235906" sldId="2083"/>
            <ac:graphicFrameMk id="4" creationId="{09462C21-B908-0DA3-D5AC-8E9C9D7A84DE}"/>
          </ac:graphicFrameMkLst>
        </pc:graphicFrameChg>
        <pc:graphicFrameChg chg="add mod modGraphic">
          <ac:chgData name="MAZEN KHERALLAH" userId="4d8bae32aa458b2a" providerId="LiveId" clId="{D1F6DF24-7977-416E-A8CB-0CF0122DCE5C}" dt="2023-06-27T19:31:08.118" v="5421" actId="12100"/>
          <ac:graphicFrameMkLst>
            <pc:docMk/>
            <pc:sldMk cId="4002235906" sldId="2083"/>
            <ac:graphicFrameMk id="7" creationId="{CFD7499C-1EE6-31C1-3370-51AFC72996A4}"/>
          </ac:graphicFrameMkLst>
        </pc:graphicFrameChg>
        <pc:picChg chg="add del mod">
          <ac:chgData name="MAZEN KHERALLAH" userId="4d8bae32aa458b2a" providerId="LiveId" clId="{D1F6DF24-7977-416E-A8CB-0CF0122DCE5C}" dt="2023-06-22T02:49:57.837" v="86" actId="478"/>
          <ac:picMkLst>
            <pc:docMk/>
            <pc:sldMk cId="4002235906" sldId="2083"/>
            <ac:picMk id="1026" creationId="{D49C2EA5-82E9-4C8D-0FD6-08298B15EC6B}"/>
          </ac:picMkLst>
        </pc:picChg>
        <pc:picChg chg="add del mod">
          <ac:chgData name="MAZEN KHERALLAH" userId="4d8bae32aa458b2a" providerId="LiveId" clId="{D1F6DF24-7977-416E-A8CB-0CF0122DCE5C}" dt="2023-06-22T03:14:11.013" v="962" actId="21"/>
          <ac:picMkLst>
            <pc:docMk/>
            <pc:sldMk cId="4002235906" sldId="2083"/>
            <ac:picMk id="1028" creationId="{E2DCCA66-E546-6D2F-51AC-E6D69000968F}"/>
          </ac:picMkLst>
        </pc:picChg>
      </pc:sldChg>
      <pc:sldChg chg="addSp delSp modSp add mod ord modClrScheme chgLayout modNotesTx">
        <pc:chgData name="MAZEN KHERALLAH" userId="4d8bae32aa458b2a" providerId="LiveId" clId="{D1F6DF24-7977-416E-A8CB-0CF0122DCE5C}" dt="2023-06-27T19:35:07.469" v="5479" actId="1036"/>
        <pc:sldMkLst>
          <pc:docMk/>
          <pc:sldMk cId="669719677" sldId="2084"/>
        </pc:sldMkLst>
        <pc:spChg chg="del">
          <ac:chgData name="MAZEN KHERALLAH" userId="4d8bae32aa458b2a" providerId="LiveId" clId="{D1F6DF24-7977-416E-A8CB-0CF0122DCE5C}" dt="2023-06-23T20:07:11.514" v="3164" actId="700"/>
          <ac:spMkLst>
            <pc:docMk/>
            <pc:sldMk cId="669719677" sldId="2084"/>
            <ac:spMk id="2" creationId="{54A113CF-025A-FA1D-673C-EA166B7458BA}"/>
          </ac:spMkLst>
        </pc:spChg>
        <pc:spChg chg="del">
          <ac:chgData name="MAZEN KHERALLAH" userId="4d8bae32aa458b2a" providerId="LiveId" clId="{D1F6DF24-7977-416E-A8CB-0CF0122DCE5C}" dt="2023-06-23T20:07:07.133" v="3163" actId="478"/>
          <ac:spMkLst>
            <pc:docMk/>
            <pc:sldMk cId="669719677" sldId="2084"/>
            <ac:spMk id="3" creationId="{85CEC71B-A44A-10B3-A6BF-77F5869D6FB7}"/>
          </ac:spMkLst>
        </pc:spChg>
        <pc:spChg chg="add mod">
          <ac:chgData name="MAZEN KHERALLAH" userId="4d8bae32aa458b2a" providerId="LiveId" clId="{D1F6DF24-7977-416E-A8CB-0CF0122DCE5C}" dt="2023-06-27T19:35:07.469" v="5479" actId="1036"/>
          <ac:spMkLst>
            <pc:docMk/>
            <pc:sldMk cId="669719677" sldId="2084"/>
            <ac:spMk id="3" creationId="{DF1F5C36-1C68-6B8A-D284-8F2944BB0D82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0" creationId="{F4A5BA87-B333-A7A9-F37B-A6507530FA9D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1" creationId="{A0BC7A50-D7EB-847E-9515-0D153F95C52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2" creationId="{4B5D7AC9-552D-EF2D-51FF-BE12AF06BA9E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3" creationId="{FB623E0C-B8DA-0F54-F05E-AA966F90E83C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4" creationId="{5D31821E-59FA-E6A7-F2A6-731BAB69BC9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15" creationId="{6FF3609A-75B8-D9D4-143B-E6C557EEBD7D}"/>
          </ac:spMkLst>
        </pc:spChg>
        <pc:spChg chg="add mod">
          <ac:chgData name="MAZEN KHERALLAH" userId="4d8bae32aa458b2a" providerId="LiveId" clId="{D1F6DF24-7977-416E-A8CB-0CF0122DCE5C}" dt="2023-06-23T20:17:26.598" v="3460" actId="208"/>
          <ac:spMkLst>
            <pc:docMk/>
            <pc:sldMk cId="669719677" sldId="2084"/>
            <ac:spMk id="16" creationId="{848FEB84-CF79-D4D5-BCC4-DD3F5CBC0A1C}"/>
          </ac:spMkLst>
        </pc:spChg>
        <pc:spChg chg="add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2" creationId="{9F386421-63ED-5098-6679-48C714A4E966}"/>
          </ac:spMkLst>
        </pc:spChg>
        <pc:spChg chg="add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3" creationId="{F797EB68-2CA3-454B-346D-3D5DD624A752}"/>
          </ac:spMkLst>
        </pc:spChg>
        <pc:spChg chg="add del mod">
          <ac:chgData name="MAZEN KHERALLAH" userId="4d8bae32aa458b2a" providerId="LiveId" clId="{D1F6DF24-7977-416E-A8CB-0CF0122DCE5C}" dt="2023-06-23T20:17:54.188" v="3468" actId="207"/>
          <ac:spMkLst>
            <pc:docMk/>
            <pc:sldMk cId="669719677" sldId="2084"/>
            <ac:spMk id="24" creationId="{9EEF13A7-1E88-C08A-8561-DB0C09AB2FCD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5" creationId="{0E062BEC-727E-5C26-78C8-1E51EE6C472F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6" creationId="{D777C72A-2C68-81E5-FD47-AEF3DC7988B7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7" creationId="{11E0BC20-5C6F-F4F2-A6EF-D2602E0B7114}"/>
          </ac:spMkLst>
        </pc:spChg>
        <pc:spChg chg="add mod">
          <ac:chgData name="MAZEN KHERALLAH" userId="4d8bae32aa458b2a" providerId="LiveId" clId="{D1F6DF24-7977-416E-A8CB-0CF0122DCE5C}" dt="2023-06-23T20:16:43.880" v="3459" actId="207"/>
          <ac:spMkLst>
            <pc:docMk/>
            <pc:sldMk cId="669719677" sldId="2084"/>
            <ac:spMk id="28" creationId="{CD385ED2-07BB-9624-8EFF-E123EA79EBB2}"/>
          </ac:spMkLst>
        </pc:spChg>
        <pc:spChg chg="add mod">
          <ac:chgData name="MAZEN KHERALLAH" userId="4d8bae32aa458b2a" providerId="LiveId" clId="{D1F6DF24-7977-416E-A8CB-0CF0122DCE5C}" dt="2023-06-27T18:53:40.445" v="5148" actId="20577"/>
          <ac:spMkLst>
            <pc:docMk/>
            <pc:sldMk cId="669719677" sldId="2084"/>
            <ac:spMk id="29" creationId="{EA5D8358-BB2D-A921-4648-734D1E3AD9F9}"/>
          </ac:spMkLst>
        </pc:spChg>
        <pc:spChg chg="add del mod">
          <ac:chgData name="MAZEN KHERALLAH" userId="4d8bae32aa458b2a" providerId="LiveId" clId="{D1F6DF24-7977-416E-A8CB-0CF0122DCE5C}" dt="2023-06-23T20:04:55.003" v="3147" actId="478"/>
          <ac:spMkLst>
            <pc:docMk/>
            <pc:sldMk cId="669719677" sldId="2084"/>
            <ac:spMk id="30" creationId="{2F296AF5-9CC0-E847-3647-07982C7CDF11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1" creationId="{EBE78495-5F5F-81AA-FFFB-DAC8738BE478}"/>
          </ac:spMkLst>
        </pc:spChg>
        <pc:spChg chg="add mod">
          <ac:chgData name="MAZEN KHERALLAH" userId="4d8bae32aa458b2a" providerId="LiveId" clId="{D1F6DF24-7977-416E-A8CB-0CF0122DCE5C}" dt="2023-06-23T20:15:31.752" v="3454" actId="1036"/>
          <ac:spMkLst>
            <pc:docMk/>
            <pc:sldMk cId="669719677" sldId="2084"/>
            <ac:spMk id="32" creationId="{C8A18C72-736C-6311-79F6-3A83C11F0E39}"/>
          </ac:spMkLst>
        </pc:spChg>
        <pc:spChg chg="add mod">
          <ac:chgData name="MAZEN KHERALLAH" userId="4d8bae32aa458b2a" providerId="LiveId" clId="{D1F6DF24-7977-416E-A8CB-0CF0122DCE5C}" dt="2023-06-23T20:14:40.649" v="3431" actId="555"/>
          <ac:spMkLst>
            <pc:docMk/>
            <pc:sldMk cId="669719677" sldId="2084"/>
            <ac:spMk id="33" creationId="{1B128246-6176-6DDB-CC9A-A5B7FEC258C4}"/>
          </ac:spMkLst>
        </pc:spChg>
        <pc:spChg chg="add mod">
          <ac:chgData name="MAZEN KHERALLAH" userId="4d8bae32aa458b2a" providerId="LiveId" clId="{D1F6DF24-7977-416E-A8CB-0CF0122DCE5C}" dt="2023-06-23T20:15:07.580" v="3442" actId="1036"/>
          <ac:spMkLst>
            <pc:docMk/>
            <pc:sldMk cId="669719677" sldId="2084"/>
            <ac:spMk id="34" creationId="{03829C50-8F33-B96F-2A39-FE0D0AB213F6}"/>
          </ac:spMkLst>
        </pc:spChg>
        <pc:spChg chg="add mod">
          <ac:chgData name="MAZEN KHERALLAH" userId="4d8bae32aa458b2a" providerId="LiveId" clId="{D1F6DF24-7977-416E-A8CB-0CF0122DCE5C}" dt="2023-06-23T20:15:26.963" v="3451" actId="1036"/>
          <ac:spMkLst>
            <pc:docMk/>
            <pc:sldMk cId="669719677" sldId="2084"/>
            <ac:spMk id="35" creationId="{1163B1D1-C38E-B544-C635-000C21965DB6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6" creationId="{27C48444-8ACA-E0F8-BFB7-1D155C6F1DD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7" creationId="{E5EC1DF0-0706-0057-E5FA-1CDE7E1AE7EB}"/>
          </ac:spMkLst>
        </pc:spChg>
        <pc:spChg chg="add mod">
          <ac:chgData name="MAZEN KHERALLAH" userId="4d8bae32aa458b2a" providerId="LiveId" clId="{D1F6DF24-7977-416E-A8CB-0CF0122DCE5C}" dt="2023-06-23T20:13:45.372" v="3429" actId="1038"/>
          <ac:spMkLst>
            <pc:docMk/>
            <pc:sldMk cId="669719677" sldId="2084"/>
            <ac:spMk id="38" creationId="{8AD6430E-8E2E-9348-7B20-EDFB7C28BFC1}"/>
          </ac:spMkLst>
        </pc:spChg>
        <pc:spChg chg="add mod">
          <ac:chgData name="MAZEN KHERALLAH" userId="4d8bae32aa458b2a" providerId="LiveId" clId="{D1F6DF24-7977-416E-A8CB-0CF0122DCE5C}" dt="2023-06-23T20:14:21.989" v="3430" actId="313"/>
          <ac:spMkLst>
            <pc:docMk/>
            <pc:sldMk cId="669719677" sldId="2084"/>
            <ac:spMk id="39" creationId="{0E39F366-32BA-B28B-F4D5-CF0087746F86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0" creationId="{6FCFE2CC-291B-8D48-5409-55BEC0131B79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1" creationId="{58A89612-585E-FACF-49CB-E07A335DBFB0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2" creationId="{3A6AEB16-17CD-737B-6670-6B19938ED603}"/>
          </ac:spMkLst>
        </pc:spChg>
        <pc:spChg chg="add mod">
          <ac:chgData name="MAZEN KHERALLAH" userId="4d8bae32aa458b2a" providerId="LiveId" clId="{D1F6DF24-7977-416E-A8CB-0CF0122DCE5C}" dt="2023-06-23T20:16:02.350" v="3456" actId="207"/>
          <ac:spMkLst>
            <pc:docMk/>
            <pc:sldMk cId="669719677" sldId="2084"/>
            <ac:spMk id="43" creationId="{94F8C0A8-2359-62D6-662D-593B52ADD226}"/>
          </ac:spMkLst>
        </pc:spChg>
        <pc:picChg chg="del mod">
          <ac:chgData name="MAZEN KHERALLAH" userId="4d8bae32aa458b2a" providerId="LiveId" clId="{D1F6DF24-7977-416E-A8CB-0CF0122DCE5C}" dt="2023-06-23T20:13:36.341" v="3369" actId="478"/>
          <ac:picMkLst>
            <pc:docMk/>
            <pc:sldMk cId="669719677" sldId="2084"/>
            <ac:picMk id="1028" creationId="{E2DCCA66-E546-6D2F-51AC-E6D69000968F}"/>
          </ac:picMkLst>
        </pc:picChg>
        <pc:cxnChg chg="add mod">
          <ac:chgData name="MAZEN KHERALLAH" userId="4d8bae32aa458b2a" providerId="LiveId" clId="{D1F6DF24-7977-416E-A8CB-0CF0122DCE5C}" dt="2023-06-23T20:17:35.132" v="3466" actId="1037"/>
          <ac:cxnSpMkLst>
            <pc:docMk/>
            <pc:sldMk cId="669719677" sldId="2084"/>
            <ac:cxnSpMk id="5" creationId="{5488959F-8500-6A8F-C200-B96A7BC64D15}"/>
          </ac:cxnSpMkLst>
        </pc:cxnChg>
        <pc:cxnChg chg="add del mod">
          <ac:chgData name="MAZEN KHERALLAH" userId="4d8bae32aa458b2a" providerId="LiveId" clId="{D1F6DF24-7977-416E-A8CB-0CF0122DCE5C}" dt="2023-06-23T19:55:34.185" v="2875" actId="478"/>
          <ac:cxnSpMkLst>
            <pc:docMk/>
            <pc:sldMk cId="669719677" sldId="2084"/>
            <ac:cxnSpMk id="6" creationId="{A8603C43-3F72-F001-EDEB-2DDFC454E179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7" creationId="{91064F8C-6436-6B1D-48CC-0F7BBAEBED56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18" creationId="{A313DB69-19DE-32BA-951D-BA036F680CD5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19" creationId="{9CD882FC-0730-4838-D899-9F6AF5863E7C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20" creationId="{8A20BB70-78B9-84DC-D2FD-D780AE358B4C}"/>
          </ac:cxnSpMkLst>
        </pc:cxnChg>
        <pc:cxnChg chg="add mod">
          <ac:chgData name="MAZEN KHERALLAH" userId="4d8bae32aa458b2a" providerId="LiveId" clId="{D1F6DF24-7977-416E-A8CB-0CF0122DCE5C}" dt="2023-06-23T20:13:45.372" v="3429" actId="1038"/>
          <ac:cxnSpMkLst>
            <pc:docMk/>
            <pc:sldMk cId="669719677" sldId="2084"/>
            <ac:cxnSpMk id="21" creationId="{D1C02F24-DEC5-D2AB-F3EE-25461096C871}"/>
          </ac:cxnSpMkLst>
        </pc:cxnChg>
      </pc:sldChg>
      <pc:sldChg chg="del">
        <pc:chgData name="MAZEN KHERALLAH" userId="4d8bae32aa458b2a" providerId="LiveId" clId="{D1F6DF24-7977-416E-A8CB-0CF0122DCE5C}" dt="2023-07-02T18:20:03.342" v="7208" actId="47"/>
        <pc:sldMkLst>
          <pc:docMk/>
          <pc:sldMk cId="2138496154" sldId="2084"/>
        </pc:sldMkLst>
      </pc:sldChg>
      <pc:sldChg chg="addSp delSp modSp new mod ord setBg chgLayout">
        <pc:chgData name="MAZEN KHERALLAH" userId="4d8bae32aa458b2a" providerId="LiveId" clId="{D1F6DF24-7977-416E-A8CB-0CF0122DCE5C}" dt="2023-06-27T22:42:37.071" v="6107" actId="12788"/>
        <pc:sldMkLst>
          <pc:docMk/>
          <pc:sldMk cId="3398675046" sldId="2085"/>
        </pc:sldMkLst>
        <pc:spChg chg="del mod">
          <ac:chgData name="MAZEN KHERALLAH" userId="4d8bae32aa458b2a" providerId="LiveId" clId="{D1F6DF24-7977-416E-A8CB-0CF0122DCE5C}" dt="2023-06-22T12:59:54.574" v="1426" actId="6264"/>
          <ac:spMkLst>
            <pc:docMk/>
            <pc:sldMk cId="3398675046" sldId="2085"/>
            <ac:spMk id="2" creationId="{C5FB3982-0252-5B28-CCA6-9C283E307AC8}"/>
          </ac:spMkLst>
        </pc:spChg>
        <pc:spChg chg="add mod">
          <ac:chgData name="MAZEN KHERALLAH" userId="4d8bae32aa458b2a" providerId="LiveId" clId="{D1F6DF24-7977-416E-A8CB-0CF0122DCE5C}" dt="2023-06-27T22:42:37.071" v="6107" actId="12788"/>
          <ac:spMkLst>
            <pc:docMk/>
            <pc:sldMk cId="3398675046" sldId="2085"/>
            <ac:spMk id="3" creationId="{A42F63C0-1ADC-6D53-524D-74970DC39D2B}"/>
          </ac:spMkLst>
        </pc:spChg>
        <pc:spChg chg="del">
          <ac:chgData name="MAZEN KHERALLAH" userId="4d8bae32aa458b2a" providerId="LiveId" clId="{D1F6DF24-7977-416E-A8CB-0CF0122DCE5C}" dt="2023-06-22T12:52:25.709" v="965" actId="1032"/>
          <ac:spMkLst>
            <pc:docMk/>
            <pc:sldMk cId="3398675046" sldId="2085"/>
            <ac:spMk id="3" creationId="{BF65D55D-D9C1-5DB6-B478-4747EA5453B5}"/>
          </ac:spMkLst>
        </pc:spChg>
        <pc:spChg chg="add del mod">
          <ac:chgData name="MAZEN KHERALLAH" userId="4d8bae32aa458b2a" providerId="LiveId" clId="{D1F6DF24-7977-416E-A8CB-0CF0122DCE5C}" dt="2023-06-22T12:59:54.574" v="1426" actId="6264"/>
          <ac:spMkLst>
            <pc:docMk/>
            <pc:sldMk cId="3398675046" sldId="2085"/>
            <ac:spMk id="6" creationId="{AC982D11-9D6B-A152-6B59-9E0638D8EC4A}"/>
          </ac:spMkLst>
        </pc:spChg>
        <pc:spChg chg="add mod ord">
          <ac:chgData name="MAZEN KHERALLAH" userId="4d8bae32aa458b2a" providerId="LiveId" clId="{D1F6DF24-7977-416E-A8CB-0CF0122DCE5C}" dt="2023-06-24T01:32:40.302" v="4303" actId="368"/>
          <ac:spMkLst>
            <pc:docMk/>
            <pc:sldMk cId="3398675046" sldId="2085"/>
            <ac:spMk id="7" creationId="{1D9EAEEF-FB2A-6A20-0B10-A01101FFF4C8}"/>
          </ac:spMkLst>
        </pc:spChg>
        <pc:graphicFrameChg chg="add mod ord modGraphic">
          <ac:chgData name="MAZEN KHERALLAH" userId="4d8bae32aa458b2a" providerId="LiveId" clId="{D1F6DF24-7977-416E-A8CB-0CF0122DCE5C}" dt="2023-06-27T22:41:37.782" v="6096" actId="20577"/>
          <ac:graphicFrameMkLst>
            <pc:docMk/>
            <pc:sldMk cId="3398675046" sldId="2085"/>
            <ac:graphicFrameMk id="5" creationId="{B4278211-A4DB-D19E-AE3F-4C97F3667912}"/>
          </ac:graphicFrameMkLst>
        </pc:graphicFrameChg>
        <pc:picChg chg="add del mod">
          <ac:chgData name="MAZEN KHERALLAH" userId="4d8bae32aa458b2a" providerId="LiveId" clId="{D1F6DF24-7977-416E-A8CB-0CF0122DCE5C}" dt="2023-06-22T12:57:26.214" v="1398" actId="478"/>
          <ac:picMkLst>
            <pc:docMk/>
            <pc:sldMk cId="3398675046" sldId="2085"/>
            <ac:picMk id="4" creationId="{67FEDE8F-E755-61A1-D83B-51552489790D}"/>
          </ac:picMkLst>
        </pc:picChg>
        <pc:picChg chg="add del mod">
          <ac:chgData name="MAZEN KHERALLAH" userId="4d8bae32aa458b2a" providerId="LiveId" clId="{D1F6DF24-7977-416E-A8CB-0CF0122DCE5C}" dt="2023-06-27T22:41:47.972" v="6097" actId="478"/>
          <ac:picMkLst>
            <pc:docMk/>
            <pc:sldMk cId="3398675046" sldId="2085"/>
            <ac:picMk id="3074" creationId="{8AFF28A8-6FAC-8B52-E6CD-FFFA3AF5212B}"/>
          </ac:picMkLst>
        </pc:picChg>
      </pc:sldChg>
      <pc:sldChg chg="modSp mod">
        <pc:chgData name="MAZEN KHERALLAH" userId="4d8bae32aa458b2a" providerId="LiveId" clId="{D1F6DF24-7977-416E-A8CB-0CF0122DCE5C}" dt="2023-07-06T11:11:29.191" v="9659" actId="404"/>
        <pc:sldMkLst>
          <pc:docMk/>
          <pc:sldMk cId="3894162622" sldId="2085"/>
        </pc:sldMkLst>
        <pc:spChg chg="mod">
          <ac:chgData name="MAZEN KHERALLAH" userId="4d8bae32aa458b2a" providerId="LiveId" clId="{D1F6DF24-7977-416E-A8CB-0CF0122DCE5C}" dt="2023-07-06T11:10:30.114" v="9651" actId="20577"/>
          <ac:spMkLst>
            <pc:docMk/>
            <pc:sldMk cId="3894162622" sldId="2085"/>
            <ac:spMk id="7" creationId="{1D9EAEEF-FB2A-6A20-0B10-A01101FFF4C8}"/>
          </ac:spMkLst>
        </pc:spChg>
        <pc:graphicFrameChg chg="mod modGraphic">
          <ac:chgData name="MAZEN KHERALLAH" userId="4d8bae32aa458b2a" providerId="LiveId" clId="{D1F6DF24-7977-416E-A8CB-0CF0122DCE5C}" dt="2023-07-06T11:11:29.191" v="9659" actId="404"/>
          <ac:graphicFrameMkLst>
            <pc:docMk/>
            <pc:sldMk cId="3894162622" sldId="2085"/>
            <ac:graphicFrameMk id="5" creationId="{B4278211-A4DB-D19E-AE3F-4C97F3667912}"/>
          </ac:graphicFrameMkLst>
        </pc:graphicFrameChg>
      </pc:sldChg>
      <pc:sldChg chg="addSp delSp modSp new mod ord modClrScheme chgLayout modNotesTx">
        <pc:chgData name="MAZEN KHERALLAH" userId="4d8bae32aa458b2a" providerId="LiveId" clId="{D1F6DF24-7977-416E-A8CB-0CF0122DCE5C}" dt="2023-07-06T11:40:19.408" v="9951" actId="6549"/>
        <pc:sldMkLst>
          <pc:docMk/>
          <pc:sldMk cId="1013088722" sldId="2086"/>
        </pc:sldMkLst>
        <pc:spChg chg="del mod ord">
          <ac:chgData name="MAZEN KHERALLAH" userId="4d8bae32aa458b2a" providerId="LiveId" clId="{D1F6DF24-7977-416E-A8CB-0CF0122DCE5C}" dt="2023-06-23T19:45:14.742" v="2762" actId="478"/>
          <ac:spMkLst>
            <pc:docMk/>
            <pc:sldMk cId="1013088722" sldId="2086"/>
            <ac:spMk id="2" creationId="{D80E920E-BDC2-F639-5B49-AC8E436FF4E4}"/>
          </ac:spMkLst>
        </pc:spChg>
        <pc:spChg chg="add mod">
          <ac:chgData name="MAZEN KHERALLAH" userId="4d8bae32aa458b2a" providerId="LiveId" clId="{D1F6DF24-7977-416E-A8CB-0CF0122DCE5C}" dt="2023-07-06T10:55:17.628" v="9376" actId="404"/>
          <ac:spMkLst>
            <pc:docMk/>
            <pc:sldMk cId="1013088722" sldId="2086"/>
            <ac:spMk id="3" creationId="{85021B41-0AEC-81C3-FCDF-20A1FCE4661C}"/>
          </ac:spMkLst>
        </pc:spChg>
        <pc:spChg chg="del">
          <ac:chgData name="MAZEN KHERALLAH" userId="4d8bae32aa458b2a" providerId="LiveId" clId="{D1F6DF24-7977-416E-A8CB-0CF0122DCE5C}" dt="2023-06-22T13:14:48.948" v="1484"/>
          <ac:spMkLst>
            <pc:docMk/>
            <pc:sldMk cId="1013088722" sldId="2086"/>
            <ac:spMk id="3" creationId="{CB3C030D-1A43-AD5F-A606-4481128609CE}"/>
          </ac:spMkLst>
        </pc:spChg>
        <pc:spChg chg="add del mod">
          <ac:chgData name="MAZEN KHERALLAH" userId="4d8bae32aa458b2a" providerId="LiveId" clId="{D1F6DF24-7977-416E-A8CB-0CF0122DCE5C}" dt="2023-06-23T19:24:18.536" v="1721"/>
          <ac:spMkLst>
            <pc:docMk/>
            <pc:sldMk cId="1013088722" sldId="2086"/>
            <ac:spMk id="5" creationId="{7287E3B3-9AF4-A535-4B65-1E2924E2DFCB}"/>
          </ac:spMkLst>
        </pc:spChg>
        <pc:spChg chg="add del mod">
          <ac:chgData name="MAZEN KHERALLAH" userId="4d8bae32aa458b2a" providerId="LiveId" clId="{D1F6DF24-7977-416E-A8CB-0CF0122DCE5C}" dt="2023-06-23T19:39:20.406" v="2696"/>
          <ac:spMkLst>
            <pc:docMk/>
            <pc:sldMk cId="1013088722" sldId="2086"/>
            <ac:spMk id="7" creationId="{85E16819-0E2A-456C-B1E6-702BEE833818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0" creationId="{FCCB1ED5-7499-D00F-24CD-A8F01F19DF7B}"/>
          </ac:spMkLst>
        </pc:spChg>
        <pc:spChg chg="mod topLvl">
          <ac:chgData name="MAZEN KHERALLAH" userId="4d8bae32aa458b2a" providerId="LiveId" clId="{D1F6DF24-7977-416E-A8CB-0CF0122DCE5C}" dt="2023-07-06T11:40:19.408" v="9951" actId="6549"/>
          <ac:spMkLst>
            <pc:docMk/>
            <pc:sldMk cId="1013088722" sldId="2086"/>
            <ac:spMk id="11" creationId="{6E0EC0B7-A1A6-7716-CE85-CD5F317DD230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2" creationId="{9C5B245E-894A-2572-1D92-9D26B4A9B4C3}"/>
          </ac:spMkLst>
        </pc:spChg>
        <pc:spChg chg="mod topLvl">
          <ac:chgData name="MAZEN KHERALLAH" userId="4d8bae32aa458b2a" providerId="LiveId" clId="{D1F6DF24-7977-416E-A8CB-0CF0122DCE5C}" dt="2023-06-27T11:18:41.613" v="4439" actId="313"/>
          <ac:spMkLst>
            <pc:docMk/>
            <pc:sldMk cId="1013088722" sldId="2086"/>
            <ac:spMk id="13" creationId="{383AEE21-AFBC-DDF8-6C63-6F3D489D4D92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4" creationId="{3DF72315-1BA7-DC8B-EC75-8435249444F7}"/>
          </ac:spMkLst>
        </pc:spChg>
        <pc:spChg chg="mod topLvl">
          <ac:chgData name="MAZEN KHERALLAH" userId="4d8bae32aa458b2a" providerId="LiveId" clId="{D1F6DF24-7977-416E-A8CB-0CF0122DCE5C}" dt="2023-07-06T11:38:56.896" v="9848" actId="20577"/>
          <ac:spMkLst>
            <pc:docMk/>
            <pc:sldMk cId="1013088722" sldId="2086"/>
            <ac:spMk id="15" creationId="{033EB6A4-A63F-C0D1-82A1-08C802F0B256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6" creationId="{C284BB9E-AA88-76C2-009D-FD0949A73B3D}"/>
          </ac:spMkLst>
        </pc:spChg>
        <pc:spChg chg="mod topLvl">
          <ac:chgData name="MAZEN KHERALLAH" userId="4d8bae32aa458b2a" providerId="LiveId" clId="{D1F6DF24-7977-416E-A8CB-0CF0122DCE5C}" dt="2023-06-27T13:41:25.781" v="5005" actId="20577"/>
          <ac:spMkLst>
            <pc:docMk/>
            <pc:sldMk cId="1013088722" sldId="2086"/>
            <ac:spMk id="17" creationId="{75AECAEA-8C67-D4AA-4DA6-94F57354E1D4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8" creationId="{341D2ADF-F023-AEFD-5CCF-5F5A3BB51DE8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19" creationId="{8B009069-0BB2-B370-A3C7-172173FBAB41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0" creationId="{85E42A99-E80D-A0CC-550D-AD3CA5387B5E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1" creationId="{1E1B2EB1-0D29-E77C-1A50-D5DA013AA407}"/>
          </ac:spMkLst>
        </pc:spChg>
        <pc:spChg chg="mod topLvl">
          <ac:chgData name="MAZEN KHERALLAH" userId="4d8bae32aa458b2a" providerId="LiveId" clId="{D1F6DF24-7977-416E-A8CB-0CF0122DCE5C}" dt="2023-06-24T01:33:03.983" v="4308" actId="368"/>
          <ac:spMkLst>
            <pc:docMk/>
            <pc:sldMk cId="1013088722" sldId="2086"/>
            <ac:spMk id="22" creationId="{CAC6E346-DF5C-1962-5E99-59BC402D547D}"/>
          </ac:spMkLst>
        </pc:spChg>
        <pc:spChg chg="mod topLvl">
          <ac:chgData name="MAZEN KHERALLAH" userId="4d8bae32aa458b2a" providerId="LiveId" clId="{D1F6DF24-7977-416E-A8CB-0CF0122DCE5C}" dt="2023-06-27T13:40:16.333" v="4986" actId="20577"/>
          <ac:spMkLst>
            <pc:docMk/>
            <pc:sldMk cId="1013088722" sldId="2086"/>
            <ac:spMk id="23" creationId="{BC39397E-611E-9E54-A36A-6BFB3F9BB4B1}"/>
          </ac:spMkLst>
        </pc:spChg>
        <pc:spChg chg="add del mod">
          <ac:chgData name="MAZEN KHERALLAH" userId="4d8bae32aa458b2a" providerId="LiveId" clId="{D1F6DF24-7977-416E-A8CB-0CF0122DCE5C}" dt="2023-06-23T19:45:17.157" v="2763" actId="478"/>
          <ac:spMkLst>
            <pc:docMk/>
            <pc:sldMk cId="1013088722" sldId="2086"/>
            <ac:spMk id="25" creationId="{D5173A05-A68C-CF67-FBF9-0A45BA0CDECD}"/>
          </ac:spMkLst>
        </pc:spChg>
        <pc:spChg chg="add mod">
          <ac:chgData name="MAZEN KHERALLAH" userId="4d8bae32aa458b2a" providerId="LiveId" clId="{D1F6DF24-7977-416E-A8CB-0CF0122DCE5C}" dt="2023-07-06T11:39:54.745" v="9884" actId="1076"/>
          <ac:spMkLst>
            <pc:docMk/>
            <pc:sldMk cId="1013088722" sldId="2086"/>
            <ac:spMk id="33" creationId="{D0FE476B-AD7A-8919-2EC7-D44381E0C406}"/>
          </ac:spMkLst>
        </pc:spChg>
        <pc:grpChg chg="del mod">
          <ac:chgData name="MAZEN KHERALLAH" userId="4d8bae32aa458b2a" providerId="LiveId" clId="{D1F6DF24-7977-416E-A8CB-0CF0122DCE5C}" dt="2023-06-23T19:44:13.145" v="2754" actId="165"/>
          <ac:grpSpMkLst>
            <pc:docMk/>
            <pc:sldMk cId="1013088722" sldId="2086"/>
            <ac:grpSpMk id="9" creationId="{F70380FE-F38F-B077-096A-29968A5DAA82}"/>
          </ac:grpSpMkLst>
        </pc:grpChg>
        <pc:grpChg chg="add mod">
          <ac:chgData name="MAZEN KHERALLAH" userId="4d8bae32aa458b2a" providerId="LiveId" clId="{D1F6DF24-7977-416E-A8CB-0CF0122DCE5C}" dt="2023-06-23T20:18:30.980" v="3472" actId="12788"/>
          <ac:grpSpMkLst>
            <pc:docMk/>
            <pc:sldMk cId="1013088722" sldId="2086"/>
            <ac:grpSpMk id="26" creationId="{37DBDDD1-6D57-A701-DFAC-D0E290157F8F}"/>
          </ac:grpSpMkLst>
        </pc:grpChg>
        <pc:grpChg chg="add mod ord">
          <ac:chgData name="MAZEN KHERALLAH" userId="4d8bae32aa458b2a" providerId="LiveId" clId="{D1F6DF24-7977-416E-A8CB-0CF0122DCE5C}" dt="2023-06-23T20:20:43.458" v="3557" actId="1035"/>
          <ac:grpSpMkLst>
            <pc:docMk/>
            <pc:sldMk cId="1013088722" sldId="2086"/>
            <ac:grpSpMk id="27" creationId="{5698A695-B1EE-77A6-42B1-946E2DA3C4F8}"/>
          </ac:grpSpMkLst>
        </pc:grpChg>
        <pc:grpChg chg="add mod">
          <ac:chgData name="MAZEN KHERALLAH" userId="4d8bae32aa458b2a" providerId="LiveId" clId="{D1F6DF24-7977-416E-A8CB-0CF0122DCE5C}" dt="2023-06-23T20:19:12.352" v="3524" actId="1038"/>
          <ac:grpSpMkLst>
            <pc:docMk/>
            <pc:sldMk cId="1013088722" sldId="2086"/>
            <ac:grpSpMk id="28" creationId="{DC1C8C89-B5E2-E95D-A75F-AB8D77D985A3}"/>
          </ac:grpSpMkLst>
        </pc:grpChg>
        <pc:grpChg chg="add mod">
          <ac:chgData name="MAZEN KHERALLAH" userId="4d8bae32aa458b2a" providerId="LiveId" clId="{D1F6DF24-7977-416E-A8CB-0CF0122DCE5C}" dt="2023-06-23T20:19:08.021" v="3519" actId="1037"/>
          <ac:grpSpMkLst>
            <pc:docMk/>
            <pc:sldMk cId="1013088722" sldId="2086"/>
            <ac:grpSpMk id="29" creationId="{84481452-E11F-BF0D-805D-E3AB5CB8D8E4}"/>
          </ac:grpSpMkLst>
        </pc:grpChg>
        <pc:grpChg chg="add mod">
          <ac:chgData name="MAZEN KHERALLAH" userId="4d8bae32aa458b2a" providerId="LiveId" clId="{D1F6DF24-7977-416E-A8CB-0CF0122DCE5C}" dt="2023-06-27T19:04:28.578" v="5153" actId="1076"/>
          <ac:grpSpMkLst>
            <pc:docMk/>
            <pc:sldMk cId="1013088722" sldId="2086"/>
            <ac:grpSpMk id="30" creationId="{C6C8169B-40FF-1551-F543-C36672F0D894}"/>
          </ac:grpSpMkLst>
        </pc:grpChg>
        <pc:grpChg chg="add mod ord">
          <ac:chgData name="MAZEN KHERALLAH" userId="4d8bae32aa458b2a" providerId="LiveId" clId="{D1F6DF24-7977-416E-A8CB-0CF0122DCE5C}" dt="2023-06-23T20:20:35.021" v="3545" actId="166"/>
          <ac:grpSpMkLst>
            <pc:docMk/>
            <pc:sldMk cId="1013088722" sldId="2086"/>
            <ac:grpSpMk id="31" creationId="{2813C912-2811-1211-14CC-E5EF20807F07}"/>
          </ac:grpSpMkLst>
        </pc:grpChg>
        <pc:grpChg chg="add mod">
          <ac:chgData name="MAZEN KHERALLAH" userId="4d8bae32aa458b2a" providerId="LiveId" clId="{D1F6DF24-7977-416E-A8CB-0CF0122DCE5C}" dt="2023-06-23T20:20:13.455" v="3544" actId="1036"/>
          <ac:grpSpMkLst>
            <pc:docMk/>
            <pc:sldMk cId="1013088722" sldId="2086"/>
            <ac:grpSpMk id="32" creationId="{B635CD97-3D75-C8DB-A640-AAD3D58B8985}"/>
          </ac:grpSpMkLst>
        </pc:grpChg>
        <pc:graphicFrameChg chg="add del mod modGraphic">
          <ac:chgData name="MAZEN KHERALLAH" userId="4d8bae32aa458b2a" providerId="LiveId" clId="{D1F6DF24-7977-416E-A8CB-0CF0122DCE5C}" dt="2023-06-23T19:39:17.574" v="2695" actId="21"/>
          <ac:graphicFrameMkLst>
            <pc:docMk/>
            <pc:sldMk cId="1013088722" sldId="2086"/>
            <ac:graphicFrameMk id="4" creationId="{7CC69AB0-9954-8188-9723-44DC0C1B8F7F}"/>
          </ac:graphicFrameMkLst>
        </pc:graphicFrameChg>
        <pc:graphicFrameChg chg="add del mod">
          <ac:chgData name="MAZEN KHERALLAH" userId="4d8bae32aa458b2a" providerId="LiveId" clId="{D1F6DF24-7977-416E-A8CB-0CF0122DCE5C}" dt="2023-06-23T19:44:06.784" v="2753" actId="18245"/>
          <ac:graphicFrameMkLst>
            <pc:docMk/>
            <pc:sldMk cId="1013088722" sldId="2086"/>
            <ac:graphicFrameMk id="8" creationId="{366DE2FE-222C-0869-1C78-CBC3C2C0E97B}"/>
          </ac:graphicFrameMkLst>
        </pc:graphicFrameChg>
        <pc:picChg chg="add del mod">
          <ac:chgData name="MAZEN KHERALLAH" userId="4d8bae32aa458b2a" providerId="LiveId" clId="{D1F6DF24-7977-416E-A8CB-0CF0122DCE5C}" dt="2023-06-23T19:39:04.545" v="2694" actId="478"/>
          <ac:picMkLst>
            <pc:docMk/>
            <pc:sldMk cId="1013088722" sldId="2086"/>
            <ac:picMk id="6" creationId="{BE6B9DB8-5BAE-3AD6-3E6B-2CC32FC9198B}"/>
          </ac:picMkLst>
        </pc:picChg>
        <pc:picChg chg="add del mod">
          <ac:chgData name="MAZEN KHERALLAH" userId="4d8bae32aa458b2a" providerId="LiveId" clId="{D1F6DF24-7977-416E-A8CB-0CF0122DCE5C}" dt="2023-06-24T01:32:48.803" v="4304" actId="478"/>
          <ac:picMkLst>
            <pc:docMk/>
            <pc:sldMk cId="1013088722" sldId="2086"/>
            <ac:picMk id="35" creationId="{3EF5E180-3F80-24C6-9650-D8D828D96FC1}"/>
          </ac:picMkLst>
        </pc:picChg>
        <pc:picChg chg="add del mod">
          <ac:chgData name="MAZEN KHERALLAH" userId="4d8bae32aa458b2a" providerId="LiveId" clId="{D1F6DF24-7977-416E-A8CB-0CF0122DCE5C}" dt="2023-06-24T01:32:52.862" v="4306" actId="478"/>
          <ac:picMkLst>
            <pc:docMk/>
            <pc:sldMk cId="1013088722" sldId="2086"/>
            <ac:picMk id="37" creationId="{4D6DA6E9-7588-6D2C-B969-7799FE040259}"/>
          </ac:picMkLst>
        </pc:picChg>
        <pc:picChg chg="add del mod">
          <ac:chgData name="MAZEN KHERALLAH" userId="4d8bae32aa458b2a" providerId="LiveId" clId="{D1F6DF24-7977-416E-A8CB-0CF0122DCE5C}" dt="2023-06-24T01:32:50.702" v="4305" actId="478"/>
          <ac:picMkLst>
            <pc:docMk/>
            <pc:sldMk cId="1013088722" sldId="2086"/>
            <ac:picMk id="39" creationId="{EBF1DF83-5322-CF92-E217-9384F7B015CA}"/>
          </ac:picMkLst>
        </pc:picChg>
        <pc:picChg chg="add del mod">
          <ac:chgData name="MAZEN KHERALLAH" userId="4d8bae32aa458b2a" providerId="LiveId" clId="{D1F6DF24-7977-416E-A8CB-0CF0122DCE5C}" dt="2023-06-23T19:23:29.949" v="1716" actId="21"/>
          <ac:picMkLst>
            <pc:docMk/>
            <pc:sldMk cId="1013088722" sldId="2086"/>
            <ac:picMk id="2050" creationId="{E65F2840-817F-ED71-CCBE-8B0042060608}"/>
          </ac:picMkLst>
        </pc:picChg>
      </pc:sldChg>
      <pc:sldChg chg="addSp modSp new del">
        <pc:chgData name="MAZEN KHERALLAH" userId="4d8bae32aa458b2a" providerId="LiveId" clId="{D1F6DF24-7977-416E-A8CB-0CF0122DCE5C}" dt="2023-06-23T20:21:09.881" v="3558" actId="47"/>
        <pc:sldMkLst>
          <pc:docMk/>
          <pc:sldMk cId="1265036033" sldId="2087"/>
        </pc:sldMkLst>
        <pc:picChg chg="add mod">
          <ac:chgData name="MAZEN KHERALLAH" userId="4d8bae32aa458b2a" providerId="LiveId" clId="{D1F6DF24-7977-416E-A8CB-0CF0122DCE5C}" dt="2023-06-23T19:23:35.573" v="1718"/>
          <ac:picMkLst>
            <pc:docMk/>
            <pc:sldMk cId="1265036033" sldId="2087"/>
            <ac:picMk id="4" creationId="{31D4F494-D525-D102-8F74-DD55DE5B1F28}"/>
          </ac:picMkLst>
        </pc:picChg>
      </pc:sldChg>
      <pc:sldChg chg="addSp delSp modSp new mod ord modNotesTx">
        <pc:chgData name="MAZEN KHERALLAH" userId="4d8bae32aa458b2a" providerId="LiveId" clId="{D1F6DF24-7977-416E-A8CB-0CF0122DCE5C}" dt="2023-06-30T17:12:28.430" v="7060"/>
        <pc:sldMkLst>
          <pc:docMk/>
          <pc:sldMk cId="2014089426" sldId="2087"/>
        </pc:sldMkLst>
        <pc:spChg chg="mod">
          <ac:chgData name="MAZEN KHERALLAH" userId="4d8bae32aa458b2a" providerId="LiveId" clId="{D1F6DF24-7977-416E-A8CB-0CF0122DCE5C}" dt="2023-06-23T20:50:44.298" v="4043"/>
          <ac:spMkLst>
            <pc:docMk/>
            <pc:sldMk cId="2014089426" sldId="2087"/>
            <ac:spMk id="2" creationId="{E2D749C8-8ED3-A767-75F6-CF41DFDBD395}"/>
          </ac:spMkLst>
        </pc:spChg>
        <pc:spChg chg="del mod">
          <ac:chgData name="MAZEN KHERALLAH" userId="4d8bae32aa458b2a" providerId="LiveId" clId="{D1F6DF24-7977-416E-A8CB-0CF0122DCE5C}" dt="2023-06-23T20:38:08.270" v="3932"/>
          <ac:spMkLst>
            <pc:docMk/>
            <pc:sldMk cId="2014089426" sldId="2087"/>
            <ac:spMk id="3" creationId="{6E413721-CD82-815E-5849-04AEA2EEB568}"/>
          </ac:spMkLst>
        </pc:spChg>
        <pc:graphicFrameChg chg="add del mod modGraphic">
          <ac:chgData name="MAZEN KHERALLAH" userId="4d8bae32aa458b2a" providerId="LiveId" clId="{D1F6DF24-7977-416E-A8CB-0CF0122DCE5C}" dt="2023-06-23T20:38:04.001" v="3931" actId="21"/>
          <ac:graphicFrameMkLst>
            <pc:docMk/>
            <pc:sldMk cId="2014089426" sldId="2087"/>
            <ac:graphicFrameMk id="4" creationId="{9A465A68-DC5C-A53E-0379-74045B7C76A8}"/>
          </ac:graphicFrameMkLst>
        </pc:graphicFrameChg>
        <pc:graphicFrameChg chg="add mod">
          <ac:chgData name="MAZEN KHERALLAH" userId="4d8bae32aa458b2a" providerId="LiveId" clId="{D1F6DF24-7977-416E-A8CB-0CF0122DCE5C}" dt="2023-06-30T17:12:28.430" v="7060"/>
          <ac:graphicFrameMkLst>
            <pc:docMk/>
            <pc:sldMk cId="2014089426" sldId="2087"/>
            <ac:graphicFrameMk id="5" creationId="{3AB3DA8F-ACF1-46FE-F7E3-5623632C2E41}"/>
          </ac:graphicFrameMkLst>
        </pc:graphicFrameChg>
      </pc:sldChg>
      <pc:sldChg chg="addSp modSp new">
        <pc:chgData name="MAZEN KHERALLAH" userId="4d8bae32aa458b2a" providerId="LiveId" clId="{D1F6DF24-7977-416E-A8CB-0CF0122DCE5C}" dt="2023-06-24T01:35:00.142" v="4316" actId="12788"/>
        <pc:sldMkLst>
          <pc:docMk/>
          <pc:sldMk cId="3101784606" sldId="2088"/>
        </pc:sldMkLst>
        <pc:picChg chg="add mod">
          <ac:chgData name="MAZEN KHERALLAH" userId="4d8bae32aa458b2a" providerId="LiveId" clId="{D1F6DF24-7977-416E-A8CB-0CF0122DCE5C}" dt="2023-06-24T01:35:00.142" v="4316" actId="12788"/>
          <ac:picMkLst>
            <pc:docMk/>
            <pc:sldMk cId="3101784606" sldId="2088"/>
            <ac:picMk id="4098" creationId="{873A3775-6709-D077-FDAD-56D066F43766}"/>
          </ac:picMkLst>
        </pc:picChg>
      </pc:sldChg>
      <pc:sldChg chg="addSp delSp modSp new mod ord modAnim">
        <pc:chgData name="MAZEN KHERALLAH" userId="4d8bae32aa458b2a" providerId="LiveId" clId="{D1F6DF24-7977-416E-A8CB-0CF0122DCE5C}" dt="2023-07-06T20:40:49.534" v="10314"/>
        <pc:sldMkLst>
          <pc:docMk/>
          <pc:sldMk cId="232520384" sldId="2089"/>
        </pc:sldMkLst>
        <pc:picChg chg="add">
          <ac:chgData name="MAZEN KHERALLAH" userId="4d8bae32aa458b2a" providerId="LiveId" clId="{D1F6DF24-7977-416E-A8CB-0CF0122DCE5C}" dt="2023-06-24T01:52:30.934" v="4318" actId="22"/>
          <ac:picMkLst>
            <pc:docMk/>
            <pc:sldMk cId="232520384" sldId="2089"/>
            <ac:picMk id="3" creationId="{B6B50BC1-809B-C224-3B03-4BF2F1E47006}"/>
          </ac:picMkLst>
        </pc:picChg>
        <pc:picChg chg="add del mod">
          <ac:chgData name="MAZEN KHERALLAH" userId="4d8bae32aa458b2a" providerId="LiveId" clId="{D1F6DF24-7977-416E-A8CB-0CF0122DCE5C}" dt="2023-07-06T20:37:55.556" v="10302" actId="21"/>
          <ac:picMkLst>
            <pc:docMk/>
            <pc:sldMk cId="232520384" sldId="2089"/>
            <ac:picMk id="4" creationId="{393E2521-FD34-62DC-22F7-CA9F62EF2575}"/>
          </ac:picMkLst>
        </pc:picChg>
        <pc:picChg chg="add mod">
          <ac:chgData name="MAZEN KHERALLAH" userId="4d8bae32aa458b2a" providerId="LiveId" clId="{D1F6DF24-7977-416E-A8CB-0CF0122DCE5C}" dt="2023-07-06T11:21:49.926" v="9796" actId="1038"/>
          <ac:picMkLst>
            <pc:docMk/>
            <pc:sldMk cId="232520384" sldId="2089"/>
            <ac:picMk id="5" creationId="{CE945A3F-3933-7790-D845-31E280B2E352}"/>
          </ac:picMkLst>
        </pc:picChg>
        <pc:picChg chg="add mod">
          <ac:chgData name="MAZEN KHERALLAH" userId="4d8bae32aa458b2a" providerId="LiveId" clId="{D1F6DF24-7977-416E-A8CB-0CF0122DCE5C}" dt="2023-07-06T20:40:42.038" v="10313" actId="1076"/>
          <ac:picMkLst>
            <pc:docMk/>
            <pc:sldMk cId="232520384" sldId="2089"/>
            <ac:picMk id="7" creationId="{3A0B1385-FD6C-DD4D-8943-17A2B1CC3647}"/>
          </ac:picMkLst>
        </pc:picChg>
      </pc:sldChg>
      <pc:sldChg chg="addSp delSp modSp new mod">
        <pc:chgData name="MAZEN KHERALLAH" userId="4d8bae32aa458b2a" providerId="LiveId" clId="{D1F6DF24-7977-416E-A8CB-0CF0122DCE5C}" dt="2023-07-06T20:42:16.229" v="10322" actId="14100"/>
        <pc:sldMkLst>
          <pc:docMk/>
          <pc:sldMk cId="1570952388" sldId="2090"/>
        </pc:sldMkLst>
        <pc:picChg chg="add del">
          <ac:chgData name="MAZEN KHERALLAH" userId="4d8bae32aa458b2a" providerId="LiveId" clId="{D1F6DF24-7977-416E-A8CB-0CF0122DCE5C}" dt="2023-07-06T20:41:47.397" v="10317" actId="478"/>
          <ac:picMkLst>
            <pc:docMk/>
            <pc:sldMk cId="1570952388" sldId="2090"/>
            <ac:picMk id="3" creationId="{146283B4-47D1-9B41-A54B-C382C75B13A5}"/>
          </ac:picMkLst>
        </pc:picChg>
        <pc:picChg chg="add del mod">
          <ac:chgData name="MAZEN KHERALLAH" userId="4d8bae32aa458b2a" providerId="LiveId" clId="{D1F6DF24-7977-416E-A8CB-0CF0122DCE5C}" dt="2023-06-24T01:54:42.974" v="4326" actId="478"/>
          <ac:picMkLst>
            <pc:docMk/>
            <pc:sldMk cId="1570952388" sldId="2090"/>
            <ac:picMk id="3" creationId="{43EB0264-385A-9311-B172-005C476BC18E}"/>
          </ac:picMkLst>
        </pc:picChg>
        <pc:picChg chg="add mod">
          <ac:chgData name="MAZEN KHERALLAH" userId="4d8bae32aa458b2a" providerId="LiveId" clId="{D1F6DF24-7977-416E-A8CB-0CF0122DCE5C}" dt="2023-07-06T20:42:16.229" v="10322" actId="14100"/>
          <ac:picMkLst>
            <pc:docMk/>
            <pc:sldMk cId="1570952388" sldId="2090"/>
            <ac:picMk id="5" creationId="{8FC2EB45-AB6A-E7F1-9DA8-6B7A4793AE42}"/>
          </ac:picMkLst>
        </pc:picChg>
        <pc:picChg chg="add ord">
          <ac:chgData name="MAZEN KHERALLAH" userId="4d8bae32aa458b2a" providerId="LiveId" clId="{D1F6DF24-7977-416E-A8CB-0CF0122DCE5C}" dt="2023-07-06T20:41:52.374" v="10319" actId="171"/>
          <ac:picMkLst>
            <pc:docMk/>
            <pc:sldMk cId="1570952388" sldId="2090"/>
            <ac:picMk id="6" creationId="{C5F9CB7F-D098-565D-D6B3-CB9C5F203F18}"/>
          </ac:picMkLst>
        </pc:picChg>
      </pc:sldChg>
      <pc:sldChg chg="addSp modSp new mod modAnim">
        <pc:chgData name="MAZEN KHERALLAH" userId="4d8bae32aa458b2a" providerId="LiveId" clId="{D1F6DF24-7977-416E-A8CB-0CF0122DCE5C}" dt="2023-07-06T20:38:35.710" v="10309"/>
        <pc:sldMkLst>
          <pc:docMk/>
          <pc:sldMk cId="4181438857" sldId="2091"/>
        </pc:sldMkLst>
        <pc:picChg chg="add mod modCrop">
          <ac:chgData name="MAZEN KHERALLAH" userId="4d8bae32aa458b2a" providerId="LiveId" clId="{D1F6DF24-7977-416E-A8CB-0CF0122DCE5C}" dt="2023-07-06T20:38:26.639" v="10308" actId="1076"/>
          <ac:picMkLst>
            <pc:docMk/>
            <pc:sldMk cId="4181438857" sldId="2091"/>
            <ac:picMk id="2" creationId="{920787D3-34E9-12C9-1FD9-9CBDD4F816FD}"/>
          </ac:picMkLst>
        </pc:picChg>
        <pc:picChg chg="add">
          <ac:chgData name="MAZEN KHERALLAH" userId="4d8bae32aa458b2a" providerId="LiveId" clId="{D1F6DF24-7977-416E-A8CB-0CF0122DCE5C}" dt="2023-06-24T01:55:54.122" v="4331" actId="22"/>
          <ac:picMkLst>
            <pc:docMk/>
            <pc:sldMk cId="4181438857" sldId="2091"/>
            <ac:picMk id="3" creationId="{8C4E9704-C1B3-BBC3-8D7E-D4A06FF75E1C}"/>
          </ac:picMkLst>
        </pc:picChg>
        <pc:picChg chg="add mod">
          <ac:chgData name="MAZEN KHERALLAH" userId="4d8bae32aa458b2a" providerId="LiveId" clId="{D1F6DF24-7977-416E-A8CB-0CF0122DCE5C}" dt="2023-06-24T01:56:08.784" v="4334" actId="14100"/>
          <ac:picMkLst>
            <pc:docMk/>
            <pc:sldMk cId="4181438857" sldId="2091"/>
            <ac:picMk id="5" creationId="{BED117F1-76F0-AA8B-8FE3-033D3C9DCBC1}"/>
          </ac:picMkLst>
        </pc:picChg>
      </pc:sldChg>
      <pc:sldChg chg="addSp delSp modSp new mod setBg modClrScheme chgLayout modNotesTx">
        <pc:chgData name="MAZEN KHERALLAH" userId="4d8bae32aa458b2a" providerId="LiveId" clId="{D1F6DF24-7977-416E-A8CB-0CF0122DCE5C}" dt="2023-07-06T11:08:32.823" v="9635" actId="404"/>
        <pc:sldMkLst>
          <pc:docMk/>
          <pc:sldMk cId="3903133946" sldId="2092"/>
        </pc:sldMkLst>
        <pc:spChg chg="del">
          <ac:chgData name="MAZEN KHERALLAH" userId="4d8bae32aa458b2a" providerId="LiveId" clId="{D1F6DF24-7977-416E-A8CB-0CF0122DCE5C}" dt="2023-06-27T10:45:26.324" v="4336" actId="700"/>
          <ac:spMkLst>
            <pc:docMk/>
            <pc:sldMk cId="3903133946" sldId="2092"/>
            <ac:spMk id="2" creationId="{0EE4F1CE-01A8-AFAC-9F87-530AEDAA1585}"/>
          </ac:spMkLst>
        </pc:spChg>
        <pc:spChg chg="del">
          <ac:chgData name="MAZEN KHERALLAH" userId="4d8bae32aa458b2a" providerId="LiveId" clId="{D1F6DF24-7977-416E-A8CB-0CF0122DCE5C}" dt="2023-06-27T10:45:26.324" v="4336" actId="700"/>
          <ac:spMkLst>
            <pc:docMk/>
            <pc:sldMk cId="3903133946" sldId="2092"/>
            <ac:spMk id="3" creationId="{2AEFDE2E-3969-5A65-720A-524BF7CED4F7}"/>
          </ac:spMkLst>
        </pc:spChg>
        <pc:spChg chg="add mod">
          <ac:chgData name="MAZEN KHERALLAH" userId="4d8bae32aa458b2a" providerId="LiveId" clId="{D1F6DF24-7977-416E-A8CB-0CF0122DCE5C}" dt="2023-07-06T10:58:59.914" v="9451" actId="404"/>
          <ac:spMkLst>
            <pc:docMk/>
            <pc:sldMk cId="3903133946" sldId="2092"/>
            <ac:spMk id="11" creationId="{76D87655-7995-62CF-D50F-475A33F1B6EA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2" creationId="{6E14809C-AB06-455C-9E09-733EC00DDEBC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4" creationId="{F9612D73-1056-4289-A977-92C9190C7AEF}"/>
          </ac:spMkLst>
        </pc:spChg>
        <pc:spChg chg="add mod">
          <ac:chgData name="MAZEN KHERALLAH" userId="4d8bae32aa458b2a" providerId="LiveId" clId="{D1F6DF24-7977-416E-A8CB-0CF0122DCE5C}" dt="2023-07-06T11:08:32.823" v="9635" actId="404"/>
          <ac:spMkLst>
            <pc:docMk/>
            <pc:sldMk cId="3903133946" sldId="2092"/>
            <ac:spMk id="15" creationId="{5E94762A-147D-7E11-4D6C-214414CABDE7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6" creationId="{B0EF5484-1F18-43F6-B596-CFD1939E06D0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18" creationId="{10F3B4B1-0E5F-4E0B-ADF8-202569066472}"/>
          </ac:spMkLst>
        </pc:spChg>
        <pc:spChg chg="add mod">
          <ac:chgData name="MAZEN KHERALLAH" userId="4d8bae32aa458b2a" providerId="LiveId" clId="{D1F6DF24-7977-416E-A8CB-0CF0122DCE5C}" dt="2023-06-27T10:53:49.763" v="4388" actId="12788"/>
          <ac:spMkLst>
            <pc:docMk/>
            <pc:sldMk cId="3903133946" sldId="2092"/>
            <ac:spMk id="19" creationId="{948E9541-C9CA-B024-15DF-B83A21917675}"/>
          </ac:spMkLst>
        </pc:spChg>
        <pc:spChg chg="add del">
          <ac:chgData name="MAZEN KHERALLAH" userId="4d8bae32aa458b2a" providerId="LiveId" clId="{D1F6DF24-7977-416E-A8CB-0CF0122DCE5C}" dt="2023-06-27T10:49:02.093" v="4347" actId="26606"/>
          <ac:spMkLst>
            <pc:docMk/>
            <pc:sldMk cId="3903133946" sldId="2092"/>
            <ac:spMk id="20" creationId="{103907F0-0940-4D45-AAD0-448D191C8FB6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2" creationId="{6E14809C-AB06-455C-9E09-733EC00DDEBC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3" creationId="{F9612D73-1056-4289-A977-92C9190C7AEF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4" creationId="{44C5A9E5-0F35-4AA6-AF26-B90A2D47BC43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5" creationId="{4D9DB69D-7E48-4FDF-806E-F0B4BF0053DD}"/>
          </ac:spMkLst>
        </pc:spChg>
        <pc:spChg chg="add del">
          <ac:chgData name="MAZEN KHERALLAH" userId="4d8bae32aa458b2a" providerId="LiveId" clId="{D1F6DF24-7977-416E-A8CB-0CF0122DCE5C}" dt="2023-06-27T10:49:05.240" v="4349" actId="26606"/>
          <ac:spMkLst>
            <pc:docMk/>
            <pc:sldMk cId="3903133946" sldId="2092"/>
            <ac:spMk id="26" creationId="{846BF69C-4724-4F8D-8EA6-1487E9C9C4FD}"/>
          </ac:spMkLst>
        </pc:spChg>
        <pc:picChg chg="add mod ord">
          <ac:chgData name="MAZEN KHERALLAH" userId="4d8bae32aa458b2a" providerId="LiveId" clId="{D1F6DF24-7977-416E-A8CB-0CF0122DCE5C}" dt="2023-06-27T10:49:05.240" v="4349" actId="26606"/>
          <ac:picMkLst>
            <pc:docMk/>
            <pc:sldMk cId="3903133946" sldId="2092"/>
            <ac:picMk id="5" creationId="{AF4BFED9-5D54-1A61-64E6-3EAD419A74A5}"/>
          </ac:picMkLst>
        </pc:picChg>
        <pc:picChg chg="add mod">
          <ac:chgData name="MAZEN KHERALLAH" userId="4d8bae32aa458b2a" providerId="LiveId" clId="{D1F6DF24-7977-416E-A8CB-0CF0122DCE5C}" dt="2023-06-27T10:49:05.240" v="4349" actId="26606"/>
          <ac:picMkLst>
            <pc:docMk/>
            <pc:sldMk cId="3903133946" sldId="2092"/>
            <ac:picMk id="7" creationId="{EEF078C3-5556-2E9E-818D-7B5BB8054C56}"/>
          </ac:picMkLst>
        </pc:picChg>
        <pc:picChg chg="add del mod">
          <ac:chgData name="MAZEN KHERALLAH" userId="4d8bae32aa458b2a" providerId="LiveId" clId="{D1F6DF24-7977-416E-A8CB-0CF0122DCE5C}" dt="2023-06-27T10:49:53.861" v="4353" actId="22"/>
          <ac:picMkLst>
            <pc:docMk/>
            <pc:sldMk cId="3903133946" sldId="2092"/>
            <ac:picMk id="9" creationId="{05726585-B867-3361-CD95-A27A553F5CC1}"/>
          </ac:picMkLst>
        </pc:picChg>
      </pc:sldChg>
      <pc:sldChg chg="addSp modSp new mod modNotesTx">
        <pc:chgData name="MAZEN KHERALLAH" userId="4d8bae32aa458b2a" providerId="LiveId" clId="{D1F6DF24-7977-416E-A8CB-0CF0122DCE5C}" dt="2023-07-06T11:07:59.813" v="9603" actId="1076"/>
        <pc:sldMkLst>
          <pc:docMk/>
          <pc:sldMk cId="1876487844" sldId="2093"/>
        </pc:sldMkLst>
        <pc:spChg chg="add mod">
          <ac:chgData name="MAZEN KHERALLAH" userId="4d8bae32aa458b2a" providerId="LiveId" clId="{D1F6DF24-7977-416E-A8CB-0CF0122DCE5C}" dt="2023-07-06T10:58:52.159" v="9449" actId="404"/>
          <ac:spMkLst>
            <pc:docMk/>
            <pc:sldMk cId="1876487844" sldId="2093"/>
            <ac:spMk id="4" creationId="{7AD06AE3-9FF1-2197-63C7-15F631625C12}"/>
          </ac:spMkLst>
        </pc:spChg>
        <pc:picChg chg="add mod">
          <ac:chgData name="MAZEN KHERALLAH" userId="4d8bae32aa458b2a" providerId="LiveId" clId="{D1F6DF24-7977-416E-A8CB-0CF0122DCE5C}" dt="2023-07-06T11:07:59.813" v="9603" actId="1076"/>
          <ac:picMkLst>
            <pc:docMk/>
            <pc:sldMk cId="1876487844" sldId="2093"/>
            <ac:picMk id="3" creationId="{CB6E0EA0-2853-A6BB-0A1D-1745AE94816C}"/>
          </ac:picMkLst>
        </pc:picChg>
      </pc:sldChg>
      <pc:sldChg chg="addSp modSp new mod ord">
        <pc:chgData name="MAZEN KHERALLAH" userId="4d8bae32aa458b2a" providerId="LiveId" clId="{D1F6DF24-7977-416E-A8CB-0CF0122DCE5C}" dt="2023-06-30T17:07:51.730" v="7042" actId="1076"/>
        <pc:sldMkLst>
          <pc:docMk/>
          <pc:sldMk cId="2998612453" sldId="2094"/>
        </pc:sldMkLst>
        <pc:spChg chg="add mod">
          <ac:chgData name="MAZEN KHERALLAH" userId="4d8bae32aa458b2a" providerId="LiveId" clId="{D1F6DF24-7977-416E-A8CB-0CF0122DCE5C}" dt="2023-06-27T11:23:30.661" v="4478" actId="403"/>
          <ac:spMkLst>
            <pc:docMk/>
            <pc:sldMk cId="2998612453" sldId="2094"/>
            <ac:spMk id="3" creationId="{916F5B20-56BC-F3D7-C2EC-1BCBFB4FFE6E}"/>
          </ac:spMkLst>
        </pc:spChg>
        <pc:picChg chg="add mod">
          <ac:chgData name="MAZEN KHERALLAH" userId="4d8bae32aa458b2a" providerId="LiveId" clId="{D1F6DF24-7977-416E-A8CB-0CF0122DCE5C}" dt="2023-06-30T17:07:51.730" v="7042" actId="1076"/>
          <ac:picMkLst>
            <pc:docMk/>
            <pc:sldMk cId="2998612453" sldId="2094"/>
            <ac:picMk id="1026" creationId="{B00E8FE4-DF41-AE4F-C81A-D3502E8B2035}"/>
          </ac:picMkLst>
        </pc:picChg>
      </pc:sldChg>
      <pc:sldChg chg="addSp delSp modSp new mod ord modAnim modNotesTx">
        <pc:chgData name="MAZEN KHERALLAH" userId="4d8bae32aa458b2a" providerId="LiveId" clId="{D1F6DF24-7977-416E-A8CB-0CF0122DCE5C}" dt="2023-06-27T13:20:57.431" v="4785" actId="20577"/>
        <pc:sldMkLst>
          <pc:docMk/>
          <pc:sldMk cId="611539175" sldId="2095"/>
        </pc:sldMkLst>
        <pc:spChg chg="mod">
          <ac:chgData name="MAZEN KHERALLAH" userId="4d8bae32aa458b2a" providerId="LiveId" clId="{D1F6DF24-7977-416E-A8CB-0CF0122DCE5C}" dt="2023-06-27T13:10:07.500" v="4629" actId="404"/>
          <ac:spMkLst>
            <pc:docMk/>
            <pc:sldMk cId="611539175" sldId="2095"/>
            <ac:spMk id="2" creationId="{22E51B61-97EA-7B42-703C-0B28E46A8F46}"/>
          </ac:spMkLst>
        </pc:spChg>
        <pc:spChg chg="del">
          <ac:chgData name="MAZEN KHERALLAH" userId="4d8bae32aa458b2a" providerId="LiveId" clId="{D1F6DF24-7977-416E-A8CB-0CF0122DCE5C}" dt="2023-06-27T13:07:21.071" v="4600"/>
          <ac:spMkLst>
            <pc:docMk/>
            <pc:sldMk cId="611539175" sldId="2095"/>
            <ac:spMk id="3" creationId="{423C4B33-0E13-2521-2E56-63B8C89D7D85}"/>
          </ac:spMkLst>
        </pc:spChg>
        <pc:spChg chg="add mod">
          <ac:chgData name="MAZEN KHERALLAH" userId="4d8bae32aa458b2a" providerId="LiveId" clId="{D1F6DF24-7977-416E-A8CB-0CF0122DCE5C}" dt="2023-06-27T13:10:48.841" v="4666" actId="12788"/>
          <ac:spMkLst>
            <pc:docMk/>
            <pc:sldMk cId="611539175" sldId="2095"/>
            <ac:spMk id="5" creationId="{2601407A-5927-16B0-7B98-1890CFA1D9AE}"/>
          </ac:spMkLst>
        </pc:spChg>
        <pc:spChg chg="add mod">
          <ac:chgData name="MAZEN KHERALLAH" userId="4d8bae32aa458b2a" providerId="LiveId" clId="{D1F6DF24-7977-416E-A8CB-0CF0122DCE5C}" dt="2023-06-27T13:16:21.916" v="4699" actId="1076"/>
          <ac:spMkLst>
            <pc:docMk/>
            <pc:sldMk cId="611539175" sldId="2095"/>
            <ac:spMk id="6" creationId="{22E122BE-D792-6120-E865-0F8C268E672B}"/>
          </ac:spMkLst>
        </pc:spChg>
        <pc:spChg chg="add mod">
          <ac:chgData name="MAZEN KHERALLAH" userId="4d8bae32aa458b2a" providerId="LiveId" clId="{D1F6DF24-7977-416E-A8CB-0CF0122DCE5C}" dt="2023-06-27T13:17:09.674" v="4763" actId="1076"/>
          <ac:spMkLst>
            <pc:docMk/>
            <pc:sldMk cId="611539175" sldId="2095"/>
            <ac:spMk id="7" creationId="{7FC4600A-FFD2-21BB-6584-BE8F7804EF94}"/>
          </ac:spMkLst>
        </pc:spChg>
        <pc:spChg chg="add mod">
          <ac:chgData name="MAZEN KHERALLAH" userId="4d8bae32aa458b2a" providerId="LiveId" clId="{D1F6DF24-7977-416E-A8CB-0CF0122DCE5C}" dt="2023-06-27T13:18:32.773" v="4767" actId="207"/>
          <ac:spMkLst>
            <pc:docMk/>
            <pc:sldMk cId="611539175" sldId="2095"/>
            <ac:spMk id="8" creationId="{D7B28A34-78D1-87E9-E911-1FC185FB6D9E}"/>
          </ac:spMkLst>
        </pc:spChg>
        <pc:spChg chg="add mod">
          <ac:chgData name="MAZEN KHERALLAH" userId="4d8bae32aa458b2a" providerId="LiveId" clId="{D1F6DF24-7977-416E-A8CB-0CF0122DCE5C}" dt="2023-06-27T13:19:23.333" v="4773" actId="1076"/>
          <ac:spMkLst>
            <pc:docMk/>
            <pc:sldMk cId="611539175" sldId="2095"/>
            <ac:spMk id="9" creationId="{D9C7AD01-E0FA-BB87-FD1D-809AFC480436}"/>
          </ac:spMkLst>
        </pc:spChg>
        <pc:spChg chg="add mod">
          <ac:chgData name="MAZEN KHERALLAH" userId="4d8bae32aa458b2a" providerId="LiveId" clId="{D1F6DF24-7977-416E-A8CB-0CF0122DCE5C}" dt="2023-06-27T13:19:31.922" v="4777" actId="1076"/>
          <ac:spMkLst>
            <pc:docMk/>
            <pc:sldMk cId="611539175" sldId="2095"/>
            <ac:spMk id="10" creationId="{DA5CDBF9-55ED-954F-07C6-42DFEAB96967}"/>
          </ac:spMkLst>
        </pc:spChg>
        <pc:picChg chg="add mod">
          <ac:chgData name="MAZEN KHERALLAH" userId="4d8bae32aa458b2a" providerId="LiveId" clId="{D1F6DF24-7977-416E-A8CB-0CF0122DCE5C}" dt="2023-06-27T13:11:04.647" v="4669" actId="1076"/>
          <ac:picMkLst>
            <pc:docMk/>
            <pc:sldMk cId="611539175" sldId="2095"/>
            <ac:picMk id="1026" creationId="{39F09D59-0B5A-DF2D-D74D-C93854C52D7D}"/>
          </ac:picMkLst>
        </pc:picChg>
      </pc:sldChg>
      <pc:sldChg chg="addSp delSp modSp new mod ord modClrScheme modAnim chgLayout">
        <pc:chgData name="MAZEN KHERALLAH" userId="4d8bae32aa458b2a" providerId="LiveId" clId="{D1F6DF24-7977-416E-A8CB-0CF0122DCE5C}" dt="2023-07-09T20:12:15.742" v="13280"/>
        <pc:sldMkLst>
          <pc:docMk/>
          <pc:sldMk cId="2492813686" sldId="2096"/>
        </pc:sldMkLst>
        <pc:spChg chg="del mod ord">
          <ac:chgData name="MAZEN KHERALLAH" userId="4d8bae32aa458b2a" providerId="LiveId" clId="{D1F6DF24-7977-416E-A8CB-0CF0122DCE5C}" dt="2023-06-27T13:26:51.700" v="4787" actId="478"/>
          <ac:spMkLst>
            <pc:docMk/>
            <pc:sldMk cId="2492813686" sldId="2096"/>
            <ac:spMk id="2" creationId="{034094FC-77AE-619E-FC23-AB2E71F7FEF4}"/>
          </ac:spMkLst>
        </pc:spChg>
        <pc:spChg chg="del">
          <ac:chgData name="MAZEN KHERALLAH" userId="4d8bae32aa458b2a" providerId="LiveId" clId="{D1F6DF24-7977-416E-A8CB-0CF0122DCE5C}" dt="2023-06-27T13:26:49.067" v="4786" actId="700"/>
          <ac:spMkLst>
            <pc:docMk/>
            <pc:sldMk cId="2492813686" sldId="2096"/>
            <ac:spMk id="3" creationId="{C8733D72-BDF0-9510-FF4A-C23AB2E11C86}"/>
          </ac:spMkLst>
        </pc:spChg>
        <pc:spChg chg="add mod">
          <ac:chgData name="MAZEN KHERALLAH" userId="4d8bae32aa458b2a" providerId="LiveId" clId="{D1F6DF24-7977-416E-A8CB-0CF0122DCE5C}" dt="2023-06-27T13:15:16.381" v="4697" actId="20577"/>
          <ac:spMkLst>
            <pc:docMk/>
            <pc:sldMk cId="2492813686" sldId="2096"/>
            <ac:spMk id="5" creationId="{DA0F66AE-6431-200F-80F7-9928435E6C00}"/>
          </ac:spMkLst>
        </pc:spChg>
        <pc:spChg chg="add mod ord">
          <ac:chgData name="MAZEN KHERALLAH" userId="4d8bae32aa458b2a" providerId="LiveId" clId="{D1F6DF24-7977-416E-A8CB-0CF0122DCE5C}" dt="2023-06-27T13:31:46.377" v="4812" actId="14100"/>
          <ac:spMkLst>
            <pc:docMk/>
            <pc:sldMk cId="2492813686" sldId="2096"/>
            <ac:spMk id="9" creationId="{175ED0BE-85C4-15CA-E61B-F2FC51D927D5}"/>
          </ac:spMkLst>
        </pc:spChg>
        <pc:picChg chg="add mod">
          <ac:chgData name="MAZEN KHERALLAH" userId="4d8bae32aa458b2a" providerId="LiveId" clId="{D1F6DF24-7977-416E-A8CB-0CF0122DCE5C}" dt="2023-06-27T13:27:34.122" v="4793" actId="1076"/>
          <ac:picMkLst>
            <pc:docMk/>
            <pc:sldMk cId="2492813686" sldId="2096"/>
            <ac:picMk id="7" creationId="{9C58A10E-497D-3D24-4E7C-0E4005D04E36}"/>
          </ac:picMkLst>
        </pc:picChg>
        <pc:picChg chg="add mod">
          <ac:chgData name="MAZEN KHERALLAH" userId="4d8bae32aa458b2a" providerId="LiveId" clId="{D1F6DF24-7977-416E-A8CB-0CF0122DCE5C}" dt="2023-06-27T13:31:21.612" v="4807" actId="1582"/>
          <ac:picMkLst>
            <pc:docMk/>
            <pc:sldMk cId="2492813686" sldId="2096"/>
            <ac:picMk id="11" creationId="{80AEB85F-C750-757F-589A-EC08A129088B}"/>
          </ac:picMkLst>
        </pc:picChg>
      </pc:sldChg>
      <pc:sldChg chg="addSp delSp modSp new mod modClrScheme modAnim chgLayout">
        <pc:chgData name="MAZEN KHERALLAH" userId="4d8bae32aa458b2a" providerId="LiveId" clId="{D1F6DF24-7977-416E-A8CB-0CF0122DCE5C}" dt="2023-06-27T13:39:09.263" v="4904"/>
        <pc:sldMkLst>
          <pc:docMk/>
          <pc:sldMk cId="3688564763" sldId="2097"/>
        </pc:sldMkLst>
        <pc:spChg chg="add mod">
          <ac:chgData name="MAZEN KHERALLAH" userId="4d8bae32aa458b2a" providerId="LiveId" clId="{D1F6DF24-7977-416E-A8CB-0CF0122DCE5C}" dt="2023-06-27T13:34:32.889" v="4822" actId="20577"/>
          <ac:spMkLst>
            <pc:docMk/>
            <pc:sldMk cId="3688564763" sldId="2097"/>
            <ac:spMk id="2" creationId="{BE3031CF-0133-A273-EE4A-F98984DB95EA}"/>
          </ac:spMkLst>
        </pc:spChg>
        <pc:spChg chg="add del mod">
          <ac:chgData name="MAZEN KHERALLAH" userId="4d8bae32aa458b2a" providerId="LiveId" clId="{D1F6DF24-7977-416E-A8CB-0CF0122DCE5C}" dt="2023-06-27T13:35:40.534" v="4873" actId="12084"/>
          <ac:spMkLst>
            <pc:docMk/>
            <pc:sldMk cId="3688564763" sldId="2097"/>
            <ac:spMk id="3" creationId="{90917421-63D2-D193-429A-DF6B9F14C67D}"/>
          </ac:spMkLst>
        </pc:spChg>
        <pc:spChg chg="add mod">
          <ac:chgData name="MAZEN KHERALLAH" userId="4d8bae32aa458b2a" providerId="LiveId" clId="{D1F6DF24-7977-416E-A8CB-0CF0122DCE5C}" dt="2023-06-27T13:37:25.708" v="4895" actId="1035"/>
          <ac:spMkLst>
            <pc:docMk/>
            <pc:sldMk cId="3688564763" sldId="2097"/>
            <ac:spMk id="6" creationId="{710016E2-0EC6-7F54-59F2-6003CDA9ADAF}"/>
          </ac:spMkLst>
        </pc:spChg>
        <pc:spChg chg="add del mod">
          <ac:chgData name="MAZEN KHERALLAH" userId="4d8bae32aa458b2a" providerId="LiveId" clId="{D1F6DF24-7977-416E-A8CB-0CF0122DCE5C}" dt="2023-06-27T13:38:02.253" v="4900" actId="478"/>
          <ac:spMkLst>
            <pc:docMk/>
            <pc:sldMk cId="3688564763" sldId="2097"/>
            <ac:spMk id="8" creationId="{33BDE260-4DB6-C942-BDBB-F2E495FCD216}"/>
          </ac:spMkLst>
        </pc:spChg>
        <pc:graphicFrameChg chg="add mod">
          <ac:chgData name="MAZEN KHERALLAH" userId="4d8bae32aa458b2a" providerId="LiveId" clId="{D1F6DF24-7977-416E-A8CB-0CF0122DCE5C}" dt="2023-06-27T13:38:14.353" v="4902" actId="207"/>
          <ac:graphicFrameMkLst>
            <pc:docMk/>
            <pc:sldMk cId="3688564763" sldId="2097"/>
            <ac:graphicFrameMk id="4" creationId="{4DDC547F-3138-1C02-5F5F-3085E9DCD994}"/>
          </ac:graphicFrameMkLst>
        </pc:graphicFrameChg>
      </pc:sldChg>
      <pc:sldChg chg="addSp delSp modSp new del mod">
        <pc:chgData name="MAZEN KHERALLAH" userId="4d8bae32aa458b2a" providerId="LiveId" clId="{D1F6DF24-7977-416E-A8CB-0CF0122DCE5C}" dt="2023-06-27T19:21:40.708" v="5190" actId="47"/>
        <pc:sldMkLst>
          <pc:docMk/>
          <pc:sldMk cId="3195686512" sldId="2098"/>
        </pc:sldMkLst>
        <pc:picChg chg="add del">
          <ac:chgData name="MAZEN KHERALLAH" userId="4d8bae32aa458b2a" providerId="LiveId" clId="{D1F6DF24-7977-416E-A8CB-0CF0122DCE5C}" dt="2023-06-27T17:36:36.602" v="5017" actId="478"/>
          <ac:picMkLst>
            <pc:docMk/>
            <pc:sldMk cId="3195686512" sldId="2098"/>
            <ac:picMk id="3" creationId="{94F33465-1595-EC45-E125-3E7625F57623}"/>
          </ac:picMkLst>
        </pc:picChg>
        <pc:picChg chg="add mod">
          <ac:chgData name="MAZEN KHERALLAH" userId="4d8bae32aa458b2a" providerId="LiveId" clId="{D1F6DF24-7977-416E-A8CB-0CF0122DCE5C}" dt="2023-06-27T17:36:52.190" v="5020" actId="12788"/>
          <ac:picMkLst>
            <pc:docMk/>
            <pc:sldMk cId="3195686512" sldId="2098"/>
            <ac:picMk id="5" creationId="{40B8C7DC-0FD3-885D-0AAB-8E68466133F4}"/>
          </ac:picMkLst>
        </pc:picChg>
        <pc:picChg chg="add del mod">
          <ac:chgData name="MAZEN KHERALLAH" userId="4d8bae32aa458b2a" providerId="LiveId" clId="{D1F6DF24-7977-416E-A8CB-0CF0122DCE5C}" dt="2023-06-27T17:34:56.472" v="5010" actId="478"/>
          <ac:picMkLst>
            <pc:docMk/>
            <pc:sldMk cId="3195686512" sldId="2098"/>
            <ac:picMk id="2050" creationId="{2D4C0B14-6503-8A69-4EF1-E8ADC467D612}"/>
          </ac:picMkLst>
        </pc:picChg>
        <pc:picChg chg="add del mod">
          <ac:chgData name="MAZEN KHERALLAH" userId="4d8bae32aa458b2a" providerId="LiveId" clId="{D1F6DF24-7977-416E-A8CB-0CF0122DCE5C}" dt="2023-06-27T17:35:15.681" v="5013" actId="478"/>
          <ac:picMkLst>
            <pc:docMk/>
            <pc:sldMk cId="3195686512" sldId="2098"/>
            <ac:picMk id="2052" creationId="{5A0CFA5F-6E3F-5BAA-AD6B-59767B42A8DD}"/>
          </ac:picMkLst>
        </pc:picChg>
        <pc:picChg chg="add del">
          <ac:chgData name="MAZEN KHERALLAH" userId="4d8bae32aa458b2a" providerId="LiveId" clId="{D1F6DF24-7977-416E-A8CB-0CF0122DCE5C}" dt="2023-06-27T17:36:06.497" v="5015" actId="478"/>
          <ac:picMkLst>
            <pc:docMk/>
            <pc:sldMk cId="3195686512" sldId="2098"/>
            <ac:picMk id="2054" creationId="{85B35947-A277-2EE8-D6E0-12D36E79D3E3}"/>
          </ac:picMkLst>
        </pc:picChg>
      </pc:sldChg>
      <pc:sldChg chg="addSp delSp modSp new mod modClrScheme chgLayout">
        <pc:chgData name="MAZEN KHERALLAH" userId="4d8bae32aa458b2a" providerId="LiveId" clId="{D1F6DF24-7977-416E-A8CB-0CF0122DCE5C}" dt="2023-07-06T11:46:19.837" v="10146" actId="20577"/>
        <pc:sldMkLst>
          <pc:docMk/>
          <pc:sldMk cId="1030725215" sldId="2099"/>
        </pc:sldMkLst>
        <pc:spChg chg="add del mod ord">
          <ac:chgData name="MAZEN KHERALLAH" userId="4d8bae32aa458b2a" providerId="LiveId" clId="{D1F6DF24-7977-416E-A8CB-0CF0122DCE5C}" dt="2023-06-27T18:43:52.855" v="5140" actId="478"/>
          <ac:spMkLst>
            <pc:docMk/>
            <pc:sldMk cId="1030725215" sldId="2099"/>
            <ac:spMk id="2" creationId="{63CFEDF1-59F4-CC2D-80BE-2332E9D563EB}"/>
          </ac:spMkLst>
        </pc:spChg>
        <pc:spChg chg="add del mod ord">
          <ac:chgData name="MAZEN KHERALLAH" userId="4d8bae32aa458b2a" providerId="LiveId" clId="{D1F6DF24-7977-416E-A8CB-0CF0122DCE5C}" dt="2023-06-27T18:42:54.505" v="5130" actId="478"/>
          <ac:spMkLst>
            <pc:docMk/>
            <pc:sldMk cId="1030725215" sldId="2099"/>
            <ac:spMk id="3" creationId="{BD32B00B-F7EE-F877-E418-94BCC864428A}"/>
          </ac:spMkLst>
        </pc:spChg>
        <pc:spChg chg="add del mod">
          <ac:chgData name="MAZEN KHERALLAH" userId="4d8bae32aa458b2a" providerId="LiveId" clId="{D1F6DF24-7977-416E-A8CB-0CF0122DCE5C}" dt="2023-06-27T18:41:05.914" v="5106" actId="12084"/>
          <ac:spMkLst>
            <pc:docMk/>
            <pc:sldMk cId="1030725215" sldId="2099"/>
            <ac:spMk id="4" creationId="{07ED6517-5170-0085-FF55-85EE865F4195}"/>
          </ac:spMkLst>
        </pc:spChg>
        <pc:spChg chg="add del mod">
          <ac:chgData name="MAZEN KHERALLAH" userId="4d8bae32aa458b2a" providerId="LiveId" clId="{D1F6DF24-7977-416E-A8CB-0CF0122DCE5C}" dt="2023-06-27T18:42:41.936" v="5127" actId="478"/>
          <ac:spMkLst>
            <pc:docMk/>
            <pc:sldMk cId="1030725215" sldId="2099"/>
            <ac:spMk id="5" creationId="{E68FBC36-58CF-E378-D700-AEA1D92DB0DF}"/>
          </ac:spMkLst>
        </pc:spChg>
        <pc:spChg chg="add del mod">
          <ac:chgData name="MAZEN KHERALLAH" userId="4d8bae32aa458b2a" providerId="LiveId" clId="{D1F6DF24-7977-416E-A8CB-0CF0122DCE5C}" dt="2023-06-27T18:42:37.649" v="5126" actId="478"/>
          <ac:spMkLst>
            <pc:docMk/>
            <pc:sldMk cId="1030725215" sldId="2099"/>
            <ac:spMk id="6" creationId="{BA0A3580-B127-726B-AB7A-D2CA7714091D}"/>
          </ac:spMkLst>
        </pc:spChg>
        <pc:spChg chg="add del mod">
          <ac:chgData name="MAZEN KHERALLAH" userId="4d8bae32aa458b2a" providerId="LiveId" clId="{D1F6DF24-7977-416E-A8CB-0CF0122DCE5C}" dt="2023-06-27T18:42:50.934" v="5129" actId="700"/>
          <ac:spMkLst>
            <pc:docMk/>
            <pc:sldMk cId="1030725215" sldId="2099"/>
            <ac:spMk id="9" creationId="{5EBD8E88-91B7-1AE1-EA9E-D525BDAECD44}"/>
          </ac:spMkLst>
        </pc:spChg>
        <pc:spChg chg="add del mod">
          <ac:chgData name="MAZEN KHERALLAH" userId="4d8bae32aa458b2a" providerId="LiveId" clId="{D1F6DF24-7977-416E-A8CB-0CF0122DCE5C}" dt="2023-06-27T18:42:43.975" v="5128" actId="478"/>
          <ac:spMkLst>
            <pc:docMk/>
            <pc:sldMk cId="1030725215" sldId="2099"/>
            <ac:spMk id="11" creationId="{772260BF-7F39-1DA0-C141-AF53F1447E3A}"/>
          </ac:spMkLst>
        </pc:spChg>
        <pc:graphicFrameChg chg="add mod ord">
          <ac:chgData name="MAZEN KHERALLAH" userId="4d8bae32aa458b2a" providerId="LiveId" clId="{D1F6DF24-7977-416E-A8CB-0CF0122DCE5C}" dt="2023-07-06T11:46:19.837" v="10146" actId="20577"/>
          <ac:graphicFrameMkLst>
            <pc:docMk/>
            <pc:sldMk cId="1030725215" sldId="2099"/>
            <ac:graphicFrameMk id="7" creationId="{6BB1D155-8F42-2786-E71B-D9E0AE46ECDC}"/>
          </ac:graphicFrameMkLst>
        </pc:graphicFrameChg>
      </pc:sldChg>
      <pc:sldChg chg="addSp delSp modSp new mod ord">
        <pc:chgData name="MAZEN KHERALLAH" userId="4d8bae32aa458b2a" providerId="LiveId" clId="{D1F6DF24-7977-416E-A8CB-0CF0122DCE5C}" dt="2023-07-10T13:27:06.503" v="13988" actId="20577"/>
        <pc:sldMkLst>
          <pc:docMk/>
          <pc:sldMk cId="1021908331" sldId="2100"/>
        </pc:sldMkLst>
        <pc:spChg chg="mod">
          <ac:chgData name="MAZEN KHERALLAH" userId="4d8bae32aa458b2a" providerId="LiveId" clId="{D1F6DF24-7977-416E-A8CB-0CF0122DCE5C}" dt="2023-06-27T19:23:10.637" v="5243" actId="20577"/>
          <ac:spMkLst>
            <pc:docMk/>
            <pc:sldMk cId="1021908331" sldId="2100"/>
            <ac:spMk id="2" creationId="{3D356D3A-169C-1EF3-AC44-07F9F2A421C7}"/>
          </ac:spMkLst>
        </pc:spChg>
        <pc:spChg chg="del mod">
          <ac:chgData name="MAZEN KHERALLAH" userId="4d8bae32aa458b2a" providerId="LiveId" clId="{D1F6DF24-7977-416E-A8CB-0CF0122DCE5C}" dt="2023-06-27T19:26:50.168" v="5335" actId="12084"/>
          <ac:spMkLst>
            <pc:docMk/>
            <pc:sldMk cId="1021908331" sldId="2100"/>
            <ac:spMk id="3" creationId="{5CE66E30-6D5B-9059-82B4-6561DCC01AA1}"/>
          </ac:spMkLst>
        </pc:spChg>
        <pc:graphicFrameChg chg="add mod modGraphic">
          <ac:chgData name="MAZEN KHERALLAH" userId="4d8bae32aa458b2a" providerId="LiveId" clId="{D1F6DF24-7977-416E-A8CB-0CF0122DCE5C}" dt="2023-07-10T13:27:06.503" v="13988" actId="20577"/>
          <ac:graphicFrameMkLst>
            <pc:docMk/>
            <pc:sldMk cId="1021908331" sldId="2100"/>
            <ac:graphicFrameMk id="4" creationId="{0043E0A4-2AD7-41C0-C42F-B0F43142A22A}"/>
          </ac:graphicFrameMkLst>
        </pc:graphicFrameChg>
      </pc:sldChg>
      <pc:sldChg chg="addSp delSp modSp new mod modAnim modShow">
        <pc:chgData name="MAZEN KHERALLAH" userId="4d8bae32aa458b2a" providerId="LiveId" clId="{D1F6DF24-7977-416E-A8CB-0CF0122DCE5C}" dt="2023-07-09T20:21:58.052" v="13297" actId="729"/>
        <pc:sldMkLst>
          <pc:docMk/>
          <pc:sldMk cId="1296734405" sldId="2101"/>
        </pc:sldMkLst>
        <pc:spChg chg="add mod">
          <ac:chgData name="MAZEN KHERALLAH" userId="4d8bae32aa458b2a" providerId="LiveId" clId="{D1F6DF24-7977-416E-A8CB-0CF0122DCE5C}" dt="2023-06-27T19:39:27.470" v="5597" actId="1036"/>
          <ac:spMkLst>
            <pc:docMk/>
            <pc:sldMk cId="1296734405" sldId="2101"/>
            <ac:spMk id="3" creationId="{A716F62C-7262-8AFF-87FC-5D41B0EC7F6C}"/>
          </ac:spMkLst>
        </pc:spChg>
        <pc:spChg chg="add mod">
          <ac:chgData name="MAZEN KHERALLAH" userId="4d8bae32aa458b2a" providerId="LiveId" clId="{D1F6DF24-7977-416E-A8CB-0CF0122DCE5C}" dt="2023-07-06T20:21:13.709" v="10263" actId="164"/>
          <ac:spMkLst>
            <pc:docMk/>
            <pc:sldMk cId="1296734405" sldId="2101"/>
            <ac:spMk id="6" creationId="{98F623CA-5B98-D3C9-9B2E-B9381F15E63D}"/>
          </ac:spMkLst>
        </pc:spChg>
        <pc:spChg chg="add mod">
          <ac:chgData name="MAZEN KHERALLAH" userId="4d8bae32aa458b2a" providerId="LiveId" clId="{D1F6DF24-7977-416E-A8CB-0CF0122DCE5C}" dt="2023-07-06T20:30:26.335" v="10281" actId="164"/>
          <ac:spMkLst>
            <pc:docMk/>
            <pc:sldMk cId="1296734405" sldId="2101"/>
            <ac:spMk id="13" creationId="{2AB92863-F70E-3CD2-D3D2-1D0F2B44FF1A}"/>
          </ac:spMkLst>
        </pc:spChg>
        <pc:spChg chg="add mod">
          <ac:chgData name="MAZEN KHERALLAH" userId="4d8bae32aa458b2a" providerId="LiveId" clId="{D1F6DF24-7977-416E-A8CB-0CF0122DCE5C}" dt="2023-07-06T20:32:31.261" v="10296" actId="164"/>
          <ac:spMkLst>
            <pc:docMk/>
            <pc:sldMk cId="1296734405" sldId="2101"/>
            <ac:spMk id="20" creationId="{92ADA49D-888C-5A7B-2BE2-1FDCB42C10B3}"/>
          </ac:spMkLst>
        </pc:spChg>
        <pc:grpChg chg="add mod">
          <ac:chgData name="MAZEN KHERALLAH" userId="4d8bae32aa458b2a" providerId="LiveId" clId="{D1F6DF24-7977-416E-A8CB-0CF0122DCE5C}" dt="2023-07-06T20:21:20.760" v="10264" actId="1076"/>
          <ac:grpSpMkLst>
            <pc:docMk/>
            <pc:sldMk cId="1296734405" sldId="2101"/>
            <ac:grpSpMk id="7" creationId="{87B5C7DA-B5F4-D436-2F5A-8DAD8B190693}"/>
          </ac:grpSpMkLst>
        </pc:grpChg>
        <pc:grpChg chg="add mod">
          <ac:chgData name="MAZEN KHERALLAH" userId="4d8bae32aa458b2a" providerId="LiveId" clId="{D1F6DF24-7977-416E-A8CB-0CF0122DCE5C}" dt="2023-07-06T20:30:45.662" v="10286" actId="1076"/>
          <ac:grpSpMkLst>
            <pc:docMk/>
            <pc:sldMk cId="1296734405" sldId="2101"/>
            <ac:grpSpMk id="14" creationId="{AF29E40D-B5A8-2083-F101-D72259866838}"/>
          </ac:grpSpMkLst>
        </pc:grpChg>
        <pc:grpChg chg="add mod">
          <ac:chgData name="MAZEN KHERALLAH" userId="4d8bae32aa458b2a" providerId="LiveId" clId="{D1F6DF24-7977-416E-A8CB-0CF0122DCE5C}" dt="2023-07-06T20:32:31.261" v="10296" actId="164"/>
          <ac:grpSpMkLst>
            <pc:docMk/>
            <pc:sldMk cId="1296734405" sldId="2101"/>
            <ac:grpSpMk id="21" creationId="{C0B0AB54-BC91-D82C-5419-3BB84B7D5EB7}"/>
          </ac:grpSpMkLst>
        </pc:grpChg>
        <pc:picChg chg="add mod">
          <ac:chgData name="MAZEN KHERALLAH" userId="4d8bae32aa458b2a" providerId="LiveId" clId="{D1F6DF24-7977-416E-A8CB-0CF0122DCE5C}" dt="2023-07-06T20:21:13.709" v="10263" actId="164"/>
          <ac:picMkLst>
            <pc:docMk/>
            <pc:sldMk cId="1296734405" sldId="2101"/>
            <ac:picMk id="4" creationId="{9042ED36-5B2C-3045-2E8C-AA07E843CEBD}"/>
          </ac:picMkLst>
        </pc:picChg>
        <pc:picChg chg="add del">
          <ac:chgData name="MAZEN KHERALLAH" userId="4d8bae32aa458b2a" providerId="LiveId" clId="{D1F6DF24-7977-416E-A8CB-0CF0122DCE5C}" dt="2023-07-06T20:28:26.840" v="10266" actId="478"/>
          <ac:picMkLst>
            <pc:docMk/>
            <pc:sldMk cId="1296734405" sldId="2101"/>
            <ac:picMk id="9" creationId="{C2889DA7-338F-2EFB-01B9-551FF5307CC2}"/>
          </ac:picMkLst>
        </pc:picChg>
        <pc:picChg chg="add mod">
          <ac:chgData name="MAZEN KHERALLAH" userId="4d8bae32aa458b2a" providerId="LiveId" clId="{D1F6DF24-7977-416E-A8CB-0CF0122DCE5C}" dt="2023-07-06T20:30:26.335" v="10281" actId="164"/>
          <ac:picMkLst>
            <pc:docMk/>
            <pc:sldMk cId="1296734405" sldId="2101"/>
            <ac:picMk id="11" creationId="{945CB9D9-E00E-CF58-73C6-A7DB08D0937F}"/>
          </ac:picMkLst>
        </pc:picChg>
        <pc:picChg chg="add del">
          <ac:chgData name="MAZEN KHERALLAH" userId="4d8bae32aa458b2a" providerId="LiveId" clId="{D1F6DF24-7977-416E-A8CB-0CF0122DCE5C}" dt="2023-07-06T20:31:54.417" v="10288" actId="478"/>
          <ac:picMkLst>
            <pc:docMk/>
            <pc:sldMk cId="1296734405" sldId="2101"/>
            <ac:picMk id="16" creationId="{7BA7B74A-CDDE-5BC6-115B-8CF4E95EE8F6}"/>
          </ac:picMkLst>
        </pc:picChg>
        <pc:picChg chg="add mod">
          <ac:chgData name="MAZEN KHERALLAH" userId="4d8bae32aa458b2a" providerId="LiveId" clId="{D1F6DF24-7977-416E-A8CB-0CF0122DCE5C}" dt="2023-07-06T20:32:31.261" v="10296" actId="164"/>
          <ac:picMkLst>
            <pc:docMk/>
            <pc:sldMk cId="1296734405" sldId="2101"/>
            <ac:picMk id="18" creationId="{50A6D7D2-BA81-9B75-0E71-1B6A1FEA6A67}"/>
          </ac:picMkLst>
        </pc:picChg>
      </pc:sldChg>
      <pc:sldChg chg="addSp delSp modSp new mod ord modClrScheme chgLayout">
        <pc:chgData name="MAZEN KHERALLAH" userId="4d8bae32aa458b2a" providerId="LiveId" clId="{D1F6DF24-7977-416E-A8CB-0CF0122DCE5C}" dt="2023-07-02T20:29:28.099" v="7914"/>
        <pc:sldMkLst>
          <pc:docMk/>
          <pc:sldMk cId="55932527" sldId="2102"/>
        </pc:sldMkLst>
        <pc:spChg chg="add mod">
          <ac:chgData name="MAZEN KHERALLAH" userId="4d8bae32aa458b2a" providerId="LiveId" clId="{D1F6DF24-7977-416E-A8CB-0CF0122DCE5C}" dt="2023-06-27T22:17:45.246" v="5636" actId="20577"/>
          <ac:spMkLst>
            <pc:docMk/>
            <pc:sldMk cId="55932527" sldId="2102"/>
            <ac:spMk id="2" creationId="{91169663-2DB1-9C27-10B2-2C2811B0A63D}"/>
          </ac:spMkLst>
        </pc:spChg>
        <pc:spChg chg="add del mod">
          <ac:chgData name="MAZEN KHERALLAH" userId="4d8bae32aa458b2a" providerId="LiveId" clId="{D1F6DF24-7977-416E-A8CB-0CF0122DCE5C}" dt="2023-06-27T22:16:33.991" v="5600" actId="1032"/>
          <ac:spMkLst>
            <pc:docMk/>
            <pc:sldMk cId="55932527" sldId="2102"/>
            <ac:spMk id="3" creationId="{17218D6E-065D-E8B4-AFF6-B360032FF135}"/>
          </ac:spMkLst>
        </pc:spChg>
        <pc:spChg chg="add mod">
          <ac:chgData name="MAZEN KHERALLAH" userId="4d8bae32aa458b2a" providerId="LiveId" clId="{D1F6DF24-7977-416E-A8CB-0CF0122DCE5C}" dt="2023-06-27T22:19:16.810" v="5666" actId="12788"/>
          <ac:spMkLst>
            <pc:docMk/>
            <pc:sldMk cId="55932527" sldId="2102"/>
            <ac:spMk id="6" creationId="{EB0D4BD2-90C3-0EBA-0AF0-B7058143BD3B}"/>
          </ac:spMkLst>
        </pc:spChg>
        <pc:graphicFrameChg chg="add mod modGraphic">
          <ac:chgData name="MAZEN KHERALLAH" userId="4d8bae32aa458b2a" providerId="LiveId" clId="{D1F6DF24-7977-416E-A8CB-0CF0122DCE5C}" dt="2023-06-27T22:17:35.938" v="5614" actId="12100"/>
          <ac:graphicFrameMkLst>
            <pc:docMk/>
            <pc:sldMk cId="55932527" sldId="2102"/>
            <ac:graphicFrameMk id="4" creationId="{5122B6FE-F7FC-CF8A-1132-8520C3BFF6A6}"/>
          </ac:graphicFrameMkLst>
        </pc:graphicFrameChg>
      </pc:sldChg>
      <pc:sldChg chg="addSp delSp modSp new del mod modClrScheme chgLayout">
        <pc:chgData name="MAZEN KHERALLAH" userId="4d8bae32aa458b2a" providerId="LiveId" clId="{D1F6DF24-7977-416E-A8CB-0CF0122DCE5C}" dt="2023-06-28T19:09:54.058" v="6618" actId="47"/>
        <pc:sldMkLst>
          <pc:docMk/>
          <pc:sldMk cId="1714189473" sldId="2103"/>
        </pc:sldMkLst>
        <pc:spChg chg="add del mod ord">
          <ac:chgData name="MAZEN KHERALLAH" userId="4d8bae32aa458b2a" providerId="LiveId" clId="{D1F6DF24-7977-416E-A8CB-0CF0122DCE5C}" dt="2023-06-27T22:48:13.232" v="6123" actId="700"/>
          <ac:spMkLst>
            <pc:docMk/>
            <pc:sldMk cId="1714189473" sldId="2103"/>
            <ac:spMk id="2" creationId="{B3793B98-233E-75B2-AE71-E6A763821E45}"/>
          </ac:spMkLst>
        </pc:spChg>
        <pc:spChg chg="add del">
          <ac:chgData name="MAZEN KHERALLAH" userId="4d8bae32aa458b2a" providerId="LiveId" clId="{D1F6DF24-7977-416E-A8CB-0CF0122DCE5C}" dt="2023-06-27T22:48:13.232" v="6123" actId="700"/>
          <ac:spMkLst>
            <pc:docMk/>
            <pc:sldMk cId="1714189473" sldId="2103"/>
            <ac:spMk id="3" creationId="{CA42E871-B5DA-79AE-6130-B64A96E59B51}"/>
          </ac:spMkLst>
        </pc:spChg>
        <pc:spChg chg="add del mod ord">
          <ac:chgData name="MAZEN KHERALLAH" userId="4d8bae32aa458b2a" providerId="LiveId" clId="{D1F6DF24-7977-416E-A8CB-0CF0122DCE5C}" dt="2023-06-27T22:48:05.786" v="6121" actId="700"/>
          <ac:spMkLst>
            <pc:docMk/>
            <pc:sldMk cId="1714189473" sldId="2103"/>
            <ac:spMk id="5" creationId="{984531AD-BBCB-3B26-CDE0-80803D4D7AC0}"/>
          </ac:spMkLst>
        </pc:spChg>
        <pc:spChg chg="add mod">
          <ac:chgData name="MAZEN KHERALLAH" userId="4d8bae32aa458b2a" providerId="LiveId" clId="{D1F6DF24-7977-416E-A8CB-0CF0122DCE5C}" dt="2023-06-27T22:48:34.662" v="6125"/>
          <ac:spMkLst>
            <pc:docMk/>
            <pc:sldMk cId="1714189473" sldId="2103"/>
            <ac:spMk id="6" creationId="{A46C82E1-6091-E8DC-FEDB-4173219AF58D}"/>
          </ac:spMkLst>
        </pc:spChg>
        <pc:picChg chg="add mod">
          <ac:chgData name="MAZEN KHERALLAH" userId="4d8bae32aa458b2a" providerId="LiveId" clId="{D1F6DF24-7977-416E-A8CB-0CF0122DCE5C}" dt="2023-06-27T22:48:17.837" v="6124" actId="12788"/>
          <ac:picMkLst>
            <pc:docMk/>
            <pc:sldMk cId="1714189473" sldId="2103"/>
            <ac:picMk id="4" creationId="{3762F186-4BAA-94B3-8CD8-069B14CDD66A}"/>
          </ac:picMkLst>
        </pc:picChg>
      </pc:sldChg>
      <pc:sldChg chg="addSp modSp new del mod">
        <pc:chgData name="MAZEN KHERALLAH" userId="4d8bae32aa458b2a" providerId="LiveId" clId="{D1F6DF24-7977-416E-A8CB-0CF0122DCE5C}" dt="2023-07-07T14:24:14.335" v="10629" actId="2696"/>
        <pc:sldMkLst>
          <pc:docMk/>
          <pc:sldMk cId="1089333945" sldId="2104"/>
        </pc:sldMkLst>
        <pc:spChg chg="add mod">
          <ac:chgData name="MAZEN KHERALLAH" userId="4d8bae32aa458b2a" providerId="LiveId" clId="{D1F6DF24-7977-416E-A8CB-0CF0122DCE5C}" dt="2023-07-06T10:53:09.159" v="9375" actId="1036"/>
          <ac:spMkLst>
            <pc:docMk/>
            <pc:sldMk cId="1089333945" sldId="2104"/>
            <ac:spMk id="3" creationId="{90DFDFCD-0E33-039A-2962-0B04155EE324}"/>
          </ac:spMkLst>
        </pc:spChg>
        <pc:graphicFrameChg chg="add mod modGraphic">
          <ac:chgData name="MAZEN KHERALLAH" userId="4d8bae32aa458b2a" providerId="LiveId" clId="{D1F6DF24-7977-416E-A8CB-0CF0122DCE5C}" dt="2023-06-27T23:14:13.923" v="6476"/>
          <ac:graphicFrameMkLst>
            <pc:docMk/>
            <pc:sldMk cId="1089333945" sldId="2104"/>
            <ac:graphicFrameMk id="2" creationId="{D30994D9-E37E-7873-9807-3BD987EA7EA1}"/>
          </ac:graphicFrameMkLst>
        </pc:graphicFrameChg>
      </pc:sldChg>
      <pc:sldChg chg="add">
        <pc:chgData name="MAZEN KHERALLAH" userId="4d8bae32aa458b2a" providerId="LiveId" clId="{D1F6DF24-7977-416E-A8CB-0CF0122DCE5C}" dt="2023-07-07T14:24:20.209" v="10630"/>
        <pc:sldMkLst>
          <pc:docMk/>
          <pc:sldMk cId="4182184671" sldId="2104"/>
        </pc:sldMkLst>
      </pc:sldChg>
      <pc:sldChg chg="new del">
        <pc:chgData name="MAZEN KHERALLAH" userId="4d8bae32aa458b2a" providerId="LiveId" clId="{D1F6DF24-7977-416E-A8CB-0CF0122DCE5C}" dt="2023-06-27T23:11:47.474" v="6411" actId="680"/>
        <pc:sldMkLst>
          <pc:docMk/>
          <pc:sldMk cId="1936689135" sldId="2105"/>
        </pc:sldMkLst>
      </pc:sldChg>
      <pc:sldChg chg="addSp delSp modSp new mod ord modNotesTx">
        <pc:chgData name="MAZEN KHERALLAH" userId="4d8bae32aa458b2a" providerId="LiveId" clId="{D1F6DF24-7977-416E-A8CB-0CF0122DCE5C}" dt="2023-07-10T13:36:43.261" v="14017" actId="12788"/>
        <pc:sldMkLst>
          <pc:docMk/>
          <pc:sldMk cId="2467688604" sldId="2105"/>
        </pc:sldMkLst>
        <pc:spChg chg="del">
          <ac:chgData name="MAZEN KHERALLAH" userId="4d8bae32aa458b2a" providerId="LiveId" clId="{D1F6DF24-7977-416E-A8CB-0CF0122DCE5C}" dt="2023-06-27T23:43:11.266" v="6479" actId="931"/>
          <ac:spMkLst>
            <pc:docMk/>
            <pc:sldMk cId="2467688604" sldId="2105"/>
            <ac:spMk id="3" creationId="{BCF484D6-258D-66FF-7F4F-880CC0D73145}"/>
          </ac:spMkLst>
        </pc:spChg>
        <pc:spChg chg="add mod">
          <ac:chgData name="MAZEN KHERALLAH" userId="4d8bae32aa458b2a" providerId="LiveId" clId="{D1F6DF24-7977-416E-A8CB-0CF0122DCE5C}" dt="2023-07-02T19:04:17.025" v="7501" actId="2085"/>
          <ac:spMkLst>
            <pc:docMk/>
            <pc:sldMk cId="2467688604" sldId="2105"/>
            <ac:spMk id="3" creationId="{CB365663-111B-08A5-F523-F2A018502374}"/>
          </ac:spMkLst>
        </pc:spChg>
        <pc:spChg chg="add mod">
          <ac:chgData name="MAZEN KHERALLAH" userId="4d8bae32aa458b2a" providerId="LiveId" clId="{D1F6DF24-7977-416E-A8CB-0CF0122DCE5C}" dt="2023-07-09T21:46:26.434" v="13727" actId="1076"/>
          <ac:spMkLst>
            <pc:docMk/>
            <pc:sldMk cId="2467688604" sldId="2105"/>
            <ac:spMk id="4" creationId="{CBEFA621-812F-20DD-BD0A-33F80ECD5AE9}"/>
          </ac:spMkLst>
        </pc:spChg>
        <pc:spChg chg="add del mod">
          <ac:chgData name="MAZEN KHERALLAH" userId="4d8bae32aa458b2a" providerId="LiveId" clId="{D1F6DF24-7977-416E-A8CB-0CF0122DCE5C}" dt="2023-07-10T13:36:20.040" v="14010" actId="931"/>
          <ac:spMkLst>
            <pc:docMk/>
            <pc:sldMk cId="2467688604" sldId="2105"/>
            <ac:spMk id="6" creationId="{C3FBF3A3-0BB7-E8C8-317D-C30C5BB701C3}"/>
          </ac:spMkLst>
        </pc:spChg>
        <pc:spChg chg="add del mod">
          <ac:chgData name="MAZEN KHERALLAH" userId="4d8bae32aa458b2a" providerId="LiveId" clId="{D1F6DF24-7977-416E-A8CB-0CF0122DCE5C}" dt="2023-06-28T00:06:00.853" v="6485" actId="931"/>
          <ac:spMkLst>
            <pc:docMk/>
            <pc:sldMk cId="2467688604" sldId="2105"/>
            <ac:spMk id="8" creationId="{24173710-0719-E4FA-6015-B61C9E04182D}"/>
          </ac:spMkLst>
        </pc:spChg>
        <pc:picChg chg="add del mod">
          <ac:chgData name="MAZEN KHERALLAH" userId="4d8bae32aa458b2a" providerId="LiveId" clId="{D1F6DF24-7977-416E-A8CB-0CF0122DCE5C}" dt="2023-06-28T00:05:40.460" v="6484" actId="478"/>
          <ac:picMkLst>
            <pc:docMk/>
            <pc:sldMk cId="2467688604" sldId="2105"/>
            <ac:picMk id="6" creationId="{069F98E1-EE75-C318-39A5-9AF47C783B17}"/>
          </ac:picMkLst>
        </pc:picChg>
        <pc:picChg chg="add mod">
          <ac:chgData name="MAZEN KHERALLAH" userId="4d8bae32aa458b2a" providerId="LiveId" clId="{D1F6DF24-7977-416E-A8CB-0CF0122DCE5C}" dt="2023-07-10T13:36:43.261" v="14017" actId="12788"/>
          <ac:picMkLst>
            <pc:docMk/>
            <pc:sldMk cId="2467688604" sldId="2105"/>
            <ac:picMk id="8" creationId="{947224C6-5CC5-4FA9-621C-46E63186D7A7}"/>
          </ac:picMkLst>
        </pc:picChg>
        <pc:picChg chg="add del mod">
          <ac:chgData name="MAZEN KHERALLAH" userId="4d8bae32aa458b2a" providerId="LiveId" clId="{D1F6DF24-7977-416E-A8CB-0CF0122DCE5C}" dt="2023-07-10T13:36:02.971" v="14009" actId="478"/>
          <ac:picMkLst>
            <pc:docMk/>
            <pc:sldMk cId="2467688604" sldId="2105"/>
            <ac:picMk id="10" creationId="{ECFDBC53-8967-A2C9-C52A-40A0BCA84041}"/>
          </ac:picMkLst>
        </pc:picChg>
      </pc:sldChg>
      <pc:sldChg chg="modSp mod modAnim">
        <pc:chgData name="MAZEN KHERALLAH" userId="4d8bae32aa458b2a" providerId="LiveId" clId="{D1F6DF24-7977-416E-A8CB-0CF0122DCE5C}" dt="2023-07-08T02:48:13.921" v="12948" actId="6549"/>
        <pc:sldMkLst>
          <pc:docMk/>
          <pc:sldMk cId="3317148811" sldId="2106"/>
        </pc:sldMkLst>
        <pc:spChg chg="mod">
          <ac:chgData name="MAZEN KHERALLAH" userId="4d8bae32aa458b2a" providerId="LiveId" clId="{D1F6DF24-7977-416E-A8CB-0CF0122DCE5C}" dt="2023-07-08T02:48:13.921" v="12948" actId="6549"/>
          <ac:spMkLst>
            <pc:docMk/>
            <pc:sldMk cId="3317148811" sldId="2106"/>
            <ac:spMk id="2" creationId="{6E46F129-B1A0-0D55-BA5C-9A2556F71185}"/>
          </ac:spMkLst>
        </pc:spChg>
        <pc:graphicFrameChg chg="mod">
          <ac:chgData name="MAZEN KHERALLAH" userId="4d8bae32aa458b2a" providerId="LiveId" clId="{D1F6DF24-7977-416E-A8CB-0CF0122DCE5C}" dt="2023-07-07T14:20:41.038" v="10597" actId="20577"/>
          <ac:graphicFrameMkLst>
            <pc:docMk/>
            <pc:sldMk cId="3317148811" sldId="2106"/>
            <ac:graphicFrameMk id="4" creationId="{4074294E-2101-4B0C-7417-A7D9140B9B24}"/>
          </ac:graphicFrameMkLst>
        </pc:graphicFrameChg>
      </pc:sldChg>
      <pc:sldChg chg="addSp modSp mod">
        <pc:chgData name="MAZEN KHERALLAH" userId="4d8bae32aa458b2a" providerId="LiveId" clId="{D1F6DF24-7977-416E-A8CB-0CF0122DCE5C}" dt="2023-07-02T20:17:52.185" v="7890" actId="14100"/>
        <pc:sldMkLst>
          <pc:docMk/>
          <pc:sldMk cId="465694090" sldId="2107"/>
        </pc:sldMkLst>
        <pc:spChg chg="add mod">
          <ac:chgData name="MAZEN KHERALLAH" userId="4d8bae32aa458b2a" providerId="LiveId" clId="{D1F6DF24-7977-416E-A8CB-0CF0122DCE5C}" dt="2023-07-02T20:17:42.564" v="7888"/>
          <ac:spMkLst>
            <pc:docMk/>
            <pc:sldMk cId="465694090" sldId="2107"/>
            <ac:spMk id="2" creationId="{43A4E9B8-FEEF-4C04-2218-24A899ABF34C}"/>
          </ac:spMkLst>
        </pc:spChg>
        <pc:picChg chg="mod">
          <ac:chgData name="MAZEN KHERALLAH" userId="4d8bae32aa458b2a" providerId="LiveId" clId="{D1F6DF24-7977-416E-A8CB-0CF0122DCE5C}" dt="2023-07-02T20:17:52.185" v="7890" actId="14100"/>
          <ac:picMkLst>
            <pc:docMk/>
            <pc:sldMk cId="465694090" sldId="2107"/>
            <ac:picMk id="7" creationId="{E7F65FDC-D08D-0E81-EFA0-2DF1676D6AE4}"/>
          </ac:picMkLst>
        </pc:picChg>
      </pc:sldChg>
      <pc:sldChg chg="modSp del">
        <pc:chgData name="MAZEN KHERALLAH" userId="4d8bae32aa458b2a" providerId="LiveId" clId="{D1F6DF24-7977-416E-A8CB-0CF0122DCE5C}" dt="2023-07-08T02:22:41.989" v="12109" actId="47"/>
        <pc:sldMkLst>
          <pc:docMk/>
          <pc:sldMk cId="3916113892" sldId="2108"/>
        </pc:sldMkLst>
        <pc:graphicFrameChg chg="mod">
          <ac:chgData name="MAZEN KHERALLAH" userId="4d8bae32aa458b2a" providerId="LiveId" clId="{D1F6DF24-7977-416E-A8CB-0CF0122DCE5C}" dt="2023-06-28T22:37:12.984" v="6639" actId="20577"/>
          <ac:graphicFrameMkLst>
            <pc:docMk/>
            <pc:sldMk cId="3916113892" sldId="2108"/>
            <ac:graphicFrameMk id="4" creationId="{4074294E-2101-4B0C-7417-A7D9140B9B24}"/>
          </ac:graphicFrameMkLst>
        </pc:graphicFrameChg>
      </pc:sldChg>
      <pc:sldChg chg="addSp delSp modSp new mod">
        <pc:chgData name="MAZEN KHERALLAH" userId="4d8bae32aa458b2a" providerId="LiveId" clId="{D1F6DF24-7977-416E-A8CB-0CF0122DCE5C}" dt="2023-07-08T02:41:32.859" v="12850" actId="6549"/>
        <pc:sldMkLst>
          <pc:docMk/>
          <pc:sldMk cId="3751011857" sldId="2109"/>
        </pc:sldMkLst>
        <pc:spChg chg="mod">
          <ac:chgData name="MAZEN KHERALLAH" userId="4d8bae32aa458b2a" providerId="LiveId" clId="{D1F6DF24-7977-416E-A8CB-0CF0122DCE5C}" dt="2023-07-08T02:41:32.859" v="12850" actId="6549"/>
          <ac:spMkLst>
            <pc:docMk/>
            <pc:sldMk cId="3751011857" sldId="2109"/>
            <ac:spMk id="2" creationId="{2C9C7DC3-7B29-F65E-2BEB-8B38FEC47C54}"/>
          </ac:spMkLst>
        </pc:spChg>
        <pc:spChg chg="del">
          <ac:chgData name="MAZEN KHERALLAH" userId="4d8bae32aa458b2a" providerId="LiveId" clId="{D1F6DF24-7977-416E-A8CB-0CF0122DCE5C}" dt="2023-06-28T13:27:09.402" v="6492" actId="22"/>
          <ac:spMkLst>
            <pc:docMk/>
            <pc:sldMk cId="3751011857" sldId="2109"/>
            <ac:spMk id="3" creationId="{B464932C-D448-D8B5-7195-887F60D59A6A}"/>
          </ac:spMkLst>
        </pc:spChg>
        <pc:spChg chg="add del mod">
          <ac:chgData name="MAZEN KHERALLAH" userId="4d8bae32aa458b2a" providerId="LiveId" clId="{D1F6DF24-7977-416E-A8CB-0CF0122DCE5C}" dt="2023-07-08T02:37:45.698" v="12482" actId="478"/>
          <ac:spMkLst>
            <pc:docMk/>
            <pc:sldMk cId="3751011857" sldId="2109"/>
            <ac:spMk id="4" creationId="{0B931601-876D-1D2F-7983-5B960405302D}"/>
          </ac:spMkLst>
        </pc:spChg>
        <pc:spChg chg="add mod">
          <ac:chgData name="MAZEN KHERALLAH" userId="4d8bae32aa458b2a" providerId="LiveId" clId="{D1F6DF24-7977-416E-A8CB-0CF0122DCE5C}" dt="2023-07-08T02:41:17.074" v="12831" actId="1076"/>
          <ac:spMkLst>
            <pc:docMk/>
            <pc:sldMk cId="3751011857" sldId="2109"/>
            <ac:spMk id="6" creationId="{693D245E-EA40-5E31-FEFD-F022352C938A}"/>
          </ac:spMkLst>
        </pc:spChg>
        <pc:spChg chg="add del mod">
          <ac:chgData name="MAZEN KHERALLAH" userId="4d8bae32aa458b2a" providerId="LiveId" clId="{D1F6DF24-7977-416E-A8CB-0CF0122DCE5C}" dt="2023-06-28T13:28:15.751" v="6500"/>
          <ac:spMkLst>
            <pc:docMk/>
            <pc:sldMk cId="3751011857" sldId="2109"/>
            <ac:spMk id="7" creationId="{3CFD8AF3-45A5-1BF4-B062-F2DF0145100A}"/>
          </ac:spMkLst>
        </pc:spChg>
        <pc:spChg chg="add mod">
          <ac:chgData name="MAZEN KHERALLAH" userId="4d8bae32aa458b2a" providerId="LiveId" clId="{D1F6DF24-7977-416E-A8CB-0CF0122DCE5C}" dt="2023-06-28T13:29:10.213" v="6521" actId="208"/>
          <ac:spMkLst>
            <pc:docMk/>
            <pc:sldMk cId="3751011857" sldId="2109"/>
            <ac:spMk id="13" creationId="{9A25358C-3041-220B-589D-D8D438E70282}"/>
          </ac:spMkLst>
        </pc:spChg>
        <pc:picChg chg="add del mod ord">
          <ac:chgData name="MAZEN KHERALLAH" userId="4d8bae32aa458b2a" providerId="LiveId" clId="{D1F6DF24-7977-416E-A8CB-0CF0122DCE5C}" dt="2023-06-28T13:27:11.432" v="6493" actId="478"/>
          <ac:picMkLst>
            <pc:docMk/>
            <pc:sldMk cId="3751011857" sldId="2109"/>
            <ac:picMk id="5" creationId="{F1E4690A-D541-2F35-A486-813F9957F3AC}"/>
          </ac:picMkLst>
        </pc:picChg>
        <pc:picChg chg="add del">
          <ac:chgData name="MAZEN KHERALLAH" userId="4d8bae32aa458b2a" providerId="LiveId" clId="{D1F6DF24-7977-416E-A8CB-0CF0122DCE5C}" dt="2023-06-28T13:27:40.005" v="6495" actId="478"/>
          <ac:picMkLst>
            <pc:docMk/>
            <pc:sldMk cId="3751011857" sldId="2109"/>
            <ac:picMk id="9" creationId="{F8FB774F-A048-889F-B7FC-A2B17C8169DA}"/>
          </ac:picMkLst>
        </pc:picChg>
        <pc:picChg chg="add del mod modCrop">
          <ac:chgData name="MAZEN KHERALLAH" userId="4d8bae32aa458b2a" providerId="LiveId" clId="{D1F6DF24-7977-416E-A8CB-0CF0122DCE5C}" dt="2023-06-28T13:28:11.783" v="6499" actId="21"/>
          <ac:picMkLst>
            <pc:docMk/>
            <pc:sldMk cId="3751011857" sldId="2109"/>
            <ac:picMk id="11" creationId="{4F5BDC9E-5995-622A-856D-CE06D87E4B32}"/>
          </ac:picMkLst>
        </pc:picChg>
        <pc:picChg chg="add mod">
          <ac:chgData name="MAZEN KHERALLAH" userId="4d8bae32aa458b2a" providerId="LiveId" clId="{D1F6DF24-7977-416E-A8CB-0CF0122DCE5C}" dt="2023-07-08T02:36:27.473" v="12327" actId="1076"/>
          <ac:picMkLst>
            <pc:docMk/>
            <pc:sldMk cId="3751011857" sldId="2109"/>
            <ac:picMk id="12" creationId="{2A0FB6D5-8F97-EC07-BCF7-CFC08E8AEC1E}"/>
          </ac:picMkLst>
        </pc:picChg>
      </pc:sldChg>
      <pc:sldChg chg="addSp delSp modSp new mod">
        <pc:chgData name="MAZEN KHERALLAH" userId="4d8bae32aa458b2a" providerId="LiveId" clId="{D1F6DF24-7977-416E-A8CB-0CF0122DCE5C}" dt="2023-07-12T22:58:41.572" v="14027" actId="33524"/>
        <pc:sldMkLst>
          <pc:docMk/>
          <pc:sldMk cId="688206972" sldId="2110"/>
        </pc:sldMkLst>
        <pc:spChg chg="mod">
          <ac:chgData name="MAZEN KHERALLAH" userId="4d8bae32aa458b2a" providerId="LiveId" clId="{D1F6DF24-7977-416E-A8CB-0CF0122DCE5C}" dt="2023-06-28T19:08:44.742" v="6617" actId="20577"/>
          <ac:spMkLst>
            <pc:docMk/>
            <pc:sldMk cId="688206972" sldId="2110"/>
            <ac:spMk id="2" creationId="{539C27B9-E566-B249-F6C3-335214519F69}"/>
          </ac:spMkLst>
        </pc:spChg>
        <pc:spChg chg="del">
          <ac:chgData name="MAZEN KHERALLAH" userId="4d8bae32aa458b2a" providerId="LiveId" clId="{D1F6DF24-7977-416E-A8CB-0CF0122DCE5C}" dt="2023-06-28T19:07:05.478" v="6583"/>
          <ac:spMkLst>
            <pc:docMk/>
            <pc:sldMk cId="688206972" sldId="2110"/>
            <ac:spMk id="3" creationId="{BE350BB6-CEE2-A3B8-42B3-8F3C1227DC4E}"/>
          </ac:spMkLst>
        </pc:spChg>
        <pc:graphicFrameChg chg="add mod modGraphic">
          <ac:chgData name="MAZEN KHERALLAH" userId="4d8bae32aa458b2a" providerId="LiveId" clId="{D1F6DF24-7977-416E-A8CB-0CF0122DCE5C}" dt="2023-07-12T22:58:41.572" v="14027" actId="33524"/>
          <ac:graphicFrameMkLst>
            <pc:docMk/>
            <pc:sldMk cId="688206972" sldId="2110"/>
            <ac:graphicFrameMk id="4" creationId="{57443709-E400-45D9-9BD4-0678C413D7EA}"/>
          </ac:graphicFrameMkLst>
        </pc:graphicFrameChg>
        <pc:picChg chg="add del mod">
          <ac:chgData name="MAZEN KHERALLAH" userId="4d8bae32aa458b2a" providerId="LiveId" clId="{D1F6DF24-7977-416E-A8CB-0CF0122DCE5C}" dt="2023-07-06T10:42:44.758" v="8983" actId="478"/>
          <ac:picMkLst>
            <pc:docMk/>
            <pc:sldMk cId="688206972" sldId="2110"/>
            <ac:picMk id="3" creationId="{AC547E22-F730-74A5-8106-6D74D9571212}"/>
          </ac:picMkLst>
        </pc:picChg>
        <pc:picChg chg="add del mod modCrop">
          <ac:chgData name="MAZEN KHERALLAH" userId="4d8bae32aa458b2a" providerId="LiveId" clId="{D1F6DF24-7977-416E-A8CB-0CF0122DCE5C}" dt="2023-06-28T23:55:18.964" v="7024" actId="478"/>
          <ac:picMkLst>
            <pc:docMk/>
            <pc:sldMk cId="688206972" sldId="2110"/>
            <ac:picMk id="6" creationId="{BB04C273-C1C0-9357-C0AF-8F9C89EBE2E8}"/>
          </ac:picMkLst>
        </pc:picChg>
        <pc:picChg chg="add mod">
          <ac:chgData name="MAZEN KHERALLAH" userId="4d8bae32aa458b2a" providerId="LiveId" clId="{D1F6DF24-7977-416E-A8CB-0CF0122DCE5C}" dt="2023-07-06T10:45:18.227" v="9032" actId="1035"/>
          <ac:picMkLst>
            <pc:docMk/>
            <pc:sldMk cId="688206972" sldId="2110"/>
            <ac:picMk id="8" creationId="{011584BE-F29A-B28A-578B-D2AF1C966355}"/>
          </ac:picMkLst>
        </pc:picChg>
      </pc:sldChg>
      <pc:sldChg chg="del">
        <pc:chgData name="MAZEN KHERALLAH" userId="4d8bae32aa458b2a" providerId="LiveId" clId="{D1F6DF24-7977-416E-A8CB-0CF0122DCE5C}" dt="2023-06-18T17:39:11.191" v="1" actId="47"/>
        <pc:sldMkLst>
          <pc:docMk/>
          <pc:sldMk cId="1284095982" sldId="2145707232"/>
        </pc:sldMkLst>
      </pc:sldChg>
      <pc:sldChg chg="del">
        <pc:chgData name="MAZEN KHERALLAH" userId="4d8bae32aa458b2a" providerId="LiveId" clId="{D1F6DF24-7977-416E-A8CB-0CF0122DCE5C}" dt="2023-06-18T17:39:12.399" v="9" actId="47"/>
        <pc:sldMkLst>
          <pc:docMk/>
          <pc:sldMk cId="521613912" sldId="2145707234"/>
        </pc:sldMkLst>
      </pc:sldChg>
      <pc:sldChg chg="del">
        <pc:chgData name="MAZEN KHERALLAH" userId="4d8bae32aa458b2a" providerId="LiveId" clId="{D1F6DF24-7977-416E-A8CB-0CF0122DCE5C}" dt="2023-06-18T17:39:13.844" v="13" actId="47"/>
        <pc:sldMkLst>
          <pc:docMk/>
          <pc:sldMk cId="506088509" sldId="2145707237"/>
        </pc:sldMkLst>
      </pc:sldChg>
      <pc:sldChg chg="del">
        <pc:chgData name="MAZEN KHERALLAH" userId="4d8bae32aa458b2a" providerId="LiveId" clId="{D1F6DF24-7977-416E-A8CB-0CF0122DCE5C}" dt="2023-06-18T17:39:12.573" v="10" actId="47"/>
        <pc:sldMkLst>
          <pc:docMk/>
          <pc:sldMk cId="941335579" sldId="2145707238"/>
        </pc:sldMkLst>
      </pc:sldChg>
      <pc:sldChg chg="addSp delSp modSp add mod modClrScheme chgLayout">
        <pc:chgData name="MAZEN KHERALLAH" userId="4d8bae32aa458b2a" providerId="LiveId" clId="{D1F6DF24-7977-416E-A8CB-0CF0122DCE5C}" dt="2023-06-28T13:35:04.693" v="6576" actId="12788"/>
        <pc:sldMkLst>
          <pc:docMk/>
          <pc:sldMk cId="402223800" sldId="2145707239"/>
        </pc:sldMkLst>
        <pc:spChg chg="add del mod ord">
          <ac:chgData name="MAZEN KHERALLAH" userId="4d8bae32aa458b2a" providerId="LiveId" clId="{D1F6DF24-7977-416E-A8CB-0CF0122DCE5C}" dt="2023-06-28T13:34:27.138" v="6555" actId="478"/>
          <ac:spMkLst>
            <pc:docMk/>
            <pc:sldMk cId="402223800" sldId="2145707239"/>
            <ac:spMk id="2" creationId="{10CEC66C-0EA3-F6FD-DDA9-E59592E2F8B0}"/>
          </ac:spMkLst>
        </pc:spChg>
        <pc:spChg chg="mod">
          <ac:chgData name="MAZEN KHERALLAH" userId="4d8bae32aa458b2a" providerId="LiveId" clId="{D1F6DF24-7977-416E-A8CB-0CF0122DCE5C}" dt="2023-06-28T13:35:04.693" v="6576" actId="12788"/>
          <ac:spMkLst>
            <pc:docMk/>
            <pc:sldMk cId="402223800" sldId="2145707239"/>
            <ac:spMk id="4" creationId="{6EF5A6B9-168E-741C-FCF3-AF11FE907026}"/>
          </ac:spMkLst>
        </pc:spChg>
        <pc:picChg chg="mod">
          <ac:chgData name="MAZEN KHERALLAH" userId="4d8bae32aa458b2a" providerId="LiveId" clId="{D1F6DF24-7977-416E-A8CB-0CF0122DCE5C}" dt="2023-06-28T13:34:34.533" v="6557" actId="1076"/>
          <ac:picMkLst>
            <pc:docMk/>
            <pc:sldMk cId="402223800" sldId="2145707239"/>
            <ac:picMk id="3" creationId="{FFDFC5ED-1B0E-5D5D-7A0F-00CA02616BB2}"/>
          </ac:picMkLst>
        </pc:picChg>
      </pc:sldChg>
      <pc:sldChg chg="addSp delSp modSp add mod modClrScheme chgLayout">
        <pc:chgData name="MAZEN KHERALLAH" userId="4d8bae32aa458b2a" providerId="LiveId" clId="{D1F6DF24-7977-416E-A8CB-0CF0122DCE5C}" dt="2023-07-08T02:45:38.007" v="12873" actId="1036"/>
        <pc:sldMkLst>
          <pc:docMk/>
          <pc:sldMk cId="2031513597" sldId="2145707240"/>
        </pc:sldMkLst>
        <pc:spChg chg="add del mod ord">
          <ac:chgData name="MAZEN KHERALLAH" userId="4d8bae32aa458b2a" providerId="LiveId" clId="{D1F6DF24-7977-416E-A8CB-0CF0122DCE5C}" dt="2023-06-28T13:34:04.196" v="6537" actId="700"/>
          <ac:spMkLst>
            <pc:docMk/>
            <pc:sldMk cId="2031513597" sldId="2145707240"/>
            <ac:spMk id="2" creationId="{CD768ED7-C29E-6B6B-9372-24D7C9C90F88}"/>
          </ac:spMkLst>
        </pc:spChg>
        <pc:spChg chg="mod">
          <ac:chgData name="MAZEN KHERALLAH" userId="4d8bae32aa458b2a" providerId="LiveId" clId="{D1F6DF24-7977-416E-A8CB-0CF0122DCE5C}" dt="2023-07-08T02:45:38.007" v="12873" actId="1036"/>
          <ac:spMkLst>
            <pc:docMk/>
            <pc:sldMk cId="2031513597" sldId="2145707240"/>
            <ac:spMk id="5" creationId="{4BA42196-5A6F-FC36-590D-3FE76D054233}"/>
          </ac:spMkLst>
        </pc:spChg>
      </pc:sldChg>
      <pc:sldChg chg="del">
        <pc:chgData name="MAZEN KHERALLAH" userId="4d8bae32aa458b2a" providerId="LiveId" clId="{D1F6DF24-7977-416E-A8CB-0CF0122DCE5C}" dt="2023-06-18T17:39:11.900" v="6" actId="47"/>
        <pc:sldMkLst>
          <pc:docMk/>
          <pc:sldMk cId="1383179019" sldId="2145707241"/>
        </pc:sldMkLst>
      </pc:sldChg>
      <pc:sldChg chg="addSp delSp modSp add mod modClrScheme chgLayout">
        <pc:chgData name="MAZEN KHERALLAH" userId="4d8bae32aa458b2a" providerId="LiveId" clId="{D1F6DF24-7977-416E-A8CB-0CF0122DCE5C}" dt="2023-06-28T13:35:32.536" v="6582" actId="403"/>
        <pc:sldMkLst>
          <pc:docMk/>
          <pc:sldMk cId="3097261111" sldId="2145707241"/>
        </pc:sldMkLst>
        <pc:spChg chg="add del mod ord">
          <ac:chgData name="MAZEN KHERALLAH" userId="4d8bae32aa458b2a" providerId="LiveId" clId="{D1F6DF24-7977-416E-A8CB-0CF0122DCE5C}" dt="2023-06-28T13:35:12.323" v="6577" actId="700"/>
          <ac:spMkLst>
            <pc:docMk/>
            <pc:sldMk cId="3097261111" sldId="2145707241"/>
            <ac:spMk id="2" creationId="{C4D0AFDE-A50A-251C-D9D9-ECA957CF6DDE}"/>
          </ac:spMkLst>
        </pc:spChg>
        <pc:spChg chg="mod">
          <ac:chgData name="MAZEN KHERALLAH" userId="4d8bae32aa458b2a" providerId="LiveId" clId="{D1F6DF24-7977-416E-A8CB-0CF0122DCE5C}" dt="2023-06-28T13:35:32.536" v="6582" actId="403"/>
          <ac:spMkLst>
            <pc:docMk/>
            <pc:sldMk cId="3097261111" sldId="2145707241"/>
            <ac:spMk id="5" creationId="{521A4BE3-7925-AB40-BB99-E5696B4EC5AF}"/>
          </ac:spMkLst>
        </pc:spChg>
      </pc:sldChg>
      <pc:sldChg chg="del">
        <pc:chgData name="MAZEN KHERALLAH" userId="4d8bae32aa458b2a" providerId="LiveId" clId="{D1F6DF24-7977-416E-A8CB-0CF0122DCE5C}" dt="2023-06-18T17:39:11.269" v="2" actId="47"/>
        <pc:sldMkLst>
          <pc:docMk/>
          <pc:sldMk cId="3986065156" sldId="2145707243"/>
        </pc:sldMkLst>
      </pc:sldChg>
      <pc:sldChg chg="del">
        <pc:chgData name="MAZEN KHERALLAH" userId="4d8bae32aa458b2a" providerId="LiveId" clId="{D1F6DF24-7977-416E-A8CB-0CF0122DCE5C}" dt="2023-06-18T17:39:13.456" v="12" actId="47"/>
        <pc:sldMkLst>
          <pc:docMk/>
          <pc:sldMk cId="592624704" sldId="2145707245"/>
        </pc:sldMkLst>
      </pc:sldChg>
      <pc:sldChg chg="del">
        <pc:chgData name="MAZEN KHERALLAH" userId="4d8bae32aa458b2a" providerId="LiveId" clId="{D1F6DF24-7977-416E-A8CB-0CF0122DCE5C}" dt="2023-06-18T17:39:12.823" v="11" actId="47"/>
        <pc:sldMkLst>
          <pc:docMk/>
          <pc:sldMk cId="4226832023" sldId="2145707246"/>
        </pc:sldMkLst>
      </pc:sldChg>
      <pc:sldChg chg="del">
        <pc:chgData name="MAZEN KHERALLAH" userId="4d8bae32aa458b2a" providerId="LiveId" clId="{D1F6DF24-7977-416E-A8CB-0CF0122DCE5C}" dt="2023-06-18T17:39:10.986" v="0" actId="47"/>
        <pc:sldMkLst>
          <pc:docMk/>
          <pc:sldMk cId="3931144744" sldId="2145707247"/>
        </pc:sldMkLst>
      </pc:sldChg>
      <pc:sldChg chg="del">
        <pc:chgData name="MAZEN KHERALLAH" userId="4d8bae32aa458b2a" providerId="LiveId" clId="{D1F6DF24-7977-416E-A8CB-0CF0122DCE5C}" dt="2023-06-18T17:39:11.442" v="3" actId="47"/>
        <pc:sldMkLst>
          <pc:docMk/>
          <pc:sldMk cId="2108397525" sldId="2145707249"/>
        </pc:sldMkLst>
      </pc:sldChg>
      <pc:sldChg chg="del">
        <pc:chgData name="MAZEN KHERALLAH" userId="4d8bae32aa458b2a" providerId="LiveId" clId="{D1F6DF24-7977-416E-A8CB-0CF0122DCE5C}" dt="2023-06-18T17:39:11.616" v="4" actId="47"/>
        <pc:sldMkLst>
          <pc:docMk/>
          <pc:sldMk cId="2437132616" sldId="2145707250"/>
        </pc:sldMkLst>
      </pc:sldChg>
      <pc:sldChg chg="del">
        <pc:chgData name="MAZEN KHERALLAH" userId="4d8bae32aa458b2a" providerId="LiveId" clId="{D1F6DF24-7977-416E-A8CB-0CF0122DCE5C}" dt="2023-06-18T17:39:11.757" v="5" actId="47"/>
        <pc:sldMkLst>
          <pc:docMk/>
          <pc:sldMk cId="3907839967" sldId="2145707252"/>
        </pc:sldMkLst>
      </pc:sldChg>
      <pc:sldChg chg="del">
        <pc:chgData name="MAZEN KHERALLAH" userId="4d8bae32aa458b2a" providerId="LiveId" clId="{D1F6DF24-7977-416E-A8CB-0CF0122DCE5C}" dt="2023-06-18T17:39:12.228" v="8" actId="47"/>
        <pc:sldMkLst>
          <pc:docMk/>
          <pc:sldMk cId="2270887870" sldId="2145707253"/>
        </pc:sldMkLst>
      </pc:sldChg>
      <pc:sldChg chg="del">
        <pc:chgData name="MAZEN KHERALLAH" userId="4d8bae32aa458b2a" providerId="LiveId" clId="{D1F6DF24-7977-416E-A8CB-0CF0122DCE5C}" dt="2023-06-18T17:39:12.055" v="7" actId="47"/>
        <pc:sldMkLst>
          <pc:docMk/>
          <pc:sldMk cId="2717225022" sldId="2145707254"/>
        </pc:sldMkLst>
      </pc:sldChg>
      <pc:sldChg chg="addSp delSp modSp add mod modClrScheme chgLayout">
        <pc:chgData name="MAZEN KHERALLAH" userId="4d8bae32aa458b2a" providerId="LiveId" clId="{D1F6DF24-7977-416E-A8CB-0CF0122DCE5C}" dt="2023-06-28T13:34:21.183" v="6554" actId="1036"/>
        <pc:sldMkLst>
          <pc:docMk/>
          <pc:sldMk cId="3924443397" sldId="2145707255"/>
        </pc:sldMkLst>
        <pc:spChg chg="add del mod ord">
          <ac:chgData name="MAZEN KHERALLAH" userId="4d8bae32aa458b2a" providerId="LiveId" clId="{D1F6DF24-7977-416E-A8CB-0CF0122DCE5C}" dt="2023-06-28T13:34:12.505" v="6538" actId="6264"/>
          <ac:spMkLst>
            <pc:docMk/>
            <pc:sldMk cId="3924443397" sldId="2145707255"/>
            <ac:spMk id="2" creationId="{2EBE9656-711A-550C-0B89-B9211124826A}"/>
          </ac:spMkLst>
        </pc:spChg>
        <pc:spChg chg="add del mod ord">
          <ac:chgData name="MAZEN KHERALLAH" userId="4d8bae32aa458b2a" providerId="LiveId" clId="{D1F6DF24-7977-416E-A8CB-0CF0122DCE5C}" dt="2023-06-28T13:34:16.863" v="6539" actId="478"/>
          <ac:spMkLst>
            <pc:docMk/>
            <pc:sldMk cId="3924443397" sldId="2145707255"/>
            <ac:spMk id="4" creationId="{19D715C8-D24A-2407-485E-D1D69DE565D6}"/>
          </ac:spMkLst>
        </pc:spChg>
        <pc:picChg chg="mod">
          <ac:chgData name="MAZEN KHERALLAH" userId="4d8bae32aa458b2a" providerId="LiveId" clId="{D1F6DF24-7977-416E-A8CB-0CF0122DCE5C}" dt="2023-06-28T13:34:21.183" v="6554" actId="1036"/>
          <ac:picMkLst>
            <pc:docMk/>
            <pc:sldMk cId="3924443397" sldId="2145707255"/>
            <ac:picMk id="3" creationId="{867DBF11-50FC-D74F-1CF2-D7188C4787D5}"/>
          </ac:picMkLst>
        </pc:picChg>
      </pc:sldChg>
      <pc:sldChg chg="modSp add del ord">
        <pc:chgData name="MAZEN KHERALLAH" userId="4d8bae32aa458b2a" providerId="LiveId" clId="{D1F6DF24-7977-416E-A8CB-0CF0122DCE5C}" dt="2023-07-08T02:42:09.580" v="12852" actId="47"/>
        <pc:sldMkLst>
          <pc:docMk/>
          <pc:sldMk cId="3600251517" sldId="2145707256"/>
        </pc:sldMkLst>
        <pc:graphicFrameChg chg="mod">
          <ac:chgData name="MAZEN KHERALLAH" userId="4d8bae32aa458b2a" providerId="LiveId" clId="{D1F6DF24-7977-416E-A8CB-0CF0122DCE5C}" dt="2023-06-28T22:37:01.212" v="6637" actId="20577"/>
          <ac:graphicFrameMkLst>
            <pc:docMk/>
            <pc:sldMk cId="3600251517" sldId="2145707256"/>
            <ac:graphicFrameMk id="4" creationId="{4074294E-2101-4B0C-7417-A7D9140B9B24}"/>
          </ac:graphicFrameMkLst>
        </pc:graphicFrameChg>
      </pc:sldChg>
      <pc:sldChg chg="addSp delSp modSp add del mod">
        <pc:chgData name="MAZEN KHERALLAH" userId="4d8bae32aa458b2a" providerId="LiveId" clId="{D1F6DF24-7977-416E-A8CB-0CF0122DCE5C}" dt="2023-07-09T20:43:35.685" v="13690" actId="47"/>
        <pc:sldMkLst>
          <pc:docMk/>
          <pc:sldMk cId="1182942920" sldId="2145707257"/>
        </pc:sldMkLst>
        <pc:spChg chg="add mod">
          <ac:chgData name="MAZEN KHERALLAH" userId="4d8bae32aa458b2a" providerId="LiveId" clId="{D1F6DF24-7977-416E-A8CB-0CF0122DCE5C}" dt="2023-07-02T17:59:07.821" v="7096" actId="207"/>
          <ac:spMkLst>
            <pc:docMk/>
            <pc:sldMk cId="1182942920" sldId="2145707257"/>
            <ac:spMk id="4" creationId="{55EC9272-CC94-5F08-6D63-5BBB102DF2D1}"/>
          </ac:spMkLst>
        </pc:spChg>
        <pc:spChg chg="mod">
          <ac:chgData name="MAZEN KHERALLAH" userId="4d8bae32aa458b2a" providerId="LiveId" clId="{D1F6DF24-7977-416E-A8CB-0CF0122DCE5C}" dt="2023-07-06T11:28:51.783" v="9827" actId="1037"/>
          <ac:spMkLst>
            <pc:docMk/>
            <pc:sldMk cId="1182942920" sldId="2145707257"/>
            <ac:spMk id="22" creationId="{9F386421-63ED-5098-6679-48C714A4E966}"/>
          </ac:spMkLst>
        </pc:spChg>
        <pc:spChg chg="mod">
          <ac:chgData name="MAZEN KHERALLAH" userId="4d8bae32aa458b2a" providerId="LiveId" clId="{D1F6DF24-7977-416E-A8CB-0CF0122DCE5C}" dt="2023-07-02T18:38:42.881" v="7367" actId="1076"/>
          <ac:spMkLst>
            <pc:docMk/>
            <pc:sldMk cId="1182942920" sldId="2145707257"/>
            <ac:spMk id="25" creationId="{0E062BEC-727E-5C26-78C8-1E51EE6C472F}"/>
          </ac:spMkLst>
        </pc:spChg>
        <pc:spChg chg="mod">
          <ac:chgData name="MAZEN KHERALLAH" userId="4d8bae32aa458b2a" providerId="LiveId" clId="{D1F6DF24-7977-416E-A8CB-0CF0122DCE5C}" dt="2023-07-02T18:39:17.524" v="7374" actId="1076"/>
          <ac:spMkLst>
            <pc:docMk/>
            <pc:sldMk cId="1182942920" sldId="2145707257"/>
            <ac:spMk id="26" creationId="{D777C72A-2C68-81E5-FD47-AEF3DC7988B7}"/>
          </ac:spMkLst>
        </pc:spChg>
        <pc:spChg chg="mod">
          <ac:chgData name="MAZEN KHERALLAH" userId="4d8bae32aa458b2a" providerId="LiveId" clId="{D1F6DF24-7977-416E-A8CB-0CF0122DCE5C}" dt="2023-07-02T20:04:58.473" v="7813" actId="1076"/>
          <ac:spMkLst>
            <pc:docMk/>
            <pc:sldMk cId="1182942920" sldId="2145707257"/>
            <ac:spMk id="27" creationId="{11E0BC20-5C6F-F4F2-A6EF-D2602E0B7114}"/>
          </ac:spMkLst>
        </pc:spChg>
        <pc:spChg chg="mod">
          <ac:chgData name="MAZEN KHERALLAH" userId="4d8bae32aa458b2a" providerId="LiveId" clId="{D1F6DF24-7977-416E-A8CB-0CF0122DCE5C}" dt="2023-07-02T18:39:05.149" v="7372" actId="1076"/>
          <ac:spMkLst>
            <pc:docMk/>
            <pc:sldMk cId="1182942920" sldId="2145707257"/>
            <ac:spMk id="28" creationId="{CD385ED2-07BB-9624-8EFF-E123EA79EBB2}"/>
          </ac:spMkLst>
        </pc:spChg>
        <pc:spChg chg="mod">
          <ac:chgData name="MAZEN KHERALLAH" userId="4d8bae32aa458b2a" providerId="LiveId" clId="{D1F6DF24-7977-416E-A8CB-0CF0122DCE5C}" dt="2023-07-02T18:19:01.402" v="7192" actId="404"/>
          <ac:spMkLst>
            <pc:docMk/>
            <pc:sldMk cId="1182942920" sldId="2145707257"/>
            <ac:spMk id="40" creationId="{6FCFE2CC-291B-8D48-5409-55BEC0131B79}"/>
          </ac:spMkLst>
        </pc:spChg>
        <pc:spChg chg="mod">
          <ac:chgData name="MAZEN KHERALLAH" userId="4d8bae32aa458b2a" providerId="LiveId" clId="{D1F6DF24-7977-416E-A8CB-0CF0122DCE5C}" dt="2023-07-02T18:19:32.992" v="7201" actId="14100"/>
          <ac:spMkLst>
            <pc:docMk/>
            <pc:sldMk cId="1182942920" sldId="2145707257"/>
            <ac:spMk id="41" creationId="{58A89612-585E-FACF-49CB-E07A335DBFB0}"/>
          </ac:spMkLst>
        </pc:spChg>
        <pc:spChg chg="mod">
          <ac:chgData name="MAZEN KHERALLAH" userId="4d8bae32aa458b2a" providerId="LiveId" clId="{D1F6DF24-7977-416E-A8CB-0CF0122DCE5C}" dt="2023-07-02T18:19:27.852" v="7200" actId="1076"/>
          <ac:spMkLst>
            <pc:docMk/>
            <pc:sldMk cId="1182942920" sldId="2145707257"/>
            <ac:spMk id="42" creationId="{3A6AEB16-17CD-737B-6670-6B19938ED603}"/>
          </ac:spMkLst>
        </pc:spChg>
        <pc:spChg chg="mod">
          <ac:chgData name="MAZEN KHERALLAH" userId="4d8bae32aa458b2a" providerId="LiveId" clId="{D1F6DF24-7977-416E-A8CB-0CF0122DCE5C}" dt="2023-07-02T18:19:22.212" v="7199" actId="404"/>
          <ac:spMkLst>
            <pc:docMk/>
            <pc:sldMk cId="1182942920" sldId="2145707257"/>
            <ac:spMk id="43" creationId="{94F8C0A8-2359-62D6-662D-593B52ADD226}"/>
          </ac:spMkLst>
        </pc:spChg>
        <pc:spChg chg="add del mod">
          <ac:chgData name="MAZEN KHERALLAH" userId="4d8bae32aa458b2a" providerId="LiveId" clId="{D1F6DF24-7977-416E-A8CB-0CF0122DCE5C}" dt="2023-07-02T19:11:22.698" v="7612" actId="21"/>
          <ac:spMkLst>
            <pc:docMk/>
            <pc:sldMk cId="1182942920" sldId="2145707257"/>
            <ac:spMk id="47" creationId="{03705FD9-34E7-8CA1-C086-6C6E41637125}"/>
          </ac:spMkLst>
        </pc:spChg>
        <pc:spChg chg="add del mod">
          <ac:chgData name="MAZEN KHERALLAH" userId="4d8bae32aa458b2a" providerId="LiveId" clId="{D1F6DF24-7977-416E-A8CB-0CF0122DCE5C}" dt="2023-07-02T20:19:51.595" v="7892"/>
          <ac:spMkLst>
            <pc:docMk/>
            <pc:sldMk cId="1182942920" sldId="2145707257"/>
            <ac:spMk id="56" creationId="{C657232E-3B81-8A0E-D531-33DBD3232E13}"/>
          </ac:spMkLst>
        </pc:spChg>
        <pc:grpChg chg="add del mod">
          <ac:chgData name="MAZEN KHERALLAH" userId="4d8bae32aa458b2a" providerId="LiveId" clId="{D1F6DF24-7977-416E-A8CB-0CF0122DCE5C}" dt="2023-07-02T18:16:01.944" v="7180" actId="478"/>
          <ac:grpSpMkLst>
            <pc:docMk/>
            <pc:sldMk cId="1182942920" sldId="2145707257"/>
            <ac:grpSpMk id="9" creationId="{6023208F-C129-2197-0228-175EBCEA758B}"/>
          </ac:grpSpMkLst>
        </pc:grpChg>
        <pc:graphicFrameChg chg="add mod">
          <ac:chgData name="MAZEN KHERALLAH" userId="4d8bae32aa458b2a" providerId="LiveId" clId="{D1F6DF24-7977-416E-A8CB-0CF0122DCE5C}" dt="2023-07-07T14:50:12.345" v="11036"/>
          <ac:graphicFrameMkLst>
            <pc:docMk/>
            <pc:sldMk cId="1182942920" sldId="2145707257"/>
            <ac:graphicFrameMk id="9" creationId="{4632BEB9-BFDF-C50C-722F-14A4287EBB8A}"/>
          </ac:graphicFrameMkLst>
        </pc:graphicFrameChg>
        <pc:graphicFrameChg chg="add del mod">
          <ac:chgData name="MAZEN KHERALLAH" userId="4d8bae32aa458b2a" providerId="LiveId" clId="{D1F6DF24-7977-416E-A8CB-0CF0122DCE5C}" dt="2023-07-02T20:00:00.432" v="7738" actId="478"/>
          <ac:graphicFrameMkLst>
            <pc:docMk/>
            <pc:sldMk cId="1182942920" sldId="2145707257"/>
            <ac:graphicFrameMk id="17" creationId="{AED90B8F-D5C8-46F3-481E-6E4AC706EABE}"/>
          </ac:graphicFrameMkLst>
        </pc:graphicFrameChg>
        <pc:graphicFrameChg chg="add del mod modGraphic">
          <ac:chgData name="MAZEN KHERALLAH" userId="4d8bae32aa458b2a" providerId="LiveId" clId="{D1F6DF24-7977-416E-A8CB-0CF0122DCE5C}" dt="2023-07-02T19:59:53.842" v="7737" actId="478"/>
          <ac:graphicFrameMkLst>
            <pc:docMk/>
            <pc:sldMk cId="1182942920" sldId="2145707257"/>
            <ac:graphicFrameMk id="30" creationId="{46A998E2-9D41-C9BB-E162-82C86E62D258}"/>
          </ac:graphicFrameMkLst>
        </pc:graphicFrameChg>
        <pc:graphicFrameChg chg="add del mod">
          <ac:chgData name="MAZEN KHERALLAH" userId="4d8bae32aa458b2a" providerId="LiveId" clId="{D1F6DF24-7977-416E-A8CB-0CF0122DCE5C}" dt="2023-07-02T19:58:27.122" v="7723" actId="478"/>
          <ac:graphicFrameMkLst>
            <pc:docMk/>
            <pc:sldMk cId="1182942920" sldId="2145707257"/>
            <ac:graphicFrameMk id="44" creationId="{55ABABC7-994A-A57D-79B5-5C8F6E023C30}"/>
          </ac:graphicFrameMkLst>
        </pc:graphicFrameChg>
        <pc:graphicFrameChg chg="add del mod">
          <ac:chgData name="MAZEN KHERALLAH" userId="4d8bae32aa458b2a" providerId="LiveId" clId="{D1F6DF24-7977-416E-A8CB-0CF0122DCE5C}" dt="2023-07-02T19:58:44.136" v="7725" actId="478"/>
          <ac:graphicFrameMkLst>
            <pc:docMk/>
            <pc:sldMk cId="1182942920" sldId="2145707257"/>
            <ac:graphicFrameMk id="45" creationId="{7367EE8C-6B9C-2BDD-97A0-363164EA32E9}"/>
          </ac:graphicFrameMkLst>
        </pc:graphicFrameChg>
        <pc:graphicFrameChg chg="add del mod modGraphic">
          <ac:chgData name="MAZEN KHERALLAH" userId="4d8bae32aa458b2a" providerId="LiveId" clId="{D1F6DF24-7977-416E-A8CB-0CF0122DCE5C}" dt="2023-07-02T20:03:39.763" v="7791" actId="478"/>
          <ac:graphicFrameMkLst>
            <pc:docMk/>
            <pc:sldMk cId="1182942920" sldId="2145707257"/>
            <ac:graphicFrameMk id="48" creationId="{9AF7F372-2BCD-39F9-5DD9-FD1E13C73C5E}"/>
          </ac:graphicFrameMkLst>
        </pc:graphicFrameChg>
        <pc:graphicFrameChg chg="add mod modGraphic">
          <ac:chgData name="MAZEN KHERALLAH" userId="4d8bae32aa458b2a" providerId="LiveId" clId="{D1F6DF24-7977-416E-A8CB-0CF0122DCE5C}" dt="2023-07-06T11:26:37.191" v="9804"/>
          <ac:graphicFrameMkLst>
            <pc:docMk/>
            <pc:sldMk cId="1182942920" sldId="2145707257"/>
            <ac:graphicFrameMk id="49" creationId="{BECACC1D-375F-BE83-F197-4413DA34D299}"/>
          </ac:graphicFrameMkLst>
        </pc:graphicFrameChg>
        <pc:graphicFrameChg chg="add del mod">
          <ac:chgData name="MAZEN KHERALLAH" userId="4d8bae32aa458b2a" providerId="LiveId" clId="{D1F6DF24-7977-416E-A8CB-0CF0122DCE5C}" dt="2023-07-02T20:00:39.532" v="7746" actId="478"/>
          <ac:graphicFrameMkLst>
            <pc:docMk/>
            <pc:sldMk cId="1182942920" sldId="2145707257"/>
            <ac:graphicFrameMk id="50" creationId="{B01B46F5-56D4-F34A-AE1C-5A6A3AD41DF7}"/>
          </ac:graphicFrameMkLst>
        </pc:graphicFrameChg>
        <pc:graphicFrameChg chg="add mod">
          <ac:chgData name="MAZEN KHERALLAH" userId="4d8bae32aa458b2a" providerId="LiveId" clId="{D1F6DF24-7977-416E-A8CB-0CF0122DCE5C}" dt="2023-07-06T11:26:25.993" v="9802"/>
          <ac:graphicFrameMkLst>
            <pc:docMk/>
            <pc:sldMk cId="1182942920" sldId="2145707257"/>
            <ac:graphicFrameMk id="51" creationId="{74F554F5-6FD1-8F47-0FEB-83C2C68F25BA}"/>
          </ac:graphicFrameMkLst>
        </pc:graphicFrameChg>
        <pc:graphicFrameChg chg="add mod">
          <ac:chgData name="MAZEN KHERALLAH" userId="4d8bae32aa458b2a" providerId="LiveId" clId="{D1F6DF24-7977-416E-A8CB-0CF0122DCE5C}" dt="2023-07-06T11:26:10.908" v="9800" actId="1076"/>
          <ac:graphicFrameMkLst>
            <pc:docMk/>
            <pc:sldMk cId="1182942920" sldId="2145707257"/>
            <ac:graphicFrameMk id="52" creationId="{99161475-2AFC-8B40-EB68-87C0BDDD1921}"/>
          </ac:graphicFrameMkLst>
        </pc:graphicFrameChg>
        <pc:graphicFrameChg chg="add mod">
          <ac:chgData name="MAZEN KHERALLAH" userId="4d8bae32aa458b2a" providerId="LiveId" clId="{D1F6DF24-7977-416E-A8CB-0CF0122DCE5C}" dt="2023-07-06T11:28:16.715" v="9811"/>
          <ac:graphicFrameMkLst>
            <pc:docMk/>
            <pc:sldMk cId="1182942920" sldId="2145707257"/>
            <ac:graphicFrameMk id="53" creationId="{08209701-3E99-8DEF-4DA8-B3A1A27E9989}"/>
          </ac:graphicFrameMkLst>
        </pc:graphicFrameChg>
        <pc:graphicFrameChg chg="add mod">
          <ac:chgData name="MAZEN KHERALLAH" userId="4d8bae32aa458b2a" providerId="LiveId" clId="{D1F6DF24-7977-416E-A8CB-0CF0122DCE5C}" dt="2023-07-06T11:26:51.008" v="9805"/>
          <ac:graphicFrameMkLst>
            <pc:docMk/>
            <pc:sldMk cId="1182942920" sldId="2145707257"/>
            <ac:graphicFrameMk id="54" creationId="{0C0CA5E3-EDCA-F556-CC88-2EF2268DAD61}"/>
          </ac:graphicFrameMkLst>
        </pc:graphicFrameChg>
        <pc:graphicFrameChg chg="add mod">
          <ac:chgData name="MAZEN KHERALLAH" userId="4d8bae32aa458b2a" providerId="LiveId" clId="{D1F6DF24-7977-416E-A8CB-0CF0122DCE5C}" dt="2023-07-07T14:50:55.234" v="11038"/>
          <ac:graphicFrameMkLst>
            <pc:docMk/>
            <pc:sldMk cId="1182942920" sldId="2145707257"/>
            <ac:graphicFrameMk id="55" creationId="{9656473E-32D6-38AE-B157-AD3DD69E68B7}"/>
          </ac:graphicFrameMkLst>
        </pc:graphicFrameChg>
        <pc:graphicFrameChg chg="add mod ord">
          <ac:chgData name="MAZEN KHERALLAH" userId="4d8bae32aa458b2a" providerId="LiveId" clId="{D1F6DF24-7977-416E-A8CB-0CF0122DCE5C}" dt="2023-07-07T14:49:59.002" v="11035"/>
          <ac:graphicFrameMkLst>
            <pc:docMk/>
            <pc:sldMk cId="1182942920" sldId="2145707257"/>
            <ac:graphicFrameMk id="57" creationId="{FD78B399-7D43-2023-2E12-062C1C4ED1B3}"/>
          </ac:graphicFrameMkLst>
        </pc:graphicFrameChg>
        <pc:graphicFrameChg chg="add mod">
          <ac:chgData name="MAZEN KHERALLAH" userId="4d8bae32aa458b2a" providerId="LiveId" clId="{D1F6DF24-7977-416E-A8CB-0CF0122DCE5C}" dt="2023-07-07T14:50:41.727" v="11037"/>
          <ac:graphicFrameMkLst>
            <pc:docMk/>
            <pc:sldMk cId="1182942920" sldId="2145707257"/>
            <ac:graphicFrameMk id="58" creationId="{FCAD0B1C-7DDB-41B6-C2F3-D85CD83A337A}"/>
          </ac:graphicFrameMkLst>
        </pc:graphicFrameChg>
        <pc:picChg chg="add del">
          <ac:chgData name="MAZEN KHERALLAH" userId="4d8bae32aa458b2a" providerId="LiveId" clId="{D1F6DF24-7977-416E-A8CB-0CF0122DCE5C}" dt="2023-07-07T14:43:58.347" v="10958" actId="478"/>
          <ac:picMkLst>
            <pc:docMk/>
            <pc:sldMk cId="1182942920" sldId="2145707257"/>
            <ac:picMk id="4" creationId="{05D2BF57-6F4F-A860-2358-4C815519497E}"/>
          </ac:picMkLst>
        </pc:picChg>
        <pc:picChg chg="add del mod">
          <ac:chgData name="MAZEN KHERALLAH" userId="4d8bae32aa458b2a" providerId="LiveId" clId="{D1F6DF24-7977-416E-A8CB-0CF0122DCE5C}" dt="2023-07-07T14:44:34.617" v="10967" actId="21"/>
          <ac:picMkLst>
            <pc:docMk/>
            <pc:sldMk cId="1182942920" sldId="2145707257"/>
            <ac:picMk id="8" creationId="{2B1CC38B-2432-D023-09F6-11B165727F3C}"/>
          </ac:picMkLst>
        </pc:picChg>
        <pc:picChg chg="add mod">
          <ac:chgData name="MAZEN KHERALLAH" userId="4d8bae32aa458b2a" providerId="LiveId" clId="{D1F6DF24-7977-416E-A8CB-0CF0122DCE5C}" dt="2023-07-02T17:58:49.881" v="7092" actId="164"/>
          <ac:picMkLst>
            <pc:docMk/>
            <pc:sldMk cId="1182942920" sldId="2145707257"/>
            <ac:picMk id="8" creationId="{7B116846-7B23-25D7-9683-0BC3D0D4D0C3}"/>
          </ac:picMkLst>
        </pc:picChg>
        <pc:picChg chg="add del mod">
          <ac:chgData name="MAZEN KHERALLAH" userId="4d8bae32aa458b2a" providerId="LiveId" clId="{D1F6DF24-7977-416E-A8CB-0CF0122DCE5C}" dt="2023-07-02T20:51:16.327" v="7964" actId="21"/>
          <ac:picMkLst>
            <pc:docMk/>
            <pc:sldMk cId="1182942920" sldId="2145707257"/>
            <ac:picMk id="2050" creationId="{4FC542BC-6D5C-5D2A-797D-D0F7D345E026}"/>
          </ac:picMkLst>
        </pc:picChg>
      </pc:sldChg>
      <pc:sldChg chg="addSp delSp modSp new mod">
        <pc:chgData name="MAZEN KHERALLAH" userId="4d8bae32aa458b2a" providerId="LiveId" clId="{D1F6DF24-7977-416E-A8CB-0CF0122DCE5C}" dt="2023-07-06T11:09:44.305" v="9645" actId="1035"/>
        <pc:sldMkLst>
          <pc:docMk/>
          <pc:sldMk cId="3038803632" sldId="2145707258"/>
        </pc:sldMkLst>
        <pc:spChg chg="add mod">
          <ac:chgData name="MAZEN KHERALLAH" userId="4d8bae32aa458b2a" providerId="LiveId" clId="{D1F6DF24-7977-416E-A8CB-0CF0122DCE5C}" dt="2023-06-30T17:09:53.690" v="7053" actId="122"/>
          <ac:spMkLst>
            <pc:docMk/>
            <pc:sldMk cId="3038803632" sldId="2145707258"/>
            <ac:spMk id="7" creationId="{1780EE4B-EA98-CD5B-6723-E0B8A68547F8}"/>
          </ac:spMkLst>
        </pc:spChg>
        <pc:spChg chg="add mod">
          <ac:chgData name="MAZEN KHERALLAH" userId="4d8bae32aa458b2a" providerId="LiveId" clId="{D1F6DF24-7977-416E-A8CB-0CF0122DCE5C}" dt="2023-07-06T11:09:44.305" v="9645" actId="1035"/>
          <ac:spMkLst>
            <pc:docMk/>
            <pc:sldMk cId="3038803632" sldId="2145707258"/>
            <ac:spMk id="8" creationId="{BDDED4F0-EF72-A49F-10A9-C63B92005629}"/>
          </ac:spMkLst>
        </pc:spChg>
        <pc:picChg chg="add del">
          <ac:chgData name="MAZEN KHERALLAH" userId="4d8bae32aa458b2a" providerId="LiveId" clId="{D1F6DF24-7977-416E-A8CB-0CF0122DCE5C}" dt="2023-06-30T17:09:09.641" v="7045" actId="478"/>
          <ac:picMkLst>
            <pc:docMk/>
            <pc:sldMk cId="3038803632" sldId="2145707258"/>
            <ac:picMk id="3" creationId="{40754E35-3F47-301A-EC68-2475E65C7ACA}"/>
          </ac:picMkLst>
        </pc:picChg>
        <pc:picChg chg="add mod">
          <ac:chgData name="MAZEN KHERALLAH" userId="4d8bae32aa458b2a" providerId="LiveId" clId="{D1F6DF24-7977-416E-A8CB-0CF0122DCE5C}" dt="2023-06-30T17:09:16.247" v="7047" actId="1076"/>
          <ac:picMkLst>
            <pc:docMk/>
            <pc:sldMk cId="3038803632" sldId="2145707258"/>
            <ac:picMk id="5" creationId="{2C030257-02CE-D1A0-77CC-30F3A1FB80A4}"/>
          </ac:picMkLst>
        </pc:picChg>
      </pc:sldChg>
      <pc:sldChg chg="addSp delSp modSp new mod ord modClrScheme modAnim chgLayout">
        <pc:chgData name="MAZEN KHERALLAH" userId="4d8bae32aa458b2a" providerId="LiveId" clId="{D1F6DF24-7977-416E-A8CB-0CF0122DCE5C}" dt="2023-07-07T14:53:33.818" v="11044"/>
        <pc:sldMkLst>
          <pc:docMk/>
          <pc:sldMk cId="1383977036" sldId="2145707259"/>
        </pc:sldMkLst>
        <pc:spChg chg="add mod">
          <ac:chgData name="MAZEN KHERALLAH" userId="4d8bae32aa458b2a" providerId="LiveId" clId="{D1F6DF24-7977-416E-A8CB-0CF0122DCE5C}" dt="2023-07-07T14:53:33.818" v="11044"/>
          <ac:spMkLst>
            <pc:docMk/>
            <pc:sldMk cId="1383977036" sldId="2145707259"/>
            <ac:spMk id="2" creationId="{732F6E53-E109-540B-9F73-717BB73BCC53}"/>
          </ac:spMkLst>
        </pc:spChg>
        <pc:spChg chg="del">
          <ac:chgData name="MAZEN KHERALLAH" userId="4d8bae32aa458b2a" providerId="LiveId" clId="{D1F6DF24-7977-416E-A8CB-0CF0122DCE5C}" dt="2023-06-30T17:15:51.615" v="7078" actId="700"/>
          <ac:spMkLst>
            <pc:docMk/>
            <pc:sldMk cId="1383977036" sldId="2145707259"/>
            <ac:spMk id="2" creationId="{9307FFB2-8248-F428-D800-8C6C8F4250ED}"/>
          </ac:spMkLst>
        </pc:spChg>
        <pc:spChg chg="del">
          <ac:chgData name="MAZEN KHERALLAH" userId="4d8bae32aa458b2a" providerId="LiveId" clId="{D1F6DF24-7977-416E-A8CB-0CF0122DCE5C}" dt="2023-06-30T17:15:19.501" v="7072" actId="22"/>
          <ac:spMkLst>
            <pc:docMk/>
            <pc:sldMk cId="1383977036" sldId="2145707259"/>
            <ac:spMk id="3" creationId="{56362243-3F0B-FC70-903C-AFE350635A7F}"/>
          </ac:spMkLst>
        </pc:spChg>
        <pc:spChg chg="add del mod">
          <ac:chgData name="MAZEN KHERALLAH" userId="4d8bae32aa458b2a" providerId="LiveId" clId="{D1F6DF24-7977-416E-A8CB-0CF0122DCE5C}" dt="2023-06-30T17:15:31.387" v="7074" actId="22"/>
          <ac:spMkLst>
            <pc:docMk/>
            <pc:sldMk cId="1383977036" sldId="2145707259"/>
            <ac:spMk id="7" creationId="{B22C5FEF-46F2-AE7A-CAED-719C39749B1A}"/>
          </ac:spMkLst>
        </pc:spChg>
        <pc:spChg chg="add mod">
          <ac:chgData name="MAZEN KHERALLAH" userId="4d8bae32aa458b2a" providerId="LiveId" clId="{D1F6DF24-7977-416E-A8CB-0CF0122DCE5C}" dt="2023-07-07T14:48:31.971" v="11030" actId="1076"/>
          <ac:spMkLst>
            <pc:docMk/>
            <pc:sldMk cId="1383977036" sldId="2145707259"/>
            <ac:spMk id="11" creationId="{E00BB25F-1B62-F314-351E-444B2F18231F}"/>
          </ac:spMkLst>
        </pc:spChg>
        <pc:picChg chg="add del mod ord">
          <ac:chgData name="MAZEN KHERALLAH" userId="4d8bae32aa458b2a" providerId="LiveId" clId="{D1F6DF24-7977-416E-A8CB-0CF0122DCE5C}" dt="2023-06-30T17:15:24.381" v="7073" actId="478"/>
          <ac:picMkLst>
            <pc:docMk/>
            <pc:sldMk cId="1383977036" sldId="2145707259"/>
            <ac:picMk id="5" creationId="{2E2317AA-32AC-462C-4021-B2AB91E8462B}"/>
          </ac:picMkLst>
        </pc:picChg>
        <pc:picChg chg="add mod ord">
          <ac:chgData name="MAZEN KHERALLAH" userId="4d8bae32aa458b2a" providerId="LiveId" clId="{D1F6DF24-7977-416E-A8CB-0CF0122DCE5C}" dt="2023-06-30T17:15:54.494" v="7079" actId="1076"/>
          <ac:picMkLst>
            <pc:docMk/>
            <pc:sldMk cId="1383977036" sldId="2145707259"/>
            <ac:picMk id="9" creationId="{807F6380-030A-965C-0819-E477F74D4EFC}"/>
          </ac:picMkLst>
        </pc:picChg>
      </pc:sldChg>
      <pc:sldChg chg="addSp delSp modSp new mod modAnim modNotesTx">
        <pc:chgData name="MAZEN KHERALLAH" userId="4d8bae32aa458b2a" providerId="LiveId" clId="{D1F6DF24-7977-416E-A8CB-0CF0122DCE5C}" dt="2023-07-10T13:18:42.247" v="13959" actId="478"/>
        <pc:sldMkLst>
          <pc:docMk/>
          <pc:sldMk cId="671364913" sldId="2145707260"/>
        </pc:sldMkLst>
        <pc:spChg chg="add mod">
          <ac:chgData name="MAZEN KHERALLAH" userId="4d8bae32aa458b2a" providerId="LiveId" clId="{D1F6DF24-7977-416E-A8CB-0CF0122DCE5C}" dt="2023-07-09T20:23:20.718" v="13348" actId="207"/>
          <ac:spMkLst>
            <pc:docMk/>
            <pc:sldMk cId="671364913" sldId="2145707260"/>
            <ac:spMk id="3" creationId="{01B76879-6ED0-12CD-66B0-EA7B5D5161B6}"/>
          </ac:spMkLst>
        </pc:spChg>
        <pc:spChg chg="add del mod">
          <ac:chgData name="MAZEN KHERALLAH" userId="4d8bae32aa458b2a" providerId="LiveId" clId="{D1F6DF24-7977-416E-A8CB-0CF0122DCE5C}" dt="2023-07-10T13:18:42.247" v="13959" actId="478"/>
          <ac:spMkLst>
            <pc:docMk/>
            <pc:sldMk cId="671364913" sldId="2145707260"/>
            <ac:spMk id="4" creationId="{9C91B8EA-A216-4AAB-C347-CD65F247F1A3}"/>
          </ac:spMkLst>
        </pc:spChg>
        <pc:spChg chg="add mod">
          <ac:chgData name="MAZEN KHERALLAH" userId="4d8bae32aa458b2a" providerId="LiveId" clId="{D1F6DF24-7977-416E-A8CB-0CF0122DCE5C}" dt="2023-07-02T18:01:19.891" v="7116" actId="113"/>
          <ac:spMkLst>
            <pc:docMk/>
            <pc:sldMk cId="671364913" sldId="2145707260"/>
            <ac:spMk id="7" creationId="{4B48339C-E3D0-2B6D-8861-85D1F41EC517}"/>
          </ac:spMkLst>
        </pc:spChg>
        <pc:spChg chg="add mod">
          <ac:chgData name="MAZEN KHERALLAH" userId="4d8bae32aa458b2a" providerId="LiveId" clId="{D1F6DF24-7977-416E-A8CB-0CF0122DCE5C}" dt="2023-07-10T13:17:53.990" v="13942" actId="1076"/>
          <ac:spMkLst>
            <pc:docMk/>
            <pc:sldMk cId="671364913" sldId="2145707260"/>
            <ac:spMk id="8" creationId="{C68DED9A-87B4-D847-2A5F-EFE12E3049B3}"/>
          </ac:spMkLst>
        </pc:spChg>
        <pc:spChg chg="mod">
          <ac:chgData name="MAZEN KHERALLAH" userId="4d8bae32aa458b2a" providerId="LiveId" clId="{D1F6DF24-7977-416E-A8CB-0CF0122DCE5C}" dt="2023-07-02T18:01:11.041" v="7114" actId="403"/>
          <ac:spMkLst>
            <pc:docMk/>
            <pc:sldMk cId="671364913" sldId="2145707260"/>
            <ac:spMk id="9" creationId="{82E367A7-E521-C785-E523-E50FDC1BC699}"/>
          </ac:spMkLst>
        </pc:spChg>
        <pc:spChg chg="add del">
          <ac:chgData name="MAZEN KHERALLAH" userId="4d8bae32aa458b2a" providerId="LiveId" clId="{D1F6DF24-7977-416E-A8CB-0CF0122DCE5C}" dt="2023-07-02T18:20:41.992" v="7211" actId="22"/>
          <ac:spMkLst>
            <pc:docMk/>
            <pc:sldMk cId="671364913" sldId="2145707260"/>
            <ac:spMk id="23" creationId="{2B29F012-A533-F813-C40B-E36D4F65E24B}"/>
          </ac:spMkLst>
        </pc:spChg>
        <pc:spChg chg="add mod ord">
          <ac:chgData name="MAZEN KHERALLAH" userId="4d8bae32aa458b2a" providerId="LiveId" clId="{D1F6DF24-7977-416E-A8CB-0CF0122DCE5C}" dt="2023-07-09T20:23:40.536" v="13349" actId="166"/>
          <ac:spMkLst>
            <pc:docMk/>
            <pc:sldMk cId="671364913" sldId="2145707260"/>
            <ac:spMk id="33" creationId="{5F994DA3-CC04-94BC-FCEE-6199D9B98725}"/>
          </ac:spMkLst>
        </pc:spChg>
        <pc:grpChg chg="add del mod">
          <ac:chgData name="MAZEN KHERALLAH" userId="4d8bae32aa458b2a" providerId="LiveId" clId="{D1F6DF24-7977-416E-A8CB-0CF0122DCE5C}" dt="2023-07-02T18:07:37.141" v="7164" actId="478"/>
          <ac:grpSpMkLst>
            <pc:docMk/>
            <pc:sldMk cId="671364913" sldId="2145707260"/>
            <ac:grpSpMk id="8" creationId="{E88632E3-8032-FEC2-5D10-B8AC4AE49631}"/>
          </ac:grpSpMkLst>
        </pc:grpChg>
        <pc:graphicFrameChg chg="add mod modGraphic">
          <ac:chgData name="MAZEN KHERALLAH" userId="4d8bae32aa458b2a" providerId="LiveId" clId="{D1F6DF24-7977-416E-A8CB-0CF0122DCE5C}" dt="2023-07-02T18:15:54.733" v="7179" actId="1076"/>
          <ac:graphicFrameMkLst>
            <pc:docMk/>
            <pc:sldMk cId="671364913" sldId="2145707260"/>
            <ac:graphicFrameMk id="19" creationId="{93260F4B-8C67-4A1B-34EA-5504ECC03863}"/>
          </ac:graphicFrameMkLst>
        </pc:graphicFrameChg>
        <pc:graphicFrameChg chg="add mod">
          <ac:chgData name="MAZEN KHERALLAH" userId="4d8bae32aa458b2a" providerId="LiveId" clId="{D1F6DF24-7977-416E-A8CB-0CF0122DCE5C}" dt="2023-07-10T13:17:42.437" v="13938" actId="1076"/>
          <ac:graphicFrameMkLst>
            <pc:docMk/>
            <pc:sldMk cId="671364913" sldId="2145707260"/>
            <ac:graphicFrameMk id="26" creationId="{5AAB6AAE-ED2B-445B-577C-EA9A28095A62}"/>
          </ac:graphicFrameMkLst>
        </pc:graphicFrameChg>
        <pc:picChg chg="add del">
          <ac:chgData name="MAZEN KHERALLAH" userId="4d8bae32aa458b2a" providerId="LiveId" clId="{D1F6DF24-7977-416E-A8CB-0CF0122DCE5C}" dt="2023-07-02T17:57:07.982" v="7082" actId="478"/>
          <ac:picMkLst>
            <pc:docMk/>
            <pc:sldMk cId="671364913" sldId="2145707260"/>
            <ac:picMk id="3" creationId="{08BF3A67-AFC4-4D8D-AA71-0FA5C7F8D5F9}"/>
          </ac:picMkLst>
        </pc:picChg>
        <pc:picChg chg="add mod">
          <ac:chgData name="MAZEN KHERALLAH" userId="4d8bae32aa458b2a" providerId="LiveId" clId="{D1F6DF24-7977-416E-A8CB-0CF0122DCE5C}" dt="2023-07-02T18:00:59.521" v="7105" actId="1076"/>
          <ac:picMkLst>
            <pc:docMk/>
            <pc:sldMk cId="671364913" sldId="2145707260"/>
            <ac:picMk id="5" creationId="{505A6892-7258-64A2-9053-CEC5AF2A6DB2}"/>
          </ac:picMkLst>
        </pc:picChg>
        <pc:picChg chg="mod">
          <ac:chgData name="MAZEN KHERALLAH" userId="4d8bae32aa458b2a" providerId="LiveId" clId="{D1F6DF24-7977-416E-A8CB-0CF0122DCE5C}" dt="2023-07-02T18:00:56.121" v="7103"/>
          <ac:picMkLst>
            <pc:docMk/>
            <pc:sldMk cId="671364913" sldId="2145707260"/>
            <ac:picMk id="10" creationId="{9AC7AB60-395E-CC25-DE09-178E28B94AB6}"/>
          </ac:picMkLst>
        </pc:picChg>
        <pc:picChg chg="add del">
          <ac:chgData name="MAZEN KHERALLAH" userId="4d8bae32aa458b2a" providerId="LiveId" clId="{D1F6DF24-7977-416E-A8CB-0CF0122DCE5C}" dt="2023-07-02T18:03:35.542" v="7118" actId="478"/>
          <ac:picMkLst>
            <pc:docMk/>
            <pc:sldMk cId="671364913" sldId="2145707260"/>
            <ac:picMk id="12" creationId="{AD0C6A51-3868-8693-958E-9A8C64B4FDF2}"/>
          </ac:picMkLst>
        </pc:picChg>
        <pc:picChg chg="add del mod">
          <ac:chgData name="MAZEN KHERALLAH" userId="4d8bae32aa458b2a" providerId="LiveId" clId="{D1F6DF24-7977-416E-A8CB-0CF0122DCE5C}" dt="2023-07-02T18:16:22.013" v="7186" actId="21"/>
          <ac:picMkLst>
            <pc:docMk/>
            <pc:sldMk cId="671364913" sldId="2145707260"/>
            <ac:picMk id="14" creationId="{1AA278BC-9E8D-BE0C-9820-E302594315F2}"/>
          </ac:picMkLst>
        </pc:picChg>
        <pc:picChg chg="add del">
          <ac:chgData name="MAZEN KHERALLAH" userId="4d8bae32aa458b2a" providerId="LiveId" clId="{D1F6DF24-7977-416E-A8CB-0CF0122DCE5C}" dt="2023-07-02T18:04:05.061" v="7123" actId="478"/>
          <ac:picMkLst>
            <pc:docMk/>
            <pc:sldMk cId="671364913" sldId="2145707260"/>
            <ac:picMk id="16" creationId="{FD41094F-79B1-5880-1392-458E1E820C59}"/>
          </ac:picMkLst>
        </pc:picChg>
        <pc:picChg chg="add del mod">
          <ac:chgData name="MAZEN KHERALLAH" userId="4d8bae32aa458b2a" providerId="LiveId" clId="{D1F6DF24-7977-416E-A8CB-0CF0122DCE5C}" dt="2023-07-02T18:16:22.013" v="7186" actId="21"/>
          <ac:picMkLst>
            <pc:docMk/>
            <pc:sldMk cId="671364913" sldId="2145707260"/>
            <ac:picMk id="18" creationId="{24877A80-869C-38E3-E7E0-3FD682956476}"/>
          </ac:picMkLst>
        </pc:picChg>
        <pc:picChg chg="add del mod">
          <ac:chgData name="MAZEN KHERALLAH" userId="4d8bae32aa458b2a" providerId="LiveId" clId="{D1F6DF24-7977-416E-A8CB-0CF0122DCE5C}" dt="2023-07-02T18:05:31.591" v="7159" actId="21"/>
          <ac:picMkLst>
            <pc:docMk/>
            <pc:sldMk cId="671364913" sldId="2145707260"/>
            <ac:picMk id="21" creationId="{15CEF206-AFB3-B2D6-5AB6-32AA3344E308}"/>
          </ac:picMkLst>
        </pc:picChg>
        <pc:picChg chg="add mod">
          <ac:chgData name="MAZEN KHERALLAH" userId="4d8bae32aa458b2a" providerId="LiveId" clId="{D1F6DF24-7977-416E-A8CB-0CF0122DCE5C}" dt="2023-07-10T13:18:33.081" v="13958" actId="1035"/>
          <ac:picMkLst>
            <pc:docMk/>
            <pc:sldMk cId="671364913" sldId="2145707260"/>
            <ac:picMk id="28" creationId="{DE1C9F65-B9BB-3242-F5DD-22B61E8E05D7}"/>
          </ac:picMkLst>
        </pc:picChg>
        <pc:picChg chg="add del">
          <ac:chgData name="MAZEN KHERALLAH" userId="4d8bae32aa458b2a" providerId="LiveId" clId="{D1F6DF24-7977-416E-A8CB-0CF0122DCE5C}" dt="2023-07-02T18:27:13.553" v="7271" actId="478"/>
          <ac:picMkLst>
            <pc:docMk/>
            <pc:sldMk cId="671364913" sldId="2145707260"/>
            <ac:picMk id="30" creationId="{F4A3BEC7-1D99-E6FA-62F1-C4E543DC9908}"/>
          </ac:picMkLst>
        </pc:picChg>
        <pc:picChg chg="add mod">
          <ac:chgData name="MAZEN KHERALLAH" userId="4d8bae32aa458b2a" providerId="LiveId" clId="{D1F6DF24-7977-416E-A8CB-0CF0122DCE5C}" dt="2023-07-10T13:18:33.081" v="13958" actId="1035"/>
          <ac:picMkLst>
            <pc:docMk/>
            <pc:sldMk cId="671364913" sldId="2145707260"/>
            <ac:picMk id="32" creationId="{27C4C2C3-A90C-906F-2CB8-FC9FF8DCC436}"/>
          </ac:picMkLst>
        </pc:picChg>
      </pc:sldChg>
      <pc:sldChg chg="delSp modSp add mod">
        <pc:chgData name="MAZEN KHERALLAH" userId="4d8bae32aa458b2a" providerId="LiveId" clId="{D1F6DF24-7977-416E-A8CB-0CF0122DCE5C}" dt="2023-07-06T11:13:45.195" v="9671" actId="1037"/>
        <pc:sldMkLst>
          <pc:docMk/>
          <pc:sldMk cId="3233092974" sldId="2145707261"/>
        </pc:sldMkLst>
        <pc:spChg chg="mod">
          <ac:chgData name="MAZEN KHERALLAH" userId="4d8bae32aa458b2a" providerId="LiveId" clId="{D1F6DF24-7977-416E-A8CB-0CF0122DCE5C}" dt="2023-07-06T11:13:45.195" v="9671" actId="1037"/>
          <ac:spMkLst>
            <pc:docMk/>
            <pc:sldMk cId="3233092974" sldId="2145707261"/>
            <ac:spMk id="22" creationId="{9F386421-63ED-5098-6679-48C714A4E966}"/>
          </ac:spMkLst>
        </pc:spChg>
        <pc:graphicFrameChg chg="del">
          <ac:chgData name="MAZEN KHERALLAH" userId="4d8bae32aa458b2a" providerId="LiveId" clId="{D1F6DF24-7977-416E-A8CB-0CF0122DCE5C}" dt="2023-07-02T18:20:08.515" v="7209" actId="478"/>
          <ac:graphicFrameMkLst>
            <pc:docMk/>
            <pc:sldMk cId="3233092974" sldId="2145707261"/>
            <ac:graphicFrameMk id="17" creationId="{AED90B8F-D5C8-46F3-481E-6E4AC706EABE}"/>
          </ac:graphicFrameMkLst>
        </pc:graphicFrameChg>
      </pc:sldChg>
      <pc:sldChg chg="addSp delSp modSp new mod modAnim modNotesTx">
        <pc:chgData name="MAZEN KHERALLAH" userId="4d8bae32aa458b2a" providerId="LiveId" clId="{D1F6DF24-7977-416E-A8CB-0CF0122DCE5C}" dt="2023-07-02T19:19:19.486" v="7632" actId="20577"/>
        <pc:sldMkLst>
          <pc:docMk/>
          <pc:sldMk cId="3643705692" sldId="2145707262"/>
        </pc:sldMkLst>
        <pc:spChg chg="add mod">
          <ac:chgData name="MAZEN KHERALLAH" userId="4d8bae32aa458b2a" providerId="LiveId" clId="{D1F6DF24-7977-416E-A8CB-0CF0122DCE5C}" dt="2023-07-02T18:36:48.163" v="7339" actId="1076"/>
          <ac:spMkLst>
            <pc:docMk/>
            <pc:sldMk cId="3643705692" sldId="2145707262"/>
            <ac:spMk id="13" creationId="{BCC72E0B-47AB-0DDB-83E9-84BCA89ACDCA}"/>
          </ac:spMkLst>
        </pc:spChg>
        <pc:spChg chg="add mod">
          <ac:chgData name="MAZEN KHERALLAH" userId="4d8bae32aa458b2a" providerId="LiveId" clId="{D1F6DF24-7977-416E-A8CB-0CF0122DCE5C}" dt="2023-07-02T19:04:23.385" v="7502" actId="2085"/>
          <ac:spMkLst>
            <pc:docMk/>
            <pc:sldMk cId="3643705692" sldId="2145707262"/>
            <ac:spMk id="14" creationId="{02573D55-F964-B1D8-8626-17D1AA1A8D19}"/>
          </ac:spMkLst>
        </pc:spChg>
        <pc:spChg chg="add mod">
          <ac:chgData name="MAZEN KHERALLAH" userId="4d8bae32aa458b2a" providerId="LiveId" clId="{D1F6DF24-7977-416E-A8CB-0CF0122DCE5C}" dt="2023-07-02T18:48:23.534" v="7408" actId="20577"/>
          <ac:spMkLst>
            <pc:docMk/>
            <pc:sldMk cId="3643705692" sldId="2145707262"/>
            <ac:spMk id="16" creationId="{FAC230DF-EC16-9128-ED7F-6C708ED9CA4E}"/>
          </ac:spMkLst>
        </pc:spChg>
        <pc:spChg chg="add mod ord">
          <ac:chgData name="MAZEN KHERALLAH" userId="4d8bae32aa458b2a" providerId="LiveId" clId="{D1F6DF24-7977-416E-A8CB-0CF0122DCE5C}" dt="2023-07-02T18:50:54.012" v="7449" actId="167"/>
          <ac:spMkLst>
            <pc:docMk/>
            <pc:sldMk cId="3643705692" sldId="2145707262"/>
            <ac:spMk id="18" creationId="{DACFE9FE-1E6D-5EB3-AEF9-1B5F69C0D270}"/>
          </ac:spMkLst>
        </pc:spChg>
        <pc:picChg chg="add del">
          <ac:chgData name="MAZEN KHERALLAH" userId="4d8bae32aa458b2a" providerId="LiveId" clId="{D1F6DF24-7977-416E-A8CB-0CF0122DCE5C}" dt="2023-07-02T18:33:01.347" v="7308" actId="478"/>
          <ac:picMkLst>
            <pc:docMk/>
            <pc:sldMk cId="3643705692" sldId="2145707262"/>
            <ac:picMk id="3" creationId="{B2919170-7A5A-F2DA-CDAF-5F98D3BE85A0}"/>
          </ac:picMkLst>
        </pc:picChg>
        <pc:picChg chg="add">
          <ac:chgData name="MAZEN KHERALLAH" userId="4d8bae32aa458b2a" providerId="LiveId" clId="{D1F6DF24-7977-416E-A8CB-0CF0122DCE5C}" dt="2023-07-02T18:33:01.923" v="7309" actId="22"/>
          <ac:picMkLst>
            <pc:docMk/>
            <pc:sldMk cId="3643705692" sldId="2145707262"/>
            <ac:picMk id="5" creationId="{CDD2E28A-55BD-4880-A9C5-AAA42E3BBA82}"/>
          </ac:picMkLst>
        </pc:picChg>
        <pc:picChg chg="add mod modCrop">
          <ac:chgData name="MAZEN KHERALLAH" userId="4d8bae32aa458b2a" providerId="LiveId" clId="{D1F6DF24-7977-416E-A8CB-0CF0122DCE5C}" dt="2023-07-02T18:35:01.873" v="7329" actId="1076"/>
          <ac:picMkLst>
            <pc:docMk/>
            <pc:sldMk cId="3643705692" sldId="2145707262"/>
            <ac:picMk id="7" creationId="{E7A46E1A-6AAC-EE28-3C56-6F3CA8FE3850}"/>
          </ac:picMkLst>
        </pc:picChg>
        <pc:picChg chg="add mod modCrop">
          <ac:chgData name="MAZEN KHERALLAH" userId="4d8bae32aa458b2a" providerId="LiveId" clId="{D1F6DF24-7977-416E-A8CB-0CF0122DCE5C}" dt="2023-07-02T18:34:59.867" v="7328" actId="1076"/>
          <ac:picMkLst>
            <pc:docMk/>
            <pc:sldMk cId="3643705692" sldId="2145707262"/>
            <ac:picMk id="9" creationId="{E6AFC258-B726-D212-0B29-9FA7F10D299F}"/>
          </ac:picMkLst>
        </pc:picChg>
        <pc:picChg chg="add mod modCrop">
          <ac:chgData name="MAZEN KHERALLAH" userId="4d8bae32aa458b2a" providerId="LiveId" clId="{D1F6DF24-7977-416E-A8CB-0CF0122DCE5C}" dt="2023-07-02T18:35:08.747" v="7330" actId="1076"/>
          <ac:picMkLst>
            <pc:docMk/>
            <pc:sldMk cId="3643705692" sldId="2145707262"/>
            <ac:picMk id="11" creationId="{C53CB892-9CE1-8821-8177-4EE17C1FFAC6}"/>
          </ac:picMkLst>
        </pc:picChg>
      </pc:sldChg>
      <pc:sldChg chg="addSp delSp modSp new mod ord modAnim">
        <pc:chgData name="MAZEN KHERALLAH" userId="4d8bae32aa458b2a" providerId="LiveId" clId="{D1F6DF24-7977-416E-A8CB-0CF0122DCE5C}" dt="2023-07-10T13:38:22.996" v="14019" actId="20577"/>
        <pc:sldMkLst>
          <pc:docMk/>
          <pc:sldMk cId="2698811267" sldId="2145707263"/>
        </pc:sldMkLst>
        <pc:spChg chg="add mod">
          <ac:chgData name="MAZEN KHERALLAH" userId="4d8bae32aa458b2a" providerId="LiveId" clId="{D1F6DF24-7977-416E-A8CB-0CF0122DCE5C}" dt="2023-07-10T13:38:20.603" v="14018" actId="20577"/>
          <ac:spMkLst>
            <pc:docMk/>
            <pc:sldMk cId="2698811267" sldId="2145707263"/>
            <ac:spMk id="3" creationId="{588BFD26-2698-E8D1-6219-333255D24A37}"/>
          </ac:spMkLst>
        </pc:spChg>
        <pc:spChg chg="add mod">
          <ac:chgData name="MAZEN KHERALLAH" userId="4d8bae32aa458b2a" providerId="LiveId" clId="{D1F6DF24-7977-416E-A8CB-0CF0122DCE5C}" dt="2023-07-06T11:43:20.506" v="10008" actId="1076"/>
          <ac:spMkLst>
            <pc:docMk/>
            <pc:sldMk cId="2698811267" sldId="2145707263"/>
            <ac:spMk id="4" creationId="{3ED4E741-C8B3-4DAE-06C1-F8EF65A7C700}"/>
          </ac:spMkLst>
        </pc:spChg>
        <pc:spChg chg="add mod">
          <ac:chgData name="MAZEN KHERALLAH" userId="4d8bae32aa458b2a" providerId="LiveId" clId="{D1F6DF24-7977-416E-A8CB-0CF0122DCE5C}" dt="2023-07-10T13:38:22.996" v="14019" actId="20577"/>
          <ac:spMkLst>
            <pc:docMk/>
            <pc:sldMk cId="2698811267" sldId="2145707263"/>
            <ac:spMk id="6" creationId="{98380184-0D0C-B7E7-A2B6-CC55FDD69FCC}"/>
          </ac:spMkLst>
        </pc:spChg>
        <pc:spChg chg="add mod">
          <ac:chgData name="MAZEN KHERALLAH" userId="4d8bae32aa458b2a" providerId="LiveId" clId="{D1F6DF24-7977-416E-A8CB-0CF0122DCE5C}" dt="2023-07-06T11:43:43.403" v="10013"/>
          <ac:spMkLst>
            <pc:docMk/>
            <pc:sldMk cId="2698811267" sldId="2145707263"/>
            <ac:spMk id="8" creationId="{40AAB773-4752-EA47-8C4C-52697FA0A430}"/>
          </ac:spMkLst>
        </pc:spChg>
        <pc:spChg chg="add mod">
          <ac:chgData name="MAZEN KHERALLAH" userId="4d8bae32aa458b2a" providerId="LiveId" clId="{D1F6DF24-7977-416E-A8CB-0CF0122DCE5C}" dt="2023-07-06T11:43:43.403" v="10013"/>
          <ac:spMkLst>
            <pc:docMk/>
            <pc:sldMk cId="2698811267" sldId="2145707263"/>
            <ac:spMk id="9" creationId="{0BA78E28-5072-FDF2-FBBA-B909789346A6}"/>
          </ac:spMkLst>
        </pc:spChg>
        <pc:spChg chg="add mod">
          <ac:chgData name="MAZEN KHERALLAH" userId="4d8bae32aa458b2a" providerId="LiveId" clId="{D1F6DF24-7977-416E-A8CB-0CF0122DCE5C}" dt="2023-07-07T14:35:28.841" v="10854" actId="1076"/>
          <ac:spMkLst>
            <pc:docMk/>
            <pc:sldMk cId="2698811267" sldId="2145707263"/>
            <ac:spMk id="11" creationId="{DD187CE5-6B4E-B851-7B1F-FFBF9B76D4FF}"/>
          </ac:spMkLst>
        </pc:spChg>
        <pc:spChg chg="add del">
          <ac:chgData name="MAZEN KHERALLAH" userId="4d8bae32aa458b2a" providerId="LiveId" clId="{D1F6DF24-7977-416E-A8CB-0CF0122DCE5C}" dt="2023-07-07T14:33:18.276" v="10812" actId="22"/>
          <ac:spMkLst>
            <pc:docMk/>
            <pc:sldMk cId="2698811267" sldId="2145707263"/>
            <ac:spMk id="13" creationId="{5927E6A7-55EF-211F-6A06-396BD307DF98}"/>
          </ac:spMkLst>
        </pc:spChg>
        <pc:spChg chg="add mod">
          <ac:chgData name="MAZEN KHERALLAH" userId="4d8bae32aa458b2a" providerId="LiveId" clId="{D1F6DF24-7977-416E-A8CB-0CF0122DCE5C}" dt="2023-07-07T14:33:53.321" v="10827" actId="1076"/>
          <ac:spMkLst>
            <pc:docMk/>
            <pc:sldMk cId="2698811267" sldId="2145707263"/>
            <ac:spMk id="14" creationId="{8823311E-93D7-A942-C8B0-3451007B2107}"/>
          </ac:spMkLst>
        </pc:spChg>
        <pc:spChg chg="add mod">
          <ac:chgData name="MAZEN KHERALLAH" userId="4d8bae32aa458b2a" providerId="LiveId" clId="{D1F6DF24-7977-416E-A8CB-0CF0122DCE5C}" dt="2023-07-07T14:34:45.247" v="10844" actId="1076"/>
          <ac:spMkLst>
            <pc:docMk/>
            <pc:sldMk cId="2698811267" sldId="2145707263"/>
            <ac:spMk id="15" creationId="{0EAE15F7-2174-9445-62CE-8B86B35B8E3C}"/>
          </ac:spMkLst>
        </pc:spChg>
        <pc:grpChg chg="add del mod">
          <ac:chgData name="MAZEN KHERALLAH" userId="4d8bae32aa458b2a" providerId="LiveId" clId="{D1F6DF24-7977-416E-A8CB-0CF0122DCE5C}" dt="2023-07-06T11:43:46.639" v="10015" actId="478"/>
          <ac:grpSpMkLst>
            <pc:docMk/>
            <pc:sldMk cId="2698811267" sldId="2145707263"/>
            <ac:grpSpMk id="7" creationId="{2B230AA0-BB3E-FF3F-A768-DC8E6A558EB3}"/>
          </ac:grpSpMkLst>
        </pc:grpChg>
        <pc:graphicFrameChg chg="add mod modGraphic">
          <ac:chgData name="MAZEN KHERALLAH" userId="4d8bae32aa458b2a" providerId="LiveId" clId="{D1F6DF24-7977-416E-A8CB-0CF0122DCE5C}" dt="2023-07-07T14:32:54.955" v="10804" actId="20577"/>
          <ac:graphicFrameMkLst>
            <pc:docMk/>
            <pc:sldMk cId="2698811267" sldId="2145707263"/>
            <ac:graphicFrameMk id="2" creationId="{158A40D0-AD5D-8130-C2B6-681AD8F8E485}"/>
          </ac:graphicFrameMkLst>
        </pc:graphicFrameChg>
        <pc:graphicFrameChg chg="add mod modGraphic">
          <ac:chgData name="MAZEN KHERALLAH" userId="4d8bae32aa458b2a" providerId="LiveId" clId="{D1F6DF24-7977-416E-A8CB-0CF0122DCE5C}" dt="2023-07-07T14:33:42.673" v="10823" actId="313"/>
          <ac:graphicFrameMkLst>
            <pc:docMk/>
            <pc:sldMk cId="2698811267" sldId="2145707263"/>
            <ac:graphicFrameMk id="5" creationId="{E88FAE81-AF87-B641-C830-E1EFAA1BDA72}"/>
          </ac:graphicFrameMkLst>
        </pc:graphicFrameChg>
        <pc:graphicFrameChg chg="add mod">
          <ac:chgData name="MAZEN KHERALLAH" userId="4d8bae32aa458b2a" providerId="LiveId" clId="{D1F6DF24-7977-416E-A8CB-0CF0122DCE5C}" dt="2023-07-07T14:34:48.558" v="10851" actId="20577"/>
          <ac:graphicFrameMkLst>
            <pc:docMk/>
            <pc:sldMk cId="2698811267" sldId="2145707263"/>
            <ac:graphicFrameMk id="10" creationId="{673E6E96-6CAC-328C-4EED-4AAD3E457E87}"/>
          </ac:graphicFrameMkLst>
        </pc:graphicFrameChg>
      </pc:sldChg>
      <pc:sldChg chg="addSp modSp new mod">
        <pc:chgData name="MAZEN KHERALLAH" userId="4d8bae32aa458b2a" providerId="LiveId" clId="{D1F6DF24-7977-416E-A8CB-0CF0122DCE5C}" dt="2023-07-07T14:53:21.758" v="11039"/>
        <pc:sldMkLst>
          <pc:docMk/>
          <pc:sldMk cId="487859303" sldId="2145707264"/>
        </pc:sldMkLst>
        <pc:spChg chg="add mod">
          <ac:chgData name="MAZEN KHERALLAH" userId="4d8bae32aa458b2a" providerId="LiveId" clId="{D1F6DF24-7977-416E-A8CB-0CF0122DCE5C}" dt="2023-07-06T11:50:45.386" v="10169" actId="1036"/>
          <ac:spMkLst>
            <pc:docMk/>
            <pc:sldMk cId="487859303" sldId="2145707264"/>
            <ac:spMk id="4" creationId="{17F36A0B-5C08-A42B-3EC4-84AA494045A2}"/>
          </ac:spMkLst>
        </pc:spChg>
        <pc:spChg chg="add mod">
          <ac:chgData name="MAZEN KHERALLAH" userId="4d8bae32aa458b2a" providerId="LiveId" clId="{D1F6DF24-7977-416E-A8CB-0CF0122DCE5C}" dt="2023-07-07T14:04:38.872" v="10355" actId="20577"/>
          <ac:spMkLst>
            <pc:docMk/>
            <pc:sldMk cId="487859303" sldId="2145707264"/>
            <ac:spMk id="6" creationId="{40C2C7EC-035A-0A8F-49A8-8834EA37048B}"/>
          </ac:spMkLst>
        </pc:spChg>
        <pc:spChg chg="add mod">
          <ac:chgData name="MAZEN KHERALLAH" userId="4d8bae32aa458b2a" providerId="LiveId" clId="{D1F6DF24-7977-416E-A8CB-0CF0122DCE5C}" dt="2023-07-07T14:53:21.758" v="11039"/>
          <ac:spMkLst>
            <pc:docMk/>
            <pc:sldMk cId="487859303" sldId="2145707264"/>
            <ac:spMk id="7" creationId="{A56F918A-87A4-4B24-2B6D-A9B84C6601B9}"/>
          </ac:spMkLst>
        </pc:spChg>
        <pc:picChg chg="add mod">
          <ac:chgData name="MAZEN KHERALLAH" userId="4d8bae32aa458b2a" providerId="LiveId" clId="{D1F6DF24-7977-416E-A8CB-0CF0122DCE5C}" dt="2023-07-07T14:03:55.635" v="10343" actId="1076"/>
          <ac:picMkLst>
            <pc:docMk/>
            <pc:sldMk cId="487859303" sldId="2145707264"/>
            <ac:picMk id="3" creationId="{2D511C10-5528-4FA7-E628-F9502B77FBFA}"/>
          </ac:picMkLst>
        </pc:picChg>
      </pc:sldChg>
      <pc:sldChg chg="addSp delSp modSp new mod delAnim modAnim">
        <pc:chgData name="MAZEN KHERALLAH" userId="4d8bae32aa458b2a" providerId="LiveId" clId="{D1F6DF24-7977-416E-A8CB-0CF0122DCE5C}" dt="2023-07-09T20:41:58.617" v="13672"/>
        <pc:sldMkLst>
          <pc:docMk/>
          <pc:sldMk cId="1080192771" sldId="2145707265"/>
        </pc:sldMkLst>
        <pc:spChg chg="add mod">
          <ac:chgData name="MAZEN KHERALLAH" userId="4d8bae32aa458b2a" providerId="LiveId" clId="{D1F6DF24-7977-416E-A8CB-0CF0122DCE5C}" dt="2023-07-06T11:53:25.971" v="10204" actId="1076"/>
          <ac:spMkLst>
            <pc:docMk/>
            <pc:sldMk cId="1080192771" sldId="2145707265"/>
            <ac:spMk id="4" creationId="{65FAAE5A-9F75-F5A1-90A6-FB9FA87D502C}"/>
          </ac:spMkLst>
        </pc:spChg>
        <pc:spChg chg="add mod">
          <ac:chgData name="MAZEN KHERALLAH" userId="4d8bae32aa458b2a" providerId="LiveId" clId="{D1F6DF24-7977-416E-A8CB-0CF0122DCE5C}" dt="2023-07-07T14:05:43.709" v="10368" actId="208"/>
          <ac:spMkLst>
            <pc:docMk/>
            <pc:sldMk cId="1080192771" sldId="2145707265"/>
            <ac:spMk id="8" creationId="{8BEB6385-0BAD-F34B-0451-86800470256A}"/>
          </ac:spMkLst>
        </pc:spChg>
        <pc:spChg chg="add mod">
          <ac:chgData name="MAZEN KHERALLAH" userId="4d8bae32aa458b2a" providerId="LiveId" clId="{D1F6DF24-7977-416E-A8CB-0CF0122DCE5C}" dt="2023-07-07T14:06:00.314" v="10372" actId="1076"/>
          <ac:spMkLst>
            <pc:docMk/>
            <pc:sldMk cId="1080192771" sldId="2145707265"/>
            <ac:spMk id="9" creationId="{393C29EF-7D24-A94F-3C0D-1DAB460FA2B7}"/>
          </ac:spMkLst>
        </pc:spChg>
        <pc:spChg chg="add mod">
          <ac:chgData name="MAZEN KHERALLAH" userId="4d8bae32aa458b2a" providerId="LiveId" clId="{D1F6DF24-7977-416E-A8CB-0CF0122DCE5C}" dt="2023-07-07T14:53:27.695" v="11042"/>
          <ac:spMkLst>
            <pc:docMk/>
            <pc:sldMk cId="1080192771" sldId="2145707265"/>
            <ac:spMk id="10" creationId="{70404C2A-7E9A-4438-DD74-7967BB67F8D2}"/>
          </ac:spMkLst>
        </pc:spChg>
        <pc:graphicFrameChg chg="add del mod">
          <ac:chgData name="MAZEN KHERALLAH" userId="4d8bae32aa458b2a" providerId="LiveId" clId="{D1F6DF24-7977-416E-A8CB-0CF0122DCE5C}" dt="2023-07-07T14:04:59.595" v="10358" actId="21"/>
          <ac:graphicFrameMkLst>
            <pc:docMk/>
            <pc:sldMk cId="1080192771" sldId="2145707265"/>
            <ac:graphicFrameMk id="7" creationId="{A591C264-D847-688A-CCA0-DEB3228CF031}"/>
          </ac:graphicFrameMkLst>
        </pc:graphicFrameChg>
        <pc:picChg chg="add mod">
          <ac:chgData name="MAZEN KHERALLAH" userId="4d8bae32aa458b2a" providerId="LiveId" clId="{D1F6DF24-7977-416E-A8CB-0CF0122DCE5C}" dt="2023-07-07T14:05:49.496" v="10371" actId="1076"/>
          <ac:picMkLst>
            <pc:docMk/>
            <pc:sldMk cId="1080192771" sldId="2145707265"/>
            <ac:picMk id="3" creationId="{7D26EBC8-3A8B-6DA4-778B-6C0594FB3797}"/>
          </ac:picMkLst>
        </pc:picChg>
      </pc:sldChg>
      <pc:sldChg chg="addSp delSp modSp new mod">
        <pc:chgData name="MAZEN KHERALLAH" userId="4d8bae32aa458b2a" providerId="LiveId" clId="{D1F6DF24-7977-416E-A8CB-0CF0122DCE5C}" dt="2023-07-06T11:06:24.564" v="9599" actId="20577"/>
        <pc:sldMkLst>
          <pc:docMk/>
          <pc:sldMk cId="1522597073" sldId="2145707266"/>
        </pc:sldMkLst>
        <pc:spChg chg="mod">
          <ac:chgData name="MAZEN KHERALLAH" userId="4d8bae32aa458b2a" providerId="LiveId" clId="{D1F6DF24-7977-416E-A8CB-0CF0122DCE5C}" dt="2023-07-06T11:06:24.564" v="9599" actId="20577"/>
          <ac:spMkLst>
            <pc:docMk/>
            <pc:sldMk cId="1522597073" sldId="2145707266"/>
            <ac:spMk id="2" creationId="{7BE1F7FF-3EAD-71B9-2695-CB9BCA07B543}"/>
          </ac:spMkLst>
        </pc:spChg>
        <pc:spChg chg="del mod">
          <ac:chgData name="MAZEN KHERALLAH" userId="4d8bae32aa458b2a" providerId="LiveId" clId="{D1F6DF24-7977-416E-A8CB-0CF0122DCE5C}" dt="2023-07-06T11:05:10.355" v="9532" actId="12084"/>
          <ac:spMkLst>
            <pc:docMk/>
            <pc:sldMk cId="1522597073" sldId="2145707266"/>
            <ac:spMk id="3" creationId="{7D814C41-1A01-804B-9806-EA829E786236}"/>
          </ac:spMkLst>
        </pc:spChg>
        <pc:graphicFrameChg chg="add mod">
          <ac:chgData name="MAZEN KHERALLAH" userId="4d8bae32aa458b2a" providerId="LiveId" clId="{D1F6DF24-7977-416E-A8CB-0CF0122DCE5C}" dt="2023-07-06T11:06:00.354" v="9539" actId="20577"/>
          <ac:graphicFrameMkLst>
            <pc:docMk/>
            <pc:sldMk cId="1522597073" sldId="2145707266"/>
            <ac:graphicFrameMk id="4" creationId="{DD5FFED0-50F1-A519-18AA-6E7FAD99AAF3}"/>
          </ac:graphicFrameMkLst>
        </pc:graphicFrameChg>
      </pc:sldChg>
      <pc:sldChg chg="addSp delSp modSp new mod delAnim modAnim">
        <pc:chgData name="MAZEN KHERALLAH" userId="4d8bae32aa458b2a" providerId="LiveId" clId="{D1F6DF24-7977-416E-A8CB-0CF0122DCE5C}" dt="2023-07-10T13:19:58.562" v="13965" actId="208"/>
        <pc:sldMkLst>
          <pc:docMk/>
          <pc:sldMk cId="3819277300" sldId="2145707267"/>
        </pc:sldMkLst>
        <pc:spChg chg="add del mod">
          <ac:chgData name="MAZEN KHERALLAH" userId="4d8bae32aa458b2a" providerId="LiveId" clId="{D1F6DF24-7977-416E-A8CB-0CF0122DCE5C}" dt="2023-07-09T20:18:52.518" v="13295" actId="21"/>
          <ac:spMkLst>
            <pc:docMk/>
            <pc:sldMk cId="3819277300" sldId="2145707267"/>
            <ac:spMk id="2" creationId="{4EDE27F5-E14C-FEBF-DE55-80C369FDCED6}"/>
          </ac:spMkLst>
        </pc:spChg>
        <pc:spChg chg="add mod">
          <ac:chgData name="MAZEN KHERALLAH" userId="4d8bae32aa458b2a" providerId="LiveId" clId="{D1F6DF24-7977-416E-A8CB-0CF0122DCE5C}" dt="2023-07-08T10:56:17.493" v="13036" actId="1076"/>
          <ac:spMkLst>
            <pc:docMk/>
            <pc:sldMk cId="3819277300" sldId="2145707267"/>
            <ac:spMk id="4" creationId="{88C4A651-169A-1E56-8888-50AFA0B29910}"/>
          </ac:spMkLst>
        </pc:spChg>
        <pc:spChg chg="add mod">
          <ac:chgData name="MAZEN KHERALLAH" userId="4d8bae32aa458b2a" providerId="LiveId" clId="{D1F6DF24-7977-416E-A8CB-0CF0122DCE5C}" dt="2023-07-10T13:19:58.562" v="13965" actId="208"/>
          <ac:spMkLst>
            <pc:docMk/>
            <pc:sldMk cId="3819277300" sldId="2145707267"/>
            <ac:spMk id="5" creationId="{E084467E-EE96-A5AA-9CC0-4C260C1C1B7E}"/>
          </ac:spMkLst>
        </pc:spChg>
        <pc:picChg chg="add">
          <ac:chgData name="MAZEN KHERALLAH" userId="4d8bae32aa458b2a" providerId="LiveId" clId="{D1F6DF24-7977-416E-A8CB-0CF0122DCE5C}" dt="2023-07-06T11:36:19.088" v="9841"/>
          <ac:picMkLst>
            <pc:docMk/>
            <pc:sldMk cId="3819277300" sldId="2145707267"/>
            <ac:picMk id="1026" creationId="{0D6DA5BD-1EA5-AFCA-9C27-BA75D5A17B0B}"/>
          </ac:picMkLst>
        </pc:picChg>
      </pc:sldChg>
      <pc:sldChg chg="addSp modSp new mod modNotesTx">
        <pc:chgData name="MAZEN KHERALLAH" userId="4d8bae32aa458b2a" providerId="LiveId" clId="{D1F6DF24-7977-416E-A8CB-0CF0122DCE5C}" dt="2023-07-07T14:53:23.627" v="11040"/>
        <pc:sldMkLst>
          <pc:docMk/>
          <pc:sldMk cId="1443483934" sldId="2145707268"/>
        </pc:sldMkLst>
        <pc:spChg chg="add mod">
          <ac:chgData name="MAZEN KHERALLAH" userId="4d8bae32aa458b2a" providerId="LiveId" clId="{D1F6DF24-7977-416E-A8CB-0CF0122DCE5C}" dt="2023-07-06T11:50:54.248" v="10171"/>
          <ac:spMkLst>
            <pc:docMk/>
            <pc:sldMk cId="1443483934" sldId="2145707268"/>
            <ac:spMk id="4" creationId="{D058C4F4-BA0C-B7DC-4920-9EA7B844D6FB}"/>
          </ac:spMkLst>
        </pc:spChg>
        <pc:spChg chg="add mod">
          <ac:chgData name="MAZEN KHERALLAH" userId="4d8bae32aa458b2a" providerId="LiveId" clId="{D1F6DF24-7977-416E-A8CB-0CF0122DCE5C}" dt="2023-07-07T14:53:23.627" v="11040"/>
          <ac:spMkLst>
            <pc:docMk/>
            <pc:sldMk cId="1443483934" sldId="2145707268"/>
            <ac:spMk id="5" creationId="{10CD44DD-7C81-768C-278C-6A63B9682D59}"/>
          </ac:spMkLst>
        </pc:spChg>
        <pc:picChg chg="add mod">
          <ac:chgData name="MAZEN KHERALLAH" userId="4d8bae32aa458b2a" providerId="LiveId" clId="{D1F6DF24-7977-416E-A8CB-0CF0122DCE5C}" dt="2023-07-07T14:04:55.966" v="10357" actId="14100"/>
          <ac:picMkLst>
            <pc:docMk/>
            <pc:sldMk cId="1443483934" sldId="2145707268"/>
            <ac:picMk id="3" creationId="{27EC4D66-1AD3-15CD-4B95-8299F5E59A6F}"/>
          </ac:picMkLst>
        </pc:picChg>
      </pc:sldChg>
      <pc:sldChg chg="addSp delSp modSp new mod setBg">
        <pc:chgData name="MAZEN KHERALLAH" userId="4d8bae32aa458b2a" providerId="LiveId" clId="{D1F6DF24-7977-416E-A8CB-0CF0122DCE5C}" dt="2023-07-07T14:01:27.206" v="10341" actId="26606"/>
        <pc:sldMkLst>
          <pc:docMk/>
          <pc:sldMk cId="2626830869" sldId="2145707269"/>
        </pc:sldMkLst>
        <pc:spChg chg="add">
          <ac:chgData name="MAZEN KHERALLAH" userId="4d8bae32aa458b2a" providerId="LiveId" clId="{D1F6DF24-7977-416E-A8CB-0CF0122DCE5C}" dt="2023-07-07T14:01:27.206" v="10341" actId="26606"/>
          <ac:spMkLst>
            <pc:docMk/>
            <pc:sldMk cId="2626830869" sldId="2145707269"/>
            <ac:spMk id="5" creationId="{AE1AF813-2D2F-4B78-9216-388AF161EDAA}"/>
          </ac:spMkLst>
        </pc:spChg>
        <pc:spChg chg="add">
          <ac:chgData name="MAZEN KHERALLAH" userId="4d8bae32aa458b2a" providerId="LiveId" clId="{D1F6DF24-7977-416E-A8CB-0CF0122DCE5C}" dt="2023-07-07T14:01:27.206" v="10341" actId="26606"/>
          <ac:spMkLst>
            <pc:docMk/>
            <pc:sldMk cId="2626830869" sldId="2145707269"/>
            <ac:spMk id="6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03.476" v="10330" actId="26606"/>
          <ac:spMkLst>
            <pc:docMk/>
            <pc:sldMk cId="2626830869" sldId="2145707269"/>
            <ac:spMk id="8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03.476" v="10330" actId="26606"/>
          <ac:spMkLst>
            <pc:docMk/>
            <pc:sldMk cId="2626830869" sldId="2145707269"/>
            <ac:spMk id="10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12.476" v="10332" actId="26606"/>
          <ac:spMkLst>
            <pc:docMk/>
            <pc:sldMk cId="2626830869" sldId="2145707269"/>
            <ac:spMk id="12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12.476" v="10332" actId="26606"/>
          <ac:spMkLst>
            <pc:docMk/>
            <pc:sldMk cId="2626830869" sldId="2145707269"/>
            <ac:spMk id="13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4" creationId="{3CBC4341-33FB-4D46-A7B4-62039B616233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5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6" creationId="{89394C5B-B8DE-4221-8CA4-A30237DB3241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7" creationId="{C47181D2-95D5-4439-9BDF-14D4FDC7BD80}"/>
          </ac:spMkLst>
        </pc:spChg>
        <pc:spChg chg="add del">
          <ac:chgData name="MAZEN KHERALLAH" userId="4d8bae32aa458b2a" providerId="LiveId" clId="{D1F6DF24-7977-416E-A8CB-0CF0122DCE5C}" dt="2023-07-07T14:01:13.813" v="10334" actId="26606"/>
          <ac:spMkLst>
            <pc:docMk/>
            <pc:sldMk cId="2626830869" sldId="2145707269"/>
            <ac:spMk id="18" creationId="{AFF43A89-FF65-44A9-BE4C-DC7389FF9CE1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0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1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2" creationId="{BCD2D517-BC35-4439-AC31-06DF764F25FC}"/>
          </ac:spMkLst>
        </pc:spChg>
        <pc:spChg chg="add del">
          <ac:chgData name="MAZEN KHERALLAH" userId="4d8bae32aa458b2a" providerId="LiveId" clId="{D1F6DF24-7977-416E-A8CB-0CF0122DCE5C}" dt="2023-07-07T14:01:18.978" v="10336" actId="26606"/>
          <ac:spMkLst>
            <pc:docMk/>
            <pc:sldMk cId="2626830869" sldId="2145707269"/>
            <ac:spMk id="23" creationId="{2DD3F846-0483-40F5-A881-0C1AD2A0CAD7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5" creationId="{C2579DAE-C141-48DB-810E-C070C300819E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6" creationId="{02FD90C3-6350-4D5B-9738-6E94EDF30F74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7" creationId="{2C7211D9-E545-4D00-9874-641EC7C7BD85}"/>
          </ac:spMkLst>
        </pc:spChg>
        <pc:spChg chg="add del">
          <ac:chgData name="MAZEN KHERALLAH" userId="4d8bae32aa458b2a" providerId="LiveId" clId="{D1F6DF24-7977-416E-A8CB-0CF0122DCE5C}" dt="2023-07-07T14:01:21.272" v="10338" actId="26606"/>
          <ac:spMkLst>
            <pc:docMk/>
            <pc:sldMk cId="2626830869" sldId="2145707269"/>
            <ac:spMk id="28" creationId="{5DBBC34A-8C43-4368-951E-A04EB7C00E32}"/>
          </ac:spMkLst>
        </pc:spChg>
        <pc:spChg chg="add del">
          <ac:chgData name="MAZEN KHERALLAH" userId="4d8bae32aa458b2a" providerId="LiveId" clId="{D1F6DF24-7977-416E-A8CB-0CF0122DCE5C}" dt="2023-07-07T14:01:23.954" v="10340" actId="26606"/>
          <ac:spMkLst>
            <pc:docMk/>
            <pc:sldMk cId="2626830869" sldId="2145707269"/>
            <ac:spMk id="30" creationId="{AE1AF813-2D2F-4B78-9216-388AF161EDAA}"/>
          </ac:spMkLst>
        </pc:spChg>
        <pc:spChg chg="add del">
          <ac:chgData name="MAZEN KHERALLAH" userId="4d8bae32aa458b2a" providerId="LiveId" clId="{D1F6DF24-7977-416E-A8CB-0CF0122DCE5C}" dt="2023-07-07T14:01:23.954" v="10340" actId="26606"/>
          <ac:spMkLst>
            <pc:docMk/>
            <pc:sldMk cId="2626830869" sldId="2145707269"/>
            <ac:spMk id="31" creationId="{C47181D2-95D5-4439-9BDF-14D4FDC7BD80}"/>
          </ac:spMkLst>
        </pc:spChg>
        <pc:picChg chg="add mod">
          <ac:chgData name="MAZEN KHERALLAH" userId="4d8bae32aa458b2a" providerId="LiveId" clId="{D1F6DF24-7977-416E-A8CB-0CF0122DCE5C}" dt="2023-07-07T14:01:27.206" v="10341" actId="26606"/>
          <ac:picMkLst>
            <pc:docMk/>
            <pc:sldMk cId="2626830869" sldId="2145707269"/>
            <ac:picMk id="3" creationId="{834BDB6B-4B7B-C40A-3D6E-14C8E768C882}"/>
          </ac:picMkLst>
        </pc:picChg>
      </pc:sldChg>
      <pc:sldChg chg="addSp delSp modSp add mod modAnim">
        <pc:chgData name="MAZEN KHERALLAH" userId="4d8bae32aa458b2a" providerId="LiveId" clId="{D1F6DF24-7977-416E-A8CB-0CF0122DCE5C}" dt="2023-07-07T14:53:25.402" v="11041"/>
        <pc:sldMkLst>
          <pc:docMk/>
          <pc:sldMk cId="3318393205" sldId="2145707270"/>
        </pc:sldMkLst>
        <pc:spChg chg="add mod">
          <ac:chgData name="MAZEN KHERALLAH" userId="4d8bae32aa458b2a" providerId="LiveId" clId="{D1F6DF24-7977-416E-A8CB-0CF0122DCE5C}" dt="2023-07-07T14:53:25.402" v="11041"/>
          <ac:spMkLst>
            <pc:docMk/>
            <pc:sldMk cId="3318393205" sldId="2145707270"/>
            <ac:spMk id="5" creationId="{A01530EE-CA79-0C88-6A05-E3670F817D59}"/>
          </ac:spMkLst>
        </pc:spChg>
        <pc:graphicFrameChg chg="add mod">
          <ac:chgData name="MAZEN KHERALLAH" userId="4d8bae32aa458b2a" providerId="LiveId" clId="{D1F6DF24-7977-416E-A8CB-0CF0122DCE5C}" dt="2023-07-07T14:05:18.311" v="10365" actId="1076"/>
          <ac:graphicFrameMkLst>
            <pc:docMk/>
            <pc:sldMk cId="3318393205" sldId="2145707270"/>
            <ac:graphicFrameMk id="2" creationId="{CE2960D0-B412-F884-E4AC-383037C7F662}"/>
          </ac:graphicFrameMkLst>
        </pc:graphicFrameChg>
        <pc:picChg chg="del">
          <ac:chgData name="MAZEN KHERALLAH" userId="4d8bae32aa458b2a" providerId="LiveId" clId="{D1F6DF24-7977-416E-A8CB-0CF0122DCE5C}" dt="2023-07-07T14:05:05.286" v="10360" actId="478"/>
          <ac:picMkLst>
            <pc:docMk/>
            <pc:sldMk cId="3318393205" sldId="2145707270"/>
            <ac:picMk id="3" creationId="{27EC4D66-1AD3-15CD-4B95-8299F5E59A6F}"/>
          </ac:picMkLst>
        </pc:picChg>
      </pc:sldChg>
      <pc:sldChg chg="addSp delSp modSp add mod">
        <pc:chgData name="MAZEN KHERALLAH" userId="4d8bae32aa458b2a" providerId="LiveId" clId="{D1F6DF24-7977-416E-A8CB-0CF0122DCE5C}" dt="2023-07-10T13:24:11.047" v="13971" actId="113"/>
        <pc:sldMkLst>
          <pc:docMk/>
          <pc:sldMk cId="2308801676" sldId="2145707271"/>
        </pc:sldMkLst>
        <pc:spChg chg="del">
          <ac:chgData name="MAZEN KHERALLAH" userId="4d8bae32aa458b2a" providerId="LiveId" clId="{D1F6DF24-7977-416E-A8CB-0CF0122DCE5C}" dt="2023-07-07T14:31:33.525" v="10791" actId="478"/>
          <ac:spMkLst>
            <pc:docMk/>
            <pc:sldMk cId="2308801676" sldId="2145707271"/>
            <ac:spMk id="3" creationId="{90DFDFCD-0E33-039A-2962-0B04155EE324}"/>
          </ac:spMkLst>
        </pc:spChg>
        <pc:spChg chg="add mod">
          <ac:chgData name="MAZEN KHERALLAH" userId="4d8bae32aa458b2a" providerId="LiveId" clId="{D1F6DF24-7977-416E-A8CB-0CF0122DCE5C}" dt="2023-07-07T14:31:54.822" v="10800" actId="207"/>
          <ac:spMkLst>
            <pc:docMk/>
            <pc:sldMk cId="2308801676" sldId="2145707271"/>
            <ac:spMk id="5" creationId="{2E4816C4-DDA9-56BC-B092-380E0BF62BCE}"/>
          </ac:spMkLst>
        </pc:spChg>
        <pc:graphicFrameChg chg="mod modGraphic">
          <ac:chgData name="MAZEN KHERALLAH" userId="4d8bae32aa458b2a" providerId="LiveId" clId="{D1F6DF24-7977-416E-A8CB-0CF0122DCE5C}" dt="2023-07-10T13:24:11.047" v="13971" actId="113"/>
          <ac:graphicFrameMkLst>
            <pc:docMk/>
            <pc:sldMk cId="2308801676" sldId="2145707271"/>
            <ac:graphicFrameMk id="2" creationId="{D30994D9-E37E-7873-9807-3BD987EA7EA1}"/>
          </ac:graphicFrameMkLst>
        </pc:graphicFrameChg>
      </pc:sldChg>
      <pc:sldChg chg="addSp delSp modSp new mod modAnim">
        <pc:chgData name="MAZEN KHERALLAH" userId="4d8bae32aa458b2a" providerId="LiveId" clId="{D1F6DF24-7977-416E-A8CB-0CF0122DCE5C}" dt="2023-07-07T14:53:29.909" v="11043"/>
        <pc:sldMkLst>
          <pc:docMk/>
          <pc:sldMk cId="3464426095" sldId="2145707272"/>
        </pc:sldMkLst>
        <pc:spChg chg="add mod">
          <ac:chgData name="MAZEN KHERALLAH" userId="4d8bae32aa458b2a" providerId="LiveId" clId="{D1F6DF24-7977-416E-A8CB-0CF0122DCE5C}" dt="2023-07-07T14:39:27.983" v="10868" actId="122"/>
          <ac:spMkLst>
            <pc:docMk/>
            <pc:sldMk cId="3464426095" sldId="2145707272"/>
            <ac:spMk id="5" creationId="{9FD98F65-BD7B-7124-D933-72748152B3E4}"/>
          </ac:spMkLst>
        </pc:spChg>
        <pc:spChg chg="add mod">
          <ac:chgData name="MAZEN KHERALLAH" userId="4d8bae32aa458b2a" providerId="LiveId" clId="{D1F6DF24-7977-416E-A8CB-0CF0122DCE5C}" dt="2023-07-07T14:53:29.909" v="11043"/>
          <ac:spMkLst>
            <pc:docMk/>
            <pc:sldMk cId="3464426095" sldId="2145707272"/>
            <ac:spMk id="12" creationId="{8005C5D6-E27D-DDCA-1DB0-B3DAC00D8C04}"/>
          </ac:spMkLst>
        </pc:spChg>
        <pc:picChg chg="add">
          <ac:chgData name="MAZEN KHERALLAH" userId="4d8bae32aa458b2a" providerId="LiveId" clId="{D1F6DF24-7977-416E-A8CB-0CF0122DCE5C}" dt="2023-07-07T14:38:45.889" v="10856" actId="22"/>
          <ac:picMkLst>
            <pc:docMk/>
            <pc:sldMk cId="3464426095" sldId="2145707272"/>
            <ac:picMk id="3" creationId="{8327F12B-4B4A-70C6-49DD-90318E42AC27}"/>
          </ac:picMkLst>
        </pc:picChg>
        <pc:picChg chg="add del">
          <ac:chgData name="MAZEN KHERALLAH" userId="4d8bae32aa458b2a" providerId="LiveId" clId="{D1F6DF24-7977-416E-A8CB-0CF0122DCE5C}" dt="2023-07-07T14:47:00.745" v="11023" actId="478"/>
          <ac:picMkLst>
            <pc:docMk/>
            <pc:sldMk cId="3464426095" sldId="2145707272"/>
            <ac:picMk id="7" creationId="{A7911207-E3E8-8CD8-7B4E-D2F0F802216E}"/>
          </ac:picMkLst>
        </pc:picChg>
        <pc:picChg chg="add del">
          <ac:chgData name="MAZEN KHERALLAH" userId="4d8bae32aa458b2a" providerId="LiveId" clId="{D1F6DF24-7977-416E-A8CB-0CF0122DCE5C}" dt="2023-07-07T14:47:59.165" v="11025" actId="478"/>
          <ac:picMkLst>
            <pc:docMk/>
            <pc:sldMk cId="3464426095" sldId="2145707272"/>
            <ac:picMk id="9" creationId="{FC9145C0-13EF-E326-9759-7CE5826B9B98}"/>
          </ac:picMkLst>
        </pc:picChg>
        <pc:picChg chg="add mod">
          <ac:chgData name="MAZEN KHERALLAH" userId="4d8bae32aa458b2a" providerId="LiveId" clId="{D1F6DF24-7977-416E-A8CB-0CF0122DCE5C}" dt="2023-07-07T14:48:05.699" v="11028" actId="1076"/>
          <ac:picMkLst>
            <pc:docMk/>
            <pc:sldMk cId="3464426095" sldId="2145707272"/>
            <ac:picMk id="11" creationId="{41CCB402-6FED-1CA2-9A74-4873D8459148}"/>
          </ac:picMkLst>
        </pc:picChg>
      </pc:sldChg>
      <pc:sldChg chg="addSp delSp modSp new mod modClrScheme chgLayout">
        <pc:chgData name="MAZEN KHERALLAH" userId="4d8bae32aa458b2a" providerId="LiveId" clId="{D1F6DF24-7977-416E-A8CB-0CF0122DCE5C}" dt="2023-07-08T02:16:08.079" v="11716" actId="12100"/>
        <pc:sldMkLst>
          <pc:docMk/>
          <pc:sldMk cId="3561413314" sldId="2145707273"/>
        </pc:sldMkLst>
        <pc:spChg chg="add mod or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3" creationId="{DDC53BF9-D2E7-12B5-A0AD-7450CBB56E9F}"/>
          </ac:spMkLst>
        </pc:spChg>
        <pc:spChg chg="add del mod or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4" creationId="{E8EE934A-A434-12A6-A658-4E90DE54D69C}"/>
          </ac:spMkLst>
        </pc:spChg>
        <pc:spChg chg="add del mod">
          <ac:chgData name="MAZEN KHERALLAH" userId="4d8bae32aa458b2a" providerId="LiveId" clId="{D1F6DF24-7977-416E-A8CB-0CF0122DCE5C}" dt="2023-07-08T02:15:43.847" v="11713" actId="6264"/>
          <ac:spMkLst>
            <pc:docMk/>
            <pc:sldMk cId="3561413314" sldId="2145707273"/>
            <ac:spMk id="5" creationId="{93979936-2071-6A91-698B-7ACBDECD6A49}"/>
          </ac:spMkLst>
        </pc:spChg>
        <pc:spChg chg="add del mod ord">
          <ac:chgData name="MAZEN KHERALLAH" userId="4d8bae32aa458b2a" providerId="LiveId" clId="{D1F6DF24-7977-416E-A8CB-0CF0122DCE5C}" dt="2023-07-08T02:15:47.692" v="11714"/>
          <ac:spMkLst>
            <pc:docMk/>
            <pc:sldMk cId="3561413314" sldId="2145707273"/>
            <ac:spMk id="6" creationId="{00A6F60B-3086-EE67-4D87-EAF332A2941F}"/>
          </ac:spMkLst>
        </pc:spChg>
        <pc:graphicFrameChg chg="add del mod modGraphic">
          <ac:chgData name="MAZEN KHERALLAH" userId="4d8bae32aa458b2a" providerId="LiveId" clId="{D1F6DF24-7977-416E-A8CB-0CF0122DCE5C}" dt="2023-07-08T02:15:40.919" v="11712" actId="21"/>
          <ac:graphicFrameMkLst>
            <pc:docMk/>
            <pc:sldMk cId="3561413314" sldId="2145707273"/>
            <ac:graphicFrameMk id="2" creationId="{386E4ED3-B9B2-62C3-5C95-EB1A292192FA}"/>
          </ac:graphicFrameMkLst>
        </pc:graphicFrameChg>
        <pc:graphicFrameChg chg="add mod">
          <ac:chgData name="MAZEN KHERALLAH" userId="4d8bae32aa458b2a" providerId="LiveId" clId="{D1F6DF24-7977-416E-A8CB-0CF0122DCE5C}" dt="2023-07-08T02:16:08.079" v="11716" actId="12100"/>
          <ac:graphicFrameMkLst>
            <pc:docMk/>
            <pc:sldMk cId="3561413314" sldId="2145707273"/>
            <ac:graphicFrameMk id="7" creationId="{C8E12490-E5FE-F04A-D1DA-67ABF1BDFEE3}"/>
          </ac:graphicFrameMkLst>
        </pc:graphicFrameChg>
      </pc:sldChg>
      <pc:sldChg chg="addSp delSp modSp new mod ord modAnim">
        <pc:chgData name="MAZEN KHERALLAH" userId="4d8bae32aa458b2a" providerId="LiveId" clId="{D1F6DF24-7977-416E-A8CB-0CF0122DCE5C}" dt="2023-07-08T02:23:20.179" v="12117"/>
        <pc:sldMkLst>
          <pc:docMk/>
          <pc:sldMk cId="3908344059" sldId="2145707274"/>
        </pc:sldMkLst>
        <pc:spChg chg="mod">
          <ac:chgData name="MAZEN KHERALLAH" userId="4d8bae32aa458b2a" providerId="LiveId" clId="{D1F6DF24-7977-416E-A8CB-0CF0122DCE5C}" dt="2023-07-07T16:31:05.322" v="11354" actId="20577"/>
          <ac:spMkLst>
            <pc:docMk/>
            <pc:sldMk cId="3908344059" sldId="2145707274"/>
            <ac:spMk id="2" creationId="{38F24B2B-7633-638F-D10E-4D27626D68B6}"/>
          </ac:spMkLst>
        </pc:spChg>
        <pc:spChg chg="del">
          <ac:chgData name="MAZEN KHERALLAH" userId="4d8bae32aa458b2a" providerId="LiveId" clId="{D1F6DF24-7977-416E-A8CB-0CF0122DCE5C}" dt="2023-07-07T16:24:49.167" v="11046" actId="22"/>
          <ac:spMkLst>
            <pc:docMk/>
            <pc:sldMk cId="3908344059" sldId="2145707274"/>
            <ac:spMk id="3" creationId="{82CCFA6A-1325-FD39-C743-E83CE79E4A2F}"/>
          </ac:spMkLst>
        </pc:spChg>
        <pc:spChg chg="add del mod">
          <ac:chgData name="MAZEN KHERALLAH" userId="4d8bae32aa458b2a" providerId="LiveId" clId="{D1F6DF24-7977-416E-A8CB-0CF0122DCE5C}" dt="2023-07-07T16:24:57.747" v="11050"/>
          <ac:spMkLst>
            <pc:docMk/>
            <pc:sldMk cId="3908344059" sldId="2145707274"/>
            <ac:spMk id="7" creationId="{D3FA4409-6C9F-F49F-7B20-D081D80EA042}"/>
          </ac:spMkLst>
        </pc:spChg>
        <pc:spChg chg="add mod">
          <ac:chgData name="MAZEN KHERALLAH" userId="4d8bae32aa458b2a" providerId="LiveId" clId="{D1F6DF24-7977-416E-A8CB-0CF0122DCE5C}" dt="2023-07-07T16:26:02.138" v="11236" actId="404"/>
          <ac:spMkLst>
            <pc:docMk/>
            <pc:sldMk cId="3908344059" sldId="2145707274"/>
            <ac:spMk id="12" creationId="{8C8FF68A-F8B9-D963-81FB-52707975AB94}"/>
          </ac:spMkLst>
        </pc:spChg>
        <pc:spChg chg="add mod">
          <ac:chgData name="MAZEN KHERALLAH" userId="4d8bae32aa458b2a" providerId="LiveId" clId="{D1F6DF24-7977-416E-A8CB-0CF0122DCE5C}" dt="2023-07-07T16:27:12.671" v="11265" actId="1076"/>
          <ac:spMkLst>
            <pc:docMk/>
            <pc:sldMk cId="3908344059" sldId="2145707274"/>
            <ac:spMk id="14" creationId="{0E9B5E05-BC60-6ECF-8119-2769EBC730F1}"/>
          </ac:spMkLst>
        </pc:spChg>
        <pc:graphicFrameChg chg="add mod">
          <ac:chgData name="MAZEN KHERALLAH" userId="4d8bae32aa458b2a" providerId="LiveId" clId="{D1F6DF24-7977-416E-A8CB-0CF0122DCE5C}" dt="2023-07-07T16:30:54.162" v="11327" actId="14100"/>
          <ac:graphicFrameMkLst>
            <pc:docMk/>
            <pc:sldMk cId="3908344059" sldId="2145707274"/>
            <ac:graphicFrameMk id="17" creationId="{4AC9D486-740A-6D0C-B05B-6F8CEB8E5475}"/>
          </ac:graphicFrameMkLst>
        </pc:graphicFrameChg>
        <pc:picChg chg="add del mod ord">
          <ac:chgData name="MAZEN KHERALLAH" userId="4d8bae32aa458b2a" providerId="LiveId" clId="{D1F6DF24-7977-416E-A8CB-0CF0122DCE5C}" dt="2023-07-07T16:24:51.328" v="11047" actId="478"/>
          <ac:picMkLst>
            <pc:docMk/>
            <pc:sldMk cId="3908344059" sldId="2145707274"/>
            <ac:picMk id="5" creationId="{51697A1A-869C-3856-52A9-0E26F2F371F7}"/>
          </ac:picMkLst>
        </pc:picChg>
        <pc:picChg chg="add del">
          <ac:chgData name="MAZEN KHERALLAH" userId="4d8bae32aa458b2a" providerId="LiveId" clId="{D1F6DF24-7977-416E-A8CB-0CF0122DCE5C}" dt="2023-07-07T16:24:54.160" v="11049" actId="21"/>
          <ac:picMkLst>
            <pc:docMk/>
            <pc:sldMk cId="3908344059" sldId="2145707274"/>
            <ac:picMk id="9" creationId="{F0F74919-00DD-CA13-22D5-A56376AF9A2D}"/>
          </ac:picMkLst>
        </pc:picChg>
        <pc:picChg chg="add mod">
          <ac:chgData name="MAZEN KHERALLAH" userId="4d8bae32aa458b2a" providerId="LiveId" clId="{D1F6DF24-7977-416E-A8CB-0CF0122DCE5C}" dt="2023-07-07T16:27:17.970" v="11266" actId="208"/>
          <ac:picMkLst>
            <pc:docMk/>
            <pc:sldMk cId="3908344059" sldId="2145707274"/>
            <ac:picMk id="10" creationId="{1E398823-722C-3BC2-00AA-A105BA3C0C55}"/>
          </ac:picMkLst>
        </pc:picChg>
      </pc:sldChg>
      <pc:sldChg chg="addSp delSp modSp new mod ord modClrScheme chgLayout">
        <pc:chgData name="MAZEN KHERALLAH" userId="4d8bae32aa458b2a" providerId="LiveId" clId="{D1F6DF24-7977-416E-A8CB-0CF0122DCE5C}" dt="2023-07-08T02:32:32.862" v="12295" actId="14100"/>
        <pc:sldMkLst>
          <pc:docMk/>
          <pc:sldMk cId="774357571" sldId="2145707275"/>
        </pc:sldMkLst>
        <pc:spChg chg="del">
          <ac:chgData name="MAZEN KHERALLAH" userId="4d8bae32aa458b2a" providerId="LiveId" clId="{D1F6DF24-7977-416E-A8CB-0CF0122DCE5C}" dt="2023-07-07T16:32:22.128" v="11357" actId="700"/>
          <ac:spMkLst>
            <pc:docMk/>
            <pc:sldMk cId="774357571" sldId="2145707275"/>
            <ac:spMk id="2" creationId="{D4F5E336-EDFA-74E5-51E2-59519261AF6C}"/>
          </ac:spMkLst>
        </pc:spChg>
        <pc:spChg chg="del">
          <ac:chgData name="MAZEN KHERALLAH" userId="4d8bae32aa458b2a" providerId="LiveId" clId="{D1F6DF24-7977-416E-A8CB-0CF0122DCE5C}" dt="2023-07-07T16:32:22.128" v="11357" actId="700"/>
          <ac:spMkLst>
            <pc:docMk/>
            <pc:sldMk cId="774357571" sldId="2145707275"/>
            <ac:spMk id="3" creationId="{721551E0-48AE-35D8-10C3-418B0C42C115}"/>
          </ac:spMkLst>
        </pc:spChg>
        <pc:spChg chg="add mod">
          <ac:chgData name="MAZEN KHERALLAH" userId="4d8bae32aa458b2a" providerId="LiveId" clId="{D1F6DF24-7977-416E-A8CB-0CF0122DCE5C}" dt="2023-07-08T02:31:20.208" v="12189" actId="1076"/>
          <ac:spMkLst>
            <pc:docMk/>
            <pc:sldMk cId="774357571" sldId="2145707275"/>
            <ac:spMk id="3" creationId="{DEF8CE84-3FAD-D1CA-A548-33051241CAF3}"/>
          </ac:spMkLst>
        </pc:spChg>
        <pc:spChg chg="add mod">
          <ac:chgData name="MAZEN KHERALLAH" userId="4d8bae32aa458b2a" providerId="LiveId" clId="{D1F6DF24-7977-416E-A8CB-0CF0122DCE5C}" dt="2023-07-08T02:32:32.862" v="12295" actId="14100"/>
          <ac:spMkLst>
            <pc:docMk/>
            <pc:sldMk cId="774357571" sldId="2145707275"/>
            <ac:spMk id="5" creationId="{DC67BA1D-3F59-F1E7-3C8E-CF5E2567CD92}"/>
          </ac:spMkLst>
        </pc:spChg>
        <pc:picChg chg="add del">
          <ac:chgData name="MAZEN KHERALLAH" userId="4d8bae32aa458b2a" providerId="LiveId" clId="{D1F6DF24-7977-416E-A8CB-0CF0122DCE5C}" dt="2023-07-07T16:32:24.860" v="11359" actId="478"/>
          <ac:picMkLst>
            <pc:docMk/>
            <pc:sldMk cId="774357571" sldId="2145707275"/>
            <ac:picMk id="5" creationId="{6CBCA772-E764-AA92-4033-6F8CA9460F87}"/>
          </ac:picMkLst>
        </pc:picChg>
        <pc:picChg chg="add mod">
          <ac:chgData name="MAZEN KHERALLAH" userId="4d8bae32aa458b2a" providerId="LiveId" clId="{D1F6DF24-7977-416E-A8CB-0CF0122DCE5C}" dt="2023-07-07T16:33:44.711" v="11369" actId="1582"/>
          <ac:picMkLst>
            <pc:docMk/>
            <pc:sldMk cId="774357571" sldId="2145707275"/>
            <ac:picMk id="7" creationId="{C8F27FDB-A872-43EA-9429-A51C368EE9CD}"/>
          </ac:picMkLst>
        </pc:picChg>
        <pc:picChg chg="add del">
          <ac:chgData name="MAZEN KHERALLAH" userId="4d8bae32aa458b2a" providerId="LiveId" clId="{D1F6DF24-7977-416E-A8CB-0CF0122DCE5C}" dt="2023-07-07T16:33:25.693" v="11364" actId="478"/>
          <ac:picMkLst>
            <pc:docMk/>
            <pc:sldMk cId="774357571" sldId="2145707275"/>
            <ac:picMk id="9" creationId="{8501DF47-2E5F-D284-810E-7D7A823BD4CA}"/>
          </ac:picMkLst>
        </pc:picChg>
        <pc:picChg chg="add mod">
          <ac:chgData name="MAZEN KHERALLAH" userId="4d8bae32aa458b2a" providerId="LiveId" clId="{D1F6DF24-7977-416E-A8CB-0CF0122DCE5C}" dt="2023-07-08T02:31:17.044" v="12188" actId="1076"/>
          <ac:picMkLst>
            <pc:docMk/>
            <pc:sldMk cId="774357571" sldId="2145707275"/>
            <ac:picMk id="11" creationId="{24944719-3EC4-BDFF-C1A1-F905BD4CFFE6}"/>
          </ac:picMkLst>
        </pc:picChg>
      </pc:sldChg>
      <pc:sldChg chg="add del ord">
        <pc:chgData name="MAZEN KHERALLAH" userId="4d8bae32aa458b2a" providerId="LiveId" clId="{D1F6DF24-7977-416E-A8CB-0CF0122DCE5C}" dt="2023-07-08T02:42:10.933" v="12853" actId="47"/>
        <pc:sldMkLst>
          <pc:docMk/>
          <pc:sldMk cId="2297206803" sldId="2145707276"/>
        </pc:sldMkLst>
      </pc:sldChg>
      <pc:sldChg chg="new del">
        <pc:chgData name="MAZEN KHERALLAH" userId="4d8bae32aa458b2a" providerId="LiveId" clId="{D1F6DF24-7977-416E-A8CB-0CF0122DCE5C}" dt="2023-07-07T16:34:23.233" v="11375" actId="47"/>
        <pc:sldMkLst>
          <pc:docMk/>
          <pc:sldMk cId="4226520209" sldId="2145707277"/>
        </pc:sldMkLst>
      </pc:sldChg>
      <pc:sldChg chg="addSp modSp add mod">
        <pc:chgData name="MAZEN KHERALLAH" userId="4d8bae32aa458b2a" providerId="LiveId" clId="{D1F6DF24-7977-416E-A8CB-0CF0122DCE5C}" dt="2023-07-08T02:51:07.857" v="13027" actId="20577"/>
        <pc:sldMkLst>
          <pc:docMk/>
          <pc:sldMk cId="1136988221" sldId="2145707278"/>
        </pc:sldMkLst>
        <pc:spChg chg="mod">
          <ac:chgData name="MAZEN KHERALLAH" userId="4d8bae32aa458b2a" providerId="LiveId" clId="{D1F6DF24-7977-416E-A8CB-0CF0122DCE5C}" dt="2023-07-07T16:34:31.232" v="11399" actId="20577"/>
          <ac:spMkLst>
            <pc:docMk/>
            <pc:sldMk cId="1136988221" sldId="2145707278"/>
            <ac:spMk id="2" creationId="{6E46F129-B1A0-0D55-BA5C-9A2556F71185}"/>
          </ac:spMkLst>
        </pc:spChg>
        <pc:spChg chg="add mod">
          <ac:chgData name="MAZEN KHERALLAH" userId="4d8bae32aa458b2a" providerId="LiveId" clId="{D1F6DF24-7977-416E-A8CB-0CF0122DCE5C}" dt="2023-07-07T16:37:34.389" v="11706" actId="113"/>
          <ac:spMkLst>
            <pc:docMk/>
            <pc:sldMk cId="1136988221" sldId="2145707278"/>
            <ac:spMk id="3" creationId="{8E6E3A3C-9658-BD7F-75E4-0D27377B253B}"/>
          </ac:spMkLst>
        </pc:spChg>
        <pc:graphicFrameChg chg="mod">
          <ac:chgData name="MAZEN KHERALLAH" userId="4d8bae32aa458b2a" providerId="LiveId" clId="{D1F6DF24-7977-416E-A8CB-0CF0122DCE5C}" dt="2023-07-08T02:51:07.857" v="13027" actId="20577"/>
          <ac:graphicFrameMkLst>
            <pc:docMk/>
            <pc:sldMk cId="1136988221" sldId="2145707278"/>
            <ac:graphicFrameMk id="4" creationId="{4074294E-2101-4B0C-7417-A7D9140B9B24}"/>
          </ac:graphicFrameMkLst>
        </pc:graphicFrameChg>
      </pc:sldChg>
      <pc:sldChg chg="modSp new mod">
        <pc:chgData name="MAZEN KHERALLAH" userId="4d8bae32aa458b2a" providerId="LiveId" clId="{D1F6DF24-7977-416E-A8CB-0CF0122DCE5C}" dt="2023-07-08T02:48:58.047" v="12989" actId="20577"/>
        <pc:sldMkLst>
          <pc:docMk/>
          <pc:sldMk cId="761751667" sldId="2145707279"/>
        </pc:sldMkLst>
        <pc:spChg chg="mod">
          <ac:chgData name="MAZEN KHERALLAH" userId="4d8bae32aa458b2a" providerId="LiveId" clId="{D1F6DF24-7977-416E-A8CB-0CF0122DCE5C}" dt="2023-07-08T02:48:58.047" v="12989" actId="20577"/>
          <ac:spMkLst>
            <pc:docMk/>
            <pc:sldMk cId="761751667" sldId="2145707279"/>
            <ac:spMk id="2" creationId="{4CEF5A92-FF7C-A00F-116E-A0F65B0EE543}"/>
          </ac:spMkLst>
        </pc:spChg>
        <pc:spChg chg="mod">
          <ac:chgData name="MAZEN KHERALLAH" userId="4d8bae32aa458b2a" providerId="LiveId" clId="{D1F6DF24-7977-416E-A8CB-0CF0122DCE5C}" dt="2023-07-08T02:21:40.981" v="12107" actId="404"/>
          <ac:spMkLst>
            <pc:docMk/>
            <pc:sldMk cId="761751667" sldId="2145707279"/>
            <ac:spMk id="3" creationId="{3BAD7B6D-553B-D6E0-E780-F076AF592E97}"/>
          </ac:spMkLst>
        </pc:spChg>
      </pc:sldChg>
      <pc:sldChg chg="modSp add modAnim">
        <pc:chgData name="MAZEN KHERALLAH" userId="4d8bae32aa458b2a" providerId="LiveId" clId="{D1F6DF24-7977-416E-A8CB-0CF0122DCE5C}" dt="2023-07-08T02:25:07.606" v="12143" actId="6549"/>
        <pc:sldMkLst>
          <pc:docMk/>
          <pc:sldMk cId="2414992422" sldId="2145707280"/>
        </pc:sldMkLst>
        <pc:spChg chg="mod">
          <ac:chgData name="MAZEN KHERALLAH" userId="4d8bae32aa458b2a" providerId="LiveId" clId="{D1F6DF24-7977-416E-A8CB-0CF0122DCE5C}" dt="2023-07-08T02:25:07.606" v="12143" actId="6549"/>
          <ac:spMkLst>
            <pc:docMk/>
            <pc:sldMk cId="2414992422" sldId="2145707280"/>
            <ac:spMk id="2" creationId="{6E46F129-B1A0-0D55-BA5C-9A2556F71185}"/>
          </ac:spMkLst>
        </pc:spChg>
      </pc:sldChg>
      <pc:sldChg chg="add del">
        <pc:chgData name="MAZEN KHERALLAH" userId="4d8bae32aa458b2a" providerId="LiveId" clId="{D1F6DF24-7977-416E-A8CB-0CF0122DCE5C}" dt="2023-07-08T02:32:55.889" v="12299" actId="47"/>
        <pc:sldMkLst>
          <pc:docMk/>
          <pc:sldMk cId="4125262065" sldId="2145707281"/>
        </pc:sldMkLst>
      </pc:sldChg>
      <pc:sldChg chg="add ord modAnim">
        <pc:chgData name="MAZEN KHERALLAH" userId="4d8bae32aa458b2a" providerId="LiveId" clId="{D1F6DF24-7977-416E-A8CB-0CF0122DCE5C}" dt="2023-07-08T02:33:38.363" v="12321"/>
        <pc:sldMkLst>
          <pc:docMk/>
          <pc:sldMk cId="4273984593" sldId="2145707282"/>
        </pc:sldMkLst>
      </pc:sldChg>
      <pc:sldChg chg="add modAnim">
        <pc:chgData name="MAZEN KHERALLAH" userId="4d8bae32aa458b2a" providerId="LiveId" clId="{D1F6DF24-7977-416E-A8CB-0CF0122DCE5C}" dt="2023-07-08T02:42:36.559" v="12863"/>
        <pc:sldMkLst>
          <pc:docMk/>
          <pc:sldMk cId="3884368250" sldId="2145707283"/>
        </pc:sldMkLst>
      </pc:sldChg>
      <pc:sldChg chg="add">
        <pc:chgData name="MAZEN KHERALLAH" userId="4d8bae32aa458b2a" providerId="LiveId" clId="{D1F6DF24-7977-416E-A8CB-0CF0122DCE5C}" dt="2023-07-08T02:50:34.056" v="12990"/>
        <pc:sldMkLst>
          <pc:docMk/>
          <pc:sldMk cId="2659891325" sldId="2145707284"/>
        </pc:sldMkLst>
      </pc:sldChg>
      <pc:sldChg chg="addSp delSp modSp new mod ord modNotesTx">
        <pc:chgData name="MAZEN KHERALLAH" userId="4d8bae32aa458b2a" providerId="LiveId" clId="{D1F6DF24-7977-416E-A8CB-0CF0122DCE5C}" dt="2023-07-09T20:12:26.246" v="13282"/>
        <pc:sldMkLst>
          <pc:docMk/>
          <pc:sldMk cId="450477800" sldId="2145707285"/>
        </pc:sldMkLst>
        <pc:spChg chg="mod">
          <ac:chgData name="MAZEN KHERALLAH" userId="4d8bae32aa458b2a" providerId="LiveId" clId="{D1F6DF24-7977-416E-A8CB-0CF0122DCE5C}" dt="2023-07-08T11:55:39.488" v="13052" actId="404"/>
          <ac:spMkLst>
            <pc:docMk/>
            <pc:sldMk cId="450477800" sldId="2145707285"/>
            <ac:spMk id="2" creationId="{E2912453-6FAF-1A71-5730-099E5A6A7A50}"/>
          </ac:spMkLst>
        </pc:spChg>
        <pc:spChg chg="del">
          <ac:chgData name="MAZEN KHERALLAH" userId="4d8bae32aa458b2a" providerId="LiveId" clId="{D1F6DF24-7977-416E-A8CB-0CF0122DCE5C}" dt="2023-07-08T11:54:56.503" v="13039"/>
          <ac:spMkLst>
            <pc:docMk/>
            <pc:sldMk cId="450477800" sldId="2145707285"/>
            <ac:spMk id="3" creationId="{3369AFD7-CA0C-E01C-758B-FFB39D0674BB}"/>
          </ac:spMkLst>
        </pc:spChg>
        <pc:spChg chg="add mod">
          <ac:chgData name="MAZEN KHERALLAH" userId="4d8bae32aa458b2a" providerId="LiveId" clId="{D1F6DF24-7977-416E-A8CB-0CF0122DCE5C}" dt="2023-07-08T11:56:10.971" v="13057" actId="1076"/>
          <ac:spMkLst>
            <pc:docMk/>
            <pc:sldMk cId="450477800" sldId="2145707285"/>
            <ac:spMk id="5" creationId="{EC5151BD-17C8-E404-E9F2-24BA2F49F063}"/>
          </ac:spMkLst>
        </pc:spChg>
        <pc:spChg chg="add mod">
          <ac:chgData name="MAZEN KHERALLAH" userId="4d8bae32aa458b2a" providerId="LiveId" clId="{D1F6DF24-7977-416E-A8CB-0CF0122DCE5C}" dt="2023-07-08T11:57:21.766" v="13080" actId="207"/>
          <ac:spMkLst>
            <pc:docMk/>
            <pc:sldMk cId="450477800" sldId="2145707285"/>
            <ac:spMk id="7" creationId="{1C6ADC2B-60ED-B8CD-850B-605A532EDB0B}"/>
          </ac:spMkLst>
        </pc:spChg>
        <pc:spChg chg="add del mod">
          <ac:chgData name="MAZEN KHERALLAH" userId="4d8bae32aa458b2a" providerId="LiveId" clId="{D1F6DF24-7977-416E-A8CB-0CF0122DCE5C}" dt="2023-07-09T19:59:09.847" v="13268"/>
          <ac:spMkLst>
            <pc:docMk/>
            <pc:sldMk cId="450477800" sldId="2145707285"/>
            <ac:spMk id="11" creationId="{B343A102-3679-2614-65A3-C2B4B6038A85}"/>
          </ac:spMkLst>
        </pc:spChg>
        <pc:graphicFrameChg chg="add del mod">
          <ac:chgData name="MAZEN KHERALLAH" userId="4d8bae32aa458b2a" providerId="LiveId" clId="{D1F6DF24-7977-416E-A8CB-0CF0122DCE5C}" dt="2023-07-09T19:59:07.325" v="13267" actId="21"/>
          <ac:graphicFrameMkLst>
            <pc:docMk/>
            <pc:sldMk cId="450477800" sldId="2145707285"/>
            <ac:graphicFrameMk id="10" creationId="{6462A41C-CC71-1547-8FAA-0148A33F3EF8}"/>
          </ac:graphicFrameMkLst>
        </pc:graphicFrameChg>
        <pc:graphicFrameChg chg="add mod">
          <ac:chgData name="MAZEN KHERALLAH" userId="4d8bae32aa458b2a" providerId="LiveId" clId="{D1F6DF24-7977-416E-A8CB-0CF0122DCE5C}" dt="2023-07-09T19:59:28.143" v="13270" actId="207"/>
          <ac:graphicFrameMkLst>
            <pc:docMk/>
            <pc:sldMk cId="450477800" sldId="2145707285"/>
            <ac:graphicFrameMk id="12" creationId="{0C7C86D5-FDC2-59B2-B179-06C2489093FE}"/>
          </ac:graphicFrameMkLst>
        </pc:graphicFrameChg>
        <pc:picChg chg="add del mod">
          <ac:chgData name="MAZEN KHERALLAH" userId="4d8bae32aa458b2a" providerId="LiveId" clId="{D1F6DF24-7977-416E-A8CB-0CF0122DCE5C}" dt="2023-07-09T19:59:01.979" v="13266" actId="478"/>
          <ac:picMkLst>
            <pc:docMk/>
            <pc:sldMk cId="450477800" sldId="2145707285"/>
            <ac:picMk id="1026" creationId="{F881F266-AA7E-C327-8202-D584C73A90E5}"/>
          </ac:picMkLst>
        </pc:picChg>
      </pc:sldChg>
      <pc:sldChg chg="addSp delSp modSp new mod modNotesTx">
        <pc:chgData name="MAZEN KHERALLAH" userId="4d8bae32aa458b2a" providerId="LiveId" clId="{D1F6DF24-7977-416E-A8CB-0CF0122DCE5C}" dt="2023-07-09T20:39:48.978" v="13663"/>
        <pc:sldMkLst>
          <pc:docMk/>
          <pc:sldMk cId="3073399503" sldId="2145707286"/>
        </pc:sldMkLst>
        <pc:spChg chg="mod">
          <ac:chgData name="MAZEN KHERALLAH" userId="4d8bae32aa458b2a" providerId="LiveId" clId="{D1F6DF24-7977-416E-A8CB-0CF0122DCE5C}" dt="2023-07-09T20:38:26.185" v="13418" actId="20577"/>
          <ac:spMkLst>
            <pc:docMk/>
            <pc:sldMk cId="3073399503" sldId="2145707286"/>
            <ac:spMk id="2" creationId="{0FF106A1-3D8B-5367-40B8-F69C9C688883}"/>
          </ac:spMkLst>
        </pc:spChg>
        <pc:spChg chg="del">
          <ac:chgData name="MAZEN KHERALLAH" userId="4d8bae32aa458b2a" providerId="LiveId" clId="{D1F6DF24-7977-416E-A8CB-0CF0122DCE5C}" dt="2023-07-09T20:34:18.193" v="13351" actId="22"/>
          <ac:spMkLst>
            <pc:docMk/>
            <pc:sldMk cId="3073399503" sldId="2145707286"/>
            <ac:spMk id="3" creationId="{53DD19EC-62DD-0A9A-248F-0695FCCD12F2}"/>
          </ac:spMkLst>
        </pc:spChg>
        <pc:spChg chg="add mod">
          <ac:chgData name="MAZEN KHERALLAH" userId="4d8bae32aa458b2a" providerId="LiveId" clId="{D1F6DF24-7977-416E-A8CB-0CF0122DCE5C}" dt="2023-07-09T20:34:21.375" v="13352" actId="478"/>
          <ac:spMkLst>
            <pc:docMk/>
            <pc:sldMk cId="3073399503" sldId="2145707286"/>
            <ac:spMk id="7" creationId="{BB880E51-E928-7736-CB08-979A7D8B8330}"/>
          </ac:spMkLst>
        </pc:spChg>
        <pc:spChg chg="add mod">
          <ac:chgData name="MAZEN KHERALLAH" userId="4d8bae32aa458b2a" providerId="LiveId" clId="{D1F6DF24-7977-416E-A8CB-0CF0122DCE5C}" dt="2023-07-09T20:39:41.899" v="13662" actId="12788"/>
          <ac:spMkLst>
            <pc:docMk/>
            <pc:sldMk cId="3073399503" sldId="2145707286"/>
            <ac:spMk id="11" creationId="{FC28BF89-60FD-AB0F-2AEF-396AFA9EE3DC}"/>
          </ac:spMkLst>
        </pc:spChg>
        <pc:spChg chg="add mod">
          <ac:chgData name="MAZEN KHERALLAH" userId="4d8bae32aa458b2a" providerId="LiveId" clId="{D1F6DF24-7977-416E-A8CB-0CF0122DCE5C}" dt="2023-07-09T20:39:48.978" v="13663"/>
          <ac:spMkLst>
            <pc:docMk/>
            <pc:sldMk cId="3073399503" sldId="2145707286"/>
            <ac:spMk id="12" creationId="{7E1A3A69-9FD0-ABD9-636C-20B5C0B12A8B}"/>
          </ac:spMkLst>
        </pc:spChg>
        <pc:picChg chg="add del mod ord">
          <ac:chgData name="MAZEN KHERALLAH" userId="4d8bae32aa458b2a" providerId="LiveId" clId="{D1F6DF24-7977-416E-A8CB-0CF0122DCE5C}" dt="2023-07-09T20:34:21.375" v="13352" actId="478"/>
          <ac:picMkLst>
            <pc:docMk/>
            <pc:sldMk cId="3073399503" sldId="2145707286"/>
            <ac:picMk id="5" creationId="{F5E34080-A60B-7CD0-5196-9ACE6F143859}"/>
          </ac:picMkLst>
        </pc:picChg>
        <pc:picChg chg="add mod">
          <ac:chgData name="MAZEN KHERALLAH" userId="4d8bae32aa458b2a" providerId="LiveId" clId="{D1F6DF24-7977-416E-A8CB-0CF0122DCE5C}" dt="2023-07-09T20:34:43.636" v="13357" actId="1582"/>
          <ac:picMkLst>
            <pc:docMk/>
            <pc:sldMk cId="3073399503" sldId="2145707286"/>
            <ac:picMk id="9" creationId="{C87A678A-B490-03D1-28D8-3978DC3B775F}"/>
          </ac:picMkLst>
        </pc:picChg>
      </pc:sldChg>
      <pc:sldChg chg="add del">
        <pc:chgData name="MAZEN KHERALLAH" userId="4d8bae32aa458b2a" providerId="LiveId" clId="{D1F6DF24-7977-416E-A8CB-0CF0122DCE5C}" dt="2023-07-09T20:43:29.123" v="13688" actId="47"/>
        <pc:sldMkLst>
          <pc:docMk/>
          <pc:sldMk cId="2233688475" sldId="2145707287"/>
        </pc:sldMkLst>
      </pc:sldChg>
      <pc:sldChg chg="add del">
        <pc:chgData name="MAZEN KHERALLAH" userId="4d8bae32aa458b2a" providerId="LiveId" clId="{D1F6DF24-7977-416E-A8CB-0CF0122DCE5C}" dt="2023-07-09T20:43:23.622" v="13686" actId="47"/>
        <pc:sldMkLst>
          <pc:docMk/>
          <pc:sldMk cId="3623418124" sldId="2145707288"/>
        </pc:sldMkLst>
      </pc:sldChg>
      <pc:sldChg chg="add del">
        <pc:chgData name="MAZEN KHERALLAH" userId="4d8bae32aa458b2a" providerId="LiveId" clId="{D1F6DF24-7977-416E-A8CB-0CF0122DCE5C}" dt="2023-07-09T20:43:19.571" v="13684" actId="47"/>
        <pc:sldMkLst>
          <pc:docMk/>
          <pc:sldMk cId="1706777084" sldId="2145707289"/>
        </pc:sldMkLst>
      </pc:sldChg>
      <pc:sldChg chg="add del">
        <pc:chgData name="MAZEN KHERALLAH" userId="4d8bae32aa458b2a" providerId="LiveId" clId="{D1F6DF24-7977-416E-A8CB-0CF0122DCE5C}" dt="2023-07-09T20:43:11.110" v="13681" actId="47"/>
        <pc:sldMkLst>
          <pc:docMk/>
          <pc:sldMk cId="3085282858" sldId="2145707290"/>
        </pc:sldMkLst>
      </pc:sldChg>
      <pc:sldChg chg="add del">
        <pc:chgData name="MAZEN KHERALLAH" userId="4d8bae32aa458b2a" providerId="LiveId" clId="{D1F6DF24-7977-416E-A8CB-0CF0122DCE5C}" dt="2023-07-09T20:43:08.678" v="13680" actId="47"/>
        <pc:sldMkLst>
          <pc:docMk/>
          <pc:sldMk cId="2746611486" sldId="2145707291"/>
        </pc:sldMkLst>
      </pc:sldChg>
      <pc:sldChg chg="add del">
        <pc:chgData name="MAZEN KHERALLAH" userId="4d8bae32aa458b2a" providerId="LiveId" clId="{D1F6DF24-7977-416E-A8CB-0CF0122DCE5C}" dt="2023-07-09T20:43:02.304" v="13678" actId="47"/>
        <pc:sldMkLst>
          <pc:docMk/>
          <pc:sldMk cId="2335462675" sldId="2145707292"/>
        </pc:sldMkLst>
      </pc:sldChg>
      <pc:sldChg chg="modSp add del mod">
        <pc:chgData name="MAZEN KHERALLAH" userId="4d8bae32aa458b2a" providerId="LiveId" clId="{D1F6DF24-7977-416E-A8CB-0CF0122DCE5C}" dt="2023-07-10T13:32:22.672" v="14006" actId="47"/>
        <pc:sldMkLst>
          <pc:docMk/>
          <pc:sldMk cId="1280402855" sldId="2145707293"/>
        </pc:sldMkLst>
        <pc:graphicFrameChg chg="mod">
          <ac:chgData name="MAZEN KHERALLAH" userId="4d8bae32aa458b2a" providerId="LiveId" clId="{D1F6DF24-7977-416E-A8CB-0CF0122DCE5C}" dt="2023-07-09T20:42:43.755" v="13674" actId="1076"/>
          <ac:graphicFrameMkLst>
            <pc:docMk/>
            <pc:sldMk cId="1280402855" sldId="2145707293"/>
            <ac:graphicFrameMk id="9" creationId="{4632BEB9-BFDF-C50C-722F-14A4287EBB8A}"/>
          </ac:graphicFrameMkLst>
        </pc:graphicFrameChg>
        <pc:graphicFrameChg chg="mod">
          <ac:chgData name="MAZEN KHERALLAH" userId="4d8bae32aa458b2a" providerId="LiveId" clId="{D1F6DF24-7977-416E-A8CB-0CF0122DCE5C}" dt="2023-07-09T20:42:52.545" v="13676" actId="1076"/>
          <ac:graphicFrameMkLst>
            <pc:docMk/>
            <pc:sldMk cId="1280402855" sldId="2145707293"/>
            <ac:graphicFrameMk id="57" creationId="{FD78B399-7D43-2023-2E12-062C1C4ED1B3}"/>
          </ac:graphicFrameMkLst>
        </pc:graphicFrameChg>
      </pc:sldChg>
      <pc:sldChg chg="add del">
        <pc:chgData name="MAZEN KHERALLAH" userId="4d8bae32aa458b2a" providerId="LiveId" clId="{D1F6DF24-7977-416E-A8CB-0CF0122DCE5C}" dt="2023-07-10T13:32:28.238" v="14008" actId="47"/>
        <pc:sldMkLst>
          <pc:docMk/>
          <pc:sldMk cId="304583245" sldId="2145707294"/>
        </pc:sldMkLst>
      </pc:sldChg>
      <pc:sldChg chg="add del">
        <pc:chgData name="MAZEN KHERALLAH" userId="4d8bae32aa458b2a" providerId="LiveId" clId="{D1F6DF24-7977-416E-A8CB-0CF0122DCE5C}" dt="2023-07-10T13:32:15.358" v="14004" actId="47"/>
        <pc:sldMkLst>
          <pc:docMk/>
          <pc:sldMk cId="4088153432" sldId="2145707295"/>
        </pc:sldMkLst>
      </pc:sldChg>
      <pc:sldChg chg="add del">
        <pc:chgData name="MAZEN KHERALLAH" userId="4d8bae32aa458b2a" providerId="LiveId" clId="{D1F6DF24-7977-416E-A8CB-0CF0122DCE5C}" dt="2023-07-10T13:32:09.316" v="14002" actId="47"/>
        <pc:sldMkLst>
          <pc:docMk/>
          <pc:sldMk cId="1739911898" sldId="2145707296"/>
        </pc:sldMkLst>
      </pc:sldChg>
      <pc:sldChg chg="add del">
        <pc:chgData name="MAZEN KHERALLAH" userId="4d8bae32aa458b2a" providerId="LiveId" clId="{D1F6DF24-7977-416E-A8CB-0CF0122DCE5C}" dt="2023-07-10T13:32:00.655" v="14000" actId="47"/>
        <pc:sldMkLst>
          <pc:docMk/>
          <pc:sldMk cId="899565067" sldId="2145707297"/>
        </pc:sldMkLst>
      </pc:sldChg>
      <pc:sldChg chg="add del">
        <pc:chgData name="MAZEN KHERALLAH" userId="4d8bae32aa458b2a" providerId="LiveId" clId="{D1F6DF24-7977-416E-A8CB-0CF0122DCE5C}" dt="2023-07-10T13:31:53.413" v="13998" actId="47"/>
        <pc:sldMkLst>
          <pc:docMk/>
          <pc:sldMk cId="2022500751" sldId="2145707298"/>
        </pc:sldMkLst>
      </pc:sldChg>
      <pc:sldChg chg="add">
        <pc:chgData name="MAZEN KHERALLAH" userId="4d8bae32aa458b2a" providerId="LiveId" clId="{D1F6DF24-7977-416E-A8CB-0CF0122DCE5C}" dt="2023-07-09T20:43:21.944" v="13685"/>
        <pc:sldMkLst>
          <pc:docMk/>
          <pc:sldMk cId="2436020119" sldId="2145707299"/>
        </pc:sldMkLst>
      </pc:sldChg>
      <pc:sldChg chg="add">
        <pc:chgData name="MAZEN KHERALLAH" userId="4d8bae32aa458b2a" providerId="LiveId" clId="{D1F6DF24-7977-416E-A8CB-0CF0122DCE5C}" dt="2023-07-09T20:43:27.533" v="13687"/>
        <pc:sldMkLst>
          <pc:docMk/>
          <pc:sldMk cId="2210656703" sldId="2145707300"/>
        </pc:sldMkLst>
      </pc:sldChg>
      <pc:sldChg chg="modSp add">
        <pc:chgData name="MAZEN KHERALLAH" userId="4d8bae32aa458b2a" providerId="LiveId" clId="{D1F6DF24-7977-416E-A8CB-0CF0122DCE5C}" dt="2023-07-10T13:31:29.743" v="13992" actId="207"/>
        <pc:sldMkLst>
          <pc:docMk/>
          <pc:sldMk cId="632125930" sldId="2145707301"/>
        </pc:sldMkLst>
        <pc:graphicFrameChg chg="mod">
          <ac:chgData name="MAZEN KHERALLAH" userId="4d8bae32aa458b2a" providerId="LiveId" clId="{D1F6DF24-7977-416E-A8CB-0CF0122DCE5C}" dt="2023-07-10T13:30:59.940" v="13989" actId="207"/>
          <ac:graphicFrameMkLst>
            <pc:docMk/>
            <pc:sldMk cId="632125930" sldId="2145707301"/>
            <ac:graphicFrameMk id="52" creationId="{99161475-2AFC-8B40-EB68-87C0BDDD1921}"/>
          </ac:graphicFrameMkLst>
        </pc:graphicFrameChg>
        <pc:graphicFrameChg chg="mod">
          <ac:chgData name="MAZEN KHERALLAH" userId="4d8bae32aa458b2a" providerId="LiveId" clId="{D1F6DF24-7977-416E-A8CB-0CF0122DCE5C}" dt="2023-07-10T13:31:29.743" v="13992" actId="207"/>
          <ac:graphicFrameMkLst>
            <pc:docMk/>
            <pc:sldMk cId="632125930" sldId="2145707301"/>
            <ac:graphicFrameMk id="55" creationId="{9656473E-32D6-38AE-B157-AD3DD69E68B7}"/>
          </ac:graphicFrameMkLst>
        </pc:graphicFrameChg>
        <pc:graphicFrameChg chg="mod">
          <ac:chgData name="MAZEN KHERALLAH" userId="4d8bae32aa458b2a" providerId="LiveId" clId="{D1F6DF24-7977-416E-A8CB-0CF0122DCE5C}" dt="2023-07-10T13:31:24.910" v="13991" actId="207"/>
          <ac:graphicFrameMkLst>
            <pc:docMk/>
            <pc:sldMk cId="632125930" sldId="2145707301"/>
            <ac:graphicFrameMk id="58" creationId="{FCAD0B1C-7DDB-41B6-C2F3-D85CD83A337A}"/>
          </ac:graphicFrameMkLst>
        </pc:graphicFrameChg>
      </pc:sldChg>
      <pc:sldChg chg="add">
        <pc:chgData name="MAZEN KHERALLAH" userId="4d8bae32aa458b2a" providerId="LiveId" clId="{D1F6DF24-7977-416E-A8CB-0CF0122DCE5C}" dt="2023-07-10T13:31:51.490" v="13997"/>
        <pc:sldMkLst>
          <pc:docMk/>
          <pc:sldMk cId="247769414" sldId="2145707302"/>
        </pc:sldMkLst>
      </pc:sldChg>
      <pc:sldChg chg="add del">
        <pc:chgData name="MAZEN KHERALLAH" userId="4d8bae32aa458b2a" providerId="LiveId" clId="{D1F6DF24-7977-416E-A8CB-0CF0122DCE5C}" dt="2023-07-10T13:31:41.586" v="13994" actId="47"/>
        <pc:sldMkLst>
          <pc:docMk/>
          <pc:sldMk cId="871989742" sldId="2145707302"/>
        </pc:sldMkLst>
      </pc:sldChg>
      <pc:sldChg chg="add del">
        <pc:chgData name="MAZEN KHERALLAH" userId="4d8bae32aa458b2a" providerId="LiveId" clId="{D1F6DF24-7977-416E-A8CB-0CF0122DCE5C}" dt="2023-07-10T13:31:47.368" v="13996" actId="47"/>
        <pc:sldMkLst>
          <pc:docMk/>
          <pc:sldMk cId="4019519697" sldId="2145707302"/>
        </pc:sldMkLst>
      </pc:sldChg>
      <pc:sldChg chg="add">
        <pc:chgData name="MAZEN KHERALLAH" userId="4d8bae32aa458b2a" providerId="LiveId" clId="{D1F6DF24-7977-416E-A8CB-0CF0122DCE5C}" dt="2023-07-10T13:31:58.930" v="13999"/>
        <pc:sldMkLst>
          <pc:docMk/>
          <pc:sldMk cId="877185025" sldId="2145707303"/>
        </pc:sldMkLst>
      </pc:sldChg>
      <pc:sldChg chg="add">
        <pc:chgData name="MAZEN KHERALLAH" userId="4d8bae32aa458b2a" providerId="LiveId" clId="{D1F6DF24-7977-416E-A8CB-0CF0122DCE5C}" dt="2023-07-10T13:32:04.175" v="14001"/>
        <pc:sldMkLst>
          <pc:docMk/>
          <pc:sldMk cId="3888515693" sldId="2145707304"/>
        </pc:sldMkLst>
      </pc:sldChg>
      <pc:sldChg chg="add">
        <pc:chgData name="MAZEN KHERALLAH" userId="4d8bae32aa458b2a" providerId="LiveId" clId="{D1F6DF24-7977-416E-A8CB-0CF0122DCE5C}" dt="2023-07-10T13:32:12.633" v="14003"/>
        <pc:sldMkLst>
          <pc:docMk/>
          <pc:sldMk cId="3249109940" sldId="2145707305"/>
        </pc:sldMkLst>
      </pc:sldChg>
      <pc:sldChg chg="add">
        <pc:chgData name="MAZEN KHERALLAH" userId="4d8bae32aa458b2a" providerId="LiveId" clId="{D1F6DF24-7977-416E-A8CB-0CF0122DCE5C}" dt="2023-07-10T13:32:19.755" v="14005"/>
        <pc:sldMkLst>
          <pc:docMk/>
          <pc:sldMk cId="3575914976" sldId="2145707306"/>
        </pc:sldMkLst>
      </pc:sldChg>
      <pc:sldChg chg="add">
        <pc:chgData name="MAZEN KHERALLAH" userId="4d8bae32aa458b2a" providerId="LiveId" clId="{D1F6DF24-7977-416E-A8CB-0CF0122DCE5C}" dt="2023-07-10T13:32:25.892" v="14007"/>
        <pc:sldMkLst>
          <pc:docMk/>
          <pc:sldMk cId="3503757116" sldId="2145707307"/>
        </pc:sldMkLst>
      </pc:sldChg>
      <pc:sldChg chg="addSp delSp modSp new mod">
        <pc:chgData name="MAZEN KHERALLAH" userId="4d8bae32aa458b2a" providerId="LiveId" clId="{D1F6DF24-7977-416E-A8CB-0CF0122DCE5C}" dt="2023-07-13T16:42:51.765" v="15493" actId="113"/>
        <pc:sldMkLst>
          <pc:docMk/>
          <pc:sldMk cId="2504158023" sldId="2145707318"/>
        </pc:sldMkLst>
        <pc:spChg chg="mod">
          <ac:chgData name="MAZEN KHERALLAH" userId="4d8bae32aa458b2a" providerId="LiveId" clId="{D1F6DF24-7977-416E-A8CB-0CF0122DCE5C}" dt="2023-07-13T15:10:53.836" v="14424" actId="6549"/>
          <ac:spMkLst>
            <pc:docMk/>
            <pc:sldMk cId="2504158023" sldId="2145707318"/>
            <ac:spMk id="2" creationId="{3A47DCA0-56B8-BB74-197F-0E2E45B23384}"/>
          </ac:spMkLst>
        </pc:spChg>
        <pc:spChg chg="del">
          <ac:chgData name="MAZEN KHERALLAH" userId="4d8bae32aa458b2a" providerId="LiveId" clId="{D1F6DF24-7977-416E-A8CB-0CF0122DCE5C}" dt="2023-07-13T15:02:56.760" v="14029" actId="1032"/>
          <ac:spMkLst>
            <pc:docMk/>
            <pc:sldMk cId="2504158023" sldId="2145707318"/>
            <ac:spMk id="3" creationId="{C9F0B78C-4FEE-74B0-D72E-7A1BB3AA2589}"/>
          </ac:spMkLst>
        </pc:spChg>
        <pc:graphicFrameChg chg="add mod modGraphic">
          <ac:chgData name="MAZEN KHERALLAH" userId="4d8bae32aa458b2a" providerId="LiveId" clId="{D1F6DF24-7977-416E-A8CB-0CF0122DCE5C}" dt="2023-07-13T16:42:51.765" v="15493" actId="113"/>
          <ac:graphicFrameMkLst>
            <pc:docMk/>
            <pc:sldMk cId="2504158023" sldId="2145707318"/>
            <ac:graphicFrameMk id="4" creationId="{FD474EDF-B540-CCD9-612E-AD173D7393CA}"/>
          </ac:graphicFrameMkLst>
        </pc:graphicFrameChg>
      </pc:sldChg>
      <pc:sldChg chg="modSp add mod ord">
        <pc:chgData name="MAZEN KHERALLAH" userId="4d8bae32aa458b2a" providerId="LiveId" clId="{D1F6DF24-7977-416E-A8CB-0CF0122DCE5C}" dt="2023-07-13T16:43:05.738" v="15494" actId="113"/>
        <pc:sldMkLst>
          <pc:docMk/>
          <pc:sldMk cId="618417261" sldId="2145707319"/>
        </pc:sldMkLst>
        <pc:spChg chg="mod">
          <ac:chgData name="MAZEN KHERALLAH" userId="4d8bae32aa458b2a" providerId="LiveId" clId="{D1F6DF24-7977-416E-A8CB-0CF0122DCE5C}" dt="2023-07-13T15:23:02.650" v="15017" actId="20577"/>
          <ac:spMkLst>
            <pc:docMk/>
            <pc:sldMk cId="618417261" sldId="2145707319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43:05.738" v="15494" actId="113"/>
          <ac:graphicFrameMkLst>
            <pc:docMk/>
            <pc:sldMk cId="618417261" sldId="2145707319"/>
            <ac:graphicFrameMk id="4" creationId="{FD474EDF-B540-CCD9-612E-AD173D7393CA}"/>
          </ac:graphicFrameMkLst>
        </pc:graphicFrameChg>
      </pc:sldChg>
      <pc:sldChg chg="new del">
        <pc:chgData name="MAZEN KHERALLAH" userId="4d8bae32aa458b2a" providerId="LiveId" clId="{D1F6DF24-7977-416E-A8CB-0CF0122DCE5C}" dt="2023-07-13T16:45:50.059" v="15626" actId="47"/>
        <pc:sldMkLst>
          <pc:docMk/>
          <pc:sldMk cId="2227302725" sldId="2145707320"/>
        </pc:sldMkLst>
      </pc:sldChg>
      <pc:sldChg chg="modSp add mod">
        <pc:chgData name="MAZEN KHERALLAH" userId="4d8bae32aa458b2a" providerId="LiveId" clId="{D1F6DF24-7977-416E-A8CB-0CF0122DCE5C}" dt="2023-07-13T16:42:44.827" v="15492" actId="113"/>
        <pc:sldMkLst>
          <pc:docMk/>
          <pc:sldMk cId="3625173510" sldId="2145707321"/>
        </pc:sldMkLst>
        <pc:spChg chg="mod">
          <ac:chgData name="MAZEN KHERALLAH" userId="4d8bae32aa458b2a" providerId="LiveId" clId="{D1F6DF24-7977-416E-A8CB-0CF0122DCE5C}" dt="2023-07-13T15:22:50.388" v="15013" actId="20577"/>
          <ac:spMkLst>
            <pc:docMk/>
            <pc:sldMk cId="3625173510" sldId="2145707321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42:44.827" v="15492" actId="113"/>
          <ac:graphicFrameMkLst>
            <pc:docMk/>
            <pc:sldMk cId="3625173510" sldId="2145707321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04:09.103" v="17330" actId="113"/>
        <pc:sldMkLst>
          <pc:docMk/>
          <pc:sldMk cId="4236085381" sldId="2145707322"/>
        </pc:sldMkLst>
        <pc:spChg chg="mod">
          <ac:chgData name="MAZEN KHERALLAH" userId="4d8bae32aa458b2a" providerId="LiveId" clId="{D1F6DF24-7977-416E-A8CB-0CF0122DCE5C}" dt="2023-07-13T15:24:44.496" v="15043" actId="6549"/>
          <ac:spMkLst>
            <pc:docMk/>
            <pc:sldMk cId="4236085381" sldId="2145707322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4:09.103" v="17330" actId="113"/>
          <ac:graphicFrameMkLst>
            <pc:docMk/>
            <pc:sldMk cId="4236085381" sldId="2145707322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03:58.284" v="17329" actId="113"/>
        <pc:sldMkLst>
          <pc:docMk/>
          <pc:sldMk cId="3159122790" sldId="2145707323"/>
        </pc:sldMkLst>
        <pc:spChg chg="mod">
          <ac:chgData name="MAZEN KHERALLAH" userId="4d8bae32aa458b2a" providerId="LiveId" clId="{D1F6DF24-7977-416E-A8CB-0CF0122DCE5C}" dt="2023-07-13T15:24:50.416" v="15045" actId="20577"/>
          <ac:spMkLst>
            <pc:docMk/>
            <pc:sldMk cId="3159122790" sldId="2145707323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3:58.284" v="17329" actId="113"/>
          <ac:graphicFrameMkLst>
            <pc:docMk/>
            <pc:sldMk cId="3159122790" sldId="2145707323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6:54:12.470" v="16964" actId="113"/>
        <pc:sldMkLst>
          <pc:docMk/>
          <pc:sldMk cId="1162938299" sldId="2145707324"/>
        </pc:sldMkLst>
        <pc:spChg chg="mod">
          <ac:chgData name="MAZEN KHERALLAH" userId="4d8bae32aa458b2a" providerId="LiveId" clId="{D1F6DF24-7977-416E-A8CB-0CF0122DCE5C}" dt="2023-07-13T16:47:46.229" v="15628" actId="20577"/>
          <ac:spMkLst>
            <pc:docMk/>
            <pc:sldMk cId="1162938299" sldId="2145707324"/>
            <ac:spMk id="2" creationId="{3A47DCA0-56B8-BB74-197F-0E2E45B23384}"/>
          </ac:spMkLst>
        </pc:spChg>
        <pc:graphicFrameChg chg="mod modGraphic">
          <ac:chgData name="MAZEN KHERALLAH" userId="4d8bae32aa458b2a" providerId="LiveId" clId="{D1F6DF24-7977-416E-A8CB-0CF0122DCE5C}" dt="2023-07-13T16:54:12.470" v="16964" actId="113"/>
          <ac:graphicFrameMkLst>
            <pc:docMk/>
            <pc:sldMk cId="1162938299" sldId="2145707324"/>
            <ac:graphicFrameMk id="4" creationId="{FD474EDF-B540-CCD9-612E-AD173D7393CA}"/>
          </ac:graphicFrameMkLst>
        </pc:graphicFrameChg>
      </pc:sldChg>
      <pc:sldChg chg="addSp modSp add mod">
        <pc:chgData name="MAZEN KHERALLAH" userId="4d8bae32aa458b2a" providerId="LiveId" clId="{D1F6DF24-7977-416E-A8CB-0CF0122DCE5C}" dt="2023-07-13T17:05:38.214" v="17377" actId="20577"/>
        <pc:sldMkLst>
          <pc:docMk/>
          <pc:sldMk cId="1178212636" sldId="2145707325"/>
        </pc:sldMkLst>
        <pc:spChg chg="mod">
          <ac:chgData name="MAZEN KHERALLAH" userId="4d8bae32aa458b2a" providerId="LiveId" clId="{D1F6DF24-7977-416E-A8CB-0CF0122DCE5C}" dt="2023-07-13T16:54:26.177" v="16967" actId="6549"/>
          <ac:spMkLst>
            <pc:docMk/>
            <pc:sldMk cId="1178212636" sldId="2145707325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5:38.214" v="17377" actId="20577"/>
          <ac:graphicFrameMkLst>
            <pc:docMk/>
            <pc:sldMk cId="1178212636" sldId="2145707325"/>
            <ac:graphicFrameMk id="4" creationId="{FD474EDF-B540-CCD9-612E-AD173D7393CA}"/>
          </ac:graphicFrameMkLst>
        </pc:graphicFrameChg>
        <pc:picChg chg="add mod">
          <ac:chgData name="MAZEN KHERALLAH" userId="4d8bae32aa458b2a" providerId="LiveId" clId="{D1F6DF24-7977-416E-A8CB-0CF0122DCE5C}" dt="2023-07-13T17:01:56.211" v="17212" actId="1076"/>
          <ac:picMkLst>
            <pc:docMk/>
            <pc:sldMk cId="1178212636" sldId="2145707325"/>
            <ac:picMk id="5" creationId="{B256A114-58B2-5250-F2A4-014700DA1E94}"/>
          </ac:picMkLst>
        </pc:picChg>
      </pc:sldChg>
      <pc:sldChg chg="addSp delSp modSp add mod">
        <pc:chgData name="MAZEN KHERALLAH" userId="4d8bae32aa458b2a" providerId="LiveId" clId="{D1F6DF24-7977-416E-A8CB-0CF0122DCE5C}" dt="2023-07-13T17:07:00.734" v="17461" actId="20577"/>
        <pc:sldMkLst>
          <pc:docMk/>
          <pc:sldMk cId="1011828333" sldId="2145707326"/>
        </pc:sldMkLst>
        <pc:spChg chg="mod">
          <ac:chgData name="MAZEN KHERALLAH" userId="4d8bae32aa458b2a" providerId="LiveId" clId="{D1F6DF24-7977-416E-A8CB-0CF0122DCE5C}" dt="2023-07-13T17:07:00.734" v="17461" actId="20577"/>
          <ac:spMkLst>
            <pc:docMk/>
            <pc:sldMk cId="1011828333" sldId="2145707326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06:53.384" v="17459" actId="20577"/>
          <ac:graphicFrameMkLst>
            <pc:docMk/>
            <pc:sldMk cId="1011828333" sldId="2145707326"/>
            <ac:graphicFrameMk id="4" creationId="{FD474EDF-B540-CCD9-612E-AD173D7393CA}"/>
          </ac:graphicFrameMkLst>
        </pc:graphicFrameChg>
        <pc:picChg chg="del">
          <ac:chgData name="MAZEN KHERALLAH" userId="4d8bae32aa458b2a" providerId="LiveId" clId="{D1F6DF24-7977-416E-A8CB-0CF0122DCE5C}" dt="2023-07-13T17:05:07.113" v="17332" actId="478"/>
          <ac:picMkLst>
            <pc:docMk/>
            <pc:sldMk cId="1011828333" sldId="2145707326"/>
            <ac:picMk id="5" creationId="{B256A114-58B2-5250-F2A4-014700DA1E94}"/>
          </ac:picMkLst>
        </pc:picChg>
        <pc:picChg chg="add del">
          <ac:chgData name="MAZEN KHERALLAH" userId="4d8bae32aa458b2a" providerId="LiveId" clId="{D1F6DF24-7977-416E-A8CB-0CF0122DCE5C}" dt="2023-07-13T17:05:09.284" v="17334" actId="478"/>
          <ac:picMkLst>
            <pc:docMk/>
            <pc:sldMk cId="1011828333" sldId="2145707326"/>
            <ac:picMk id="6" creationId="{23C02CFF-518A-EDAD-4EDE-5DA90ECF6292}"/>
          </ac:picMkLst>
        </pc:picChg>
        <pc:picChg chg="add mod">
          <ac:chgData name="MAZEN KHERALLAH" userId="4d8bae32aa458b2a" providerId="LiveId" clId="{D1F6DF24-7977-416E-A8CB-0CF0122DCE5C}" dt="2023-07-13T17:05:13.431" v="17336" actId="1076"/>
          <ac:picMkLst>
            <pc:docMk/>
            <pc:sldMk cId="1011828333" sldId="2145707326"/>
            <ac:picMk id="8" creationId="{F55AEA03-9733-1364-04A7-E230AA3078E6}"/>
          </ac:picMkLst>
        </pc:picChg>
      </pc:sldChg>
      <pc:sldChg chg="modSp add mod ord">
        <pc:chgData name="MAZEN KHERALLAH" userId="4d8bae32aa458b2a" providerId="LiveId" clId="{D1F6DF24-7977-416E-A8CB-0CF0122DCE5C}" dt="2023-07-13T17:11:21.072" v="17804" actId="113"/>
        <pc:sldMkLst>
          <pc:docMk/>
          <pc:sldMk cId="1712684670" sldId="2145707327"/>
        </pc:sldMkLst>
        <pc:spChg chg="mod">
          <ac:chgData name="MAZEN KHERALLAH" userId="4d8bae32aa458b2a" providerId="LiveId" clId="{D1F6DF24-7977-416E-A8CB-0CF0122DCE5C}" dt="2023-07-13T17:07:17.132" v="17466" actId="20577"/>
          <ac:spMkLst>
            <pc:docMk/>
            <pc:sldMk cId="1712684670" sldId="2145707327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11:21.072" v="17804" actId="113"/>
          <ac:graphicFrameMkLst>
            <pc:docMk/>
            <pc:sldMk cId="1712684670" sldId="2145707327"/>
            <ac:graphicFrameMk id="4" creationId="{FD474EDF-B540-CCD9-612E-AD173D7393CA}"/>
          </ac:graphicFrameMkLst>
        </pc:graphicFrameChg>
      </pc:sldChg>
      <pc:sldChg chg="modSp add mod">
        <pc:chgData name="MAZEN KHERALLAH" userId="4d8bae32aa458b2a" providerId="LiveId" clId="{D1F6DF24-7977-416E-A8CB-0CF0122DCE5C}" dt="2023-07-13T17:16:49.898" v="18285" actId="113"/>
        <pc:sldMkLst>
          <pc:docMk/>
          <pc:sldMk cId="3413287235" sldId="2145707328"/>
        </pc:sldMkLst>
        <pc:spChg chg="mod">
          <ac:chgData name="MAZEN KHERALLAH" userId="4d8bae32aa458b2a" providerId="LiveId" clId="{D1F6DF24-7977-416E-A8CB-0CF0122DCE5C}" dt="2023-07-13T17:11:42.496" v="17808" actId="20577"/>
          <ac:spMkLst>
            <pc:docMk/>
            <pc:sldMk cId="3413287235" sldId="2145707328"/>
            <ac:spMk id="2" creationId="{3A47DCA0-56B8-BB74-197F-0E2E45B23384}"/>
          </ac:spMkLst>
        </pc:spChg>
        <pc:graphicFrameChg chg="mod">
          <ac:chgData name="MAZEN KHERALLAH" userId="4d8bae32aa458b2a" providerId="LiveId" clId="{D1F6DF24-7977-416E-A8CB-0CF0122DCE5C}" dt="2023-07-13T17:16:49.898" v="18285" actId="113"/>
          <ac:graphicFrameMkLst>
            <pc:docMk/>
            <pc:sldMk cId="3413287235" sldId="2145707328"/>
            <ac:graphicFrameMk id="4" creationId="{FD474EDF-B540-CCD9-612E-AD173D7393CA}"/>
          </ac:graphicFrameMkLst>
        </pc:graphicFrameChg>
      </pc:sldChg>
      <pc:sldMasterChg chg="modSp mod delSldLayout modSldLayout sldLayoutOrd">
        <pc:chgData name="MAZEN KHERALLAH" userId="4d8bae32aa458b2a" providerId="LiveId" clId="{D1F6DF24-7977-416E-A8CB-0CF0122DCE5C}" dt="2023-06-24T01:16:36.332" v="4125" actId="1036"/>
        <pc:sldMasterMkLst>
          <pc:docMk/>
          <pc:sldMasterMk cId="3539363532" sldId="2147483660"/>
        </pc:sldMasterMkLst>
        <pc:spChg chg="mod">
          <ac:chgData name="MAZEN KHERALLAH" userId="4d8bae32aa458b2a" providerId="LiveId" clId="{D1F6DF24-7977-416E-A8CB-0CF0122DCE5C}" dt="2023-06-24T01:15:00.311" v="4093" actId="207"/>
          <ac:spMkLst>
            <pc:docMk/>
            <pc:sldMasterMk cId="3539363532" sldId="2147483660"/>
            <ac:spMk id="7" creationId="{00000000-0000-0000-0000-000000000000}"/>
          </ac:spMkLst>
        </pc:spChg>
        <pc:spChg chg="mod">
          <ac:chgData name="MAZEN KHERALLAH" userId="4d8bae32aa458b2a" providerId="LiveId" clId="{D1F6DF24-7977-416E-A8CB-0CF0122DCE5C}" dt="2023-06-24T01:16:25.581" v="4124" actId="1036"/>
          <ac:spMkLst>
            <pc:docMk/>
            <pc:sldMasterMk cId="3539363532" sldId="2147483660"/>
            <ac:spMk id="9" creationId="{00000000-0000-0000-0000-000000000000}"/>
          </ac:spMkLst>
        </pc:spChg>
        <pc:cxnChg chg="mod">
          <ac:chgData name="MAZEN KHERALLAH" userId="4d8bae32aa458b2a" providerId="LiveId" clId="{D1F6DF24-7977-416E-A8CB-0CF0122DCE5C}" dt="2023-06-24T01:10:11.621" v="4060" actId="208"/>
          <ac:cxnSpMkLst>
            <pc:docMk/>
            <pc:sldMasterMk cId="3539363532" sldId="2147483660"/>
            <ac:cxnSpMk id="10" creationId="{00000000-0000-0000-0000-000000000000}"/>
          </ac:cxnSpMkLst>
        </pc:cxnChg>
        <pc:sldLayoutChg chg="addSp delSp modSp mod">
          <pc:chgData name="MAZEN KHERALLAH" userId="4d8bae32aa458b2a" providerId="LiveId" clId="{D1F6DF24-7977-416E-A8CB-0CF0122DCE5C}" dt="2023-06-24T01:16:36.332" v="4125" actId="1036"/>
          <pc:sldLayoutMkLst>
            <pc:docMk/>
            <pc:sldMasterMk cId="3539363532" sldId="2147483660"/>
            <pc:sldLayoutMk cId="757402345" sldId="2147483661"/>
          </pc:sldLayoutMkLst>
          <pc:spChg chg="add mod">
            <ac:chgData name="MAZEN KHERALLAH" userId="4d8bae32aa458b2a" providerId="LiveId" clId="{D1F6DF24-7977-416E-A8CB-0CF0122DCE5C}" dt="2023-06-24T01:15:42.355" v="4097"/>
            <ac:spMkLst>
              <pc:docMk/>
              <pc:sldMasterMk cId="3539363532" sldId="2147483660"/>
              <pc:sldLayoutMk cId="757402345" sldId="2147483661"/>
              <ac:spMk id="4" creationId="{A808234E-AA21-392D-BE84-AD55F93948DE}"/>
            </ac:spMkLst>
          </pc:spChg>
          <pc:spChg chg="del mod">
            <ac:chgData name="MAZEN KHERALLAH" userId="4d8bae32aa458b2a" providerId="LiveId" clId="{D1F6DF24-7977-416E-A8CB-0CF0122DCE5C}" dt="2023-06-24T01:15:41.502" v="4096" actId="478"/>
            <ac:spMkLst>
              <pc:docMk/>
              <pc:sldMasterMk cId="3539363532" sldId="2147483660"/>
              <pc:sldLayoutMk cId="757402345" sldId="2147483661"/>
              <ac:spMk id="14" creationId="{00000000-0000-0000-0000-000000000000}"/>
            </ac:spMkLst>
          </pc:spChg>
          <pc:spChg chg="mod">
            <ac:chgData name="MAZEN KHERALLAH" userId="4d8bae32aa458b2a" providerId="LiveId" clId="{D1F6DF24-7977-416E-A8CB-0CF0122DCE5C}" dt="2023-06-24T01:16:36.332" v="4125" actId="1036"/>
            <ac:spMkLst>
              <pc:docMk/>
              <pc:sldMasterMk cId="3539363532" sldId="2147483660"/>
              <pc:sldLayoutMk cId="757402345" sldId="2147483661"/>
              <ac:spMk id="15" creationId="{00000000-0000-0000-0000-000000000000}"/>
            </ac:spMkLst>
          </pc:spChg>
        </pc:sldLayoutChg>
        <pc:sldLayoutChg chg="del">
          <pc:chgData name="MAZEN KHERALLAH" userId="4d8bae32aa458b2a" providerId="LiveId" clId="{D1F6DF24-7977-416E-A8CB-0CF0122DCE5C}" dt="2023-06-24T01:11:26.241" v="4065" actId="2696"/>
          <pc:sldLayoutMkLst>
            <pc:docMk/>
            <pc:sldMasterMk cId="3539363532" sldId="2147483660"/>
            <pc:sldLayoutMk cId="1103134666" sldId="2147483667"/>
          </pc:sldLayoutMkLst>
        </pc:sldLayoutChg>
        <pc:sldLayoutChg chg="ord">
          <pc:chgData name="MAZEN KHERALLAH" userId="4d8bae32aa458b2a" providerId="LiveId" clId="{D1F6DF24-7977-416E-A8CB-0CF0122DCE5C}" dt="2023-06-24T01:11:39.761" v="4069" actId="20578"/>
          <pc:sldLayoutMkLst>
            <pc:docMk/>
            <pc:sldMasterMk cId="3539363532" sldId="2147483660"/>
            <pc:sldLayoutMk cId="3062017811" sldId="2147483672"/>
          </pc:sldLayoutMkLst>
        </pc:sldLayoutChg>
        <pc:sldLayoutChg chg="del">
          <pc:chgData name="MAZEN KHERALLAH" userId="4d8bae32aa458b2a" providerId="LiveId" clId="{D1F6DF24-7977-416E-A8CB-0CF0122DCE5C}" dt="2023-06-24T01:11:28.751" v="4066" actId="2696"/>
          <pc:sldLayoutMkLst>
            <pc:docMk/>
            <pc:sldMasterMk cId="3539363532" sldId="2147483660"/>
            <pc:sldLayoutMk cId="2607212370" sldId="2147483688"/>
          </pc:sldLayoutMkLst>
        </pc:sldLayoutChg>
        <pc:sldLayoutChg chg="addSp delSp modSp mod">
          <pc:chgData name="MAZEN KHERALLAH" userId="4d8bae32aa458b2a" providerId="LiveId" clId="{D1F6DF24-7977-416E-A8CB-0CF0122DCE5C}" dt="2023-06-24T01:15:17.774" v="4095" actId="207"/>
          <pc:sldLayoutMkLst>
            <pc:docMk/>
            <pc:sldMasterMk cId="3539363532" sldId="2147483660"/>
            <pc:sldLayoutMk cId="1856443262" sldId="2147483689"/>
          </pc:sldLayoutMkLst>
          <pc:spChg chg="add del mod">
            <ac:chgData name="MAZEN KHERALLAH" userId="4d8bae32aa458b2a" providerId="LiveId" clId="{D1F6DF24-7977-416E-A8CB-0CF0122DCE5C}" dt="2023-06-24T01:15:17.774" v="4095" actId="207"/>
            <ac:spMkLst>
              <pc:docMk/>
              <pc:sldMasterMk cId="3539363532" sldId="2147483660"/>
              <pc:sldLayoutMk cId="1856443262" sldId="2147483689"/>
              <ac:spMk id="5" creationId="{00000000-0000-0000-0000-000000000000}"/>
            </ac:spMkLst>
          </pc:spChg>
          <pc:spChg chg="mod">
            <ac:chgData name="MAZEN KHERALLAH" userId="4d8bae32aa458b2a" providerId="LiveId" clId="{D1F6DF24-7977-416E-A8CB-0CF0122DCE5C}" dt="2023-06-24T01:12:17.661" v="4075" actId="207"/>
            <ac:spMkLst>
              <pc:docMk/>
              <pc:sldMasterMk cId="3539363532" sldId="2147483660"/>
              <pc:sldLayoutMk cId="1856443262" sldId="2147483689"/>
              <ac:spMk id="6" creationId="{00000000-0000-0000-0000-000000000000}"/>
            </ac:spMkLst>
          </pc:spChg>
        </pc:sldLayoutChg>
      </pc:sldMasterChg>
      <pc:sldMasterChg chg="addSp delSp modSp mod modSldLayout">
        <pc:chgData name="MAZEN KHERALLAH" userId="4d8bae32aa458b2a" providerId="LiveId" clId="{D1F6DF24-7977-416E-A8CB-0CF0122DCE5C}" dt="2023-06-23T20:50:39.907" v="4038" actId="478"/>
        <pc:sldMasterMkLst>
          <pc:docMk/>
          <pc:sldMasterMk cId="2391467124" sldId="2147483690"/>
        </pc:sldMasterMkLst>
        <pc:spChg chg="mod">
          <ac:chgData name="MAZEN KHERALLAH" userId="4d8bae32aa458b2a" providerId="LiveId" clId="{D1F6DF24-7977-416E-A8CB-0CF0122DCE5C}" dt="2023-06-23T20:50:37.570" v="4036" actId="14100"/>
          <ac:spMkLst>
            <pc:docMk/>
            <pc:sldMasterMk cId="2391467124" sldId="2147483690"/>
            <ac:spMk id="2" creationId="{00000000-0000-0000-0000-000000000000}"/>
          </ac:spMkLst>
        </pc:spChg>
        <pc:spChg chg="mod">
          <ac:chgData name="MAZEN KHERALLAH" userId="4d8bae32aa458b2a" providerId="LiveId" clId="{D1F6DF24-7977-416E-A8CB-0CF0122DCE5C}" dt="2023-06-23T20:50:36.120" v="4035" actId="14100"/>
          <ac:spMkLst>
            <pc:docMk/>
            <pc:sldMasterMk cId="2391467124" sldId="2147483690"/>
            <ac:spMk id="3" creationId="{00000000-0000-0000-0000-000000000000}"/>
          </ac:spMkLst>
        </pc:spChg>
        <pc:picChg chg="add">
          <ac:chgData name="MAZEN KHERALLAH" userId="4d8bae32aa458b2a" providerId="LiveId" clId="{D1F6DF24-7977-416E-A8CB-0CF0122DCE5C}" dt="2023-06-23T20:46:32.186" v="4018"/>
          <ac:picMkLst>
            <pc:docMk/>
            <pc:sldMasterMk cId="2391467124" sldId="2147483690"/>
            <ac:picMk id="11" creationId="{FB372D7A-4AFA-A517-3202-ADF5C3D4BC50}"/>
          </ac:picMkLst>
        </pc:picChg>
        <pc:cxnChg chg="add">
          <ac:chgData name="MAZEN KHERALLAH" userId="4d8bae32aa458b2a" providerId="LiveId" clId="{D1F6DF24-7977-416E-A8CB-0CF0122DCE5C}" dt="2023-06-23T20:46:32.186" v="4018"/>
          <ac:cxnSpMkLst>
            <pc:docMk/>
            <pc:sldMasterMk cId="2391467124" sldId="2147483690"/>
            <ac:cxnSpMk id="8" creationId="{6631B7AF-DC1A-5438-DD1B-2652AB291115}"/>
          </ac:cxnSpMkLst>
        </pc:cxnChg>
        <pc:cxnChg chg="add del">
          <ac:chgData name="MAZEN KHERALLAH" userId="4d8bae32aa458b2a" providerId="LiveId" clId="{D1F6DF24-7977-416E-A8CB-0CF0122DCE5C}" dt="2023-06-23T20:50:38.167" v="4037" actId="478"/>
          <ac:cxnSpMkLst>
            <pc:docMk/>
            <pc:sldMasterMk cId="2391467124" sldId="2147483690"/>
            <ac:cxnSpMk id="10" creationId="{00000000-0000-0000-0000-000000000000}"/>
          </ac:cxnSpMkLst>
        </pc:cxnChg>
        <pc:sldLayoutChg chg="addSp delSp modSp mod">
          <pc:chgData name="MAZEN KHERALLAH" userId="4d8bae32aa458b2a" providerId="LiveId" clId="{D1F6DF24-7977-416E-A8CB-0CF0122DCE5C}" dt="2023-06-23T20:50:39.907" v="4038" actId="478"/>
          <pc:sldLayoutMkLst>
            <pc:docMk/>
            <pc:sldMasterMk cId="2391467124" sldId="2147483690"/>
            <pc:sldLayoutMk cId="126281815" sldId="2147483691"/>
          </pc:sldLayoutMkLst>
          <pc:spChg chg="mod">
            <ac:chgData name="MAZEN KHERALLAH" userId="4d8bae32aa458b2a" providerId="LiveId" clId="{D1F6DF24-7977-416E-A8CB-0CF0122DCE5C}" dt="2023-06-23T20:48:01.696" v="4026" actId="404"/>
            <ac:spMkLst>
              <pc:docMk/>
              <pc:sldMasterMk cId="2391467124" sldId="2147483690"/>
              <pc:sldLayoutMk cId="126281815" sldId="2147483691"/>
              <ac:spMk id="2" creationId="{00000000-0000-0000-0000-000000000000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0" creationId="{80B3AC36-28FB-8A63-54F3-3CC92E6A9CB8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1" creationId="{F35E7660-1917-CE42-F523-CEA4EE9D7249}"/>
            </ac:spMkLst>
          </pc:spChg>
          <pc:spChg chg="add">
            <ac:chgData name="MAZEN KHERALLAH" userId="4d8bae32aa458b2a" providerId="LiveId" clId="{D1F6DF24-7977-416E-A8CB-0CF0122DCE5C}" dt="2023-06-23T20:46:32.186" v="4018"/>
            <ac:spMkLst>
              <pc:docMk/>
              <pc:sldMasterMk cId="2391467124" sldId="2147483690"/>
              <pc:sldLayoutMk cId="126281815" sldId="2147483691"/>
              <ac:spMk id="13" creationId="{055319D2-CFF3-FF4B-C487-9AF51362A74B}"/>
            </ac:spMkLst>
          </pc:spChg>
          <pc:picChg chg="add">
            <ac:chgData name="MAZEN KHERALLAH" userId="4d8bae32aa458b2a" providerId="LiveId" clId="{D1F6DF24-7977-416E-A8CB-0CF0122DCE5C}" dt="2023-06-23T20:46:32.186" v="4018"/>
            <ac:picMkLst>
              <pc:docMk/>
              <pc:sldMasterMk cId="2391467124" sldId="2147483690"/>
              <pc:sldLayoutMk cId="126281815" sldId="2147483691"/>
              <ac:picMk id="14" creationId="{36F5E0A3-F542-807D-4C54-2E35ABB66154}"/>
            </ac:picMkLst>
          </pc:picChg>
          <pc:cxnChg chg="add del">
            <ac:chgData name="MAZEN KHERALLAH" userId="4d8bae32aa458b2a" providerId="LiveId" clId="{D1F6DF24-7977-416E-A8CB-0CF0122DCE5C}" dt="2023-06-23T20:50:39.907" v="4038" actId="478"/>
            <ac:cxnSpMkLst>
              <pc:docMk/>
              <pc:sldMasterMk cId="2391467124" sldId="2147483690"/>
              <pc:sldLayoutMk cId="126281815" sldId="2147483691"/>
              <ac:cxnSpMk id="12" creationId="{E3D2213B-E670-CE1F-C53A-4442CFC6DDE4}"/>
            </ac:cxnSpMkLst>
          </pc:cxnChg>
        </pc:sldLayoutChg>
      </pc:sldMasterChg>
      <pc:sldMasterChg chg="addSp modSldLayout">
        <pc:chgData name="MAZEN KHERALLAH" userId="4d8bae32aa458b2a" providerId="LiveId" clId="{D1F6DF24-7977-416E-A8CB-0CF0122DCE5C}" dt="2023-06-23T20:49:15.665" v="4031"/>
        <pc:sldMasterMkLst>
          <pc:docMk/>
          <pc:sldMasterMk cId="2813199425" sldId="2147483703"/>
        </pc:sldMasterMkLst>
        <pc:picChg chg="add">
          <ac:chgData name="MAZEN KHERALLAH" userId="4d8bae32aa458b2a" providerId="LiveId" clId="{D1F6DF24-7977-416E-A8CB-0CF0122DCE5C}" dt="2023-06-23T20:49:15.665" v="4031"/>
          <ac:picMkLst>
            <pc:docMk/>
            <pc:sldMasterMk cId="2813199425" sldId="2147483703"/>
            <ac:picMk id="11" creationId="{13172805-2EAB-295C-F713-6F511D3B1455}"/>
          </ac:picMkLst>
        </pc:picChg>
        <pc:cxnChg chg="add">
          <ac:chgData name="MAZEN KHERALLAH" userId="4d8bae32aa458b2a" providerId="LiveId" clId="{D1F6DF24-7977-416E-A8CB-0CF0122DCE5C}" dt="2023-06-23T20:49:15.665" v="4031"/>
          <ac:cxnSpMkLst>
            <pc:docMk/>
            <pc:sldMasterMk cId="2813199425" sldId="2147483703"/>
            <ac:cxnSpMk id="8" creationId="{38C72A09-AEB7-132D-8670-EBE2ECF1D8EC}"/>
          </ac:cxnSpMkLst>
        </pc:cxnChg>
        <pc:sldLayoutChg chg="addSp">
          <pc:chgData name="MAZEN KHERALLAH" userId="4d8bae32aa458b2a" providerId="LiveId" clId="{D1F6DF24-7977-416E-A8CB-0CF0122DCE5C}" dt="2023-06-23T20:49:15.665" v="4031"/>
          <pc:sldLayoutMkLst>
            <pc:docMk/>
            <pc:sldMasterMk cId="2813199425" sldId="2147483703"/>
            <pc:sldLayoutMk cId="942669659" sldId="2147483704"/>
          </pc:sldLayoutMkLst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0" creationId="{FED6FF5E-8551-759F-D4BB-DE47AAB03EA4}"/>
            </ac:spMkLst>
          </pc:spChg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1" creationId="{1D73AB90-E580-0F00-5815-B0F33FB55624}"/>
            </ac:spMkLst>
          </pc:spChg>
          <pc:spChg chg="add">
            <ac:chgData name="MAZEN KHERALLAH" userId="4d8bae32aa458b2a" providerId="LiveId" clId="{D1F6DF24-7977-416E-A8CB-0CF0122DCE5C}" dt="2023-06-23T20:49:15.665" v="4031"/>
            <ac:spMkLst>
              <pc:docMk/>
              <pc:sldMasterMk cId="2813199425" sldId="2147483703"/>
              <pc:sldLayoutMk cId="942669659" sldId="2147483704"/>
              <ac:spMk id="12" creationId="{73FAAA65-F3AD-D465-9EF0-8A18F2554CF9}"/>
            </ac:spMkLst>
          </pc:spChg>
          <pc:picChg chg="add">
            <ac:chgData name="MAZEN KHERALLAH" userId="4d8bae32aa458b2a" providerId="LiveId" clId="{D1F6DF24-7977-416E-A8CB-0CF0122DCE5C}" dt="2023-06-23T20:49:15.665" v="4031"/>
            <ac:picMkLst>
              <pc:docMk/>
              <pc:sldMasterMk cId="2813199425" sldId="2147483703"/>
              <pc:sldLayoutMk cId="942669659" sldId="2147483704"/>
              <ac:picMk id="13" creationId="{5704E60B-F0F9-0E95-B531-88031F4C7CD2}"/>
            </ac:picMkLst>
          </pc:picChg>
        </pc:sldLayoutChg>
      </pc:sldMasterChg>
    </pc:docChg>
  </pc:docChgLst>
  <pc:docChgLst>
    <pc:chgData name="MAZEN KHERALLAH" userId="4d8bae32aa458b2a" providerId="LiveId" clId="{3D5F492A-64F7-4D22-871C-C8FAD43FCDAC}"/>
    <pc:docChg chg="delSld modSld modSection">
      <pc:chgData name="MAZEN KHERALLAH" userId="4d8bae32aa458b2a" providerId="LiveId" clId="{3D5F492A-64F7-4D22-871C-C8FAD43FCDAC}" dt="2023-07-13T17:22:20.456" v="93" actId="47"/>
      <pc:docMkLst>
        <pc:docMk/>
      </pc:docMkLst>
      <pc:sldChg chg="del">
        <pc:chgData name="MAZEN KHERALLAH" userId="4d8bae32aa458b2a" providerId="LiveId" clId="{3D5F492A-64F7-4D22-871C-C8FAD43FCDAC}" dt="2023-07-13T17:22:13.017" v="14" actId="47"/>
        <pc:sldMkLst>
          <pc:docMk/>
          <pc:sldMk cId="1603501308" sldId="360"/>
        </pc:sldMkLst>
      </pc:sldChg>
      <pc:sldChg chg="del">
        <pc:chgData name="MAZEN KHERALLAH" userId="4d8bae32aa458b2a" providerId="LiveId" clId="{3D5F492A-64F7-4D22-871C-C8FAD43FCDAC}" dt="2023-07-13T17:22:18.848" v="84" actId="47"/>
        <pc:sldMkLst>
          <pc:docMk/>
          <pc:sldMk cId="727427581" sldId="393"/>
        </pc:sldMkLst>
      </pc:sldChg>
      <pc:sldChg chg="del">
        <pc:chgData name="MAZEN KHERALLAH" userId="4d8bae32aa458b2a" providerId="LiveId" clId="{3D5F492A-64F7-4D22-871C-C8FAD43FCDAC}" dt="2023-07-13T17:22:19.150" v="86" actId="47"/>
        <pc:sldMkLst>
          <pc:docMk/>
          <pc:sldMk cId="3932814965" sldId="399"/>
        </pc:sldMkLst>
      </pc:sldChg>
      <pc:sldChg chg="del">
        <pc:chgData name="MAZEN KHERALLAH" userId="4d8bae32aa458b2a" providerId="LiveId" clId="{3D5F492A-64F7-4D22-871C-C8FAD43FCDAC}" dt="2023-07-13T17:22:18.391" v="81" actId="47"/>
        <pc:sldMkLst>
          <pc:docMk/>
          <pc:sldMk cId="2401548015" sldId="422"/>
        </pc:sldMkLst>
      </pc:sldChg>
      <pc:sldChg chg="del">
        <pc:chgData name="MAZEN KHERALLAH" userId="4d8bae32aa458b2a" providerId="LiveId" clId="{3D5F492A-64F7-4D22-871C-C8FAD43FCDAC}" dt="2023-07-13T17:22:18.561" v="82" actId="47"/>
        <pc:sldMkLst>
          <pc:docMk/>
          <pc:sldMk cId="1662648528" sldId="423"/>
        </pc:sldMkLst>
      </pc:sldChg>
      <pc:sldChg chg="del">
        <pc:chgData name="MAZEN KHERALLAH" userId="4d8bae32aa458b2a" providerId="LiveId" clId="{3D5F492A-64F7-4D22-871C-C8FAD43FCDAC}" dt="2023-07-13T17:22:18.685" v="83" actId="47"/>
        <pc:sldMkLst>
          <pc:docMk/>
          <pc:sldMk cId="3789670201" sldId="424"/>
        </pc:sldMkLst>
      </pc:sldChg>
      <pc:sldChg chg="del">
        <pc:chgData name="MAZEN KHERALLAH" userId="4d8bae32aa458b2a" providerId="LiveId" clId="{3D5F492A-64F7-4D22-871C-C8FAD43FCDAC}" dt="2023-07-13T17:22:13.613" v="15" actId="47"/>
        <pc:sldMkLst>
          <pc:docMk/>
          <pc:sldMk cId="4293514583" sldId="428"/>
        </pc:sldMkLst>
      </pc:sldChg>
      <pc:sldChg chg="del">
        <pc:chgData name="MAZEN KHERALLAH" userId="4d8bae32aa458b2a" providerId="LiveId" clId="{3D5F492A-64F7-4D22-871C-C8FAD43FCDAC}" dt="2023-07-13T17:22:19.001" v="85" actId="47"/>
        <pc:sldMkLst>
          <pc:docMk/>
          <pc:sldMk cId="2291737599" sldId="432"/>
        </pc:sldMkLst>
      </pc:sldChg>
      <pc:sldChg chg="del">
        <pc:chgData name="MAZEN KHERALLAH" userId="4d8bae32aa458b2a" providerId="LiveId" clId="{3D5F492A-64F7-4D22-871C-C8FAD43FCDAC}" dt="2023-07-13T17:22:14.783" v="43" actId="47"/>
        <pc:sldMkLst>
          <pc:docMk/>
          <pc:sldMk cId="4258757431" sldId="473"/>
        </pc:sldMkLst>
      </pc:sldChg>
      <pc:sldChg chg="del">
        <pc:chgData name="MAZEN KHERALLAH" userId="4d8bae32aa458b2a" providerId="LiveId" clId="{3D5F492A-64F7-4D22-871C-C8FAD43FCDAC}" dt="2023-07-13T17:22:14.843" v="44" actId="47"/>
        <pc:sldMkLst>
          <pc:docMk/>
          <pc:sldMk cId="976663268" sldId="479"/>
        </pc:sldMkLst>
      </pc:sldChg>
      <pc:sldChg chg="del">
        <pc:chgData name="MAZEN KHERALLAH" userId="4d8bae32aa458b2a" providerId="LiveId" clId="{3D5F492A-64F7-4D22-871C-C8FAD43FCDAC}" dt="2023-07-13T17:22:14.762" v="42" actId="47"/>
        <pc:sldMkLst>
          <pc:docMk/>
          <pc:sldMk cId="2047726029" sldId="864"/>
        </pc:sldMkLst>
      </pc:sldChg>
      <pc:sldChg chg="modSp mod">
        <pc:chgData name="MAZEN KHERALLAH" userId="4d8bae32aa458b2a" providerId="LiveId" clId="{3D5F492A-64F7-4D22-871C-C8FAD43FCDAC}" dt="2023-07-13T17:22:00.695" v="8" actId="20577"/>
        <pc:sldMkLst>
          <pc:docMk/>
          <pc:sldMk cId="1782731124" sldId="2081"/>
        </pc:sldMkLst>
        <pc:spChg chg="mod">
          <ac:chgData name="MAZEN KHERALLAH" userId="4d8bae32aa458b2a" providerId="LiveId" clId="{3D5F492A-64F7-4D22-871C-C8FAD43FCDAC}" dt="2023-07-13T17:22:00.695" v="8" actId="20577"/>
          <ac:spMkLst>
            <pc:docMk/>
            <pc:sldMk cId="1782731124" sldId="2081"/>
            <ac:spMk id="2" creationId="{00000000-0000-0000-0000-000000000000}"/>
          </ac:spMkLst>
        </pc:spChg>
      </pc:sldChg>
      <pc:sldChg chg="del">
        <pc:chgData name="MAZEN KHERALLAH" userId="4d8bae32aa458b2a" providerId="LiveId" clId="{3D5F492A-64F7-4D22-871C-C8FAD43FCDAC}" dt="2023-07-13T17:22:15.395" v="57" actId="47"/>
        <pc:sldMkLst>
          <pc:docMk/>
          <pc:sldMk cId="767017871" sldId="2082"/>
        </pc:sldMkLst>
      </pc:sldChg>
      <pc:sldChg chg="del">
        <pc:chgData name="MAZEN KHERALLAH" userId="4d8bae32aa458b2a" providerId="LiveId" clId="{3D5F492A-64F7-4D22-871C-C8FAD43FCDAC}" dt="2023-07-13T17:22:14.352" v="31" actId="47"/>
        <pc:sldMkLst>
          <pc:docMk/>
          <pc:sldMk cId="4002235906" sldId="2083"/>
        </pc:sldMkLst>
      </pc:sldChg>
      <pc:sldChg chg="del">
        <pc:chgData name="MAZEN KHERALLAH" userId="4d8bae32aa458b2a" providerId="LiveId" clId="{3D5F492A-64F7-4D22-871C-C8FAD43FCDAC}" dt="2023-07-13T17:22:14.251" v="29" actId="47"/>
        <pc:sldMkLst>
          <pc:docMk/>
          <pc:sldMk cId="3894162622" sldId="2085"/>
        </pc:sldMkLst>
      </pc:sldChg>
      <pc:sldChg chg="del">
        <pc:chgData name="MAZEN KHERALLAH" userId="4d8bae32aa458b2a" providerId="LiveId" clId="{3D5F492A-64F7-4D22-871C-C8FAD43FCDAC}" dt="2023-07-13T17:22:13.817" v="20" actId="47"/>
        <pc:sldMkLst>
          <pc:docMk/>
          <pc:sldMk cId="1013088722" sldId="2086"/>
        </pc:sldMkLst>
      </pc:sldChg>
      <pc:sldChg chg="del">
        <pc:chgData name="MAZEN KHERALLAH" userId="4d8bae32aa458b2a" providerId="LiveId" clId="{3D5F492A-64F7-4D22-871C-C8FAD43FCDAC}" dt="2023-07-13T17:22:14.077" v="26" actId="47"/>
        <pc:sldMkLst>
          <pc:docMk/>
          <pc:sldMk cId="2014089426" sldId="2087"/>
        </pc:sldMkLst>
      </pc:sldChg>
      <pc:sldChg chg="del">
        <pc:chgData name="MAZEN KHERALLAH" userId="4d8bae32aa458b2a" providerId="LiveId" clId="{3D5F492A-64F7-4D22-871C-C8FAD43FCDAC}" dt="2023-07-13T17:22:14.476" v="35" actId="47"/>
        <pc:sldMkLst>
          <pc:docMk/>
          <pc:sldMk cId="3101784606" sldId="2088"/>
        </pc:sldMkLst>
      </pc:sldChg>
      <pc:sldChg chg="del">
        <pc:chgData name="MAZEN KHERALLAH" userId="4d8bae32aa458b2a" providerId="LiveId" clId="{3D5F492A-64F7-4D22-871C-C8FAD43FCDAC}" dt="2023-07-13T17:22:14.569" v="37" actId="47"/>
        <pc:sldMkLst>
          <pc:docMk/>
          <pc:sldMk cId="232520384" sldId="2089"/>
        </pc:sldMkLst>
      </pc:sldChg>
      <pc:sldChg chg="del">
        <pc:chgData name="MAZEN KHERALLAH" userId="4d8bae32aa458b2a" providerId="LiveId" clId="{3D5F492A-64F7-4D22-871C-C8FAD43FCDAC}" dt="2023-07-13T17:22:14.586" v="38" actId="47"/>
        <pc:sldMkLst>
          <pc:docMk/>
          <pc:sldMk cId="1570952388" sldId="2090"/>
        </pc:sldMkLst>
      </pc:sldChg>
      <pc:sldChg chg="del">
        <pc:chgData name="MAZEN KHERALLAH" userId="4d8bae32aa458b2a" providerId="LiveId" clId="{3D5F492A-64F7-4D22-871C-C8FAD43FCDAC}" dt="2023-07-13T17:22:14.513" v="36" actId="47"/>
        <pc:sldMkLst>
          <pc:docMk/>
          <pc:sldMk cId="4181438857" sldId="2091"/>
        </pc:sldMkLst>
      </pc:sldChg>
      <pc:sldChg chg="del">
        <pc:chgData name="MAZEN KHERALLAH" userId="4d8bae32aa458b2a" providerId="LiveId" clId="{3D5F492A-64F7-4D22-871C-C8FAD43FCDAC}" dt="2023-07-13T17:22:13.893" v="22" actId="47"/>
        <pc:sldMkLst>
          <pc:docMk/>
          <pc:sldMk cId="3903133946" sldId="2092"/>
        </pc:sldMkLst>
      </pc:sldChg>
      <pc:sldChg chg="del">
        <pc:chgData name="MAZEN KHERALLAH" userId="4d8bae32aa458b2a" providerId="LiveId" clId="{3D5F492A-64F7-4D22-871C-C8FAD43FCDAC}" dt="2023-07-13T17:22:13.942" v="23" actId="47"/>
        <pc:sldMkLst>
          <pc:docMk/>
          <pc:sldMk cId="1876487844" sldId="2093"/>
        </pc:sldMkLst>
      </pc:sldChg>
      <pc:sldChg chg="del">
        <pc:chgData name="MAZEN KHERALLAH" userId="4d8bae32aa458b2a" providerId="LiveId" clId="{3D5F492A-64F7-4D22-871C-C8FAD43FCDAC}" dt="2023-07-13T17:22:13.998" v="25" actId="47"/>
        <pc:sldMkLst>
          <pc:docMk/>
          <pc:sldMk cId="2998612453" sldId="2094"/>
        </pc:sldMkLst>
      </pc:sldChg>
      <pc:sldChg chg="del">
        <pc:chgData name="MAZEN KHERALLAH" userId="4d8bae32aa458b2a" providerId="LiveId" clId="{3D5F492A-64F7-4D22-871C-C8FAD43FCDAC}" dt="2023-07-13T17:22:13.648" v="16" actId="47"/>
        <pc:sldMkLst>
          <pc:docMk/>
          <pc:sldMk cId="611539175" sldId="2095"/>
        </pc:sldMkLst>
      </pc:sldChg>
      <pc:sldChg chg="del">
        <pc:chgData name="MAZEN KHERALLAH" userId="4d8bae32aa458b2a" providerId="LiveId" clId="{3D5F492A-64F7-4D22-871C-C8FAD43FCDAC}" dt="2023-07-13T17:22:13.732" v="18" actId="47"/>
        <pc:sldMkLst>
          <pc:docMk/>
          <pc:sldMk cId="2492813686" sldId="2096"/>
        </pc:sldMkLst>
      </pc:sldChg>
      <pc:sldChg chg="del">
        <pc:chgData name="MAZEN KHERALLAH" userId="4d8bae32aa458b2a" providerId="LiveId" clId="{3D5F492A-64F7-4D22-871C-C8FAD43FCDAC}" dt="2023-07-13T17:22:13.787" v="19" actId="47"/>
        <pc:sldMkLst>
          <pc:docMk/>
          <pc:sldMk cId="3688564763" sldId="2097"/>
        </pc:sldMkLst>
      </pc:sldChg>
      <pc:sldChg chg="del">
        <pc:chgData name="MAZEN KHERALLAH" userId="4d8bae32aa458b2a" providerId="LiveId" clId="{3D5F492A-64F7-4D22-871C-C8FAD43FCDAC}" dt="2023-07-13T17:22:13.879" v="21" actId="47"/>
        <pc:sldMkLst>
          <pc:docMk/>
          <pc:sldMk cId="1030725215" sldId="2099"/>
        </pc:sldMkLst>
      </pc:sldChg>
      <pc:sldChg chg="del">
        <pc:chgData name="MAZEN KHERALLAH" userId="4d8bae32aa458b2a" providerId="LiveId" clId="{3D5F492A-64F7-4D22-871C-C8FAD43FCDAC}" dt="2023-07-13T17:22:14.463" v="34" actId="47"/>
        <pc:sldMkLst>
          <pc:docMk/>
          <pc:sldMk cId="1021908331" sldId="2100"/>
        </pc:sldMkLst>
      </pc:sldChg>
      <pc:sldChg chg="del">
        <pc:chgData name="MAZEN KHERALLAH" userId="4d8bae32aa458b2a" providerId="LiveId" clId="{3D5F492A-64F7-4D22-871C-C8FAD43FCDAC}" dt="2023-07-13T17:22:14.661" v="39" actId="47"/>
        <pc:sldMkLst>
          <pc:docMk/>
          <pc:sldMk cId="1296734405" sldId="2101"/>
        </pc:sldMkLst>
      </pc:sldChg>
      <pc:sldChg chg="del">
        <pc:chgData name="MAZEN KHERALLAH" userId="4d8bae32aa458b2a" providerId="LiveId" clId="{3D5F492A-64F7-4D22-871C-C8FAD43FCDAC}" dt="2023-07-13T17:22:16.956" v="74" actId="47"/>
        <pc:sldMkLst>
          <pc:docMk/>
          <pc:sldMk cId="55932527" sldId="2102"/>
        </pc:sldMkLst>
      </pc:sldChg>
      <pc:sldChg chg="del">
        <pc:chgData name="MAZEN KHERALLAH" userId="4d8bae32aa458b2a" providerId="LiveId" clId="{3D5F492A-64F7-4D22-871C-C8FAD43FCDAC}" dt="2023-07-13T17:22:14.127" v="27" actId="47"/>
        <pc:sldMkLst>
          <pc:docMk/>
          <pc:sldMk cId="4182184671" sldId="2104"/>
        </pc:sldMkLst>
      </pc:sldChg>
      <pc:sldChg chg="del">
        <pc:chgData name="MAZEN KHERALLAH" userId="4d8bae32aa458b2a" providerId="LiveId" clId="{3D5F492A-64F7-4D22-871C-C8FAD43FCDAC}" dt="2023-07-13T17:22:15.274" v="54" actId="47"/>
        <pc:sldMkLst>
          <pc:docMk/>
          <pc:sldMk cId="2467688604" sldId="2105"/>
        </pc:sldMkLst>
      </pc:sldChg>
      <pc:sldChg chg="del">
        <pc:chgData name="MAZEN KHERALLAH" userId="4d8bae32aa458b2a" providerId="LiveId" clId="{3D5F492A-64F7-4D22-871C-C8FAD43FCDAC}" dt="2023-07-13T17:22:12.604" v="11" actId="47"/>
        <pc:sldMkLst>
          <pc:docMk/>
          <pc:sldMk cId="3317148811" sldId="2106"/>
        </pc:sldMkLst>
      </pc:sldChg>
      <pc:sldChg chg="del">
        <pc:chgData name="MAZEN KHERALLAH" userId="4d8bae32aa458b2a" providerId="LiveId" clId="{3D5F492A-64F7-4D22-871C-C8FAD43FCDAC}" dt="2023-07-13T17:22:15.509" v="60" actId="47"/>
        <pc:sldMkLst>
          <pc:docMk/>
          <pc:sldMk cId="465694090" sldId="2107"/>
        </pc:sldMkLst>
      </pc:sldChg>
      <pc:sldChg chg="del">
        <pc:chgData name="MAZEN KHERALLAH" userId="4d8bae32aa458b2a" providerId="LiveId" clId="{3D5F492A-64F7-4D22-871C-C8FAD43FCDAC}" dt="2023-07-13T17:22:18.085" v="79" actId="47"/>
        <pc:sldMkLst>
          <pc:docMk/>
          <pc:sldMk cId="3751011857" sldId="2109"/>
        </pc:sldMkLst>
      </pc:sldChg>
      <pc:sldChg chg="del">
        <pc:chgData name="MAZEN KHERALLAH" userId="4d8bae32aa458b2a" providerId="LiveId" clId="{3D5F492A-64F7-4D22-871C-C8FAD43FCDAC}" dt="2023-07-13T17:22:03.783" v="9" actId="47"/>
        <pc:sldMkLst>
          <pc:docMk/>
          <pc:sldMk cId="688206972" sldId="2110"/>
        </pc:sldMkLst>
      </pc:sldChg>
      <pc:sldChg chg="del">
        <pc:chgData name="MAZEN KHERALLAH" userId="4d8bae32aa458b2a" providerId="LiveId" clId="{3D5F492A-64F7-4D22-871C-C8FAD43FCDAC}" dt="2023-07-13T17:22:19.703" v="89" actId="47"/>
        <pc:sldMkLst>
          <pc:docMk/>
          <pc:sldMk cId="402223800" sldId="2145707239"/>
        </pc:sldMkLst>
      </pc:sldChg>
      <pc:sldChg chg="del">
        <pc:chgData name="MAZEN KHERALLAH" userId="4d8bae32aa458b2a" providerId="LiveId" clId="{3D5F492A-64F7-4D22-871C-C8FAD43FCDAC}" dt="2023-07-13T17:22:19.318" v="87" actId="47"/>
        <pc:sldMkLst>
          <pc:docMk/>
          <pc:sldMk cId="2031513597" sldId="2145707240"/>
        </pc:sldMkLst>
      </pc:sldChg>
      <pc:sldChg chg="del">
        <pc:chgData name="MAZEN KHERALLAH" userId="4d8bae32aa458b2a" providerId="LiveId" clId="{3D5F492A-64F7-4D22-871C-C8FAD43FCDAC}" dt="2023-07-13T17:22:19.886" v="90" actId="47"/>
        <pc:sldMkLst>
          <pc:docMk/>
          <pc:sldMk cId="3097261111" sldId="2145707241"/>
        </pc:sldMkLst>
      </pc:sldChg>
      <pc:sldChg chg="del">
        <pc:chgData name="MAZEN KHERALLAH" userId="4d8bae32aa458b2a" providerId="LiveId" clId="{3D5F492A-64F7-4D22-871C-C8FAD43FCDAC}" dt="2023-07-13T17:22:19.494" v="88" actId="47"/>
        <pc:sldMkLst>
          <pc:docMk/>
          <pc:sldMk cId="3924443397" sldId="2145707255"/>
        </pc:sldMkLst>
      </pc:sldChg>
      <pc:sldChg chg="del">
        <pc:chgData name="MAZEN KHERALLAH" userId="4d8bae32aa458b2a" providerId="LiveId" clId="{3D5F492A-64F7-4D22-871C-C8FAD43FCDAC}" dt="2023-07-13T17:22:13.958" v="24" actId="47"/>
        <pc:sldMkLst>
          <pc:docMk/>
          <pc:sldMk cId="3038803632" sldId="2145707258"/>
        </pc:sldMkLst>
      </pc:sldChg>
      <pc:sldChg chg="del">
        <pc:chgData name="MAZEN KHERALLAH" userId="4d8bae32aa458b2a" providerId="LiveId" clId="{3D5F492A-64F7-4D22-871C-C8FAD43FCDAC}" dt="2023-07-13T17:22:15.976" v="71" actId="47"/>
        <pc:sldMkLst>
          <pc:docMk/>
          <pc:sldMk cId="1383977036" sldId="2145707259"/>
        </pc:sldMkLst>
      </pc:sldChg>
      <pc:sldChg chg="del">
        <pc:chgData name="MAZEN KHERALLAH" userId="4d8bae32aa458b2a" providerId="LiveId" clId="{3D5F492A-64F7-4D22-871C-C8FAD43FCDAC}" dt="2023-07-13T17:22:15.008" v="48" actId="47"/>
        <pc:sldMkLst>
          <pc:docMk/>
          <pc:sldMk cId="671364913" sldId="2145707260"/>
        </pc:sldMkLst>
      </pc:sldChg>
      <pc:sldChg chg="del">
        <pc:chgData name="MAZEN KHERALLAH" userId="4d8bae32aa458b2a" providerId="LiveId" clId="{3D5F492A-64F7-4D22-871C-C8FAD43FCDAC}" dt="2023-07-13T17:22:14.293" v="30" actId="47"/>
        <pc:sldMkLst>
          <pc:docMk/>
          <pc:sldMk cId="3233092974" sldId="2145707261"/>
        </pc:sldMkLst>
      </pc:sldChg>
      <pc:sldChg chg="del">
        <pc:chgData name="MAZEN KHERALLAH" userId="4d8bae32aa458b2a" providerId="LiveId" clId="{3D5F492A-64F7-4D22-871C-C8FAD43FCDAC}" dt="2023-07-13T17:22:15.157" v="51" actId="47"/>
        <pc:sldMkLst>
          <pc:docMk/>
          <pc:sldMk cId="3643705692" sldId="2145707262"/>
        </pc:sldMkLst>
      </pc:sldChg>
      <pc:sldChg chg="del">
        <pc:chgData name="MAZEN KHERALLAH" userId="4d8bae32aa458b2a" providerId="LiveId" clId="{3D5F492A-64F7-4D22-871C-C8FAD43FCDAC}" dt="2023-07-13T17:22:16.075" v="73" actId="47"/>
        <pc:sldMkLst>
          <pc:docMk/>
          <pc:sldMk cId="2698811267" sldId="2145707263"/>
        </pc:sldMkLst>
      </pc:sldChg>
      <pc:sldChg chg="del">
        <pc:chgData name="MAZEN KHERALLAH" userId="4d8bae32aa458b2a" providerId="LiveId" clId="{3D5F492A-64F7-4D22-871C-C8FAD43FCDAC}" dt="2023-07-13T17:22:15.631" v="63" actId="47"/>
        <pc:sldMkLst>
          <pc:docMk/>
          <pc:sldMk cId="487859303" sldId="2145707264"/>
        </pc:sldMkLst>
      </pc:sldChg>
      <pc:sldChg chg="del">
        <pc:chgData name="MAZEN KHERALLAH" userId="4d8bae32aa458b2a" providerId="LiveId" clId="{3D5F492A-64F7-4D22-871C-C8FAD43FCDAC}" dt="2023-07-13T17:22:15.763" v="66" actId="47"/>
        <pc:sldMkLst>
          <pc:docMk/>
          <pc:sldMk cId="1080192771" sldId="2145707265"/>
        </pc:sldMkLst>
      </pc:sldChg>
      <pc:sldChg chg="del">
        <pc:chgData name="MAZEN KHERALLAH" userId="4d8bae32aa458b2a" providerId="LiveId" clId="{3D5F492A-64F7-4D22-871C-C8FAD43FCDAC}" dt="2023-07-13T17:22:12.711" v="12" actId="47"/>
        <pc:sldMkLst>
          <pc:docMk/>
          <pc:sldMk cId="1522597073" sldId="2145707266"/>
        </pc:sldMkLst>
      </pc:sldChg>
      <pc:sldChg chg="del">
        <pc:chgData name="MAZEN KHERALLAH" userId="4d8bae32aa458b2a" providerId="LiveId" clId="{3D5F492A-64F7-4D22-871C-C8FAD43FCDAC}" dt="2023-07-13T17:22:12.880" v="13" actId="47"/>
        <pc:sldMkLst>
          <pc:docMk/>
          <pc:sldMk cId="3819277300" sldId="2145707267"/>
        </pc:sldMkLst>
      </pc:sldChg>
      <pc:sldChg chg="del">
        <pc:chgData name="MAZEN KHERALLAH" userId="4d8bae32aa458b2a" providerId="LiveId" clId="{3D5F492A-64F7-4D22-871C-C8FAD43FCDAC}" dt="2023-07-13T17:22:15.653" v="64" actId="47"/>
        <pc:sldMkLst>
          <pc:docMk/>
          <pc:sldMk cId="1443483934" sldId="2145707268"/>
        </pc:sldMkLst>
      </pc:sldChg>
      <pc:sldChg chg="del">
        <pc:chgData name="MAZEN KHERALLAH" userId="4d8bae32aa458b2a" providerId="LiveId" clId="{3D5F492A-64F7-4D22-871C-C8FAD43FCDAC}" dt="2023-07-13T17:22:14.692" v="40" actId="47"/>
        <pc:sldMkLst>
          <pc:docMk/>
          <pc:sldMk cId="2626830869" sldId="2145707269"/>
        </pc:sldMkLst>
      </pc:sldChg>
      <pc:sldChg chg="del">
        <pc:chgData name="MAZEN KHERALLAH" userId="4d8bae32aa458b2a" providerId="LiveId" clId="{3D5F492A-64F7-4D22-871C-C8FAD43FCDAC}" dt="2023-07-13T17:22:15.693" v="65" actId="47"/>
        <pc:sldMkLst>
          <pc:docMk/>
          <pc:sldMk cId="3318393205" sldId="2145707270"/>
        </pc:sldMkLst>
      </pc:sldChg>
      <pc:sldChg chg="del">
        <pc:chgData name="MAZEN KHERALLAH" userId="4d8bae32aa458b2a" providerId="LiveId" clId="{3D5F492A-64F7-4D22-871C-C8FAD43FCDAC}" dt="2023-07-13T17:22:14.188" v="28" actId="47"/>
        <pc:sldMkLst>
          <pc:docMk/>
          <pc:sldMk cId="2308801676" sldId="2145707271"/>
        </pc:sldMkLst>
      </pc:sldChg>
      <pc:sldChg chg="del">
        <pc:chgData name="MAZEN KHERALLAH" userId="4d8bae32aa458b2a" providerId="LiveId" clId="{3D5F492A-64F7-4D22-871C-C8FAD43FCDAC}" dt="2023-07-13T17:22:15.883" v="69" actId="47"/>
        <pc:sldMkLst>
          <pc:docMk/>
          <pc:sldMk cId="3464426095" sldId="2145707272"/>
        </pc:sldMkLst>
      </pc:sldChg>
      <pc:sldChg chg="del">
        <pc:chgData name="MAZEN KHERALLAH" userId="4d8bae32aa458b2a" providerId="LiveId" clId="{3D5F492A-64F7-4D22-871C-C8FAD43FCDAC}" dt="2023-07-13T17:22:16.036" v="72" actId="47"/>
        <pc:sldMkLst>
          <pc:docMk/>
          <pc:sldMk cId="3561413314" sldId="2145707273"/>
        </pc:sldMkLst>
      </pc:sldChg>
      <pc:sldChg chg="del">
        <pc:chgData name="MAZEN KHERALLAH" userId="4d8bae32aa458b2a" providerId="LiveId" clId="{3D5F492A-64F7-4D22-871C-C8FAD43FCDAC}" dt="2023-07-13T17:22:17.591" v="76" actId="47"/>
        <pc:sldMkLst>
          <pc:docMk/>
          <pc:sldMk cId="3908344059" sldId="2145707274"/>
        </pc:sldMkLst>
      </pc:sldChg>
      <pc:sldChg chg="del">
        <pc:chgData name="MAZEN KHERALLAH" userId="4d8bae32aa458b2a" providerId="LiveId" clId="{3D5F492A-64F7-4D22-871C-C8FAD43FCDAC}" dt="2023-07-13T17:22:17.765" v="77" actId="47"/>
        <pc:sldMkLst>
          <pc:docMk/>
          <pc:sldMk cId="774357571" sldId="2145707275"/>
        </pc:sldMkLst>
      </pc:sldChg>
      <pc:sldChg chg="del">
        <pc:chgData name="MAZEN KHERALLAH" userId="4d8bae32aa458b2a" providerId="LiveId" clId="{3D5F492A-64F7-4D22-871C-C8FAD43FCDAC}" dt="2023-07-13T17:22:20.244" v="92" actId="47"/>
        <pc:sldMkLst>
          <pc:docMk/>
          <pc:sldMk cId="1136988221" sldId="2145707278"/>
        </pc:sldMkLst>
      </pc:sldChg>
      <pc:sldChg chg="del">
        <pc:chgData name="MAZEN KHERALLAH" userId="4d8bae32aa458b2a" providerId="LiveId" clId="{3D5F492A-64F7-4D22-871C-C8FAD43FCDAC}" dt="2023-07-13T17:22:04.740" v="10" actId="47"/>
        <pc:sldMkLst>
          <pc:docMk/>
          <pc:sldMk cId="761751667" sldId="2145707279"/>
        </pc:sldMkLst>
      </pc:sldChg>
      <pc:sldChg chg="del">
        <pc:chgData name="MAZEN KHERALLAH" userId="4d8bae32aa458b2a" providerId="LiveId" clId="{3D5F492A-64F7-4D22-871C-C8FAD43FCDAC}" dt="2023-07-13T17:22:17.189" v="75" actId="47"/>
        <pc:sldMkLst>
          <pc:docMk/>
          <pc:sldMk cId="2414992422" sldId="2145707280"/>
        </pc:sldMkLst>
      </pc:sldChg>
      <pc:sldChg chg="del">
        <pc:chgData name="MAZEN KHERALLAH" userId="4d8bae32aa458b2a" providerId="LiveId" clId="{3D5F492A-64F7-4D22-871C-C8FAD43FCDAC}" dt="2023-07-13T17:22:17.927" v="78" actId="47"/>
        <pc:sldMkLst>
          <pc:docMk/>
          <pc:sldMk cId="4273984593" sldId="2145707282"/>
        </pc:sldMkLst>
      </pc:sldChg>
      <pc:sldChg chg="del">
        <pc:chgData name="MAZEN KHERALLAH" userId="4d8bae32aa458b2a" providerId="LiveId" clId="{3D5F492A-64F7-4D22-871C-C8FAD43FCDAC}" dt="2023-07-13T17:22:18.244" v="80" actId="47"/>
        <pc:sldMkLst>
          <pc:docMk/>
          <pc:sldMk cId="3884368250" sldId="2145707283"/>
        </pc:sldMkLst>
      </pc:sldChg>
      <pc:sldChg chg="del">
        <pc:chgData name="MAZEN KHERALLAH" userId="4d8bae32aa458b2a" providerId="LiveId" clId="{3D5F492A-64F7-4D22-871C-C8FAD43FCDAC}" dt="2023-07-13T17:22:20.074" v="91" actId="47"/>
        <pc:sldMkLst>
          <pc:docMk/>
          <pc:sldMk cId="2659891325" sldId="2145707284"/>
        </pc:sldMkLst>
      </pc:sldChg>
      <pc:sldChg chg="del">
        <pc:chgData name="MAZEN KHERALLAH" userId="4d8bae32aa458b2a" providerId="LiveId" clId="{3D5F492A-64F7-4D22-871C-C8FAD43FCDAC}" dt="2023-07-13T17:22:13.676" v="17" actId="47"/>
        <pc:sldMkLst>
          <pc:docMk/>
          <pc:sldMk cId="450477800" sldId="2145707285"/>
        </pc:sldMkLst>
      </pc:sldChg>
      <pc:sldChg chg="del">
        <pc:chgData name="MAZEN KHERALLAH" userId="4d8bae32aa458b2a" providerId="LiveId" clId="{3D5F492A-64F7-4D22-871C-C8FAD43FCDAC}" dt="2023-07-13T17:22:14.869" v="45" actId="47"/>
        <pc:sldMkLst>
          <pc:docMk/>
          <pc:sldMk cId="3073399503" sldId="2145707286"/>
        </pc:sldMkLst>
      </pc:sldChg>
      <pc:sldChg chg="del">
        <pc:chgData name="MAZEN KHERALLAH" userId="4d8bae32aa458b2a" providerId="LiveId" clId="{3D5F492A-64F7-4D22-871C-C8FAD43FCDAC}" dt="2023-07-13T17:22:15.062" v="49" actId="47"/>
        <pc:sldMkLst>
          <pc:docMk/>
          <pc:sldMk cId="2436020119" sldId="2145707299"/>
        </pc:sldMkLst>
      </pc:sldChg>
      <pc:sldChg chg="del">
        <pc:chgData name="MAZEN KHERALLAH" userId="4d8bae32aa458b2a" providerId="LiveId" clId="{3D5F492A-64F7-4D22-871C-C8FAD43FCDAC}" dt="2023-07-13T17:22:14.920" v="46" actId="47"/>
        <pc:sldMkLst>
          <pc:docMk/>
          <pc:sldMk cId="2210656703" sldId="2145707300"/>
        </pc:sldMkLst>
      </pc:sldChg>
      <pc:sldChg chg="del">
        <pc:chgData name="MAZEN KHERALLAH" userId="4d8bae32aa458b2a" providerId="LiveId" clId="{3D5F492A-64F7-4D22-871C-C8FAD43FCDAC}" dt="2023-07-13T17:22:14.740" v="41" actId="47"/>
        <pc:sldMkLst>
          <pc:docMk/>
          <pc:sldMk cId="632125930" sldId="2145707301"/>
        </pc:sldMkLst>
      </pc:sldChg>
      <pc:sldChg chg="del">
        <pc:chgData name="MAZEN KHERALLAH" userId="4d8bae32aa458b2a" providerId="LiveId" clId="{3D5F492A-64F7-4D22-871C-C8FAD43FCDAC}" dt="2023-07-13T17:22:15.206" v="52" actId="47"/>
        <pc:sldMkLst>
          <pc:docMk/>
          <pc:sldMk cId="247769414" sldId="2145707302"/>
        </pc:sldMkLst>
      </pc:sldChg>
      <pc:sldChg chg="del">
        <pc:chgData name="MAZEN KHERALLAH" userId="4d8bae32aa458b2a" providerId="LiveId" clId="{3D5F492A-64F7-4D22-871C-C8FAD43FCDAC}" dt="2023-07-13T17:22:15.331" v="55" actId="47"/>
        <pc:sldMkLst>
          <pc:docMk/>
          <pc:sldMk cId="877185025" sldId="2145707303"/>
        </pc:sldMkLst>
      </pc:sldChg>
      <pc:sldChg chg="del">
        <pc:chgData name="MAZEN KHERALLAH" userId="4d8bae32aa458b2a" providerId="LiveId" clId="{3D5F492A-64F7-4D22-871C-C8FAD43FCDAC}" dt="2023-07-13T17:22:15.448" v="58" actId="47"/>
        <pc:sldMkLst>
          <pc:docMk/>
          <pc:sldMk cId="3888515693" sldId="2145707304"/>
        </pc:sldMkLst>
      </pc:sldChg>
      <pc:sldChg chg="del">
        <pc:chgData name="MAZEN KHERALLAH" userId="4d8bae32aa458b2a" providerId="LiveId" clId="{3D5F492A-64F7-4D22-871C-C8FAD43FCDAC}" dt="2023-07-13T17:22:15.574" v="61" actId="47"/>
        <pc:sldMkLst>
          <pc:docMk/>
          <pc:sldMk cId="3249109940" sldId="2145707305"/>
        </pc:sldMkLst>
      </pc:sldChg>
      <pc:sldChg chg="del">
        <pc:chgData name="MAZEN KHERALLAH" userId="4d8bae32aa458b2a" providerId="LiveId" clId="{3D5F492A-64F7-4D22-871C-C8FAD43FCDAC}" dt="2023-07-13T17:22:15.819" v="67" actId="47"/>
        <pc:sldMkLst>
          <pc:docMk/>
          <pc:sldMk cId="3575914976" sldId="2145707306"/>
        </pc:sldMkLst>
      </pc:sldChg>
      <pc:sldChg chg="del">
        <pc:chgData name="MAZEN KHERALLAH" userId="4d8bae32aa458b2a" providerId="LiveId" clId="{3D5F492A-64F7-4D22-871C-C8FAD43FCDAC}" dt="2023-07-13T17:22:15.964" v="70" actId="47"/>
        <pc:sldMkLst>
          <pc:docMk/>
          <pc:sldMk cId="3503757116" sldId="2145707307"/>
        </pc:sldMkLst>
      </pc:sldChg>
      <pc:sldChg chg="del">
        <pc:chgData name="MAZEN KHERALLAH" userId="4d8bae32aa458b2a" providerId="LiveId" clId="{3D5F492A-64F7-4D22-871C-C8FAD43FCDAC}" dt="2023-07-13T17:22:14.974" v="47" actId="47"/>
        <pc:sldMkLst>
          <pc:docMk/>
          <pc:sldMk cId="1859152921" sldId="2145707308"/>
        </pc:sldMkLst>
      </pc:sldChg>
      <pc:sldChg chg="del">
        <pc:chgData name="MAZEN KHERALLAH" userId="4d8bae32aa458b2a" providerId="LiveId" clId="{3D5F492A-64F7-4D22-871C-C8FAD43FCDAC}" dt="2023-07-13T17:22:15.130" v="50" actId="47"/>
        <pc:sldMkLst>
          <pc:docMk/>
          <pc:sldMk cId="3140161482" sldId="2145707309"/>
        </pc:sldMkLst>
      </pc:sldChg>
      <pc:sldChg chg="del">
        <pc:chgData name="MAZEN KHERALLAH" userId="4d8bae32aa458b2a" providerId="LiveId" clId="{3D5F492A-64F7-4D22-871C-C8FAD43FCDAC}" dt="2023-07-13T17:22:15.247" v="53" actId="47"/>
        <pc:sldMkLst>
          <pc:docMk/>
          <pc:sldMk cId="3589263272" sldId="2145707310"/>
        </pc:sldMkLst>
      </pc:sldChg>
      <pc:sldChg chg="del">
        <pc:chgData name="MAZEN KHERALLAH" userId="4d8bae32aa458b2a" providerId="LiveId" clId="{3D5F492A-64F7-4D22-871C-C8FAD43FCDAC}" dt="2023-07-13T17:22:15.370" v="56" actId="47"/>
        <pc:sldMkLst>
          <pc:docMk/>
          <pc:sldMk cId="2293162290" sldId="2145707311"/>
        </pc:sldMkLst>
      </pc:sldChg>
      <pc:sldChg chg="del">
        <pc:chgData name="MAZEN KHERALLAH" userId="4d8bae32aa458b2a" providerId="LiveId" clId="{3D5F492A-64F7-4D22-871C-C8FAD43FCDAC}" dt="2023-07-13T17:22:15.484" v="59" actId="47"/>
        <pc:sldMkLst>
          <pc:docMk/>
          <pc:sldMk cId="219847375" sldId="2145707312"/>
        </pc:sldMkLst>
      </pc:sldChg>
      <pc:sldChg chg="del">
        <pc:chgData name="MAZEN KHERALLAH" userId="4d8bae32aa458b2a" providerId="LiveId" clId="{3D5F492A-64F7-4D22-871C-C8FAD43FCDAC}" dt="2023-07-13T17:22:15.619" v="62" actId="47"/>
        <pc:sldMkLst>
          <pc:docMk/>
          <pc:sldMk cId="3860340687" sldId="2145707313"/>
        </pc:sldMkLst>
      </pc:sldChg>
      <pc:sldChg chg="del">
        <pc:chgData name="MAZEN KHERALLAH" userId="4d8bae32aa458b2a" providerId="LiveId" clId="{3D5F492A-64F7-4D22-871C-C8FAD43FCDAC}" dt="2023-07-13T17:22:15.861" v="68" actId="47"/>
        <pc:sldMkLst>
          <pc:docMk/>
          <pc:sldMk cId="3889136077" sldId="2145707314"/>
        </pc:sldMkLst>
      </pc:sldChg>
      <pc:sldChg chg="del">
        <pc:chgData name="MAZEN KHERALLAH" userId="4d8bae32aa458b2a" providerId="LiveId" clId="{3D5F492A-64F7-4D22-871C-C8FAD43FCDAC}" dt="2023-07-13T17:22:20.456" v="93" actId="47"/>
        <pc:sldMkLst>
          <pc:docMk/>
          <pc:sldMk cId="2053789755" sldId="2145707315"/>
        </pc:sldMkLst>
      </pc:sldChg>
      <pc:sldChg chg="del">
        <pc:chgData name="MAZEN KHERALLAH" userId="4d8bae32aa458b2a" providerId="LiveId" clId="{3D5F492A-64F7-4D22-871C-C8FAD43FCDAC}" dt="2023-07-13T17:22:14.382" v="32" actId="47"/>
        <pc:sldMkLst>
          <pc:docMk/>
          <pc:sldMk cId="781352615" sldId="2145707316"/>
        </pc:sldMkLst>
      </pc:sldChg>
      <pc:sldChg chg="del">
        <pc:chgData name="MAZEN KHERALLAH" userId="4d8bae32aa458b2a" providerId="LiveId" clId="{3D5F492A-64F7-4D22-871C-C8FAD43FCDAC}" dt="2023-07-13T17:22:14.417" v="33" actId="47"/>
        <pc:sldMkLst>
          <pc:docMk/>
          <pc:sldMk cId="2131859361" sldId="2145707317"/>
        </pc:sldMkLst>
      </pc:sldChg>
      <pc:sldMasterChg chg="delSldLayout">
        <pc:chgData name="MAZEN KHERALLAH" userId="4d8bae32aa458b2a" providerId="LiveId" clId="{3D5F492A-64F7-4D22-871C-C8FAD43FCDAC}" dt="2023-07-13T17:22:13.879" v="21" actId="47"/>
        <pc:sldMasterMkLst>
          <pc:docMk/>
          <pc:sldMasterMk cId="3539363532" sldId="2147483660"/>
        </pc:sldMasterMkLst>
        <pc:sldLayoutChg chg="del">
          <pc:chgData name="MAZEN KHERALLAH" userId="4d8bae32aa458b2a" providerId="LiveId" clId="{3D5F492A-64F7-4D22-871C-C8FAD43FCDAC}" dt="2023-07-13T17:22:13.879" v="21" actId="47"/>
          <pc:sldLayoutMkLst>
            <pc:docMk/>
            <pc:sldMasterMk cId="3539363532" sldId="2147483660"/>
            <pc:sldLayoutMk cId="3687104150" sldId="2147483690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tasnimnews.com/en/news/2019/03/11/1966241/computational-model-of-human-kidney-provides-safer-way-to-test-drugs" TargetMode="External"/><Relationship Id="rId1" Type="http://schemas.openxmlformats.org/officeDocument/2006/relationships/image" Target="../media/image17.jpg"/><Relationship Id="rId6" Type="http://schemas.openxmlformats.org/officeDocument/2006/relationships/hyperlink" Target="https://singularityhub.com/2020/06/03/artificial-kidneys-are-a-step-closer-with-this-new-tech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culturacientifica.com/2019/09/13/nuevos-biomarcadores-en-ninos-con-enfermedad-renal-cronica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tasnimnews.com/en/news/2019/03/11/1966241/computational-model-of-human-kidney-provides-safer-way-to-test-drugs" TargetMode="External"/><Relationship Id="rId1" Type="http://schemas.openxmlformats.org/officeDocument/2006/relationships/image" Target="../media/image17.jpg"/><Relationship Id="rId6" Type="http://schemas.openxmlformats.org/officeDocument/2006/relationships/hyperlink" Target="https://singularityhub.com/2020/06/03/artificial-kidneys-are-a-step-closer-with-this-new-tech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culturacientifica.com/2019/09/13/nuevos-biomarcadores-en-ninos-con-enfermedad-renal-cronic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080F-BFBD-4C1F-AF13-C191C062271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C1B795-415E-4C44-8E65-EE262E0B7783}">
      <dgm:prSet/>
      <dgm:spPr/>
      <dgm:t>
        <a:bodyPr/>
        <a:lstStyle/>
        <a:p>
          <a:r>
            <a:rPr lang="en-US" dirty="0"/>
            <a:t>F</a:t>
          </a:r>
          <a:r>
            <a:rPr lang="en-US" b="0" i="0" dirty="0"/>
            <a:t>luctuations of serum creatinine over time:</a:t>
          </a:r>
          <a:endParaRPr lang="en-US" dirty="0"/>
        </a:p>
      </dgm:t>
    </dgm:pt>
    <dgm:pt modelId="{3AA339A6-FF6C-4B1D-BD8D-DA9E61A749ED}" type="parTrans" cxnId="{AE12CAA0-3E54-4FA6-90BC-4B07B1DD9056}">
      <dgm:prSet/>
      <dgm:spPr/>
      <dgm:t>
        <a:bodyPr/>
        <a:lstStyle/>
        <a:p>
          <a:endParaRPr lang="en-US"/>
        </a:p>
      </dgm:t>
    </dgm:pt>
    <dgm:pt modelId="{5ED7A4EF-6141-4B5C-8FCD-B717DA426912}" type="sibTrans" cxnId="{AE12CAA0-3E54-4FA6-90BC-4B07B1DD9056}">
      <dgm:prSet/>
      <dgm:spPr/>
      <dgm:t>
        <a:bodyPr/>
        <a:lstStyle/>
        <a:p>
          <a:endParaRPr lang="en-US"/>
        </a:p>
      </dgm:t>
    </dgm:pt>
    <dgm:pt modelId="{8CAC132A-9B6E-42A3-91C1-28C27CC824F8}">
      <dgm:prSet/>
      <dgm:spPr/>
      <dgm:t>
        <a:bodyPr/>
        <a:lstStyle/>
        <a:p>
          <a:r>
            <a:rPr lang="en-US" b="0" i="0" dirty="0"/>
            <a:t>Fluid balance variations:</a:t>
          </a:r>
          <a:endParaRPr lang="en-US" dirty="0"/>
        </a:p>
      </dgm:t>
    </dgm:pt>
    <dgm:pt modelId="{3BC91AF5-06C5-4DFD-A7BD-5F106AD12598}" type="parTrans" cxnId="{80F997E9-6061-4FAB-A3CB-B97CA9E2F89C}">
      <dgm:prSet/>
      <dgm:spPr/>
      <dgm:t>
        <a:bodyPr/>
        <a:lstStyle/>
        <a:p>
          <a:endParaRPr lang="en-US"/>
        </a:p>
      </dgm:t>
    </dgm:pt>
    <dgm:pt modelId="{F89E0381-C07C-4120-90EE-21CCD1625D59}" type="sibTrans" cxnId="{80F997E9-6061-4FAB-A3CB-B97CA9E2F89C}">
      <dgm:prSet/>
      <dgm:spPr/>
      <dgm:t>
        <a:bodyPr/>
        <a:lstStyle/>
        <a:p>
          <a:endParaRPr lang="en-US"/>
        </a:p>
      </dgm:t>
    </dgm:pt>
    <dgm:pt modelId="{1B7280C1-50DA-4AD8-8273-4037A03907F4}">
      <dgm:prSet/>
      <dgm:spPr/>
      <dgm:t>
        <a:bodyPr/>
        <a:lstStyle/>
        <a:p>
          <a:r>
            <a:rPr lang="en-US" b="0" i="0" dirty="0"/>
            <a:t>Fluctuating renal hemodynamics:</a:t>
          </a:r>
          <a:endParaRPr lang="en-US" dirty="0"/>
        </a:p>
      </dgm:t>
    </dgm:pt>
    <dgm:pt modelId="{04C12C5F-68B7-405E-A2A1-BA487D3B017B}" type="parTrans" cxnId="{0613C747-E398-46FF-B56B-EB05D799F202}">
      <dgm:prSet/>
      <dgm:spPr/>
      <dgm:t>
        <a:bodyPr/>
        <a:lstStyle/>
        <a:p>
          <a:endParaRPr lang="en-US"/>
        </a:p>
      </dgm:t>
    </dgm:pt>
    <dgm:pt modelId="{70F2D4F2-4FAD-469D-A334-37F14B1396C8}" type="sibTrans" cxnId="{0613C747-E398-46FF-B56B-EB05D799F202}">
      <dgm:prSet/>
      <dgm:spPr/>
      <dgm:t>
        <a:bodyPr/>
        <a:lstStyle/>
        <a:p>
          <a:endParaRPr lang="en-US"/>
        </a:p>
      </dgm:t>
    </dgm:pt>
    <dgm:pt modelId="{B2C59A72-D498-4C76-B643-5F50DC8F3EEC}">
      <dgm:prSet/>
      <dgm:spPr/>
      <dgm:t>
        <a:bodyPr/>
        <a:lstStyle/>
        <a:p>
          <a:r>
            <a:rPr lang="en-US" b="0" i="0" dirty="0"/>
            <a:t>Non-steady state</a:t>
          </a:r>
          <a:endParaRPr lang="en-US" dirty="0"/>
        </a:p>
      </dgm:t>
    </dgm:pt>
    <dgm:pt modelId="{824187A6-ECC9-4B35-A769-051ABECBEC21}" type="parTrans" cxnId="{1D191C92-FCB3-4CB2-B53E-DCDC00AE4BBC}">
      <dgm:prSet/>
      <dgm:spPr/>
      <dgm:t>
        <a:bodyPr/>
        <a:lstStyle/>
        <a:p>
          <a:endParaRPr lang="en-US"/>
        </a:p>
      </dgm:t>
    </dgm:pt>
    <dgm:pt modelId="{4050E429-E246-4DD8-A465-CAD7B7437846}" type="sibTrans" cxnId="{1D191C92-FCB3-4CB2-B53E-DCDC00AE4BBC}">
      <dgm:prSet/>
      <dgm:spPr/>
      <dgm:t>
        <a:bodyPr/>
        <a:lstStyle/>
        <a:p>
          <a:endParaRPr lang="en-US"/>
        </a:p>
      </dgm:t>
    </dgm:pt>
    <dgm:pt modelId="{C034432B-8CF3-4372-8124-E538C60B3856}">
      <dgm:prSet/>
      <dgm:spPr/>
      <dgm:t>
        <a:bodyPr/>
        <a:lstStyle/>
        <a:p>
          <a:r>
            <a:rPr lang="en-US" b="0" i="0"/>
            <a:t>Under </a:t>
          </a:r>
          <a:r>
            <a:rPr lang="en-US" b="0" i="0" dirty="0"/>
            <a:t>or over estimation of creatinine level</a:t>
          </a:r>
          <a:endParaRPr lang="en-US" dirty="0"/>
        </a:p>
      </dgm:t>
    </dgm:pt>
    <dgm:pt modelId="{D281BE30-EB09-4686-968A-39D63C465BB2}" type="parTrans" cxnId="{5AE55353-10A2-4D23-A92F-BD653C537C76}">
      <dgm:prSet/>
      <dgm:spPr/>
      <dgm:t>
        <a:bodyPr/>
        <a:lstStyle/>
        <a:p>
          <a:endParaRPr lang="en-US"/>
        </a:p>
      </dgm:t>
    </dgm:pt>
    <dgm:pt modelId="{914C268E-75D2-4CCA-8A06-0D25A2AEFCF1}" type="sibTrans" cxnId="{5AE55353-10A2-4D23-A92F-BD653C537C76}">
      <dgm:prSet/>
      <dgm:spPr/>
      <dgm:t>
        <a:bodyPr/>
        <a:lstStyle/>
        <a:p>
          <a:endParaRPr lang="en-US"/>
        </a:p>
      </dgm:t>
    </dgm:pt>
    <dgm:pt modelId="{E9C70A29-16DB-487B-A908-9D775F192682}">
      <dgm:prSet/>
      <dgm:spPr/>
      <dgm:t>
        <a:bodyPr/>
        <a:lstStyle/>
        <a:p>
          <a:r>
            <a:rPr lang="en-US" dirty="0"/>
            <a:t>Augmented </a:t>
          </a:r>
          <a:r>
            <a:rPr lang="en-US" b="0" i="0" dirty="0"/>
            <a:t>renal clearance</a:t>
          </a:r>
          <a:endParaRPr lang="en-US" dirty="0"/>
        </a:p>
      </dgm:t>
    </dgm:pt>
    <dgm:pt modelId="{1A6EE8DF-7C5D-4522-B8EE-A1A2FB9C2D35}" type="parTrans" cxnId="{78D6F925-6D4A-476D-8317-E94F8A0953C2}">
      <dgm:prSet/>
      <dgm:spPr/>
      <dgm:t>
        <a:bodyPr/>
        <a:lstStyle/>
        <a:p>
          <a:endParaRPr lang="en-US"/>
        </a:p>
      </dgm:t>
    </dgm:pt>
    <dgm:pt modelId="{2064D27F-F2B0-4902-830A-52B25467077C}" type="sibTrans" cxnId="{78D6F925-6D4A-476D-8317-E94F8A0953C2}">
      <dgm:prSet/>
      <dgm:spPr/>
      <dgm:t>
        <a:bodyPr/>
        <a:lstStyle/>
        <a:p>
          <a:endParaRPr lang="en-US"/>
        </a:p>
      </dgm:t>
    </dgm:pt>
    <dgm:pt modelId="{6D1CD2E9-3186-4673-A7DB-E0CF78DD6709}">
      <dgm:prSet/>
      <dgm:spPr/>
      <dgm:t>
        <a:bodyPr/>
        <a:lstStyle/>
        <a:p>
          <a:r>
            <a:rPr lang="en-US" dirty="0"/>
            <a:t>Change in oncotic pressure due to low albumin</a:t>
          </a:r>
        </a:p>
      </dgm:t>
    </dgm:pt>
    <dgm:pt modelId="{D3328FB6-C294-4D84-9641-9F8DB7157104}" type="parTrans" cxnId="{BB71148D-D02C-4179-A1CF-ECBB3881EEF6}">
      <dgm:prSet/>
      <dgm:spPr/>
      <dgm:t>
        <a:bodyPr/>
        <a:lstStyle/>
        <a:p>
          <a:endParaRPr lang="en-US"/>
        </a:p>
      </dgm:t>
    </dgm:pt>
    <dgm:pt modelId="{E9DA869F-3EEB-437B-96D7-C446E08DDC0A}" type="sibTrans" cxnId="{BB71148D-D02C-4179-A1CF-ECBB3881EEF6}">
      <dgm:prSet/>
      <dgm:spPr/>
      <dgm:t>
        <a:bodyPr/>
        <a:lstStyle/>
        <a:p>
          <a:endParaRPr lang="en-US"/>
        </a:p>
      </dgm:t>
    </dgm:pt>
    <dgm:pt modelId="{6A348D81-AC26-4922-A064-3D39D95CE604}">
      <dgm:prSet/>
      <dgm:spPr/>
      <dgm:t>
        <a:bodyPr/>
        <a:lstStyle/>
        <a:p>
          <a:r>
            <a:rPr lang="en-US" dirty="0"/>
            <a:t>Increased filtration rate</a:t>
          </a:r>
        </a:p>
      </dgm:t>
    </dgm:pt>
    <dgm:pt modelId="{754D97F9-276E-4B03-9890-F27B1979E3C8}" type="parTrans" cxnId="{0E375474-DA33-4E84-8CBA-596C164CBAB5}">
      <dgm:prSet/>
      <dgm:spPr/>
      <dgm:t>
        <a:bodyPr/>
        <a:lstStyle/>
        <a:p>
          <a:endParaRPr lang="en-US"/>
        </a:p>
      </dgm:t>
    </dgm:pt>
    <dgm:pt modelId="{B50A9BFD-BFE5-47D0-842B-DBD20BE3CD54}" type="sibTrans" cxnId="{0E375474-DA33-4E84-8CBA-596C164CBAB5}">
      <dgm:prSet/>
      <dgm:spPr/>
      <dgm:t>
        <a:bodyPr/>
        <a:lstStyle/>
        <a:p>
          <a:endParaRPr lang="en-US"/>
        </a:p>
      </dgm:t>
    </dgm:pt>
    <dgm:pt modelId="{765B9DE7-7595-4740-A0D6-1371DB9F70A2}" type="pres">
      <dgm:prSet presAssocID="{41E1080F-BFBD-4C1F-AF13-C191C06227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9793DA-E1FF-4B6C-AE19-C183DE14ACAA}" type="pres">
      <dgm:prSet presAssocID="{DAC1B795-415E-4C44-8E65-EE262E0B7783}" presName="root" presStyleCnt="0"/>
      <dgm:spPr/>
    </dgm:pt>
    <dgm:pt modelId="{CAE9844F-58BE-44E2-B5A5-F64C7CA432B6}" type="pres">
      <dgm:prSet presAssocID="{DAC1B795-415E-4C44-8E65-EE262E0B7783}" presName="rootComposite" presStyleCnt="0"/>
      <dgm:spPr/>
    </dgm:pt>
    <dgm:pt modelId="{8DE4AC1B-7CB3-414F-A561-9431101B5B01}" type="pres">
      <dgm:prSet presAssocID="{DAC1B795-415E-4C44-8E65-EE262E0B7783}" presName="rootText" presStyleLbl="node1" presStyleIdx="0" presStyleCnt="4"/>
      <dgm:spPr/>
    </dgm:pt>
    <dgm:pt modelId="{C7FFD5B6-8076-4809-9F1E-FFF141A607C7}" type="pres">
      <dgm:prSet presAssocID="{DAC1B795-415E-4C44-8E65-EE262E0B7783}" presName="rootConnector" presStyleLbl="node1" presStyleIdx="0" presStyleCnt="4"/>
      <dgm:spPr/>
    </dgm:pt>
    <dgm:pt modelId="{A3188075-2B82-45A5-89F8-0D8E320E50D1}" type="pres">
      <dgm:prSet presAssocID="{DAC1B795-415E-4C44-8E65-EE262E0B7783}" presName="childShape" presStyleCnt="0"/>
      <dgm:spPr/>
    </dgm:pt>
    <dgm:pt modelId="{7C7D5D1A-D762-4AFD-A290-4D33FC87A21B}" type="pres">
      <dgm:prSet presAssocID="{824187A6-ECC9-4B35-A769-051ABECBEC21}" presName="Name13" presStyleLbl="parChTrans1D2" presStyleIdx="0" presStyleCnt="4"/>
      <dgm:spPr/>
    </dgm:pt>
    <dgm:pt modelId="{0299C478-919D-4D6C-9CFE-20BE6AABCFD5}" type="pres">
      <dgm:prSet presAssocID="{B2C59A72-D498-4C76-B643-5F50DC8F3EEC}" presName="childText" presStyleLbl="bgAcc1" presStyleIdx="0" presStyleCnt="4">
        <dgm:presLayoutVars>
          <dgm:bulletEnabled val="1"/>
        </dgm:presLayoutVars>
      </dgm:prSet>
      <dgm:spPr/>
    </dgm:pt>
    <dgm:pt modelId="{4FAB5D3D-4347-44F5-85B3-8EB784A965B1}" type="pres">
      <dgm:prSet presAssocID="{8CAC132A-9B6E-42A3-91C1-28C27CC824F8}" presName="root" presStyleCnt="0"/>
      <dgm:spPr/>
    </dgm:pt>
    <dgm:pt modelId="{890D0F51-803B-4C69-B0B2-5E25859F3433}" type="pres">
      <dgm:prSet presAssocID="{8CAC132A-9B6E-42A3-91C1-28C27CC824F8}" presName="rootComposite" presStyleCnt="0"/>
      <dgm:spPr/>
    </dgm:pt>
    <dgm:pt modelId="{05F68CDE-D82C-4B76-9007-017CAE57FFDA}" type="pres">
      <dgm:prSet presAssocID="{8CAC132A-9B6E-42A3-91C1-28C27CC824F8}" presName="rootText" presStyleLbl="node1" presStyleIdx="1" presStyleCnt="4"/>
      <dgm:spPr/>
    </dgm:pt>
    <dgm:pt modelId="{BD81AD30-6D95-4C0F-896B-438CC27AFE9C}" type="pres">
      <dgm:prSet presAssocID="{8CAC132A-9B6E-42A3-91C1-28C27CC824F8}" presName="rootConnector" presStyleLbl="node1" presStyleIdx="1" presStyleCnt="4"/>
      <dgm:spPr/>
    </dgm:pt>
    <dgm:pt modelId="{63777BAF-E778-4DD6-92DB-424A8429B4EF}" type="pres">
      <dgm:prSet presAssocID="{8CAC132A-9B6E-42A3-91C1-28C27CC824F8}" presName="childShape" presStyleCnt="0"/>
      <dgm:spPr/>
    </dgm:pt>
    <dgm:pt modelId="{5B059911-16D8-4583-AF69-22EF41966B09}" type="pres">
      <dgm:prSet presAssocID="{D281BE30-EB09-4686-968A-39D63C465BB2}" presName="Name13" presStyleLbl="parChTrans1D2" presStyleIdx="1" presStyleCnt="4"/>
      <dgm:spPr/>
    </dgm:pt>
    <dgm:pt modelId="{90267317-B3A0-4A15-B9A5-A72EE28A904B}" type="pres">
      <dgm:prSet presAssocID="{C034432B-8CF3-4372-8124-E538C60B3856}" presName="childText" presStyleLbl="bgAcc1" presStyleIdx="1" presStyleCnt="4">
        <dgm:presLayoutVars>
          <dgm:bulletEnabled val="1"/>
        </dgm:presLayoutVars>
      </dgm:prSet>
      <dgm:spPr/>
    </dgm:pt>
    <dgm:pt modelId="{55140084-5C4F-4B85-8EF4-331BE8C3CCBA}" type="pres">
      <dgm:prSet presAssocID="{1B7280C1-50DA-4AD8-8273-4037A03907F4}" presName="root" presStyleCnt="0"/>
      <dgm:spPr/>
    </dgm:pt>
    <dgm:pt modelId="{C12CDD39-2C83-416F-953F-D96D5B258A55}" type="pres">
      <dgm:prSet presAssocID="{1B7280C1-50DA-4AD8-8273-4037A03907F4}" presName="rootComposite" presStyleCnt="0"/>
      <dgm:spPr/>
    </dgm:pt>
    <dgm:pt modelId="{1BC4BD08-7F7D-4067-A4EE-9114797CDAD1}" type="pres">
      <dgm:prSet presAssocID="{1B7280C1-50DA-4AD8-8273-4037A03907F4}" presName="rootText" presStyleLbl="node1" presStyleIdx="2" presStyleCnt="4"/>
      <dgm:spPr/>
    </dgm:pt>
    <dgm:pt modelId="{D091ABFB-44B7-48A8-B1AF-8A7AADEA7B53}" type="pres">
      <dgm:prSet presAssocID="{1B7280C1-50DA-4AD8-8273-4037A03907F4}" presName="rootConnector" presStyleLbl="node1" presStyleIdx="2" presStyleCnt="4"/>
      <dgm:spPr/>
    </dgm:pt>
    <dgm:pt modelId="{427FD44C-B46F-47CC-83FB-1A50DD59CB96}" type="pres">
      <dgm:prSet presAssocID="{1B7280C1-50DA-4AD8-8273-4037A03907F4}" presName="childShape" presStyleCnt="0"/>
      <dgm:spPr/>
    </dgm:pt>
    <dgm:pt modelId="{9C07CEE5-6A35-4D03-968F-5971790D8749}" type="pres">
      <dgm:prSet presAssocID="{1A6EE8DF-7C5D-4522-B8EE-A1A2FB9C2D35}" presName="Name13" presStyleLbl="parChTrans1D2" presStyleIdx="2" presStyleCnt="4"/>
      <dgm:spPr/>
    </dgm:pt>
    <dgm:pt modelId="{504473BD-FB46-42FC-B318-04E19BAF7C0C}" type="pres">
      <dgm:prSet presAssocID="{E9C70A29-16DB-487B-A908-9D775F192682}" presName="childText" presStyleLbl="bgAcc1" presStyleIdx="2" presStyleCnt="4">
        <dgm:presLayoutVars>
          <dgm:bulletEnabled val="1"/>
        </dgm:presLayoutVars>
      </dgm:prSet>
      <dgm:spPr/>
    </dgm:pt>
    <dgm:pt modelId="{D5CA2B9E-CB47-4AB1-A49F-4202D0077E20}" type="pres">
      <dgm:prSet presAssocID="{6D1CD2E9-3186-4673-A7DB-E0CF78DD6709}" presName="root" presStyleCnt="0"/>
      <dgm:spPr/>
    </dgm:pt>
    <dgm:pt modelId="{BEBE9892-230F-48DF-9DCD-D000C9F52863}" type="pres">
      <dgm:prSet presAssocID="{6D1CD2E9-3186-4673-A7DB-E0CF78DD6709}" presName="rootComposite" presStyleCnt="0"/>
      <dgm:spPr/>
    </dgm:pt>
    <dgm:pt modelId="{DE06A846-028C-48A7-9795-E946126CCD17}" type="pres">
      <dgm:prSet presAssocID="{6D1CD2E9-3186-4673-A7DB-E0CF78DD6709}" presName="rootText" presStyleLbl="node1" presStyleIdx="3" presStyleCnt="4"/>
      <dgm:spPr/>
    </dgm:pt>
    <dgm:pt modelId="{48D9AA00-8158-4467-ADC3-01EF6A6A3C5D}" type="pres">
      <dgm:prSet presAssocID="{6D1CD2E9-3186-4673-A7DB-E0CF78DD6709}" presName="rootConnector" presStyleLbl="node1" presStyleIdx="3" presStyleCnt="4"/>
      <dgm:spPr/>
    </dgm:pt>
    <dgm:pt modelId="{BE019C55-2670-49AB-BCCA-A40C28905912}" type="pres">
      <dgm:prSet presAssocID="{6D1CD2E9-3186-4673-A7DB-E0CF78DD6709}" presName="childShape" presStyleCnt="0"/>
      <dgm:spPr/>
    </dgm:pt>
    <dgm:pt modelId="{0A8B062F-B0F3-4817-894F-E3358C818C48}" type="pres">
      <dgm:prSet presAssocID="{754D97F9-276E-4B03-9890-F27B1979E3C8}" presName="Name13" presStyleLbl="parChTrans1D2" presStyleIdx="3" presStyleCnt="4"/>
      <dgm:spPr/>
    </dgm:pt>
    <dgm:pt modelId="{0A5D58A3-B27D-4E02-A1CF-FE7E3AD86F06}" type="pres">
      <dgm:prSet presAssocID="{6A348D81-AC26-4922-A064-3D39D95CE60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7400219-2E5E-418E-ABC0-485DBCC4545E}" type="presOf" srcId="{6A348D81-AC26-4922-A064-3D39D95CE604}" destId="{0A5D58A3-B27D-4E02-A1CF-FE7E3AD86F06}" srcOrd="0" destOrd="0" presId="urn:microsoft.com/office/officeart/2005/8/layout/hierarchy3"/>
    <dgm:cxn modelId="{56D6731D-6D5E-446C-98E8-D1A50BA040D7}" type="presOf" srcId="{1B7280C1-50DA-4AD8-8273-4037A03907F4}" destId="{D091ABFB-44B7-48A8-B1AF-8A7AADEA7B53}" srcOrd="1" destOrd="0" presId="urn:microsoft.com/office/officeart/2005/8/layout/hierarchy3"/>
    <dgm:cxn modelId="{78D6F925-6D4A-476D-8317-E94F8A0953C2}" srcId="{1B7280C1-50DA-4AD8-8273-4037A03907F4}" destId="{E9C70A29-16DB-487B-A908-9D775F192682}" srcOrd="0" destOrd="0" parTransId="{1A6EE8DF-7C5D-4522-B8EE-A1A2FB9C2D35}" sibTransId="{2064D27F-F2B0-4902-830A-52B25467077C}"/>
    <dgm:cxn modelId="{3D629D37-EFCA-44C7-AD38-93A8E31D643E}" type="presOf" srcId="{6D1CD2E9-3186-4673-A7DB-E0CF78DD6709}" destId="{DE06A846-028C-48A7-9795-E946126CCD17}" srcOrd="0" destOrd="0" presId="urn:microsoft.com/office/officeart/2005/8/layout/hierarchy3"/>
    <dgm:cxn modelId="{D8BF9F38-4A07-4870-8AE5-BAA8CD83F045}" type="presOf" srcId="{1A6EE8DF-7C5D-4522-B8EE-A1A2FB9C2D35}" destId="{9C07CEE5-6A35-4D03-968F-5971790D8749}" srcOrd="0" destOrd="0" presId="urn:microsoft.com/office/officeart/2005/8/layout/hierarchy3"/>
    <dgm:cxn modelId="{2558645D-2CD0-4002-88AA-D3CAB35297C1}" type="presOf" srcId="{DAC1B795-415E-4C44-8E65-EE262E0B7783}" destId="{C7FFD5B6-8076-4809-9F1E-FFF141A607C7}" srcOrd="1" destOrd="0" presId="urn:microsoft.com/office/officeart/2005/8/layout/hierarchy3"/>
    <dgm:cxn modelId="{356F6860-656F-44C2-B421-3F79FD25BD34}" type="presOf" srcId="{D281BE30-EB09-4686-968A-39D63C465BB2}" destId="{5B059911-16D8-4583-AF69-22EF41966B09}" srcOrd="0" destOrd="0" presId="urn:microsoft.com/office/officeart/2005/8/layout/hierarchy3"/>
    <dgm:cxn modelId="{0613C747-E398-46FF-B56B-EB05D799F202}" srcId="{41E1080F-BFBD-4C1F-AF13-C191C0622712}" destId="{1B7280C1-50DA-4AD8-8273-4037A03907F4}" srcOrd="2" destOrd="0" parTransId="{04C12C5F-68B7-405E-A2A1-BA487D3B017B}" sibTransId="{70F2D4F2-4FAD-469D-A334-37F14B1396C8}"/>
    <dgm:cxn modelId="{A82F8468-E5D1-4C82-8E19-8D2368EAC6CF}" type="presOf" srcId="{754D97F9-276E-4B03-9890-F27B1979E3C8}" destId="{0A8B062F-B0F3-4817-894F-E3358C818C48}" srcOrd="0" destOrd="0" presId="urn:microsoft.com/office/officeart/2005/8/layout/hierarchy3"/>
    <dgm:cxn modelId="{668F6349-67AA-4071-812A-F25C7ED52F1D}" type="presOf" srcId="{824187A6-ECC9-4B35-A769-051ABECBEC21}" destId="{7C7D5D1A-D762-4AFD-A290-4D33FC87A21B}" srcOrd="0" destOrd="0" presId="urn:microsoft.com/office/officeart/2005/8/layout/hierarchy3"/>
    <dgm:cxn modelId="{00FE6E6C-1DCD-4DB4-9F42-95B9E0314A39}" type="presOf" srcId="{41E1080F-BFBD-4C1F-AF13-C191C0622712}" destId="{765B9DE7-7595-4740-A0D6-1371DB9F70A2}" srcOrd="0" destOrd="0" presId="urn:microsoft.com/office/officeart/2005/8/layout/hierarchy3"/>
    <dgm:cxn modelId="{7934664F-83B7-4D14-8919-7F76E1ED6CCB}" type="presOf" srcId="{E9C70A29-16DB-487B-A908-9D775F192682}" destId="{504473BD-FB46-42FC-B318-04E19BAF7C0C}" srcOrd="0" destOrd="0" presId="urn:microsoft.com/office/officeart/2005/8/layout/hierarchy3"/>
    <dgm:cxn modelId="{5AE55353-10A2-4D23-A92F-BD653C537C76}" srcId="{8CAC132A-9B6E-42A3-91C1-28C27CC824F8}" destId="{C034432B-8CF3-4372-8124-E538C60B3856}" srcOrd="0" destOrd="0" parTransId="{D281BE30-EB09-4686-968A-39D63C465BB2}" sibTransId="{914C268E-75D2-4CCA-8A06-0D25A2AEFCF1}"/>
    <dgm:cxn modelId="{0E375474-DA33-4E84-8CBA-596C164CBAB5}" srcId="{6D1CD2E9-3186-4673-A7DB-E0CF78DD6709}" destId="{6A348D81-AC26-4922-A064-3D39D95CE604}" srcOrd="0" destOrd="0" parTransId="{754D97F9-276E-4B03-9890-F27B1979E3C8}" sibTransId="{B50A9BFD-BFE5-47D0-842B-DBD20BE3CD54}"/>
    <dgm:cxn modelId="{BB71148D-D02C-4179-A1CF-ECBB3881EEF6}" srcId="{41E1080F-BFBD-4C1F-AF13-C191C0622712}" destId="{6D1CD2E9-3186-4673-A7DB-E0CF78DD6709}" srcOrd="3" destOrd="0" parTransId="{D3328FB6-C294-4D84-9641-9F8DB7157104}" sibTransId="{E9DA869F-3EEB-437B-96D7-C446E08DDC0A}"/>
    <dgm:cxn modelId="{43AFCA8E-F0E2-48FB-A34D-3BDCF94461E7}" type="presOf" srcId="{8CAC132A-9B6E-42A3-91C1-28C27CC824F8}" destId="{BD81AD30-6D95-4C0F-896B-438CC27AFE9C}" srcOrd="1" destOrd="0" presId="urn:microsoft.com/office/officeart/2005/8/layout/hierarchy3"/>
    <dgm:cxn modelId="{7152E38E-318D-4B75-85E8-3305AC96B894}" type="presOf" srcId="{6D1CD2E9-3186-4673-A7DB-E0CF78DD6709}" destId="{48D9AA00-8158-4467-ADC3-01EF6A6A3C5D}" srcOrd="1" destOrd="0" presId="urn:microsoft.com/office/officeart/2005/8/layout/hierarchy3"/>
    <dgm:cxn modelId="{1D191C92-FCB3-4CB2-B53E-DCDC00AE4BBC}" srcId="{DAC1B795-415E-4C44-8E65-EE262E0B7783}" destId="{B2C59A72-D498-4C76-B643-5F50DC8F3EEC}" srcOrd="0" destOrd="0" parTransId="{824187A6-ECC9-4B35-A769-051ABECBEC21}" sibTransId="{4050E429-E246-4DD8-A465-CAD7B7437846}"/>
    <dgm:cxn modelId="{DB80E996-5C59-49B6-A1AE-038FC51F7D26}" type="presOf" srcId="{8CAC132A-9B6E-42A3-91C1-28C27CC824F8}" destId="{05F68CDE-D82C-4B76-9007-017CAE57FFDA}" srcOrd="0" destOrd="0" presId="urn:microsoft.com/office/officeart/2005/8/layout/hierarchy3"/>
    <dgm:cxn modelId="{AE12CAA0-3E54-4FA6-90BC-4B07B1DD9056}" srcId="{41E1080F-BFBD-4C1F-AF13-C191C0622712}" destId="{DAC1B795-415E-4C44-8E65-EE262E0B7783}" srcOrd="0" destOrd="0" parTransId="{3AA339A6-FF6C-4B1D-BD8D-DA9E61A749ED}" sibTransId="{5ED7A4EF-6141-4B5C-8FCD-B717DA426912}"/>
    <dgm:cxn modelId="{3695EBAC-D783-4553-8635-0EDEC5F1928D}" type="presOf" srcId="{DAC1B795-415E-4C44-8E65-EE262E0B7783}" destId="{8DE4AC1B-7CB3-414F-A561-9431101B5B01}" srcOrd="0" destOrd="0" presId="urn:microsoft.com/office/officeart/2005/8/layout/hierarchy3"/>
    <dgm:cxn modelId="{DA6677BC-7DCA-4836-8858-7669C83A7A39}" type="presOf" srcId="{1B7280C1-50DA-4AD8-8273-4037A03907F4}" destId="{1BC4BD08-7F7D-4067-A4EE-9114797CDAD1}" srcOrd="0" destOrd="0" presId="urn:microsoft.com/office/officeart/2005/8/layout/hierarchy3"/>
    <dgm:cxn modelId="{4604FAD4-767A-4B70-99D2-7F67EA00056A}" type="presOf" srcId="{C034432B-8CF3-4372-8124-E538C60B3856}" destId="{90267317-B3A0-4A15-B9A5-A72EE28A904B}" srcOrd="0" destOrd="0" presId="urn:microsoft.com/office/officeart/2005/8/layout/hierarchy3"/>
    <dgm:cxn modelId="{54F371E7-CC8F-4DD4-8C4D-90076D243399}" type="presOf" srcId="{B2C59A72-D498-4C76-B643-5F50DC8F3EEC}" destId="{0299C478-919D-4D6C-9CFE-20BE6AABCFD5}" srcOrd="0" destOrd="0" presId="urn:microsoft.com/office/officeart/2005/8/layout/hierarchy3"/>
    <dgm:cxn modelId="{80F997E9-6061-4FAB-A3CB-B97CA9E2F89C}" srcId="{41E1080F-BFBD-4C1F-AF13-C191C0622712}" destId="{8CAC132A-9B6E-42A3-91C1-28C27CC824F8}" srcOrd="1" destOrd="0" parTransId="{3BC91AF5-06C5-4DFD-A7BD-5F106AD12598}" sibTransId="{F89E0381-C07C-4120-90EE-21CCD1625D59}"/>
    <dgm:cxn modelId="{5B62676B-96BA-499E-A571-6C7BDDEC9C96}" type="presParOf" srcId="{765B9DE7-7595-4740-A0D6-1371DB9F70A2}" destId="{C59793DA-E1FF-4B6C-AE19-C183DE14ACAA}" srcOrd="0" destOrd="0" presId="urn:microsoft.com/office/officeart/2005/8/layout/hierarchy3"/>
    <dgm:cxn modelId="{66EA5770-0DAE-4917-8AF9-852FE5589FED}" type="presParOf" srcId="{C59793DA-E1FF-4B6C-AE19-C183DE14ACAA}" destId="{CAE9844F-58BE-44E2-B5A5-F64C7CA432B6}" srcOrd="0" destOrd="0" presId="urn:microsoft.com/office/officeart/2005/8/layout/hierarchy3"/>
    <dgm:cxn modelId="{2EEAC919-4A93-4810-BBF1-ADA3A56B4536}" type="presParOf" srcId="{CAE9844F-58BE-44E2-B5A5-F64C7CA432B6}" destId="{8DE4AC1B-7CB3-414F-A561-9431101B5B01}" srcOrd="0" destOrd="0" presId="urn:microsoft.com/office/officeart/2005/8/layout/hierarchy3"/>
    <dgm:cxn modelId="{49A17BE7-156D-47FB-AFC0-CE8FF855DA84}" type="presParOf" srcId="{CAE9844F-58BE-44E2-B5A5-F64C7CA432B6}" destId="{C7FFD5B6-8076-4809-9F1E-FFF141A607C7}" srcOrd="1" destOrd="0" presId="urn:microsoft.com/office/officeart/2005/8/layout/hierarchy3"/>
    <dgm:cxn modelId="{DCEF9E5F-8C61-4A08-816D-AD32B823DB4C}" type="presParOf" srcId="{C59793DA-E1FF-4B6C-AE19-C183DE14ACAA}" destId="{A3188075-2B82-45A5-89F8-0D8E320E50D1}" srcOrd="1" destOrd="0" presId="urn:microsoft.com/office/officeart/2005/8/layout/hierarchy3"/>
    <dgm:cxn modelId="{0B4210F5-71B5-46AE-BB7A-3107F1EE218B}" type="presParOf" srcId="{A3188075-2B82-45A5-89F8-0D8E320E50D1}" destId="{7C7D5D1A-D762-4AFD-A290-4D33FC87A21B}" srcOrd="0" destOrd="0" presId="urn:microsoft.com/office/officeart/2005/8/layout/hierarchy3"/>
    <dgm:cxn modelId="{E8E64A71-CFED-4E3D-B10E-7C3752248990}" type="presParOf" srcId="{A3188075-2B82-45A5-89F8-0D8E320E50D1}" destId="{0299C478-919D-4D6C-9CFE-20BE6AABCFD5}" srcOrd="1" destOrd="0" presId="urn:microsoft.com/office/officeart/2005/8/layout/hierarchy3"/>
    <dgm:cxn modelId="{13585BDC-4E67-488F-AA48-5F78D1BE9EC1}" type="presParOf" srcId="{765B9DE7-7595-4740-A0D6-1371DB9F70A2}" destId="{4FAB5D3D-4347-44F5-85B3-8EB784A965B1}" srcOrd="1" destOrd="0" presId="urn:microsoft.com/office/officeart/2005/8/layout/hierarchy3"/>
    <dgm:cxn modelId="{5EB067B6-033B-4628-9C55-6DE5A10101CE}" type="presParOf" srcId="{4FAB5D3D-4347-44F5-85B3-8EB784A965B1}" destId="{890D0F51-803B-4C69-B0B2-5E25859F3433}" srcOrd="0" destOrd="0" presId="urn:microsoft.com/office/officeart/2005/8/layout/hierarchy3"/>
    <dgm:cxn modelId="{0AB911BD-FCF8-4944-A419-AFA53CF51C87}" type="presParOf" srcId="{890D0F51-803B-4C69-B0B2-5E25859F3433}" destId="{05F68CDE-D82C-4B76-9007-017CAE57FFDA}" srcOrd="0" destOrd="0" presId="urn:microsoft.com/office/officeart/2005/8/layout/hierarchy3"/>
    <dgm:cxn modelId="{74560C66-4683-47C5-B967-34791DAF4AC2}" type="presParOf" srcId="{890D0F51-803B-4C69-B0B2-5E25859F3433}" destId="{BD81AD30-6D95-4C0F-896B-438CC27AFE9C}" srcOrd="1" destOrd="0" presId="urn:microsoft.com/office/officeart/2005/8/layout/hierarchy3"/>
    <dgm:cxn modelId="{412DE1C1-6975-4334-A847-C4979A48218D}" type="presParOf" srcId="{4FAB5D3D-4347-44F5-85B3-8EB784A965B1}" destId="{63777BAF-E778-4DD6-92DB-424A8429B4EF}" srcOrd="1" destOrd="0" presId="urn:microsoft.com/office/officeart/2005/8/layout/hierarchy3"/>
    <dgm:cxn modelId="{15E01AC0-24BD-485A-A936-B36925620CB2}" type="presParOf" srcId="{63777BAF-E778-4DD6-92DB-424A8429B4EF}" destId="{5B059911-16D8-4583-AF69-22EF41966B09}" srcOrd="0" destOrd="0" presId="urn:microsoft.com/office/officeart/2005/8/layout/hierarchy3"/>
    <dgm:cxn modelId="{0B58EB2E-51BA-474B-A7DB-E28D1C9DDBCB}" type="presParOf" srcId="{63777BAF-E778-4DD6-92DB-424A8429B4EF}" destId="{90267317-B3A0-4A15-B9A5-A72EE28A904B}" srcOrd="1" destOrd="0" presId="urn:microsoft.com/office/officeart/2005/8/layout/hierarchy3"/>
    <dgm:cxn modelId="{F3A0A4BA-6AF1-4CF0-A359-5AA6DE00746F}" type="presParOf" srcId="{765B9DE7-7595-4740-A0D6-1371DB9F70A2}" destId="{55140084-5C4F-4B85-8EF4-331BE8C3CCBA}" srcOrd="2" destOrd="0" presId="urn:microsoft.com/office/officeart/2005/8/layout/hierarchy3"/>
    <dgm:cxn modelId="{8352B327-68DB-4644-9673-EBF4D2B543B8}" type="presParOf" srcId="{55140084-5C4F-4B85-8EF4-331BE8C3CCBA}" destId="{C12CDD39-2C83-416F-953F-D96D5B258A55}" srcOrd="0" destOrd="0" presId="urn:microsoft.com/office/officeart/2005/8/layout/hierarchy3"/>
    <dgm:cxn modelId="{F7B17BAD-0F9D-4EA0-AAE5-40DD5DE4B487}" type="presParOf" srcId="{C12CDD39-2C83-416F-953F-D96D5B258A55}" destId="{1BC4BD08-7F7D-4067-A4EE-9114797CDAD1}" srcOrd="0" destOrd="0" presId="urn:microsoft.com/office/officeart/2005/8/layout/hierarchy3"/>
    <dgm:cxn modelId="{0C03DC52-FB9D-4383-8EB4-1C2A5B1D26F9}" type="presParOf" srcId="{C12CDD39-2C83-416F-953F-D96D5B258A55}" destId="{D091ABFB-44B7-48A8-B1AF-8A7AADEA7B53}" srcOrd="1" destOrd="0" presId="urn:microsoft.com/office/officeart/2005/8/layout/hierarchy3"/>
    <dgm:cxn modelId="{D9901222-8B95-4DD9-AB83-FEC4695AC40A}" type="presParOf" srcId="{55140084-5C4F-4B85-8EF4-331BE8C3CCBA}" destId="{427FD44C-B46F-47CC-83FB-1A50DD59CB96}" srcOrd="1" destOrd="0" presId="urn:microsoft.com/office/officeart/2005/8/layout/hierarchy3"/>
    <dgm:cxn modelId="{45A0EEF6-9BDA-455A-B4F5-70AE2C6F0809}" type="presParOf" srcId="{427FD44C-B46F-47CC-83FB-1A50DD59CB96}" destId="{9C07CEE5-6A35-4D03-968F-5971790D8749}" srcOrd="0" destOrd="0" presId="urn:microsoft.com/office/officeart/2005/8/layout/hierarchy3"/>
    <dgm:cxn modelId="{2C603C3E-5953-4C74-AE31-96735E25CF40}" type="presParOf" srcId="{427FD44C-B46F-47CC-83FB-1A50DD59CB96}" destId="{504473BD-FB46-42FC-B318-04E19BAF7C0C}" srcOrd="1" destOrd="0" presId="urn:microsoft.com/office/officeart/2005/8/layout/hierarchy3"/>
    <dgm:cxn modelId="{96484227-6DB0-49E9-BCD3-51801EDB1C8C}" type="presParOf" srcId="{765B9DE7-7595-4740-A0D6-1371DB9F70A2}" destId="{D5CA2B9E-CB47-4AB1-A49F-4202D0077E20}" srcOrd="3" destOrd="0" presId="urn:microsoft.com/office/officeart/2005/8/layout/hierarchy3"/>
    <dgm:cxn modelId="{E760A5D5-2762-4158-86B8-300139F3E6C7}" type="presParOf" srcId="{D5CA2B9E-CB47-4AB1-A49F-4202D0077E20}" destId="{BEBE9892-230F-48DF-9DCD-D000C9F52863}" srcOrd="0" destOrd="0" presId="urn:microsoft.com/office/officeart/2005/8/layout/hierarchy3"/>
    <dgm:cxn modelId="{9E9BCE9C-CF1E-4C29-960D-562CAB3B8006}" type="presParOf" srcId="{BEBE9892-230F-48DF-9DCD-D000C9F52863}" destId="{DE06A846-028C-48A7-9795-E946126CCD17}" srcOrd="0" destOrd="0" presId="urn:microsoft.com/office/officeart/2005/8/layout/hierarchy3"/>
    <dgm:cxn modelId="{AA19CE84-CA30-4C7C-BDCB-7F322CEF0A6A}" type="presParOf" srcId="{BEBE9892-230F-48DF-9DCD-D000C9F52863}" destId="{48D9AA00-8158-4467-ADC3-01EF6A6A3C5D}" srcOrd="1" destOrd="0" presId="urn:microsoft.com/office/officeart/2005/8/layout/hierarchy3"/>
    <dgm:cxn modelId="{5DA28C17-A577-42C6-91FB-8CC60FFE79F0}" type="presParOf" srcId="{D5CA2B9E-CB47-4AB1-A49F-4202D0077E20}" destId="{BE019C55-2670-49AB-BCCA-A40C28905912}" srcOrd="1" destOrd="0" presId="urn:microsoft.com/office/officeart/2005/8/layout/hierarchy3"/>
    <dgm:cxn modelId="{2A67C67F-973B-48A1-AEF0-DF14494F7862}" type="presParOf" srcId="{BE019C55-2670-49AB-BCCA-A40C28905912}" destId="{0A8B062F-B0F3-4817-894F-E3358C818C48}" srcOrd="0" destOrd="0" presId="urn:microsoft.com/office/officeart/2005/8/layout/hierarchy3"/>
    <dgm:cxn modelId="{47899517-E56B-4D95-90CE-113EA037CEB9}" type="presParOf" srcId="{BE019C55-2670-49AB-BCCA-A40C28905912}" destId="{0A5D58A3-B27D-4E02-A1CF-FE7E3AD86F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7BB7F-EB8E-433E-828E-6B05F1F549E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D5C40-70FF-443C-9793-F29CF52603B4}">
      <dgm:prSet phldrT="[Text]" custT="1"/>
      <dgm:spPr/>
      <dgm:t>
        <a:bodyPr/>
        <a:lstStyle/>
        <a:p>
          <a:r>
            <a:rPr lang="en-US" sz="2400" b="0" i="0" dirty="0"/>
            <a:t>Cockcroft-Gault Formula</a:t>
          </a:r>
          <a:endParaRPr lang="en-US" sz="2400" dirty="0"/>
        </a:p>
      </dgm:t>
    </dgm:pt>
    <dgm:pt modelId="{40C94874-13FF-4352-BC7E-A32C1065780B}" type="parTrans" cxnId="{4B3EAB94-1224-4FBE-BBCF-771285470CE7}">
      <dgm:prSet/>
      <dgm:spPr/>
      <dgm:t>
        <a:bodyPr/>
        <a:lstStyle/>
        <a:p>
          <a:endParaRPr lang="en-US" sz="1200"/>
        </a:p>
      </dgm:t>
    </dgm:pt>
    <dgm:pt modelId="{F35D0A46-6A79-4B86-AF18-F7568FD8A8BE}" type="sibTrans" cxnId="{4B3EAB94-1224-4FBE-BBCF-771285470CE7}">
      <dgm:prSet/>
      <dgm:spPr/>
      <dgm:t>
        <a:bodyPr/>
        <a:lstStyle/>
        <a:p>
          <a:endParaRPr lang="en-US" sz="1200"/>
        </a:p>
      </dgm:t>
    </dgm:pt>
    <dgm:pt modelId="{4D8B6DF2-4E30-40BC-BB7F-4F75BE134BC3}">
      <dgm:prSet phldrT="[Text]" custT="1"/>
      <dgm:spPr/>
      <dgm:t>
        <a:bodyPr/>
        <a:lstStyle/>
        <a:p>
          <a:r>
            <a:rPr lang="en-US" sz="2400" b="0" i="0" dirty="0"/>
            <a:t>The 4-variable MDRD</a:t>
          </a:r>
          <a:endParaRPr lang="en-US" sz="2400" dirty="0"/>
        </a:p>
      </dgm:t>
    </dgm:pt>
    <dgm:pt modelId="{E0ACFD0A-2045-4FD4-96DD-3D92F3588510}" type="parTrans" cxnId="{ED77CEF3-91D4-4D90-9533-42FCD0E522A7}">
      <dgm:prSet/>
      <dgm:spPr/>
      <dgm:t>
        <a:bodyPr/>
        <a:lstStyle/>
        <a:p>
          <a:endParaRPr lang="en-US" sz="1200"/>
        </a:p>
      </dgm:t>
    </dgm:pt>
    <dgm:pt modelId="{73F3A320-39FE-485C-A0DB-47E45F66BF7A}" type="sibTrans" cxnId="{ED77CEF3-91D4-4D90-9533-42FCD0E522A7}">
      <dgm:prSet/>
      <dgm:spPr/>
      <dgm:t>
        <a:bodyPr/>
        <a:lstStyle/>
        <a:p>
          <a:endParaRPr lang="en-US" sz="1200"/>
        </a:p>
      </dgm:t>
    </dgm:pt>
    <dgm:pt modelId="{511D7527-CA32-4C7F-BAB3-B1714901B450}">
      <dgm:prSet phldrT="[Text]" custT="1"/>
      <dgm:spPr/>
      <dgm:t>
        <a:bodyPr/>
        <a:lstStyle/>
        <a:p>
          <a:r>
            <a:rPr lang="en-US" sz="2400" dirty="0"/>
            <a:t>The 6-variable MDRD</a:t>
          </a:r>
        </a:p>
      </dgm:t>
    </dgm:pt>
    <dgm:pt modelId="{EFF18554-C11F-47CF-8A11-3C684DE8665D}" type="parTrans" cxnId="{89586DA1-6CA2-4803-955B-5B9D552956C0}">
      <dgm:prSet/>
      <dgm:spPr/>
      <dgm:t>
        <a:bodyPr/>
        <a:lstStyle/>
        <a:p>
          <a:endParaRPr lang="en-US" sz="1200"/>
        </a:p>
      </dgm:t>
    </dgm:pt>
    <dgm:pt modelId="{2E692ABA-C8DC-4E01-ACFB-9FBF89E94075}" type="sibTrans" cxnId="{89586DA1-6CA2-4803-955B-5B9D552956C0}">
      <dgm:prSet/>
      <dgm:spPr/>
      <dgm:t>
        <a:bodyPr/>
        <a:lstStyle/>
        <a:p>
          <a:endParaRPr lang="en-US" sz="1200"/>
        </a:p>
      </dgm:t>
    </dgm:pt>
    <dgm:pt modelId="{CD36D93D-0CAA-4D01-8CCB-309861340698}" type="pres">
      <dgm:prSet presAssocID="{CDC7BB7F-EB8E-433E-828E-6B05F1F549E9}" presName="Name0" presStyleCnt="0">
        <dgm:presLayoutVars>
          <dgm:dir/>
          <dgm:resizeHandles val="exact"/>
        </dgm:presLayoutVars>
      </dgm:prSet>
      <dgm:spPr/>
    </dgm:pt>
    <dgm:pt modelId="{1B327D3F-6526-4C26-B206-89FCEBDE82CF}" type="pres">
      <dgm:prSet presAssocID="{CDC7BB7F-EB8E-433E-828E-6B05F1F549E9}" presName="bkgdShp" presStyleLbl="alignAccFollowNode1" presStyleIdx="0" presStyleCnt="1" custScaleY="149571"/>
      <dgm:spPr/>
    </dgm:pt>
    <dgm:pt modelId="{64491392-89AA-4624-B2CA-08A62F6150F0}" type="pres">
      <dgm:prSet presAssocID="{CDC7BB7F-EB8E-433E-828E-6B05F1F549E9}" presName="linComp" presStyleCnt="0"/>
      <dgm:spPr/>
    </dgm:pt>
    <dgm:pt modelId="{E9FAC3D4-F9E6-40C1-8D02-C6E4EA4EC4FF}" type="pres">
      <dgm:prSet presAssocID="{174D5C40-70FF-443C-9793-F29CF52603B4}" presName="compNode" presStyleCnt="0"/>
      <dgm:spPr/>
    </dgm:pt>
    <dgm:pt modelId="{29E5AF93-2370-444F-AA88-2F8D9CA6B84A}" type="pres">
      <dgm:prSet presAssocID="{174D5C40-70FF-443C-9793-F29CF52603B4}" presName="node" presStyleLbl="node1" presStyleIdx="0" presStyleCnt="3">
        <dgm:presLayoutVars>
          <dgm:bulletEnabled val="1"/>
        </dgm:presLayoutVars>
      </dgm:prSet>
      <dgm:spPr/>
    </dgm:pt>
    <dgm:pt modelId="{E6912A8B-E92F-4A9B-A9C4-9814A83B1A79}" type="pres">
      <dgm:prSet presAssocID="{174D5C40-70FF-443C-9793-F29CF52603B4}" presName="invisiNode" presStyleLbl="node1" presStyleIdx="0" presStyleCnt="3"/>
      <dgm:spPr/>
    </dgm:pt>
    <dgm:pt modelId="{259947CE-80A6-4F22-97A6-736B5FD04741}" type="pres">
      <dgm:prSet presAssocID="{174D5C40-70FF-443C-9793-F29CF52603B4}" presName="imagNode" presStyleLbl="fgImgPlace1" presStyleIdx="0" presStyleCnt="3" custScaleY="117924" custLinFactNeighborX="442" custLinFactNeighborY="-78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1000" b="-21000"/>
          </a:stretch>
        </a:blipFill>
      </dgm:spPr>
    </dgm:pt>
    <dgm:pt modelId="{E0C4A702-A084-4607-9F6E-F271B6775B1F}" type="pres">
      <dgm:prSet presAssocID="{F35D0A46-6A79-4B86-AF18-F7568FD8A8BE}" presName="sibTrans" presStyleLbl="sibTrans2D1" presStyleIdx="0" presStyleCnt="0"/>
      <dgm:spPr/>
    </dgm:pt>
    <dgm:pt modelId="{338B5901-4D81-4E54-AF58-D85D7F386E4F}" type="pres">
      <dgm:prSet presAssocID="{4D8B6DF2-4E30-40BC-BB7F-4F75BE134BC3}" presName="compNode" presStyleCnt="0"/>
      <dgm:spPr/>
    </dgm:pt>
    <dgm:pt modelId="{660F43CC-F98F-4ED7-BC3E-091C5637D861}" type="pres">
      <dgm:prSet presAssocID="{4D8B6DF2-4E30-40BC-BB7F-4F75BE134BC3}" presName="node" presStyleLbl="node1" presStyleIdx="1" presStyleCnt="3">
        <dgm:presLayoutVars>
          <dgm:bulletEnabled val="1"/>
        </dgm:presLayoutVars>
      </dgm:prSet>
      <dgm:spPr/>
    </dgm:pt>
    <dgm:pt modelId="{93BA99E5-3079-426D-90A6-754EF3DA7B2D}" type="pres">
      <dgm:prSet presAssocID="{4D8B6DF2-4E30-40BC-BB7F-4F75BE134BC3}" presName="invisiNode" presStyleLbl="node1" presStyleIdx="1" presStyleCnt="3"/>
      <dgm:spPr/>
    </dgm:pt>
    <dgm:pt modelId="{283D90C2-F37D-4907-A4E4-4F2FD4A816F5}" type="pres">
      <dgm:prSet presAssocID="{4D8B6DF2-4E30-40BC-BB7F-4F75BE134BC3}" presName="imagNode" presStyleLbl="fgImgPlace1" presStyleIdx="1" presStyleCnt="3" custScaleY="117924" custLinFactNeighborX="442" custLinFactNeighborY="-78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4000" b="-14000"/>
          </a:stretch>
        </a:blipFill>
      </dgm:spPr>
    </dgm:pt>
    <dgm:pt modelId="{BCD749BE-4655-4C87-BD3F-177FE889EF41}" type="pres">
      <dgm:prSet presAssocID="{73F3A320-39FE-485C-A0DB-47E45F66BF7A}" presName="sibTrans" presStyleLbl="sibTrans2D1" presStyleIdx="0" presStyleCnt="0"/>
      <dgm:spPr/>
    </dgm:pt>
    <dgm:pt modelId="{398F3214-D9D2-403C-BD7C-0E1D9D79D58A}" type="pres">
      <dgm:prSet presAssocID="{511D7527-CA32-4C7F-BAB3-B1714901B450}" presName="compNode" presStyleCnt="0"/>
      <dgm:spPr/>
    </dgm:pt>
    <dgm:pt modelId="{D5CAC136-E37A-47D1-B0ED-DCE70D8FE29A}" type="pres">
      <dgm:prSet presAssocID="{511D7527-CA32-4C7F-BAB3-B1714901B450}" presName="node" presStyleLbl="node1" presStyleIdx="2" presStyleCnt="3">
        <dgm:presLayoutVars>
          <dgm:bulletEnabled val="1"/>
        </dgm:presLayoutVars>
      </dgm:prSet>
      <dgm:spPr/>
    </dgm:pt>
    <dgm:pt modelId="{67707FAC-9A3A-432D-B615-B5F36AB9D5E7}" type="pres">
      <dgm:prSet presAssocID="{511D7527-CA32-4C7F-BAB3-B1714901B450}" presName="invisiNode" presStyleLbl="node1" presStyleIdx="2" presStyleCnt="3"/>
      <dgm:spPr/>
    </dgm:pt>
    <dgm:pt modelId="{7937B75E-022B-4446-BCAF-2F83C65A6F14}" type="pres">
      <dgm:prSet presAssocID="{511D7527-CA32-4C7F-BAB3-B1714901B450}" presName="imagNode" presStyleLbl="fgImgPlace1" presStyleIdx="2" presStyleCnt="3" custScaleY="117924" custLinFactNeighborX="442" custLinFactNeighborY="-78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86DDE018-6843-465F-9D48-4A5C60514055}" type="presOf" srcId="{F35D0A46-6A79-4B86-AF18-F7568FD8A8BE}" destId="{E0C4A702-A084-4607-9F6E-F271B6775B1F}" srcOrd="0" destOrd="0" presId="urn:microsoft.com/office/officeart/2005/8/layout/pList2"/>
    <dgm:cxn modelId="{D5BAD741-5D28-48BA-AE55-BE61AACEEBCF}" type="presOf" srcId="{73F3A320-39FE-485C-A0DB-47E45F66BF7A}" destId="{BCD749BE-4655-4C87-BD3F-177FE889EF41}" srcOrd="0" destOrd="0" presId="urn:microsoft.com/office/officeart/2005/8/layout/pList2"/>
    <dgm:cxn modelId="{DD6B4C69-B977-4B1C-A3D9-07C15ED7F9F1}" type="presOf" srcId="{174D5C40-70FF-443C-9793-F29CF52603B4}" destId="{29E5AF93-2370-444F-AA88-2F8D9CA6B84A}" srcOrd="0" destOrd="0" presId="urn:microsoft.com/office/officeart/2005/8/layout/pList2"/>
    <dgm:cxn modelId="{4B3EAB94-1224-4FBE-BBCF-771285470CE7}" srcId="{CDC7BB7F-EB8E-433E-828E-6B05F1F549E9}" destId="{174D5C40-70FF-443C-9793-F29CF52603B4}" srcOrd="0" destOrd="0" parTransId="{40C94874-13FF-4352-BC7E-A32C1065780B}" sibTransId="{F35D0A46-6A79-4B86-AF18-F7568FD8A8BE}"/>
    <dgm:cxn modelId="{89586DA1-6CA2-4803-955B-5B9D552956C0}" srcId="{CDC7BB7F-EB8E-433E-828E-6B05F1F549E9}" destId="{511D7527-CA32-4C7F-BAB3-B1714901B450}" srcOrd="2" destOrd="0" parTransId="{EFF18554-C11F-47CF-8A11-3C684DE8665D}" sibTransId="{2E692ABA-C8DC-4E01-ACFB-9FBF89E94075}"/>
    <dgm:cxn modelId="{975A9DA8-F966-4B36-9822-BF4D1BB4FADF}" type="presOf" srcId="{4D8B6DF2-4E30-40BC-BB7F-4F75BE134BC3}" destId="{660F43CC-F98F-4ED7-BC3E-091C5637D861}" srcOrd="0" destOrd="0" presId="urn:microsoft.com/office/officeart/2005/8/layout/pList2"/>
    <dgm:cxn modelId="{E78C5CB5-48BE-4CC0-ABFC-288BC94BEF34}" type="presOf" srcId="{511D7527-CA32-4C7F-BAB3-B1714901B450}" destId="{D5CAC136-E37A-47D1-B0ED-DCE70D8FE29A}" srcOrd="0" destOrd="0" presId="urn:microsoft.com/office/officeart/2005/8/layout/pList2"/>
    <dgm:cxn modelId="{1B9E5EE5-D6E8-490F-850C-6A8696C5FCE9}" type="presOf" srcId="{CDC7BB7F-EB8E-433E-828E-6B05F1F549E9}" destId="{CD36D93D-0CAA-4D01-8CCB-309861340698}" srcOrd="0" destOrd="0" presId="urn:microsoft.com/office/officeart/2005/8/layout/pList2"/>
    <dgm:cxn modelId="{ED77CEF3-91D4-4D90-9533-42FCD0E522A7}" srcId="{CDC7BB7F-EB8E-433E-828E-6B05F1F549E9}" destId="{4D8B6DF2-4E30-40BC-BB7F-4F75BE134BC3}" srcOrd="1" destOrd="0" parTransId="{E0ACFD0A-2045-4FD4-96DD-3D92F3588510}" sibTransId="{73F3A320-39FE-485C-A0DB-47E45F66BF7A}"/>
    <dgm:cxn modelId="{F368B88B-7CC5-4367-BB6C-0190978C0722}" type="presParOf" srcId="{CD36D93D-0CAA-4D01-8CCB-309861340698}" destId="{1B327D3F-6526-4C26-B206-89FCEBDE82CF}" srcOrd="0" destOrd="0" presId="urn:microsoft.com/office/officeart/2005/8/layout/pList2"/>
    <dgm:cxn modelId="{160B0A1C-D181-4B1E-8D3D-FB62008E116A}" type="presParOf" srcId="{CD36D93D-0CAA-4D01-8CCB-309861340698}" destId="{64491392-89AA-4624-B2CA-08A62F6150F0}" srcOrd="1" destOrd="0" presId="urn:microsoft.com/office/officeart/2005/8/layout/pList2"/>
    <dgm:cxn modelId="{CEB7463A-923B-4716-AC7B-0F94D398C0F8}" type="presParOf" srcId="{64491392-89AA-4624-B2CA-08A62F6150F0}" destId="{E9FAC3D4-F9E6-40C1-8D02-C6E4EA4EC4FF}" srcOrd="0" destOrd="0" presId="urn:microsoft.com/office/officeart/2005/8/layout/pList2"/>
    <dgm:cxn modelId="{81E7C80B-53B2-418B-8B84-0F8049C9607B}" type="presParOf" srcId="{E9FAC3D4-F9E6-40C1-8D02-C6E4EA4EC4FF}" destId="{29E5AF93-2370-444F-AA88-2F8D9CA6B84A}" srcOrd="0" destOrd="0" presId="urn:microsoft.com/office/officeart/2005/8/layout/pList2"/>
    <dgm:cxn modelId="{3B76C70F-F757-4BF7-9377-3681FA71A537}" type="presParOf" srcId="{E9FAC3D4-F9E6-40C1-8D02-C6E4EA4EC4FF}" destId="{E6912A8B-E92F-4A9B-A9C4-9814A83B1A79}" srcOrd="1" destOrd="0" presId="urn:microsoft.com/office/officeart/2005/8/layout/pList2"/>
    <dgm:cxn modelId="{C7553FCC-80C7-491A-ADB1-F2971083D7C4}" type="presParOf" srcId="{E9FAC3D4-F9E6-40C1-8D02-C6E4EA4EC4FF}" destId="{259947CE-80A6-4F22-97A6-736B5FD04741}" srcOrd="2" destOrd="0" presId="urn:microsoft.com/office/officeart/2005/8/layout/pList2"/>
    <dgm:cxn modelId="{B019B937-1FDA-4BDC-9D68-9046AD4CE059}" type="presParOf" srcId="{64491392-89AA-4624-B2CA-08A62F6150F0}" destId="{E0C4A702-A084-4607-9F6E-F271B6775B1F}" srcOrd="1" destOrd="0" presId="urn:microsoft.com/office/officeart/2005/8/layout/pList2"/>
    <dgm:cxn modelId="{DF3C939B-3CD8-4AD7-87B1-F2A45BC834FF}" type="presParOf" srcId="{64491392-89AA-4624-B2CA-08A62F6150F0}" destId="{338B5901-4D81-4E54-AF58-D85D7F386E4F}" srcOrd="2" destOrd="0" presId="urn:microsoft.com/office/officeart/2005/8/layout/pList2"/>
    <dgm:cxn modelId="{1635E8E2-362F-465B-8646-F809C68B2E64}" type="presParOf" srcId="{338B5901-4D81-4E54-AF58-D85D7F386E4F}" destId="{660F43CC-F98F-4ED7-BC3E-091C5637D861}" srcOrd="0" destOrd="0" presId="urn:microsoft.com/office/officeart/2005/8/layout/pList2"/>
    <dgm:cxn modelId="{53CFB1C0-8BE1-4AAF-BBED-58AD9F4BEA9A}" type="presParOf" srcId="{338B5901-4D81-4E54-AF58-D85D7F386E4F}" destId="{93BA99E5-3079-426D-90A6-754EF3DA7B2D}" srcOrd="1" destOrd="0" presId="urn:microsoft.com/office/officeart/2005/8/layout/pList2"/>
    <dgm:cxn modelId="{3C145071-6381-4B21-942C-79B8D025FD69}" type="presParOf" srcId="{338B5901-4D81-4E54-AF58-D85D7F386E4F}" destId="{283D90C2-F37D-4907-A4E4-4F2FD4A816F5}" srcOrd="2" destOrd="0" presId="urn:microsoft.com/office/officeart/2005/8/layout/pList2"/>
    <dgm:cxn modelId="{D95508AE-B679-415C-83AB-6DD9EFABE19C}" type="presParOf" srcId="{64491392-89AA-4624-B2CA-08A62F6150F0}" destId="{BCD749BE-4655-4C87-BD3F-177FE889EF41}" srcOrd="3" destOrd="0" presId="urn:microsoft.com/office/officeart/2005/8/layout/pList2"/>
    <dgm:cxn modelId="{3F5811F2-BCDE-419D-8B13-BF0762C9FA09}" type="presParOf" srcId="{64491392-89AA-4624-B2CA-08A62F6150F0}" destId="{398F3214-D9D2-403C-BD7C-0E1D9D79D58A}" srcOrd="4" destOrd="0" presId="urn:microsoft.com/office/officeart/2005/8/layout/pList2"/>
    <dgm:cxn modelId="{12F829EB-154E-4633-8BF4-F459A6ADAFF3}" type="presParOf" srcId="{398F3214-D9D2-403C-BD7C-0E1D9D79D58A}" destId="{D5CAC136-E37A-47D1-B0ED-DCE70D8FE29A}" srcOrd="0" destOrd="0" presId="urn:microsoft.com/office/officeart/2005/8/layout/pList2"/>
    <dgm:cxn modelId="{00D943C6-8520-4E1F-9358-4586C328BF2F}" type="presParOf" srcId="{398F3214-D9D2-403C-BD7C-0E1D9D79D58A}" destId="{67707FAC-9A3A-432D-B615-B5F36AB9D5E7}" srcOrd="1" destOrd="0" presId="urn:microsoft.com/office/officeart/2005/8/layout/pList2"/>
    <dgm:cxn modelId="{D963348A-E33F-4D31-B01D-3FE68C475E5A}" type="presParOf" srcId="{398F3214-D9D2-403C-BD7C-0E1D9D79D58A}" destId="{7937B75E-022B-4446-BCAF-2F83C65A6F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94B37-7D87-4225-8704-0BF762A5923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C16602-58A4-4EA7-A363-36F62A9889B2}">
      <dgm:prSet/>
      <dgm:spPr/>
      <dgm:t>
        <a:bodyPr/>
        <a:lstStyle/>
        <a:p>
          <a:r>
            <a:rPr lang="en-US" b="0" i="0"/>
            <a:t>Cystatin C is a non-glycosylated protein produced by all nucleated cells at a constant rate.</a:t>
          </a:r>
          <a:endParaRPr lang="en-US"/>
        </a:p>
      </dgm:t>
    </dgm:pt>
    <dgm:pt modelId="{CD53ED33-C2E9-432F-BC1B-D712FF4594DF}" type="parTrans" cxnId="{B5F9462F-4AE0-43AE-ADA1-51AE21922402}">
      <dgm:prSet/>
      <dgm:spPr/>
      <dgm:t>
        <a:bodyPr/>
        <a:lstStyle/>
        <a:p>
          <a:endParaRPr lang="en-US"/>
        </a:p>
      </dgm:t>
    </dgm:pt>
    <dgm:pt modelId="{9A5FEE81-6E38-4ECB-BE26-2F7BF67E1C67}" type="sibTrans" cxnId="{B5F9462F-4AE0-43AE-ADA1-51AE21922402}">
      <dgm:prSet/>
      <dgm:spPr/>
      <dgm:t>
        <a:bodyPr/>
        <a:lstStyle/>
        <a:p>
          <a:endParaRPr lang="en-US"/>
        </a:p>
      </dgm:t>
    </dgm:pt>
    <dgm:pt modelId="{9068F721-85E3-4A12-8E03-A7C52648FFF7}">
      <dgm:prSet/>
      <dgm:spPr/>
      <dgm:t>
        <a:bodyPr/>
        <a:lstStyle/>
        <a:p>
          <a:r>
            <a:rPr lang="en-US" b="0" i="0"/>
            <a:t>Its constant rate of production, low molecular weight of 13 kDa, and positive charge at physiological pH makes it a suitable marker for glomerular filtration. </a:t>
          </a:r>
          <a:endParaRPr lang="en-US"/>
        </a:p>
      </dgm:t>
    </dgm:pt>
    <dgm:pt modelId="{10BC5500-A412-4A04-8B4E-50CAF94C76B6}" type="parTrans" cxnId="{5BEDB49C-CFA2-49AA-86A0-E310A1E68B16}">
      <dgm:prSet/>
      <dgm:spPr/>
      <dgm:t>
        <a:bodyPr/>
        <a:lstStyle/>
        <a:p>
          <a:endParaRPr lang="en-US"/>
        </a:p>
      </dgm:t>
    </dgm:pt>
    <dgm:pt modelId="{4757AEAB-D7FF-4BEF-9D44-2A829EB34137}" type="sibTrans" cxnId="{5BEDB49C-CFA2-49AA-86A0-E310A1E68B16}">
      <dgm:prSet/>
      <dgm:spPr/>
      <dgm:t>
        <a:bodyPr/>
        <a:lstStyle/>
        <a:p>
          <a:endParaRPr lang="en-US"/>
        </a:p>
      </dgm:t>
    </dgm:pt>
    <dgm:pt modelId="{DC76F647-A277-4E6F-B1B4-64ACDFD08B89}">
      <dgm:prSet/>
      <dgm:spPr/>
      <dgm:t>
        <a:bodyPr/>
        <a:lstStyle/>
        <a:p>
          <a:r>
            <a:rPr lang="en-US" b="0" i="0"/>
            <a:t>It is reabsorbed and almost completely catabolized in the proximal tubule.</a:t>
          </a:r>
          <a:endParaRPr lang="en-US"/>
        </a:p>
      </dgm:t>
    </dgm:pt>
    <dgm:pt modelId="{27BBF2CA-450C-48D3-A92D-84844BA62BD2}" type="parTrans" cxnId="{724671C3-8CCE-4313-8B0A-A8F12327F600}">
      <dgm:prSet/>
      <dgm:spPr/>
      <dgm:t>
        <a:bodyPr/>
        <a:lstStyle/>
        <a:p>
          <a:endParaRPr lang="en-US"/>
        </a:p>
      </dgm:t>
    </dgm:pt>
    <dgm:pt modelId="{5FAD2797-45D6-4E89-AE10-4520D6D6F8DD}" type="sibTrans" cxnId="{724671C3-8CCE-4313-8B0A-A8F12327F600}">
      <dgm:prSet/>
      <dgm:spPr/>
      <dgm:t>
        <a:bodyPr/>
        <a:lstStyle/>
        <a:p>
          <a:endParaRPr lang="en-US"/>
        </a:p>
      </dgm:t>
    </dgm:pt>
    <dgm:pt modelId="{5100A8D4-21EB-4D13-A8BE-E9FF2E4CDA2B}">
      <dgm:prSet/>
      <dgm:spPr/>
      <dgm:t>
        <a:bodyPr/>
        <a:lstStyle/>
        <a:p>
          <a:r>
            <a:rPr lang="en-US" b="0" i="0"/>
            <a:t>It is found in relatively high concentrations in many body fluids, especially in the seminal fluid, cerebrospinal fluid, and synovial fluid </a:t>
          </a:r>
          <a:endParaRPr lang="en-US"/>
        </a:p>
      </dgm:t>
    </dgm:pt>
    <dgm:pt modelId="{C37EC0BD-25D9-4524-91B4-1A09C34CBEF7}" type="parTrans" cxnId="{DD35F338-C7B3-41E8-A98D-D6C539C9C4C5}">
      <dgm:prSet/>
      <dgm:spPr/>
      <dgm:t>
        <a:bodyPr/>
        <a:lstStyle/>
        <a:p>
          <a:endParaRPr lang="en-US"/>
        </a:p>
      </dgm:t>
    </dgm:pt>
    <dgm:pt modelId="{FE2FED12-BCF6-4B14-A330-AC6C5226388F}" type="sibTrans" cxnId="{DD35F338-C7B3-41E8-A98D-D6C539C9C4C5}">
      <dgm:prSet/>
      <dgm:spPr/>
      <dgm:t>
        <a:bodyPr/>
        <a:lstStyle/>
        <a:p>
          <a:endParaRPr lang="en-US"/>
        </a:p>
      </dgm:t>
    </dgm:pt>
    <dgm:pt modelId="{4AB606FB-E8BD-4A3A-922F-96598DBEFFB7}">
      <dgm:prSet/>
      <dgm:spPr/>
      <dgm:t>
        <a:bodyPr/>
        <a:lstStyle/>
        <a:p>
          <a:r>
            <a:rPr lang="en-US" b="0" i="0" dirty="0"/>
            <a:t>It has extreme sensitivity to small changes in GFR and higher diagnostic accuracy than creatinine in estimating GFR</a:t>
          </a:r>
          <a:endParaRPr lang="en-US" dirty="0"/>
        </a:p>
      </dgm:t>
    </dgm:pt>
    <dgm:pt modelId="{944DB333-641F-48E6-9D69-47D0E7903C12}" type="parTrans" cxnId="{752F3BEB-FD1C-47A6-A1EC-6C1FDACA8BC1}">
      <dgm:prSet/>
      <dgm:spPr/>
      <dgm:t>
        <a:bodyPr/>
        <a:lstStyle/>
        <a:p>
          <a:endParaRPr lang="en-US"/>
        </a:p>
      </dgm:t>
    </dgm:pt>
    <dgm:pt modelId="{BD5F5FBF-53E8-48C0-B233-1CCAF46264EE}" type="sibTrans" cxnId="{752F3BEB-FD1C-47A6-A1EC-6C1FDACA8BC1}">
      <dgm:prSet/>
      <dgm:spPr/>
      <dgm:t>
        <a:bodyPr/>
        <a:lstStyle/>
        <a:p>
          <a:endParaRPr lang="en-US"/>
        </a:p>
      </dgm:t>
    </dgm:pt>
    <dgm:pt modelId="{9DE90C5B-260A-47BE-9749-DA5FFF1F6A44}">
      <dgm:prSet/>
      <dgm:spPr/>
      <dgm:t>
        <a:bodyPr/>
        <a:lstStyle/>
        <a:p>
          <a:r>
            <a:rPr lang="en-US" dirty="0"/>
            <a:t>I</a:t>
          </a:r>
          <a:r>
            <a:rPr lang="en-US" b="0" i="0" dirty="0"/>
            <a:t>ts concentration is least affected by infections, malignancies, steroid therapy, inflammatory disorders, and muscle mass (no adjustment with age or gender)</a:t>
          </a:r>
          <a:endParaRPr lang="en-US" dirty="0"/>
        </a:p>
      </dgm:t>
    </dgm:pt>
    <dgm:pt modelId="{BF85A65A-6180-4315-85C2-880DD1FD0B43}" type="parTrans" cxnId="{F483B15C-F4B1-4510-AF50-EB92BE81D9EC}">
      <dgm:prSet/>
      <dgm:spPr/>
      <dgm:t>
        <a:bodyPr/>
        <a:lstStyle/>
        <a:p>
          <a:endParaRPr lang="en-US"/>
        </a:p>
      </dgm:t>
    </dgm:pt>
    <dgm:pt modelId="{8524675D-282D-4655-BD5D-3B11379D29A3}" type="sibTrans" cxnId="{F483B15C-F4B1-4510-AF50-EB92BE81D9EC}">
      <dgm:prSet/>
      <dgm:spPr/>
      <dgm:t>
        <a:bodyPr/>
        <a:lstStyle/>
        <a:p>
          <a:endParaRPr lang="en-US"/>
        </a:p>
      </dgm:t>
    </dgm:pt>
    <dgm:pt modelId="{E632E691-D4D0-4999-A4FD-08CBFB0F4249}" type="pres">
      <dgm:prSet presAssocID="{B4A94B37-7D87-4225-8704-0BF762A59234}" presName="linear" presStyleCnt="0">
        <dgm:presLayoutVars>
          <dgm:animLvl val="lvl"/>
          <dgm:resizeHandles val="exact"/>
        </dgm:presLayoutVars>
      </dgm:prSet>
      <dgm:spPr/>
    </dgm:pt>
    <dgm:pt modelId="{B1572174-0C30-4D62-8926-94C5FA3D9520}" type="pres">
      <dgm:prSet presAssocID="{1CC16602-58A4-4EA7-A363-36F62A9889B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F336409-365E-4604-B8C0-5825E0D94162}" type="pres">
      <dgm:prSet presAssocID="{9A5FEE81-6E38-4ECB-BE26-2F7BF67E1C67}" presName="spacer" presStyleCnt="0"/>
      <dgm:spPr/>
    </dgm:pt>
    <dgm:pt modelId="{AD786313-DBAF-45F2-BF31-6B3DCAD11DB0}" type="pres">
      <dgm:prSet presAssocID="{9068F721-85E3-4A12-8E03-A7C52648FFF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CF5FF3-8DAB-498F-B867-348FE31BC49E}" type="pres">
      <dgm:prSet presAssocID="{4757AEAB-D7FF-4BEF-9D44-2A829EB34137}" presName="spacer" presStyleCnt="0"/>
      <dgm:spPr/>
    </dgm:pt>
    <dgm:pt modelId="{9F43A840-0913-4014-9E58-72F43A4F4181}" type="pres">
      <dgm:prSet presAssocID="{DC76F647-A277-4E6F-B1B4-64ACDFD08B8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EEA8DC5-A1E1-4280-936C-188D5E2D03F5}" type="pres">
      <dgm:prSet presAssocID="{5FAD2797-45D6-4E89-AE10-4520D6D6F8DD}" presName="spacer" presStyleCnt="0"/>
      <dgm:spPr/>
    </dgm:pt>
    <dgm:pt modelId="{601AA057-8EEF-49C1-B441-BD40FC682EA1}" type="pres">
      <dgm:prSet presAssocID="{5100A8D4-21EB-4D13-A8BE-E9FF2E4CDA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6E348E-0A98-408C-AB62-F29F88AD792F}" type="pres">
      <dgm:prSet presAssocID="{FE2FED12-BCF6-4B14-A330-AC6C5226388F}" presName="spacer" presStyleCnt="0"/>
      <dgm:spPr/>
    </dgm:pt>
    <dgm:pt modelId="{50FEDB8A-7432-48B3-A287-0BBBF46911FD}" type="pres">
      <dgm:prSet presAssocID="{4AB606FB-E8BD-4A3A-922F-96598DBEFF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A26BEC7-1470-4294-844D-9815DD000CD5}" type="pres">
      <dgm:prSet presAssocID="{BD5F5FBF-53E8-48C0-B233-1CCAF46264EE}" presName="spacer" presStyleCnt="0"/>
      <dgm:spPr/>
    </dgm:pt>
    <dgm:pt modelId="{ECCD0449-6708-4C49-81A0-CEF78175F8DA}" type="pres">
      <dgm:prSet presAssocID="{9DE90C5B-260A-47BE-9749-DA5FFF1F6A4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B8C090E-FAF3-44F8-A0DC-8E4AC607CAC6}" type="presOf" srcId="{DC76F647-A277-4E6F-B1B4-64ACDFD08B89}" destId="{9F43A840-0913-4014-9E58-72F43A4F4181}" srcOrd="0" destOrd="0" presId="urn:microsoft.com/office/officeart/2005/8/layout/vList2"/>
    <dgm:cxn modelId="{B5F9462F-4AE0-43AE-ADA1-51AE21922402}" srcId="{B4A94B37-7D87-4225-8704-0BF762A59234}" destId="{1CC16602-58A4-4EA7-A363-36F62A9889B2}" srcOrd="0" destOrd="0" parTransId="{CD53ED33-C2E9-432F-BC1B-D712FF4594DF}" sibTransId="{9A5FEE81-6E38-4ECB-BE26-2F7BF67E1C67}"/>
    <dgm:cxn modelId="{DD35F338-C7B3-41E8-A98D-D6C539C9C4C5}" srcId="{B4A94B37-7D87-4225-8704-0BF762A59234}" destId="{5100A8D4-21EB-4D13-A8BE-E9FF2E4CDA2B}" srcOrd="3" destOrd="0" parTransId="{C37EC0BD-25D9-4524-91B4-1A09C34CBEF7}" sibTransId="{FE2FED12-BCF6-4B14-A330-AC6C5226388F}"/>
    <dgm:cxn modelId="{F483B15C-F4B1-4510-AF50-EB92BE81D9EC}" srcId="{B4A94B37-7D87-4225-8704-0BF762A59234}" destId="{9DE90C5B-260A-47BE-9749-DA5FFF1F6A44}" srcOrd="5" destOrd="0" parTransId="{BF85A65A-6180-4315-85C2-880DD1FD0B43}" sibTransId="{8524675D-282D-4655-BD5D-3B11379D29A3}"/>
    <dgm:cxn modelId="{8C5AF590-E42C-4279-8A82-B79F29E92821}" type="presOf" srcId="{B4A94B37-7D87-4225-8704-0BF762A59234}" destId="{E632E691-D4D0-4999-A4FD-08CBFB0F4249}" srcOrd="0" destOrd="0" presId="urn:microsoft.com/office/officeart/2005/8/layout/vList2"/>
    <dgm:cxn modelId="{5BEDB49C-CFA2-49AA-86A0-E310A1E68B16}" srcId="{B4A94B37-7D87-4225-8704-0BF762A59234}" destId="{9068F721-85E3-4A12-8E03-A7C52648FFF7}" srcOrd="1" destOrd="0" parTransId="{10BC5500-A412-4A04-8B4E-50CAF94C76B6}" sibTransId="{4757AEAB-D7FF-4BEF-9D44-2A829EB34137}"/>
    <dgm:cxn modelId="{724671C3-8CCE-4313-8B0A-A8F12327F600}" srcId="{B4A94B37-7D87-4225-8704-0BF762A59234}" destId="{DC76F647-A277-4E6F-B1B4-64ACDFD08B89}" srcOrd="2" destOrd="0" parTransId="{27BBF2CA-450C-48D3-A92D-84844BA62BD2}" sibTransId="{5FAD2797-45D6-4E89-AE10-4520D6D6F8DD}"/>
    <dgm:cxn modelId="{CA0CD1CB-FFB7-486F-8212-FF69CFA7C2AA}" type="presOf" srcId="{5100A8D4-21EB-4D13-A8BE-E9FF2E4CDA2B}" destId="{601AA057-8EEF-49C1-B441-BD40FC682EA1}" srcOrd="0" destOrd="0" presId="urn:microsoft.com/office/officeart/2005/8/layout/vList2"/>
    <dgm:cxn modelId="{FC5B00DE-62AA-49AB-876F-F516F7C41972}" type="presOf" srcId="{9068F721-85E3-4A12-8E03-A7C52648FFF7}" destId="{AD786313-DBAF-45F2-BF31-6B3DCAD11DB0}" srcOrd="0" destOrd="0" presId="urn:microsoft.com/office/officeart/2005/8/layout/vList2"/>
    <dgm:cxn modelId="{0DAB5AE4-59BE-44C1-B2D1-7EB6EB09A7A4}" type="presOf" srcId="{1CC16602-58A4-4EA7-A363-36F62A9889B2}" destId="{B1572174-0C30-4D62-8926-94C5FA3D9520}" srcOrd="0" destOrd="0" presId="urn:microsoft.com/office/officeart/2005/8/layout/vList2"/>
    <dgm:cxn modelId="{752F3BEB-FD1C-47A6-A1EC-6C1FDACA8BC1}" srcId="{B4A94B37-7D87-4225-8704-0BF762A59234}" destId="{4AB606FB-E8BD-4A3A-922F-96598DBEFFB7}" srcOrd="4" destOrd="0" parTransId="{944DB333-641F-48E6-9D69-47D0E7903C12}" sibTransId="{BD5F5FBF-53E8-48C0-B233-1CCAF46264EE}"/>
    <dgm:cxn modelId="{178C80EB-3192-48CC-9EBD-79BE2C50EB6D}" type="presOf" srcId="{9DE90C5B-260A-47BE-9749-DA5FFF1F6A44}" destId="{ECCD0449-6708-4C49-81A0-CEF78175F8DA}" srcOrd="0" destOrd="0" presId="urn:microsoft.com/office/officeart/2005/8/layout/vList2"/>
    <dgm:cxn modelId="{72DC8CF6-B211-4BCE-8B7D-BCFA8FBCB3D8}" type="presOf" srcId="{4AB606FB-E8BD-4A3A-922F-96598DBEFFB7}" destId="{50FEDB8A-7432-48B3-A287-0BBBF46911FD}" srcOrd="0" destOrd="0" presId="urn:microsoft.com/office/officeart/2005/8/layout/vList2"/>
    <dgm:cxn modelId="{4299076B-4FFD-4641-98B9-538B9178A8A5}" type="presParOf" srcId="{E632E691-D4D0-4999-A4FD-08CBFB0F4249}" destId="{B1572174-0C30-4D62-8926-94C5FA3D9520}" srcOrd="0" destOrd="0" presId="urn:microsoft.com/office/officeart/2005/8/layout/vList2"/>
    <dgm:cxn modelId="{9DB2BCF5-EC77-4748-B08D-06CC12373AD9}" type="presParOf" srcId="{E632E691-D4D0-4999-A4FD-08CBFB0F4249}" destId="{8F336409-365E-4604-B8C0-5825E0D94162}" srcOrd="1" destOrd="0" presId="urn:microsoft.com/office/officeart/2005/8/layout/vList2"/>
    <dgm:cxn modelId="{A895D211-EA3A-4606-AD0B-AC42319B3472}" type="presParOf" srcId="{E632E691-D4D0-4999-A4FD-08CBFB0F4249}" destId="{AD786313-DBAF-45F2-BF31-6B3DCAD11DB0}" srcOrd="2" destOrd="0" presId="urn:microsoft.com/office/officeart/2005/8/layout/vList2"/>
    <dgm:cxn modelId="{8EF6BDB5-E29A-4631-84EA-9A93C64647FA}" type="presParOf" srcId="{E632E691-D4D0-4999-A4FD-08CBFB0F4249}" destId="{C9CF5FF3-8DAB-498F-B867-348FE31BC49E}" srcOrd="3" destOrd="0" presId="urn:microsoft.com/office/officeart/2005/8/layout/vList2"/>
    <dgm:cxn modelId="{53D0D086-15F2-4271-9978-E4783C73C843}" type="presParOf" srcId="{E632E691-D4D0-4999-A4FD-08CBFB0F4249}" destId="{9F43A840-0913-4014-9E58-72F43A4F4181}" srcOrd="4" destOrd="0" presId="urn:microsoft.com/office/officeart/2005/8/layout/vList2"/>
    <dgm:cxn modelId="{F34EEAFD-F1C1-43AD-8B62-FC174FECC9BB}" type="presParOf" srcId="{E632E691-D4D0-4999-A4FD-08CBFB0F4249}" destId="{9EEA8DC5-A1E1-4280-936C-188D5E2D03F5}" srcOrd="5" destOrd="0" presId="urn:microsoft.com/office/officeart/2005/8/layout/vList2"/>
    <dgm:cxn modelId="{3904BE9F-922A-4FA1-93C0-4CB1E5CA030B}" type="presParOf" srcId="{E632E691-D4D0-4999-A4FD-08CBFB0F4249}" destId="{601AA057-8EEF-49C1-B441-BD40FC682EA1}" srcOrd="6" destOrd="0" presId="urn:microsoft.com/office/officeart/2005/8/layout/vList2"/>
    <dgm:cxn modelId="{C3E98638-02FB-4C5D-B783-2853CB22B565}" type="presParOf" srcId="{E632E691-D4D0-4999-A4FD-08CBFB0F4249}" destId="{EE6E348E-0A98-408C-AB62-F29F88AD792F}" srcOrd="7" destOrd="0" presId="urn:microsoft.com/office/officeart/2005/8/layout/vList2"/>
    <dgm:cxn modelId="{98800D56-BCB4-44E2-B2E1-C2328AD8E532}" type="presParOf" srcId="{E632E691-D4D0-4999-A4FD-08CBFB0F4249}" destId="{50FEDB8A-7432-48B3-A287-0BBBF46911FD}" srcOrd="8" destOrd="0" presId="urn:microsoft.com/office/officeart/2005/8/layout/vList2"/>
    <dgm:cxn modelId="{0C13FEA5-0032-4BAE-988F-A5F1EE14CA4C}" type="presParOf" srcId="{E632E691-D4D0-4999-A4FD-08CBFB0F4249}" destId="{DA26BEC7-1470-4294-844D-9815DD000CD5}" srcOrd="9" destOrd="0" presId="urn:microsoft.com/office/officeart/2005/8/layout/vList2"/>
    <dgm:cxn modelId="{1614148E-D2CA-45BF-A0D4-E91BD999F350}" type="presParOf" srcId="{E632E691-D4D0-4999-A4FD-08CBFB0F4249}" destId="{ECCD0449-6708-4C49-81A0-CEF78175F8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84506-EFE1-4D12-A34C-1600203136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D651C-175F-4EE0-89A1-645351322646}">
      <dgm:prSet/>
      <dgm:spPr/>
      <dgm:t>
        <a:bodyPr/>
        <a:lstStyle/>
        <a:p>
          <a:r>
            <a:rPr lang="en-US" dirty="0"/>
            <a:t>Y</a:t>
          </a:r>
          <a:r>
            <a:rPr lang="en-US" b="0" i="0" dirty="0"/>
            <a:t>ounger patients</a:t>
          </a:r>
          <a:endParaRPr lang="en-US" dirty="0"/>
        </a:p>
      </dgm:t>
    </dgm:pt>
    <dgm:pt modelId="{D81E2818-DFA0-4150-9DBC-37700A408D6A}" type="parTrans" cxnId="{9501053B-27D1-4175-8830-77C7C88F14CD}">
      <dgm:prSet/>
      <dgm:spPr/>
      <dgm:t>
        <a:bodyPr/>
        <a:lstStyle/>
        <a:p>
          <a:endParaRPr lang="en-US"/>
        </a:p>
      </dgm:t>
    </dgm:pt>
    <dgm:pt modelId="{18907DD6-015E-4C2A-B088-D3E8E993C60C}" type="sibTrans" cxnId="{9501053B-27D1-4175-8830-77C7C88F14CD}">
      <dgm:prSet/>
      <dgm:spPr/>
      <dgm:t>
        <a:bodyPr/>
        <a:lstStyle/>
        <a:p>
          <a:endParaRPr lang="en-US"/>
        </a:p>
      </dgm:t>
    </dgm:pt>
    <dgm:pt modelId="{540065B4-58B9-434C-8BB0-FE31F64C231D}">
      <dgm:prSet/>
      <dgm:spPr/>
      <dgm:t>
        <a:bodyPr/>
        <a:lstStyle/>
        <a:p>
          <a:r>
            <a:rPr lang="en-US"/>
            <a:t>L</a:t>
          </a:r>
          <a:r>
            <a:rPr lang="en-US" b="0" i="0"/>
            <a:t>ower Acute Physiology And Chronic Health Evaluation (APACHE) II scores</a:t>
          </a:r>
          <a:endParaRPr lang="en-US"/>
        </a:p>
      </dgm:t>
    </dgm:pt>
    <dgm:pt modelId="{12E898D5-A211-4AE7-A41B-7D52BD8C9AD4}" type="parTrans" cxnId="{C4BDFDA4-325A-4E02-956E-895913E525E2}">
      <dgm:prSet/>
      <dgm:spPr/>
      <dgm:t>
        <a:bodyPr/>
        <a:lstStyle/>
        <a:p>
          <a:endParaRPr lang="en-US"/>
        </a:p>
      </dgm:t>
    </dgm:pt>
    <dgm:pt modelId="{0B8B3982-DAEC-419A-84D8-ED335246DE11}" type="sibTrans" cxnId="{C4BDFDA4-325A-4E02-956E-895913E525E2}">
      <dgm:prSet/>
      <dgm:spPr/>
      <dgm:t>
        <a:bodyPr/>
        <a:lstStyle/>
        <a:p>
          <a:endParaRPr lang="en-US"/>
        </a:p>
      </dgm:t>
    </dgm:pt>
    <dgm:pt modelId="{A1F9DB37-6FD7-41F3-8B52-A38ACC53032C}">
      <dgm:prSet/>
      <dgm:spPr/>
      <dgm:t>
        <a:bodyPr/>
        <a:lstStyle/>
        <a:p>
          <a:r>
            <a:rPr lang="en-US" b="0" i="0"/>
            <a:t>Higher diastolic blood pressures</a:t>
          </a:r>
          <a:endParaRPr lang="en-US"/>
        </a:p>
      </dgm:t>
    </dgm:pt>
    <dgm:pt modelId="{95BC9418-3AA7-401C-A403-3CF3E1BD2D97}" type="parTrans" cxnId="{6CD6366A-5434-4DC9-A519-0E27DC5DB7FF}">
      <dgm:prSet/>
      <dgm:spPr/>
      <dgm:t>
        <a:bodyPr/>
        <a:lstStyle/>
        <a:p>
          <a:endParaRPr lang="en-US"/>
        </a:p>
      </dgm:t>
    </dgm:pt>
    <dgm:pt modelId="{3534286D-5048-4679-A084-8AA429E8CEE5}" type="sibTrans" cxnId="{6CD6366A-5434-4DC9-A519-0E27DC5DB7FF}">
      <dgm:prSet/>
      <dgm:spPr/>
      <dgm:t>
        <a:bodyPr/>
        <a:lstStyle/>
        <a:p>
          <a:endParaRPr lang="en-US"/>
        </a:p>
      </dgm:t>
    </dgm:pt>
    <dgm:pt modelId="{FBAA73C6-01CA-491F-8131-5CFA191272AF}">
      <dgm:prSet/>
      <dgm:spPr/>
      <dgm:t>
        <a:bodyPr/>
        <a:lstStyle/>
        <a:p>
          <a:r>
            <a:rPr lang="en-US"/>
            <a:t>H</a:t>
          </a:r>
          <a:r>
            <a:rPr lang="en-US" b="0" i="0"/>
            <a:t>igher urine output on the first morning of admission to the ICU</a:t>
          </a:r>
          <a:endParaRPr lang="en-US"/>
        </a:p>
      </dgm:t>
    </dgm:pt>
    <dgm:pt modelId="{08A25B8B-B3A8-4F68-95CE-65983C7B1E73}" type="parTrans" cxnId="{C687CB33-F5B9-4435-BBE8-8337BE4737E7}">
      <dgm:prSet/>
      <dgm:spPr/>
      <dgm:t>
        <a:bodyPr/>
        <a:lstStyle/>
        <a:p>
          <a:endParaRPr lang="en-US"/>
        </a:p>
      </dgm:t>
    </dgm:pt>
    <dgm:pt modelId="{56006AA1-5E97-4D0F-8B3B-2D311A24A215}" type="sibTrans" cxnId="{C687CB33-F5B9-4435-BBE8-8337BE4737E7}">
      <dgm:prSet/>
      <dgm:spPr/>
      <dgm:t>
        <a:bodyPr/>
        <a:lstStyle/>
        <a:p>
          <a:endParaRPr lang="en-US"/>
        </a:p>
      </dgm:t>
    </dgm:pt>
    <dgm:pt modelId="{27E55E84-EA71-4B71-9DCC-D53BEAA70FC4}" type="pres">
      <dgm:prSet presAssocID="{FAB84506-EFE1-4D12-A34C-1600203136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913EE6-A21C-4A3A-8657-6CFF083C12D0}" type="pres">
      <dgm:prSet presAssocID="{B11D651C-175F-4EE0-89A1-645351322646}" presName="root" presStyleCnt="0"/>
      <dgm:spPr/>
    </dgm:pt>
    <dgm:pt modelId="{92C0B27E-0F3D-445A-9791-8A90014B05C0}" type="pres">
      <dgm:prSet presAssocID="{B11D651C-175F-4EE0-89A1-645351322646}" presName="rootComposite" presStyleCnt="0"/>
      <dgm:spPr/>
    </dgm:pt>
    <dgm:pt modelId="{96670AA9-24AE-451F-B5AE-416C1C03E002}" type="pres">
      <dgm:prSet presAssocID="{B11D651C-175F-4EE0-89A1-645351322646}" presName="rootText" presStyleLbl="node1" presStyleIdx="0" presStyleCnt="4"/>
      <dgm:spPr/>
    </dgm:pt>
    <dgm:pt modelId="{41B1DB76-CD8E-4680-BCAF-7B2FBD908D5F}" type="pres">
      <dgm:prSet presAssocID="{B11D651C-175F-4EE0-89A1-645351322646}" presName="rootConnector" presStyleLbl="node1" presStyleIdx="0" presStyleCnt="4"/>
      <dgm:spPr/>
    </dgm:pt>
    <dgm:pt modelId="{5D4364A9-0419-410E-9AE6-8875422559F8}" type="pres">
      <dgm:prSet presAssocID="{B11D651C-175F-4EE0-89A1-645351322646}" presName="childShape" presStyleCnt="0"/>
      <dgm:spPr/>
    </dgm:pt>
    <dgm:pt modelId="{79A87C61-C6CC-4BA5-81B5-7F633458B649}" type="pres">
      <dgm:prSet presAssocID="{540065B4-58B9-434C-8BB0-FE31F64C231D}" presName="root" presStyleCnt="0"/>
      <dgm:spPr/>
    </dgm:pt>
    <dgm:pt modelId="{5B3C1213-0734-40CC-91B9-85A75CFFED8A}" type="pres">
      <dgm:prSet presAssocID="{540065B4-58B9-434C-8BB0-FE31F64C231D}" presName="rootComposite" presStyleCnt="0"/>
      <dgm:spPr/>
    </dgm:pt>
    <dgm:pt modelId="{20C8BE8C-16A4-449D-99F5-E28F9A57214B}" type="pres">
      <dgm:prSet presAssocID="{540065B4-58B9-434C-8BB0-FE31F64C231D}" presName="rootText" presStyleLbl="node1" presStyleIdx="1" presStyleCnt="4"/>
      <dgm:spPr/>
    </dgm:pt>
    <dgm:pt modelId="{BC877715-CB1C-4629-AEC9-180852D4172E}" type="pres">
      <dgm:prSet presAssocID="{540065B4-58B9-434C-8BB0-FE31F64C231D}" presName="rootConnector" presStyleLbl="node1" presStyleIdx="1" presStyleCnt="4"/>
      <dgm:spPr/>
    </dgm:pt>
    <dgm:pt modelId="{DFAC04B2-50AA-4495-9344-F184A39B68FE}" type="pres">
      <dgm:prSet presAssocID="{540065B4-58B9-434C-8BB0-FE31F64C231D}" presName="childShape" presStyleCnt="0"/>
      <dgm:spPr/>
    </dgm:pt>
    <dgm:pt modelId="{B03FA807-E75C-49BE-94F8-A99F025268B8}" type="pres">
      <dgm:prSet presAssocID="{A1F9DB37-6FD7-41F3-8B52-A38ACC53032C}" presName="root" presStyleCnt="0"/>
      <dgm:spPr/>
    </dgm:pt>
    <dgm:pt modelId="{57A4CF2B-7D8A-4B64-BABB-60618FA4124A}" type="pres">
      <dgm:prSet presAssocID="{A1F9DB37-6FD7-41F3-8B52-A38ACC53032C}" presName="rootComposite" presStyleCnt="0"/>
      <dgm:spPr/>
    </dgm:pt>
    <dgm:pt modelId="{D5ABF239-7C44-45EB-90C9-EDD12028E1CE}" type="pres">
      <dgm:prSet presAssocID="{A1F9DB37-6FD7-41F3-8B52-A38ACC53032C}" presName="rootText" presStyleLbl="node1" presStyleIdx="2" presStyleCnt="4"/>
      <dgm:spPr/>
    </dgm:pt>
    <dgm:pt modelId="{554DC330-1309-4E64-9BFB-7571C7C8A69B}" type="pres">
      <dgm:prSet presAssocID="{A1F9DB37-6FD7-41F3-8B52-A38ACC53032C}" presName="rootConnector" presStyleLbl="node1" presStyleIdx="2" presStyleCnt="4"/>
      <dgm:spPr/>
    </dgm:pt>
    <dgm:pt modelId="{AD574782-17D9-4632-B718-76B31819EF5B}" type="pres">
      <dgm:prSet presAssocID="{A1F9DB37-6FD7-41F3-8B52-A38ACC53032C}" presName="childShape" presStyleCnt="0"/>
      <dgm:spPr/>
    </dgm:pt>
    <dgm:pt modelId="{2BDE47C8-D0C2-4229-941D-5697C9444073}" type="pres">
      <dgm:prSet presAssocID="{FBAA73C6-01CA-491F-8131-5CFA191272AF}" presName="root" presStyleCnt="0"/>
      <dgm:spPr/>
    </dgm:pt>
    <dgm:pt modelId="{C3A04F3F-B341-406B-BE32-9A76924614AC}" type="pres">
      <dgm:prSet presAssocID="{FBAA73C6-01CA-491F-8131-5CFA191272AF}" presName="rootComposite" presStyleCnt="0"/>
      <dgm:spPr/>
    </dgm:pt>
    <dgm:pt modelId="{1F782DFE-5993-4D88-B22F-E76BFD64A462}" type="pres">
      <dgm:prSet presAssocID="{FBAA73C6-01CA-491F-8131-5CFA191272AF}" presName="rootText" presStyleLbl="node1" presStyleIdx="3" presStyleCnt="4"/>
      <dgm:spPr/>
    </dgm:pt>
    <dgm:pt modelId="{50D22EF0-A833-4CBF-9C40-5E982357F26B}" type="pres">
      <dgm:prSet presAssocID="{FBAA73C6-01CA-491F-8131-5CFA191272AF}" presName="rootConnector" presStyleLbl="node1" presStyleIdx="3" presStyleCnt="4"/>
      <dgm:spPr/>
    </dgm:pt>
    <dgm:pt modelId="{22E5306F-86EF-443A-807F-EB67923C8098}" type="pres">
      <dgm:prSet presAssocID="{FBAA73C6-01CA-491F-8131-5CFA191272AF}" presName="childShape" presStyleCnt="0"/>
      <dgm:spPr/>
    </dgm:pt>
  </dgm:ptLst>
  <dgm:cxnLst>
    <dgm:cxn modelId="{F6CFC732-A4E7-4F92-BE30-FA6F080D8FC8}" type="presOf" srcId="{B11D651C-175F-4EE0-89A1-645351322646}" destId="{41B1DB76-CD8E-4680-BCAF-7B2FBD908D5F}" srcOrd="1" destOrd="0" presId="urn:microsoft.com/office/officeart/2005/8/layout/hierarchy3"/>
    <dgm:cxn modelId="{C687CB33-F5B9-4435-BBE8-8337BE4737E7}" srcId="{FAB84506-EFE1-4D12-A34C-1600203136AB}" destId="{FBAA73C6-01CA-491F-8131-5CFA191272AF}" srcOrd="3" destOrd="0" parTransId="{08A25B8B-B3A8-4F68-95CE-65983C7B1E73}" sibTransId="{56006AA1-5E97-4D0F-8B3B-2D311A24A215}"/>
    <dgm:cxn modelId="{70843338-A7AE-4499-A279-DAB9E1401A94}" type="presOf" srcId="{A1F9DB37-6FD7-41F3-8B52-A38ACC53032C}" destId="{554DC330-1309-4E64-9BFB-7571C7C8A69B}" srcOrd="1" destOrd="0" presId="urn:microsoft.com/office/officeart/2005/8/layout/hierarchy3"/>
    <dgm:cxn modelId="{9501053B-27D1-4175-8830-77C7C88F14CD}" srcId="{FAB84506-EFE1-4D12-A34C-1600203136AB}" destId="{B11D651C-175F-4EE0-89A1-645351322646}" srcOrd="0" destOrd="0" parTransId="{D81E2818-DFA0-4150-9DBC-37700A408D6A}" sibTransId="{18907DD6-015E-4C2A-B088-D3E8E993C60C}"/>
    <dgm:cxn modelId="{C6231962-6853-4D1A-8503-D3CD4587E8E1}" type="presOf" srcId="{540065B4-58B9-434C-8BB0-FE31F64C231D}" destId="{BC877715-CB1C-4629-AEC9-180852D4172E}" srcOrd="1" destOrd="0" presId="urn:microsoft.com/office/officeart/2005/8/layout/hierarchy3"/>
    <dgm:cxn modelId="{E7C91467-1CDF-479B-8B73-3B6328D8318A}" type="presOf" srcId="{FBAA73C6-01CA-491F-8131-5CFA191272AF}" destId="{50D22EF0-A833-4CBF-9C40-5E982357F26B}" srcOrd="1" destOrd="0" presId="urn:microsoft.com/office/officeart/2005/8/layout/hierarchy3"/>
    <dgm:cxn modelId="{6CD6366A-5434-4DC9-A519-0E27DC5DB7FF}" srcId="{FAB84506-EFE1-4D12-A34C-1600203136AB}" destId="{A1F9DB37-6FD7-41F3-8B52-A38ACC53032C}" srcOrd="2" destOrd="0" parTransId="{95BC9418-3AA7-401C-A403-3CF3E1BD2D97}" sibTransId="{3534286D-5048-4679-A084-8AA429E8CEE5}"/>
    <dgm:cxn modelId="{1035D782-4A2C-4666-BB1C-C1BFA18213B4}" type="presOf" srcId="{B11D651C-175F-4EE0-89A1-645351322646}" destId="{96670AA9-24AE-451F-B5AE-416C1C03E002}" srcOrd="0" destOrd="0" presId="urn:microsoft.com/office/officeart/2005/8/layout/hierarchy3"/>
    <dgm:cxn modelId="{455DF09C-B46A-4EFB-AF54-C5BA745A8117}" type="presOf" srcId="{A1F9DB37-6FD7-41F3-8B52-A38ACC53032C}" destId="{D5ABF239-7C44-45EB-90C9-EDD12028E1CE}" srcOrd="0" destOrd="0" presId="urn:microsoft.com/office/officeart/2005/8/layout/hierarchy3"/>
    <dgm:cxn modelId="{8D3ADDA3-C89D-4752-B9FC-78376F819609}" type="presOf" srcId="{FBAA73C6-01CA-491F-8131-5CFA191272AF}" destId="{1F782DFE-5993-4D88-B22F-E76BFD64A462}" srcOrd="0" destOrd="0" presId="urn:microsoft.com/office/officeart/2005/8/layout/hierarchy3"/>
    <dgm:cxn modelId="{C4BDFDA4-325A-4E02-956E-895913E525E2}" srcId="{FAB84506-EFE1-4D12-A34C-1600203136AB}" destId="{540065B4-58B9-434C-8BB0-FE31F64C231D}" srcOrd="1" destOrd="0" parTransId="{12E898D5-A211-4AE7-A41B-7D52BD8C9AD4}" sibTransId="{0B8B3982-DAEC-419A-84D8-ED335246DE11}"/>
    <dgm:cxn modelId="{7A3F70F9-CD1F-4CE6-A55B-F4E0F50F1105}" type="presOf" srcId="{540065B4-58B9-434C-8BB0-FE31F64C231D}" destId="{20C8BE8C-16A4-449D-99F5-E28F9A57214B}" srcOrd="0" destOrd="0" presId="urn:microsoft.com/office/officeart/2005/8/layout/hierarchy3"/>
    <dgm:cxn modelId="{8F1E5BFA-B29D-4F0B-AD83-84B759FF391F}" type="presOf" srcId="{FAB84506-EFE1-4D12-A34C-1600203136AB}" destId="{27E55E84-EA71-4B71-9DCC-D53BEAA70FC4}" srcOrd="0" destOrd="0" presId="urn:microsoft.com/office/officeart/2005/8/layout/hierarchy3"/>
    <dgm:cxn modelId="{EE258D88-B9E4-4D0D-87C3-12A1DF0F5FDC}" type="presParOf" srcId="{27E55E84-EA71-4B71-9DCC-D53BEAA70FC4}" destId="{DA913EE6-A21C-4A3A-8657-6CFF083C12D0}" srcOrd="0" destOrd="0" presId="urn:microsoft.com/office/officeart/2005/8/layout/hierarchy3"/>
    <dgm:cxn modelId="{0AA4FAAE-BF2C-466C-B70D-F5378EF5E9E7}" type="presParOf" srcId="{DA913EE6-A21C-4A3A-8657-6CFF083C12D0}" destId="{92C0B27E-0F3D-445A-9791-8A90014B05C0}" srcOrd="0" destOrd="0" presId="urn:microsoft.com/office/officeart/2005/8/layout/hierarchy3"/>
    <dgm:cxn modelId="{61AA4934-80C7-4BA9-89D7-B490FFBFBA3A}" type="presParOf" srcId="{92C0B27E-0F3D-445A-9791-8A90014B05C0}" destId="{96670AA9-24AE-451F-B5AE-416C1C03E002}" srcOrd="0" destOrd="0" presId="urn:microsoft.com/office/officeart/2005/8/layout/hierarchy3"/>
    <dgm:cxn modelId="{377DDA02-F128-4D91-97DA-7FA85DC09321}" type="presParOf" srcId="{92C0B27E-0F3D-445A-9791-8A90014B05C0}" destId="{41B1DB76-CD8E-4680-BCAF-7B2FBD908D5F}" srcOrd="1" destOrd="0" presId="urn:microsoft.com/office/officeart/2005/8/layout/hierarchy3"/>
    <dgm:cxn modelId="{0F11E3E3-7BBE-493C-B924-762C2911D4FC}" type="presParOf" srcId="{DA913EE6-A21C-4A3A-8657-6CFF083C12D0}" destId="{5D4364A9-0419-410E-9AE6-8875422559F8}" srcOrd="1" destOrd="0" presId="urn:microsoft.com/office/officeart/2005/8/layout/hierarchy3"/>
    <dgm:cxn modelId="{D4D5E5F6-89AD-4A1A-88B7-D2165D77BCC8}" type="presParOf" srcId="{27E55E84-EA71-4B71-9DCC-D53BEAA70FC4}" destId="{79A87C61-C6CC-4BA5-81B5-7F633458B649}" srcOrd="1" destOrd="0" presId="urn:microsoft.com/office/officeart/2005/8/layout/hierarchy3"/>
    <dgm:cxn modelId="{78B941DA-7F26-41EB-B907-C7A0F3A9CF4A}" type="presParOf" srcId="{79A87C61-C6CC-4BA5-81B5-7F633458B649}" destId="{5B3C1213-0734-40CC-91B9-85A75CFFED8A}" srcOrd="0" destOrd="0" presId="urn:microsoft.com/office/officeart/2005/8/layout/hierarchy3"/>
    <dgm:cxn modelId="{CA0652B1-D082-4EE0-B291-E96B868F9D67}" type="presParOf" srcId="{5B3C1213-0734-40CC-91B9-85A75CFFED8A}" destId="{20C8BE8C-16A4-449D-99F5-E28F9A57214B}" srcOrd="0" destOrd="0" presId="urn:microsoft.com/office/officeart/2005/8/layout/hierarchy3"/>
    <dgm:cxn modelId="{AB8764DD-468F-489D-83DD-7BA750B917F2}" type="presParOf" srcId="{5B3C1213-0734-40CC-91B9-85A75CFFED8A}" destId="{BC877715-CB1C-4629-AEC9-180852D4172E}" srcOrd="1" destOrd="0" presId="urn:microsoft.com/office/officeart/2005/8/layout/hierarchy3"/>
    <dgm:cxn modelId="{53AB277A-239D-4759-9AF2-BB48B35944CA}" type="presParOf" srcId="{79A87C61-C6CC-4BA5-81B5-7F633458B649}" destId="{DFAC04B2-50AA-4495-9344-F184A39B68FE}" srcOrd="1" destOrd="0" presId="urn:microsoft.com/office/officeart/2005/8/layout/hierarchy3"/>
    <dgm:cxn modelId="{4A7FAC4F-6EF3-4852-84E3-A786283D9328}" type="presParOf" srcId="{27E55E84-EA71-4B71-9DCC-D53BEAA70FC4}" destId="{B03FA807-E75C-49BE-94F8-A99F025268B8}" srcOrd="2" destOrd="0" presId="urn:microsoft.com/office/officeart/2005/8/layout/hierarchy3"/>
    <dgm:cxn modelId="{2C176358-B19C-4AF1-874B-1FAD9B6FE26C}" type="presParOf" srcId="{B03FA807-E75C-49BE-94F8-A99F025268B8}" destId="{57A4CF2B-7D8A-4B64-BABB-60618FA4124A}" srcOrd="0" destOrd="0" presId="urn:microsoft.com/office/officeart/2005/8/layout/hierarchy3"/>
    <dgm:cxn modelId="{807AFEF5-47B0-4F78-8F18-75F9FFC2E61D}" type="presParOf" srcId="{57A4CF2B-7D8A-4B64-BABB-60618FA4124A}" destId="{D5ABF239-7C44-45EB-90C9-EDD12028E1CE}" srcOrd="0" destOrd="0" presId="urn:microsoft.com/office/officeart/2005/8/layout/hierarchy3"/>
    <dgm:cxn modelId="{18F77B34-985A-4800-8639-D46A4F038E02}" type="presParOf" srcId="{57A4CF2B-7D8A-4B64-BABB-60618FA4124A}" destId="{554DC330-1309-4E64-9BFB-7571C7C8A69B}" srcOrd="1" destOrd="0" presId="urn:microsoft.com/office/officeart/2005/8/layout/hierarchy3"/>
    <dgm:cxn modelId="{6313AD8C-98B1-40E0-AF2B-197AD9BE208D}" type="presParOf" srcId="{B03FA807-E75C-49BE-94F8-A99F025268B8}" destId="{AD574782-17D9-4632-B718-76B31819EF5B}" srcOrd="1" destOrd="0" presId="urn:microsoft.com/office/officeart/2005/8/layout/hierarchy3"/>
    <dgm:cxn modelId="{4A264BBB-73AC-40CD-AAC1-8DA50CF0BAE7}" type="presParOf" srcId="{27E55E84-EA71-4B71-9DCC-D53BEAA70FC4}" destId="{2BDE47C8-D0C2-4229-941D-5697C9444073}" srcOrd="3" destOrd="0" presId="urn:microsoft.com/office/officeart/2005/8/layout/hierarchy3"/>
    <dgm:cxn modelId="{6D8D283C-0C5D-4F81-A678-CC5BCCBB4D3A}" type="presParOf" srcId="{2BDE47C8-D0C2-4229-941D-5697C9444073}" destId="{C3A04F3F-B341-406B-BE32-9A76924614AC}" srcOrd="0" destOrd="0" presId="urn:microsoft.com/office/officeart/2005/8/layout/hierarchy3"/>
    <dgm:cxn modelId="{E9BDAF0D-6401-440F-8E99-570A04E89B3C}" type="presParOf" srcId="{C3A04F3F-B341-406B-BE32-9A76924614AC}" destId="{1F782DFE-5993-4D88-B22F-E76BFD64A462}" srcOrd="0" destOrd="0" presId="urn:microsoft.com/office/officeart/2005/8/layout/hierarchy3"/>
    <dgm:cxn modelId="{A8A712F6-3404-459E-8078-00E226AC41E7}" type="presParOf" srcId="{C3A04F3F-B341-406B-BE32-9A76924614AC}" destId="{50D22EF0-A833-4CBF-9C40-5E982357F26B}" srcOrd="1" destOrd="0" presId="urn:microsoft.com/office/officeart/2005/8/layout/hierarchy3"/>
    <dgm:cxn modelId="{A4EE9859-D47D-4BB0-AA77-32C681A25717}" type="presParOf" srcId="{2BDE47C8-D0C2-4229-941D-5697C9444073}" destId="{22E5306F-86EF-443A-807F-EB67923C8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E18073-34A5-4122-9D61-92AE477F65BA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BE92A44-8BF6-4887-8ADF-3BCAB2F24228}">
      <dgm:prSet/>
      <dgm:spPr/>
      <dgm:t>
        <a:bodyPr/>
        <a:lstStyle/>
        <a:p>
          <a:r>
            <a:rPr lang="en-US" b="0" i="0"/>
            <a:t>The issue of ARC should be considered to avoid improper dosing of drugs.</a:t>
          </a:r>
          <a:endParaRPr lang="en-US"/>
        </a:p>
      </dgm:t>
    </dgm:pt>
    <dgm:pt modelId="{D6DD18A3-D8B9-423E-BD10-744B15332F01}" type="parTrans" cxnId="{B38AEBFF-D859-47AA-A7FA-D375A28E2322}">
      <dgm:prSet/>
      <dgm:spPr/>
      <dgm:t>
        <a:bodyPr/>
        <a:lstStyle/>
        <a:p>
          <a:endParaRPr lang="en-US"/>
        </a:p>
      </dgm:t>
    </dgm:pt>
    <dgm:pt modelId="{82FF70CB-4947-4115-ADF7-D28AABCBCB6F}" type="sibTrans" cxnId="{B38AEBFF-D859-47AA-A7FA-D375A28E2322}">
      <dgm:prSet/>
      <dgm:spPr/>
      <dgm:t>
        <a:bodyPr/>
        <a:lstStyle/>
        <a:p>
          <a:endParaRPr lang="en-US"/>
        </a:p>
      </dgm:t>
    </dgm:pt>
    <dgm:pt modelId="{8E100563-FF2C-43EC-9963-F71D2F767822}">
      <dgm:prSet/>
      <dgm:spPr/>
      <dgm:t>
        <a:bodyPr/>
        <a:lstStyle/>
        <a:p>
          <a:r>
            <a:rPr lang="en-US" b="0" i="0" dirty="0"/>
            <a:t>Cockcroft-Gault and 4-variable MDRD equations should better be avoided in ICU setup.</a:t>
          </a:r>
          <a:endParaRPr lang="en-US" dirty="0"/>
        </a:p>
      </dgm:t>
    </dgm:pt>
    <dgm:pt modelId="{850A246C-3364-4F29-AC64-BE406FF5DBCD}" type="parTrans" cxnId="{5D52ED58-E16D-4807-93FD-891C25971D40}">
      <dgm:prSet/>
      <dgm:spPr/>
      <dgm:t>
        <a:bodyPr/>
        <a:lstStyle/>
        <a:p>
          <a:endParaRPr lang="en-US"/>
        </a:p>
      </dgm:t>
    </dgm:pt>
    <dgm:pt modelId="{5F8E679E-B7FC-41D0-952C-C03BA3FF9169}" type="sibTrans" cxnId="{5D52ED58-E16D-4807-93FD-891C25971D40}">
      <dgm:prSet/>
      <dgm:spPr/>
      <dgm:t>
        <a:bodyPr/>
        <a:lstStyle/>
        <a:p>
          <a:endParaRPr lang="en-US"/>
        </a:p>
      </dgm:t>
    </dgm:pt>
    <dgm:pt modelId="{FA46AD2E-36FB-4EC8-A073-353183FD14C8}">
      <dgm:prSet/>
      <dgm:spPr/>
      <dgm:t>
        <a:bodyPr/>
        <a:lstStyle/>
        <a:p>
          <a:r>
            <a:rPr lang="en-US" b="0" i="0"/>
            <a:t>These methods could be employed in this order to estimate renal function and to provide instant and accurate results.</a:t>
          </a:r>
          <a:endParaRPr lang="en-US"/>
        </a:p>
      </dgm:t>
    </dgm:pt>
    <dgm:pt modelId="{D9149602-8423-405C-96FF-2B5E846B1903}" type="parTrans" cxnId="{A42EC4D4-E50C-488E-AB99-0A24CEC1CEA5}">
      <dgm:prSet/>
      <dgm:spPr/>
      <dgm:t>
        <a:bodyPr/>
        <a:lstStyle/>
        <a:p>
          <a:endParaRPr lang="en-US"/>
        </a:p>
      </dgm:t>
    </dgm:pt>
    <dgm:pt modelId="{47EFF4D0-D793-4359-9596-FE92791EE3E4}" type="sibTrans" cxnId="{A42EC4D4-E50C-488E-AB99-0A24CEC1CEA5}">
      <dgm:prSet/>
      <dgm:spPr/>
      <dgm:t>
        <a:bodyPr/>
        <a:lstStyle/>
        <a:p>
          <a:endParaRPr lang="en-US"/>
        </a:p>
      </dgm:t>
    </dgm:pt>
    <dgm:pt modelId="{377E0985-B22B-4025-9595-9BBDC4CD879F}">
      <dgm:prSet/>
      <dgm:spPr/>
      <dgm:t>
        <a:bodyPr/>
        <a:lstStyle/>
        <a:p>
          <a:r>
            <a:rPr lang="en-US" b="0" i="0"/>
            <a:t>Cystatin C</a:t>
          </a:r>
          <a:endParaRPr lang="en-US"/>
        </a:p>
      </dgm:t>
    </dgm:pt>
    <dgm:pt modelId="{0A0DCEE4-CEA0-4658-B7B5-1F0B4A074F22}" type="parTrans" cxnId="{E24FDB59-CA1A-4627-8F8B-3B2FA3F4E36E}">
      <dgm:prSet/>
      <dgm:spPr/>
      <dgm:t>
        <a:bodyPr/>
        <a:lstStyle/>
        <a:p>
          <a:endParaRPr lang="en-US"/>
        </a:p>
      </dgm:t>
    </dgm:pt>
    <dgm:pt modelId="{2C312006-635D-446D-963F-3C3E8A936415}" type="sibTrans" cxnId="{E24FDB59-CA1A-4627-8F8B-3B2FA3F4E36E}">
      <dgm:prSet/>
      <dgm:spPr/>
      <dgm:t>
        <a:bodyPr/>
        <a:lstStyle/>
        <a:p>
          <a:endParaRPr lang="en-US"/>
        </a:p>
      </dgm:t>
    </dgm:pt>
    <dgm:pt modelId="{A1701B11-9716-430C-8442-362C099CFBA2}">
      <dgm:prSet/>
      <dgm:spPr/>
      <dgm:t>
        <a:bodyPr/>
        <a:lstStyle/>
        <a:p>
          <a:r>
            <a:rPr lang="en-US"/>
            <a:t>M</a:t>
          </a:r>
          <a:r>
            <a:rPr lang="en-US" b="0" i="0"/>
            <a:t>odified Jelliffe’s</a:t>
          </a:r>
          <a:endParaRPr lang="en-US"/>
        </a:p>
      </dgm:t>
    </dgm:pt>
    <dgm:pt modelId="{A536F3D0-A3A1-4A48-94AE-EADF33B2D7F3}" type="parTrans" cxnId="{02B9017C-2EE5-4A63-92D9-A2127651D3A1}">
      <dgm:prSet/>
      <dgm:spPr/>
      <dgm:t>
        <a:bodyPr/>
        <a:lstStyle/>
        <a:p>
          <a:endParaRPr lang="en-US"/>
        </a:p>
      </dgm:t>
    </dgm:pt>
    <dgm:pt modelId="{569921B9-6160-4674-93AB-28002ABB1B75}" type="sibTrans" cxnId="{02B9017C-2EE5-4A63-92D9-A2127651D3A1}">
      <dgm:prSet/>
      <dgm:spPr/>
      <dgm:t>
        <a:bodyPr/>
        <a:lstStyle/>
        <a:p>
          <a:endParaRPr lang="en-US"/>
        </a:p>
      </dgm:t>
    </dgm:pt>
    <dgm:pt modelId="{1077AE5B-2A25-44A9-830D-F7E33AAA859E}">
      <dgm:prSet/>
      <dgm:spPr/>
      <dgm:t>
        <a:bodyPr/>
        <a:lstStyle/>
        <a:p>
          <a:r>
            <a:rPr lang="en-US" b="0" i="0"/>
            <a:t>Jelliffe’s</a:t>
          </a:r>
          <a:endParaRPr lang="en-US"/>
        </a:p>
      </dgm:t>
    </dgm:pt>
    <dgm:pt modelId="{FF322EF2-1C45-4B16-B561-93B5B44A3E33}" type="parTrans" cxnId="{3470DCD2-F3F2-4C9F-B521-2F95F6FE91F4}">
      <dgm:prSet/>
      <dgm:spPr/>
      <dgm:t>
        <a:bodyPr/>
        <a:lstStyle/>
        <a:p>
          <a:endParaRPr lang="en-US"/>
        </a:p>
      </dgm:t>
    </dgm:pt>
    <dgm:pt modelId="{3809DBF4-AA22-4BB0-B162-FC40DB88E683}" type="sibTrans" cxnId="{3470DCD2-F3F2-4C9F-B521-2F95F6FE91F4}">
      <dgm:prSet/>
      <dgm:spPr/>
      <dgm:t>
        <a:bodyPr/>
        <a:lstStyle/>
        <a:p>
          <a:endParaRPr lang="en-US"/>
        </a:p>
      </dgm:t>
    </dgm:pt>
    <dgm:pt modelId="{BD89A741-D980-45C7-8D4C-2D89300FFD83}">
      <dgm:prSet/>
      <dgm:spPr/>
      <dgm:t>
        <a:bodyPr/>
        <a:lstStyle/>
        <a:p>
          <a:r>
            <a:rPr lang="en-US" b="0" i="0"/>
            <a:t>6-variable MDRD equations </a:t>
          </a:r>
          <a:endParaRPr lang="en-US"/>
        </a:p>
      </dgm:t>
    </dgm:pt>
    <dgm:pt modelId="{6A4A2626-6AB0-4ED0-8B14-A79F27C308AF}" type="parTrans" cxnId="{168923B9-D658-4FBB-9B34-48ED7C46882C}">
      <dgm:prSet/>
      <dgm:spPr/>
      <dgm:t>
        <a:bodyPr/>
        <a:lstStyle/>
        <a:p>
          <a:endParaRPr lang="en-US"/>
        </a:p>
      </dgm:t>
    </dgm:pt>
    <dgm:pt modelId="{F2B50772-6FCB-4438-B420-892964F78964}" type="sibTrans" cxnId="{168923B9-D658-4FBB-9B34-48ED7C46882C}">
      <dgm:prSet/>
      <dgm:spPr/>
      <dgm:t>
        <a:bodyPr/>
        <a:lstStyle/>
        <a:p>
          <a:endParaRPr lang="en-US"/>
        </a:p>
      </dgm:t>
    </dgm:pt>
    <dgm:pt modelId="{0AFDC0D0-1297-400B-A6F4-7CF3BEA7F03E}" type="pres">
      <dgm:prSet presAssocID="{E4E18073-34A5-4122-9D61-92AE477F65BA}" presName="Name0" presStyleCnt="0">
        <dgm:presLayoutVars>
          <dgm:dir/>
          <dgm:animLvl val="lvl"/>
          <dgm:resizeHandles val="exact"/>
        </dgm:presLayoutVars>
      </dgm:prSet>
      <dgm:spPr/>
    </dgm:pt>
    <dgm:pt modelId="{C0ED6467-3BC3-4A01-B31A-7EB133DB0916}" type="pres">
      <dgm:prSet presAssocID="{FA46AD2E-36FB-4EC8-A073-353183FD14C8}" presName="boxAndChildren" presStyleCnt="0"/>
      <dgm:spPr/>
    </dgm:pt>
    <dgm:pt modelId="{F9B79C26-9521-4CC3-8B6B-B38F48015134}" type="pres">
      <dgm:prSet presAssocID="{FA46AD2E-36FB-4EC8-A073-353183FD14C8}" presName="parentTextBox" presStyleLbl="node1" presStyleIdx="0" presStyleCnt="3"/>
      <dgm:spPr/>
    </dgm:pt>
    <dgm:pt modelId="{F91B9BE5-0C7B-494D-A11E-2B053E6FF4CA}" type="pres">
      <dgm:prSet presAssocID="{FA46AD2E-36FB-4EC8-A073-353183FD14C8}" presName="entireBox" presStyleLbl="node1" presStyleIdx="0" presStyleCnt="3"/>
      <dgm:spPr/>
    </dgm:pt>
    <dgm:pt modelId="{5B441BCB-1188-4431-B087-E06CDD5D9859}" type="pres">
      <dgm:prSet presAssocID="{FA46AD2E-36FB-4EC8-A073-353183FD14C8}" presName="descendantBox" presStyleCnt="0"/>
      <dgm:spPr/>
    </dgm:pt>
    <dgm:pt modelId="{5ABE25C1-B724-478F-9BCF-47005DF41DEB}" type="pres">
      <dgm:prSet presAssocID="{377E0985-B22B-4025-9595-9BBDC4CD879F}" presName="childTextBox" presStyleLbl="fgAccFollowNode1" presStyleIdx="0" presStyleCnt="4">
        <dgm:presLayoutVars>
          <dgm:bulletEnabled val="1"/>
        </dgm:presLayoutVars>
      </dgm:prSet>
      <dgm:spPr/>
    </dgm:pt>
    <dgm:pt modelId="{DFCCFF91-6333-472C-8656-83AF0899D053}" type="pres">
      <dgm:prSet presAssocID="{A1701B11-9716-430C-8442-362C099CFBA2}" presName="childTextBox" presStyleLbl="fgAccFollowNode1" presStyleIdx="1" presStyleCnt="4">
        <dgm:presLayoutVars>
          <dgm:bulletEnabled val="1"/>
        </dgm:presLayoutVars>
      </dgm:prSet>
      <dgm:spPr/>
    </dgm:pt>
    <dgm:pt modelId="{9FD1793C-9635-4149-84E9-BD2884C4914D}" type="pres">
      <dgm:prSet presAssocID="{1077AE5B-2A25-44A9-830D-F7E33AAA859E}" presName="childTextBox" presStyleLbl="fgAccFollowNode1" presStyleIdx="2" presStyleCnt="4">
        <dgm:presLayoutVars>
          <dgm:bulletEnabled val="1"/>
        </dgm:presLayoutVars>
      </dgm:prSet>
      <dgm:spPr/>
    </dgm:pt>
    <dgm:pt modelId="{BADB9A03-6DDA-4FEA-8D16-7A6CB10E6798}" type="pres">
      <dgm:prSet presAssocID="{BD89A741-D980-45C7-8D4C-2D89300FFD83}" presName="childTextBox" presStyleLbl="fgAccFollowNode1" presStyleIdx="3" presStyleCnt="4">
        <dgm:presLayoutVars>
          <dgm:bulletEnabled val="1"/>
        </dgm:presLayoutVars>
      </dgm:prSet>
      <dgm:spPr/>
    </dgm:pt>
    <dgm:pt modelId="{04242956-108E-439A-9493-EBAB1E0E41DF}" type="pres">
      <dgm:prSet presAssocID="{5F8E679E-B7FC-41D0-952C-C03BA3FF9169}" presName="sp" presStyleCnt="0"/>
      <dgm:spPr/>
    </dgm:pt>
    <dgm:pt modelId="{1420DB41-A48F-4A77-AE1C-F83C94511B7E}" type="pres">
      <dgm:prSet presAssocID="{8E100563-FF2C-43EC-9963-F71D2F767822}" presName="arrowAndChildren" presStyleCnt="0"/>
      <dgm:spPr/>
    </dgm:pt>
    <dgm:pt modelId="{DBE16EE5-D1CF-4CE6-AFBC-42505D0825A1}" type="pres">
      <dgm:prSet presAssocID="{8E100563-FF2C-43EC-9963-F71D2F767822}" presName="parentTextArrow" presStyleLbl="node1" presStyleIdx="1" presStyleCnt="3"/>
      <dgm:spPr/>
    </dgm:pt>
    <dgm:pt modelId="{EB4C318C-2920-41B5-9B8A-7547563F1C49}" type="pres">
      <dgm:prSet presAssocID="{82FF70CB-4947-4115-ADF7-D28AABCBCB6F}" presName="sp" presStyleCnt="0"/>
      <dgm:spPr/>
    </dgm:pt>
    <dgm:pt modelId="{5680DB96-22A9-4C90-8C9C-4CE2B40F4D46}" type="pres">
      <dgm:prSet presAssocID="{DBE92A44-8BF6-4887-8ADF-3BCAB2F24228}" presName="arrowAndChildren" presStyleCnt="0"/>
      <dgm:spPr/>
    </dgm:pt>
    <dgm:pt modelId="{3F2F8FE4-0A07-40B2-92E3-828BCE860890}" type="pres">
      <dgm:prSet presAssocID="{DBE92A44-8BF6-4887-8ADF-3BCAB2F24228}" presName="parentTextArrow" presStyleLbl="node1" presStyleIdx="2" presStyleCnt="3"/>
      <dgm:spPr/>
    </dgm:pt>
  </dgm:ptLst>
  <dgm:cxnLst>
    <dgm:cxn modelId="{67EFB91B-143A-4F5F-9001-F2A967498988}" type="presOf" srcId="{1077AE5B-2A25-44A9-830D-F7E33AAA859E}" destId="{9FD1793C-9635-4149-84E9-BD2884C4914D}" srcOrd="0" destOrd="0" presId="urn:microsoft.com/office/officeart/2005/8/layout/process4"/>
    <dgm:cxn modelId="{A4DA9637-9A8C-4A97-B83B-770928A14AF5}" type="presOf" srcId="{E4E18073-34A5-4122-9D61-92AE477F65BA}" destId="{0AFDC0D0-1297-400B-A6F4-7CF3BEA7F03E}" srcOrd="0" destOrd="0" presId="urn:microsoft.com/office/officeart/2005/8/layout/process4"/>
    <dgm:cxn modelId="{FA4B5F6E-7C14-439B-B44B-1D4321923DD3}" type="presOf" srcId="{BD89A741-D980-45C7-8D4C-2D89300FFD83}" destId="{BADB9A03-6DDA-4FEA-8D16-7A6CB10E6798}" srcOrd="0" destOrd="0" presId="urn:microsoft.com/office/officeart/2005/8/layout/process4"/>
    <dgm:cxn modelId="{1EB64F74-05AE-4170-AC13-85247E07EBE9}" type="presOf" srcId="{FA46AD2E-36FB-4EC8-A073-353183FD14C8}" destId="{F91B9BE5-0C7B-494D-A11E-2B053E6FF4CA}" srcOrd="1" destOrd="0" presId="urn:microsoft.com/office/officeart/2005/8/layout/process4"/>
    <dgm:cxn modelId="{5D52ED58-E16D-4807-93FD-891C25971D40}" srcId="{E4E18073-34A5-4122-9D61-92AE477F65BA}" destId="{8E100563-FF2C-43EC-9963-F71D2F767822}" srcOrd="1" destOrd="0" parTransId="{850A246C-3364-4F29-AC64-BE406FF5DBCD}" sibTransId="{5F8E679E-B7FC-41D0-952C-C03BA3FF9169}"/>
    <dgm:cxn modelId="{E24FDB59-CA1A-4627-8F8B-3B2FA3F4E36E}" srcId="{FA46AD2E-36FB-4EC8-A073-353183FD14C8}" destId="{377E0985-B22B-4025-9595-9BBDC4CD879F}" srcOrd="0" destOrd="0" parTransId="{0A0DCEE4-CEA0-4658-B7B5-1F0B4A074F22}" sibTransId="{2C312006-635D-446D-963F-3C3E8A936415}"/>
    <dgm:cxn modelId="{02B9017C-2EE5-4A63-92D9-A2127651D3A1}" srcId="{FA46AD2E-36FB-4EC8-A073-353183FD14C8}" destId="{A1701B11-9716-430C-8442-362C099CFBA2}" srcOrd="1" destOrd="0" parTransId="{A536F3D0-A3A1-4A48-94AE-EADF33B2D7F3}" sibTransId="{569921B9-6160-4674-93AB-28002ABB1B75}"/>
    <dgm:cxn modelId="{C4107D90-A14B-4A0D-94B7-11E291FBB43B}" type="presOf" srcId="{377E0985-B22B-4025-9595-9BBDC4CD879F}" destId="{5ABE25C1-B724-478F-9BCF-47005DF41DEB}" srcOrd="0" destOrd="0" presId="urn:microsoft.com/office/officeart/2005/8/layout/process4"/>
    <dgm:cxn modelId="{168923B9-D658-4FBB-9B34-48ED7C46882C}" srcId="{FA46AD2E-36FB-4EC8-A073-353183FD14C8}" destId="{BD89A741-D980-45C7-8D4C-2D89300FFD83}" srcOrd="3" destOrd="0" parTransId="{6A4A2626-6AB0-4ED0-8B14-A79F27C308AF}" sibTransId="{F2B50772-6FCB-4438-B420-892964F78964}"/>
    <dgm:cxn modelId="{B71BE3C9-2A17-45C1-AC1C-05A36667825A}" type="presOf" srcId="{DBE92A44-8BF6-4887-8ADF-3BCAB2F24228}" destId="{3F2F8FE4-0A07-40B2-92E3-828BCE860890}" srcOrd="0" destOrd="0" presId="urn:microsoft.com/office/officeart/2005/8/layout/process4"/>
    <dgm:cxn modelId="{01E16FCE-5E3F-4F36-8F66-2EB409F5DE88}" type="presOf" srcId="{FA46AD2E-36FB-4EC8-A073-353183FD14C8}" destId="{F9B79C26-9521-4CC3-8B6B-B38F48015134}" srcOrd="0" destOrd="0" presId="urn:microsoft.com/office/officeart/2005/8/layout/process4"/>
    <dgm:cxn modelId="{3470DCD2-F3F2-4C9F-B521-2F95F6FE91F4}" srcId="{FA46AD2E-36FB-4EC8-A073-353183FD14C8}" destId="{1077AE5B-2A25-44A9-830D-F7E33AAA859E}" srcOrd="2" destOrd="0" parTransId="{FF322EF2-1C45-4B16-B561-93B5B44A3E33}" sibTransId="{3809DBF4-AA22-4BB0-B162-FC40DB88E683}"/>
    <dgm:cxn modelId="{A42EC4D4-E50C-488E-AB99-0A24CEC1CEA5}" srcId="{E4E18073-34A5-4122-9D61-92AE477F65BA}" destId="{FA46AD2E-36FB-4EC8-A073-353183FD14C8}" srcOrd="2" destOrd="0" parTransId="{D9149602-8423-405C-96FF-2B5E846B1903}" sibTransId="{47EFF4D0-D793-4359-9596-FE92791EE3E4}"/>
    <dgm:cxn modelId="{FEF464DB-A595-48BE-A71D-FCB632A90CB7}" type="presOf" srcId="{A1701B11-9716-430C-8442-362C099CFBA2}" destId="{DFCCFF91-6333-472C-8656-83AF0899D053}" srcOrd="0" destOrd="0" presId="urn:microsoft.com/office/officeart/2005/8/layout/process4"/>
    <dgm:cxn modelId="{353E41DC-FA2C-48F7-9816-137B3542E9C8}" type="presOf" srcId="{8E100563-FF2C-43EC-9963-F71D2F767822}" destId="{DBE16EE5-D1CF-4CE6-AFBC-42505D0825A1}" srcOrd="0" destOrd="0" presId="urn:microsoft.com/office/officeart/2005/8/layout/process4"/>
    <dgm:cxn modelId="{B38AEBFF-D859-47AA-A7FA-D375A28E2322}" srcId="{E4E18073-34A5-4122-9D61-92AE477F65BA}" destId="{DBE92A44-8BF6-4887-8ADF-3BCAB2F24228}" srcOrd="0" destOrd="0" parTransId="{D6DD18A3-D8B9-423E-BD10-744B15332F01}" sibTransId="{82FF70CB-4947-4115-ADF7-D28AABCBCB6F}"/>
    <dgm:cxn modelId="{1684E315-C09D-4238-A7D1-417355679C03}" type="presParOf" srcId="{0AFDC0D0-1297-400B-A6F4-7CF3BEA7F03E}" destId="{C0ED6467-3BC3-4A01-B31A-7EB133DB0916}" srcOrd="0" destOrd="0" presId="urn:microsoft.com/office/officeart/2005/8/layout/process4"/>
    <dgm:cxn modelId="{3A4578A9-9CAC-4740-8E73-57040206208A}" type="presParOf" srcId="{C0ED6467-3BC3-4A01-B31A-7EB133DB0916}" destId="{F9B79C26-9521-4CC3-8B6B-B38F48015134}" srcOrd="0" destOrd="0" presId="urn:microsoft.com/office/officeart/2005/8/layout/process4"/>
    <dgm:cxn modelId="{339ABCD3-F987-4690-AF46-D3A9C4B13FF9}" type="presParOf" srcId="{C0ED6467-3BC3-4A01-B31A-7EB133DB0916}" destId="{F91B9BE5-0C7B-494D-A11E-2B053E6FF4CA}" srcOrd="1" destOrd="0" presId="urn:microsoft.com/office/officeart/2005/8/layout/process4"/>
    <dgm:cxn modelId="{ACC07DD8-E3A9-4B34-8F57-84A687E0E819}" type="presParOf" srcId="{C0ED6467-3BC3-4A01-B31A-7EB133DB0916}" destId="{5B441BCB-1188-4431-B087-E06CDD5D9859}" srcOrd="2" destOrd="0" presId="urn:microsoft.com/office/officeart/2005/8/layout/process4"/>
    <dgm:cxn modelId="{A01D4AEE-34A4-4CDB-B45D-4D48AE344B79}" type="presParOf" srcId="{5B441BCB-1188-4431-B087-E06CDD5D9859}" destId="{5ABE25C1-B724-478F-9BCF-47005DF41DEB}" srcOrd="0" destOrd="0" presId="urn:microsoft.com/office/officeart/2005/8/layout/process4"/>
    <dgm:cxn modelId="{C8D1EAB3-ECE7-4666-9B85-71DA0970AB89}" type="presParOf" srcId="{5B441BCB-1188-4431-B087-E06CDD5D9859}" destId="{DFCCFF91-6333-472C-8656-83AF0899D053}" srcOrd="1" destOrd="0" presId="urn:microsoft.com/office/officeart/2005/8/layout/process4"/>
    <dgm:cxn modelId="{FBDBA38C-2A61-44B7-B9DB-F6D3EB080001}" type="presParOf" srcId="{5B441BCB-1188-4431-B087-E06CDD5D9859}" destId="{9FD1793C-9635-4149-84E9-BD2884C4914D}" srcOrd="2" destOrd="0" presId="urn:microsoft.com/office/officeart/2005/8/layout/process4"/>
    <dgm:cxn modelId="{9B09D08C-A88A-4A8F-9464-C4AC10D69A43}" type="presParOf" srcId="{5B441BCB-1188-4431-B087-E06CDD5D9859}" destId="{BADB9A03-6DDA-4FEA-8D16-7A6CB10E6798}" srcOrd="3" destOrd="0" presId="urn:microsoft.com/office/officeart/2005/8/layout/process4"/>
    <dgm:cxn modelId="{945881FD-CCA5-49E4-A37B-E2D5A45CF7AB}" type="presParOf" srcId="{0AFDC0D0-1297-400B-A6F4-7CF3BEA7F03E}" destId="{04242956-108E-439A-9493-EBAB1E0E41DF}" srcOrd="1" destOrd="0" presId="urn:microsoft.com/office/officeart/2005/8/layout/process4"/>
    <dgm:cxn modelId="{BB8EA9B2-81AA-4913-9D99-550EBCDDF870}" type="presParOf" srcId="{0AFDC0D0-1297-400B-A6F4-7CF3BEA7F03E}" destId="{1420DB41-A48F-4A77-AE1C-F83C94511B7E}" srcOrd="2" destOrd="0" presId="urn:microsoft.com/office/officeart/2005/8/layout/process4"/>
    <dgm:cxn modelId="{F383D8B0-0238-4EA5-BEF9-9044508DFC38}" type="presParOf" srcId="{1420DB41-A48F-4A77-AE1C-F83C94511B7E}" destId="{DBE16EE5-D1CF-4CE6-AFBC-42505D0825A1}" srcOrd="0" destOrd="0" presId="urn:microsoft.com/office/officeart/2005/8/layout/process4"/>
    <dgm:cxn modelId="{64820BF1-A8F8-46D0-88C4-B912E73E7E57}" type="presParOf" srcId="{0AFDC0D0-1297-400B-A6F4-7CF3BEA7F03E}" destId="{EB4C318C-2920-41B5-9B8A-7547563F1C49}" srcOrd="3" destOrd="0" presId="urn:microsoft.com/office/officeart/2005/8/layout/process4"/>
    <dgm:cxn modelId="{75A2FD84-FF26-4935-8401-9688B3A2CD7F}" type="presParOf" srcId="{0AFDC0D0-1297-400B-A6F4-7CF3BEA7F03E}" destId="{5680DB96-22A9-4C90-8C9C-4CE2B40F4D46}" srcOrd="4" destOrd="0" presId="urn:microsoft.com/office/officeart/2005/8/layout/process4"/>
    <dgm:cxn modelId="{4BBAC146-6C79-417B-B012-DF0A4C8704AC}" type="presParOf" srcId="{5680DB96-22A9-4C90-8C9C-4CE2B40F4D46}" destId="{3F2F8FE4-0A07-40B2-92E3-828BCE8608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4AC1B-7CB3-414F-A561-9431101B5B01}">
      <dsp:nvSpPr>
        <dsp:cNvPr id="0" name=""/>
        <dsp:cNvSpPr/>
      </dsp:nvSpPr>
      <dsp:spPr>
        <a:xfrm>
          <a:off x="2028" y="210974"/>
          <a:ext cx="2331636" cy="1165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</a:t>
          </a:r>
          <a:r>
            <a:rPr lang="en-US" sz="2300" b="0" i="0" kern="1200" dirty="0"/>
            <a:t>luctuations of serum creatinine over time:</a:t>
          </a:r>
          <a:endParaRPr lang="en-US" sz="2300" kern="1200" dirty="0"/>
        </a:p>
      </dsp:txBody>
      <dsp:txXfrm>
        <a:off x="36174" y="245120"/>
        <a:ext cx="2263344" cy="1097526"/>
      </dsp:txXfrm>
    </dsp:sp>
    <dsp:sp modelId="{7C7D5D1A-D762-4AFD-A290-4D33FC87A21B}">
      <dsp:nvSpPr>
        <dsp:cNvPr id="0" name=""/>
        <dsp:cNvSpPr/>
      </dsp:nvSpPr>
      <dsp:spPr>
        <a:xfrm>
          <a:off x="235192" y="1376793"/>
          <a:ext cx="233163" cy="87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363"/>
              </a:lnTo>
              <a:lnTo>
                <a:pt x="233163" y="8743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9C478-919D-4D6C-9CFE-20BE6AABCFD5}">
      <dsp:nvSpPr>
        <dsp:cNvPr id="0" name=""/>
        <dsp:cNvSpPr/>
      </dsp:nvSpPr>
      <dsp:spPr>
        <a:xfrm>
          <a:off x="468356" y="1668247"/>
          <a:ext cx="1865309" cy="1165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Non-steady state</a:t>
          </a:r>
          <a:endParaRPr lang="en-US" sz="2100" kern="1200" dirty="0"/>
        </a:p>
      </dsp:txBody>
      <dsp:txXfrm>
        <a:off x="502502" y="1702393"/>
        <a:ext cx="1797017" cy="1097526"/>
      </dsp:txXfrm>
    </dsp:sp>
    <dsp:sp modelId="{05F68CDE-D82C-4B76-9007-017CAE57FFDA}">
      <dsp:nvSpPr>
        <dsp:cNvPr id="0" name=""/>
        <dsp:cNvSpPr/>
      </dsp:nvSpPr>
      <dsp:spPr>
        <a:xfrm>
          <a:off x="2916574" y="210974"/>
          <a:ext cx="2331636" cy="11658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Fluid balance variations:</a:t>
          </a:r>
          <a:endParaRPr lang="en-US" sz="2300" kern="1200" dirty="0"/>
        </a:p>
      </dsp:txBody>
      <dsp:txXfrm>
        <a:off x="2950720" y="245120"/>
        <a:ext cx="2263344" cy="1097526"/>
      </dsp:txXfrm>
    </dsp:sp>
    <dsp:sp modelId="{5B059911-16D8-4583-AF69-22EF41966B09}">
      <dsp:nvSpPr>
        <dsp:cNvPr id="0" name=""/>
        <dsp:cNvSpPr/>
      </dsp:nvSpPr>
      <dsp:spPr>
        <a:xfrm>
          <a:off x="3149738" y="1376793"/>
          <a:ext cx="233163" cy="87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363"/>
              </a:lnTo>
              <a:lnTo>
                <a:pt x="233163" y="8743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67317-B3A0-4A15-B9A5-A72EE28A904B}">
      <dsp:nvSpPr>
        <dsp:cNvPr id="0" name=""/>
        <dsp:cNvSpPr/>
      </dsp:nvSpPr>
      <dsp:spPr>
        <a:xfrm>
          <a:off x="3382902" y="1668247"/>
          <a:ext cx="1865309" cy="1165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Under </a:t>
          </a:r>
          <a:r>
            <a:rPr lang="en-US" sz="2100" b="0" i="0" kern="1200" dirty="0"/>
            <a:t>or over estimation of creatinine level</a:t>
          </a:r>
          <a:endParaRPr lang="en-US" sz="2100" kern="1200" dirty="0"/>
        </a:p>
      </dsp:txBody>
      <dsp:txXfrm>
        <a:off x="3417048" y="1702393"/>
        <a:ext cx="1797017" cy="1097526"/>
      </dsp:txXfrm>
    </dsp:sp>
    <dsp:sp modelId="{1BC4BD08-7F7D-4067-A4EE-9114797CDAD1}">
      <dsp:nvSpPr>
        <dsp:cNvPr id="0" name=""/>
        <dsp:cNvSpPr/>
      </dsp:nvSpPr>
      <dsp:spPr>
        <a:xfrm>
          <a:off x="5831121" y="210974"/>
          <a:ext cx="2331636" cy="1165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Fluctuating renal hemodynamics:</a:t>
          </a:r>
          <a:endParaRPr lang="en-US" sz="2300" kern="1200" dirty="0"/>
        </a:p>
      </dsp:txBody>
      <dsp:txXfrm>
        <a:off x="5865267" y="245120"/>
        <a:ext cx="2263344" cy="1097526"/>
      </dsp:txXfrm>
    </dsp:sp>
    <dsp:sp modelId="{9C07CEE5-6A35-4D03-968F-5971790D8749}">
      <dsp:nvSpPr>
        <dsp:cNvPr id="0" name=""/>
        <dsp:cNvSpPr/>
      </dsp:nvSpPr>
      <dsp:spPr>
        <a:xfrm>
          <a:off x="6064284" y="1376793"/>
          <a:ext cx="233163" cy="87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363"/>
              </a:lnTo>
              <a:lnTo>
                <a:pt x="233163" y="8743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473BD-FB46-42FC-B318-04E19BAF7C0C}">
      <dsp:nvSpPr>
        <dsp:cNvPr id="0" name=""/>
        <dsp:cNvSpPr/>
      </dsp:nvSpPr>
      <dsp:spPr>
        <a:xfrm>
          <a:off x="6297448" y="1668247"/>
          <a:ext cx="1865309" cy="1165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Augmented </a:t>
          </a:r>
          <a:r>
            <a:rPr lang="en-US" sz="2100" b="0" i="0" kern="1200" dirty="0"/>
            <a:t>renal clearance</a:t>
          </a:r>
          <a:endParaRPr lang="en-US" sz="2100" kern="1200" dirty="0"/>
        </a:p>
      </dsp:txBody>
      <dsp:txXfrm>
        <a:off x="6331594" y="1702393"/>
        <a:ext cx="1797017" cy="1097526"/>
      </dsp:txXfrm>
    </dsp:sp>
    <dsp:sp modelId="{DE06A846-028C-48A7-9795-E946126CCD17}">
      <dsp:nvSpPr>
        <dsp:cNvPr id="0" name=""/>
        <dsp:cNvSpPr/>
      </dsp:nvSpPr>
      <dsp:spPr>
        <a:xfrm>
          <a:off x="8745667" y="210974"/>
          <a:ext cx="2331636" cy="11658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Change in oncotic pressure due to low albumin</a:t>
          </a:r>
        </a:p>
      </dsp:txBody>
      <dsp:txXfrm>
        <a:off x="8779813" y="245120"/>
        <a:ext cx="2263344" cy="1097526"/>
      </dsp:txXfrm>
    </dsp:sp>
    <dsp:sp modelId="{0A8B062F-B0F3-4817-894F-E3358C818C48}">
      <dsp:nvSpPr>
        <dsp:cNvPr id="0" name=""/>
        <dsp:cNvSpPr/>
      </dsp:nvSpPr>
      <dsp:spPr>
        <a:xfrm>
          <a:off x="8978831" y="1376793"/>
          <a:ext cx="233163" cy="87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363"/>
              </a:lnTo>
              <a:lnTo>
                <a:pt x="233163" y="8743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D58A3-B27D-4E02-A1CF-FE7E3AD86F06}">
      <dsp:nvSpPr>
        <dsp:cNvPr id="0" name=""/>
        <dsp:cNvSpPr/>
      </dsp:nvSpPr>
      <dsp:spPr>
        <a:xfrm>
          <a:off x="9211994" y="1668247"/>
          <a:ext cx="1865309" cy="1165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Increased filtration rate</a:t>
          </a:r>
        </a:p>
      </dsp:txBody>
      <dsp:txXfrm>
        <a:off x="9246140" y="1702393"/>
        <a:ext cx="1797017" cy="1097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7D3F-6526-4C26-B206-89FCEBDE82CF}">
      <dsp:nvSpPr>
        <dsp:cNvPr id="0" name=""/>
        <dsp:cNvSpPr/>
      </dsp:nvSpPr>
      <dsp:spPr>
        <a:xfrm>
          <a:off x="0" y="-206233"/>
          <a:ext cx="10058399" cy="24890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47CE-80A6-4F22-97A6-736B5FD04741}">
      <dsp:nvSpPr>
        <dsp:cNvPr id="0" name=""/>
        <dsp:cNvSpPr/>
      </dsp:nvSpPr>
      <dsp:spPr>
        <a:xfrm>
          <a:off x="314811" y="223023"/>
          <a:ext cx="2954654" cy="1439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5AF93-2370-444F-AA88-2F8D9CA6B84A}">
      <dsp:nvSpPr>
        <dsp:cNvPr id="0" name=""/>
        <dsp:cNvSpPr/>
      </dsp:nvSpPr>
      <dsp:spPr>
        <a:xfrm rot="10800000">
          <a:off x="301751" y="1870377"/>
          <a:ext cx="2954654" cy="20339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Cockcroft-Gault Formula</a:t>
          </a:r>
          <a:endParaRPr lang="en-US" sz="2400" kern="1200" dirty="0"/>
        </a:p>
      </dsp:txBody>
      <dsp:txXfrm rot="10800000">
        <a:off x="364302" y="1870377"/>
        <a:ext cx="2829552" cy="1971403"/>
      </dsp:txXfrm>
    </dsp:sp>
    <dsp:sp modelId="{283D90C2-F37D-4907-A4E4-4F2FD4A816F5}">
      <dsp:nvSpPr>
        <dsp:cNvPr id="0" name=""/>
        <dsp:cNvSpPr/>
      </dsp:nvSpPr>
      <dsp:spPr>
        <a:xfrm>
          <a:off x="3564932" y="223023"/>
          <a:ext cx="2954654" cy="1439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43CC-F98F-4ED7-BC3E-091C5637D861}">
      <dsp:nvSpPr>
        <dsp:cNvPr id="0" name=""/>
        <dsp:cNvSpPr/>
      </dsp:nvSpPr>
      <dsp:spPr>
        <a:xfrm rot="10800000">
          <a:off x="3551872" y="1870377"/>
          <a:ext cx="2954654" cy="20339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The 4-variable MDRD</a:t>
          </a:r>
          <a:endParaRPr lang="en-US" sz="2400" kern="1200" dirty="0"/>
        </a:p>
      </dsp:txBody>
      <dsp:txXfrm rot="10800000">
        <a:off x="3614423" y="1870377"/>
        <a:ext cx="2829552" cy="1971403"/>
      </dsp:txXfrm>
    </dsp:sp>
    <dsp:sp modelId="{7937B75E-022B-4446-BCAF-2F83C65A6F14}">
      <dsp:nvSpPr>
        <dsp:cNvPr id="0" name=""/>
        <dsp:cNvSpPr/>
      </dsp:nvSpPr>
      <dsp:spPr>
        <a:xfrm>
          <a:off x="6815052" y="223023"/>
          <a:ext cx="2954655" cy="1439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AC136-E37A-47D1-B0ED-DCE70D8FE29A}">
      <dsp:nvSpPr>
        <dsp:cNvPr id="0" name=""/>
        <dsp:cNvSpPr/>
      </dsp:nvSpPr>
      <dsp:spPr>
        <a:xfrm rot="10800000">
          <a:off x="6801993" y="1870377"/>
          <a:ext cx="2954655" cy="20339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6-variable MDRD</a:t>
          </a:r>
        </a:p>
      </dsp:txBody>
      <dsp:txXfrm rot="10800000">
        <a:off x="6864544" y="1870377"/>
        <a:ext cx="2829553" cy="1971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2174-0C30-4D62-8926-94C5FA3D9520}">
      <dsp:nvSpPr>
        <dsp:cNvPr id="0" name=""/>
        <dsp:cNvSpPr/>
      </dsp:nvSpPr>
      <dsp:spPr>
        <a:xfrm>
          <a:off x="0" y="45165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Cystatin C is a non-glycosylated protein produced by all nucleated cells at a constant rate.</a:t>
          </a:r>
          <a:endParaRPr lang="en-US" sz="1600" kern="1200"/>
        </a:p>
      </dsp:txBody>
      <dsp:txXfrm>
        <a:off x="31028" y="76193"/>
        <a:ext cx="9996343" cy="573546"/>
      </dsp:txXfrm>
    </dsp:sp>
    <dsp:sp modelId="{AD786313-DBAF-45F2-BF31-6B3DCAD11DB0}">
      <dsp:nvSpPr>
        <dsp:cNvPr id="0" name=""/>
        <dsp:cNvSpPr/>
      </dsp:nvSpPr>
      <dsp:spPr>
        <a:xfrm>
          <a:off x="0" y="726848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Its constant rate of production, low molecular weight of 13 kDa, and positive charge at physiological pH makes it a suitable marker for glomerular filtration. </a:t>
          </a:r>
          <a:endParaRPr lang="en-US" sz="1600" kern="1200"/>
        </a:p>
      </dsp:txBody>
      <dsp:txXfrm>
        <a:off x="31028" y="757876"/>
        <a:ext cx="9996343" cy="573546"/>
      </dsp:txXfrm>
    </dsp:sp>
    <dsp:sp modelId="{9F43A840-0913-4014-9E58-72F43A4F4181}">
      <dsp:nvSpPr>
        <dsp:cNvPr id="0" name=""/>
        <dsp:cNvSpPr/>
      </dsp:nvSpPr>
      <dsp:spPr>
        <a:xfrm>
          <a:off x="0" y="1408530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It is reabsorbed and almost completely catabolized in the proximal tubule.</a:t>
          </a:r>
          <a:endParaRPr lang="en-US" sz="1600" kern="1200"/>
        </a:p>
      </dsp:txBody>
      <dsp:txXfrm>
        <a:off x="31028" y="1439558"/>
        <a:ext cx="9996343" cy="573546"/>
      </dsp:txXfrm>
    </dsp:sp>
    <dsp:sp modelId="{601AA057-8EEF-49C1-B441-BD40FC682EA1}">
      <dsp:nvSpPr>
        <dsp:cNvPr id="0" name=""/>
        <dsp:cNvSpPr/>
      </dsp:nvSpPr>
      <dsp:spPr>
        <a:xfrm>
          <a:off x="0" y="2090213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It is found in relatively high concentrations in many body fluids, especially in the seminal fluid, cerebrospinal fluid, and synovial fluid </a:t>
          </a:r>
          <a:endParaRPr lang="en-US" sz="1600" kern="1200"/>
        </a:p>
      </dsp:txBody>
      <dsp:txXfrm>
        <a:off x="31028" y="2121241"/>
        <a:ext cx="9996343" cy="573546"/>
      </dsp:txXfrm>
    </dsp:sp>
    <dsp:sp modelId="{50FEDB8A-7432-48B3-A287-0BBBF46911FD}">
      <dsp:nvSpPr>
        <dsp:cNvPr id="0" name=""/>
        <dsp:cNvSpPr/>
      </dsp:nvSpPr>
      <dsp:spPr>
        <a:xfrm>
          <a:off x="0" y="2771896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It has extreme sensitivity to small changes in GFR and higher diagnostic accuracy than creatinine in estimating GFR</a:t>
          </a:r>
          <a:endParaRPr lang="en-US" sz="1600" kern="1200" dirty="0"/>
        </a:p>
      </dsp:txBody>
      <dsp:txXfrm>
        <a:off x="31028" y="2802924"/>
        <a:ext cx="9996343" cy="573546"/>
      </dsp:txXfrm>
    </dsp:sp>
    <dsp:sp modelId="{ECCD0449-6708-4C49-81A0-CEF78175F8DA}">
      <dsp:nvSpPr>
        <dsp:cNvPr id="0" name=""/>
        <dsp:cNvSpPr/>
      </dsp:nvSpPr>
      <dsp:spPr>
        <a:xfrm>
          <a:off x="0" y="3453578"/>
          <a:ext cx="10058399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</a:t>
          </a:r>
          <a:r>
            <a:rPr lang="en-US" sz="1600" b="0" i="0" kern="1200" dirty="0"/>
            <a:t>ts concentration is least affected by infections, malignancies, steroid therapy, inflammatory disorders, and muscle mass (no adjustment with age or gender)</a:t>
          </a:r>
          <a:endParaRPr lang="en-US" sz="1600" kern="1200" dirty="0"/>
        </a:p>
      </dsp:txBody>
      <dsp:txXfrm>
        <a:off x="31028" y="3484606"/>
        <a:ext cx="9996343" cy="573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0AA9-24AE-451F-B5AE-416C1C03E002}">
      <dsp:nvSpPr>
        <dsp:cNvPr id="0" name=""/>
        <dsp:cNvSpPr/>
      </dsp:nvSpPr>
      <dsp:spPr>
        <a:xfrm>
          <a:off x="1988" y="937971"/>
          <a:ext cx="2284929" cy="1142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</a:t>
          </a:r>
          <a:r>
            <a:rPr lang="en-US" sz="1700" b="0" i="0" kern="1200" dirty="0"/>
            <a:t>ounger patients</a:t>
          </a:r>
          <a:endParaRPr lang="en-US" sz="1700" kern="1200" dirty="0"/>
        </a:p>
      </dsp:txBody>
      <dsp:txXfrm>
        <a:off x="35450" y="971433"/>
        <a:ext cx="2218005" cy="1075540"/>
      </dsp:txXfrm>
    </dsp:sp>
    <dsp:sp modelId="{20C8BE8C-16A4-449D-99F5-E28F9A57214B}">
      <dsp:nvSpPr>
        <dsp:cNvPr id="0" name=""/>
        <dsp:cNvSpPr/>
      </dsp:nvSpPr>
      <dsp:spPr>
        <a:xfrm>
          <a:off x="2858149" y="937971"/>
          <a:ext cx="2284929" cy="1142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</a:t>
          </a:r>
          <a:r>
            <a:rPr lang="en-US" sz="1700" b="0" i="0" kern="1200"/>
            <a:t>ower Acute Physiology And Chronic Health Evaluation (APACHE) II scores</a:t>
          </a:r>
          <a:endParaRPr lang="en-US" sz="1700" kern="1200"/>
        </a:p>
      </dsp:txBody>
      <dsp:txXfrm>
        <a:off x="2891611" y="971433"/>
        <a:ext cx="2218005" cy="1075540"/>
      </dsp:txXfrm>
    </dsp:sp>
    <dsp:sp modelId="{D5ABF239-7C44-45EB-90C9-EDD12028E1CE}">
      <dsp:nvSpPr>
        <dsp:cNvPr id="0" name=""/>
        <dsp:cNvSpPr/>
      </dsp:nvSpPr>
      <dsp:spPr>
        <a:xfrm>
          <a:off x="5714311" y="937971"/>
          <a:ext cx="2284929" cy="1142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Higher diastolic blood pressures</a:t>
          </a:r>
          <a:endParaRPr lang="en-US" sz="1700" kern="1200"/>
        </a:p>
      </dsp:txBody>
      <dsp:txXfrm>
        <a:off x="5747773" y="971433"/>
        <a:ext cx="2218005" cy="1075540"/>
      </dsp:txXfrm>
    </dsp:sp>
    <dsp:sp modelId="{1F782DFE-5993-4D88-B22F-E76BFD64A462}">
      <dsp:nvSpPr>
        <dsp:cNvPr id="0" name=""/>
        <dsp:cNvSpPr/>
      </dsp:nvSpPr>
      <dsp:spPr>
        <a:xfrm>
          <a:off x="8570472" y="937971"/>
          <a:ext cx="2284929" cy="1142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</a:t>
          </a:r>
          <a:r>
            <a:rPr lang="en-US" sz="1700" b="0" i="0" kern="1200"/>
            <a:t>igher urine output on the first morning of admission to the ICU</a:t>
          </a:r>
          <a:endParaRPr lang="en-US" sz="1700" kern="1200"/>
        </a:p>
      </dsp:txBody>
      <dsp:txXfrm>
        <a:off x="8603934" y="971433"/>
        <a:ext cx="2218005" cy="1075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B9BE5-0C7B-494D-A11E-2B053E6FF4CA}">
      <dsp:nvSpPr>
        <dsp:cNvPr id="0" name=""/>
        <dsp:cNvSpPr/>
      </dsp:nvSpPr>
      <dsp:spPr>
        <a:xfrm>
          <a:off x="0" y="3298537"/>
          <a:ext cx="10729552" cy="1082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These methods could be employed in this order to estimate renal function and to provide instant and accurate results.</a:t>
          </a:r>
          <a:endParaRPr lang="en-US" sz="1700" kern="1200"/>
        </a:p>
      </dsp:txBody>
      <dsp:txXfrm>
        <a:off x="0" y="3298537"/>
        <a:ext cx="10729552" cy="584633"/>
      </dsp:txXfrm>
    </dsp:sp>
    <dsp:sp modelId="{5ABE25C1-B724-478F-9BCF-47005DF41DEB}">
      <dsp:nvSpPr>
        <dsp:cNvPr id="0" name=""/>
        <dsp:cNvSpPr/>
      </dsp:nvSpPr>
      <dsp:spPr>
        <a:xfrm>
          <a:off x="0" y="3861517"/>
          <a:ext cx="2682388" cy="4980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Cystatin C</a:t>
          </a:r>
          <a:endParaRPr lang="en-US" sz="1700" kern="1200"/>
        </a:p>
      </dsp:txBody>
      <dsp:txXfrm>
        <a:off x="0" y="3861517"/>
        <a:ext cx="2682388" cy="498020"/>
      </dsp:txXfrm>
    </dsp:sp>
    <dsp:sp modelId="{DFCCFF91-6333-472C-8656-83AF0899D053}">
      <dsp:nvSpPr>
        <dsp:cNvPr id="0" name=""/>
        <dsp:cNvSpPr/>
      </dsp:nvSpPr>
      <dsp:spPr>
        <a:xfrm>
          <a:off x="2682388" y="3861517"/>
          <a:ext cx="2682388" cy="4980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</a:t>
          </a:r>
          <a:r>
            <a:rPr lang="en-US" sz="1700" b="0" i="0" kern="1200"/>
            <a:t>odified Jelliffe’s</a:t>
          </a:r>
          <a:endParaRPr lang="en-US" sz="1700" kern="1200"/>
        </a:p>
      </dsp:txBody>
      <dsp:txXfrm>
        <a:off x="2682388" y="3861517"/>
        <a:ext cx="2682388" cy="498020"/>
      </dsp:txXfrm>
    </dsp:sp>
    <dsp:sp modelId="{9FD1793C-9635-4149-84E9-BD2884C4914D}">
      <dsp:nvSpPr>
        <dsp:cNvPr id="0" name=""/>
        <dsp:cNvSpPr/>
      </dsp:nvSpPr>
      <dsp:spPr>
        <a:xfrm>
          <a:off x="5364776" y="3861517"/>
          <a:ext cx="2682388" cy="4980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Jelliffe’s</a:t>
          </a:r>
          <a:endParaRPr lang="en-US" sz="1700" kern="1200"/>
        </a:p>
      </dsp:txBody>
      <dsp:txXfrm>
        <a:off x="5364776" y="3861517"/>
        <a:ext cx="2682388" cy="498020"/>
      </dsp:txXfrm>
    </dsp:sp>
    <dsp:sp modelId="{BADB9A03-6DDA-4FEA-8D16-7A6CB10E6798}">
      <dsp:nvSpPr>
        <dsp:cNvPr id="0" name=""/>
        <dsp:cNvSpPr/>
      </dsp:nvSpPr>
      <dsp:spPr>
        <a:xfrm>
          <a:off x="8047164" y="3861517"/>
          <a:ext cx="2682388" cy="4980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6-variable MDRD equations </a:t>
          </a:r>
          <a:endParaRPr lang="en-US" sz="1700" kern="1200"/>
        </a:p>
      </dsp:txBody>
      <dsp:txXfrm>
        <a:off x="8047164" y="3861517"/>
        <a:ext cx="2682388" cy="498020"/>
      </dsp:txXfrm>
    </dsp:sp>
    <dsp:sp modelId="{DBE16EE5-D1CF-4CE6-AFBC-42505D0825A1}">
      <dsp:nvSpPr>
        <dsp:cNvPr id="0" name=""/>
        <dsp:cNvSpPr/>
      </dsp:nvSpPr>
      <dsp:spPr>
        <a:xfrm rot="10800000">
          <a:off x="0" y="1649656"/>
          <a:ext cx="10729552" cy="1665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Cockcroft-Gault and 4-variable MDRD equations should better be avoided in ICU setup.</a:t>
          </a:r>
          <a:endParaRPr lang="en-US" sz="1700" kern="1200" dirty="0"/>
        </a:p>
      </dsp:txBody>
      <dsp:txXfrm rot="10800000">
        <a:off x="0" y="1649656"/>
        <a:ext cx="10729552" cy="1081946"/>
      </dsp:txXfrm>
    </dsp:sp>
    <dsp:sp modelId="{3F2F8FE4-0A07-40B2-92E3-828BCE860890}">
      <dsp:nvSpPr>
        <dsp:cNvPr id="0" name=""/>
        <dsp:cNvSpPr/>
      </dsp:nvSpPr>
      <dsp:spPr>
        <a:xfrm rot="10800000">
          <a:off x="0" y="774"/>
          <a:ext cx="10729552" cy="166512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 issue of ARC should be considered to avoid improper dosing of drugs.</a:t>
          </a:r>
          <a:endParaRPr lang="en-US" sz="1700" kern="1200"/>
        </a:p>
      </dsp:txBody>
      <dsp:txXfrm rot="10800000">
        <a:off x="0" y="774"/>
        <a:ext cx="10729552" cy="1081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79D7-D572-4DBD-9F30-3035E3135F3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FB51-78FA-4313-B580-2758404E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Delirium is a form of acute brain dysfunction encountered in critically ill adults </a:t>
            </a:r>
            <a:r>
              <a:rPr lang="en-US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and a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significant cause of morbidity and mortality.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432541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6334802"/>
            <a:ext cx="12192001" cy="65998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/>
          <p:nvPr userDrawn="1"/>
        </p:nvCxnSpPr>
        <p:spPr>
          <a:xfrm>
            <a:off x="1066800" y="2384439"/>
            <a:ext cx="1005840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931" y="6448901"/>
            <a:ext cx="780539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8A11B-BE1C-767B-3E3D-BDF7AF853FC5}"/>
              </a:ext>
            </a:extLst>
          </p:cNvPr>
          <p:cNvSpPr txBox="1"/>
          <p:nvPr userDrawn="1"/>
        </p:nvSpPr>
        <p:spPr>
          <a:xfrm>
            <a:off x="4142420" y="1887442"/>
            <a:ext cx="390716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/>
              <a:t>Spreading Knowledge – Improving Outcomes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53A6B5E3-2B65-C63C-BD02-D2F496D04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8" y="397144"/>
            <a:ext cx="2518744" cy="1414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08234E-AA21-392D-BE84-AD55F93948DE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4E51C-9F79-C514-271C-BE922853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5808" y="2643389"/>
            <a:ext cx="6120384" cy="25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02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/>
          <a:lstStyle>
            <a:lvl1pPr marL="0">
              <a:defRPr lang="en-US" sz="4400" b="1" kern="1200" spc="-51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4749"/>
            <a:ext cx="1005840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79460"/>
            <a:ext cx="10058400" cy="984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734749"/>
            <a:ext cx="493776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734750"/>
            <a:ext cx="4937760" cy="4134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63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72610"/>
            <a:ext cx="4937760" cy="357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7363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72610"/>
            <a:ext cx="4937760" cy="357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&amp;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" y="6339079"/>
            <a:ext cx="12188825" cy="64008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7" y="6448901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1" y="6448901"/>
            <a:ext cx="844404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2" y="6448901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AE4995E8-D609-A5B4-941D-B156AB061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47" y="219462"/>
            <a:ext cx="855642" cy="4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436346DF-2975-4CF6-8CE8-54475013E05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3697E9-554A-3886-06DE-F4793F818E13}"/>
              </a:ext>
            </a:extLst>
          </p:cNvPr>
          <p:cNvCxnSpPr/>
          <p:nvPr userDrawn="1"/>
        </p:nvCxnSpPr>
        <p:spPr>
          <a:xfrm>
            <a:off x="1097280" y="1272134"/>
            <a:ext cx="1005840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43216"/>
            <a:ext cx="10058400" cy="44258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1272134"/>
            <a:ext cx="100584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26297" y="6448901"/>
            <a:ext cx="171661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36346DF-2975-4CF6-8CE8-54475013E05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8769" y="6448901"/>
            <a:ext cx="7962561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5702" y="6448901"/>
            <a:ext cx="7458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A7A50C3F-EB8C-090B-C962-CB6512D0107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32" y="151762"/>
            <a:ext cx="1353968" cy="7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89" r:id="rId6"/>
    <p:sldLayoutId id="2147483672" r:id="rId7"/>
  </p:sldLayoutIdLst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lang="en-US" sz="4400" b="1" kern="1200" spc="-51" baseline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968" y="4846320"/>
            <a:ext cx="10058400" cy="1173048"/>
          </a:xfrm>
        </p:spPr>
        <p:txBody>
          <a:bodyPr/>
          <a:lstStyle/>
          <a:p>
            <a:r>
              <a:rPr lang="en-US" dirty="0"/>
              <a:t>Renal Clearance in the ICU</a:t>
            </a:r>
          </a:p>
        </p:txBody>
      </p:sp>
    </p:spTree>
    <p:extLst>
      <p:ext uri="{BB962C8B-B14F-4D97-AF65-F5344CB8AC3E}">
        <p14:creationId xmlns:p14="http://schemas.microsoft.com/office/powerpoint/2010/main" val="189846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5336-26C3-BA94-F64D-BAC758EF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Clearance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8C693-F100-48D4-8E1F-364BC917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958" y="1355956"/>
            <a:ext cx="8910084" cy="4937344"/>
          </a:xfrm>
        </p:spPr>
      </p:pic>
    </p:spTree>
    <p:extLst>
      <p:ext uri="{BB962C8B-B14F-4D97-AF65-F5344CB8AC3E}">
        <p14:creationId xmlns:p14="http://schemas.microsoft.com/office/powerpoint/2010/main" val="128119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9C20-4713-EB6F-8F89-D1DB9E28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Determines Renal Clearance Rates?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3728706-4EAA-D846-83BB-977AB44A0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39" y="2018602"/>
            <a:ext cx="3446180" cy="3156902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3A050B-EC86-1BEC-1835-524FBA2DE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40" y="2018602"/>
            <a:ext cx="3360176" cy="3156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E070C6-FB17-8CFD-36E0-4D2C690A0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37" y="2018602"/>
            <a:ext cx="3605704" cy="31617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E59DC69-B2CA-4BFF-0552-6B501E7D1A0D}"/>
              </a:ext>
            </a:extLst>
          </p:cNvPr>
          <p:cNvSpPr txBox="1"/>
          <p:nvPr/>
        </p:nvSpPr>
        <p:spPr>
          <a:xfrm>
            <a:off x="1108908" y="5468112"/>
            <a:ext cx="256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Moderate Clearance Rate</a:t>
            </a:r>
          </a:p>
          <a:p>
            <a:pPr algn="ctr"/>
            <a:r>
              <a:rPr lang="en-US" b="1" dirty="0"/>
              <a:t>Creatinine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7BBBD3-EC05-5806-FCB9-6D01AC249DF9}"/>
              </a:ext>
            </a:extLst>
          </p:cNvPr>
          <p:cNvSpPr txBox="1"/>
          <p:nvPr/>
        </p:nvSpPr>
        <p:spPr>
          <a:xfrm>
            <a:off x="5085466" y="5468111"/>
            <a:ext cx="202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Clearance Rate</a:t>
            </a:r>
          </a:p>
          <a:p>
            <a:pPr algn="ctr"/>
            <a:r>
              <a:rPr lang="en-US" b="1" dirty="0"/>
              <a:t>Glucose/Inulin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3AA3E6-10A8-17D4-C30B-692E88AB654B}"/>
              </a:ext>
            </a:extLst>
          </p:cNvPr>
          <p:cNvSpPr txBox="1"/>
          <p:nvPr/>
        </p:nvSpPr>
        <p:spPr>
          <a:xfrm>
            <a:off x="8649922" y="5468110"/>
            <a:ext cx="253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Clearance Rate</a:t>
            </a:r>
          </a:p>
          <a:p>
            <a:pPr algn="ctr"/>
            <a:r>
              <a:rPr lang="en-US" b="1" dirty="0"/>
              <a:t>Para-</a:t>
            </a:r>
            <a:r>
              <a:rPr lang="en-US" b="1" dirty="0" err="1"/>
              <a:t>aminohippuric</a:t>
            </a:r>
            <a:r>
              <a:rPr lang="en-US" b="1" dirty="0"/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130363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8951-84BC-2AF6-E07F-1B8173F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Glomerular Filtration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A2E8D-81D5-AE09-5DF9-C76A8202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432" y="1340671"/>
            <a:ext cx="5285231" cy="4872787"/>
          </a:xfrm>
        </p:spPr>
      </p:pic>
    </p:spTree>
    <p:extLst>
      <p:ext uri="{BB962C8B-B14F-4D97-AF65-F5344CB8AC3E}">
        <p14:creationId xmlns:p14="http://schemas.microsoft.com/office/powerpoint/2010/main" val="243533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7112-E99D-409D-D465-FE018627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180" y="286604"/>
            <a:ext cx="8197640" cy="98553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Factors Affecting Estimating GFR in ICU setting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4123C2-C43D-4A3C-8F1F-BCA044182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30250"/>
              </p:ext>
            </p:extLst>
          </p:nvPr>
        </p:nvGraphicFramePr>
        <p:xfrm>
          <a:off x="556333" y="1580199"/>
          <a:ext cx="11079333" cy="304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3FD908-3711-8E28-E6F7-BC655DFE85D1}"/>
              </a:ext>
            </a:extLst>
          </p:cNvPr>
          <p:cNvSpPr txBox="1"/>
          <p:nvPr/>
        </p:nvSpPr>
        <p:spPr>
          <a:xfrm>
            <a:off x="1010412" y="6430664"/>
            <a:ext cx="1023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Both overdosing and underdosing are problems when GFR could not be estimated close to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F0B9F-767B-9E98-4799-C167375AD479}"/>
              </a:ext>
            </a:extLst>
          </p:cNvPr>
          <p:cNvSpPr txBox="1"/>
          <p:nvPr/>
        </p:nvSpPr>
        <p:spPr>
          <a:xfrm>
            <a:off x="3048740" y="5066287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Commonly used creatinine-based equations are flawed in the critical care setting. Ideal methods like inulin clearance become impractical in an ICU setup</a:t>
            </a:r>
          </a:p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24-h urine collection</a:t>
            </a:r>
            <a:r>
              <a:rPr lang="en-US" b="1" dirty="0">
                <a:solidFill>
                  <a:srgbClr val="212121"/>
                </a:solidFill>
                <a:latin typeface="Cambria" panose="02040503050406030204" pitchFamily="18" charset="0"/>
              </a:rPr>
              <a:t> is not practical</a:t>
            </a:r>
            <a:endParaRPr lang="en-US" b="1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3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871B-0197-2D6E-C4ED-8B4CA160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Estimation of </a:t>
            </a:r>
            <a:r>
              <a:rPr lang="en-US" dirty="0" err="1"/>
              <a:t>CrCl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BFE27B-3EF6-C96E-B84A-8C16FE45E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61569"/>
              </p:ext>
            </p:extLst>
          </p:nvPr>
        </p:nvGraphicFramePr>
        <p:xfrm>
          <a:off x="1066800" y="2319929"/>
          <a:ext cx="10058400" cy="369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2E3AAA-22CB-A8D2-9216-CAA8AE9939CB}"/>
              </a:ext>
            </a:extLst>
          </p:cNvPr>
          <p:cNvSpPr txBox="1"/>
          <p:nvPr/>
        </p:nvSpPr>
        <p:spPr>
          <a:xfrm>
            <a:off x="3047114" y="147288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435" indent="-305435" algn="ctr"/>
            <a:r>
              <a:rPr lang="en-US" sz="2000" dirty="0"/>
              <a:t>Steady State Chronic Renal Failure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35549-F7B4-E678-D323-7A01F6C4A4CF}"/>
              </a:ext>
            </a:extLst>
          </p:cNvPr>
          <p:cNvSpPr txBox="1"/>
          <p:nvPr/>
        </p:nvSpPr>
        <p:spPr>
          <a:xfrm>
            <a:off x="1959421" y="6435503"/>
            <a:ext cx="827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435" indent="-305435"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In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accurate estimation of GFR in a non-steady state (AKI and critically ill patients)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93633-CAB4-A11F-DD02-128F0344832A}"/>
              </a:ext>
            </a:extLst>
          </p:cNvPr>
          <p:cNvSpPr txBox="1"/>
          <p:nvPr/>
        </p:nvSpPr>
        <p:spPr>
          <a:xfrm>
            <a:off x="1633728" y="5149470"/>
            <a:ext cx="248107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(140 − Age in years) × Body weight in kg/72 × Serum creatinine in mg/dl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 x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0.85 if female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A5E7A-531D-CBF8-7D81-40DA0DA3D848}"/>
              </a:ext>
            </a:extLst>
          </p:cNvPr>
          <p:cNvSpPr txBox="1"/>
          <p:nvPr/>
        </p:nvSpPr>
        <p:spPr>
          <a:xfrm>
            <a:off x="4855464" y="5364914"/>
            <a:ext cx="24810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186 x (serum creatinine)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-1.154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x (age)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-0.203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x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0.742 if female</a:t>
            </a:r>
            <a:endParaRPr lang="en-US" sz="1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92E74-DD55-EDF5-E919-ECA5C634959D}"/>
              </a:ext>
            </a:extLst>
          </p:cNvPr>
          <p:cNvSpPr txBox="1"/>
          <p:nvPr/>
        </p:nvSpPr>
        <p:spPr>
          <a:xfrm>
            <a:off x="8077200" y="5257192"/>
            <a:ext cx="248107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170 x (serum creatinine)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-0.999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x (age)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-0.176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x (BUN)</a:t>
            </a:r>
            <a:r>
              <a:rPr lang="en-US" sz="14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-0.170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x (Alb) + 0.318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02579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B35F-A58B-D9F1-DF2A-4A5DE530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Jelliffe’s</a:t>
            </a:r>
            <a:r>
              <a:rPr lang="en-US" dirty="0"/>
              <a:t>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9148-CCA2-530A-2B4E-15DF7730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3074"/>
            <a:ext cx="10058400" cy="1114983"/>
          </a:xfrm>
          <a:solidFill>
            <a:schemeClr val="accent1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Estimated GFR = {(Volume of distribution × (Serum creatinine on day 1 − 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erum creatinine on day 2)) + Creatinine production} 100/1,440/Average serum creatinine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FAAF0-E9FB-7252-C33F-4193B37D47E3}"/>
              </a:ext>
            </a:extLst>
          </p:cNvPr>
          <p:cNvSpPr txBox="1"/>
          <p:nvPr/>
        </p:nvSpPr>
        <p:spPr>
          <a:xfrm>
            <a:off x="1036320" y="4238908"/>
            <a:ext cx="22388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Creatinine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40C22-0E5A-BF5B-411F-4185B5C7AD90}"/>
              </a:ext>
            </a:extLst>
          </p:cNvPr>
          <p:cNvSpPr txBox="1"/>
          <p:nvPr/>
        </p:nvSpPr>
        <p:spPr>
          <a:xfrm>
            <a:off x="7957844" y="3918664"/>
            <a:ext cx="4018884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Creatinine is a </a:t>
            </a:r>
            <a:r>
              <a:rPr lang="en-US" dirty="0" err="1">
                <a:solidFill>
                  <a:schemeClr val="bg1"/>
                </a:solidFill>
              </a:rPr>
              <a:t>hydrosoluble</a:t>
            </a:r>
            <a:r>
              <a:rPr lang="en-US" dirty="0">
                <a:solidFill>
                  <a:schemeClr val="bg1"/>
                </a:solidFill>
              </a:rPr>
              <a:t> substance and its concentration</a:t>
            </a:r>
          </a:p>
          <a:p>
            <a:r>
              <a:rPr lang="en-US" dirty="0">
                <a:solidFill>
                  <a:schemeClr val="bg1"/>
                </a:solidFill>
              </a:rPr>
              <a:t>changes with fluctuations in total body water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? Fluid balance variation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4B2034-DB1F-5DF4-8609-4428C3B8C1B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155762" y="3037363"/>
            <a:ext cx="4582389" cy="1201545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3A38DD-E450-37DA-6049-07876DA4B4E6}"/>
              </a:ext>
            </a:extLst>
          </p:cNvPr>
          <p:cNvSpPr txBox="1"/>
          <p:nvPr/>
        </p:nvSpPr>
        <p:spPr>
          <a:xfrm>
            <a:off x="1066800" y="1346557"/>
            <a:ext cx="1008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Relatively accurate estimation of GFR in a non-steady state as in AKI requires timed urine collections, which is not always practically possible in a critically ill patient, To overcome this,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Jelliffe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introduced an equation in 2002: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C6C4F-1064-33A6-AD31-F90B96E5BE53}"/>
              </a:ext>
            </a:extLst>
          </p:cNvPr>
          <p:cNvSpPr txBox="1"/>
          <p:nvPr/>
        </p:nvSpPr>
        <p:spPr>
          <a:xfrm>
            <a:off x="4579991" y="4238908"/>
            <a:ext cx="28417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changes in creatinine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84DB33-EC23-20EE-C3B1-8774B672FE66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6000862" y="2636668"/>
            <a:ext cx="2095573" cy="1602240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831215-22D5-552E-82E5-B67DA396B328}"/>
              </a:ext>
            </a:extLst>
          </p:cNvPr>
          <p:cNvCxnSpPr>
            <a:cxnSpLocks/>
          </p:cNvCxnSpPr>
          <p:nvPr/>
        </p:nvCxnSpPr>
        <p:spPr>
          <a:xfrm>
            <a:off x="3737499" y="3037363"/>
            <a:ext cx="1961933" cy="1201545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BA2-E174-5F24-B082-CDC8AC63D1CB}"/>
              </a:ext>
            </a:extLst>
          </p:cNvPr>
          <p:cNvSpPr txBox="1"/>
          <p:nvPr/>
        </p:nvSpPr>
        <p:spPr>
          <a:xfrm>
            <a:off x="1036319" y="5607764"/>
            <a:ext cx="6385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TimesNewRomanPS"/>
              </a:rPr>
              <a:t>Volume of distribution: 0.4</a:t>
            </a:r>
            <a:r>
              <a:rPr lang="en-US" sz="1400" b="0" i="0" u="none" strike="noStrike" baseline="0" dirty="0">
                <a:latin typeface="MTSY"/>
              </a:rPr>
              <a:t>× </a:t>
            </a:r>
            <a:r>
              <a:rPr lang="en-US" sz="1400" b="0" i="0" u="none" strike="noStrike" baseline="0" dirty="0">
                <a:latin typeface="TimesNewRomanPS"/>
              </a:rPr>
              <a:t>weight (kg) </a:t>
            </a:r>
            <a:r>
              <a:rPr lang="en-US" sz="1400" b="0" i="0" u="none" strike="noStrike" baseline="0" dirty="0">
                <a:latin typeface="MTSY"/>
              </a:rPr>
              <a:t>× </a:t>
            </a:r>
            <a:r>
              <a:rPr lang="en-US" sz="1400" b="0" i="0" u="none" strike="noStrike" baseline="0" dirty="0">
                <a:latin typeface="TimesNewRomanPS"/>
              </a:rPr>
              <a:t>10. </a:t>
            </a:r>
          </a:p>
          <a:p>
            <a:pPr algn="l"/>
            <a:r>
              <a:rPr lang="en-US" sz="1400" b="0" i="0" u="none" strike="noStrike" baseline="0" dirty="0">
                <a:latin typeface="TimesNewRomanPS"/>
              </a:rPr>
              <a:t>Body weight is defined as initial hospital admission weight.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6F1A3-55A2-6421-D092-7EFF9705AA9A}"/>
              </a:ext>
            </a:extLst>
          </p:cNvPr>
          <p:cNvSpPr txBox="1"/>
          <p:nvPr/>
        </p:nvSpPr>
        <p:spPr>
          <a:xfrm>
            <a:off x="3048740" y="6479404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latin typeface="TimesNewRomanPS"/>
              </a:rPr>
              <a:t>When </a:t>
            </a:r>
            <a:r>
              <a:rPr lang="en-US" sz="1400" b="0" i="0" u="none" strike="noStrike" baseline="0" dirty="0" err="1">
                <a:latin typeface="TimesNewRomanPS"/>
              </a:rPr>
              <a:t>sCr</a:t>
            </a:r>
            <a:r>
              <a:rPr lang="en-US" sz="1400" b="0" i="0" u="none" strike="noStrike" baseline="0" dirty="0">
                <a:latin typeface="TimesNewRomanPS"/>
              </a:rPr>
              <a:t> rises, </a:t>
            </a:r>
            <a:r>
              <a:rPr lang="en-US" sz="1400" b="0" i="0" u="none" strike="noStrike" baseline="0" dirty="0" err="1">
                <a:latin typeface="TimesNewRomanPS"/>
              </a:rPr>
              <a:t>sCr</a:t>
            </a:r>
            <a:r>
              <a:rPr lang="en-US" sz="1400" b="0" i="0" u="none" strike="noStrike" baseline="0" dirty="0">
                <a:latin typeface="TimesNewRomanPS"/>
              </a:rPr>
              <a:t> on Day 2 is used instead of average </a:t>
            </a:r>
            <a:r>
              <a:rPr lang="en-US" sz="1400" b="0" i="0" u="none" strike="noStrike" baseline="0" dirty="0" err="1">
                <a:latin typeface="TimesNewRomanPS"/>
              </a:rPr>
              <a:t>sCr.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FADD92-7C17-7B9E-FA13-C9B7AE7D4142}"/>
              </a:ext>
            </a:extLst>
          </p:cNvPr>
          <p:cNvSpPr txBox="1"/>
          <p:nvPr/>
        </p:nvSpPr>
        <p:spPr>
          <a:xfrm>
            <a:off x="880337" y="4655743"/>
            <a:ext cx="3232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TimesNewRomanPS"/>
              </a:rPr>
              <a:t>[29.305 </a:t>
            </a:r>
            <a:r>
              <a:rPr lang="en-US" sz="1200" b="0" i="0" u="none" strike="noStrike" baseline="0" dirty="0">
                <a:latin typeface="MTSY"/>
              </a:rPr>
              <a:t>− </a:t>
            </a:r>
            <a:r>
              <a:rPr lang="en-US" sz="1200" b="0" i="0" u="none" strike="noStrike" baseline="0" dirty="0">
                <a:latin typeface="TimesNewRomanPS"/>
              </a:rPr>
              <a:t>(0.203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age)]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weight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[1.037 </a:t>
            </a:r>
            <a:r>
              <a:rPr lang="en-US" sz="1200" b="0" i="0" u="none" strike="noStrike" baseline="0" dirty="0">
                <a:latin typeface="MTSY"/>
              </a:rPr>
              <a:t>− </a:t>
            </a:r>
            <a:r>
              <a:rPr lang="en-US" sz="1200" b="0" i="0" u="none" strike="noStrike" baseline="0" dirty="0">
                <a:latin typeface="TimesNewRomanPS"/>
              </a:rPr>
              <a:t>(0.0338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average</a:t>
            </a:r>
          </a:p>
          <a:p>
            <a:pPr algn="l"/>
            <a:r>
              <a:rPr lang="en-US" sz="1200" b="0" i="0" u="none" strike="noStrike" baseline="0" dirty="0">
                <a:latin typeface="TimesNewRomanPS"/>
              </a:rPr>
              <a:t>Cr)]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correction for gender (0.85 for males and 0.765 for females).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80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B35F-A58B-D9F1-DF2A-4A5DE530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</a:t>
            </a:r>
            <a:r>
              <a:rPr lang="en-US" dirty="0" err="1"/>
              <a:t>Jelliffe’s</a:t>
            </a:r>
            <a:r>
              <a:rPr lang="en-US" dirty="0"/>
              <a:t>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9148-CCA2-530A-2B4E-15DF7730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3074"/>
            <a:ext cx="10058400" cy="1114983"/>
          </a:xfrm>
          <a:solidFill>
            <a:schemeClr val="accent1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Estimated GFR = {(Volume of distribution × (Adjusted serum creatinine on day 1 −  Adjusted serum creatinine on day 2)) + Creatinine production} 100/1,440/Average serum creatinine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FAAF0-E9FB-7252-C33F-4193B37D47E3}"/>
              </a:ext>
            </a:extLst>
          </p:cNvPr>
          <p:cNvSpPr txBox="1"/>
          <p:nvPr/>
        </p:nvSpPr>
        <p:spPr>
          <a:xfrm>
            <a:off x="1036320" y="4238908"/>
            <a:ext cx="30154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Creatinine production mg/day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40C22-0E5A-BF5B-411F-4185B5C7AD90}"/>
              </a:ext>
            </a:extLst>
          </p:cNvPr>
          <p:cNvSpPr txBox="1"/>
          <p:nvPr/>
        </p:nvSpPr>
        <p:spPr>
          <a:xfrm>
            <a:off x="7888980" y="4286847"/>
            <a:ext cx="37715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Adjusted Creatinine for Fluid Balance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4B2034-DB1F-5DF4-8609-4428C3B8C1B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544041" y="2894230"/>
            <a:ext cx="5463617" cy="1344678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5319AB-BB0E-AA37-C1D6-E35A2A5EA24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812350" y="2636031"/>
            <a:ext cx="1962403" cy="1650816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3A38DD-E450-37DA-6049-07876DA4B4E6}"/>
              </a:ext>
            </a:extLst>
          </p:cNvPr>
          <p:cNvSpPr txBox="1"/>
          <p:nvPr/>
        </p:nvSpPr>
        <p:spPr>
          <a:xfrm>
            <a:off x="1066800" y="1346557"/>
            <a:ext cx="1008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Relatively accurate estimation of GFR in a non-steady state as in AKI requires timed urine collections, which is not always practically possible in a critically ill patient, To overcome this,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Jelliffe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introduced an equation in 2002: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AFBE0-C197-1332-F27A-BC1FAD40C226}"/>
              </a:ext>
            </a:extLst>
          </p:cNvPr>
          <p:cNvSpPr txBox="1"/>
          <p:nvPr/>
        </p:nvSpPr>
        <p:spPr>
          <a:xfrm>
            <a:off x="4579991" y="4238908"/>
            <a:ext cx="28417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changes in creatinine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B450EA-3FF4-75FE-6650-C42AA7D3C5F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000862" y="2636031"/>
            <a:ext cx="2832420" cy="1602877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0AB830-8DAF-DC1B-8B64-9EDD9E4D9F5A}"/>
              </a:ext>
            </a:extLst>
          </p:cNvPr>
          <p:cNvCxnSpPr>
            <a:cxnSpLocks/>
          </p:cNvCxnSpPr>
          <p:nvPr/>
        </p:nvCxnSpPr>
        <p:spPr>
          <a:xfrm>
            <a:off x="3737499" y="3037363"/>
            <a:ext cx="1961933" cy="1201545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D1F91B-3254-919D-708C-2FD0C8A529CF}"/>
              </a:ext>
            </a:extLst>
          </p:cNvPr>
          <p:cNvSpPr txBox="1"/>
          <p:nvPr/>
        </p:nvSpPr>
        <p:spPr>
          <a:xfrm>
            <a:off x="1036319" y="5607764"/>
            <a:ext cx="6385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TimesNewRomanPS"/>
              </a:rPr>
              <a:t>Volume of distribution: 0.6</a:t>
            </a:r>
            <a:r>
              <a:rPr lang="en-US" sz="1400" b="0" i="0" u="none" strike="noStrike" baseline="0" dirty="0">
                <a:latin typeface="MTSY"/>
              </a:rPr>
              <a:t>× </a:t>
            </a:r>
            <a:r>
              <a:rPr lang="en-US" sz="1400" b="0" i="0" u="none" strike="noStrike" baseline="0" dirty="0">
                <a:latin typeface="TimesNewRomanPS"/>
              </a:rPr>
              <a:t>weight (kg) </a:t>
            </a:r>
            <a:r>
              <a:rPr lang="en-US" sz="1400" b="0" i="0" u="none" strike="noStrike" baseline="0" dirty="0">
                <a:latin typeface="MTSY"/>
              </a:rPr>
              <a:t>× </a:t>
            </a:r>
            <a:r>
              <a:rPr lang="en-US" sz="1400" b="0" i="0" u="none" strike="noStrike" baseline="0" dirty="0">
                <a:latin typeface="TimesNewRomanPS"/>
              </a:rPr>
              <a:t>10. </a:t>
            </a:r>
          </a:p>
          <a:p>
            <a:pPr algn="l"/>
            <a:r>
              <a:rPr lang="en-US" sz="1400" b="0" i="0" u="none" strike="noStrike" baseline="0" dirty="0">
                <a:latin typeface="TimesNewRomanPS"/>
              </a:rPr>
              <a:t>Body weight is defined as initial hospital admission weight.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4341D-867E-5B36-AEEA-3EF9D57A86A8}"/>
              </a:ext>
            </a:extLst>
          </p:cNvPr>
          <p:cNvSpPr txBox="1"/>
          <p:nvPr/>
        </p:nvSpPr>
        <p:spPr>
          <a:xfrm>
            <a:off x="3048740" y="6479404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latin typeface="TimesNewRomanPS"/>
              </a:rPr>
              <a:t>When </a:t>
            </a:r>
            <a:r>
              <a:rPr lang="en-US" sz="1400" b="0" i="0" u="none" strike="noStrike" baseline="0" dirty="0" err="1">
                <a:latin typeface="TimesNewRomanPS"/>
              </a:rPr>
              <a:t>sCr</a:t>
            </a:r>
            <a:r>
              <a:rPr lang="en-US" sz="1400" b="0" i="0" u="none" strike="noStrike" baseline="0" dirty="0">
                <a:latin typeface="TimesNewRomanPS"/>
              </a:rPr>
              <a:t> rises, </a:t>
            </a:r>
            <a:r>
              <a:rPr lang="en-US" sz="1400" b="0" i="0" u="none" strike="noStrike" baseline="0" dirty="0" err="1">
                <a:latin typeface="TimesNewRomanPS"/>
              </a:rPr>
              <a:t>sCr</a:t>
            </a:r>
            <a:r>
              <a:rPr lang="en-US" sz="1400" b="0" i="0" u="none" strike="noStrike" baseline="0" dirty="0">
                <a:latin typeface="TimesNewRomanPS"/>
              </a:rPr>
              <a:t> on Day 2 is used instead of average </a:t>
            </a:r>
            <a:r>
              <a:rPr lang="en-US" sz="1400" b="0" i="0" u="none" strike="noStrike" baseline="0" dirty="0" err="1">
                <a:latin typeface="TimesNewRomanPS"/>
              </a:rPr>
              <a:t>sCr.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CBEF3-56D9-8FD1-24D6-E6E852B806B7}"/>
              </a:ext>
            </a:extLst>
          </p:cNvPr>
          <p:cNvSpPr txBox="1"/>
          <p:nvPr/>
        </p:nvSpPr>
        <p:spPr>
          <a:xfrm>
            <a:off x="880337" y="4655743"/>
            <a:ext cx="3232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TimesNewRomanPS"/>
              </a:rPr>
              <a:t>[29.305 </a:t>
            </a:r>
            <a:r>
              <a:rPr lang="en-US" sz="1200" b="0" i="0" u="none" strike="noStrike" baseline="0" dirty="0">
                <a:latin typeface="MTSY"/>
              </a:rPr>
              <a:t>− </a:t>
            </a:r>
            <a:r>
              <a:rPr lang="en-US" sz="1200" b="0" i="0" u="none" strike="noStrike" baseline="0" dirty="0">
                <a:latin typeface="TimesNewRomanPS"/>
              </a:rPr>
              <a:t>(0.203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age)]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weight in kg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[1.037 </a:t>
            </a:r>
            <a:r>
              <a:rPr lang="en-US" sz="1200" b="0" i="0" u="none" strike="noStrike" baseline="0" dirty="0">
                <a:latin typeface="MTSY"/>
              </a:rPr>
              <a:t>− </a:t>
            </a:r>
            <a:r>
              <a:rPr lang="en-US" sz="1200" b="0" i="0" u="none" strike="noStrike" baseline="0" dirty="0">
                <a:latin typeface="TimesNewRomanPS"/>
              </a:rPr>
              <a:t>(0.0338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average Cr)]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correction for gender (0.85 for males and 0.765 for females).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30988-3826-51A5-9A87-B893EC05C37F}"/>
              </a:ext>
            </a:extLst>
          </p:cNvPr>
          <p:cNvSpPr txBox="1"/>
          <p:nvPr/>
        </p:nvSpPr>
        <p:spPr>
          <a:xfrm>
            <a:off x="7835713" y="4858003"/>
            <a:ext cx="4086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TimesNewRomanPS"/>
              </a:rPr>
              <a:t>Adjusted creatinine</a:t>
            </a:r>
            <a:r>
              <a:rPr lang="en-US" sz="1200" b="0" i="0" u="none" strike="noStrike" baseline="0" dirty="0">
                <a:latin typeface="MTSY"/>
              </a:rPr>
              <a:t>=</a:t>
            </a:r>
            <a:r>
              <a:rPr lang="en-US" sz="1200" b="0" i="0" u="none" strike="noStrike" baseline="0" dirty="0" err="1">
                <a:latin typeface="TimesNewRomanPS"/>
              </a:rPr>
              <a:t>sCr</a:t>
            </a:r>
            <a:r>
              <a:rPr lang="en-US" sz="1200" b="0" i="0" u="none" strike="noStrike" baseline="0" dirty="0">
                <a:latin typeface="TimesNewRomanPS"/>
              </a:rPr>
              <a:t>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correction factor</a:t>
            </a:r>
          </a:p>
          <a:p>
            <a:pPr algn="l"/>
            <a:r>
              <a:rPr lang="en-US" sz="1200" b="0" i="0" u="none" strike="noStrike" baseline="0" dirty="0">
                <a:latin typeface="TimesNewRomanPS"/>
              </a:rPr>
              <a:t>Correction factor</a:t>
            </a:r>
            <a:r>
              <a:rPr lang="en-US" sz="1200" b="0" i="0" u="none" strike="noStrike" baseline="0" dirty="0">
                <a:latin typeface="MTSY"/>
              </a:rPr>
              <a:t>=</a:t>
            </a:r>
            <a:r>
              <a:rPr lang="en-US" sz="1200" b="0" i="0" u="none" strike="noStrike" baseline="0" dirty="0">
                <a:latin typeface="TimesNewRomanPS"/>
              </a:rPr>
              <a:t>[hospital admission weight (kg)</a:t>
            </a:r>
          </a:p>
          <a:p>
            <a:pPr algn="l"/>
            <a:r>
              <a:rPr lang="en-US" sz="1200" b="0" i="0" u="none" strike="noStrike" baseline="0" dirty="0">
                <a:latin typeface="MTSY"/>
              </a:rPr>
              <a:t>×</a:t>
            </a:r>
            <a:r>
              <a:rPr lang="en-US" sz="1200" b="0" i="0" u="none" strike="noStrike" baseline="0" dirty="0">
                <a:latin typeface="TimesNewRomanPS"/>
              </a:rPr>
              <a:t>0</a:t>
            </a:r>
            <a:r>
              <a:rPr lang="en-US" sz="1200" b="0" i="1" u="none" strike="noStrike" baseline="0" dirty="0">
                <a:latin typeface="RMTMI"/>
              </a:rPr>
              <a:t>.</a:t>
            </a:r>
            <a:r>
              <a:rPr lang="en-US" sz="1200" b="0" i="0" u="none" strike="noStrike" baseline="0" dirty="0">
                <a:latin typeface="TimesNewRomanPS"/>
              </a:rPr>
              <a:t>6 </a:t>
            </a:r>
            <a:r>
              <a:rPr lang="en-US" sz="1200" b="0" i="0" u="none" strike="noStrike" baseline="0" dirty="0">
                <a:latin typeface="MTSY"/>
              </a:rPr>
              <a:t>+ ∑</a:t>
            </a:r>
            <a:r>
              <a:rPr lang="en-US" sz="1200" b="0" i="1" u="none" strike="noStrike" baseline="0" dirty="0">
                <a:latin typeface="RMTMI"/>
              </a:rPr>
              <a:t> </a:t>
            </a:r>
            <a:r>
              <a:rPr lang="en-US" sz="1200" b="0" i="0" u="none" strike="noStrike" baseline="0" dirty="0">
                <a:latin typeface="TimesNewRomanPS"/>
              </a:rPr>
              <a:t>(daily fluid balance)]</a:t>
            </a:r>
            <a:r>
              <a:rPr lang="en-US" sz="1200" b="0" i="1" u="none" strike="noStrike" baseline="0" dirty="0">
                <a:latin typeface="RMTMI"/>
              </a:rPr>
              <a:t>/</a:t>
            </a:r>
            <a:r>
              <a:rPr lang="en-US" sz="1200" b="0" i="0" u="none" strike="noStrike" baseline="0" dirty="0">
                <a:latin typeface="TimesNewRomanPS"/>
              </a:rPr>
              <a:t>hospital admission weight </a:t>
            </a:r>
            <a:r>
              <a:rPr lang="en-US" sz="1200" b="0" i="0" u="none" strike="noStrike" baseline="0" dirty="0">
                <a:latin typeface="MTSY"/>
              </a:rPr>
              <a:t>× </a:t>
            </a:r>
            <a:r>
              <a:rPr lang="en-US" sz="1200" b="0" i="0" u="none" strike="noStrike" baseline="0" dirty="0">
                <a:latin typeface="TimesNewRomanPS"/>
              </a:rPr>
              <a:t>0</a:t>
            </a:r>
            <a:r>
              <a:rPr lang="en-US" sz="1200" b="0" i="1" u="none" strike="noStrike" baseline="0" dirty="0">
                <a:latin typeface="RMTMI"/>
              </a:rPr>
              <a:t>.</a:t>
            </a:r>
            <a:r>
              <a:rPr lang="en-US" sz="1200" b="0" i="0" u="none" strike="noStrike" baseline="0" dirty="0">
                <a:latin typeface="TimesNewRomanPS"/>
              </a:rPr>
              <a:t>6</a:t>
            </a:r>
            <a:r>
              <a:rPr lang="en-US" sz="1200" b="0" i="1" u="none" strike="noStrike" baseline="0" dirty="0">
                <a:latin typeface="RMTMI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363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9ABC-B6A1-CE7F-5577-D541E86F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469" y="286604"/>
            <a:ext cx="9183062" cy="985530"/>
          </a:xfrm>
        </p:spPr>
        <p:txBody>
          <a:bodyPr>
            <a:noAutofit/>
          </a:bodyPr>
          <a:lstStyle/>
          <a:p>
            <a:r>
              <a:rPr lang="en-US" sz="3600" dirty="0"/>
              <a:t>Chronic kidney disease-epidemiology (CKD-EPI) equation in critically ill patients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15FEF8-C2A7-998E-6491-F02843E606A4}"/>
              </a:ext>
            </a:extLst>
          </p:cNvPr>
          <p:cNvSpPr txBox="1">
            <a:spLocks/>
          </p:cNvSpPr>
          <p:nvPr/>
        </p:nvSpPr>
        <p:spPr>
          <a:xfrm>
            <a:off x="2315296" y="1628212"/>
            <a:ext cx="7622367" cy="251766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CKD-EPI GFR = 141 x min(serum creatinine/</a:t>
            </a:r>
            <a:r>
              <a:rPr lang="en-US" sz="3600" i="1" dirty="0">
                <a:solidFill>
                  <a:schemeClr val="bg1"/>
                </a:solidFill>
                <a:latin typeface="Cambria" panose="02040503050406030204" pitchFamily="18" charset="0"/>
              </a:rPr>
              <a:t>k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,1)</a:t>
            </a:r>
            <a:r>
              <a:rPr lang="el-GR" sz="36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α</a:t>
            </a:r>
            <a:r>
              <a:rPr lang="en-US" sz="36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x max(serum creatinine/</a:t>
            </a:r>
            <a:r>
              <a:rPr lang="en-US" sz="3600" i="1" dirty="0">
                <a:solidFill>
                  <a:schemeClr val="bg1"/>
                </a:solidFill>
                <a:latin typeface="Cambria" panose="02040503050406030204" pitchFamily="18" charset="0"/>
              </a:rPr>
              <a:t>k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,1)</a:t>
            </a:r>
            <a:r>
              <a:rPr lang="en-US" sz="36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-1.209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x 0.993</a:t>
            </a:r>
            <a:r>
              <a:rPr lang="en-US" sz="36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age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 x 1.018(</a:t>
            </a:r>
            <a:r>
              <a:rPr lang="en-US" sz="3600">
                <a:solidFill>
                  <a:schemeClr val="bg1"/>
                </a:solidFill>
                <a:latin typeface="Cambria" panose="02040503050406030204" pitchFamily="18" charset="0"/>
              </a:rPr>
              <a:t>if female)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x (1.159 if black)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C6B21-C3EC-B666-88F0-3672E8D259B7}"/>
              </a:ext>
            </a:extLst>
          </p:cNvPr>
          <p:cNvSpPr txBox="1"/>
          <p:nvPr/>
        </p:nvSpPr>
        <p:spPr>
          <a:xfrm>
            <a:off x="2315296" y="4768179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Where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k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is 0.7 for females and 0.9 for male patients</a:t>
            </a:r>
            <a:endParaRPr lang="en-US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is −0.329 for female patients and −0.411 for male patients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min indicates the minimum of creatinine/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k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or 1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max indicates the maximum of creatinine/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k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or 1)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3EA2A-683E-3BF7-753F-CED7C1B2AEFE}"/>
              </a:ext>
            </a:extLst>
          </p:cNvPr>
          <p:cNvSpPr txBox="1"/>
          <p:nvPr/>
        </p:nvSpPr>
        <p:spPr>
          <a:xfrm>
            <a:off x="3803086" y="6441661"/>
            <a:ext cx="464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to be further validated in clinical settings</a:t>
            </a:r>
          </a:p>
        </p:txBody>
      </p:sp>
    </p:spTree>
    <p:extLst>
      <p:ext uri="{BB962C8B-B14F-4D97-AF65-F5344CB8AC3E}">
        <p14:creationId xmlns:p14="http://schemas.microsoft.com/office/powerpoint/2010/main" val="77763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772C-7C9D-5EC9-5766-2170AAE0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Cystatin C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EAD364-61C8-F018-509C-781F6B852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6195"/>
              </p:ext>
            </p:extLst>
          </p:nvPr>
        </p:nvGraphicFramePr>
        <p:xfrm>
          <a:off x="1097280" y="1734749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3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C93B-9045-40C0-29F9-856A3EA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GFR from Cystatin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03B40-B1F3-8C32-88E2-D425ED4A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296" y="1628212"/>
            <a:ext cx="7622367" cy="52017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Grubb's equation: GFR = 83.93 × Cystatin C</a:t>
            </a:r>
            <a:r>
              <a:rPr lang="en-US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−1.676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6BEC8-544F-F0D5-685F-03E07E26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92" y="2571636"/>
            <a:ext cx="8489416" cy="34902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9A9E981-2FF1-AAA3-7313-E36C88A8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63" y="2368686"/>
            <a:ext cx="5218073" cy="38961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9B295-A6A1-2A67-B4C1-A7EEA7928C7D}"/>
              </a:ext>
            </a:extLst>
          </p:cNvPr>
          <p:cNvSpPr txBox="1"/>
          <p:nvPr/>
        </p:nvSpPr>
        <p:spPr>
          <a:xfrm>
            <a:off x="5061160" y="4848078"/>
            <a:ext cx="342589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A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rea under the curve for cystatin C 0.927 and for creatinine 0.694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A036-0402-E40B-F24A-564489BD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Glomerular Filtration Rate</a:t>
            </a:r>
          </a:p>
        </p:txBody>
      </p:sp>
      <p:pic>
        <p:nvPicPr>
          <p:cNvPr id="1026" name="Picture 2" descr="PPT - Glomerular Filtration Rate and its control - cont. Lecture-3 31/3 ...">
            <a:extLst>
              <a:ext uri="{FF2B5EF4-FFF2-40B4-BE49-F238E27FC236}">
                <a16:creationId xmlns:a16="http://schemas.microsoft.com/office/drawing/2014/main" id="{1EF0088C-D07F-EAF4-A52B-3598D9327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17086" r="14179" b="18393"/>
          <a:stretch/>
        </p:blipFill>
        <p:spPr bwMode="auto">
          <a:xfrm>
            <a:off x="3520441" y="1556998"/>
            <a:ext cx="4782311" cy="32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28E7A-38EC-6CD0-12F8-DCB65953802A}"/>
              </a:ext>
            </a:extLst>
          </p:cNvPr>
          <p:cNvSpPr txBox="1"/>
          <p:nvPr/>
        </p:nvSpPr>
        <p:spPr>
          <a:xfrm>
            <a:off x="2804755" y="4977449"/>
            <a:ext cx="140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 Filtration Pressure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10 mm Hg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CC1E1-BBDF-56EC-ADCE-EACDB89CC1CA}"/>
              </a:ext>
            </a:extLst>
          </p:cNvPr>
          <p:cNvSpPr txBox="1"/>
          <p:nvPr/>
        </p:nvSpPr>
        <p:spPr>
          <a:xfrm>
            <a:off x="4247417" y="4977449"/>
            <a:ext cx="167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Glomerular Hydrostatic Pressure</a:t>
            </a:r>
          </a:p>
          <a:p>
            <a:r>
              <a:rPr lang="en-US" b="1" dirty="0">
                <a:solidFill>
                  <a:srgbClr val="FF0000"/>
                </a:solidFill>
              </a:rPr>
              <a:t>60 </a:t>
            </a:r>
            <a:r>
              <a:rPr lang="en-US" sz="1800" b="1" dirty="0">
                <a:solidFill>
                  <a:srgbClr val="FF0000"/>
                </a:solidFill>
              </a:rPr>
              <a:t>mm Hg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F3AFB-F473-94CE-B4A2-C02E03083170}"/>
              </a:ext>
            </a:extLst>
          </p:cNvPr>
          <p:cNvSpPr txBox="1"/>
          <p:nvPr/>
        </p:nvSpPr>
        <p:spPr>
          <a:xfrm>
            <a:off x="7669192" y="4977449"/>
            <a:ext cx="173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Glomerular Oncotic Pressure</a:t>
            </a:r>
          </a:p>
          <a:p>
            <a:r>
              <a:rPr lang="en-US" b="1" dirty="0">
                <a:solidFill>
                  <a:srgbClr val="FF0000"/>
                </a:solidFill>
              </a:rPr>
              <a:t>32</a:t>
            </a:r>
            <a:r>
              <a:rPr lang="en-US" sz="1800" b="1" dirty="0">
                <a:solidFill>
                  <a:srgbClr val="FF0000"/>
                </a:solidFill>
              </a:rPr>
              <a:t> mm Hg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E5D8-C6BB-BD0A-7FBA-D81DBE6F7078}"/>
              </a:ext>
            </a:extLst>
          </p:cNvPr>
          <p:cNvSpPr txBox="1"/>
          <p:nvPr/>
        </p:nvSpPr>
        <p:spPr>
          <a:xfrm>
            <a:off x="5967448" y="4977449"/>
            <a:ext cx="1660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Bowman’s Capsule Pressure</a:t>
            </a:r>
          </a:p>
          <a:p>
            <a:r>
              <a:rPr lang="en-US" b="1" dirty="0">
                <a:solidFill>
                  <a:srgbClr val="FF0000"/>
                </a:solidFill>
              </a:rPr>
              <a:t>18</a:t>
            </a:r>
            <a:r>
              <a:rPr lang="en-US" sz="1800" b="1" dirty="0">
                <a:solidFill>
                  <a:srgbClr val="FF0000"/>
                </a:solidFill>
              </a:rPr>
              <a:t> mm Hg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C1AE5-9D9E-C989-1DF3-5942C3FB1AC6}"/>
              </a:ext>
            </a:extLst>
          </p:cNvPr>
          <p:cNvSpPr txBox="1"/>
          <p:nvPr/>
        </p:nvSpPr>
        <p:spPr>
          <a:xfrm>
            <a:off x="3926747" y="5262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A4822-DCE9-2673-0268-A07C825D43CD}"/>
              </a:ext>
            </a:extLst>
          </p:cNvPr>
          <p:cNvSpPr txBox="1"/>
          <p:nvPr/>
        </p:nvSpPr>
        <p:spPr>
          <a:xfrm>
            <a:off x="5605658" y="52544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2D830-758E-52F7-5B4D-A0D0562CC1AD}"/>
              </a:ext>
            </a:extLst>
          </p:cNvPr>
          <p:cNvSpPr txBox="1"/>
          <p:nvPr/>
        </p:nvSpPr>
        <p:spPr>
          <a:xfrm>
            <a:off x="7219097" y="526231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E01B27F-A3D1-0D3F-9F9A-8B4F65AEE691}"/>
              </a:ext>
            </a:extLst>
          </p:cNvPr>
          <p:cNvSpPr/>
          <p:nvPr/>
        </p:nvSpPr>
        <p:spPr>
          <a:xfrm>
            <a:off x="5141708" y="2777319"/>
            <a:ext cx="493776" cy="36821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D99D92-E627-A668-EFFB-C4AF7952DAA1}"/>
              </a:ext>
            </a:extLst>
          </p:cNvPr>
          <p:cNvSpPr/>
          <p:nvPr/>
        </p:nvSpPr>
        <p:spPr>
          <a:xfrm rot="10800000">
            <a:off x="5752536" y="3338686"/>
            <a:ext cx="173736" cy="3474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922370A-770F-97A1-8413-69C58D819632}"/>
              </a:ext>
            </a:extLst>
          </p:cNvPr>
          <p:cNvSpPr/>
          <p:nvPr/>
        </p:nvSpPr>
        <p:spPr>
          <a:xfrm rot="10800000">
            <a:off x="6234120" y="2777319"/>
            <a:ext cx="173736" cy="3474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030FB39-E51F-4884-2BA2-92F9B3D80357}"/>
              </a:ext>
            </a:extLst>
          </p:cNvPr>
          <p:cNvSpPr/>
          <p:nvPr/>
        </p:nvSpPr>
        <p:spPr>
          <a:xfrm>
            <a:off x="5034252" y="3110643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3F7E365-CD2A-05A4-6459-F5B2C4EFB6BB}"/>
              </a:ext>
            </a:extLst>
          </p:cNvPr>
          <p:cNvSpPr/>
          <p:nvPr/>
        </p:nvSpPr>
        <p:spPr>
          <a:xfrm>
            <a:off x="5452726" y="3217590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2773156-3EF7-0E65-E892-884350E052A5}"/>
              </a:ext>
            </a:extLst>
          </p:cNvPr>
          <p:cNvSpPr/>
          <p:nvPr/>
        </p:nvSpPr>
        <p:spPr>
          <a:xfrm>
            <a:off x="6129834" y="3217590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D78B41A-E473-E895-F32B-812E5369DDB2}"/>
              </a:ext>
            </a:extLst>
          </p:cNvPr>
          <p:cNvSpPr/>
          <p:nvPr/>
        </p:nvSpPr>
        <p:spPr>
          <a:xfrm>
            <a:off x="6524364" y="3038588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17910-D97B-7158-697B-ADFDC2F4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45" y="1509203"/>
            <a:ext cx="9786510" cy="340014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0185D-0D73-972D-1F63-1612549C8058}"/>
              </a:ext>
            </a:extLst>
          </p:cNvPr>
          <p:cNvSpPr txBox="1"/>
          <p:nvPr/>
        </p:nvSpPr>
        <p:spPr>
          <a:xfrm>
            <a:off x="2035204" y="6414064"/>
            <a:ext cx="867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Bouchard J, et al. Nephrol Dial Transplant. 2010 Jan;25(1):102-7.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6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30185D-0D73-972D-1F63-1612549C8058}"/>
              </a:ext>
            </a:extLst>
          </p:cNvPr>
          <p:cNvSpPr txBox="1"/>
          <p:nvPr/>
        </p:nvSpPr>
        <p:spPr>
          <a:xfrm>
            <a:off x="2035204" y="6414064"/>
            <a:ext cx="867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Bouchard J, et al. Nephrol Dial Transplant. 2010 Jan;25(1):102-7.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C46D4-7629-4A28-2E8B-511CA95A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55" y="300601"/>
            <a:ext cx="8599690" cy="584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D3C19-62EE-3569-B84A-4FD5CD1D057E}"/>
              </a:ext>
            </a:extLst>
          </p:cNvPr>
          <p:cNvSpPr txBox="1"/>
          <p:nvPr/>
        </p:nvSpPr>
        <p:spPr>
          <a:xfrm>
            <a:off x="3062796" y="477666"/>
            <a:ext cx="19708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NewRomanPS"/>
              </a:rPr>
              <a:t>O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verestimated urinary creatinine clearance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by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 80%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19AFD-954C-7E6A-8FB6-2AA3AAAB9683}"/>
              </a:ext>
            </a:extLst>
          </p:cNvPr>
          <p:cNvSpPr txBox="1"/>
          <p:nvPr/>
        </p:nvSpPr>
        <p:spPr>
          <a:xfrm>
            <a:off x="6729320" y="502109"/>
            <a:ext cx="19708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NewRomanPS"/>
              </a:rPr>
              <a:t>O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verestimated urinary creatinine clearance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by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 10%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43AE7-5EF0-7B5F-24B8-FDAAAB514C96}"/>
              </a:ext>
            </a:extLst>
          </p:cNvPr>
          <p:cNvSpPr txBox="1"/>
          <p:nvPr/>
        </p:nvSpPr>
        <p:spPr>
          <a:xfrm>
            <a:off x="3062795" y="4498540"/>
            <a:ext cx="19708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NewRomanPS"/>
              </a:rPr>
              <a:t>O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verestimated urinary creatinine clearance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by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33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5CE9B-9BC2-B3D5-7026-9CE5914F8E64}"/>
              </a:ext>
            </a:extLst>
          </p:cNvPr>
          <p:cNvSpPr txBox="1"/>
          <p:nvPr/>
        </p:nvSpPr>
        <p:spPr>
          <a:xfrm>
            <a:off x="6729319" y="4498539"/>
            <a:ext cx="19708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Underestimated urinary creatinine clearance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by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NewRomanPS"/>
              </a:rPr>
              <a:t>2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TimesNewRomanPS"/>
              </a:rPr>
              <a:t>%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30185D-0D73-972D-1F63-1612549C8058}"/>
              </a:ext>
            </a:extLst>
          </p:cNvPr>
          <p:cNvSpPr txBox="1"/>
          <p:nvPr/>
        </p:nvSpPr>
        <p:spPr>
          <a:xfrm>
            <a:off x="2035204" y="6414064"/>
            <a:ext cx="867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Bouchard J, et al. Nephrol Dial Transplant. 2010 Jan;25(1):102-7.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67339-4D44-4A53-D0D9-3AC24FE6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23" y="434741"/>
            <a:ext cx="6578353" cy="503434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8BA933-39B1-4A74-8229-32C6BA55CBEB}"/>
              </a:ext>
            </a:extLst>
          </p:cNvPr>
          <p:cNvSpPr txBox="1"/>
          <p:nvPr/>
        </p:nvSpPr>
        <p:spPr>
          <a:xfrm>
            <a:off x="3048740" y="5531229"/>
            <a:ext cx="6094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>
                <a:latin typeface="TimesNewRomanPS"/>
              </a:rPr>
              <a:t>The </a:t>
            </a:r>
            <a:r>
              <a:rPr lang="en-US" sz="1400" b="0" i="0" u="none" strike="noStrike" baseline="0" dirty="0">
                <a:latin typeface="TimesNewRomanPS"/>
              </a:rPr>
              <a:t>relative overestimation in Cockcroft–Gault GFR compared to Modified </a:t>
            </a:r>
            <a:r>
              <a:rPr lang="en-US" sz="1400" b="0" i="0" u="none" strike="noStrike" baseline="0" dirty="0" err="1">
                <a:latin typeface="TimesNewRomanPS"/>
              </a:rPr>
              <a:t>Jelliffe</a:t>
            </a:r>
            <a:r>
              <a:rPr lang="en-US" sz="1400" b="0" i="0" u="none" strike="noStrike" baseline="0" dirty="0">
                <a:latin typeface="TimesNewRomanPS"/>
              </a:rPr>
              <a:t> GFR estimates was higher at AKI diagnosis (16.3 mL/min) and decreased as kidney function declined over time (8.9 mL/min).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146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9F66-6984-E2BD-C19B-4E7FD92B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Renal Clearance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599F-6D38-9FE2-A64D-D03A3DC1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4749"/>
            <a:ext cx="10058400" cy="1612133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ARC is defined as estimated GFR &gt; 130 ml/min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Demonstrated in patients with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traumatic brain injury, burns, sepsis, surgery, and in ICU patients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3E43CB-115A-704C-751C-3FE095849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23603"/>
              </p:ext>
            </p:extLst>
          </p:nvPr>
        </p:nvGraphicFramePr>
        <p:xfrm>
          <a:off x="697785" y="2300293"/>
          <a:ext cx="10857390" cy="301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525FA1-24DE-6865-F381-6ED5EDD27CCA}"/>
              </a:ext>
            </a:extLst>
          </p:cNvPr>
          <p:cNvSpPr txBox="1"/>
          <p:nvPr/>
        </p:nvSpPr>
        <p:spPr>
          <a:xfrm>
            <a:off x="1066800" y="5059350"/>
            <a:ext cx="1005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Cytokine release from acute injury, the innate immune and inflammatory responses to trauma, and aggressive fluid resuscitation may promote increased organ blood flow and enhanced excretory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4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A036-0402-E40B-F24A-564489BD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Glomerular Filtration Rate</a:t>
            </a:r>
          </a:p>
        </p:txBody>
      </p:sp>
      <p:pic>
        <p:nvPicPr>
          <p:cNvPr id="1026" name="Picture 2" descr="PPT - Glomerular Filtration Rate and its control - cont. Lecture-3 31/3 ...">
            <a:extLst>
              <a:ext uri="{FF2B5EF4-FFF2-40B4-BE49-F238E27FC236}">
                <a16:creationId xmlns:a16="http://schemas.microsoft.com/office/drawing/2014/main" id="{1EF0088C-D07F-EAF4-A52B-3598D9327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17086" r="14179" b="18393"/>
          <a:stretch/>
        </p:blipFill>
        <p:spPr bwMode="auto">
          <a:xfrm>
            <a:off x="3520441" y="1556998"/>
            <a:ext cx="4782311" cy="32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28E7A-38EC-6CD0-12F8-DCB65953802A}"/>
              </a:ext>
            </a:extLst>
          </p:cNvPr>
          <p:cNvSpPr txBox="1"/>
          <p:nvPr/>
        </p:nvSpPr>
        <p:spPr>
          <a:xfrm>
            <a:off x="2804755" y="4879791"/>
            <a:ext cx="14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 Filtration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CC1E1-BBDF-56EC-ADCE-EACDB89CC1CA}"/>
              </a:ext>
            </a:extLst>
          </p:cNvPr>
          <p:cNvSpPr txBox="1"/>
          <p:nvPr/>
        </p:nvSpPr>
        <p:spPr>
          <a:xfrm>
            <a:off x="4247417" y="4879791"/>
            <a:ext cx="1986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↑ </a:t>
            </a:r>
            <a:r>
              <a:rPr lang="en-US" dirty="0"/>
              <a:t>Glomerular Hydrostatic Pressure</a:t>
            </a:r>
          </a:p>
          <a:p>
            <a:r>
              <a:rPr lang="en-US" dirty="0">
                <a:solidFill>
                  <a:srgbClr val="FF0000"/>
                </a:solidFill>
              </a:rPr>
              <a:t>Epinephrine</a:t>
            </a:r>
          </a:p>
          <a:p>
            <a:r>
              <a:rPr lang="en-US" dirty="0">
                <a:solidFill>
                  <a:srgbClr val="FF0000"/>
                </a:solidFill>
              </a:rPr>
              <a:t>Fluid resuscitation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F3AFB-F473-94CE-B4A2-C02E03083170}"/>
              </a:ext>
            </a:extLst>
          </p:cNvPr>
          <p:cNvSpPr txBox="1"/>
          <p:nvPr/>
        </p:nvSpPr>
        <p:spPr>
          <a:xfrm>
            <a:off x="7669192" y="4879791"/>
            <a:ext cx="173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↓ </a:t>
            </a:r>
            <a:r>
              <a:rPr lang="en-US" dirty="0"/>
              <a:t>Glomerular Oncotic Pressure</a:t>
            </a:r>
          </a:p>
          <a:p>
            <a:r>
              <a:rPr lang="en-US" dirty="0">
                <a:solidFill>
                  <a:srgbClr val="FF0000"/>
                </a:solidFill>
              </a:rPr>
              <a:t>Low albumin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E5D8-C6BB-BD0A-7FBA-D81DBE6F7078}"/>
              </a:ext>
            </a:extLst>
          </p:cNvPr>
          <p:cNvSpPr txBox="1"/>
          <p:nvPr/>
        </p:nvSpPr>
        <p:spPr>
          <a:xfrm>
            <a:off x="5967448" y="4879791"/>
            <a:ext cx="166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Bowman’s Capsule Pressure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C1AE5-9D9E-C989-1DF3-5942C3FB1AC6}"/>
              </a:ext>
            </a:extLst>
          </p:cNvPr>
          <p:cNvSpPr txBox="1"/>
          <p:nvPr/>
        </p:nvSpPr>
        <p:spPr>
          <a:xfrm>
            <a:off x="3926747" y="5164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A4822-DCE9-2673-0268-A07C825D43CD}"/>
              </a:ext>
            </a:extLst>
          </p:cNvPr>
          <p:cNvSpPr txBox="1"/>
          <p:nvPr/>
        </p:nvSpPr>
        <p:spPr>
          <a:xfrm>
            <a:off x="5605658" y="515679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2D830-758E-52F7-5B4D-A0D0562CC1AD}"/>
              </a:ext>
            </a:extLst>
          </p:cNvPr>
          <p:cNvSpPr txBox="1"/>
          <p:nvPr/>
        </p:nvSpPr>
        <p:spPr>
          <a:xfrm>
            <a:off x="7219097" y="516465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E01B27F-A3D1-0D3F-9F9A-8B4F65AEE691}"/>
              </a:ext>
            </a:extLst>
          </p:cNvPr>
          <p:cNvSpPr/>
          <p:nvPr/>
        </p:nvSpPr>
        <p:spPr>
          <a:xfrm>
            <a:off x="5141708" y="2679661"/>
            <a:ext cx="493776" cy="36821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D99D92-E627-A668-EFFB-C4AF7952DAA1}"/>
              </a:ext>
            </a:extLst>
          </p:cNvPr>
          <p:cNvSpPr/>
          <p:nvPr/>
        </p:nvSpPr>
        <p:spPr>
          <a:xfrm rot="10800000">
            <a:off x="5752536" y="3241028"/>
            <a:ext cx="173736" cy="3474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922370A-770F-97A1-8413-69C58D819632}"/>
              </a:ext>
            </a:extLst>
          </p:cNvPr>
          <p:cNvSpPr/>
          <p:nvPr/>
        </p:nvSpPr>
        <p:spPr>
          <a:xfrm rot="10800000">
            <a:off x="6234120" y="2679661"/>
            <a:ext cx="173736" cy="3474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030FB39-E51F-4884-2BA2-92F9B3D80357}"/>
              </a:ext>
            </a:extLst>
          </p:cNvPr>
          <p:cNvSpPr/>
          <p:nvPr/>
        </p:nvSpPr>
        <p:spPr>
          <a:xfrm>
            <a:off x="5034252" y="3012985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3F7E365-CD2A-05A4-6459-F5B2C4EFB6BB}"/>
              </a:ext>
            </a:extLst>
          </p:cNvPr>
          <p:cNvSpPr/>
          <p:nvPr/>
        </p:nvSpPr>
        <p:spPr>
          <a:xfrm>
            <a:off x="5452726" y="3119932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2773156-3EF7-0E65-E892-884350E052A5}"/>
              </a:ext>
            </a:extLst>
          </p:cNvPr>
          <p:cNvSpPr/>
          <p:nvPr/>
        </p:nvSpPr>
        <p:spPr>
          <a:xfrm>
            <a:off x="6129834" y="3119932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D78B41A-E473-E895-F32B-812E5369DDB2}"/>
              </a:ext>
            </a:extLst>
          </p:cNvPr>
          <p:cNvSpPr/>
          <p:nvPr/>
        </p:nvSpPr>
        <p:spPr>
          <a:xfrm>
            <a:off x="6524364" y="2940930"/>
            <a:ext cx="214912" cy="21389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C572-17F6-F4FC-C611-D3D84E20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2D326-4705-A7C7-59E7-EB00D96F2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60336"/>
              </p:ext>
            </p:extLst>
          </p:nvPr>
        </p:nvGraphicFramePr>
        <p:xfrm>
          <a:off x="426128" y="1734749"/>
          <a:ext cx="10729552" cy="438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6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ltration and Micturition - Lippincott Illustrated Reviews: Physiology ...">
            <a:extLst>
              <a:ext uri="{FF2B5EF4-FFF2-40B4-BE49-F238E27FC236}">
                <a16:creationId xmlns:a16="http://schemas.microsoft.com/office/drawing/2014/main" id="{DB38F231-0A2E-A71D-DDF7-F29007CB1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976" y="640080"/>
            <a:ext cx="409971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63836-8356-6BF7-B3A3-4D84D8DD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pc="-50">
                <a:solidFill>
                  <a:srgbClr val="FFFFFF"/>
                </a:solidFill>
                <a:latin typeface="+mj-lt"/>
              </a:rPr>
              <a:t>Blood Flow Autoregulation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1EA8-7468-9665-42EB-ED84320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Renal Clearance?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F9401D9-EAEB-4A11-BE93-F301DF48B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685" y="1350259"/>
            <a:ext cx="6598629" cy="493444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1E214F-93AF-829B-4465-A6DC6FCC1514}"/>
              </a:ext>
            </a:extLst>
          </p:cNvPr>
          <p:cNvSpPr txBox="1"/>
          <p:nvPr/>
        </p:nvSpPr>
        <p:spPr>
          <a:xfrm>
            <a:off x="1328361" y="6454268"/>
            <a:ext cx="953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volume of plasma that is completely cleared of a substance by the kidney per unit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67644-B4A0-6A3A-DAA5-9D0A3FD8C233}"/>
              </a:ext>
            </a:extLst>
          </p:cNvPr>
          <p:cNvSpPr/>
          <p:nvPr/>
        </p:nvSpPr>
        <p:spPr>
          <a:xfrm rot="21128153">
            <a:off x="5613990" y="3499992"/>
            <a:ext cx="404037" cy="308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E3961-4E2D-32C0-62A7-1CCB56FBD405}"/>
              </a:ext>
            </a:extLst>
          </p:cNvPr>
          <p:cNvSpPr txBox="1"/>
          <p:nvPr/>
        </p:nvSpPr>
        <p:spPr>
          <a:xfrm>
            <a:off x="3477916" y="4699838"/>
            <a:ext cx="232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Clearance of X: ml/min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772D75-8E21-AC67-4588-AD7B18D2F940}"/>
              </a:ext>
            </a:extLst>
          </p:cNvPr>
          <p:cNvCxnSpPr>
            <a:endCxn id="15" idx="0"/>
          </p:cNvCxnSpPr>
          <p:nvPr/>
        </p:nvCxnSpPr>
        <p:spPr>
          <a:xfrm flipH="1">
            <a:off x="4641889" y="3817480"/>
            <a:ext cx="1163972" cy="88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1EA8-7468-9665-42EB-ED84320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=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D7722-D6DA-1D1A-99ED-991159B0EE95}"/>
              </a:ext>
            </a:extLst>
          </p:cNvPr>
          <p:cNvSpPr txBox="1"/>
          <p:nvPr/>
        </p:nvSpPr>
        <p:spPr>
          <a:xfrm>
            <a:off x="2930775" y="6454586"/>
            <a:ext cx="633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the kidney neither produce or metabolize substance 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18B3BE-7E28-7FC2-5D08-7BAC6F05D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100" y="1378629"/>
            <a:ext cx="5257800" cy="4839037"/>
          </a:xfrm>
        </p:spPr>
      </p:pic>
    </p:spTree>
    <p:extLst>
      <p:ext uri="{BB962C8B-B14F-4D97-AF65-F5344CB8AC3E}">
        <p14:creationId xmlns:p14="http://schemas.microsoft.com/office/powerpoint/2010/main" val="320650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1EA8-7468-9665-42EB-ED84320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Clearance of X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F9401D9-EAEB-4A11-BE93-F301DF48B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686" y="1350259"/>
            <a:ext cx="6598629" cy="493444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1E214F-93AF-829B-4465-A6DC6FCC1514}"/>
              </a:ext>
            </a:extLst>
          </p:cNvPr>
          <p:cNvSpPr txBox="1"/>
          <p:nvPr/>
        </p:nvSpPr>
        <p:spPr>
          <a:xfrm>
            <a:off x="1328361" y="6454268"/>
            <a:ext cx="953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Every one minute, there will be 10 mL of plasma completely devoid of substance 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772D75-8E21-AC67-4588-AD7B18D2F940}"/>
              </a:ext>
            </a:extLst>
          </p:cNvPr>
          <p:cNvCxnSpPr>
            <a:cxnSpLocks/>
          </p:cNvCxnSpPr>
          <p:nvPr/>
        </p:nvCxnSpPr>
        <p:spPr>
          <a:xfrm flipH="1">
            <a:off x="4641889" y="3817480"/>
            <a:ext cx="1163972" cy="88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D9F5DF-B104-73B9-543B-7BA08D072304}"/>
              </a:ext>
            </a:extLst>
          </p:cNvPr>
          <p:cNvSpPr txBox="1"/>
          <p:nvPr/>
        </p:nvSpPr>
        <p:spPr>
          <a:xfrm>
            <a:off x="3477916" y="1693273"/>
            <a:ext cx="227397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mg of X per mL of plasma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87A98-3B60-86B5-4892-031E4F1A8895}"/>
              </a:ext>
            </a:extLst>
          </p:cNvPr>
          <p:cNvSpPr txBox="1"/>
          <p:nvPr/>
        </p:nvSpPr>
        <p:spPr>
          <a:xfrm>
            <a:off x="7004452" y="4985830"/>
            <a:ext cx="227397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 mg of X excreted per minute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345C1-B845-1337-E8C1-B8D3EC1D1381}"/>
              </a:ext>
            </a:extLst>
          </p:cNvPr>
          <p:cNvSpPr txBox="1"/>
          <p:nvPr/>
        </p:nvSpPr>
        <p:spPr>
          <a:xfrm>
            <a:off x="3320822" y="4792719"/>
            <a:ext cx="227397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Clearance of X: 10 mL/min</a:t>
            </a:r>
          </a:p>
        </p:txBody>
      </p:sp>
    </p:spTree>
    <p:extLst>
      <p:ext uri="{BB962C8B-B14F-4D97-AF65-F5344CB8AC3E}">
        <p14:creationId xmlns:p14="http://schemas.microsoft.com/office/powerpoint/2010/main" val="7111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37CA-F15E-1E77-9C2B-D6C86A5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Clearance of 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DD9E8-34A0-8BB5-35D9-CCBE80242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612" y="1449520"/>
            <a:ext cx="6208776" cy="47622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99F24-6DEA-2820-6F5F-73A6BBE5E5DA}"/>
              </a:ext>
            </a:extLst>
          </p:cNvPr>
          <p:cNvSpPr txBox="1"/>
          <p:nvPr/>
        </p:nvSpPr>
        <p:spPr>
          <a:xfrm>
            <a:off x="3090672" y="4792719"/>
            <a:ext cx="250412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Reduced concentration of X</a:t>
            </a:r>
          </a:p>
        </p:txBody>
      </p:sp>
    </p:spTree>
    <p:extLst>
      <p:ext uri="{BB962C8B-B14F-4D97-AF65-F5344CB8AC3E}">
        <p14:creationId xmlns:p14="http://schemas.microsoft.com/office/powerpoint/2010/main" val="11290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6E-43FD-65BA-99FE-B4276C7B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Clearance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FDFA0-F072-63B3-DC74-310034ACF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53037"/>
                <a:ext cx="10058400" cy="4134347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𝑈𝑥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US" sz="4000" b="0" dirty="0"/>
              </a:p>
              <a:p>
                <a:pPr marL="0" indent="0" algn="ctr">
                  <a:buNone/>
                </a:pPr>
                <a:endParaRPr lang="en-US" sz="32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baseline="-25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4000" i="1" baseline="-25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sz="4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4000" i="1" baseline="-25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Urinary concentration of X (mg/mL)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: Urinary volume (mL/min)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Plasma concentration of X (mg/mL)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Clearance rate of X (mL/min)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FDFA0-F072-63B3-DC74-310034ACF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53037"/>
                <a:ext cx="10058400" cy="41343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6E-43FD-65BA-99FE-B4276C7B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Clearance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FDFA0-F072-63B3-DC74-310034ACF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53037"/>
                <a:ext cx="10058400" cy="4134347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baseline="-25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4000" i="1" baseline="-25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sz="4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4000" i="1" baseline="-25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baseline="-250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𝑚𝐿</m:t>
                          </m:r>
                          <m:r>
                            <a:rPr lang="en-US" sz="20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𝑚𝐿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Urinary concentration of X (mg/mL)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: Urinary volume (mL/min)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Plasma concentration of X (mg/mL)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Clearance rate of X (mL/min)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FDFA0-F072-63B3-DC74-310034ACF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53037"/>
                <a:ext cx="10058400" cy="4134347"/>
              </a:xfrm>
              <a:blipFill>
                <a:blip r:embed="rId2"/>
                <a:stretch>
                  <a:fillRect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0244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4F72"/>
      </a:accent1>
      <a:accent2>
        <a:srgbClr val="BF9000"/>
      </a:accent2>
      <a:accent3>
        <a:srgbClr val="8496B0"/>
      </a:accent3>
      <a:accent4>
        <a:srgbClr val="81B070"/>
      </a:accent4>
      <a:accent5>
        <a:srgbClr val="3C7A77"/>
      </a:accent5>
      <a:accent6>
        <a:srgbClr val="44546A"/>
      </a:accent6>
      <a:hlink>
        <a:srgbClr val="7F6000"/>
      </a:hlink>
      <a:folHlink>
        <a:srgbClr val="44546A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51782</TotalTime>
  <Words>1389</Words>
  <Application>Microsoft Office PowerPoint</Application>
  <PresentationFormat>Widescreen</PresentationFormat>
  <Paragraphs>156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Calibri Light</vt:lpstr>
      <vt:lpstr>Cambria</vt:lpstr>
      <vt:lpstr>Cambria Math</vt:lpstr>
      <vt:lpstr>MTSY</vt:lpstr>
      <vt:lpstr>RMTMI</vt:lpstr>
      <vt:lpstr>Roboto</vt:lpstr>
      <vt:lpstr>Times New Roman</vt:lpstr>
      <vt:lpstr>TimesNewRomanPS</vt:lpstr>
      <vt:lpstr>Retrospect</vt:lpstr>
      <vt:lpstr>Renal Clearance in the ICU</vt:lpstr>
      <vt:lpstr>Determinants of Glomerular Filtration Rate</vt:lpstr>
      <vt:lpstr>Blood Flow Autoregulation</vt:lpstr>
      <vt:lpstr>What is Renal Clearance?</vt:lpstr>
      <vt:lpstr>Input = Output</vt:lpstr>
      <vt:lpstr>Renal Clearance of X</vt:lpstr>
      <vt:lpstr>Renal Clearance of X</vt:lpstr>
      <vt:lpstr>Renal Clearance Formula</vt:lpstr>
      <vt:lpstr>Renal Clearance Formula</vt:lpstr>
      <vt:lpstr>Renal Clearance Rate</vt:lpstr>
      <vt:lpstr>What Determines Renal Clearance Rates?</vt:lpstr>
      <vt:lpstr>Glomerular Filtration Rate</vt:lpstr>
      <vt:lpstr>Factors Affecting Estimating GFR in ICU setting</vt:lpstr>
      <vt:lpstr>Estimation of CrCl</vt:lpstr>
      <vt:lpstr>Jelliffe’s Equation</vt:lpstr>
      <vt:lpstr>Modified Jelliffe’s Equation</vt:lpstr>
      <vt:lpstr>Chronic kidney disease-epidemiology (CKD-EPI) equation in critically ill patients</vt:lpstr>
      <vt:lpstr>Cystatin C </vt:lpstr>
      <vt:lpstr>Estimating GFR from Cystatin C</vt:lpstr>
      <vt:lpstr>PowerPoint Presentation</vt:lpstr>
      <vt:lpstr>PowerPoint Presentation</vt:lpstr>
      <vt:lpstr>PowerPoint Presentation</vt:lpstr>
      <vt:lpstr>Augmented Renal Clearance</vt:lpstr>
      <vt:lpstr>Determinants of Glomerular Filtration Rate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Coagulation Abnormalities in COVID-19</dc:title>
  <dc:creator>MAZEN KHERALLAH</dc:creator>
  <cp:lastModifiedBy>MAZEN KHERALLAH</cp:lastModifiedBy>
  <cp:revision>429</cp:revision>
  <dcterms:created xsi:type="dcterms:W3CDTF">2020-05-21T22:16:16Z</dcterms:created>
  <dcterms:modified xsi:type="dcterms:W3CDTF">2023-11-30T20:12:14Z</dcterms:modified>
</cp:coreProperties>
</file>