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082" r:id="rId2"/>
    <p:sldId id="2083" r:id="rId3"/>
    <p:sldId id="341" r:id="rId4"/>
    <p:sldId id="322" r:id="rId5"/>
    <p:sldId id="2089" r:id="rId6"/>
    <p:sldId id="2088" r:id="rId7"/>
    <p:sldId id="2086" r:id="rId8"/>
    <p:sldId id="2087" r:id="rId9"/>
    <p:sldId id="2085" r:id="rId10"/>
    <p:sldId id="2084" r:id="rId11"/>
    <p:sldId id="321"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2"/>
            <p14:sldId id="2083"/>
            <p14:sldId id="341"/>
            <p14:sldId id="322"/>
            <p14:sldId id="2089"/>
            <p14:sldId id="2088"/>
            <p14:sldId id="2086"/>
            <p14:sldId id="2087"/>
            <p14:sldId id="2085"/>
            <p14:sldId id="2084"/>
            <p14:sldId id="321"/>
            <p14:sldId id="3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EA8C8"/>
    <a:srgbClr val="ADB9CA"/>
    <a:srgbClr val="FFFFFF"/>
    <a:srgbClr val="E09634"/>
    <a:srgbClr val="E29D3E"/>
    <a:srgbClr val="FFF7FF"/>
    <a:srgbClr val="FFCCCC"/>
    <a:srgbClr val="6AD3D9"/>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82915" autoAdjust="0"/>
  </p:normalViewPr>
  <p:slideViewPr>
    <p:cSldViewPr snapToGrid="0">
      <p:cViewPr varScale="1">
        <p:scale>
          <a:sx n="75" d="100"/>
          <a:sy n="75" d="100"/>
        </p:scale>
        <p:origin x="119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D1F6DF24-7977-416E-A8CB-0CF0122DCE5C}"/>
    <pc:docChg chg="undo redo custSel addSld delSld modSld sldOrd modMainMaster addSection delSection modSection">
      <pc:chgData name="MAZEN KHERALLAH" userId="4d8bae32aa458b2a" providerId="LiveId" clId="{D1F6DF24-7977-416E-A8CB-0CF0122DCE5C}" dt="2023-07-13T17:16:49.898" v="18285" actId="113"/>
      <pc:docMkLst>
        <pc:docMk/>
      </pc:docMkLst>
      <pc:sldChg chg="addSp delSp modSp add mod modClrScheme modAnim chgLayout modNotesTx">
        <pc:chgData name="MAZEN KHERALLAH" userId="4d8bae32aa458b2a" providerId="LiveId" clId="{D1F6DF24-7977-416E-A8CB-0CF0122DCE5C}" dt="2023-07-09T20:18:54.736" v="13296"/>
        <pc:sldMkLst>
          <pc:docMk/>
          <pc:sldMk cId="1603501308" sldId="360"/>
        </pc:sldMkLst>
        <pc:spChg chg="mod ord">
          <ac:chgData name="MAZEN KHERALLAH" userId="4d8bae32aa458b2a" providerId="LiveId" clId="{D1F6DF24-7977-416E-A8CB-0CF0122DCE5C}" dt="2023-06-27T13:06:34.625" v="4597" actId="6549"/>
          <ac:spMkLst>
            <pc:docMk/>
            <pc:sldMk cId="1603501308" sldId="360"/>
            <ac:spMk id="2" creationId="{00000000-0000-0000-0000-000000000000}"/>
          </ac:spMkLst>
        </pc:spChg>
        <pc:spChg chg="del">
          <ac:chgData name="MAZEN KHERALLAH" userId="4d8bae32aa458b2a" providerId="LiveId" clId="{D1F6DF24-7977-416E-A8CB-0CF0122DCE5C}" dt="2023-06-27T13:04:35.033" v="4528" actId="478"/>
          <ac:spMkLst>
            <pc:docMk/>
            <pc:sldMk cId="1603501308" sldId="360"/>
            <ac:spMk id="3" creationId="{00000000-0000-0000-0000-000000000000}"/>
          </ac:spMkLst>
        </pc:spChg>
        <pc:spChg chg="add mod">
          <ac:chgData name="MAZEN KHERALLAH" userId="4d8bae32aa458b2a" providerId="LiveId" clId="{D1F6DF24-7977-416E-A8CB-0CF0122DCE5C}" dt="2023-07-09T20:18:54.736" v="13296"/>
          <ac:spMkLst>
            <pc:docMk/>
            <pc:sldMk cId="1603501308" sldId="360"/>
            <ac:spMk id="3" creationId="{A4B5B09F-8D91-E3BD-B1DC-3BE77C31F37D}"/>
          </ac:spMkLst>
        </pc:spChg>
        <pc:spChg chg="mod">
          <ac:chgData name="MAZEN KHERALLAH" userId="4d8bae32aa458b2a" providerId="LiveId" clId="{D1F6DF24-7977-416E-A8CB-0CF0122DCE5C}" dt="2023-07-06T10:53:01.946" v="9371" actId="1036"/>
          <ac:spMkLst>
            <pc:docMk/>
            <pc:sldMk cId="1603501308" sldId="360"/>
            <ac:spMk id="4" creationId="{213912CD-4EA8-1A6D-0ED8-862A9210C0B9}"/>
          </ac:spMkLst>
        </pc:spChg>
        <pc:spChg chg="mod">
          <ac:chgData name="MAZEN KHERALLAH" userId="4d8bae32aa458b2a" providerId="LiveId" clId="{D1F6DF24-7977-416E-A8CB-0CF0122DCE5C}" dt="2023-06-27T13:05:46.433" v="4577" actId="1076"/>
          <ac:spMkLst>
            <pc:docMk/>
            <pc:sldMk cId="1603501308" sldId="360"/>
            <ac:spMk id="5" creationId="{00044863-6C40-C708-8067-5754F75E2890}"/>
          </ac:spMkLst>
        </pc:spChg>
        <pc:spChg chg="add del mod">
          <ac:chgData name="MAZEN KHERALLAH" userId="4d8bae32aa458b2a" providerId="LiveId" clId="{D1F6DF24-7977-416E-A8CB-0CF0122DCE5C}" dt="2023-07-07T14:22:56.915" v="10619" actId="21"/>
          <ac:spMkLst>
            <pc:docMk/>
            <pc:sldMk cId="1603501308" sldId="360"/>
            <ac:spMk id="6" creationId="{F4B50796-6C2B-1EFA-33B0-839A254F8811}"/>
          </ac:spMkLst>
        </pc:spChg>
        <pc:spChg chg="add del mod ord">
          <ac:chgData name="MAZEN KHERALLAH" userId="4d8bae32aa458b2a" providerId="LiveId" clId="{D1F6DF24-7977-416E-A8CB-0CF0122DCE5C}" dt="2023-06-27T13:04:14.337" v="4526" actId="478"/>
          <ac:spMkLst>
            <pc:docMk/>
            <pc:sldMk cId="1603501308" sldId="360"/>
            <ac:spMk id="6" creationId="{F984387F-FE86-DEEE-D7C0-7A50D9D54E21}"/>
          </ac:spMkLst>
        </pc:spChg>
        <pc:spChg chg="mod">
          <ac:chgData name="MAZEN KHERALLAH" userId="4d8bae32aa458b2a" providerId="LiveId" clId="{D1F6DF24-7977-416E-A8CB-0CF0122DCE5C}" dt="2023-06-27T13:06:21.486" v="4591" actId="6549"/>
          <ac:spMkLst>
            <pc:docMk/>
            <pc:sldMk cId="1603501308" sldId="360"/>
            <ac:spMk id="18" creationId="{00000000-0000-0000-0000-000000000000}"/>
          </ac:spMkLst>
        </pc:spChg>
        <pc:spChg chg="mod">
          <ac:chgData name="MAZEN KHERALLAH" userId="4d8bae32aa458b2a" providerId="LiveId" clId="{D1F6DF24-7977-416E-A8CB-0CF0122DCE5C}" dt="2023-06-27T13:06:08.593" v="4579" actId="20577"/>
          <ac:spMkLst>
            <pc:docMk/>
            <pc:sldMk cId="1603501308" sldId="360"/>
            <ac:spMk id="19" creationId="{00000000-0000-0000-0000-000000000000}"/>
          </ac:spMkLst>
        </pc:spChg>
        <pc:spChg chg="mod">
          <ac:chgData name="MAZEN KHERALLAH" userId="4d8bae32aa458b2a" providerId="LiveId" clId="{D1F6DF24-7977-416E-A8CB-0CF0122DCE5C}" dt="2023-06-27T13:06:06.771" v="4578" actId="6549"/>
          <ac:spMkLst>
            <pc:docMk/>
            <pc:sldMk cId="1603501308" sldId="360"/>
            <ac:spMk id="20" creationId="{00000000-0000-0000-0000-000000000000}"/>
          </ac:spMkLst>
        </pc:spChg>
        <pc:spChg chg="mod">
          <ac:chgData name="MAZEN KHERALLAH" userId="4d8bae32aa458b2a" providerId="LiveId" clId="{D1F6DF24-7977-416E-A8CB-0CF0122DCE5C}" dt="2023-06-27T13:06:15.451" v="4585" actId="6549"/>
          <ac:spMkLst>
            <pc:docMk/>
            <pc:sldMk cId="1603501308" sldId="360"/>
            <ac:spMk id="2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9"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4"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8"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7" creationId="{00000000-0000-0000-0000-000000000000}"/>
          </ac:spMkLst>
        </pc:spChg>
        <pc:graphicFrameChg chg="mod">
          <ac:chgData name="MAZEN KHERALLAH" userId="4d8bae32aa458b2a" providerId="LiveId" clId="{D1F6DF24-7977-416E-A8CB-0CF0122DCE5C}" dt="2023-06-27T13:05:21.580" v="4575" actId="1036"/>
          <ac:graphicFrameMkLst>
            <pc:docMk/>
            <pc:sldMk cId="1603501308" sldId="360"/>
            <ac:graphicFrameMk id="16" creationId="{00000000-0000-0000-0000-000000000000}"/>
          </ac:graphicFrameMkLst>
        </pc:graphicFrameChg>
        <pc:graphicFrameChg chg="mod">
          <ac:chgData name="MAZEN KHERALLAH" userId="4d8bae32aa458b2a" providerId="LiveId" clId="{D1F6DF24-7977-416E-A8CB-0CF0122DCE5C}" dt="2023-06-27T13:05:21.580" v="4575" actId="1036"/>
          <ac:graphicFrameMkLst>
            <pc:docMk/>
            <pc:sldMk cId="1603501308" sldId="360"/>
            <ac:graphicFrameMk id="17" creationId="{00000000-0000-0000-0000-000000000000}"/>
          </ac:graphicFrameMkLst>
        </pc:graphicFrameChg>
      </pc:sldChg>
      <pc:sldChg chg="addSp delSp modSp add mod modClrScheme chgLayout">
        <pc:chgData name="MAZEN KHERALLAH" userId="4d8bae32aa458b2a" providerId="LiveId" clId="{D1F6DF24-7977-416E-A8CB-0CF0122DCE5C}" dt="2023-06-28T13:33:16.613" v="6532" actId="700"/>
        <pc:sldMkLst>
          <pc:docMk/>
          <pc:sldMk cId="727427581" sldId="393"/>
        </pc:sldMkLst>
        <pc:spChg chg="add del mod ord">
          <ac:chgData name="MAZEN KHERALLAH" userId="4d8bae32aa458b2a" providerId="LiveId" clId="{D1F6DF24-7977-416E-A8CB-0CF0122DCE5C}" dt="2023-06-28T13:33:16.613" v="6532" actId="700"/>
          <ac:spMkLst>
            <pc:docMk/>
            <pc:sldMk cId="727427581" sldId="393"/>
            <ac:spMk id="2" creationId="{F3CEFFC0-CCF9-5D42-D7AD-ED7ECED27A96}"/>
          </ac:spMkLst>
        </pc:spChg>
      </pc:sldChg>
      <pc:sldChg chg="addSp modSp add del mod modClrScheme chgLayout">
        <pc:chgData name="MAZEN KHERALLAH" userId="4d8bae32aa458b2a" providerId="LiveId" clId="{D1F6DF24-7977-416E-A8CB-0CF0122DCE5C}" dt="2023-06-28T13:33:55.748" v="6536" actId="47"/>
        <pc:sldMkLst>
          <pc:docMk/>
          <pc:sldMk cId="3386282710" sldId="397"/>
        </pc:sldMkLst>
        <pc:spChg chg="add mod ord">
          <ac:chgData name="MAZEN KHERALLAH" userId="4d8bae32aa458b2a" providerId="LiveId" clId="{D1F6DF24-7977-416E-A8CB-0CF0122DCE5C}" dt="2023-06-28T13:32:56.135" v="6527" actId="700"/>
          <ac:spMkLst>
            <pc:docMk/>
            <pc:sldMk cId="3386282710" sldId="397"/>
            <ac:spMk id="2" creationId="{937B4204-4683-8A6A-6294-459A0D67DF8D}"/>
          </ac:spMkLst>
        </pc:spChg>
      </pc:sldChg>
      <pc:sldChg chg="addSp modSp add mod modClrScheme chgLayout">
        <pc:chgData name="MAZEN KHERALLAH" userId="4d8bae32aa458b2a" providerId="LiveId" clId="{D1F6DF24-7977-416E-A8CB-0CF0122DCE5C}" dt="2023-06-28T13:32:56.135" v="6527" actId="700"/>
        <pc:sldMkLst>
          <pc:docMk/>
          <pc:sldMk cId="3932814965" sldId="399"/>
        </pc:sldMkLst>
        <pc:spChg chg="add mod ord">
          <ac:chgData name="MAZEN KHERALLAH" userId="4d8bae32aa458b2a" providerId="LiveId" clId="{D1F6DF24-7977-416E-A8CB-0CF0122DCE5C}" dt="2023-06-28T13:32:56.135" v="6527" actId="700"/>
          <ac:spMkLst>
            <pc:docMk/>
            <pc:sldMk cId="3932814965" sldId="399"/>
            <ac:spMk id="2" creationId="{DBBBE90B-EBBA-6494-2DFB-75A0E35416DC}"/>
          </ac:spMkLst>
        </pc:spChg>
      </pc:sldChg>
      <pc:sldChg chg="addSp delSp modSp add mod modClrScheme chgLayout">
        <pc:chgData name="MAZEN KHERALLAH" userId="4d8bae32aa458b2a" providerId="LiveId" clId="{D1F6DF24-7977-416E-A8CB-0CF0122DCE5C}" dt="2023-06-28T13:33:01.932" v="6529" actId="700"/>
        <pc:sldMkLst>
          <pc:docMk/>
          <pc:sldMk cId="2401548015" sldId="422"/>
        </pc:sldMkLst>
        <pc:spChg chg="add del mod ord">
          <ac:chgData name="MAZEN KHERALLAH" userId="4d8bae32aa458b2a" providerId="LiveId" clId="{D1F6DF24-7977-416E-A8CB-0CF0122DCE5C}" dt="2023-06-28T13:33:01.932" v="6529" actId="700"/>
          <ac:spMkLst>
            <pc:docMk/>
            <pc:sldMk cId="2401548015" sldId="422"/>
            <ac:spMk id="2" creationId="{7F561745-E00B-C919-7CEF-4CD757400970}"/>
          </ac:spMkLst>
        </pc:spChg>
      </pc:sldChg>
      <pc:sldChg chg="addSp delSp modSp add mod modClrScheme chgLayout">
        <pc:chgData name="MAZEN KHERALLAH" userId="4d8bae32aa458b2a" providerId="LiveId" clId="{D1F6DF24-7977-416E-A8CB-0CF0122DCE5C}" dt="2023-06-28T13:33:45.049" v="6535" actId="700"/>
        <pc:sldMkLst>
          <pc:docMk/>
          <pc:sldMk cId="1662648528" sldId="423"/>
        </pc:sldMkLst>
        <pc:spChg chg="add del mod ord">
          <ac:chgData name="MAZEN KHERALLAH" userId="4d8bae32aa458b2a" providerId="LiveId" clId="{D1F6DF24-7977-416E-A8CB-0CF0122DCE5C}" dt="2023-06-28T13:33:45.049" v="6535" actId="700"/>
          <ac:spMkLst>
            <pc:docMk/>
            <pc:sldMk cId="1662648528" sldId="423"/>
            <ac:spMk id="3" creationId="{174A839E-5050-BA66-DDCD-47262A930527}"/>
          </ac:spMkLst>
        </pc:spChg>
      </pc:sldChg>
      <pc:sldChg chg="modSp add mod modClrScheme chgLayout">
        <pc:chgData name="MAZEN KHERALLAH" userId="4d8bae32aa458b2a" providerId="LiveId" clId="{D1F6DF24-7977-416E-A8CB-0CF0122DCE5C}" dt="2023-06-28T13:32:56.182" v="6528" actId="27636"/>
        <pc:sldMkLst>
          <pc:docMk/>
          <pc:sldMk cId="3789670201" sldId="424"/>
        </pc:sldMkLst>
        <pc:spChg chg="mod ord">
          <ac:chgData name="MAZEN KHERALLAH" userId="4d8bae32aa458b2a" providerId="LiveId" clId="{D1F6DF24-7977-416E-A8CB-0CF0122DCE5C}" dt="2023-06-28T13:32:56.182" v="6528" actId="27636"/>
          <ac:spMkLst>
            <pc:docMk/>
            <pc:sldMk cId="3789670201" sldId="424"/>
            <ac:spMk id="15" creationId="{00000000-0000-0000-0000-000000000000}"/>
          </ac:spMkLst>
        </pc:spChg>
      </pc:sldChg>
      <pc:sldChg chg="delSp modSp add mod">
        <pc:chgData name="MAZEN KHERALLAH" userId="4d8bae32aa458b2a" providerId="LiveId" clId="{D1F6DF24-7977-416E-A8CB-0CF0122DCE5C}" dt="2023-07-08T12:06:35.806" v="13225" actId="20577"/>
        <pc:sldMkLst>
          <pc:docMk/>
          <pc:sldMk cId="4293514583" sldId="428"/>
        </pc:sldMkLst>
        <pc:spChg chg="mod">
          <ac:chgData name="MAZEN KHERALLAH" userId="4d8bae32aa458b2a" providerId="LiveId" clId="{D1F6DF24-7977-416E-A8CB-0CF0122DCE5C}" dt="2023-07-08T12:06:35.806" v="13225" actId="20577"/>
          <ac:spMkLst>
            <pc:docMk/>
            <pc:sldMk cId="4293514583" sldId="428"/>
            <ac:spMk id="2" creationId="{DFEAAEB5-9328-F118-A5E3-4173648BD0F6}"/>
          </ac:spMkLst>
        </pc:spChg>
        <pc:spChg chg="del mod">
          <ac:chgData name="MAZEN KHERALLAH" userId="4d8bae32aa458b2a" providerId="LiveId" clId="{D1F6DF24-7977-416E-A8CB-0CF0122DCE5C}" dt="2023-07-08T12:05:33.419" v="13131" actId="478"/>
          <ac:spMkLst>
            <pc:docMk/>
            <pc:sldMk cId="4293514583" sldId="428"/>
            <ac:spMk id="9" creationId="{504F1AEA-F4D3-42BC-A365-F1A9AA234FDB}"/>
          </ac:spMkLst>
        </pc:spChg>
        <pc:spChg chg="del mod">
          <ac:chgData name="MAZEN KHERALLAH" userId="4d8bae32aa458b2a" providerId="LiveId" clId="{D1F6DF24-7977-416E-A8CB-0CF0122DCE5C}" dt="2023-07-08T12:05:31.990" v="13130" actId="478"/>
          <ac:spMkLst>
            <pc:docMk/>
            <pc:sldMk cId="4293514583" sldId="428"/>
            <ac:spMk id="10" creationId="{2777DF37-E2E5-426B-870C-32C9EE22B36E}"/>
          </ac:spMkLst>
        </pc:spChg>
        <pc:spChg chg="mod">
          <ac:chgData name="MAZEN KHERALLAH" userId="4d8bae32aa458b2a" providerId="LiveId" clId="{D1F6DF24-7977-416E-A8CB-0CF0122DCE5C}" dt="2023-07-08T12:06:28.433" v="13206" actId="1036"/>
          <ac:spMkLst>
            <pc:docMk/>
            <pc:sldMk cId="4293514583" sldId="428"/>
            <ac:spMk id="14" creationId="{6DDA1241-4F35-4EFE-A35B-129F49B381B5}"/>
          </ac:spMkLst>
        </pc:spChg>
        <pc:spChg chg="mod">
          <ac:chgData name="MAZEN KHERALLAH" userId="4d8bae32aa458b2a" providerId="LiveId" clId="{D1F6DF24-7977-416E-A8CB-0CF0122DCE5C}" dt="2023-07-08T12:06:28.433" v="13206" actId="1036"/>
          <ac:spMkLst>
            <pc:docMk/>
            <pc:sldMk cId="4293514583" sldId="428"/>
            <ac:spMk id="15" creationId="{F4C798BE-C7CD-49FA-93DD-C689D794E0AB}"/>
          </ac:spMkLst>
        </pc:spChg>
        <pc:spChg chg="mod">
          <ac:chgData name="MAZEN KHERALLAH" userId="4d8bae32aa458b2a" providerId="LiveId" clId="{D1F6DF24-7977-416E-A8CB-0CF0122DCE5C}" dt="2023-07-08T12:06:28.433" v="13206" actId="1036"/>
          <ac:spMkLst>
            <pc:docMk/>
            <pc:sldMk cId="4293514583" sldId="428"/>
            <ac:spMk id="17" creationId="{C5BB0284-89F0-4ADD-BE12-D72D870DBDD7}"/>
          </ac:spMkLst>
        </pc:spChg>
        <pc:spChg chg="del mod">
          <ac:chgData name="MAZEN KHERALLAH" userId="4d8bae32aa458b2a" providerId="LiveId" clId="{D1F6DF24-7977-416E-A8CB-0CF0122DCE5C}" dt="2023-07-08T12:05:41.765" v="13135" actId="478"/>
          <ac:spMkLst>
            <pc:docMk/>
            <pc:sldMk cId="4293514583" sldId="428"/>
            <ac:spMk id="18" creationId="{66435823-E51B-45DF-B123-8470E12AE8D5}"/>
          </ac:spMkLst>
        </pc:spChg>
        <pc:spChg chg="del mod">
          <ac:chgData name="MAZEN KHERALLAH" userId="4d8bae32aa458b2a" providerId="LiveId" clId="{D1F6DF24-7977-416E-A8CB-0CF0122DCE5C}" dt="2023-07-08T12:05:40.242" v="13134" actId="478"/>
          <ac:spMkLst>
            <pc:docMk/>
            <pc:sldMk cId="4293514583" sldId="428"/>
            <ac:spMk id="20" creationId="{224CE669-1A13-4EA6-85A0-72C7D9CB8CE2}"/>
          </ac:spMkLst>
        </pc:spChg>
        <pc:spChg chg="del mod">
          <ac:chgData name="MAZEN KHERALLAH" userId="4d8bae32aa458b2a" providerId="LiveId" clId="{D1F6DF24-7977-416E-A8CB-0CF0122DCE5C}" dt="2023-07-08T12:05:37.200" v="13132" actId="478"/>
          <ac:spMkLst>
            <pc:docMk/>
            <pc:sldMk cId="4293514583" sldId="428"/>
            <ac:spMk id="21" creationId="{8F12DA1A-AE0A-4FCC-AEC9-3AEAEC09779E}"/>
          </ac:spMkLst>
        </pc:spChg>
        <pc:spChg chg="del mod">
          <ac:chgData name="MAZEN KHERALLAH" userId="4d8bae32aa458b2a" providerId="LiveId" clId="{D1F6DF24-7977-416E-A8CB-0CF0122DCE5C}" dt="2023-07-08T12:05:37.200" v="13132" actId="478"/>
          <ac:spMkLst>
            <pc:docMk/>
            <pc:sldMk cId="4293514583" sldId="428"/>
            <ac:spMk id="22" creationId="{91DE7778-5F71-4CE8-9287-4BD24EEAB361}"/>
          </ac:spMkLst>
        </pc:spChg>
        <pc:spChg chg="mod">
          <ac:chgData name="MAZEN KHERALLAH" userId="4d8bae32aa458b2a" providerId="LiveId" clId="{D1F6DF24-7977-416E-A8CB-0CF0122DCE5C}" dt="2023-07-08T12:06:28.433" v="13206" actId="1036"/>
          <ac:spMkLst>
            <pc:docMk/>
            <pc:sldMk cId="4293514583" sldId="428"/>
            <ac:spMk id="23" creationId="{8084EAC6-0FEA-D1FE-587E-CCD765C9E5CB}"/>
          </ac:spMkLst>
        </pc:spChg>
        <pc:spChg chg="mod">
          <ac:chgData name="MAZEN KHERALLAH" userId="4d8bae32aa458b2a" providerId="LiveId" clId="{D1F6DF24-7977-416E-A8CB-0CF0122DCE5C}" dt="2023-07-08T12:06:20.086" v="13190" actId="404"/>
          <ac:spMkLst>
            <pc:docMk/>
            <pc:sldMk cId="4293514583" sldId="428"/>
            <ac:spMk id="28" creationId="{720C6F3E-17E6-985F-AEDC-9DA223B66099}"/>
          </ac:spMkLst>
        </pc:spChg>
        <pc:spChg chg="del">
          <ac:chgData name="MAZEN KHERALLAH" userId="4d8bae32aa458b2a" providerId="LiveId" clId="{D1F6DF24-7977-416E-A8CB-0CF0122DCE5C}" dt="2023-07-08T12:04:54.410" v="13109" actId="478"/>
          <ac:spMkLst>
            <pc:docMk/>
            <pc:sldMk cId="4293514583" sldId="428"/>
            <ac:spMk id="30" creationId="{C55A270C-4E3F-1EBF-1620-369CD9D67EA5}"/>
          </ac:spMkLst>
        </pc:spChg>
        <pc:spChg chg="mod">
          <ac:chgData name="MAZEN KHERALLAH" userId="4d8bae32aa458b2a" providerId="LiveId" clId="{D1F6DF24-7977-416E-A8CB-0CF0122DCE5C}" dt="2023-07-08T12:06:28.433" v="13206" actId="1036"/>
          <ac:spMkLst>
            <pc:docMk/>
            <pc:sldMk cId="4293514583" sldId="428"/>
            <ac:spMk id="39" creationId="{1F06D83D-1DF1-4489-B146-A3020BE1EF88}"/>
          </ac:spMkLst>
        </pc:spChg>
        <pc:spChg chg="mod">
          <ac:chgData name="MAZEN KHERALLAH" userId="4d8bae32aa458b2a" providerId="LiveId" clId="{D1F6DF24-7977-416E-A8CB-0CF0122DCE5C}" dt="2023-07-08T12:06:28.433" v="13206" actId="1036"/>
          <ac:spMkLst>
            <pc:docMk/>
            <pc:sldMk cId="4293514583" sldId="428"/>
            <ac:spMk id="41" creationId="{03C9085F-9CCE-4450-909C-17B9E6684EEA}"/>
          </ac:spMkLst>
        </pc:spChg>
        <pc:picChg chg="mod">
          <ac:chgData name="MAZEN KHERALLAH" userId="4d8bae32aa458b2a" providerId="LiveId" clId="{D1F6DF24-7977-416E-A8CB-0CF0122DCE5C}" dt="2023-07-08T12:06:28.433" v="13206" actId="1036"/>
          <ac:picMkLst>
            <pc:docMk/>
            <pc:sldMk cId="4293514583" sldId="428"/>
            <ac:picMk id="29" creationId="{64CB0889-A4A4-44DB-8327-E70993227398}"/>
          </ac:picMkLst>
        </pc:picChg>
        <pc:picChg chg="mod">
          <ac:chgData name="MAZEN KHERALLAH" userId="4d8bae32aa458b2a" providerId="LiveId" clId="{D1F6DF24-7977-416E-A8CB-0CF0122DCE5C}" dt="2023-07-08T12:06:28.433" v="13206" actId="1036"/>
          <ac:picMkLst>
            <pc:docMk/>
            <pc:sldMk cId="4293514583" sldId="428"/>
            <ac:picMk id="36" creationId="{6C1C7559-3A93-48A8-9246-0EC403DD412E}"/>
          </ac:picMkLst>
        </pc:picChg>
        <pc:cxnChg chg="mod">
          <ac:chgData name="MAZEN KHERALLAH" userId="4d8bae32aa458b2a" providerId="LiveId" clId="{D1F6DF24-7977-416E-A8CB-0CF0122DCE5C}" dt="2023-07-08T12:06:28.433" v="13206" actId="1036"/>
          <ac:cxnSpMkLst>
            <pc:docMk/>
            <pc:sldMk cId="4293514583" sldId="428"/>
            <ac:cxnSpMk id="4" creationId="{C71428DA-6CFE-4551-8B13-91D3BD9CE715}"/>
          </ac:cxnSpMkLst>
        </pc:cxnChg>
        <pc:cxnChg chg="mod">
          <ac:chgData name="MAZEN KHERALLAH" userId="4d8bae32aa458b2a" providerId="LiveId" clId="{D1F6DF24-7977-416E-A8CB-0CF0122DCE5C}" dt="2023-07-08T12:06:28.433" v="13206" actId="1036"/>
          <ac:cxnSpMkLst>
            <pc:docMk/>
            <pc:sldMk cId="4293514583" sldId="428"/>
            <ac:cxnSpMk id="6" creationId="{A6990758-DC82-4F54-A5DA-2AA4C4E25D19}"/>
          </ac:cxnSpMkLst>
        </pc:cxnChg>
      </pc:sldChg>
      <pc:sldChg chg="modSp add mod modClrScheme chgLayout">
        <pc:chgData name="MAZEN KHERALLAH" userId="4d8bae32aa458b2a" providerId="LiveId" clId="{D1F6DF24-7977-416E-A8CB-0CF0122DCE5C}" dt="2023-07-08T02:44:57.220" v="12865" actId="313"/>
        <pc:sldMkLst>
          <pc:docMk/>
          <pc:sldMk cId="2291737599" sldId="432"/>
        </pc:sldMkLst>
        <pc:spChg chg="mod ord">
          <ac:chgData name="MAZEN KHERALLAH" userId="4d8bae32aa458b2a" providerId="LiveId" clId="{D1F6DF24-7977-416E-A8CB-0CF0122DCE5C}" dt="2023-07-08T02:44:57.220" v="12865" actId="313"/>
          <ac:spMkLst>
            <pc:docMk/>
            <pc:sldMk cId="2291737599" sldId="432"/>
            <ac:spMk id="15" creationId="{00000000-0000-0000-0000-000000000000}"/>
          </ac:spMkLst>
        </pc:spChg>
        <pc:graphicFrameChg chg="modGraphic">
          <ac:chgData name="MAZEN KHERALLAH" userId="4d8bae32aa458b2a" providerId="LiveId" clId="{D1F6DF24-7977-416E-A8CB-0CF0122DCE5C}" dt="2023-07-08T02:44:53.817" v="12864" actId="313"/>
          <ac:graphicFrameMkLst>
            <pc:docMk/>
            <pc:sldMk cId="2291737599" sldId="432"/>
            <ac:graphicFrameMk id="9" creationId="{00000000-0000-0000-0000-000000000000}"/>
          </ac:graphicFrameMkLst>
        </pc:graphicFrameChg>
      </pc:sldChg>
      <pc:sldChg chg="addSp delSp modSp add mod chgLayout modNotesTx">
        <pc:chgData name="MAZEN KHERALLAH" userId="4d8bae32aa458b2a" providerId="LiveId" clId="{D1F6DF24-7977-416E-A8CB-0CF0122DCE5C}" dt="2023-07-06T11:33:41.852" v="9830" actId="12788"/>
        <pc:sldMkLst>
          <pc:docMk/>
          <pc:sldMk cId="4258757431" sldId="473"/>
        </pc:sldMkLst>
        <pc:spChg chg="del mod">
          <ac:chgData name="MAZEN KHERALLAH" userId="4d8bae32aa458b2a" providerId="LiveId" clId="{D1F6DF24-7977-416E-A8CB-0CF0122DCE5C}" dt="2023-07-02T19:17:03.204" v="7617" actId="478"/>
          <ac:spMkLst>
            <pc:docMk/>
            <pc:sldMk cId="4258757431" sldId="473"/>
            <ac:spMk id="2" creationId="{00000000-0000-0000-0000-000000000000}"/>
          </ac:spMkLst>
        </pc:spChg>
        <pc:spChg chg="add mod ord">
          <ac:chgData name="MAZEN KHERALLAH" userId="4d8bae32aa458b2a" providerId="LiveId" clId="{D1F6DF24-7977-416E-A8CB-0CF0122DCE5C}" dt="2023-07-02T19:17:29.926" v="7625" actId="404"/>
          <ac:spMkLst>
            <pc:docMk/>
            <pc:sldMk cId="4258757431" sldId="473"/>
            <ac:spMk id="3" creationId="{8BC44936-03DF-2CFD-224C-3434E2F3431D}"/>
          </ac:spMkLst>
        </pc:spChg>
        <pc:spChg chg="mod ord">
          <ac:chgData name="MAZEN KHERALLAH" userId="4d8bae32aa458b2a" providerId="LiveId" clId="{D1F6DF24-7977-416E-A8CB-0CF0122DCE5C}" dt="2023-07-02T19:17:20.136" v="7618" actId="700"/>
          <ac:spMkLst>
            <pc:docMk/>
            <pc:sldMk cId="4258757431" sldId="473"/>
            <ac:spMk id="6" creationId="{00000000-0000-0000-0000-000000000000}"/>
          </ac:spMkLst>
        </pc:spChg>
        <pc:picChg chg="mod">
          <ac:chgData name="MAZEN KHERALLAH" userId="4d8bae32aa458b2a" providerId="LiveId" clId="{D1F6DF24-7977-416E-A8CB-0CF0122DCE5C}" dt="2023-07-06T11:33:41.852" v="9830" actId="12788"/>
          <ac:picMkLst>
            <pc:docMk/>
            <pc:sldMk cId="4258757431" sldId="473"/>
            <ac:picMk id="4" creationId="{00000000-0000-0000-0000-000000000000}"/>
          </ac:picMkLst>
        </pc:picChg>
      </pc:sldChg>
      <pc:sldChg chg="addSp modSp add mod modNotesTx">
        <pc:chgData name="MAZEN KHERALLAH" userId="4d8bae32aa458b2a" providerId="LiveId" clId="{D1F6DF24-7977-416E-A8CB-0CF0122DCE5C}" dt="2023-07-02T19:15:59.406" v="7614"/>
        <pc:sldMkLst>
          <pc:docMk/>
          <pc:sldMk cId="976663268" sldId="479"/>
        </pc:sldMkLst>
        <pc:spChg chg="add mod">
          <ac:chgData name="MAZEN KHERALLAH" userId="4d8bae32aa458b2a" providerId="LiveId" clId="{D1F6DF24-7977-416E-A8CB-0CF0122DCE5C}" dt="2023-07-02T19:04:35.365" v="7504" actId="2085"/>
          <ac:spMkLst>
            <pc:docMk/>
            <pc:sldMk cId="976663268" sldId="479"/>
            <ac:spMk id="2" creationId="{448E573D-58D8-2CCF-184D-57FBAFB94B78}"/>
          </ac:spMkLst>
        </pc:spChg>
        <pc:graphicFrameChg chg="mod">
          <ac:chgData name="MAZEN KHERALLAH" userId="4d8bae32aa458b2a" providerId="LiveId" clId="{D1F6DF24-7977-416E-A8CB-0CF0122DCE5C}" dt="2023-07-02T18:56:54.774" v="7462" actId="207"/>
          <ac:graphicFrameMkLst>
            <pc:docMk/>
            <pc:sldMk cId="976663268" sldId="479"/>
            <ac:graphicFrameMk id="7" creationId="{00000000-0000-0000-0000-000000000000}"/>
          </ac:graphicFrameMkLst>
        </pc:graphicFrameChg>
      </pc:sldChg>
      <pc:sldChg chg="addSp modSp add mod">
        <pc:chgData name="MAZEN KHERALLAH" userId="4d8bae32aa458b2a" providerId="LiveId" clId="{D1F6DF24-7977-416E-A8CB-0CF0122DCE5C}" dt="2023-07-02T19:04:42.431" v="7506" actId="2085"/>
        <pc:sldMkLst>
          <pc:docMk/>
          <pc:sldMk cId="2047726029" sldId="864"/>
        </pc:sldMkLst>
        <pc:spChg chg="add mod">
          <ac:chgData name="MAZEN KHERALLAH" userId="4d8bae32aa458b2a" providerId="LiveId" clId="{D1F6DF24-7977-416E-A8CB-0CF0122DCE5C}" dt="2023-07-02T19:04:42.431" v="7506" actId="2085"/>
          <ac:spMkLst>
            <pc:docMk/>
            <pc:sldMk cId="2047726029" sldId="864"/>
            <ac:spMk id="2" creationId="{4D7BBD99-5CD2-1018-06A9-25758BC23B29}"/>
          </ac:spMkLst>
        </pc:spChg>
        <pc:spChg chg="mod">
          <ac:chgData name="MAZEN KHERALLAH" userId="4d8bae32aa458b2a" providerId="LiveId" clId="{D1F6DF24-7977-416E-A8CB-0CF0122DCE5C}" dt="2023-07-02T18:58:00.617" v="7466" actId="1076"/>
          <ac:spMkLst>
            <pc:docMk/>
            <pc:sldMk cId="2047726029" sldId="864"/>
            <ac:spMk id="3" creationId="{00000000-0000-0000-0000-000000000000}"/>
          </ac:spMkLst>
        </pc:spChg>
        <pc:spChg chg="mod">
          <ac:chgData name="MAZEN KHERALLAH" userId="4d8bae32aa458b2a" providerId="LiveId" clId="{D1F6DF24-7977-416E-A8CB-0CF0122DCE5C}" dt="2023-07-02T18:58:12.577" v="7470" actId="1036"/>
          <ac:spMkLst>
            <pc:docMk/>
            <pc:sldMk cId="2047726029" sldId="864"/>
            <ac:spMk id="9" creationId="{00000000-0000-0000-0000-000000000000}"/>
          </ac:spMkLst>
        </pc:spChg>
        <pc:graphicFrameChg chg="mod">
          <ac:chgData name="MAZEN KHERALLAH" userId="4d8bae32aa458b2a" providerId="LiveId" clId="{D1F6DF24-7977-416E-A8CB-0CF0122DCE5C}" dt="2023-07-02T18:57:55.294" v="7465" actId="207"/>
          <ac:graphicFrameMkLst>
            <pc:docMk/>
            <pc:sldMk cId="2047726029" sldId="864"/>
            <ac:graphicFrameMk id="7" creationId="{00000000-0000-0000-0000-000000000000}"/>
          </ac:graphicFrameMkLst>
        </pc:graphicFrameChg>
      </pc:sldChg>
      <pc:sldChg chg="delSp modSp mod modNotesTx">
        <pc:chgData name="MAZEN KHERALLAH" userId="4d8bae32aa458b2a" providerId="LiveId" clId="{D1F6DF24-7977-416E-A8CB-0CF0122DCE5C}" dt="2023-07-07T14:20:25.818" v="10596" actId="6549"/>
        <pc:sldMkLst>
          <pc:docMk/>
          <pc:sldMk cId="1782731124" sldId="2081"/>
        </pc:sldMkLst>
        <pc:spChg chg="mod">
          <ac:chgData name="MAZEN KHERALLAH" userId="4d8bae32aa458b2a" providerId="LiveId" clId="{D1F6DF24-7977-416E-A8CB-0CF0122DCE5C}" dt="2023-07-07T14:20:19.320" v="10595" actId="20577"/>
          <ac:spMkLst>
            <pc:docMk/>
            <pc:sldMk cId="1782731124" sldId="2081"/>
            <ac:spMk id="2" creationId="{00000000-0000-0000-0000-000000000000}"/>
          </ac:spMkLst>
        </pc:spChg>
        <pc:graphicFrameChg chg="del">
          <ac:chgData name="MAZEN KHERALLAH" userId="4d8bae32aa458b2a" providerId="LiveId" clId="{D1F6DF24-7977-416E-A8CB-0CF0122DCE5C}" dt="2023-06-18T17:39:36.764" v="59" actId="478"/>
          <ac:graphicFrameMkLst>
            <pc:docMk/>
            <pc:sldMk cId="1782731124" sldId="2081"/>
            <ac:graphicFrameMk id="7" creationId="{5C832788-6BEA-0DA8-0E30-341723660C62}"/>
          </ac:graphicFrameMkLst>
        </pc:graphicFrameChg>
        <pc:picChg chg="del">
          <ac:chgData name="MAZEN KHERALLAH" userId="4d8bae32aa458b2a" providerId="LiveId" clId="{D1F6DF24-7977-416E-A8CB-0CF0122DCE5C}" dt="2023-06-18T17:39:38.741" v="60" actId="478"/>
          <ac:picMkLst>
            <pc:docMk/>
            <pc:sldMk cId="1782731124" sldId="2081"/>
            <ac:picMk id="6" creationId="{4123FFC7-4E81-44CE-15A0-833E2E0F90B5}"/>
          </ac:picMkLst>
        </pc:picChg>
      </pc:sldChg>
      <pc:sldChg chg="addSp delSp modSp new mod ord">
        <pc:chgData name="MAZEN KHERALLAH" userId="4d8bae32aa458b2a" providerId="LiveId" clId="{D1F6DF24-7977-416E-A8CB-0CF0122DCE5C}" dt="2023-07-10T10:59:16.813" v="13734" actId="12788"/>
        <pc:sldMkLst>
          <pc:docMk/>
          <pc:sldMk cId="767017871" sldId="2082"/>
        </pc:sldMkLst>
        <pc:spChg chg="mod">
          <ac:chgData name="MAZEN KHERALLAH" userId="4d8bae32aa458b2a" providerId="LiveId" clId="{D1F6DF24-7977-416E-A8CB-0CF0122DCE5C}" dt="2023-06-23T20:50:44.298" v="4043"/>
          <ac:spMkLst>
            <pc:docMk/>
            <pc:sldMk cId="767017871" sldId="2082"/>
            <ac:spMk id="2" creationId="{FC0959B6-51D6-44DF-C993-5714AC4D3B99}"/>
          </ac:spMkLst>
        </pc:spChg>
        <pc:spChg chg="del">
          <ac:chgData name="MAZEN KHERALLAH" userId="4d8bae32aa458b2a" providerId="LiveId" clId="{D1F6DF24-7977-416E-A8CB-0CF0122DCE5C}" dt="2023-06-18T17:47:02.502" v="72" actId="931"/>
          <ac:spMkLst>
            <pc:docMk/>
            <pc:sldMk cId="767017871" sldId="2082"/>
            <ac:spMk id="3" creationId="{D9464C15-F998-2CEC-E2A3-67C50AF0135C}"/>
          </ac:spMkLst>
        </pc:spChg>
        <pc:spChg chg="add del mod">
          <ac:chgData name="MAZEN KHERALLAH" userId="4d8bae32aa458b2a" providerId="LiveId" clId="{D1F6DF24-7977-416E-A8CB-0CF0122DCE5C}" dt="2023-07-02T19:49:46.821" v="7640" actId="931"/>
          <ac:spMkLst>
            <pc:docMk/>
            <pc:sldMk cId="767017871" sldId="2082"/>
            <ac:spMk id="4" creationId="{ACAC5D70-F3E7-98D8-ADCF-DD6C200366F3}"/>
          </ac:spMkLst>
        </pc:spChg>
        <pc:spChg chg="add del mod">
          <ac:chgData name="MAZEN KHERALLAH" userId="4d8bae32aa458b2a" providerId="LiveId" clId="{D1F6DF24-7977-416E-A8CB-0CF0122DCE5C}" dt="2023-07-10T10:59:00.965" v="13729" actId="931"/>
          <ac:spMkLst>
            <pc:docMk/>
            <pc:sldMk cId="767017871" sldId="2082"/>
            <ac:spMk id="4" creationId="{FB8E8CDF-CD09-BC0D-B2A1-B16F4A9324DC}"/>
          </ac:spMkLst>
        </pc:spChg>
        <pc:spChg chg="add mod">
          <ac:chgData name="MAZEN KHERALLAH" userId="4d8bae32aa458b2a" providerId="LiveId" clId="{D1F6DF24-7977-416E-A8CB-0CF0122DCE5C}" dt="2023-07-02T20:17:39.345" v="7887"/>
          <ac:spMkLst>
            <pc:docMk/>
            <pc:sldMk cId="767017871" sldId="2082"/>
            <ac:spMk id="8" creationId="{F5D82B53-F66C-D931-8AE3-0CA4E6AF66E1}"/>
          </ac:spMkLst>
        </pc:spChg>
        <pc:picChg chg="add del mod">
          <ac:chgData name="MAZEN KHERALLAH" userId="4d8bae32aa458b2a" providerId="LiveId" clId="{D1F6DF24-7977-416E-A8CB-0CF0122DCE5C}" dt="2023-07-02T19:49:23.421" v="7639" actId="478"/>
          <ac:picMkLst>
            <pc:docMk/>
            <pc:sldMk cId="767017871" sldId="2082"/>
            <ac:picMk id="5" creationId="{551A26F1-C7FA-327D-2F05-BBF02ED9EA2C}"/>
          </ac:picMkLst>
        </pc:picChg>
        <pc:picChg chg="add mod">
          <ac:chgData name="MAZEN KHERALLAH" userId="4d8bae32aa458b2a" providerId="LiveId" clId="{D1F6DF24-7977-416E-A8CB-0CF0122DCE5C}" dt="2023-07-10T10:59:16.813" v="13734" actId="12788"/>
          <ac:picMkLst>
            <pc:docMk/>
            <pc:sldMk cId="767017871" sldId="2082"/>
            <ac:picMk id="6" creationId="{A8B62A8F-B6A3-2F7D-41E2-D55EDA2991BD}"/>
          </ac:picMkLst>
        </pc:picChg>
        <pc:picChg chg="add del mod">
          <ac:chgData name="MAZEN KHERALLAH" userId="4d8bae32aa458b2a" providerId="LiveId" clId="{D1F6DF24-7977-416E-A8CB-0CF0122DCE5C}" dt="2023-07-10T10:58:37.916" v="13728" actId="478"/>
          <ac:picMkLst>
            <pc:docMk/>
            <pc:sldMk cId="767017871" sldId="2082"/>
            <ac:picMk id="7" creationId="{7B2E5632-C367-D80A-B0A0-E967AA4E30DA}"/>
          </ac:picMkLst>
        </pc:picChg>
      </pc:sldChg>
      <pc:sldChg chg="addSp delSp modSp new del mod setBg">
        <pc:chgData name="MAZEN KHERALLAH" userId="4d8bae32aa458b2a" providerId="LiveId" clId="{D1F6DF24-7977-416E-A8CB-0CF0122DCE5C}" dt="2023-06-18T17:46:43.896" v="70" actId="47"/>
        <pc:sldMkLst>
          <pc:docMk/>
          <pc:sldMk cId="3628910762" sldId="2082"/>
        </pc:sldMkLst>
        <pc:spChg chg="mod">
          <ac:chgData name="MAZEN KHERALLAH" userId="4d8bae32aa458b2a" providerId="LiveId" clId="{D1F6DF24-7977-416E-A8CB-0CF0122DCE5C}" dt="2023-06-18T17:40:38.902" v="68" actId="26606"/>
          <ac:spMkLst>
            <pc:docMk/>
            <pc:sldMk cId="3628910762" sldId="2082"/>
            <ac:spMk id="2" creationId="{2EBCFFE6-8C35-77FA-4702-AE10AFA42FA8}"/>
          </ac:spMkLst>
        </pc:spChg>
        <pc:spChg chg="del">
          <ac:chgData name="MAZEN KHERALLAH" userId="4d8bae32aa458b2a" providerId="LiveId" clId="{D1F6DF24-7977-416E-A8CB-0CF0122DCE5C}" dt="2023-06-18T17:40:18.407" v="62" actId="931"/>
          <ac:spMkLst>
            <pc:docMk/>
            <pc:sldMk cId="3628910762" sldId="2082"/>
            <ac:spMk id="3" creationId="{46D839BD-11E3-42A4-350A-E9A1444BC73F}"/>
          </ac:spMkLst>
        </pc:spChg>
        <pc:spChg chg="add">
          <ac:chgData name="MAZEN KHERALLAH" userId="4d8bae32aa458b2a" providerId="LiveId" clId="{D1F6DF24-7977-416E-A8CB-0CF0122DCE5C}" dt="2023-06-18T17:40:38.902" v="68" actId="26606"/>
          <ac:spMkLst>
            <pc:docMk/>
            <pc:sldMk cId="3628910762" sldId="2082"/>
            <ac:spMk id="9" creationId="{7FB73FC6-6BF8-D7BE-D4FB-4FCE187E8A0E}"/>
          </ac:spMkLst>
        </pc:spChg>
        <pc:spChg chg="add">
          <ac:chgData name="MAZEN KHERALLAH" userId="4d8bae32aa458b2a" providerId="LiveId" clId="{D1F6DF24-7977-416E-A8CB-0CF0122DCE5C}" dt="2023-06-18T17:40:38.902" v="68" actId="26606"/>
          <ac:spMkLst>
            <pc:docMk/>
            <pc:sldMk cId="3628910762" sldId="2082"/>
            <ac:spMk id="12" creationId="{284B70D5-875B-433D-BDBD-1522A85D6C1D}"/>
          </ac:spMkLst>
        </pc:spChg>
        <pc:spChg chg="add">
          <ac:chgData name="MAZEN KHERALLAH" userId="4d8bae32aa458b2a" providerId="LiveId" clId="{D1F6DF24-7977-416E-A8CB-0CF0122DCE5C}" dt="2023-06-18T17:40:38.902" v="68" actId="26606"/>
          <ac:spMkLst>
            <pc:docMk/>
            <pc:sldMk cId="3628910762" sldId="2082"/>
            <ac:spMk id="16" creationId="{1E299956-A9E7-4FC1-A0B1-D590CA9730E8}"/>
          </ac:spMkLst>
        </pc:spChg>
        <pc:spChg chg="add">
          <ac:chgData name="MAZEN KHERALLAH" userId="4d8bae32aa458b2a" providerId="LiveId" clId="{D1F6DF24-7977-416E-A8CB-0CF0122DCE5C}" dt="2023-06-18T17:40:38.902" v="68" actId="26606"/>
          <ac:spMkLst>
            <pc:docMk/>
            <pc:sldMk cId="3628910762" sldId="2082"/>
            <ac:spMk id="18" creationId="{17FC539C-B783-4B03-9F9E-D13430F3F64F}"/>
          </ac:spMkLst>
        </pc:spChg>
        <pc:picChg chg="add del mod">
          <ac:chgData name="MAZEN KHERALLAH" userId="4d8bae32aa458b2a" providerId="LiveId" clId="{D1F6DF24-7977-416E-A8CB-0CF0122DCE5C}" dt="2023-06-18T17:46:40.540" v="69" actId="478"/>
          <ac:picMkLst>
            <pc:docMk/>
            <pc:sldMk cId="3628910762" sldId="2082"/>
            <ac:picMk id="5" creationId="{2FE089DE-F334-C8A8-A360-A37FFCC72E6D}"/>
          </ac:picMkLst>
        </pc:picChg>
        <pc:cxnChg chg="add">
          <ac:chgData name="MAZEN KHERALLAH" userId="4d8bae32aa458b2a" providerId="LiveId" clId="{D1F6DF24-7977-416E-A8CB-0CF0122DCE5C}" dt="2023-06-18T17:40:38.902" v="68" actId="26606"/>
          <ac:cxnSpMkLst>
            <pc:docMk/>
            <pc:sldMk cId="3628910762" sldId="2082"/>
            <ac:cxnSpMk id="14" creationId="{C947DF4A-614C-4B4C-8B80-E5B9D8E8CFED}"/>
          </ac:cxnSpMkLst>
        </pc:cxnChg>
      </pc:sldChg>
      <pc:sldChg chg="addSp delSp modSp new mod ord modNotesTx">
        <pc:chgData name="MAZEN KHERALLAH" userId="4d8bae32aa458b2a" providerId="LiveId" clId="{D1F6DF24-7977-416E-A8CB-0CF0122DCE5C}" dt="2023-07-06T11:15:24.259" v="9717"/>
        <pc:sldMkLst>
          <pc:docMk/>
          <pc:sldMk cId="4002235906" sldId="2083"/>
        </pc:sldMkLst>
        <pc:spChg chg="mod">
          <ac:chgData name="MAZEN KHERALLAH" userId="4d8bae32aa458b2a" providerId="LiveId" clId="{D1F6DF24-7977-416E-A8CB-0CF0122DCE5C}" dt="2023-06-23T20:51:06.109" v="4047" actId="6549"/>
          <ac:spMkLst>
            <pc:docMk/>
            <pc:sldMk cId="4002235906" sldId="2083"/>
            <ac:spMk id="2" creationId="{54A113CF-025A-FA1D-673C-EA166B7458BA}"/>
          </ac:spMkLst>
        </pc:spChg>
        <pc:spChg chg="del">
          <ac:chgData name="MAZEN KHERALLAH" userId="4d8bae32aa458b2a" providerId="LiveId" clId="{D1F6DF24-7977-416E-A8CB-0CF0122DCE5C}" dt="2023-06-22T02:51:19.339" v="96" actId="1032"/>
          <ac:spMkLst>
            <pc:docMk/>
            <pc:sldMk cId="4002235906" sldId="2083"/>
            <ac:spMk id="3" creationId="{85CEC71B-A44A-10B3-A6BF-77F5869D6FB7}"/>
          </ac:spMkLst>
        </pc:spChg>
        <pc:spChg chg="add del mod">
          <ac:chgData name="MAZEN KHERALLAH" userId="4d8bae32aa458b2a" providerId="LiveId" clId="{D1F6DF24-7977-416E-A8CB-0CF0122DCE5C}" dt="2023-06-22T13:00:27.482" v="1430"/>
          <ac:spMkLst>
            <pc:docMk/>
            <pc:sldMk cId="4002235906" sldId="2083"/>
            <ac:spMk id="6" creationId="{177E633E-525B-05D5-EE8C-0B1E0A321F0B}"/>
          </ac:spMkLst>
        </pc:spChg>
        <pc:graphicFrameChg chg="add del mod modGraphic">
          <ac:chgData name="MAZEN KHERALLAH" userId="4d8bae32aa458b2a" providerId="LiveId" clId="{D1F6DF24-7977-416E-A8CB-0CF0122DCE5C}" dt="2023-06-22T13:00:22.559" v="1429" actId="21"/>
          <ac:graphicFrameMkLst>
            <pc:docMk/>
            <pc:sldMk cId="4002235906" sldId="2083"/>
            <ac:graphicFrameMk id="4" creationId="{09462C21-B908-0DA3-D5AC-8E9C9D7A84DE}"/>
          </ac:graphicFrameMkLst>
        </pc:graphicFrameChg>
        <pc:graphicFrameChg chg="add mod modGraphic">
          <ac:chgData name="MAZEN KHERALLAH" userId="4d8bae32aa458b2a" providerId="LiveId" clId="{D1F6DF24-7977-416E-A8CB-0CF0122DCE5C}" dt="2023-06-27T19:31:08.118" v="5421" actId="12100"/>
          <ac:graphicFrameMkLst>
            <pc:docMk/>
            <pc:sldMk cId="4002235906" sldId="2083"/>
            <ac:graphicFrameMk id="7" creationId="{CFD7499C-1EE6-31C1-3370-51AFC72996A4}"/>
          </ac:graphicFrameMkLst>
        </pc:graphicFrameChg>
        <pc:picChg chg="add del mod">
          <ac:chgData name="MAZEN KHERALLAH" userId="4d8bae32aa458b2a" providerId="LiveId" clId="{D1F6DF24-7977-416E-A8CB-0CF0122DCE5C}" dt="2023-06-22T02:49:57.837" v="86" actId="478"/>
          <ac:picMkLst>
            <pc:docMk/>
            <pc:sldMk cId="4002235906" sldId="2083"/>
            <ac:picMk id="1026" creationId="{D49C2EA5-82E9-4C8D-0FD6-08298B15EC6B}"/>
          </ac:picMkLst>
        </pc:picChg>
        <pc:picChg chg="add del mod">
          <ac:chgData name="MAZEN KHERALLAH" userId="4d8bae32aa458b2a" providerId="LiveId" clId="{D1F6DF24-7977-416E-A8CB-0CF0122DCE5C}" dt="2023-06-22T03:14:11.013" v="962" actId="21"/>
          <ac:picMkLst>
            <pc:docMk/>
            <pc:sldMk cId="4002235906" sldId="2083"/>
            <ac:picMk id="1028" creationId="{E2DCCA66-E546-6D2F-51AC-E6D69000968F}"/>
          </ac:picMkLst>
        </pc:picChg>
      </pc:sldChg>
      <pc:sldChg chg="addSp delSp modSp add mod ord modClrScheme chgLayout modNotesTx">
        <pc:chgData name="MAZEN KHERALLAH" userId="4d8bae32aa458b2a" providerId="LiveId" clId="{D1F6DF24-7977-416E-A8CB-0CF0122DCE5C}" dt="2023-06-27T19:35:07.469" v="5479" actId="1036"/>
        <pc:sldMkLst>
          <pc:docMk/>
          <pc:sldMk cId="669719677" sldId="2084"/>
        </pc:sldMkLst>
        <pc:spChg chg="del">
          <ac:chgData name="MAZEN KHERALLAH" userId="4d8bae32aa458b2a" providerId="LiveId" clId="{D1F6DF24-7977-416E-A8CB-0CF0122DCE5C}" dt="2023-06-23T20:07:11.514" v="3164" actId="700"/>
          <ac:spMkLst>
            <pc:docMk/>
            <pc:sldMk cId="669719677" sldId="2084"/>
            <ac:spMk id="2" creationId="{54A113CF-025A-FA1D-673C-EA166B7458BA}"/>
          </ac:spMkLst>
        </pc:spChg>
        <pc:spChg chg="del">
          <ac:chgData name="MAZEN KHERALLAH" userId="4d8bae32aa458b2a" providerId="LiveId" clId="{D1F6DF24-7977-416E-A8CB-0CF0122DCE5C}" dt="2023-06-23T20:07:07.133" v="3163" actId="478"/>
          <ac:spMkLst>
            <pc:docMk/>
            <pc:sldMk cId="669719677" sldId="2084"/>
            <ac:spMk id="3" creationId="{85CEC71B-A44A-10B3-A6BF-77F5869D6FB7}"/>
          </ac:spMkLst>
        </pc:spChg>
        <pc:spChg chg="add mod">
          <ac:chgData name="MAZEN KHERALLAH" userId="4d8bae32aa458b2a" providerId="LiveId" clId="{D1F6DF24-7977-416E-A8CB-0CF0122DCE5C}" dt="2023-06-27T19:35:07.469" v="5479" actId="1036"/>
          <ac:spMkLst>
            <pc:docMk/>
            <pc:sldMk cId="669719677" sldId="2084"/>
            <ac:spMk id="3" creationId="{DF1F5C36-1C68-6B8A-D284-8F2944BB0D82}"/>
          </ac:spMkLst>
        </pc:spChg>
        <pc:spChg chg="add mod">
          <ac:chgData name="MAZEN KHERALLAH" userId="4d8bae32aa458b2a" providerId="LiveId" clId="{D1F6DF24-7977-416E-A8CB-0CF0122DCE5C}" dt="2023-06-23T20:13:45.372" v="3429" actId="1038"/>
          <ac:spMkLst>
            <pc:docMk/>
            <pc:sldMk cId="669719677" sldId="2084"/>
            <ac:spMk id="10" creationId="{F4A5BA87-B333-A7A9-F37B-A6507530FA9D}"/>
          </ac:spMkLst>
        </pc:spChg>
        <pc:spChg chg="add mod">
          <ac:chgData name="MAZEN KHERALLAH" userId="4d8bae32aa458b2a" providerId="LiveId" clId="{D1F6DF24-7977-416E-A8CB-0CF0122DCE5C}" dt="2023-06-23T20:13:45.372" v="3429" actId="1038"/>
          <ac:spMkLst>
            <pc:docMk/>
            <pc:sldMk cId="669719677" sldId="2084"/>
            <ac:spMk id="11" creationId="{A0BC7A50-D7EB-847E-9515-0D153F95C52B}"/>
          </ac:spMkLst>
        </pc:spChg>
        <pc:spChg chg="add mod">
          <ac:chgData name="MAZEN KHERALLAH" userId="4d8bae32aa458b2a" providerId="LiveId" clId="{D1F6DF24-7977-416E-A8CB-0CF0122DCE5C}" dt="2023-06-23T20:13:45.372" v="3429" actId="1038"/>
          <ac:spMkLst>
            <pc:docMk/>
            <pc:sldMk cId="669719677" sldId="2084"/>
            <ac:spMk id="12" creationId="{4B5D7AC9-552D-EF2D-51FF-BE12AF06BA9E}"/>
          </ac:spMkLst>
        </pc:spChg>
        <pc:spChg chg="add mod">
          <ac:chgData name="MAZEN KHERALLAH" userId="4d8bae32aa458b2a" providerId="LiveId" clId="{D1F6DF24-7977-416E-A8CB-0CF0122DCE5C}" dt="2023-06-23T20:13:45.372" v="3429" actId="1038"/>
          <ac:spMkLst>
            <pc:docMk/>
            <pc:sldMk cId="669719677" sldId="2084"/>
            <ac:spMk id="13" creationId="{FB623E0C-B8DA-0F54-F05E-AA966F90E83C}"/>
          </ac:spMkLst>
        </pc:spChg>
        <pc:spChg chg="add mod">
          <ac:chgData name="MAZEN KHERALLAH" userId="4d8bae32aa458b2a" providerId="LiveId" clId="{D1F6DF24-7977-416E-A8CB-0CF0122DCE5C}" dt="2023-06-23T20:13:45.372" v="3429" actId="1038"/>
          <ac:spMkLst>
            <pc:docMk/>
            <pc:sldMk cId="669719677" sldId="2084"/>
            <ac:spMk id="14" creationId="{5D31821E-59FA-E6A7-F2A6-731BAB69BC9B}"/>
          </ac:spMkLst>
        </pc:spChg>
        <pc:spChg chg="add mod">
          <ac:chgData name="MAZEN KHERALLAH" userId="4d8bae32aa458b2a" providerId="LiveId" clId="{D1F6DF24-7977-416E-A8CB-0CF0122DCE5C}" dt="2023-06-23T20:13:45.372" v="3429" actId="1038"/>
          <ac:spMkLst>
            <pc:docMk/>
            <pc:sldMk cId="669719677" sldId="2084"/>
            <ac:spMk id="15" creationId="{6FF3609A-75B8-D9D4-143B-E6C557EEBD7D}"/>
          </ac:spMkLst>
        </pc:spChg>
        <pc:spChg chg="add mod">
          <ac:chgData name="MAZEN KHERALLAH" userId="4d8bae32aa458b2a" providerId="LiveId" clId="{D1F6DF24-7977-416E-A8CB-0CF0122DCE5C}" dt="2023-06-23T20:17:26.598" v="3460" actId="208"/>
          <ac:spMkLst>
            <pc:docMk/>
            <pc:sldMk cId="669719677" sldId="2084"/>
            <ac:spMk id="16" creationId="{848FEB84-CF79-D4D5-BCC4-DD3F5CBC0A1C}"/>
          </ac:spMkLst>
        </pc:spChg>
        <pc:spChg chg="add mod">
          <ac:chgData name="MAZEN KHERALLAH" userId="4d8bae32aa458b2a" providerId="LiveId" clId="{D1F6DF24-7977-416E-A8CB-0CF0122DCE5C}" dt="2023-06-23T20:17:54.188" v="3468" actId="207"/>
          <ac:spMkLst>
            <pc:docMk/>
            <pc:sldMk cId="669719677" sldId="2084"/>
            <ac:spMk id="22" creationId="{9F386421-63ED-5098-6679-48C714A4E966}"/>
          </ac:spMkLst>
        </pc:spChg>
        <pc:spChg chg="add mod">
          <ac:chgData name="MAZEN KHERALLAH" userId="4d8bae32aa458b2a" providerId="LiveId" clId="{D1F6DF24-7977-416E-A8CB-0CF0122DCE5C}" dt="2023-06-23T20:17:54.188" v="3468" actId="207"/>
          <ac:spMkLst>
            <pc:docMk/>
            <pc:sldMk cId="669719677" sldId="2084"/>
            <ac:spMk id="23" creationId="{F797EB68-2CA3-454B-346D-3D5DD624A752}"/>
          </ac:spMkLst>
        </pc:spChg>
        <pc:spChg chg="add del mod">
          <ac:chgData name="MAZEN KHERALLAH" userId="4d8bae32aa458b2a" providerId="LiveId" clId="{D1F6DF24-7977-416E-A8CB-0CF0122DCE5C}" dt="2023-06-23T20:17:54.188" v="3468" actId="207"/>
          <ac:spMkLst>
            <pc:docMk/>
            <pc:sldMk cId="669719677" sldId="2084"/>
            <ac:spMk id="24" creationId="{9EEF13A7-1E88-C08A-8561-DB0C09AB2FCD}"/>
          </ac:spMkLst>
        </pc:spChg>
        <pc:spChg chg="add mod">
          <ac:chgData name="MAZEN KHERALLAH" userId="4d8bae32aa458b2a" providerId="LiveId" clId="{D1F6DF24-7977-416E-A8CB-0CF0122DCE5C}" dt="2023-06-23T20:16:43.880" v="3459" actId="207"/>
          <ac:spMkLst>
            <pc:docMk/>
            <pc:sldMk cId="669719677" sldId="2084"/>
            <ac:spMk id="25" creationId="{0E062BEC-727E-5C26-78C8-1E51EE6C472F}"/>
          </ac:spMkLst>
        </pc:spChg>
        <pc:spChg chg="add mod">
          <ac:chgData name="MAZEN KHERALLAH" userId="4d8bae32aa458b2a" providerId="LiveId" clId="{D1F6DF24-7977-416E-A8CB-0CF0122DCE5C}" dt="2023-06-23T20:16:43.880" v="3459" actId="207"/>
          <ac:spMkLst>
            <pc:docMk/>
            <pc:sldMk cId="669719677" sldId="2084"/>
            <ac:spMk id="26" creationId="{D777C72A-2C68-81E5-FD47-AEF3DC7988B7}"/>
          </ac:spMkLst>
        </pc:spChg>
        <pc:spChg chg="add mod">
          <ac:chgData name="MAZEN KHERALLAH" userId="4d8bae32aa458b2a" providerId="LiveId" clId="{D1F6DF24-7977-416E-A8CB-0CF0122DCE5C}" dt="2023-06-23T20:16:43.880" v="3459" actId="207"/>
          <ac:spMkLst>
            <pc:docMk/>
            <pc:sldMk cId="669719677" sldId="2084"/>
            <ac:spMk id="27" creationId="{11E0BC20-5C6F-F4F2-A6EF-D2602E0B7114}"/>
          </ac:spMkLst>
        </pc:spChg>
        <pc:spChg chg="add mod">
          <ac:chgData name="MAZEN KHERALLAH" userId="4d8bae32aa458b2a" providerId="LiveId" clId="{D1F6DF24-7977-416E-A8CB-0CF0122DCE5C}" dt="2023-06-23T20:16:43.880" v="3459" actId="207"/>
          <ac:spMkLst>
            <pc:docMk/>
            <pc:sldMk cId="669719677" sldId="2084"/>
            <ac:spMk id="28" creationId="{CD385ED2-07BB-9624-8EFF-E123EA79EBB2}"/>
          </ac:spMkLst>
        </pc:spChg>
        <pc:spChg chg="add mod">
          <ac:chgData name="MAZEN KHERALLAH" userId="4d8bae32aa458b2a" providerId="LiveId" clId="{D1F6DF24-7977-416E-A8CB-0CF0122DCE5C}" dt="2023-06-27T18:53:40.445" v="5148" actId="20577"/>
          <ac:spMkLst>
            <pc:docMk/>
            <pc:sldMk cId="669719677" sldId="2084"/>
            <ac:spMk id="29" creationId="{EA5D8358-BB2D-A921-4648-734D1E3AD9F9}"/>
          </ac:spMkLst>
        </pc:spChg>
        <pc:spChg chg="add del mod">
          <ac:chgData name="MAZEN KHERALLAH" userId="4d8bae32aa458b2a" providerId="LiveId" clId="{D1F6DF24-7977-416E-A8CB-0CF0122DCE5C}" dt="2023-06-23T20:04:55.003" v="3147" actId="478"/>
          <ac:spMkLst>
            <pc:docMk/>
            <pc:sldMk cId="669719677" sldId="2084"/>
            <ac:spMk id="30" creationId="{2F296AF5-9CC0-E847-3647-07982C7CDF11}"/>
          </ac:spMkLst>
        </pc:spChg>
        <pc:spChg chg="add mod">
          <ac:chgData name="MAZEN KHERALLAH" userId="4d8bae32aa458b2a" providerId="LiveId" clId="{D1F6DF24-7977-416E-A8CB-0CF0122DCE5C}" dt="2023-06-23T20:13:45.372" v="3429" actId="1038"/>
          <ac:spMkLst>
            <pc:docMk/>
            <pc:sldMk cId="669719677" sldId="2084"/>
            <ac:spMk id="31" creationId="{EBE78495-5F5F-81AA-FFFB-DAC8738BE478}"/>
          </ac:spMkLst>
        </pc:spChg>
        <pc:spChg chg="add mod">
          <ac:chgData name="MAZEN KHERALLAH" userId="4d8bae32aa458b2a" providerId="LiveId" clId="{D1F6DF24-7977-416E-A8CB-0CF0122DCE5C}" dt="2023-06-23T20:15:31.752" v="3454" actId="1036"/>
          <ac:spMkLst>
            <pc:docMk/>
            <pc:sldMk cId="669719677" sldId="2084"/>
            <ac:spMk id="32" creationId="{C8A18C72-736C-6311-79F6-3A83C11F0E39}"/>
          </ac:spMkLst>
        </pc:spChg>
        <pc:spChg chg="add mod">
          <ac:chgData name="MAZEN KHERALLAH" userId="4d8bae32aa458b2a" providerId="LiveId" clId="{D1F6DF24-7977-416E-A8CB-0CF0122DCE5C}" dt="2023-06-23T20:14:40.649" v="3431" actId="555"/>
          <ac:spMkLst>
            <pc:docMk/>
            <pc:sldMk cId="669719677" sldId="2084"/>
            <ac:spMk id="33" creationId="{1B128246-6176-6DDB-CC9A-A5B7FEC258C4}"/>
          </ac:spMkLst>
        </pc:spChg>
        <pc:spChg chg="add mod">
          <ac:chgData name="MAZEN KHERALLAH" userId="4d8bae32aa458b2a" providerId="LiveId" clId="{D1F6DF24-7977-416E-A8CB-0CF0122DCE5C}" dt="2023-06-23T20:15:07.580" v="3442" actId="1036"/>
          <ac:spMkLst>
            <pc:docMk/>
            <pc:sldMk cId="669719677" sldId="2084"/>
            <ac:spMk id="34" creationId="{03829C50-8F33-B96F-2A39-FE0D0AB213F6}"/>
          </ac:spMkLst>
        </pc:spChg>
        <pc:spChg chg="add mod">
          <ac:chgData name="MAZEN KHERALLAH" userId="4d8bae32aa458b2a" providerId="LiveId" clId="{D1F6DF24-7977-416E-A8CB-0CF0122DCE5C}" dt="2023-06-23T20:15:26.963" v="3451" actId="1036"/>
          <ac:spMkLst>
            <pc:docMk/>
            <pc:sldMk cId="669719677" sldId="2084"/>
            <ac:spMk id="35" creationId="{1163B1D1-C38E-B544-C635-000C21965DB6}"/>
          </ac:spMkLst>
        </pc:spChg>
        <pc:spChg chg="add mod">
          <ac:chgData name="MAZEN KHERALLAH" userId="4d8bae32aa458b2a" providerId="LiveId" clId="{D1F6DF24-7977-416E-A8CB-0CF0122DCE5C}" dt="2023-06-23T20:13:45.372" v="3429" actId="1038"/>
          <ac:spMkLst>
            <pc:docMk/>
            <pc:sldMk cId="669719677" sldId="2084"/>
            <ac:spMk id="36" creationId="{27C48444-8ACA-E0F8-BFB7-1D155C6F1DDB}"/>
          </ac:spMkLst>
        </pc:spChg>
        <pc:spChg chg="add mod">
          <ac:chgData name="MAZEN KHERALLAH" userId="4d8bae32aa458b2a" providerId="LiveId" clId="{D1F6DF24-7977-416E-A8CB-0CF0122DCE5C}" dt="2023-06-23T20:13:45.372" v="3429" actId="1038"/>
          <ac:spMkLst>
            <pc:docMk/>
            <pc:sldMk cId="669719677" sldId="2084"/>
            <ac:spMk id="37" creationId="{E5EC1DF0-0706-0057-E5FA-1CDE7E1AE7EB}"/>
          </ac:spMkLst>
        </pc:spChg>
        <pc:spChg chg="add mod">
          <ac:chgData name="MAZEN KHERALLAH" userId="4d8bae32aa458b2a" providerId="LiveId" clId="{D1F6DF24-7977-416E-A8CB-0CF0122DCE5C}" dt="2023-06-23T20:13:45.372" v="3429" actId="1038"/>
          <ac:spMkLst>
            <pc:docMk/>
            <pc:sldMk cId="669719677" sldId="2084"/>
            <ac:spMk id="38" creationId="{8AD6430E-8E2E-9348-7B20-EDFB7C28BFC1}"/>
          </ac:spMkLst>
        </pc:spChg>
        <pc:spChg chg="add mod">
          <ac:chgData name="MAZEN KHERALLAH" userId="4d8bae32aa458b2a" providerId="LiveId" clId="{D1F6DF24-7977-416E-A8CB-0CF0122DCE5C}" dt="2023-06-23T20:14:21.989" v="3430" actId="313"/>
          <ac:spMkLst>
            <pc:docMk/>
            <pc:sldMk cId="669719677" sldId="2084"/>
            <ac:spMk id="39" creationId="{0E39F366-32BA-B28B-F4D5-CF0087746F86}"/>
          </ac:spMkLst>
        </pc:spChg>
        <pc:spChg chg="add mod">
          <ac:chgData name="MAZEN KHERALLAH" userId="4d8bae32aa458b2a" providerId="LiveId" clId="{D1F6DF24-7977-416E-A8CB-0CF0122DCE5C}" dt="2023-06-23T20:16:02.350" v="3456" actId="207"/>
          <ac:spMkLst>
            <pc:docMk/>
            <pc:sldMk cId="669719677" sldId="2084"/>
            <ac:spMk id="40" creationId="{6FCFE2CC-291B-8D48-5409-55BEC0131B79}"/>
          </ac:spMkLst>
        </pc:spChg>
        <pc:spChg chg="add mod">
          <ac:chgData name="MAZEN KHERALLAH" userId="4d8bae32aa458b2a" providerId="LiveId" clId="{D1F6DF24-7977-416E-A8CB-0CF0122DCE5C}" dt="2023-06-23T20:16:02.350" v="3456" actId="207"/>
          <ac:spMkLst>
            <pc:docMk/>
            <pc:sldMk cId="669719677" sldId="2084"/>
            <ac:spMk id="41" creationId="{58A89612-585E-FACF-49CB-E07A335DBFB0}"/>
          </ac:spMkLst>
        </pc:spChg>
        <pc:spChg chg="add mod">
          <ac:chgData name="MAZEN KHERALLAH" userId="4d8bae32aa458b2a" providerId="LiveId" clId="{D1F6DF24-7977-416E-A8CB-0CF0122DCE5C}" dt="2023-06-23T20:16:02.350" v="3456" actId="207"/>
          <ac:spMkLst>
            <pc:docMk/>
            <pc:sldMk cId="669719677" sldId="2084"/>
            <ac:spMk id="42" creationId="{3A6AEB16-17CD-737B-6670-6B19938ED603}"/>
          </ac:spMkLst>
        </pc:spChg>
        <pc:spChg chg="add mod">
          <ac:chgData name="MAZEN KHERALLAH" userId="4d8bae32aa458b2a" providerId="LiveId" clId="{D1F6DF24-7977-416E-A8CB-0CF0122DCE5C}" dt="2023-06-23T20:16:02.350" v="3456" actId="207"/>
          <ac:spMkLst>
            <pc:docMk/>
            <pc:sldMk cId="669719677" sldId="2084"/>
            <ac:spMk id="43" creationId="{94F8C0A8-2359-62D6-662D-593B52ADD226}"/>
          </ac:spMkLst>
        </pc:spChg>
        <pc:picChg chg="del mod">
          <ac:chgData name="MAZEN KHERALLAH" userId="4d8bae32aa458b2a" providerId="LiveId" clId="{D1F6DF24-7977-416E-A8CB-0CF0122DCE5C}" dt="2023-06-23T20:13:36.341" v="3369" actId="478"/>
          <ac:picMkLst>
            <pc:docMk/>
            <pc:sldMk cId="669719677" sldId="2084"/>
            <ac:picMk id="1028" creationId="{E2DCCA66-E546-6D2F-51AC-E6D69000968F}"/>
          </ac:picMkLst>
        </pc:picChg>
        <pc:cxnChg chg="add mod">
          <ac:chgData name="MAZEN KHERALLAH" userId="4d8bae32aa458b2a" providerId="LiveId" clId="{D1F6DF24-7977-416E-A8CB-0CF0122DCE5C}" dt="2023-06-23T20:17:35.132" v="3466" actId="1037"/>
          <ac:cxnSpMkLst>
            <pc:docMk/>
            <pc:sldMk cId="669719677" sldId="2084"/>
            <ac:cxnSpMk id="5" creationId="{5488959F-8500-6A8F-C200-B96A7BC64D15}"/>
          </ac:cxnSpMkLst>
        </pc:cxnChg>
        <pc:cxnChg chg="add del mod">
          <ac:chgData name="MAZEN KHERALLAH" userId="4d8bae32aa458b2a" providerId="LiveId" clId="{D1F6DF24-7977-416E-A8CB-0CF0122DCE5C}" dt="2023-06-23T19:55:34.185" v="2875" actId="478"/>
          <ac:cxnSpMkLst>
            <pc:docMk/>
            <pc:sldMk cId="669719677" sldId="2084"/>
            <ac:cxnSpMk id="6" creationId="{A8603C43-3F72-F001-EDEB-2DDFC454E179}"/>
          </ac:cxnSpMkLst>
        </pc:cxnChg>
        <pc:cxnChg chg="add mod">
          <ac:chgData name="MAZEN KHERALLAH" userId="4d8bae32aa458b2a" providerId="LiveId" clId="{D1F6DF24-7977-416E-A8CB-0CF0122DCE5C}" dt="2023-06-23T20:13:45.372" v="3429" actId="1038"/>
          <ac:cxnSpMkLst>
            <pc:docMk/>
            <pc:sldMk cId="669719677" sldId="2084"/>
            <ac:cxnSpMk id="7" creationId="{91064F8C-6436-6B1D-48CC-0F7BBAEBED56}"/>
          </ac:cxnSpMkLst>
        </pc:cxnChg>
        <pc:cxnChg chg="add mod">
          <ac:chgData name="MAZEN KHERALLAH" userId="4d8bae32aa458b2a" providerId="LiveId" clId="{D1F6DF24-7977-416E-A8CB-0CF0122DCE5C}" dt="2023-06-23T20:13:45.372" v="3429" actId="1038"/>
          <ac:cxnSpMkLst>
            <pc:docMk/>
            <pc:sldMk cId="669719677" sldId="2084"/>
            <ac:cxnSpMk id="18" creationId="{A313DB69-19DE-32BA-951D-BA036F680CD5}"/>
          </ac:cxnSpMkLst>
        </pc:cxnChg>
        <pc:cxnChg chg="add mod">
          <ac:chgData name="MAZEN KHERALLAH" userId="4d8bae32aa458b2a" providerId="LiveId" clId="{D1F6DF24-7977-416E-A8CB-0CF0122DCE5C}" dt="2023-06-23T20:13:45.372" v="3429" actId="1038"/>
          <ac:cxnSpMkLst>
            <pc:docMk/>
            <pc:sldMk cId="669719677" sldId="2084"/>
            <ac:cxnSpMk id="19" creationId="{9CD882FC-0730-4838-D899-9F6AF5863E7C}"/>
          </ac:cxnSpMkLst>
        </pc:cxnChg>
        <pc:cxnChg chg="add mod">
          <ac:chgData name="MAZEN KHERALLAH" userId="4d8bae32aa458b2a" providerId="LiveId" clId="{D1F6DF24-7977-416E-A8CB-0CF0122DCE5C}" dt="2023-06-23T20:13:45.372" v="3429" actId="1038"/>
          <ac:cxnSpMkLst>
            <pc:docMk/>
            <pc:sldMk cId="669719677" sldId="2084"/>
            <ac:cxnSpMk id="20" creationId="{8A20BB70-78B9-84DC-D2FD-D780AE358B4C}"/>
          </ac:cxnSpMkLst>
        </pc:cxnChg>
        <pc:cxnChg chg="add mod">
          <ac:chgData name="MAZEN KHERALLAH" userId="4d8bae32aa458b2a" providerId="LiveId" clId="{D1F6DF24-7977-416E-A8CB-0CF0122DCE5C}" dt="2023-06-23T20:13:45.372" v="3429" actId="1038"/>
          <ac:cxnSpMkLst>
            <pc:docMk/>
            <pc:sldMk cId="669719677" sldId="2084"/>
            <ac:cxnSpMk id="21" creationId="{D1C02F24-DEC5-D2AB-F3EE-25461096C871}"/>
          </ac:cxnSpMkLst>
        </pc:cxnChg>
      </pc:sldChg>
      <pc:sldChg chg="del">
        <pc:chgData name="MAZEN KHERALLAH" userId="4d8bae32aa458b2a" providerId="LiveId" clId="{D1F6DF24-7977-416E-A8CB-0CF0122DCE5C}" dt="2023-07-02T18:20:03.342" v="7208" actId="47"/>
        <pc:sldMkLst>
          <pc:docMk/>
          <pc:sldMk cId="2138496154" sldId="2084"/>
        </pc:sldMkLst>
      </pc:sldChg>
      <pc:sldChg chg="addSp delSp modSp new mod ord setBg chgLayout">
        <pc:chgData name="MAZEN KHERALLAH" userId="4d8bae32aa458b2a" providerId="LiveId" clId="{D1F6DF24-7977-416E-A8CB-0CF0122DCE5C}" dt="2023-06-27T22:42:37.071" v="6107" actId="12788"/>
        <pc:sldMkLst>
          <pc:docMk/>
          <pc:sldMk cId="3398675046" sldId="2085"/>
        </pc:sldMkLst>
        <pc:spChg chg="del mod">
          <ac:chgData name="MAZEN KHERALLAH" userId="4d8bae32aa458b2a" providerId="LiveId" clId="{D1F6DF24-7977-416E-A8CB-0CF0122DCE5C}" dt="2023-06-22T12:59:54.574" v="1426" actId="6264"/>
          <ac:spMkLst>
            <pc:docMk/>
            <pc:sldMk cId="3398675046" sldId="2085"/>
            <ac:spMk id="2" creationId="{C5FB3982-0252-5B28-CCA6-9C283E307AC8}"/>
          </ac:spMkLst>
        </pc:spChg>
        <pc:spChg chg="add mod">
          <ac:chgData name="MAZEN KHERALLAH" userId="4d8bae32aa458b2a" providerId="LiveId" clId="{D1F6DF24-7977-416E-A8CB-0CF0122DCE5C}" dt="2023-06-27T22:42:37.071" v="6107" actId="12788"/>
          <ac:spMkLst>
            <pc:docMk/>
            <pc:sldMk cId="3398675046" sldId="2085"/>
            <ac:spMk id="3" creationId="{A42F63C0-1ADC-6D53-524D-74970DC39D2B}"/>
          </ac:spMkLst>
        </pc:spChg>
        <pc:spChg chg="del">
          <ac:chgData name="MAZEN KHERALLAH" userId="4d8bae32aa458b2a" providerId="LiveId" clId="{D1F6DF24-7977-416E-A8CB-0CF0122DCE5C}" dt="2023-06-22T12:52:25.709" v="965" actId="1032"/>
          <ac:spMkLst>
            <pc:docMk/>
            <pc:sldMk cId="3398675046" sldId="2085"/>
            <ac:spMk id="3" creationId="{BF65D55D-D9C1-5DB6-B478-4747EA5453B5}"/>
          </ac:spMkLst>
        </pc:spChg>
        <pc:spChg chg="add del mod">
          <ac:chgData name="MAZEN KHERALLAH" userId="4d8bae32aa458b2a" providerId="LiveId" clId="{D1F6DF24-7977-416E-A8CB-0CF0122DCE5C}" dt="2023-06-22T12:59:54.574" v="1426" actId="6264"/>
          <ac:spMkLst>
            <pc:docMk/>
            <pc:sldMk cId="3398675046" sldId="2085"/>
            <ac:spMk id="6" creationId="{AC982D11-9D6B-A152-6B59-9E0638D8EC4A}"/>
          </ac:spMkLst>
        </pc:spChg>
        <pc:spChg chg="add mod ord">
          <ac:chgData name="MAZEN KHERALLAH" userId="4d8bae32aa458b2a" providerId="LiveId" clId="{D1F6DF24-7977-416E-A8CB-0CF0122DCE5C}" dt="2023-06-24T01:32:40.302" v="4303" actId="368"/>
          <ac:spMkLst>
            <pc:docMk/>
            <pc:sldMk cId="3398675046" sldId="2085"/>
            <ac:spMk id="7" creationId="{1D9EAEEF-FB2A-6A20-0B10-A01101FFF4C8}"/>
          </ac:spMkLst>
        </pc:spChg>
        <pc:graphicFrameChg chg="add mod ord modGraphic">
          <ac:chgData name="MAZEN KHERALLAH" userId="4d8bae32aa458b2a" providerId="LiveId" clId="{D1F6DF24-7977-416E-A8CB-0CF0122DCE5C}" dt="2023-06-27T22:41:37.782" v="6096" actId="20577"/>
          <ac:graphicFrameMkLst>
            <pc:docMk/>
            <pc:sldMk cId="3398675046" sldId="2085"/>
            <ac:graphicFrameMk id="5" creationId="{B4278211-A4DB-D19E-AE3F-4C97F3667912}"/>
          </ac:graphicFrameMkLst>
        </pc:graphicFrameChg>
        <pc:picChg chg="add del mod">
          <ac:chgData name="MAZEN KHERALLAH" userId="4d8bae32aa458b2a" providerId="LiveId" clId="{D1F6DF24-7977-416E-A8CB-0CF0122DCE5C}" dt="2023-06-22T12:57:26.214" v="1398" actId="478"/>
          <ac:picMkLst>
            <pc:docMk/>
            <pc:sldMk cId="3398675046" sldId="2085"/>
            <ac:picMk id="4" creationId="{67FEDE8F-E755-61A1-D83B-51552489790D}"/>
          </ac:picMkLst>
        </pc:picChg>
        <pc:picChg chg="add del mod">
          <ac:chgData name="MAZEN KHERALLAH" userId="4d8bae32aa458b2a" providerId="LiveId" clId="{D1F6DF24-7977-416E-A8CB-0CF0122DCE5C}" dt="2023-06-27T22:41:47.972" v="6097" actId="478"/>
          <ac:picMkLst>
            <pc:docMk/>
            <pc:sldMk cId="3398675046" sldId="2085"/>
            <ac:picMk id="3074" creationId="{8AFF28A8-6FAC-8B52-E6CD-FFFA3AF5212B}"/>
          </ac:picMkLst>
        </pc:picChg>
      </pc:sldChg>
      <pc:sldChg chg="modSp mod">
        <pc:chgData name="MAZEN KHERALLAH" userId="4d8bae32aa458b2a" providerId="LiveId" clId="{D1F6DF24-7977-416E-A8CB-0CF0122DCE5C}" dt="2023-07-06T11:11:29.191" v="9659" actId="404"/>
        <pc:sldMkLst>
          <pc:docMk/>
          <pc:sldMk cId="3894162622" sldId="2085"/>
        </pc:sldMkLst>
        <pc:spChg chg="mod">
          <ac:chgData name="MAZEN KHERALLAH" userId="4d8bae32aa458b2a" providerId="LiveId" clId="{D1F6DF24-7977-416E-A8CB-0CF0122DCE5C}" dt="2023-07-06T11:10:30.114" v="9651" actId="20577"/>
          <ac:spMkLst>
            <pc:docMk/>
            <pc:sldMk cId="3894162622" sldId="2085"/>
            <ac:spMk id="7" creationId="{1D9EAEEF-FB2A-6A20-0B10-A01101FFF4C8}"/>
          </ac:spMkLst>
        </pc:spChg>
        <pc:graphicFrameChg chg="mod modGraphic">
          <ac:chgData name="MAZEN KHERALLAH" userId="4d8bae32aa458b2a" providerId="LiveId" clId="{D1F6DF24-7977-416E-A8CB-0CF0122DCE5C}" dt="2023-07-06T11:11:29.191" v="9659" actId="404"/>
          <ac:graphicFrameMkLst>
            <pc:docMk/>
            <pc:sldMk cId="3894162622" sldId="2085"/>
            <ac:graphicFrameMk id="5" creationId="{B4278211-A4DB-D19E-AE3F-4C97F3667912}"/>
          </ac:graphicFrameMkLst>
        </pc:graphicFrameChg>
      </pc:sldChg>
      <pc:sldChg chg="addSp delSp modSp new mod ord modClrScheme chgLayout modNotesTx">
        <pc:chgData name="MAZEN KHERALLAH" userId="4d8bae32aa458b2a" providerId="LiveId" clId="{D1F6DF24-7977-416E-A8CB-0CF0122DCE5C}" dt="2023-07-06T11:40:19.408" v="9951" actId="6549"/>
        <pc:sldMkLst>
          <pc:docMk/>
          <pc:sldMk cId="1013088722" sldId="2086"/>
        </pc:sldMkLst>
        <pc:spChg chg="del mod ord">
          <ac:chgData name="MAZEN KHERALLAH" userId="4d8bae32aa458b2a" providerId="LiveId" clId="{D1F6DF24-7977-416E-A8CB-0CF0122DCE5C}" dt="2023-06-23T19:45:14.742" v="2762" actId="478"/>
          <ac:spMkLst>
            <pc:docMk/>
            <pc:sldMk cId="1013088722" sldId="2086"/>
            <ac:spMk id="2" creationId="{D80E920E-BDC2-F639-5B49-AC8E436FF4E4}"/>
          </ac:spMkLst>
        </pc:spChg>
        <pc:spChg chg="add mod">
          <ac:chgData name="MAZEN KHERALLAH" userId="4d8bae32aa458b2a" providerId="LiveId" clId="{D1F6DF24-7977-416E-A8CB-0CF0122DCE5C}" dt="2023-07-06T10:55:17.628" v="9376" actId="404"/>
          <ac:spMkLst>
            <pc:docMk/>
            <pc:sldMk cId="1013088722" sldId="2086"/>
            <ac:spMk id="3" creationId="{85021B41-0AEC-81C3-FCDF-20A1FCE4661C}"/>
          </ac:spMkLst>
        </pc:spChg>
        <pc:spChg chg="del">
          <ac:chgData name="MAZEN KHERALLAH" userId="4d8bae32aa458b2a" providerId="LiveId" clId="{D1F6DF24-7977-416E-A8CB-0CF0122DCE5C}" dt="2023-06-22T13:14:48.948" v="1484"/>
          <ac:spMkLst>
            <pc:docMk/>
            <pc:sldMk cId="1013088722" sldId="2086"/>
            <ac:spMk id="3" creationId="{CB3C030D-1A43-AD5F-A606-4481128609CE}"/>
          </ac:spMkLst>
        </pc:spChg>
        <pc:spChg chg="add del mod">
          <ac:chgData name="MAZEN KHERALLAH" userId="4d8bae32aa458b2a" providerId="LiveId" clId="{D1F6DF24-7977-416E-A8CB-0CF0122DCE5C}" dt="2023-06-23T19:24:18.536" v="1721"/>
          <ac:spMkLst>
            <pc:docMk/>
            <pc:sldMk cId="1013088722" sldId="2086"/>
            <ac:spMk id="5" creationId="{7287E3B3-9AF4-A535-4B65-1E2924E2DFCB}"/>
          </ac:spMkLst>
        </pc:spChg>
        <pc:spChg chg="add del mod">
          <ac:chgData name="MAZEN KHERALLAH" userId="4d8bae32aa458b2a" providerId="LiveId" clId="{D1F6DF24-7977-416E-A8CB-0CF0122DCE5C}" dt="2023-06-23T19:39:20.406" v="2696"/>
          <ac:spMkLst>
            <pc:docMk/>
            <pc:sldMk cId="1013088722" sldId="2086"/>
            <ac:spMk id="7" creationId="{85E16819-0E2A-456C-B1E6-702BEE833818}"/>
          </ac:spMkLst>
        </pc:spChg>
        <pc:spChg chg="mod topLvl">
          <ac:chgData name="MAZEN KHERALLAH" userId="4d8bae32aa458b2a" providerId="LiveId" clId="{D1F6DF24-7977-416E-A8CB-0CF0122DCE5C}" dt="2023-06-24T01:33:03.983" v="4308" actId="368"/>
          <ac:spMkLst>
            <pc:docMk/>
            <pc:sldMk cId="1013088722" sldId="2086"/>
            <ac:spMk id="10" creationId="{FCCB1ED5-7499-D00F-24CD-A8F01F19DF7B}"/>
          </ac:spMkLst>
        </pc:spChg>
        <pc:spChg chg="mod topLvl">
          <ac:chgData name="MAZEN KHERALLAH" userId="4d8bae32aa458b2a" providerId="LiveId" clId="{D1F6DF24-7977-416E-A8CB-0CF0122DCE5C}" dt="2023-07-06T11:40:19.408" v="9951" actId="6549"/>
          <ac:spMkLst>
            <pc:docMk/>
            <pc:sldMk cId="1013088722" sldId="2086"/>
            <ac:spMk id="11" creationId="{6E0EC0B7-A1A6-7716-CE85-CD5F317DD230}"/>
          </ac:spMkLst>
        </pc:spChg>
        <pc:spChg chg="mod topLvl">
          <ac:chgData name="MAZEN KHERALLAH" userId="4d8bae32aa458b2a" providerId="LiveId" clId="{D1F6DF24-7977-416E-A8CB-0CF0122DCE5C}" dt="2023-06-24T01:33:03.983" v="4308" actId="368"/>
          <ac:spMkLst>
            <pc:docMk/>
            <pc:sldMk cId="1013088722" sldId="2086"/>
            <ac:spMk id="12" creationId="{9C5B245E-894A-2572-1D92-9D26B4A9B4C3}"/>
          </ac:spMkLst>
        </pc:spChg>
        <pc:spChg chg="mod topLvl">
          <ac:chgData name="MAZEN KHERALLAH" userId="4d8bae32aa458b2a" providerId="LiveId" clId="{D1F6DF24-7977-416E-A8CB-0CF0122DCE5C}" dt="2023-06-27T11:18:41.613" v="4439" actId="313"/>
          <ac:spMkLst>
            <pc:docMk/>
            <pc:sldMk cId="1013088722" sldId="2086"/>
            <ac:spMk id="13" creationId="{383AEE21-AFBC-DDF8-6C63-6F3D489D4D92}"/>
          </ac:spMkLst>
        </pc:spChg>
        <pc:spChg chg="mod topLvl">
          <ac:chgData name="MAZEN KHERALLAH" userId="4d8bae32aa458b2a" providerId="LiveId" clId="{D1F6DF24-7977-416E-A8CB-0CF0122DCE5C}" dt="2023-06-24T01:33:03.983" v="4308" actId="368"/>
          <ac:spMkLst>
            <pc:docMk/>
            <pc:sldMk cId="1013088722" sldId="2086"/>
            <ac:spMk id="14" creationId="{3DF72315-1BA7-DC8B-EC75-8435249444F7}"/>
          </ac:spMkLst>
        </pc:spChg>
        <pc:spChg chg="mod topLvl">
          <ac:chgData name="MAZEN KHERALLAH" userId="4d8bae32aa458b2a" providerId="LiveId" clId="{D1F6DF24-7977-416E-A8CB-0CF0122DCE5C}" dt="2023-07-06T11:38:56.896" v="9848" actId="20577"/>
          <ac:spMkLst>
            <pc:docMk/>
            <pc:sldMk cId="1013088722" sldId="2086"/>
            <ac:spMk id="15" creationId="{033EB6A4-A63F-C0D1-82A1-08C802F0B256}"/>
          </ac:spMkLst>
        </pc:spChg>
        <pc:spChg chg="mod topLvl">
          <ac:chgData name="MAZEN KHERALLAH" userId="4d8bae32aa458b2a" providerId="LiveId" clId="{D1F6DF24-7977-416E-A8CB-0CF0122DCE5C}" dt="2023-06-24T01:33:03.983" v="4308" actId="368"/>
          <ac:spMkLst>
            <pc:docMk/>
            <pc:sldMk cId="1013088722" sldId="2086"/>
            <ac:spMk id="16" creationId="{C284BB9E-AA88-76C2-009D-FD0949A73B3D}"/>
          </ac:spMkLst>
        </pc:spChg>
        <pc:spChg chg="mod topLvl">
          <ac:chgData name="MAZEN KHERALLAH" userId="4d8bae32aa458b2a" providerId="LiveId" clId="{D1F6DF24-7977-416E-A8CB-0CF0122DCE5C}" dt="2023-06-27T13:41:25.781" v="5005" actId="20577"/>
          <ac:spMkLst>
            <pc:docMk/>
            <pc:sldMk cId="1013088722" sldId="2086"/>
            <ac:spMk id="17" creationId="{75AECAEA-8C67-D4AA-4DA6-94F57354E1D4}"/>
          </ac:spMkLst>
        </pc:spChg>
        <pc:spChg chg="mod topLvl">
          <ac:chgData name="MAZEN KHERALLAH" userId="4d8bae32aa458b2a" providerId="LiveId" clId="{D1F6DF24-7977-416E-A8CB-0CF0122DCE5C}" dt="2023-06-24T01:33:03.983" v="4308" actId="368"/>
          <ac:spMkLst>
            <pc:docMk/>
            <pc:sldMk cId="1013088722" sldId="2086"/>
            <ac:spMk id="18" creationId="{341D2ADF-F023-AEFD-5CCF-5F5A3BB51DE8}"/>
          </ac:spMkLst>
        </pc:spChg>
        <pc:spChg chg="mod topLvl">
          <ac:chgData name="MAZEN KHERALLAH" userId="4d8bae32aa458b2a" providerId="LiveId" clId="{D1F6DF24-7977-416E-A8CB-0CF0122DCE5C}" dt="2023-06-24T01:33:03.983" v="4308" actId="368"/>
          <ac:spMkLst>
            <pc:docMk/>
            <pc:sldMk cId="1013088722" sldId="2086"/>
            <ac:spMk id="19" creationId="{8B009069-0BB2-B370-A3C7-172173FBAB41}"/>
          </ac:spMkLst>
        </pc:spChg>
        <pc:spChg chg="mod topLvl">
          <ac:chgData name="MAZEN KHERALLAH" userId="4d8bae32aa458b2a" providerId="LiveId" clId="{D1F6DF24-7977-416E-A8CB-0CF0122DCE5C}" dt="2023-06-24T01:33:03.983" v="4308" actId="368"/>
          <ac:spMkLst>
            <pc:docMk/>
            <pc:sldMk cId="1013088722" sldId="2086"/>
            <ac:spMk id="20" creationId="{85E42A99-E80D-A0CC-550D-AD3CA5387B5E}"/>
          </ac:spMkLst>
        </pc:spChg>
        <pc:spChg chg="mod topLvl">
          <ac:chgData name="MAZEN KHERALLAH" userId="4d8bae32aa458b2a" providerId="LiveId" clId="{D1F6DF24-7977-416E-A8CB-0CF0122DCE5C}" dt="2023-06-24T01:33:03.983" v="4308" actId="368"/>
          <ac:spMkLst>
            <pc:docMk/>
            <pc:sldMk cId="1013088722" sldId="2086"/>
            <ac:spMk id="21" creationId="{1E1B2EB1-0D29-E77C-1A50-D5DA013AA407}"/>
          </ac:spMkLst>
        </pc:spChg>
        <pc:spChg chg="mod topLvl">
          <ac:chgData name="MAZEN KHERALLAH" userId="4d8bae32aa458b2a" providerId="LiveId" clId="{D1F6DF24-7977-416E-A8CB-0CF0122DCE5C}" dt="2023-06-24T01:33:03.983" v="4308" actId="368"/>
          <ac:spMkLst>
            <pc:docMk/>
            <pc:sldMk cId="1013088722" sldId="2086"/>
            <ac:spMk id="22" creationId="{CAC6E346-DF5C-1962-5E99-59BC402D547D}"/>
          </ac:spMkLst>
        </pc:spChg>
        <pc:spChg chg="mod topLvl">
          <ac:chgData name="MAZEN KHERALLAH" userId="4d8bae32aa458b2a" providerId="LiveId" clId="{D1F6DF24-7977-416E-A8CB-0CF0122DCE5C}" dt="2023-06-27T13:40:16.333" v="4986" actId="20577"/>
          <ac:spMkLst>
            <pc:docMk/>
            <pc:sldMk cId="1013088722" sldId="2086"/>
            <ac:spMk id="23" creationId="{BC39397E-611E-9E54-A36A-6BFB3F9BB4B1}"/>
          </ac:spMkLst>
        </pc:spChg>
        <pc:spChg chg="add del mod">
          <ac:chgData name="MAZEN KHERALLAH" userId="4d8bae32aa458b2a" providerId="LiveId" clId="{D1F6DF24-7977-416E-A8CB-0CF0122DCE5C}" dt="2023-06-23T19:45:17.157" v="2763" actId="478"/>
          <ac:spMkLst>
            <pc:docMk/>
            <pc:sldMk cId="1013088722" sldId="2086"/>
            <ac:spMk id="25" creationId="{D5173A05-A68C-CF67-FBF9-0A45BA0CDECD}"/>
          </ac:spMkLst>
        </pc:spChg>
        <pc:spChg chg="add mod">
          <ac:chgData name="MAZEN KHERALLAH" userId="4d8bae32aa458b2a" providerId="LiveId" clId="{D1F6DF24-7977-416E-A8CB-0CF0122DCE5C}" dt="2023-07-06T11:39:54.745" v="9884" actId="1076"/>
          <ac:spMkLst>
            <pc:docMk/>
            <pc:sldMk cId="1013088722" sldId="2086"/>
            <ac:spMk id="33" creationId="{D0FE476B-AD7A-8919-2EC7-D44381E0C406}"/>
          </ac:spMkLst>
        </pc:spChg>
        <pc:grpChg chg="del mod">
          <ac:chgData name="MAZEN KHERALLAH" userId="4d8bae32aa458b2a" providerId="LiveId" clId="{D1F6DF24-7977-416E-A8CB-0CF0122DCE5C}" dt="2023-06-23T19:44:13.145" v="2754" actId="165"/>
          <ac:grpSpMkLst>
            <pc:docMk/>
            <pc:sldMk cId="1013088722" sldId="2086"/>
            <ac:grpSpMk id="9" creationId="{F70380FE-F38F-B077-096A-29968A5DAA82}"/>
          </ac:grpSpMkLst>
        </pc:grpChg>
        <pc:grpChg chg="add mod">
          <ac:chgData name="MAZEN KHERALLAH" userId="4d8bae32aa458b2a" providerId="LiveId" clId="{D1F6DF24-7977-416E-A8CB-0CF0122DCE5C}" dt="2023-06-23T20:18:30.980" v="3472" actId="12788"/>
          <ac:grpSpMkLst>
            <pc:docMk/>
            <pc:sldMk cId="1013088722" sldId="2086"/>
            <ac:grpSpMk id="26" creationId="{37DBDDD1-6D57-A701-DFAC-D0E290157F8F}"/>
          </ac:grpSpMkLst>
        </pc:grpChg>
        <pc:grpChg chg="add mod ord">
          <ac:chgData name="MAZEN KHERALLAH" userId="4d8bae32aa458b2a" providerId="LiveId" clId="{D1F6DF24-7977-416E-A8CB-0CF0122DCE5C}" dt="2023-06-23T20:20:43.458" v="3557" actId="1035"/>
          <ac:grpSpMkLst>
            <pc:docMk/>
            <pc:sldMk cId="1013088722" sldId="2086"/>
            <ac:grpSpMk id="27" creationId="{5698A695-B1EE-77A6-42B1-946E2DA3C4F8}"/>
          </ac:grpSpMkLst>
        </pc:grpChg>
        <pc:grpChg chg="add mod">
          <ac:chgData name="MAZEN KHERALLAH" userId="4d8bae32aa458b2a" providerId="LiveId" clId="{D1F6DF24-7977-416E-A8CB-0CF0122DCE5C}" dt="2023-06-23T20:19:12.352" v="3524" actId="1038"/>
          <ac:grpSpMkLst>
            <pc:docMk/>
            <pc:sldMk cId="1013088722" sldId="2086"/>
            <ac:grpSpMk id="28" creationId="{DC1C8C89-B5E2-E95D-A75F-AB8D77D985A3}"/>
          </ac:grpSpMkLst>
        </pc:grpChg>
        <pc:grpChg chg="add mod">
          <ac:chgData name="MAZEN KHERALLAH" userId="4d8bae32aa458b2a" providerId="LiveId" clId="{D1F6DF24-7977-416E-A8CB-0CF0122DCE5C}" dt="2023-06-23T20:19:08.021" v="3519" actId="1037"/>
          <ac:grpSpMkLst>
            <pc:docMk/>
            <pc:sldMk cId="1013088722" sldId="2086"/>
            <ac:grpSpMk id="29" creationId="{84481452-E11F-BF0D-805D-E3AB5CB8D8E4}"/>
          </ac:grpSpMkLst>
        </pc:grpChg>
        <pc:grpChg chg="add mod">
          <ac:chgData name="MAZEN KHERALLAH" userId="4d8bae32aa458b2a" providerId="LiveId" clId="{D1F6DF24-7977-416E-A8CB-0CF0122DCE5C}" dt="2023-06-27T19:04:28.578" v="5153" actId="1076"/>
          <ac:grpSpMkLst>
            <pc:docMk/>
            <pc:sldMk cId="1013088722" sldId="2086"/>
            <ac:grpSpMk id="30" creationId="{C6C8169B-40FF-1551-F543-C36672F0D894}"/>
          </ac:grpSpMkLst>
        </pc:grpChg>
        <pc:grpChg chg="add mod ord">
          <ac:chgData name="MAZEN KHERALLAH" userId="4d8bae32aa458b2a" providerId="LiveId" clId="{D1F6DF24-7977-416E-A8CB-0CF0122DCE5C}" dt="2023-06-23T20:20:35.021" v="3545" actId="166"/>
          <ac:grpSpMkLst>
            <pc:docMk/>
            <pc:sldMk cId="1013088722" sldId="2086"/>
            <ac:grpSpMk id="31" creationId="{2813C912-2811-1211-14CC-E5EF20807F07}"/>
          </ac:grpSpMkLst>
        </pc:grpChg>
        <pc:grpChg chg="add mod">
          <ac:chgData name="MAZEN KHERALLAH" userId="4d8bae32aa458b2a" providerId="LiveId" clId="{D1F6DF24-7977-416E-A8CB-0CF0122DCE5C}" dt="2023-06-23T20:20:13.455" v="3544" actId="1036"/>
          <ac:grpSpMkLst>
            <pc:docMk/>
            <pc:sldMk cId="1013088722" sldId="2086"/>
            <ac:grpSpMk id="32" creationId="{B635CD97-3D75-C8DB-A640-AAD3D58B8985}"/>
          </ac:grpSpMkLst>
        </pc:grpChg>
        <pc:graphicFrameChg chg="add del mod modGraphic">
          <ac:chgData name="MAZEN KHERALLAH" userId="4d8bae32aa458b2a" providerId="LiveId" clId="{D1F6DF24-7977-416E-A8CB-0CF0122DCE5C}" dt="2023-06-23T19:39:17.574" v="2695" actId="21"/>
          <ac:graphicFrameMkLst>
            <pc:docMk/>
            <pc:sldMk cId="1013088722" sldId="2086"/>
            <ac:graphicFrameMk id="4" creationId="{7CC69AB0-9954-8188-9723-44DC0C1B8F7F}"/>
          </ac:graphicFrameMkLst>
        </pc:graphicFrameChg>
        <pc:graphicFrameChg chg="add del mod">
          <ac:chgData name="MAZEN KHERALLAH" userId="4d8bae32aa458b2a" providerId="LiveId" clId="{D1F6DF24-7977-416E-A8CB-0CF0122DCE5C}" dt="2023-06-23T19:44:06.784" v="2753" actId="18245"/>
          <ac:graphicFrameMkLst>
            <pc:docMk/>
            <pc:sldMk cId="1013088722" sldId="2086"/>
            <ac:graphicFrameMk id="8" creationId="{366DE2FE-222C-0869-1C78-CBC3C2C0E97B}"/>
          </ac:graphicFrameMkLst>
        </pc:graphicFrameChg>
        <pc:picChg chg="add del mod">
          <ac:chgData name="MAZEN KHERALLAH" userId="4d8bae32aa458b2a" providerId="LiveId" clId="{D1F6DF24-7977-416E-A8CB-0CF0122DCE5C}" dt="2023-06-23T19:39:04.545" v="2694" actId="478"/>
          <ac:picMkLst>
            <pc:docMk/>
            <pc:sldMk cId="1013088722" sldId="2086"/>
            <ac:picMk id="6" creationId="{BE6B9DB8-5BAE-3AD6-3E6B-2CC32FC9198B}"/>
          </ac:picMkLst>
        </pc:picChg>
        <pc:picChg chg="add del mod">
          <ac:chgData name="MAZEN KHERALLAH" userId="4d8bae32aa458b2a" providerId="LiveId" clId="{D1F6DF24-7977-416E-A8CB-0CF0122DCE5C}" dt="2023-06-24T01:32:48.803" v="4304" actId="478"/>
          <ac:picMkLst>
            <pc:docMk/>
            <pc:sldMk cId="1013088722" sldId="2086"/>
            <ac:picMk id="35" creationId="{3EF5E180-3F80-24C6-9650-D8D828D96FC1}"/>
          </ac:picMkLst>
        </pc:picChg>
        <pc:picChg chg="add del mod">
          <ac:chgData name="MAZEN KHERALLAH" userId="4d8bae32aa458b2a" providerId="LiveId" clId="{D1F6DF24-7977-416E-A8CB-0CF0122DCE5C}" dt="2023-06-24T01:32:52.862" v="4306" actId="478"/>
          <ac:picMkLst>
            <pc:docMk/>
            <pc:sldMk cId="1013088722" sldId="2086"/>
            <ac:picMk id="37" creationId="{4D6DA6E9-7588-6D2C-B969-7799FE040259}"/>
          </ac:picMkLst>
        </pc:picChg>
        <pc:picChg chg="add del mod">
          <ac:chgData name="MAZEN KHERALLAH" userId="4d8bae32aa458b2a" providerId="LiveId" clId="{D1F6DF24-7977-416E-A8CB-0CF0122DCE5C}" dt="2023-06-24T01:32:50.702" v="4305" actId="478"/>
          <ac:picMkLst>
            <pc:docMk/>
            <pc:sldMk cId="1013088722" sldId="2086"/>
            <ac:picMk id="39" creationId="{EBF1DF83-5322-CF92-E217-9384F7B015CA}"/>
          </ac:picMkLst>
        </pc:picChg>
        <pc:picChg chg="add del mod">
          <ac:chgData name="MAZEN KHERALLAH" userId="4d8bae32aa458b2a" providerId="LiveId" clId="{D1F6DF24-7977-416E-A8CB-0CF0122DCE5C}" dt="2023-06-23T19:23:29.949" v="1716" actId="21"/>
          <ac:picMkLst>
            <pc:docMk/>
            <pc:sldMk cId="1013088722" sldId="2086"/>
            <ac:picMk id="2050" creationId="{E65F2840-817F-ED71-CCBE-8B0042060608}"/>
          </ac:picMkLst>
        </pc:picChg>
      </pc:sldChg>
      <pc:sldChg chg="addSp modSp new del">
        <pc:chgData name="MAZEN KHERALLAH" userId="4d8bae32aa458b2a" providerId="LiveId" clId="{D1F6DF24-7977-416E-A8CB-0CF0122DCE5C}" dt="2023-06-23T20:21:09.881" v="3558" actId="47"/>
        <pc:sldMkLst>
          <pc:docMk/>
          <pc:sldMk cId="1265036033" sldId="2087"/>
        </pc:sldMkLst>
        <pc:picChg chg="add mod">
          <ac:chgData name="MAZEN KHERALLAH" userId="4d8bae32aa458b2a" providerId="LiveId" clId="{D1F6DF24-7977-416E-A8CB-0CF0122DCE5C}" dt="2023-06-23T19:23:35.573" v="1718"/>
          <ac:picMkLst>
            <pc:docMk/>
            <pc:sldMk cId="1265036033" sldId="2087"/>
            <ac:picMk id="4" creationId="{31D4F494-D525-D102-8F74-DD55DE5B1F28}"/>
          </ac:picMkLst>
        </pc:picChg>
      </pc:sldChg>
      <pc:sldChg chg="addSp delSp modSp new mod ord modNotesTx">
        <pc:chgData name="MAZEN KHERALLAH" userId="4d8bae32aa458b2a" providerId="LiveId" clId="{D1F6DF24-7977-416E-A8CB-0CF0122DCE5C}" dt="2023-06-30T17:12:28.430" v="7060"/>
        <pc:sldMkLst>
          <pc:docMk/>
          <pc:sldMk cId="2014089426" sldId="2087"/>
        </pc:sldMkLst>
        <pc:spChg chg="mod">
          <ac:chgData name="MAZEN KHERALLAH" userId="4d8bae32aa458b2a" providerId="LiveId" clId="{D1F6DF24-7977-416E-A8CB-0CF0122DCE5C}" dt="2023-06-23T20:50:44.298" v="4043"/>
          <ac:spMkLst>
            <pc:docMk/>
            <pc:sldMk cId="2014089426" sldId="2087"/>
            <ac:spMk id="2" creationId="{E2D749C8-8ED3-A767-75F6-CF41DFDBD395}"/>
          </ac:spMkLst>
        </pc:spChg>
        <pc:spChg chg="del mod">
          <ac:chgData name="MAZEN KHERALLAH" userId="4d8bae32aa458b2a" providerId="LiveId" clId="{D1F6DF24-7977-416E-A8CB-0CF0122DCE5C}" dt="2023-06-23T20:38:08.270" v="3932"/>
          <ac:spMkLst>
            <pc:docMk/>
            <pc:sldMk cId="2014089426" sldId="2087"/>
            <ac:spMk id="3" creationId="{6E413721-CD82-815E-5849-04AEA2EEB568}"/>
          </ac:spMkLst>
        </pc:spChg>
        <pc:graphicFrameChg chg="add del mod modGraphic">
          <ac:chgData name="MAZEN KHERALLAH" userId="4d8bae32aa458b2a" providerId="LiveId" clId="{D1F6DF24-7977-416E-A8CB-0CF0122DCE5C}" dt="2023-06-23T20:38:04.001" v="3931" actId="21"/>
          <ac:graphicFrameMkLst>
            <pc:docMk/>
            <pc:sldMk cId="2014089426" sldId="2087"/>
            <ac:graphicFrameMk id="4" creationId="{9A465A68-DC5C-A53E-0379-74045B7C76A8}"/>
          </ac:graphicFrameMkLst>
        </pc:graphicFrameChg>
        <pc:graphicFrameChg chg="add mod">
          <ac:chgData name="MAZEN KHERALLAH" userId="4d8bae32aa458b2a" providerId="LiveId" clId="{D1F6DF24-7977-416E-A8CB-0CF0122DCE5C}" dt="2023-06-30T17:12:28.430" v="7060"/>
          <ac:graphicFrameMkLst>
            <pc:docMk/>
            <pc:sldMk cId="2014089426" sldId="2087"/>
            <ac:graphicFrameMk id="5" creationId="{3AB3DA8F-ACF1-46FE-F7E3-5623632C2E41}"/>
          </ac:graphicFrameMkLst>
        </pc:graphicFrameChg>
      </pc:sldChg>
      <pc:sldChg chg="addSp modSp new">
        <pc:chgData name="MAZEN KHERALLAH" userId="4d8bae32aa458b2a" providerId="LiveId" clId="{D1F6DF24-7977-416E-A8CB-0CF0122DCE5C}" dt="2023-06-24T01:35:00.142" v="4316" actId="12788"/>
        <pc:sldMkLst>
          <pc:docMk/>
          <pc:sldMk cId="3101784606" sldId="2088"/>
        </pc:sldMkLst>
        <pc:picChg chg="add mod">
          <ac:chgData name="MAZEN KHERALLAH" userId="4d8bae32aa458b2a" providerId="LiveId" clId="{D1F6DF24-7977-416E-A8CB-0CF0122DCE5C}" dt="2023-06-24T01:35:00.142" v="4316" actId="12788"/>
          <ac:picMkLst>
            <pc:docMk/>
            <pc:sldMk cId="3101784606" sldId="2088"/>
            <ac:picMk id="4098" creationId="{873A3775-6709-D077-FDAD-56D066F43766}"/>
          </ac:picMkLst>
        </pc:picChg>
      </pc:sldChg>
      <pc:sldChg chg="addSp delSp modSp new mod ord modAnim">
        <pc:chgData name="MAZEN KHERALLAH" userId="4d8bae32aa458b2a" providerId="LiveId" clId="{D1F6DF24-7977-416E-A8CB-0CF0122DCE5C}" dt="2023-07-06T20:40:49.534" v="10314"/>
        <pc:sldMkLst>
          <pc:docMk/>
          <pc:sldMk cId="232520384" sldId="2089"/>
        </pc:sldMkLst>
        <pc:picChg chg="add">
          <ac:chgData name="MAZEN KHERALLAH" userId="4d8bae32aa458b2a" providerId="LiveId" clId="{D1F6DF24-7977-416E-A8CB-0CF0122DCE5C}" dt="2023-06-24T01:52:30.934" v="4318" actId="22"/>
          <ac:picMkLst>
            <pc:docMk/>
            <pc:sldMk cId="232520384" sldId="2089"/>
            <ac:picMk id="3" creationId="{B6B50BC1-809B-C224-3B03-4BF2F1E47006}"/>
          </ac:picMkLst>
        </pc:picChg>
        <pc:picChg chg="add del mod">
          <ac:chgData name="MAZEN KHERALLAH" userId="4d8bae32aa458b2a" providerId="LiveId" clId="{D1F6DF24-7977-416E-A8CB-0CF0122DCE5C}" dt="2023-07-06T20:37:55.556" v="10302" actId="21"/>
          <ac:picMkLst>
            <pc:docMk/>
            <pc:sldMk cId="232520384" sldId="2089"/>
            <ac:picMk id="4" creationId="{393E2521-FD34-62DC-22F7-CA9F62EF2575}"/>
          </ac:picMkLst>
        </pc:picChg>
        <pc:picChg chg="add mod">
          <ac:chgData name="MAZEN KHERALLAH" userId="4d8bae32aa458b2a" providerId="LiveId" clId="{D1F6DF24-7977-416E-A8CB-0CF0122DCE5C}" dt="2023-07-06T11:21:49.926" v="9796" actId="1038"/>
          <ac:picMkLst>
            <pc:docMk/>
            <pc:sldMk cId="232520384" sldId="2089"/>
            <ac:picMk id="5" creationId="{CE945A3F-3933-7790-D845-31E280B2E352}"/>
          </ac:picMkLst>
        </pc:picChg>
        <pc:picChg chg="add mod">
          <ac:chgData name="MAZEN KHERALLAH" userId="4d8bae32aa458b2a" providerId="LiveId" clId="{D1F6DF24-7977-416E-A8CB-0CF0122DCE5C}" dt="2023-07-06T20:40:42.038" v="10313" actId="1076"/>
          <ac:picMkLst>
            <pc:docMk/>
            <pc:sldMk cId="232520384" sldId="2089"/>
            <ac:picMk id="7" creationId="{3A0B1385-FD6C-DD4D-8943-17A2B1CC3647}"/>
          </ac:picMkLst>
        </pc:picChg>
      </pc:sldChg>
      <pc:sldChg chg="addSp delSp modSp new mod">
        <pc:chgData name="MAZEN KHERALLAH" userId="4d8bae32aa458b2a" providerId="LiveId" clId="{D1F6DF24-7977-416E-A8CB-0CF0122DCE5C}" dt="2023-07-06T20:42:16.229" v="10322" actId="14100"/>
        <pc:sldMkLst>
          <pc:docMk/>
          <pc:sldMk cId="1570952388" sldId="2090"/>
        </pc:sldMkLst>
        <pc:picChg chg="add del">
          <ac:chgData name="MAZEN KHERALLAH" userId="4d8bae32aa458b2a" providerId="LiveId" clId="{D1F6DF24-7977-416E-A8CB-0CF0122DCE5C}" dt="2023-07-06T20:41:47.397" v="10317" actId="478"/>
          <ac:picMkLst>
            <pc:docMk/>
            <pc:sldMk cId="1570952388" sldId="2090"/>
            <ac:picMk id="3" creationId="{146283B4-47D1-9B41-A54B-C382C75B13A5}"/>
          </ac:picMkLst>
        </pc:picChg>
        <pc:picChg chg="add del mod">
          <ac:chgData name="MAZEN KHERALLAH" userId="4d8bae32aa458b2a" providerId="LiveId" clId="{D1F6DF24-7977-416E-A8CB-0CF0122DCE5C}" dt="2023-06-24T01:54:42.974" v="4326" actId="478"/>
          <ac:picMkLst>
            <pc:docMk/>
            <pc:sldMk cId="1570952388" sldId="2090"/>
            <ac:picMk id="3" creationId="{43EB0264-385A-9311-B172-005C476BC18E}"/>
          </ac:picMkLst>
        </pc:picChg>
        <pc:picChg chg="add mod">
          <ac:chgData name="MAZEN KHERALLAH" userId="4d8bae32aa458b2a" providerId="LiveId" clId="{D1F6DF24-7977-416E-A8CB-0CF0122DCE5C}" dt="2023-07-06T20:42:16.229" v="10322" actId="14100"/>
          <ac:picMkLst>
            <pc:docMk/>
            <pc:sldMk cId="1570952388" sldId="2090"/>
            <ac:picMk id="5" creationId="{8FC2EB45-AB6A-E7F1-9DA8-6B7A4793AE42}"/>
          </ac:picMkLst>
        </pc:picChg>
        <pc:picChg chg="add ord">
          <ac:chgData name="MAZEN KHERALLAH" userId="4d8bae32aa458b2a" providerId="LiveId" clId="{D1F6DF24-7977-416E-A8CB-0CF0122DCE5C}" dt="2023-07-06T20:41:52.374" v="10319" actId="171"/>
          <ac:picMkLst>
            <pc:docMk/>
            <pc:sldMk cId="1570952388" sldId="2090"/>
            <ac:picMk id="6" creationId="{C5F9CB7F-D098-565D-D6B3-CB9C5F203F18}"/>
          </ac:picMkLst>
        </pc:picChg>
      </pc:sldChg>
      <pc:sldChg chg="addSp modSp new mod modAnim">
        <pc:chgData name="MAZEN KHERALLAH" userId="4d8bae32aa458b2a" providerId="LiveId" clId="{D1F6DF24-7977-416E-A8CB-0CF0122DCE5C}" dt="2023-07-06T20:38:35.710" v="10309"/>
        <pc:sldMkLst>
          <pc:docMk/>
          <pc:sldMk cId="4181438857" sldId="2091"/>
        </pc:sldMkLst>
        <pc:picChg chg="add mod modCrop">
          <ac:chgData name="MAZEN KHERALLAH" userId="4d8bae32aa458b2a" providerId="LiveId" clId="{D1F6DF24-7977-416E-A8CB-0CF0122DCE5C}" dt="2023-07-06T20:38:26.639" v="10308" actId="1076"/>
          <ac:picMkLst>
            <pc:docMk/>
            <pc:sldMk cId="4181438857" sldId="2091"/>
            <ac:picMk id="2" creationId="{920787D3-34E9-12C9-1FD9-9CBDD4F816FD}"/>
          </ac:picMkLst>
        </pc:picChg>
        <pc:picChg chg="add">
          <ac:chgData name="MAZEN KHERALLAH" userId="4d8bae32aa458b2a" providerId="LiveId" clId="{D1F6DF24-7977-416E-A8CB-0CF0122DCE5C}" dt="2023-06-24T01:55:54.122" v="4331" actId="22"/>
          <ac:picMkLst>
            <pc:docMk/>
            <pc:sldMk cId="4181438857" sldId="2091"/>
            <ac:picMk id="3" creationId="{8C4E9704-C1B3-BBC3-8D7E-D4A06FF75E1C}"/>
          </ac:picMkLst>
        </pc:picChg>
        <pc:picChg chg="add mod">
          <ac:chgData name="MAZEN KHERALLAH" userId="4d8bae32aa458b2a" providerId="LiveId" clId="{D1F6DF24-7977-416E-A8CB-0CF0122DCE5C}" dt="2023-06-24T01:56:08.784" v="4334" actId="14100"/>
          <ac:picMkLst>
            <pc:docMk/>
            <pc:sldMk cId="4181438857" sldId="2091"/>
            <ac:picMk id="5" creationId="{BED117F1-76F0-AA8B-8FE3-033D3C9DCBC1}"/>
          </ac:picMkLst>
        </pc:picChg>
      </pc:sldChg>
      <pc:sldChg chg="addSp delSp modSp new mod setBg modClrScheme chgLayout modNotesTx">
        <pc:chgData name="MAZEN KHERALLAH" userId="4d8bae32aa458b2a" providerId="LiveId" clId="{D1F6DF24-7977-416E-A8CB-0CF0122DCE5C}" dt="2023-07-06T11:08:32.823" v="9635" actId="404"/>
        <pc:sldMkLst>
          <pc:docMk/>
          <pc:sldMk cId="3903133946" sldId="2092"/>
        </pc:sldMkLst>
        <pc:spChg chg="del">
          <ac:chgData name="MAZEN KHERALLAH" userId="4d8bae32aa458b2a" providerId="LiveId" clId="{D1F6DF24-7977-416E-A8CB-0CF0122DCE5C}" dt="2023-06-27T10:45:26.324" v="4336" actId="700"/>
          <ac:spMkLst>
            <pc:docMk/>
            <pc:sldMk cId="3903133946" sldId="2092"/>
            <ac:spMk id="2" creationId="{0EE4F1CE-01A8-AFAC-9F87-530AEDAA1585}"/>
          </ac:spMkLst>
        </pc:spChg>
        <pc:spChg chg="del">
          <ac:chgData name="MAZEN KHERALLAH" userId="4d8bae32aa458b2a" providerId="LiveId" clId="{D1F6DF24-7977-416E-A8CB-0CF0122DCE5C}" dt="2023-06-27T10:45:26.324" v="4336" actId="700"/>
          <ac:spMkLst>
            <pc:docMk/>
            <pc:sldMk cId="3903133946" sldId="2092"/>
            <ac:spMk id="3" creationId="{2AEFDE2E-3969-5A65-720A-524BF7CED4F7}"/>
          </ac:spMkLst>
        </pc:spChg>
        <pc:spChg chg="add mod">
          <ac:chgData name="MAZEN KHERALLAH" userId="4d8bae32aa458b2a" providerId="LiveId" clId="{D1F6DF24-7977-416E-A8CB-0CF0122DCE5C}" dt="2023-07-06T10:58:59.914" v="9451" actId="404"/>
          <ac:spMkLst>
            <pc:docMk/>
            <pc:sldMk cId="3903133946" sldId="2092"/>
            <ac:spMk id="11" creationId="{76D87655-7995-62CF-D50F-475A33F1B6EA}"/>
          </ac:spMkLst>
        </pc:spChg>
        <pc:spChg chg="add del">
          <ac:chgData name="MAZEN KHERALLAH" userId="4d8bae32aa458b2a" providerId="LiveId" clId="{D1F6DF24-7977-416E-A8CB-0CF0122DCE5C}" dt="2023-06-27T10:49:02.093" v="4347" actId="26606"/>
          <ac:spMkLst>
            <pc:docMk/>
            <pc:sldMk cId="3903133946" sldId="2092"/>
            <ac:spMk id="12" creationId="{6E14809C-AB06-455C-9E09-733EC00DDEBC}"/>
          </ac:spMkLst>
        </pc:spChg>
        <pc:spChg chg="add del">
          <ac:chgData name="MAZEN KHERALLAH" userId="4d8bae32aa458b2a" providerId="LiveId" clId="{D1F6DF24-7977-416E-A8CB-0CF0122DCE5C}" dt="2023-06-27T10:49:02.093" v="4347" actId="26606"/>
          <ac:spMkLst>
            <pc:docMk/>
            <pc:sldMk cId="3903133946" sldId="2092"/>
            <ac:spMk id="14" creationId="{F9612D73-1056-4289-A977-92C9190C7AEF}"/>
          </ac:spMkLst>
        </pc:spChg>
        <pc:spChg chg="add mod">
          <ac:chgData name="MAZEN KHERALLAH" userId="4d8bae32aa458b2a" providerId="LiveId" clId="{D1F6DF24-7977-416E-A8CB-0CF0122DCE5C}" dt="2023-07-06T11:08:32.823" v="9635" actId="404"/>
          <ac:spMkLst>
            <pc:docMk/>
            <pc:sldMk cId="3903133946" sldId="2092"/>
            <ac:spMk id="15" creationId="{5E94762A-147D-7E11-4D6C-214414CABDE7}"/>
          </ac:spMkLst>
        </pc:spChg>
        <pc:spChg chg="add del">
          <ac:chgData name="MAZEN KHERALLAH" userId="4d8bae32aa458b2a" providerId="LiveId" clId="{D1F6DF24-7977-416E-A8CB-0CF0122DCE5C}" dt="2023-06-27T10:49:02.093" v="4347" actId="26606"/>
          <ac:spMkLst>
            <pc:docMk/>
            <pc:sldMk cId="3903133946" sldId="2092"/>
            <ac:spMk id="16" creationId="{B0EF5484-1F18-43F6-B596-CFD1939E06D0}"/>
          </ac:spMkLst>
        </pc:spChg>
        <pc:spChg chg="add del">
          <ac:chgData name="MAZEN KHERALLAH" userId="4d8bae32aa458b2a" providerId="LiveId" clId="{D1F6DF24-7977-416E-A8CB-0CF0122DCE5C}" dt="2023-06-27T10:49:02.093" v="4347" actId="26606"/>
          <ac:spMkLst>
            <pc:docMk/>
            <pc:sldMk cId="3903133946" sldId="2092"/>
            <ac:spMk id="18" creationId="{10F3B4B1-0E5F-4E0B-ADF8-202569066472}"/>
          </ac:spMkLst>
        </pc:spChg>
        <pc:spChg chg="add mod">
          <ac:chgData name="MAZEN KHERALLAH" userId="4d8bae32aa458b2a" providerId="LiveId" clId="{D1F6DF24-7977-416E-A8CB-0CF0122DCE5C}" dt="2023-06-27T10:53:49.763" v="4388" actId="12788"/>
          <ac:spMkLst>
            <pc:docMk/>
            <pc:sldMk cId="3903133946" sldId="2092"/>
            <ac:spMk id="19" creationId="{948E9541-C9CA-B024-15DF-B83A21917675}"/>
          </ac:spMkLst>
        </pc:spChg>
        <pc:spChg chg="add del">
          <ac:chgData name="MAZEN KHERALLAH" userId="4d8bae32aa458b2a" providerId="LiveId" clId="{D1F6DF24-7977-416E-A8CB-0CF0122DCE5C}" dt="2023-06-27T10:49:02.093" v="4347" actId="26606"/>
          <ac:spMkLst>
            <pc:docMk/>
            <pc:sldMk cId="3903133946" sldId="2092"/>
            <ac:spMk id="20" creationId="{103907F0-0940-4D45-AAD0-448D191C8FB6}"/>
          </ac:spMkLst>
        </pc:spChg>
        <pc:spChg chg="add del">
          <ac:chgData name="MAZEN KHERALLAH" userId="4d8bae32aa458b2a" providerId="LiveId" clId="{D1F6DF24-7977-416E-A8CB-0CF0122DCE5C}" dt="2023-06-27T10:49:05.240" v="4349" actId="26606"/>
          <ac:spMkLst>
            <pc:docMk/>
            <pc:sldMk cId="3903133946" sldId="2092"/>
            <ac:spMk id="22" creationId="{6E14809C-AB06-455C-9E09-733EC00DDEBC}"/>
          </ac:spMkLst>
        </pc:spChg>
        <pc:spChg chg="add del">
          <ac:chgData name="MAZEN KHERALLAH" userId="4d8bae32aa458b2a" providerId="LiveId" clId="{D1F6DF24-7977-416E-A8CB-0CF0122DCE5C}" dt="2023-06-27T10:49:05.240" v="4349" actId="26606"/>
          <ac:spMkLst>
            <pc:docMk/>
            <pc:sldMk cId="3903133946" sldId="2092"/>
            <ac:spMk id="23" creationId="{F9612D73-1056-4289-A977-92C9190C7AEF}"/>
          </ac:spMkLst>
        </pc:spChg>
        <pc:spChg chg="add del">
          <ac:chgData name="MAZEN KHERALLAH" userId="4d8bae32aa458b2a" providerId="LiveId" clId="{D1F6DF24-7977-416E-A8CB-0CF0122DCE5C}" dt="2023-06-27T10:49:05.240" v="4349" actId="26606"/>
          <ac:spMkLst>
            <pc:docMk/>
            <pc:sldMk cId="3903133946" sldId="2092"/>
            <ac:spMk id="24" creationId="{44C5A9E5-0F35-4AA6-AF26-B90A2D47BC43}"/>
          </ac:spMkLst>
        </pc:spChg>
        <pc:spChg chg="add del">
          <ac:chgData name="MAZEN KHERALLAH" userId="4d8bae32aa458b2a" providerId="LiveId" clId="{D1F6DF24-7977-416E-A8CB-0CF0122DCE5C}" dt="2023-06-27T10:49:05.240" v="4349" actId="26606"/>
          <ac:spMkLst>
            <pc:docMk/>
            <pc:sldMk cId="3903133946" sldId="2092"/>
            <ac:spMk id="25" creationId="{4D9DB69D-7E48-4FDF-806E-F0B4BF0053DD}"/>
          </ac:spMkLst>
        </pc:spChg>
        <pc:spChg chg="add del">
          <ac:chgData name="MAZEN KHERALLAH" userId="4d8bae32aa458b2a" providerId="LiveId" clId="{D1F6DF24-7977-416E-A8CB-0CF0122DCE5C}" dt="2023-06-27T10:49:05.240" v="4349" actId="26606"/>
          <ac:spMkLst>
            <pc:docMk/>
            <pc:sldMk cId="3903133946" sldId="2092"/>
            <ac:spMk id="26" creationId="{846BF69C-4724-4F8D-8EA6-1487E9C9C4FD}"/>
          </ac:spMkLst>
        </pc:spChg>
        <pc:picChg chg="add mod ord">
          <ac:chgData name="MAZEN KHERALLAH" userId="4d8bae32aa458b2a" providerId="LiveId" clId="{D1F6DF24-7977-416E-A8CB-0CF0122DCE5C}" dt="2023-06-27T10:49:05.240" v="4349" actId="26606"/>
          <ac:picMkLst>
            <pc:docMk/>
            <pc:sldMk cId="3903133946" sldId="2092"/>
            <ac:picMk id="5" creationId="{AF4BFED9-5D54-1A61-64E6-3EAD419A74A5}"/>
          </ac:picMkLst>
        </pc:picChg>
        <pc:picChg chg="add mod">
          <ac:chgData name="MAZEN KHERALLAH" userId="4d8bae32aa458b2a" providerId="LiveId" clId="{D1F6DF24-7977-416E-A8CB-0CF0122DCE5C}" dt="2023-06-27T10:49:05.240" v="4349" actId="26606"/>
          <ac:picMkLst>
            <pc:docMk/>
            <pc:sldMk cId="3903133946" sldId="2092"/>
            <ac:picMk id="7" creationId="{EEF078C3-5556-2E9E-818D-7B5BB8054C56}"/>
          </ac:picMkLst>
        </pc:picChg>
        <pc:picChg chg="add del mod">
          <ac:chgData name="MAZEN KHERALLAH" userId="4d8bae32aa458b2a" providerId="LiveId" clId="{D1F6DF24-7977-416E-A8CB-0CF0122DCE5C}" dt="2023-06-27T10:49:53.861" v="4353" actId="22"/>
          <ac:picMkLst>
            <pc:docMk/>
            <pc:sldMk cId="3903133946" sldId="2092"/>
            <ac:picMk id="9" creationId="{05726585-B867-3361-CD95-A27A553F5CC1}"/>
          </ac:picMkLst>
        </pc:picChg>
      </pc:sldChg>
      <pc:sldChg chg="addSp modSp new mod modNotesTx">
        <pc:chgData name="MAZEN KHERALLAH" userId="4d8bae32aa458b2a" providerId="LiveId" clId="{D1F6DF24-7977-416E-A8CB-0CF0122DCE5C}" dt="2023-07-06T11:07:59.813" v="9603" actId="1076"/>
        <pc:sldMkLst>
          <pc:docMk/>
          <pc:sldMk cId="1876487844" sldId="2093"/>
        </pc:sldMkLst>
        <pc:spChg chg="add mod">
          <ac:chgData name="MAZEN KHERALLAH" userId="4d8bae32aa458b2a" providerId="LiveId" clId="{D1F6DF24-7977-416E-A8CB-0CF0122DCE5C}" dt="2023-07-06T10:58:52.159" v="9449" actId="404"/>
          <ac:spMkLst>
            <pc:docMk/>
            <pc:sldMk cId="1876487844" sldId="2093"/>
            <ac:spMk id="4" creationId="{7AD06AE3-9FF1-2197-63C7-15F631625C12}"/>
          </ac:spMkLst>
        </pc:spChg>
        <pc:picChg chg="add mod">
          <ac:chgData name="MAZEN KHERALLAH" userId="4d8bae32aa458b2a" providerId="LiveId" clId="{D1F6DF24-7977-416E-A8CB-0CF0122DCE5C}" dt="2023-07-06T11:07:59.813" v="9603" actId="1076"/>
          <ac:picMkLst>
            <pc:docMk/>
            <pc:sldMk cId="1876487844" sldId="2093"/>
            <ac:picMk id="3" creationId="{CB6E0EA0-2853-A6BB-0A1D-1745AE94816C}"/>
          </ac:picMkLst>
        </pc:picChg>
      </pc:sldChg>
      <pc:sldChg chg="addSp modSp new mod ord">
        <pc:chgData name="MAZEN KHERALLAH" userId="4d8bae32aa458b2a" providerId="LiveId" clId="{D1F6DF24-7977-416E-A8CB-0CF0122DCE5C}" dt="2023-06-30T17:07:51.730" v="7042" actId="1076"/>
        <pc:sldMkLst>
          <pc:docMk/>
          <pc:sldMk cId="2998612453" sldId="2094"/>
        </pc:sldMkLst>
        <pc:spChg chg="add mod">
          <ac:chgData name="MAZEN KHERALLAH" userId="4d8bae32aa458b2a" providerId="LiveId" clId="{D1F6DF24-7977-416E-A8CB-0CF0122DCE5C}" dt="2023-06-27T11:23:30.661" v="4478" actId="403"/>
          <ac:spMkLst>
            <pc:docMk/>
            <pc:sldMk cId="2998612453" sldId="2094"/>
            <ac:spMk id="3" creationId="{916F5B20-56BC-F3D7-C2EC-1BCBFB4FFE6E}"/>
          </ac:spMkLst>
        </pc:spChg>
        <pc:picChg chg="add mod">
          <ac:chgData name="MAZEN KHERALLAH" userId="4d8bae32aa458b2a" providerId="LiveId" clId="{D1F6DF24-7977-416E-A8CB-0CF0122DCE5C}" dt="2023-06-30T17:07:51.730" v="7042" actId="1076"/>
          <ac:picMkLst>
            <pc:docMk/>
            <pc:sldMk cId="2998612453" sldId="2094"/>
            <ac:picMk id="1026" creationId="{B00E8FE4-DF41-AE4F-C81A-D3502E8B2035}"/>
          </ac:picMkLst>
        </pc:picChg>
      </pc:sldChg>
      <pc:sldChg chg="addSp delSp modSp new mod ord modAnim modNotesTx">
        <pc:chgData name="MAZEN KHERALLAH" userId="4d8bae32aa458b2a" providerId="LiveId" clId="{D1F6DF24-7977-416E-A8CB-0CF0122DCE5C}" dt="2023-06-27T13:20:57.431" v="4785" actId="20577"/>
        <pc:sldMkLst>
          <pc:docMk/>
          <pc:sldMk cId="611539175" sldId="2095"/>
        </pc:sldMkLst>
        <pc:spChg chg="mod">
          <ac:chgData name="MAZEN KHERALLAH" userId="4d8bae32aa458b2a" providerId="LiveId" clId="{D1F6DF24-7977-416E-A8CB-0CF0122DCE5C}" dt="2023-06-27T13:10:07.500" v="4629" actId="404"/>
          <ac:spMkLst>
            <pc:docMk/>
            <pc:sldMk cId="611539175" sldId="2095"/>
            <ac:spMk id="2" creationId="{22E51B61-97EA-7B42-703C-0B28E46A8F46}"/>
          </ac:spMkLst>
        </pc:spChg>
        <pc:spChg chg="del">
          <ac:chgData name="MAZEN KHERALLAH" userId="4d8bae32aa458b2a" providerId="LiveId" clId="{D1F6DF24-7977-416E-A8CB-0CF0122DCE5C}" dt="2023-06-27T13:07:21.071" v="4600"/>
          <ac:spMkLst>
            <pc:docMk/>
            <pc:sldMk cId="611539175" sldId="2095"/>
            <ac:spMk id="3" creationId="{423C4B33-0E13-2521-2E56-63B8C89D7D85}"/>
          </ac:spMkLst>
        </pc:spChg>
        <pc:spChg chg="add mod">
          <ac:chgData name="MAZEN KHERALLAH" userId="4d8bae32aa458b2a" providerId="LiveId" clId="{D1F6DF24-7977-416E-A8CB-0CF0122DCE5C}" dt="2023-06-27T13:10:48.841" v="4666" actId="12788"/>
          <ac:spMkLst>
            <pc:docMk/>
            <pc:sldMk cId="611539175" sldId="2095"/>
            <ac:spMk id="5" creationId="{2601407A-5927-16B0-7B98-1890CFA1D9AE}"/>
          </ac:spMkLst>
        </pc:spChg>
        <pc:spChg chg="add mod">
          <ac:chgData name="MAZEN KHERALLAH" userId="4d8bae32aa458b2a" providerId="LiveId" clId="{D1F6DF24-7977-416E-A8CB-0CF0122DCE5C}" dt="2023-06-27T13:16:21.916" v="4699" actId="1076"/>
          <ac:spMkLst>
            <pc:docMk/>
            <pc:sldMk cId="611539175" sldId="2095"/>
            <ac:spMk id="6" creationId="{22E122BE-D792-6120-E865-0F8C268E672B}"/>
          </ac:spMkLst>
        </pc:spChg>
        <pc:spChg chg="add mod">
          <ac:chgData name="MAZEN KHERALLAH" userId="4d8bae32aa458b2a" providerId="LiveId" clId="{D1F6DF24-7977-416E-A8CB-0CF0122DCE5C}" dt="2023-06-27T13:17:09.674" v="4763" actId="1076"/>
          <ac:spMkLst>
            <pc:docMk/>
            <pc:sldMk cId="611539175" sldId="2095"/>
            <ac:spMk id="7" creationId="{7FC4600A-FFD2-21BB-6584-BE8F7804EF94}"/>
          </ac:spMkLst>
        </pc:spChg>
        <pc:spChg chg="add mod">
          <ac:chgData name="MAZEN KHERALLAH" userId="4d8bae32aa458b2a" providerId="LiveId" clId="{D1F6DF24-7977-416E-A8CB-0CF0122DCE5C}" dt="2023-06-27T13:18:32.773" v="4767" actId="207"/>
          <ac:spMkLst>
            <pc:docMk/>
            <pc:sldMk cId="611539175" sldId="2095"/>
            <ac:spMk id="8" creationId="{D7B28A34-78D1-87E9-E911-1FC185FB6D9E}"/>
          </ac:spMkLst>
        </pc:spChg>
        <pc:spChg chg="add mod">
          <ac:chgData name="MAZEN KHERALLAH" userId="4d8bae32aa458b2a" providerId="LiveId" clId="{D1F6DF24-7977-416E-A8CB-0CF0122DCE5C}" dt="2023-06-27T13:19:23.333" v="4773" actId="1076"/>
          <ac:spMkLst>
            <pc:docMk/>
            <pc:sldMk cId="611539175" sldId="2095"/>
            <ac:spMk id="9" creationId="{D9C7AD01-E0FA-BB87-FD1D-809AFC480436}"/>
          </ac:spMkLst>
        </pc:spChg>
        <pc:spChg chg="add mod">
          <ac:chgData name="MAZEN KHERALLAH" userId="4d8bae32aa458b2a" providerId="LiveId" clId="{D1F6DF24-7977-416E-A8CB-0CF0122DCE5C}" dt="2023-06-27T13:19:31.922" v="4777" actId="1076"/>
          <ac:spMkLst>
            <pc:docMk/>
            <pc:sldMk cId="611539175" sldId="2095"/>
            <ac:spMk id="10" creationId="{DA5CDBF9-55ED-954F-07C6-42DFEAB96967}"/>
          </ac:spMkLst>
        </pc:spChg>
        <pc:picChg chg="add mod">
          <ac:chgData name="MAZEN KHERALLAH" userId="4d8bae32aa458b2a" providerId="LiveId" clId="{D1F6DF24-7977-416E-A8CB-0CF0122DCE5C}" dt="2023-06-27T13:11:04.647" v="4669" actId="1076"/>
          <ac:picMkLst>
            <pc:docMk/>
            <pc:sldMk cId="611539175" sldId="2095"/>
            <ac:picMk id="1026" creationId="{39F09D59-0B5A-DF2D-D74D-C93854C52D7D}"/>
          </ac:picMkLst>
        </pc:picChg>
      </pc:sldChg>
      <pc:sldChg chg="addSp delSp modSp new mod ord modClrScheme modAnim chgLayout">
        <pc:chgData name="MAZEN KHERALLAH" userId="4d8bae32aa458b2a" providerId="LiveId" clId="{D1F6DF24-7977-416E-A8CB-0CF0122DCE5C}" dt="2023-07-09T20:12:15.742" v="13280"/>
        <pc:sldMkLst>
          <pc:docMk/>
          <pc:sldMk cId="2492813686" sldId="2096"/>
        </pc:sldMkLst>
        <pc:spChg chg="del mod ord">
          <ac:chgData name="MAZEN KHERALLAH" userId="4d8bae32aa458b2a" providerId="LiveId" clId="{D1F6DF24-7977-416E-A8CB-0CF0122DCE5C}" dt="2023-06-27T13:26:51.700" v="4787" actId="478"/>
          <ac:spMkLst>
            <pc:docMk/>
            <pc:sldMk cId="2492813686" sldId="2096"/>
            <ac:spMk id="2" creationId="{034094FC-77AE-619E-FC23-AB2E71F7FEF4}"/>
          </ac:spMkLst>
        </pc:spChg>
        <pc:spChg chg="del">
          <ac:chgData name="MAZEN KHERALLAH" userId="4d8bae32aa458b2a" providerId="LiveId" clId="{D1F6DF24-7977-416E-A8CB-0CF0122DCE5C}" dt="2023-06-27T13:26:49.067" v="4786" actId="700"/>
          <ac:spMkLst>
            <pc:docMk/>
            <pc:sldMk cId="2492813686" sldId="2096"/>
            <ac:spMk id="3" creationId="{C8733D72-BDF0-9510-FF4A-C23AB2E11C86}"/>
          </ac:spMkLst>
        </pc:spChg>
        <pc:spChg chg="add mod">
          <ac:chgData name="MAZEN KHERALLAH" userId="4d8bae32aa458b2a" providerId="LiveId" clId="{D1F6DF24-7977-416E-A8CB-0CF0122DCE5C}" dt="2023-06-27T13:15:16.381" v="4697" actId="20577"/>
          <ac:spMkLst>
            <pc:docMk/>
            <pc:sldMk cId="2492813686" sldId="2096"/>
            <ac:spMk id="5" creationId="{DA0F66AE-6431-200F-80F7-9928435E6C00}"/>
          </ac:spMkLst>
        </pc:spChg>
        <pc:spChg chg="add mod ord">
          <ac:chgData name="MAZEN KHERALLAH" userId="4d8bae32aa458b2a" providerId="LiveId" clId="{D1F6DF24-7977-416E-A8CB-0CF0122DCE5C}" dt="2023-06-27T13:31:46.377" v="4812" actId="14100"/>
          <ac:spMkLst>
            <pc:docMk/>
            <pc:sldMk cId="2492813686" sldId="2096"/>
            <ac:spMk id="9" creationId="{175ED0BE-85C4-15CA-E61B-F2FC51D927D5}"/>
          </ac:spMkLst>
        </pc:spChg>
        <pc:picChg chg="add mod">
          <ac:chgData name="MAZEN KHERALLAH" userId="4d8bae32aa458b2a" providerId="LiveId" clId="{D1F6DF24-7977-416E-A8CB-0CF0122DCE5C}" dt="2023-06-27T13:27:34.122" v="4793" actId="1076"/>
          <ac:picMkLst>
            <pc:docMk/>
            <pc:sldMk cId="2492813686" sldId="2096"/>
            <ac:picMk id="7" creationId="{9C58A10E-497D-3D24-4E7C-0E4005D04E36}"/>
          </ac:picMkLst>
        </pc:picChg>
        <pc:picChg chg="add mod">
          <ac:chgData name="MAZEN KHERALLAH" userId="4d8bae32aa458b2a" providerId="LiveId" clId="{D1F6DF24-7977-416E-A8CB-0CF0122DCE5C}" dt="2023-06-27T13:31:21.612" v="4807" actId="1582"/>
          <ac:picMkLst>
            <pc:docMk/>
            <pc:sldMk cId="2492813686" sldId="2096"/>
            <ac:picMk id="11" creationId="{80AEB85F-C750-757F-589A-EC08A129088B}"/>
          </ac:picMkLst>
        </pc:picChg>
      </pc:sldChg>
      <pc:sldChg chg="addSp delSp modSp new mod modClrScheme modAnim chgLayout">
        <pc:chgData name="MAZEN KHERALLAH" userId="4d8bae32aa458b2a" providerId="LiveId" clId="{D1F6DF24-7977-416E-A8CB-0CF0122DCE5C}" dt="2023-06-27T13:39:09.263" v="4904"/>
        <pc:sldMkLst>
          <pc:docMk/>
          <pc:sldMk cId="3688564763" sldId="2097"/>
        </pc:sldMkLst>
        <pc:spChg chg="add mod">
          <ac:chgData name="MAZEN KHERALLAH" userId="4d8bae32aa458b2a" providerId="LiveId" clId="{D1F6DF24-7977-416E-A8CB-0CF0122DCE5C}" dt="2023-06-27T13:34:32.889" v="4822" actId="20577"/>
          <ac:spMkLst>
            <pc:docMk/>
            <pc:sldMk cId="3688564763" sldId="2097"/>
            <ac:spMk id="2" creationId="{BE3031CF-0133-A273-EE4A-F98984DB95EA}"/>
          </ac:spMkLst>
        </pc:spChg>
        <pc:spChg chg="add del mod">
          <ac:chgData name="MAZEN KHERALLAH" userId="4d8bae32aa458b2a" providerId="LiveId" clId="{D1F6DF24-7977-416E-A8CB-0CF0122DCE5C}" dt="2023-06-27T13:35:40.534" v="4873" actId="12084"/>
          <ac:spMkLst>
            <pc:docMk/>
            <pc:sldMk cId="3688564763" sldId="2097"/>
            <ac:spMk id="3" creationId="{90917421-63D2-D193-429A-DF6B9F14C67D}"/>
          </ac:spMkLst>
        </pc:spChg>
        <pc:spChg chg="add mod">
          <ac:chgData name="MAZEN KHERALLAH" userId="4d8bae32aa458b2a" providerId="LiveId" clId="{D1F6DF24-7977-416E-A8CB-0CF0122DCE5C}" dt="2023-06-27T13:37:25.708" v="4895" actId="1035"/>
          <ac:spMkLst>
            <pc:docMk/>
            <pc:sldMk cId="3688564763" sldId="2097"/>
            <ac:spMk id="6" creationId="{710016E2-0EC6-7F54-59F2-6003CDA9ADAF}"/>
          </ac:spMkLst>
        </pc:spChg>
        <pc:spChg chg="add del mod">
          <ac:chgData name="MAZEN KHERALLAH" userId="4d8bae32aa458b2a" providerId="LiveId" clId="{D1F6DF24-7977-416E-A8CB-0CF0122DCE5C}" dt="2023-06-27T13:38:02.253" v="4900" actId="478"/>
          <ac:spMkLst>
            <pc:docMk/>
            <pc:sldMk cId="3688564763" sldId="2097"/>
            <ac:spMk id="8" creationId="{33BDE260-4DB6-C942-BDBB-F2E495FCD216}"/>
          </ac:spMkLst>
        </pc:spChg>
        <pc:graphicFrameChg chg="add mod">
          <ac:chgData name="MAZEN KHERALLAH" userId="4d8bae32aa458b2a" providerId="LiveId" clId="{D1F6DF24-7977-416E-A8CB-0CF0122DCE5C}" dt="2023-06-27T13:38:14.353" v="4902" actId="207"/>
          <ac:graphicFrameMkLst>
            <pc:docMk/>
            <pc:sldMk cId="3688564763" sldId="2097"/>
            <ac:graphicFrameMk id="4" creationId="{4DDC547F-3138-1C02-5F5F-3085E9DCD994}"/>
          </ac:graphicFrameMkLst>
        </pc:graphicFrameChg>
      </pc:sldChg>
      <pc:sldChg chg="addSp delSp modSp new del mod">
        <pc:chgData name="MAZEN KHERALLAH" userId="4d8bae32aa458b2a" providerId="LiveId" clId="{D1F6DF24-7977-416E-A8CB-0CF0122DCE5C}" dt="2023-06-27T19:21:40.708" v="5190" actId="47"/>
        <pc:sldMkLst>
          <pc:docMk/>
          <pc:sldMk cId="3195686512" sldId="2098"/>
        </pc:sldMkLst>
        <pc:picChg chg="add del">
          <ac:chgData name="MAZEN KHERALLAH" userId="4d8bae32aa458b2a" providerId="LiveId" clId="{D1F6DF24-7977-416E-A8CB-0CF0122DCE5C}" dt="2023-06-27T17:36:36.602" v="5017" actId="478"/>
          <ac:picMkLst>
            <pc:docMk/>
            <pc:sldMk cId="3195686512" sldId="2098"/>
            <ac:picMk id="3" creationId="{94F33465-1595-EC45-E125-3E7625F57623}"/>
          </ac:picMkLst>
        </pc:picChg>
        <pc:picChg chg="add mod">
          <ac:chgData name="MAZEN KHERALLAH" userId="4d8bae32aa458b2a" providerId="LiveId" clId="{D1F6DF24-7977-416E-A8CB-0CF0122DCE5C}" dt="2023-06-27T17:36:52.190" v="5020" actId="12788"/>
          <ac:picMkLst>
            <pc:docMk/>
            <pc:sldMk cId="3195686512" sldId="2098"/>
            <ac:picMk id="5" creationId="{40B8C7DC-0FD3-885D-0AAB-8E68466133F4}"/>
          </ac:picMkLst>
        </pc:picChg>
        <pc:picChg chg="add del mod">
          <ac:chgData name="MAZEN KHERALLAH" userId="4d8bae32aa458b2a" providerId="LiveId" clId="{D1F6DF24-7977-416E-A8CB-0CF0122DCE5C}" dt="2023-06-27T17:34:56.472" v="5010" actId="478"/>
          <ac:picMkLst>
            <pc:docMk/>
            <pc:sldMk cId="3195686512" sldId="2098"/>
            <ac:picMk id="2050" creationId="{2D4C0B14-6503-8A69-4EF1-E8ADC467D612}"/>
          </ac:picMkLst>
        </pc:picChg>
        <pc:picChg chg="add del mod">
          <ac:chgData name="MAZEN KHERALLAH" userId="4d8bae32aa458b2a" providerId="LiveId" clId="{D1F6DF24-7977-416E-A8CB-0CF0122DCE5C}" dt="2023-06-27T17:35:15.681" v="5013" actId="478"/>
          <ac:picMkLst>
            <pc:docMk/>
            <pc:sldMk cId="3195686512" sldId="2098"/>
            <ac:picMk id="2052" creationId="{5A0CFA5F-6E3F-5BAA-AD6B-59767B42A8DD}"/>
          </ac:picMkLst>
        </pc:picChg>
        <pc:picChg chg="add del">
          <ac:chgData name="MAZEN KHERALLAH" userId="4d8bae32aa458b2a" providerId="LiveId" clId="{D1F6DF24-7977-416E-A8CB-0CF0122DCE5C}" dt="2023-06-27T17:36:06.497" v="5015" actId="478"/>
          <ac:picMkLst>
            <pc:docMk/>
            <pc:sldMk cId="3195686512" sldId="2098"/>
            <ac:picMk id="2054" creationId="{85B35947-A277-2EE8-D6E0-12D36E79D3E3}"/>
          </ac:picMkLst>
        </pc:picChg>
      </pc:sldChg>
      <pc:sldChg chg="addSp delSp modSp new mod modClrScheme chgLayout">
        <pc:chgData name="MAZEN KHERALLAH" userId="4d8bae32aa458b2a" providerId="LiveId" clId="{D1F6DF24-7977-416E-A8CB-0CF0122DCE5C}" dt="2023-07-06T11:46:19.837" v="10146" actId="20577"/>
        <pc:sldMkLst>
          <pc:docMk/>
          <pc:sldMk cId="1030725215" sldId="2099"/>
        </pc:sldMkLst>
        <pc:spChg chg="add del mod ord">
          <ac:chgData name="MAZEN KHERALLAH" userId="4d8bae32aa458b2a" providerId="LiveId" clId="{D1F6DF24-7977-416E-A8CB-0CF0122DCE5C}" dt="2023-06-27T18:43:52.855" v="5140" actId="478"/>
          <ac:spMkLst>
            <pc:docMk/>
            <pc:sldMk cId="1030725215" sldId="2099"/>
            <ac:spMk id="2" creationId="{63CFEDF1-59F4-CC2D-80BE-2332E9D563EB}"/>
          </ac:spMkLst>
        </pc:spChg>
        <pc:spChg chg="add del mod ord">
          <ac:chgData name="MAZEN KHERALLAH" userId="4d8bae32aa458b2a" providerId="LiveId" clId="{D1F6DF24-7977-416E-A8CB-0CF0122DCE5C}" dt="2023-06-27T18:42:54.505" v="5130" actId="478"/>
          <ac:spMkLst>
            <pc:docMk/>
            <pc:sldMk cId="1030725215" sldId="2099"/>
            <ac:spMk id="3" creationId="{BD32B00B-F7EE-F877-E418-94BCC864428A}"/>
          </ac:spMkLst>
        </pc:spChg>
        <pc:spChg chg="add del mod">
          <ac:chgData name="MAZEN KHERALLAH" userId="4d8bae32aa458b2a" providerId="LiveId" clId="{D1F6DF24-7977-416E-A8CB-0CF0122DCE5C}" dt="2023-06-27T18:41:05.914" v="5106" actId="12084"/>
          <ac:spMkLst>
            <pc:docMk/>
            <pc:sldMk cId="1030725215" sldId="2099"/>
            <ac:spMk id="4" creationId="{07ED6517-5170-0085-FF55-85EE865F4195}"/>
          </ac:spMkLst>
        </pc:spChg>
        <pc:spChg chg="add del mod">
          <ac:chgData name="MAZEN KHERALLAH" userId="4d8bae32aa458b2a" providerId="LiveId" clId="{D1F6DF24-7977-416E-A8CB-0CF0122DCE5C}" dt="2023-06-27T18:42:41.936" v="5127" actId="478"/>
          <ac:spMkLst>
            <pc:docMk/>
            <pc:sldMk cId="1030725215" sldId="2099"/>
            <ac:spMk id="5" creationId="{E68FBC36-58CF-E378-D700-AEA1D92DB0DF}"/>
          </ac:spMkLst>
        </pc:spChg>
        <pc:spChg chg="add del mod">
          <ac:chgData name="MAZEN KHERALLAH" userId="4d8bae32aa458b2a" providerId="LiveId" clId="{D1F6DF24-7977-416E-A8CB-0CF0122DCE5C}" dt="2023-06-27T18:42:37.649" v="5126" actId="478"/>
          <ac:spMkLst>
            <pc:docMk/>
            <pc:sldMk cId="1030725215" sldId="2099"/>
            <ac:spMk id="6" creationId="{BA0A3580-B127-726B-AB7A-D2CA7714091D}"/>
          </ac:spMkLst>
        </pc:spChg>
        <pc:spChg chg="add del mod">
          <ac:chgData name="MAZEN KHERALLAH" userId="4d8bae32aa458b2a" providerId="LiveId" clId="{D1F6DF24-7977-416E-A8CB-0CF0122DCE5C}" dt="2023-06-27T18:42:50.934" v="5129" actId="700"/>
          <ac:spMkLst>
            <pc:docMk/>
            <pc:sldMk cId="1030725215" sldId="2099"/>
            <ac:spMk id="9" creationId="{5EBD8E88-91B7-1AE1-EA9E-D525BDAECD44}"/>
          </ac:spMkLst>
        </pc:spChg>
        <pc:spChg chg="add del mod">
          <ac:chgData name="MAZEN KHERALLAH" userId="4d8bae32aa458b2a" providerId="LiveId" clId="{D1F6DF24-7977-416E-A8CB-0CF0122DCE5C}" dt="2023-06-27T18:42:43.975" v="5128" actId="478"/>
          <ac:spMkLst>
            <pc:docMk/>
            <pc:sldMk cId="1030725215" sldId="2099"/>
            <ac:spMk id="11" creationId="{772260BF-7F39-1DA0-C141-AF53F1447E3A}"/>
          </ac:spMkLst>
        </pc:spChg>
        <pc:graphicFrameChg chg="add mod ord">
          <ac:chgData name="MAZEN KHERALLAH" userId="4d8bae32aa458b2a" providerId="LiveId" clId="{D1F6DF24-7977-416E-A8CB-0CF0122DCE5C}" dt="2023-07-06T11:46:19.837" v="10146" actId="20577"/>
          <ac:graphicFrameMkLst>
            <pc:docMk/>
            <pc:sldMk cId="1030725215" sldId="2099"/>
            <ac:graphicFrameMk id="7" creationId="{6BB1D155-8F42-2786-E71B-D9E0AE46ECDC}"/>
          </ac:graphicFrameMkLst>
        </pc:graphicFrameChg>
      </pc:sldChg>
      <pc:sldChg chg="addSp delSp modSp new mod ord">
        <pc:chgData name="MAZEN KHERALLAH" userId="4d8bae32aa458b2a" providerId="LiveId" clId="{D1F6DF24-7977-416E-A8CB-0CF0122DCE5C}" dt="2023-07-10T13:27:06.503" v="13988" actId="20577"/>
        <pc:sldMkLst>
          <pc:docMk/>
          <pc:sldMk cId="1021908331" sldId="2100"/>
        </pc:sldMkLst>
        <pc:spChg chg="mod">
          <ac:chgData name="MAZEN KHERALLAH" userId="4d8bae32aa458b2a" providerId="LiveId" clId="{D1F6DF24-7977-416E-A8CB-0CF0122DCE5C}" dt="2023-06-27T19:23:10.637" v="5243" actId="20577"/>
          <ac:spMkLst>
            <pc:docMk/>
            <pc:sldMk cId="1021908331" sldId="2100"/>
            <ac:spMk id="2" creationId="{3D356D3A-169C-1EF3-AC44-07F9F2A421C7}"/>
          </ac:spMkLst>
        </pc:spChg>
        <pc:spChg chg="del mod">
          <ac:chgData name="MAZEN KHERALLAH" userId="4d8bae32aa458b2a" providerId="LiveId" clId="{D1F6DF24-7977-416E-A8CB-0CF0122DCE5C}" dt="2023-06-27T19:26:50.168" v="5335" actId="12084"/>
          <ac:spMkLst>
            <pc:docMk/>
            <pc:sldMk cId="1021908331" sldId="2100"/>
            <ac:spMk id="3" creationId="{5CE66E30-6D5B-9059-82B4-6561DCC01AA1}"/>
          </ac:spMkLst>
        </pc:spChg>
        <pc:graphicFrameChg chg="add mod modGraphic">
          <ac:chgData name="MAZEN KHERALLAH" userId="4d8bae32aa458b2a" providerId="LiveId" clId="{D1F6DF24-7977-416E-A8CB-0CF0122DCE5C}" dt="2023-07-10T13:27:06.503" v="13988" actId="20577"/>
          <ac:graphicFrameMkLst>
            <pc:docMk/>
            <pc:sldMk cId="1021908331" sldId="2100"/>
            <ac:graphicFrameMk id="4" creationId="{0043E0A4-2AD7-41C0-C42F-B0F43142A22A}"/>
          </ac:graphicFrameMkLst>
        </pc:graphicFrameChg>
      </pc:sldChg>
      <pc:sldChg chg="addSp delSp modSp new mod modAnim modShow">
        <pc:chgData name="MAZEN KHERALLAH" userId="4d8bae32aa458b2a" providerId="LiveId" clId="{D1F6DF24-7977-416E-A8CB-0CF0122DCE5C}" dt="2023-07-09T20:21:58.052" v="13297" actId="729"/>
        <pc:sldMkLst>
          <pc:docMk/>
          <pc:sldMk cId="1296734405" sldId="2101"/>
        </pc:sldMkLst>
        <pc:spChg chg="add mod">
          <ac:chgData name="MAZEN KHERALLAH" userId="4d8bae32aa458b2a" providerId="LiveId" clId="{D1F6DF24-7977-416E-A8CB-0CF0122DCE5C}" dt="2023-06-27T19:39:27.470" v="5597" actId="1036"/>
          <ac:spMkLst>
            <pc:docMk/>
            <pc:sldMk cId="1296734405" sldId="2101"/>
            <ac:spMk id="3" creationId="{A716F62C-7262-8AFF-87FC-5D41B0EC7F6C}"/>
          </ac:spMkLst>
        </pc:spChg>
        <pc:spChg chg="add mod">
          <ac:chgData name="MAZEN KHERALLAH" userId="4d8bae32aa458b2a" providerId="LiveId" clId="{D1F6DF24-7977-416E-A8CB-0CF0122DCE5C}" dt="2023-07-06T20:21:13.709" v="10263" actId="164"/>
          <ac:spMkLst>
            <pc:docMk/>
            <pc:sldMk cId="1296734405" sldId="2101"/>
            <ac:spMk id="6" creationId="{98F623CA-5B98-D3C9-9B2E-B9381F15E63D}"/>
          </ac:spMkLst>
        </pc:spChg>
        <pc:spChg chg="add mod">
          <ac:chgData name="MAZEN KHERALLAH" userId="4d8bae32aa458b2a" providerId="LiveId" clId="{D1F6DF24-7977-416E-A8CB-0CF0122DCE5C}" dt="2023-07-06T20:30:26.335" v="10281" actId="164"/>
          <ac:spMkLst>
            <pc:docMk/>
            <pc:sldMk cId="1296734405" sldId="2101"/>
            <ac:spMk id="13" creationId="{2AB92863-F70E-3CD2-D3D2-1D0F2B44FF1A}"/>
          </ac:spMkLst>
        </pc:spChg>
        <pc:spChg chg="add mod">
          <ac:chgData name="MAZEN KHERALLAH" userId="4d8bae32aa458b2a" providerId="LiveId" clId="{D1F6DF24-7977-416E-A8CB-0CF0122DCE5C}" dt="2023-07-06T20:32:31.261" v="10296" actId="164"/>
          <ac:spMkLst>
            <pc:docMk/>
            <pc:sldMk cId="1296734405" sldId="2101"/>
            <ac:spMk id="20" creationId="{92ADA49D-888C-5A7B-2BE2-1FDCB42C10B3}"/>
          </ac:spMkLst>
        </pc:spChg>
        <pc:grpChg chg="add mod">
          <ac:chgData name="MAZEN KHERALLAH" userId="4d8bae32aa458b2a" providerId="LiveId" clId="{D1F6DF24-7977-416E-A8CB-0CF0122DCE5C}" dt="2023-07-06T20:21:20.760" v="10264" actId="1076"/>
          <ac:grpSpMkLst>
            <pc:docMk/>
            <pc:sldMk cId="1296734405" sldId="2101"/>
            <ac:grpSpMk id="7" creationId="{87B5C7DA-B5F4-D436-2F5A-8DAD8B190693}"/>
          </ac:grpSpMkLst>
        </pc:grpChg>
        <pc:grpChg chg="add mod">
          <ac:chgData name="MAZEN KHERALLAH" userId="4d8bae32aa458b2a" providerId="LiveId" clId="{D1F6DF24-7977-416E-A8CB-0CF0122DCE5C}" dt="2023-07-06T20:30:45.662" v="10286" actId="1076"/>
          <ac:grpSpMkLst>
            <pc:docMk/>
            <pc:sldMk cId="1296734405" sldId="2101"/>
            <ac:grpSpMk id="14" creationId="{AF29E40D-B5A8-2083-F101-D72259866838}"/>
          </ac:grpSpMkLst>
        </pc:grpChg>
        <pc:grpChg chg="add mod">
          <ac:chgData name="MAZEN KHERALLAH" userId="4d8bae32aa458b2a" providerId="LiveId" clId="{D1F6DF24-7977-416E-A8CB-0CF0122DCE5C}" dt="2023-07-06T20:32:31.261" v="10296" actId="164"/>
          <ac:grpSpMkLst>
            <pc:docMk/>
            <pc:sldMk cId="1296734405" sldId="2101"/>
            <ac:grpSpMk id="21" creationId="{C0B0AB54-BC91-D82C-5419-3BB84B7D5EB7}"/>
          </ac:grpSpMkLst>
        </pc:grpChg>
        <pc:picChg chg="add mod">
          <ac:chgData name="MAZEN KHERALLAH" userId="4d8bae32aa458b2a" providerId="LiveId" clId="{D1F6DF24-7977-416E-A8CB-0CF0122DCE5C}" dt="2023-07-06T20:21:13.709" v="10263" actId="164"/>
          <ac:picMkLst>
            <pc:docMk/>
            <pc:sldMk cId="1296734405" sldId="2101"/>
            <ac:picMk id="4" creationId="{9042ED36-5B2C-3045-2E8C-AA07E843CEBD}"/>
          </ac:picMkLst>
        </pc:picChg>
        <pc:picChg chg="add del">
          <ac:chgData name="MAZEN KHERALLAH" userId="4d8bae32aa458b2a" providerId="LiveId" clId="{D1F6DF24-7977-416E-A8CB-0CF0122DCE5C}" dt="2023-07-06T20:28:26.840" v="10266" actId="478"/>
          <ac:picMkLst>
            <pc:docMk/>
            <pc:sldMk cId="1296734405" sldId="2101"/>
            <ac:picMk id="9" creationId="{C2889DA7-338F-2EFB-01B9-551FF5307CC2}"/>
          </ac:picMkLst>
        </pc:picChg>
        <pc:picChg chg="add mod">
          <ac:chgData name="MAZEN KHERALLAH" userId="4d8bae32aa458b2a" providerId="LiveId" clId="{D1F6DF24-7977-416E-A8CB-0CF0122DCE5C}" dt="2023-07-06T20:30:26.335" v="10281" actId="164"/>
          <ac:picMkLst>
            <pc:docMk/>
            <pc:sldMk cId="1296734405" sldId="2101"/>
            <ac:picMk id="11" creationId="{945CB9D9-E00E-CF58-73C6-A7DB08D0937F}"/>
          </ac:picMkLst>
        </pc:picChg>
        <pc:picChg chg="add del">
          <ac:chgData name="MAZEN KHERALLAH" userId="4d8bae32aa458b2a" providerId="LiveId" clId="{D1F6DF24-7977-416E-A8CB-0CF0122DCE5C}" dt="2023-07-06T20:31:54.417" v="10288" actId="478"/>
          <ac:picMkLst>
            <pc:docMk/>
            <pc:sldMk cId="1296734405" sldId="2101"/>
            <ac:picMk id="16" creationId="{7BA7B74A-CDDE-5BC6-115B-8CF4E95EE8F6}"/>
          </ac:picMkLst>
        </pc:picChg>
        <pc:picChg chg="add mod">
          <ac:chgData name="MAZEN KHERALLAH" userId="4d8bae32aa458b2a" providerId="LiveId" clId="{D1F6DF24-7977-416E-A8CB-0CF0122DCE5C}" dt="2023-07-06T20:32:31.261" v="10296" actId="164"/>
          <ac:picMkLst>
            <pc:docMk/>
            <pc:sldMk cId="1296734405" sldId="2101"/>
            <ac:picMk id="18" creationId="{50A6D7D2-BA81-9B75-0E71-1B6A1FEA6A67}"/>
          </ac:picMkLst>
        </pc:picChg>
      </pc:sldChg>
      <pc:sldChg chg="addSp delSp modSp new mod ord modClrScheme chgLayout">
        <pc:chgData name="MAZEN KHERALLAH" userId="4d8bae32aa458b2a" providerId="LiveId" clId="{D1F6DF24-7977-416E-A8CB-0CF0122DCE5C}" dt="2023-07-02T20:29:28.099" v="7914"/>
        <pc:sldMkLst>
          <pc:docMk/>
          <pc:sldMk cId="55932527" sldId="2102"/>
        </pc:sldMkLst>
        <pc:spChg chg="add mod">
          <ac:chgData name="MAZEN KHERALLAH" userId="4d8bae32aa458b2a" providerId="LiveId" clId="{D1F6DF24-7977-416E-A8CB-0CF0122DCE5C}" dt="2023-06-27T22:17:45.246" v="5636" actId="20577"/>
          <ac:spMkLst>
            <pc:docMk/>
            <pc:sldMk cId="55932527" sldId="2102"/>
            <ac:spMk id="2" creationId="{91169663-2DB1-9C27-10B2-2C2811B0A63D}"/>
          </ac:spMkLst>
        </pc:spChg>
        <pc:spChg chg="add del mod">
          <ac:chgData name="MAZEN KHERALLAH" userId="4d8bae32aa458b2a" providerId="LiveId" clId="{D1F6DF24-7977-416E-A8CB-0CF0122DCE5C}" dt="2023-06-27T22:16:33.991" v="5600" actId="1032"/>
          <ac:spMkLst>
            <pc:docMk/>
            <pc:sldMk cId="55932527" sldId="2102"/>
            <ac:spMk id="3" creationId="{17218D6E-065D-E8B4-AFF6-B360032FF135}"/>
          </ac:spMkLst>
        </pc:spChg>
        <pc:spChg chg="add mod">
          <ac:chgData name="MAZEN KHERALLAH" userId="4d8bae32aa458b2a" providerId="LiveId" clId="{D1F6DF24-7977-416E-A8CB-0CF0122DCE5C}" dt="2023-06-27T22:19:16.810" v="5666" actId="12788"/>
          <ac:spMkLst>
            <pc:docMk/>
            <pc:sldMk cId="55932527" sldId="2102"/>
            <ac:spMk id="6" creationId="{EB0D4BD2-90C3-0EBA-0AF0-B7058143BD3B}"/>
          </ac:spMkLst>
        </pc:spChg>
        <pc:graphicFrameChg chg="add mod modGraphic">
          <ac:chgData name="MAZEN KHERALLAH" userId="4d8bae32aa458b2a" providerId="LiveId" clId="{D1F6DF24-7977-416E-A8CB-0CF0122DCE5C}" dt="2023-06-27T22:17:35.938" v="5614" actId="12100"/>
          <ac:graphicFrameMkLst>
            <pc:docMk/>
            <pc:sldMk cId="55932527" sldId="2102"/>
            <ac:graphicFrameMk id="4" creationId="{5122B6FE-F7FC-CF8A-1132-8520C3BFF6A6}"/>
          </ac:graphicFrameMkLst>
        </pc:graphicFrameChg>
      </pc:sldChg>
      <pc:sldChg chg="addSp delSp modSp new del mod modClrScheme chgLayout">
        <pc:chgData name="MAZEN KHERALLAH" userId="4d8bae32aa458b2a" providerId="LiveId" clId="{D1F6DF24-7977-416E-A8CB-0CF0122DCE5C}" dt="2023-06-28T19:09:54.058" v="6618" actId="47"/>
        <pc:sldMkLst>
          <pc:docMk/>
          <pc:sldMk cId="1714189473" sldId="2103"/>
        </pc:sldMkLst>
        <pc:spChg chg="add del mod ord">
          <ac:chgData name="MAZEN KHERALLAH" userId="4d8bae32aa458b2a" providerId="LiveId" clId="{D1F6DF24-7977-416E-A8CB-0CF0122DCE5C}" dt="2023-06-27T22:48:13.232" v="6123" actId="700"/>
          <ac:spMkLst>
            <pc:docMk/>
            <pc:sldMk cId="1714189473" sldId="2103"/>
            <ac:spMk id="2" creationId="{B3793B98-233E-75B2-AE71-E6A763821E45}"/>
          </ac:spMkLst>
        </pc:spChg>
        <pc:spChg chg="add del">
          <ac:chgData name="MAZEN KHERALLAH" userId="4d8bae32aa458b2a" providerId="LiveId" clId="{D1F6DF24-7977-416E-A8CB-0CF0122DCE5C}" dt="2023-06-27T22:48:13.232" v="6123" actId="700"/>
          <ac:spMkLst>
            <pc:docMk/>
            <pc:sldMk cId="1714189473" sldId="2103"/>
            <ac:spMk id="3" creationId="{CA42E871-B5DA-79AE-6130-B64A96E59B51}"/>
          </ac:spMkLst>
        </pc:spChg>
        <pc:spChg chg="add del mod ord">
          <ac:chgData name="MAZEN KHERALLAH" userId="4d8bae32aa458b2a" providerId="LiveId" clId="{D1F6DF24-7977-416E-A8CB-0CF0122DCE5C}" dt="2023-06-27T22:48:05.786" v="6121" actId="700"/>
          <ac:spMkLst>
            <pc:docMk/>
            <pc:sldMk cId="1714189473" sldId="2103"/>
            <ac:spMk id="5" creationId="{984531AD-BBCB-3B26-CDE0-80803D4D7AC0}"/>
          </ac:spMkLst>
        </pc:spChg>
        <pc:spChg chg="add mod">
          <ac:chgData name="MAZEN KHERALLAH" userId="4d8bae32aa458b2a" providerId="LiveId" clId="{D1F6DF24-7977-416E-A8CB-0CF0122DCE5C}" dt="2023-06-27T22:48:34.662" v="6125"/>
          <ac:spMkLst>
            <pc:docMk/>
            <pc:sldMk cId="1714189473" sldId="2103"/>
            <ac:spMk id="6" creationId="{A46C82E1-6091-E8DC-FEDB-4173219AF58D}"/>
          </ac:spMkLst>
        </pc:spChg>
        <pc:picChg chg="add mod">
          <ac:chgData name="MAZEN KHERALLAH" userId="4d8bae32aa458b2a" providerId="LiveId" clId="{D1F6DF24-7977-416E-A8CB-0CF0122DCE5C}" dt="2023-06-27T22:48:17.837" v="6124" actId="12788"/>
          <ac:picMkLst>
            <pc:docMk/>
            <pc:sldMk cId="1714189473" sldId="2103"/>
            <ac:picMk id="4" creationId="{3762F186-4BAA-94B3-8CD8-069B14CDD66A}"/>
          </ac:picMkLst>
        </pc:picChg>
      </pc:sldChg>
      <pc:sldChg chg="addSp modSp new del mod">
        <pc:chgData name="MAZEN KHERALLAH" userId="4d8bae32aa458b2a" providerId="LiveId" clId="{D1F6DF24-7977-416E-A8CB-0CF0122DCE5C}" dt="2023-07-07T14:24:14.335" v="10629" actId="2696"/>
        <pc:sldMkLst>
          <pc:docMk/>
          <pc:sldMk cId="1089333945" sldId="2104"/>
        </pc:sldMkLst>
        <pc:spChg chg="add mod">
          <ac:chgData name="MAZEN KHERALLAH" userId="4d8bae32aa458b2a" providerId="LiveId" clId="{D1F6DF24-7977-416E-A8CB-0CF0122DCE5C}" dt="2023-07-06T10:53:09.159" v="9375" actId="1036"/>
          <ac:spMkLst>
            <pc:docMk/>
            <pc:sldMk cId="1089333945" sldId="2104"/>
            <ac:spMk id="3" creationId="{90DFDFCD-0E33-039A-2962-0B04155EE324}"/>
          </ac:spMkLst>
        </pc:spChg>
        <pc:graphicFrameChg chg="add mod modGraphic">
          <ac:chgData name="MAZEN KHERALLAH" userId="4d8bae32aa458b2a" providerId="LiveId" clId="{D1F6DF24-7977-416E-A8CB-0CF0122DCE5C}" dt="2023-06-27T23:14:13.923" v="6476"/>
          <ac:graphicFrameMkLst>
            <pc:docMk/>
            <pc:sldMk cId="1089333945" sldId="2104"/>
            <ac:graphicFrameMk id="2" creationId="{D30994D9-E37E-7873-9807-3BD987EA7EA1}"/>
          </ac:graphicFrameMkLst>
        </pc:graphicFrameChg>
      </pc:sldChg>
      <pc:sldChg chg="add">
        <pc:chgData name="MAZEN KHERALLAH" userId="4d8bae32aa458b2a" providerId="LiveId" clId="{D1F6DF24-7977-416E-A8CB-0CF0122DCE5C}" dt="2023-07-07T14:24:20.209" v="10630"/>
        <pc:sldMkLst>
          <pc:docMk/>
          <pc:sldMk cId="4182184671" sldId="2104"/>
        </pc:sldMkLst>
      </pc:sldChg>
      <pc:sldChg chg="new del">
        <pc:chgData name="MAZEN KHERALLAH" userId="4d8bae32aa458b2a" providerId="LiveId" clId="{D1F6DF24-7977-416E-A8CB-0CF0122DCE5C}" dt="2023-06-27T23:11:47.474" v="6411" actId="680"/>
        <pc:sldMkLst>
          <pc:docMk/>
          <pc:sldMk cId="1936689135" sldId="2105"/>
        </pc:sldMkLst>
      </pc:sldChg>
      <pc:sldChg chg="addSp delSp modSp new mod ord modNotesTx">
        <pc:chgData name="MAZEN KHERALLAH" userId="4d8bae32aa458b2a" providerId="LiveId" clId="{D1F6DF24-7977-416E-A8CB-0CF0122DCE5C}" dt="2023-07-10T13:36:43.261" v="14017" actId="12788"/>
        <pc:sldMkLst>
          <pc:docMk/>
          <pc:sldMk cId="2467688604" sldId="2105"/>
        </pc:sldMkLst>
        <pc:spChg chg="del">
          <ac:chgData name="MAZEN KHERALLAH" userId="4d8bae32aa458b2a" providerId="LiveId" clId="{D1F6DF24-7977-416E-A8CB-0CF0122DCE5C}" dt="2023-06-27T23:43:11.266" v="6479" actId="931"/>
          <ac:spMkLst>
            <pc:docMk/>
            <pc:sldMk cId="2467688604" sldId="2105"/>
            <ac:spMk id="3" creationId="{BCF484D6-258D-66FF-7F4F-880CC0D73145}"/>
          </ac:spMkLst>
        </pc:spChg>
        <pc:spChg chg="add mod">
          <ac:chgData name="MAZEN KHERALLAH" userId="4d8bae32aa458b2a" providerId="LiveId" clId="{D1F6DF24-7977-416E-A8CB-0CF0122DCE5C}" dt="2023-07-02T19:04:17.025" v="7501" actId="2085"/>
          <ac:spMkLst>
            <pc:docMk/>
            <pc:sldMk cId="2467688604" sldId="2105"/>
            <ac:spMk id="3" creationId="{CB365663-111B-08A5-F523-F2A018502374}"/>
          </ac:spMkLst>
        </pc:spChg>
        <pc:spChg chg="add mod">
          <ac:chgData name="MAZEN KHERALLAH" userId="4d8bae32aa458b2a" providerId="LiveId" clId="{D1F6DF24-7977-416E-A8CB-0CF0122DCE5C}" dt="2023-07-09T21:46:26.434" v="13727" actId="1076"/>
          <ac:spMkLst>
            <pc:docMk/>
            <pc:sldMk cId="2467688604" sldId="2105"/>
            <ac:spMk id="4" creationId="{CBEFA621-812F-20DD-BD0A-33F80ECD5AE9}"/>
          </ac:spMkLst>
        </pc:spChg>
        <pc:spChg chg="add del mod">
          <ac:chgData name="MAZEN KHERALLAH" userId="4d8bae32aa458b2a" providerId="LiveId" clId="{D1F6DF24-7977-416E-A8CB-0CF0122DCE5C}" dt="2023-07-10T13:36:20.040" v="14010" actId="931"/>
          <ac:spMkLst>
            <pc:docMk/>
            <pc:sldMk cId="2467688604" sldId="2105"/>
            <ac:spMk id="6" creationId="{C3FBF3A3-0BB7-E8C8-317D-C30C5BB701C3}"/>
          </ac:spMkLst>
        </pc:spChg>
        <pc:spChg chg="add del mod">
          <ac:chgData name="MAZEN KHERALLAH" userId="4d8bae32aa458b2a" providerId="LiveId" clId="{D1F6DF24-7977-416E-A8CB-0CF0122DCE5C}" dt="2023-06-28T00:06:00.853" v="6485" actId="931"/>
          <ac:spMkLst>
            <pc:docMk/>
            <pc:sldMk cId="2467688604" sldId="2105"/>
            <ac:spMk id="8" creationId="{24173710-0719-E4FA-6015-B61C9E04182D}"/>
          </ac:spMkLst>
        </pc:spChg>
        <pc:picChg chg="add del mod">
          <ac:chgData name="MAZEN KHERALLAH" userId="4d8bae32aa458b2a" providerId="LiveId" clId="{D1F6DF24-7977-416E-A8CB-0CF0122DCE5C}" dt="2023-06-28T00:05:40.460" v="6484" actId="478"/>
          <ac:picMkLst>
            <pc:docMk/>
            <pc:sldMk cId="2467688604" sldId="2105"/>
            <ac:picMk id="6" creationId="{069F98E1-EE75-C318-39A5-9AF47C783B17}"/>
          </ac:picMkLst>
        </pc:picChg>
        <pc:picChg chg="add mod">
          <ac:chgData name="MAZEN KHERALLAH" userId="4d8bae32aa458b2a" providerId="LiveId" clId="{D1F6DF24-7977-416E-A8CB-0CF0122DCE5C}" dt="2023-07-10T13:36:43.261" v="14017" actId="12788"/>
          <ac:picMkLst>
            <pc:docMk/>
            <pc:sldMk cId="2467688604" sldId="2105"/>
            <ac:picMk id="8" creationId="{947224C6-5CC5-4FA9-621C-46E63186D7A7}"/>
          </ac:picMkLst>
        </pc:picChg>
        <pc:picChg chg="add del mod">
          <ac:chgData name="MAZEN KHERALLAH" userId="4d8bae32aa458b2a" providerId="LiveId" clId="{D1F6DF24-7977-416E-A8CB-0CF0122DCE5C}" dt="2023-07-10T13:36:02.971" v="14009" actId="478"/>
          <ac:picMkLst>
            <pc:docMk/>
            <pc:sldMk cId="2467688604" sldId="2105"/>
            <ac:picMk id="10" creationId="{ECFDBC53-8967-A2C9-C52A-40A0BCA84041}"/>
          </ac:picMkLst>
        </pc:picChg>
      </pc:sldChg>
      <pc:sldChg chg="modSp mod modAnim">
        <pc:chgData name="MAZEN KHERALLAH" userId="4d8bae32aa458b2a" providerId="LiveId" clId="{D1F6DF24-7977-416E-A8CB-0CF0122DCE5C}" dt="2023-07-08T02:48:13.921" v="12948" actId="6549"/>
        <pc:sldMkLst>
          <pc:docMk/>
          <pc:sldMk cId="3317148811" sldId="2106"/>
        </pc:sldMkLst>
        <pc:spChg chg="mod">
          <ac:chgData name="MAZEN KHERALLAH" userId="4d8bae32aa458b2a" providerId="LiveId" clId="{D1F6DF24-7977-416E-A8CB-0CF0122DCE5C}" dt="2023-07-08T02:48:13.921" v="12948" actId="6549"/>
          <ac:spMkLst>
            <pc:docMk/>
            <pc:sldMk cId="3317148811" sldId="2106"/>
            <ac:spMk id="2" creationId="{6E46F129-B1A0-0D55-BA5C-9A2556F71185}"/>
          </ac:spMkLst>
        </pc:spChg>
        <pc:graphicFrameChg chg="mod">
          <ac:chgData name="MAZEN KHERALLAH" userId="4d8bae32aa458b2a" providerId="LiveId" clId="{D1F6DF24-7977-416E-A8CB-0CF0122DCE5C}" dt="2023-07-07T14:20:41.038" v="10597" actId="20577"/>
          <ac:graphicFrameMkLst>
            <pc:docMk/>
            <pc:sldMk cId="3317148811" sldId="2106"/>
            <ac:graphicFrameMk id="4" creationId="{4074294E-2101-4B0C-7417-A7D9140B9B24}"/>
          </ac:graphicFrameMkLst>
        </pc:graphicFrameChg>
      </pc:sldChg>
      <pc:sldChg chg="addSp modSp mod">
        <pc:chgData name="MAZEN KHERALLAH" userId="4d8bae32aa458b2a" providerId="LiveId" clId="{D1F6DF24-7977-416E-A8CB-0CF0122DCE5C}" dt="2023-07-02T20:17:52.185" v="7890" actId="14100"/>
        <pc:sldMkLst>
          <pc:docMk/>
          <pc:sldMk cId="465694090" sldId="2107"/>
        </pc:sldMkLst>
        <pc:spChg chg="add mod">
          <ac:chgData name="MAZEN KHERALLAH" userId="4d8bae32aa458b2a" providerId="LiveId" clId="{D1F6DF24-7977-416E-A8CB-0CF0122DCE5C}" dt="2023-07-02T20:17:42.564" v="7888"/>
          <ac:spMkLst>
            <pc:docMk/>
            <pc:sldMk cId="465694090" sldId="2107"/>
            <ac:spMk id="2" creationId="{43A4E9B8-FEEF-4C04-2218-24A899ABF34C}"/>
          </ac:spMkLst>
        </pc:spChg>
        <pc:picChg chg="mod">
          <ac:chgData name="MAZEN KHERALLAH" userId="4d8bae32aa458b2a" providerId="LiveId" clId="{D1F6DF24-7977-416E-A8CB-0CF0122DCE5C}" dt="2023-07-02T20:17:52.185" v="7890" actId="14100"/>
          <ac:picMkLst>
            <pc:docMk/>
            <pc:sldMk cId="465694090" sldId="2107"/>
            <ac:picMk id="7" creationId="{E7F65FDC-D08D-0E81-EFA0-2DF1676D6AE4}"/>
          </ac:picMkLst>
        </pc:picChg>
      </pc:sldChg>
      <pc:sldChg chg="modSp del">
        <pc:chgData name="MAZEN KHERALLAH" userId="4d8bae32aa458b2a" providerId="LiveId" clId="{D1F6DF24-7977-416E-A8CB-0CF0122DCE5C}" dt="2023-07-08T02:22:41.989" v="12109" actId="47"/>
        <pc:sldMkLst>
          <pc:docMk/>
          <pc:sldMk cId="3916113892" sldId="2108"/>
        </pc:sldMkLst>
        <pc:graphicFrameChg chg="mod">
          <ac:chgData name="MAZEN KHERALLAH" userId="4d8bae32aa458b2a" providerId="LiveId" clId="{D1F6DF24-7977-416E-A8CB-0CF0122DCE5C}" dt="2023-06-28T22:37:12.984" v="6639" actId="20577"/>
          <ac:graphicFrameMkLst>
            <pc:docMk/>
            <pc:sldMk cId="3916113892" sldId="2108"/>
            <ac:graphicFrameMk id="4" creationId="{4074294E-2101-4B0C-7417-A7D9140B9B24}"/>
          </ac:graphicFrameMkLst>
        </pc:graphicFrameChg>
      </pc:sldChg>
      <pc:sldChg chg="addSp delSp modSp new mod">
        <pc:chgData name="MAZEN KHERALLAH" userId="4d8bae32aa458b2a" providerId="LiveId" clId="{D1F6DF24-7977-416E-A8CB-0CF0122DCE5C}" dt="2023-07-08T02:41:32.859" v="12850" actId="6549"/>
        <pc:sldMkLst>
          <pc:docMk/>
          <pc:sldMk cId="3751011857" sldId="2109"/>
        </pc:sldMkLst>
        <pc:spChg chg="mod">
          <ac:chgData name="MAZEN KHERALLAH" userId="4d8bae32aa458b2a" providerId="LiveId" clId="{D1F6DF24-7977-416E-A8CB-0CF0122DCE5C}" dt="2023-07-08T02:41:32.859" v="12850" actId="6549"/>
          <ac:spMkLst>
            <pc:docMk/>
            <pc:sldMk cId="3751011857" sldId="2109"/>
            <ac:spMk id="2" creationId="{2C9C7DC3-7B29-F65E-2BEB-8B38FEC47C54}"/>
          </ac:spMkLst>
        </pc:spChg>
        <pc:spChg chg="del">
          <ac:chgData name="MAZEN KHERALLAH" userId="4d8bae32aa458b2a" providerId="LiveId" clId="{D1F6DF24-7977-416E-A8CB-0CF0122DCE5C}" dt="2023-06-28T13:27:09.402" v="6492" actId="22"/>
          <ac:spMkLst>
            <pc:docMk/>
            <pc:sldMk cId="3751011857" sldId="2109"/>
            <ac:spMk id="3" creationId="{B464932C-D448-D8B5-7195-887F60D59A6A}"/>
          </ac:spMkLst>
        </pc:spChg>
        <pc:spChg chg="add del mod">
          <ac:chgData name="MAZEN KHERALLAH" userId="4d8bae32aa458b2a" providerId="LiveId" clId="{D1F6DF24-7977-416E-A8CB-0CF0122DCE5C}" dt="2023-07-08T02:37:45.698" v="12482" actId="478"/>
          <ac:spMkLst>
            <pc:docMk/>
            <pc:sldMk cId="3751011857" sldId="2109"/>
            <ac:spMk id="4" creationId="{0B931601-876D-1D2F-7983-5B960405302D}"/>
          </ac:spMkLst>
        </pc:spChg>
        <pc:spChg chg="add mod">
          <ac:chgData name="MAZEN KHERALLAH" userId="4d8bae32aa458b2a" providerId="LiveId" clId="{D1F6DF24-7977-416E-A8CB-0CF0122DCE5C}" dt="2023-07-08T02:41:17.074" v="12831" actId="1076"/>
          <ac:spMkLst>
            <pc:docMk/>
            <pc:sldMk cId="3751011857" sldId="2109"/>
            <ac:spMk id="6" creationId="{693D245E-EA40-5E31-FEFD-F022352C938A}"/>
          </ac:spMkLst>
        </pc:spChg>
        <pc:spChg chg="add del mod">
          <ac:chgData name="MAZEN KHERALLAH" userId="4d8bae32aa458b2a" providerId="LiveId" clId="{D1F6DF24-7977-416E-A8CB-0CF0122DCE5C}" dt="2023-06-28T13:28:15.751" v="6500"/>
          <ac:spMkLst>
            <pc:docMk/>
            <pc:sldMk cId="3751011857" sldId="2109"/>
            <ac:spMk id="7" creationId="{3CFD8AF3-45A5-1BF4-B062-F2DF0145100A}"/>
          </ac:spMkLst>
        </pc:spChg>
        <pc:spChg chg="add mod">
          <ac:chgData name="MAZEN KHERALLAH" userId="4d8bae32aa458b2a" providerId="LiveId" clId="{D1F6DF24-7977-416E-A8CB-0CF0122DCE5C}" dt="2023-06-28T13:29:10.213" v="6521" actId="208"/>
          <ac:spMkLst>
            <pc:docMk/>
            <pc:sldMk cId="3751011857" sldId="2109"/>
            <ac:spMk id="13" creationId="{9A25358C-3041-220B-589D-D8D438E70282}"/>
          </ac:spMkLst>
        </pc:spChg>
        <pc:picChg chg="add del mod ord">
          <ac:chgData name="MAZEN KHERALLAH" userId="4d8bae32aa458b2a" providerId="LiveId" clId="{D1F6DF24-7977-416E-A8CB-0CF0122DCE5C}" dt="2023-06-28T13:27:11.432" v="6493" actId="478"/>
          <ac:picMkLst>
            <pc:docMk/>
            <pc:sldMk cId="3751011857" sldId="2109"/>
            <ac:picMk id="5" creationId="{F1E4690A-D541-2F35-A486-813F9957F3AC}"/>
          </ac:picMkLst>
        </pc:picChg>
        <pc:picChg chg="add del">
          <ac:chgData name="MAZEN KHERALLAH" userId="4d8bae32aa458b2a" providerId="LiveId" clId="{D1F6DF24-7977-416E-A8CB-0CF0122DCE5C}" dt="2023-06-28T13:27:40.005" v="6495" actId="478"/>
          <ac:picMkLst>
            <pc:docMk/>
            <pc:sldMk cId="3751011857" sldId="2109"/>
            <ac:picMk id="9" creationId="{F8FB774F-A048-889F-B7FC-A2B17C8169DA}"/>
          </ac:picMkLst>
        </pc:picChg>
        <pc:picChg chg="add del mod modCrop">
          <ac:chgData name="MAZEN KHERALLAH" userId="4d8bae32aa458b2a" providerId="LiveId" clId="{D1F6DF24-7977-416E-A8CB-0CF0122DCE5C}" dt="2023-06-28T13:28:11.783" v="6499" actId="21"/>
          <ac:picMkLst>
            <pc:docMk/>
            <pc:sldMk cId="3751011857" sldId="2109"/>
            <ac:picMk id="11" creationId="{4F5BDC9E-5995-622A-856D-CE06D87E4B32}"/>
          </ac:picMkLst>
        </pc:picChg>
        <pc:picChg chg="add mod">
          <ac:chgData name="MAZEN KHERALLAH" userId="4d8bae32aa458b2a" providerId="LiveId" clId="{D1F6DF24-7977-416E-A8CB-0CF0122DCE5C}" dt="2023-07-08T02:36:27.473" v="12327" actId="1076"/>
          <ac:picMkLst>
            <pc:docMk/>
            <pc:sldMk cId="3751011857" sldId="2109"/>
            <ac:picMk id="12" creationId="{2A0FB6D5-8F97-EC07-BCF7-CFC08E8AEC1E}"/>
          </ac:picMkLst>
        </pc:picChg>
      </pc:sldChg>
      <pc:sldChg chg="addSp delSp modSp new mod">
        <pc:chgData name="MAZEN KHERALLAH" userId="4d8bae32aa458b2a" providerId="LiveId" clId="{D1F6DF24-7977-416E-A8CB-0CF0122DCE5C}" dt="2023-07-12T22:58:41.572" v="14027" actId="33524"/>
        <pc:sldMkLst>
          <pc:docMk/>
          <pc:sldMk cId="688206972" sldId="2110"/>
        </pc:sldMkLst>
        <pc:spChg chg="mod">
          <ac:chgData name="MAZEN KHERALLAH" userId="4d8bae32aa458b2a" providerId="LiveId" clId="{D1F6DF24-7977-416E-A8CB-0CF0122DCE5C}" dt="2023-06-28T19:08:44.742" v="6617" actId="20577"/>
          <ac:spMkLst>
            <pc:docMk/>
            <pc:sldMk cId="688206972" sldId="2110"/>
            <ac:spMk id="2" creationId="{539C27B9-E566-B249-F6C3-335214519F69}"/>
          </ac:spMkLst>
        </pc:spChg>
        <pc:spChg chg="del">
          <ac:chgData name="MAZEN KHERALLAH" userId="4d8bae32aa458b2a" providerId="LiveId" clId="{D1F6DF24-7977-416E-A8CB-0CF0122DCE5C}" dt="2023-06-28T19:07:05.478" v="6583"/>
          <ac:spMkLst>
            <pc:docMk/>
            <pc:sldMk cId="688206972" sldId="2110"/>
            <ac:spMk id="3" creationId="{BE350BB6-CEE2-A3B8-42B3-8F3C1227DC4E}"/>
          </ac:spMkLst>
        </pc:spChg>
        <pc:graphicFrameChg chg="add mod modGraphic">
          <ac:chgData name="MAZEN KHERALLAH" userId="4d8bae32aa458b2a" providerId="LiveId" clId="{D1F6DF24-7977-416E-A8CB-0CF0122DCE5C}" dt="2023-07-12T22:58:41.572" v="14027" actId="33524"/>
          <ac:graphicFrameMkLst>
            <pc:docMk/>
            <pc:sldMk cId="688206972" sldId="2110"/>
            <ac:graphicFrameMk id="4" creationId="{57443709-E400-45D9-9BD4-0678C413D7EA}"/>
          </ac:graphicFrameMkLst>
        </pc:graphicFrameChg>
        <pc:picChg chg="add del mod">
          <ac:chgData name="MAZEN KHERALLAH" userId="4d8bae32aa458b2a" providerId="LiveId" clId="{D1F6DF24-7977-416E-A8CB-0CF0122DCE5C}" dt="2023-07-06T10:42:44.758" v="8983" actId="478"/>
          <ac:picMkLst>
            <pc:docMk/>
            <pc:sldMk cId="688206972" sldId="2110"/>
            <ac:picMk id="3" creationId="{AC547E22-F730-74A5-8106-6D74D9571212}"/>
          </ac:picMkLst>
        </pc:picChg>
        <pc:picChg chg="add del mod modCrop">
          <ac:chgData name="MAZEN KHERALLAH" userId="4d8bae32aa458b2a" providerId="LiveId" clId="{D1F6DF24-7977-416E-A8CB-0CF0122DCE5C}" dt="2023-06-28T23:55:18.964" v="7024" actId="478"/>
          <ac:picMkLst>
            <pc:docMk/>
            <pc:sldMk cId="688206972" sldId="2110"/>
            <ac:picMk id="6" creationId="{BB04C273-C1C0-9357-C0AF-8F9C89EBE2E8}"/>
          </ac:picMkLst>
        </pc:picChg>
        <pc:picChg chg="add mod">
          <ac:chgData name="MAZEN KHERALLAH" userId="4d8bae32aa458b2a" providerId="LiveId" clId="{D1F6DF24-7977-416E-A8CB-0CF0122DCE5C}" dt="2023-07-06T10:45:18.227" v="9032" actId="1035"/>
          <ac:picMkLst>
            <pc:docMk/>
            <pc:sldMk cId="688206972" sldId="2110"/>
            <ac:picMk id="8" creationId="{011584BE-F29A-B28A-578B-D2AF1C966355}"/>
          </ac:picMkLst>
        </pc:picChg>
      </pc:sldChg>
      <pc:sldChg chg="del">
        <pc:chgData name="MAZEN KHERALLAH" userId="4d8bae32aa458b2a" providerId="LiveId" clId="{D1F6DF24-7977-416E-A8CB-0CF0122DCE5C}" dt="2023-06-18T17:39:11.191" v="1" actId="47"/>
        <pc:sldMkLst>
          <pc:docMk/>
          <pc:sldMk cId="1284095982" sldId="2145707232"/>
        </pc:sldMkLst>
      </pc:sldChg>
      <pc:sldChg chg="del">
        <pc:chgData name="MAZEN KHERALLAH" userId="4d8bae32aa458b2a" providerId="LiveId" clId="{D1F6DF24-7977-416E-A8CB-0CF0122DCE5C}" dt="2023-06-18T17:39:12.399" v="9" actId="47"/>
        <pc:sldMkLst>
          <pc:docMk/>
          <pc:sldMk cId="521613912" sldId="2145707234"/>
        </pc:sldMkLst>
      </pc:sldChg>
      <pc:sldChg chg="del">
        <pc:chgData name="MAZEN KHERALLAH" userId="4d8bae32aa458b2a" providerId="LiveId" clId="{D1F6DF24-7977-416E-A8CB-0CF0122DCE5C}" dt="2023-06-18T17:39:13.844" v="13" actId="47"/>
        <pc:sldMkLst>
          <pc:docMk/>
          <pc:sldMk cId="506088509" sldId="2145707237"/>
        </pc:sldMkLst>
      </pc:sldChg>
      <pc:sldChg chg="del">
        <pc:chgData name="MAZEN KHERALLAH" userId="4d8bae32aa458b2a" providerId="LiveId" clId="{D1F6DF24-7977-416E-A8CB-0CF0122DCE5C}" dt="2023-06-18T17:39:12.573" v="10" actId="47"/>
        <pc:sldMkLst>
          <pc:docMk/>
          <pc:sldMk cId="941335579" sldId="2145707238"/>
        </pc:sldMkLst>
      </pc:sldChg>
      <pc:sldChg chg="addSp delSp modSp add mod modClrScheme chgLayout">
        <pc:chgData name="MAZEN KHERALLAH" userId="4d8bae32aa458b2a" providerId="LiveId" clId="{D1F6DF24-7977-416E-A8CB-0CF0122DCE5C}" dt="2023-06-28T13:35:04.693" v="6576" actId="12788"/>
        <pc:sldMkLst>
          <pc:docMk/>
          <pc:sldMk cId="402223800" sldId="2145707239"/>
        </pc:sldMkLst>
        <pc:spChg chg="add del mod ord">
          <ac:chgData name="MAZEN KHERALLAH" userId="4d8bae32aa458b2a" providerId="LiveId" clId="{D1F6DF24-7977-416E-A8CB-0CF0122DCE5C}" dt="2023-06-28T13:34:27.138" v="6555" actId="478"/>
          <ac:spMkLst>
            <pc:docMk/>
            <pc:sldMk cId="402223800" sldId="2145707239"/>
            <ac:spMk id="2" creationId="{10CEC66C-0EA3-F6FD-DDA9-E59592E2F8B0}"/>
          </ac:spMkLst>
        </pc:spChg>
        <pc:spChg chg="mod">
          <ac:chgData name="MAZEN KHERALLAH" userId="4d8bae32aa458b2a" providerId="LiveId" clId="{D1F6DF24-7977-416E-A8CB-0CF0122DCE5C}" dt="2023-06-28T13:35:04.693" v="6576" actId="12788"/>
          <ac:spMkLst>
            <pc:docMk/>
            <pc:sldMk cId="402223800" sldId="2145707239"/>
            <ac:spMk id="4" creationId="{6EF5A6B9-168E-741C-FCF3-AF11FE907026}"/>
          </ac:spMkLst>
        </pc:spChg>
        <pc:picChg chg="mod">
          <ac:chgData name="MAZEN KHERALLAH" userId="4d8bae32aa458b2a" providerId="LiveId" clId="{D1F6DF24-7977-416E-A8CB-0CF0122DCE5C}" dt="2023-06-28T13:34:34.533" v="6557" actId="1076"/>
          <ac:picMkLst>
            <pc:docMk/>
            <pc:sldMk cId="402223800" sldId="2145707239"/>
            <ac:picMk id="3" creationId="{FFDFC5ED-1B0E-5D5D-7A0F-00CA02616BB2}"/>
          </ac:picMkLst>
        </pc:picChg>
      </pc:sldChg>
      <pc:sldChg chg="addSp delSp modSp add mod modClrScheme chgLayout">
        <pc:chgData name="MAZEN KHERALLAH" userId="4d8bae32aa458b2a" providerId="LiveId" clId="{D1F6DF24-7977-416E-A8CB-0CF0122DCE5C}" dt="2023-07-08T02:45:38.007" v="12873" actId="1036"/>
        <pc:sldMkLst>
          <pc:docMk/>
          <pc:sldMk cId="2031513597" sldId="2145707240"/>
        </pc:sldMkLst>
        <pc:spChg chg="add del mod ord">
          <ac:chgData name="MAZEN KHERALLAH" userId="4d8bae32aa458b2a" providerId="LiveId" clId="{D1F6DF24-7977-416E-A8CB-0CF0122DCE5C}" dt="2023-06-28T13:34:04.196" v="6537" actId="700"/>
          <ac:spMkLst>
            <pc:docMk/>
            <pc:sldMk cId="2031513597" sldId="2145707240"/>
            <ac:spMk id="2" creationId="{CD768ED7-C29E-6B6B-9372-24D7C9C90F88}"/>
          </ac:spMkLst>
        </pc:spChg>
        <pc:spChg chg="mod">
          <ac:chgData name="MAZEN KHERALLAH" userId="4d8bae32aa458b2a" providerId="LiveId" clId="{D1F6DF24-7977-416E-A8CB-0CF0122DCE5C}" dt="2023-07-08T02:45:38.007" v="12873" actId="1036"/>
          <ac:spMkLst>
            <pc:docMk/>
            <pc:sldMk cId="2031513597" sldId="2145707240"/>
            <ac:spMk id="5" creationId="{4BA42196-5A6F-FC36-590D-3FE76D054233}"/>
          </ac:spMkLst>
        </pc:spChg>
      </pc:sldChg>
      <pc:sldChg chg="del">
        <pc:chgData name="MAZEN KHERALLAH" userId="4d8bae32aa458b2a" providerId="LiveId" clId="{D1F6DF24-7977-416E-A8CB-0CF0122DCE5C}" dt="2023-06-18T17:39:11.900" v="6" actId="47"/>
        <pc:sldMkLst>
          <pc:docMk/>
          <pc:sldMk cId="1383179019" sldId="2145707241"/>
        </pc:sldMkLst>
      </pc:sldChg>
      <pc:sldChg chg="addSp delSp modSp add mod modClrScheme chgLayout">
        <pc:chgData name="MAZEN KHERALLAH" userId="4d8bae32aa458b2a" providerId="LiveId" clId="{D1F6DF24-7977-416E-A8CB-0CF0122DCE5C}" dt="2023-06-28T13:35:32.536" v="6582" actId="403"/>
        <pc:sldMkLst>
          <pc:docMk/>
          <pc:sldMk cId="3097261111" sldId="2145707241"/>
        </pc:sldMkLst>
        <pc:spChg chg="add del mod ord">
          <ac:chgData name="MAZEN KHERALLAH" userId="4d8bae32aa458b2a" providerId="LiveId" clId="{D1F6DF24-7977-416E-A8CB-0CF0122DCE5C}" dt="2023-06-28T13:35:12.323" v="6577" actId="700"/>
          <ac:spMkLst>
            <pc:docMk/>
            <pc:sldMk cId="3097261111" sldId="2145707241"/>
            <ac:spMk id="2" creationId="{C4D0AFDE-A50A-251C-D9D9-ECA957CF6DDE}"/>
          </ac:spMkLst>
        </pc:spChg>
        <pc:spChg chg="mod">
          <ac:chgData name="MAZEN KHERALLAH" userId="4d8bae32aa458b2a" providerId="LiveId" clId="{D1F6DF24-7977-416E-A8CB-0CF0122DCE5C}" dt="2023-06-28T13:35:32.536" v="6582" actId="403"/>
          <ac:spMkLst>
            <pc:docMk/>
            <pc:sldMk cId="3097261111" sldId="2145707241"/>
            <ac:spMk id="5" creationId="{521A4BE3-7925-AB40-BB99-E5696B4EC5AF}"/>
          </ac:spMkLst>
        </pc:spChg>
      </pc:sldChg>
      <pc:sldChg chg="del">
        <pc:chgData name="MAZEN KHERALLAH" userId="4d8bae32aa458b2a" providerId="LiveId" clId="{D1F6DF24-7977-416E-A8CB-0CF0122DCE5C}" dt="2023-06-18T17:39:11.269" v="2" actId="47"/>
        <pc:sldMkLst>
          <pc:docMk/>
          <pc:sldMk cId="3986065156" sldId="2145707243"/>
        </pc:sldMkLst>
      </pc:sldChg>
      <pc:sldChg chg="del">
        <pc:chgData name="MAZEN KHERALLAH" userId="4d8bae32aa458b2a" providerId="LiveId" clId="{D1F6DF24-7977-416E-A8CB-0CF0122DCE5C}" dt="2023-06-18T17:39:13.456" v="12" actId="47"/>
        <pc:sldMkLst>
          <pc:docMk/>
          <pc:sldMk cId="592624704" sldId="2145707245"/>
        </pc:sldMkLst>
      </pc:sldChg>
      <pc:sldChg chg="del">
        <pc:chgData name="MAZEN KHERALLAH" userId="4d8bae32aa458b2a" providerId="LiveId" clId="{D1F6DF24-7977-416E-A8CB-0CF0122DCE5C}" dt="2023-06-18T17:39:12.823" v="11" actId="47"/>
        <pc:sldMkLst>
          <pc:docMk/>
          <pc:sldMk cId="4226832023" sldId="2145707246"/>
        </pc:sldMkLst>
      </pc:sldChg>
      <pc:sldChg chg="del">
        <pc:chgData name="MAZEN KHERALLAH" userId="4d8bae32aa458b2a" providerId="LiveId" clId="{D1F6DF24-7977-416E-A8CB-0CF0122DCE5C}" dt="2023-06-18T17:39:10.986" v="0" actId="47"/>
        <pc:sldMkLst>
          <pc:docMk/>
          <pc:sldMk cId="3931144744" sldId="2145707247"/>
        </pc:sldMkLst>
      </pc:sldChg>
      <pc:sldChg chg="del">
        <pc:chgData name="MAZEN KHERALLAH" userId="4d8bae32aa458b2a" providerId="LiveId" clId="{D1F6DF24-7977-416E-A8CB-0CF0122DCE5C}" dt="2023-06-18T17:39:11.442" v="3" actId="47"/>
        <pc:sldMkLst>
          <pc:docMk/>
          <pc:sldMk cId="2108397525" sldId="2145707249"/>
        </pc:sldMkLst>
      </pc:sldChg>
      <pc:sldChg chg="del">
        <pc:chgData name="MAZEN KHERALLAH" userId="4d8bae32aa458b2a" providerId="LiveId" clId="{D1F6DF24-7977-416E-A8CB-0CF0122DCE5C}" dt="2023-06-18T17:39:11.616" v="4" actId="47"/>
        <pc:sldMkLst>
          <pc:docMk/>
          <pc:sldMk cId="2437132616" sldId="2145707250"/>
        </pc:sldMkLst>
      </pc:sldChg>
      <pc:sldChg chg="del">
        <pc:chgData name="MAZEN KHERALLAH" userId="4d8bae32aa458b2a" providerId="LiveId" clId="{D1F6DF24-7977-416E-A8CB-0CF0122DCE5C}" dt="2023-06-18T17:39:11.757" v="5" actId="47"/>
        <pc:sldMkLst>
          <pc:docMk/>
          <pc:sldMk cId="3907839967" sldId="2145707252"/>
        </pc:sldMkLst>
      </pc:sldChg>
      <pc:sldChg chg="del">
        <pc:chgData name="MAZEN KHERALLAH" userId="4d8bae32aa458b2a" providerId="LiveId" clId="{D1F6DF24-7977-416E-A8CB-0CF0122DCE5C}" dt="2023-06-18T17:39:12.228" v="8" actId="47"/>
        <pc:sldMkLst>
          <pc:docMk/>
          <pc:sldMk cId="2270887870" sldId="2145707253"/>
        </pc:sldMkLst>
      </pc:sldChg>
      <pc:sldChg chg="del">
        <pc:chgData name="MAZEN KHERALLAH" userId="4d8bae32aa458b2a" providerId="LiveId" clId="{D1F6DF24-7977-416E-A8CB-0CF0122DCE5C}" dt="2023-06-18T17:39:12.055" v="7" actId="47"/>
        <pc:sldMkLst>
          <pc:docMk/>
          <pc:sldMk cId="2717225022" sldId="2145707254"/>
        </pc:sldMkLst>
      </pc:sldChg>
      <pc:sldChg chg="addSp delSp modSp add mod modClrScheme chgLayout">
        <pc:chgData name="MAZEN KHERALLAH" userId="4d8bae32aa458b2a" providerId="LiveId" clId="{D1F6DF24-7977-416E-A8CB-0CF0122DCE5C}" dt="2023-06-28T13:34:21.183" v="6554" actId="1036"/>
        <pc:sldMkLst>
          <pc:docMk/>
          <pc:sldMk cId="3924443397" sldId="2145707255"/>
        </pc:sldMkLst>
        <pc:spChg chg="add del mod ord">
          <ac:chgData name="MAZEN KHERALLAH" userId="4d8bae32aa458b2a" providerId="LiveId" clId="{D1F6DF24-7977-416E-A8CB-0CF0122DCE5C}" dt="2023-06-28T13:34:12.505" v="6538" actId="6264"/>
          <ac:spMkLst>
            <pc:docMk/>
            <pc:sldMk cId="3924443397" sldId="2145707255"/>
            <ac:spMk id="2" creationId="{2EBE9656-711A-550C-0B89-B9211124826A}"/>
          </ac:spMkLst>
        </pc:spChg>
        <pc:spChg chg="add del mod ord">
          <ac:chgData name="MAZEN KHERALLAH" userId="4d8bae32aa458b2a" providerId="LiveId" clId="{D1F6DF24-7977-416E-A8CB-0CF0122DCE5C}" dt="2023-06-28T13:34:16.863" v="6539" actId="478"/>
          <ac:spMkLst>
            <pc:docMk/>
            <pc:sldMk cId="3924443397" sldId="2145707255"/>
            <ac:spMk id="4" creationId="{19D715C8-D24A-2407-485E-D1D69DE565D6}"/>
          </ac:spMkLst>
        </pc:spChg>
        <pc:picChg chg="mod">
          <ac:chgData name="MAZEN KHERALLAH" userId="4d8bae32aa458b2a" providerId="LiveId" clId="{D1F6DF24-7977-416E-A8CB-0CF0122DCE5C}" dt="2023-06-28T13:34:21.183" v="6554" actId="1036"/>
          <ac:picMkLst>
            <pc:docMk/>
            <pc:sldMk cId="3924443397" sldId="2145707255"/>
            <ac:picMk id="3" creationId="{867DBF11-50FC-D74F-1CF2-D7188C4787D5}"/>
          </ac:picMkLst>
        </pc:picChg>
      </pc:sldChg>
      <pc:sldChg chg="modSp add del ord">
        <pc:chgData name="MAZEN KHERALLAH" userId="4d8bae32aa458b2a" providerId="LiveId" clId="{D1F6DF24-7977-416E-A8CB-0CF0122DCE5C}" dt="2023-07-08T02:42:09.580" v="12852" actId="47"/>
        <pc:sldMkLst>
          <pc:docMk/>
          <pc:sldMk cId="3600251517" sldId="2145707256"/>
        </pc:sldMkLst>
        <pc:graphicFrameChg chg="mod">
          <ac:chgData name="MAZEN KHERALLAH" userId="4d8bae32aa458b2a" providerId="LiveId" clId="{D1F6DF24-7977-416E-A8CB-0CF0122DCE5C}" dt="2023-06-28T22:37:01.212" v="6637" actId="20577"/>
          <ac:graphicFrameMkLst>
            <pc:docMk/>
            <pc:sldMk cId="3600251517" sldId="2145707256"/>
            <ac:graphicFrameMk id="4" creationId="{4074294E-2101-4B0C-7417-A7D9140B9B24}"/>
          </ac:graphicFrameMkLst>
        </pc:graphicFrameChg>
      </pc:sldChg>
      <pc:sldChg chg="addSp delSp modSp add del mod">
        <pc:chgData name="MAZEN KHERALLAH" userId="4d8bae32aa458b2a" providerId="LiveId" clId="{D1F6DF24-7977-416E-A8CB-0CF0122DCE5C}" dt="2023-07-09T20:43:35.685" v="13690" actId="47"/>
        <pc:sldMkLst>
          <pc:docMk/>
          <pc:sldMk cId="1182942920" sldId="2145707257"/>
        </pc:sldMkLst>
        <pc:spChg chg="add mod">
          <ac:chgData name="MAZEN KHERALLAH" userId="4d8bae32aa458b2a" providerId="LiveId" clId="{D1F6DF24-7977-416E-A8CB-0CF0122DCE5C}" dt="2023-07-02T17:59:07.821" v="7096" actId="207"/>
          <ac:spMkLst>
            <pc:docMk/>
            <pc:sldMk cId="1182942920" sldId="2145707257"/>
            <ac:spMk id="4" creationId="{55EC9272-CC94-5F08-6D63-5BBB102DF2D1}"/>
          </ac:spMkLst>
        </pc:spChg>
        <pc:spChg chg="mod">
          <ac:chgData name="MAZEN KHERALLAH" userId="4d8bae32aa458b2a" providerId="LiveId" clId="{D1F6DF24-7977-416E-A8CB-0CF0122DCE5C}" dt="2023-07-06T11:28:51.783" v="9827" actId="1037"/>
          <ac:spMkLst>
            <pc:docMk/>
            <pc:sldMk cId="1182942920" sldId="2145707257"/>
            <ac:spMk id="22" creationId="{9F386421-63ED-5098-6679-48C714A4E966}"/>
          </ac:spMkLst>
        </pc:spChg>
        <pc:spChg chg="mod">
          <ac:chgData name="MAZEN KHERALLAH" userId="4d8bae32aa458b2a" providerId="LiveId" clId="{D1F6DF24-7977-416E-A8CB-0CF0122DCE5C}" dt="2023-07-02T18:38:42.881" v="7367" actId="1076"/>
          <ac:spMkLst>
            <pc:docMk/>
            <pc:sldMk cId="1182942920" sldId="2145707257"/>
            <ac:spMk id="25" creationId="{0E062BEC-727E-5C26-78C8-1E51EE6C472F}"/>
          </ac:spMkLst>
        </pc:spChg>
        <pc:spChg chg="mod">
          <ac:chgData name="MAZEN KHERALLAH" userId="4d8bae32aa458b2a" providerId="LiveId" clId="{D1F6DF24-7977-416E-A8CB-0CF0122DCE5C}" dt="2023-07-02T18:39:17.524" v="7374" actId="1076"/>
          <ac:spMkLst>
            <pc:docMk/>
            <pc:sldMk cId="1182942920" sldId="2145707257"/>
            <ac:spMk id="26" creationId="{D777C72A-2C68-81E5-FD47-AEF3DC7988B7}"/>
          </ac:spMkLst>
        </pc:spChg>
        <pc:spChg chg="mod">
          <ac:chgData name="MAZEN KHERALLAH" userId="4d8bae32aa458b2a" providerId="LiveId" clId="{D1F6DF24-7977-416E-A8CB-0CF0122DCE5C}" dt="2023-07-02T20:04:58.473" v="7813" actId="1076"/>
          <ac:spMkLst>
            <pc:docMk/>
            <pc:sldMk cId="1182942920" sldId="2145707257"/>
            <ac:spMk id="27" creationId="{11E0BC20-5C6F-F4F2-A6EF-D2602E0B7114}"/>
          </ac:spMkLst>
        </pc:spChg>
        <pc:spChg chg="mod">
          <ac:chgData name="MAZEN KHERALLAH" userId="4d8bae32aa458b2a" providerId="LiveId" clId="{D1F6DF24-7977-416E-A8CB-0CF0122DCE5C}" dt="2023-07-02T18:39:05.149" v="7372" actId="1076"/>
          <ac:spMkLst>
            <pc:docMk/>
            <pc:sldMk cId="1182942920" sldId="2145707257"/>
            <ac:spMk id="28" creationId="{CD385ED2-07BB-9624-8EFF-E123EA79EBB2}"/>
          </ac:spMkLst>
        </pc:spChg>
        <pc:spChg chg="mod">
          <ac:chgData name="MAZEN KHERALLAH" userId="4d8bae32aa458b2a" providerId="LiveId" clId="{D1F6DF24-7977-416E-A8CB-0CF0122DCE5C}" dt="2023-07-02T18:19:01.402" v="7192" actId="404"/>
          <ac:spMkLst>
            <pc:docMk/>
            <pc:sldMk cId="1182942920" sldId="2145707257"/>
            <ac:spMk id="40" creationId="{6FCFE2CC-291B-8D48-5409-55BEC0131B79}"/>
          </ac:spMkLst>
        </pc:spChg>
        <pc:spChg chg="mod">
          <ac:chgData name="MAZEN KHERALLAH" userId="4d8bae32aa458b2a" providerId="LiveId" clId="{D1F6DF24-7977-416E-A8CB-0CF0122DCE5C}" dt="2023-07-02T18:19:32.992" v="7201" actId="14100"/>
          <ac:spMkLst>
            <pc:docMk/>
            <pc:sldMk cId="1182942920" sldId="2145707257"/>
            <ac:spMk id="41" creationId="{58A89612-585E-FACF-49CB-E07A335DBFB0}"/>
          </ac:spMkLst>
        </pc:spChg>
        <pc:spChg chg="mod">
          <ac:chgData name="MAZEN KHERALLAH" userId="4d8bae32aa458b2a" providerId="LiveId" clId="{D1F6DF24-7977-416E-A8CB-0CF0122DCE5C}" dt="2023-07-02T18:19:27.852" v="7200" actId="1076"/>
          <ac:spMkLst>
            <pc:docMk/>
            <pc:sldMk cId="1182942920" sldId="2145707257"/>
            <ac:spMk id="42" creationId="{3A6AEB16-17CD-737B-6670-6B19938ED603}"/>
          </ac:spMkLst>
        </pc:spChg>
        <pc:spChg chg="mod">
          <ac:chgData name="MAZEN KHERALLAH" userId="4d8bae32aa458b2a" providerId="LiveId" clId="{D1F6DF24-7977-416E-A8CB-0CF0122DCE5C}" dt="2023-07-02T18:19:22.212" v="7199" actId="404"/>
          <ac:spMkLst>
            <pc:docMk/>
            <pc:sldMk cId="1182942920" sldId="2145707257"/>
            <ac:spMk id="43" creationId="{94F8C0A8-2359-62D6-662D-593B52ADD226}"/>
          </ac:spMkLst>
        </pc:spChg>
        <pc:spChg chg="add del mod">
          <ac:chgData name="MAZEN KHERALLAH" userId="4d8bae32aa458b2a" providerId="LiveId" clId="{D1F6DF24-7977-416E-A8CB-0CF0122DCE5C}" dt="2023-07-02T19:11:22.698" v="7612" actId="21"/>
          <ac:spMkLst>
            <pc:docMk/>
            <pc:sldMk cId="1182942920" sldId="2145707257"/>
            <ac:spMk id="47" creationId="{03705FD9-34E7-8CA1-C086-6C6E41637125}"/>
          </ac:spMkLst>
        </pc:spChg>
        <pc:spChg chg="add del mod">
          <ac:chgData name="MAZEN KHERALLAH" userId="4d8bae32aa458b2a" providerId="LiveId" clId="{D1F6DF24-7977-416E-A8CB-0CF0122DCE5C}" dt="2023-07-02T20:19:51.595" v="7892"/>
          <ac:spMkLst>
            <pc:docMk/>
            <pc:sldMk cId="1182942920" sldId="2145707257"/>
            <ac:spMk id="56" creationId="{C657232E-3B81-8A0E-D531-33DBD3232E13}"/>
          </ac:spMkLst>
        </pc:spChg>
        <pc:grpChg chg="add del mod">
          <ac:chgData name="MAZEN KHERALLAH" userId="4d8bae32aa458b2a" providerId="LiveId" clId="{D1F6DF24-7977-416E-A8CB-0CF0122DCE5C}" dt="2023-07-02T18:16:01.944" v="7180" actId="478"/>
          <ac:grpSpMkLst>
            <pc:docMk/>
            <pc:sldMk cId="1182942920" sldId="2145707257"/>
            <ac:grpSpMk id="9" creationId="{6023208F-C129-2197-0228-175EBCEA758B}"/>
          </ac:grpSpMkLst>
        </pc:grpChg>
        <pc:graphicFrameChg chg="add mod">
          <ac:chgData name="MAZEN KHERALLAH" userId="4d8bae32aa458b2a" providerId="LiveId" clId="{D1F6DF24-7977-416E-A8CB-0CF0122DCE5C}" dt="2023-07-07T14:50:12.345" v="11036"/>
          <ac:graphicFrameMkLst>
            <pc:docMk/>
            <pc:sldMk cId="1182942920" sldId="2145707257"/>
            <ac:graphicFrameMk id="9" creationId="{4632BEB9-BFDF-C50C-722F-14A4287EBB8A}"/>
          </ac:graphicFrameMkLst>
        </pc:graphicFrameChg>
        <pc:graphicFrameChg chg="add del mod">
          <ac:chgData name="MAZEN KHERALLAH" userId="4d8bae32aa458b2a" providerId="LiveId" clId="{D1F6DF24-7977-416E-A8CB-0CF0122DCE5C}" dt="2023-07-02T20:00:00.432" v="7738" actId="478"/>
          <ac:graphicFrameMkLst>
            <pc:docMk/>
            <pc:sldMk cId="1182942920" sldId="2145707257"/>
            <ac:graphicFrameMk id="17" creationId="{AED90B8F-D5C8-46F3-481E-6E4AC706EABE}"/>
          </ac:graphicFrameMkLst>
        </pc:graphicFrameChg>
        <pc:graphicFrameChg chg="add del mod modGraphic">
          <ac:chgData name="MAZEN KHERALLAH" userId="4d8bae32aa458b2a" providerId="LiveId" clId="{D1F6DF24-7977-416E-A8CB-0CF0122DCE5C}" dt="2023-07-02T19:59:53.842" v="7737" actId="478"/>
          <ac:graphicFrameMkLst>
            <pc:docMk/>
            <pc:sldMk cId="1182942920" sldId="2145707257"/>
            <ac:graphicFrameMk id="30" creationId="{46A998E2-9D41-C9BB-E162-82C86E62D258}"/>
          </ac:graphicFrameMkLst>
        </pc:graphicFrameChg>
        <pc:graphicFrameChg chg="add del mod">
          <ac:chgData name="MAZEN KHERALLAH" userId="4d8bae32aa458b2a" providerId="LiveId" clId="{D1F6DF24-7977-416E-A8CB-0CF0122DCE5C}" dt="2023-07-02T19:58:27.122" v="7723" actId="478"/>
          <ac:graphicFrameMkLst>
            <pc:docMk/>
            <pc:sldMk cId="1182942920" sldId="2145707257"/>
            <ac:graphicFrameMk id="44" creationId="{55ABABC7-994A-A57D-79B5-5C8F6E023C30}"/>
          </ac:graphicFrameMkLst>
        </pc:graphicFrameChg>
        <pc:graphicFrameChg chg="add del mod">
          <ac:chgData name="MAZEN KHERALLAH" userId="4d8bae32aa458b2a" providerId="LiveId" clId="{D1F6DF24-7977-416E-A8CB-0CF0122DCE5C}" dt="2023-07-02T19:58:44.136" v="7725" actId="478"/>
          <ac:graphicFrameMkLst>
            <pc:docMk/>
            <pc:sldMk cId="1182942920" sldId="2145707257"/>
            <ac:graphicFrameMk id="45" creationId="{7367EE8C-6B9C-2BDD-97A0-363164EA32E9}"/>
          </ac:graphicFrameMkLst>
        </pc:graphicFrameChg>
        <pc:graphicFrameChg chg="add del mod modGraphic">
          <ac:chgData name="MAZEN KHERALLAH" userId="4d8bae32aa458b2a" providerId="LiveId" clId="{D1F6DF24-7977-416E-A8CB-0CF0122DCE5C}" dt="2023-07-02T20:03:39.763" v="7791" actId="478"/>
          <ac:graphicFrameMkLst>
            <pc:docMk/>
            <pc:sldMk cId="1182942920" sldId="2145707257"/>
            <ac:graphicFrameMk id="48" creationId="{9AF7F372-2BCD-39F9-5DD9-FD1E13C73C5E}"/>
          </ac:graphicFrameMkLst>
        </pc:graphicFrameChg>
        <pc:graphicFrameChg chg="add mod modGraphic">
          <ac:chgData name="MAZEN KHERALLAH" userId="4d8bae32aa458b2a" providerId="LiveId" clId="{D1F6DF24-7977-416E-A8CB-0CF0122DCE5C}" dt="2023-07-06T11:26:37.191" v="9804"/>
          <ac:graphicFrameMkLst>
            <pc:docMk/>
            <pc:sldMk cId="1182942920" sldId="2145707257"/>
            <ac:graphicFrameMk id="49" creationId="{BECACC1D-375F-BE83-F197-4413DA34D299}"/>
          </ac:graphicFrameMkLst>
        </pc:graphicFrameChg>
        <pc:graphicFrameChg chg="add del mod">
          <ac:chgData name="MAZEN KHERALLAH" userId="4d8bae32aa458b2a" providerId="LiveId" clId="{D1F6DF24-7977-416E-A8CB-0CF0122DCE5C}" dt="2023-07-02T20:00:39.532" v="7746" actId="478"/>
          <ac:graphicFrameMkLst>
            <pc:docMk/>
            <pc:sldMk cId="1182942920" sldId="2145707257"/>
            <ac:graphicFrameMk id="50" creationId="{B01B46F5-56D4-F34A-AE1C-5A6A3AD41DF7}"/>
          </ac:graphicFrameMkLst>
        </pc:graphicFrameChg>
        <pc:graphicFrameChg chg="add mod">
          <ac:chgData name="MAZEN KHERALLAH" userId="4d8bae32aa458b2a" providerId="LiveId" clId="{D1F6DF24-7977-416E-A8CB-0CF0122DCE5C}" dt="2023-07-06T11:26:25.993" v="9802"/>
          <ac:graphicFrameMkLst>
            <pc:docMk/>
            <pc:sldMk cId="1182942920" sldId="2145707257"/>
            <ac:graphicFrameMk id="51" creationId="{74F554F5-6FD1-8F47-0FEB-83C2C68F25BA}"/>
          </ac:graphicFrameMkLst>
        </pc:graphicFrameChg>
        <pc:graphicFrameChg chg="add mod">
          <ac:chgData name="MAZEN KHERALLAH" userId="4d8bae32aa458b2a" providerId="LiveId" clId="{D1F6DF24-7977-416E-A8CB-0CF0122DCE5C}" dt="2023-07-06T11:26:10.908" v="9800" actId="1076"/>
          <ac:graphicFrameMkLst>
            <pc:docMk/>
            <pc:sldMk cId="1182942920" sldId="2145707257"/>
            <ac:graphicFrameMk id="52" creationId="{99161475-2AFC-8B40-EB68-87C0BDDD1921}"/>
          </ac:graphicFrameMkLst>
        </pc:graphicFrameChg>
        <pc:graphicFrameChg chg="add mod">
          <ac:chgData name="MAZEN KHERALLAH" userId="4d8bae32aa458b2a" providerId="LiveId" clId="{D1F6DF24-7977-416E-A8CB-0CF0122DCE5C}" dt="2023-07-06T11:28:16.715" v="9811"/>
          <ac:graphicFrameMkLst>
            <pc:docMk/>
            <pc:sldMk cId="1182942920" sldId="2145707257"/>
            <ac:graphicFrameMk id="53" creationId="{08209701-3E99-8DEF-4DA8-B3A1A27E9989}"/>
          </ac:graphicFrameMkLst>
        </pc:graphicFrameChg>
        <pc:graphicFrameChg chg="add mod">
          <ac:chgData name="MAZEN KHERALLAH" userId="4d8bae32aa458b2a" providerId="LiveId" clId="{D1F6DF24-7977-416E-A8CB-0CF0122DCE5C}" dt="2023-07-06T11:26:51.008" v="9805"/>
          <ac:graphicFrameMkLst>
            <pc:docMk/>
            <pc:sldMk cId="1182942920" sldId="2145707257"/>
            <ac:graphicFrameMk id="54" creationId="{0C0CA5E3-EDCA-F556-CC88-2EF2268DAD61}"/>
          </ac:graphicFrameMkLst>
        </pc:graphicFrameChg>
        <pc:graphicFrameChg chg="add mod">
          <ac:chgData name="MAZEN KHERALLAH" userId="4d8bae32aa458b2a" providerId="LiveId" clId="{D1F6DF24-7977-416E-A8CB-0CF0122DCE5C}" dt="2023-07-07T14:50:55.234" v="11038"/>
          <ac:graphicFrameMkLst>
            <pc:docMk/>
            <pc:sldMk cId="1182942920" sldId="2145707257"/>
            <ac:graphicFrameMk id="55" creationId="{9656473E-32D6-38AE-B157-AD3DD69E68B7}"/>
          </ac:graphicFrameMkLst>
        </pc:graphicFrameChg>
        <pc:graphicFrameChg chg="add mod ord">
          <ac:chgData name="MAZEN KHERALLAH" userId="4d8bae32aa458b2a" providerId="LiveId" clId="{D1F6DF24-7977-416E-A8CB-0CF0122DCE5C}" dt="2023-07-07T14:49:59.002" v="11035"/>
          <ac:graphicFrameMkLst>
            <pc:docMk/>
            <pc:sldMk cId="1182942920" sldId="2145707257"/>
            <ac:graphicFrameMk id="57" creationId="{FD78B399-7D43-2023-2E12-062C1C4ED1B3}"/>
          </ac:graphicFrameMkLst>
        </pc:graphicFrameChg>
        <pc:graphicFrameChg chg="add mod">
          <ac:chgData name="MAZEN KHERALLAH" userId="4d8bae32aa458b2a" providerId="LiveId" clId="{D1F6DF24-7977-416E-A8CB-0CF0122DCE5C}" dt="2023-07-07T14:50:41.727" v="11037"/>
          <ac:graphicFrameMkLst>
            <pc:docMk/>
            <pc:sldMk cId="1182942920" sldId="2145707257"/>
            <ac:graphicFrameMk id="58" creationId="{FCAD0B1C-7DDB-41B6-C2F3-D85CD83A337A}"/>
          </ac:graphicFrameMkLst>
        </pc:graphicFrameChg>
        <pc:picChg chg="add del">
          <ac:chgData name="MAZEN KHERALLAH" userId="4d8bae32aa458b2a" providerId="LiveId" clId="{D1F6DF24-7977-416E-A8CB-0CF0122DCE5C}" dt="2023-07-07T14:43:58.347" v="10958" actId="478"/>
          <ac:picMkLst>
            <pc:docMk/>
            <pc:sldMk cId="1182942920" sldId="2145707257"/>
            <ac:picMk id="4" creationId="{05D2BF57-6F4F-A860-2358-4C815519497E}"/>
          </ac:picMkLst>
        </pc:picChg>
        <pc:picChg chg="add del mod">
          <ac:chgData name="MAZEN KHERALLAH" userId="4d8bae32aa458b2a" providerId="LiveId" clId="{D1F6DF24-7977-416E-A8CB-0CF0122DCE5C}" dt="2023-07-07T14:44:34.617" v="10967" actId="21"/>
          <ac:picMkLst>
            <pc:docMk/>
            <pc:sldMk cId="1182942920" sldId="2145707257"/>
            <ac:picMk id="8" creationId="{2B1CC38B-2432-D023-09F6-11B165727F3C}"/>
          </ac:picMkLst>
        </pc:picChg>
        <pc:picChg chg="add mod">
          <ac:chgData name="MAZEN KHERALLAH" userId="4d8bae32aa458b2a" providerId="LiveId" clId="{D1F6DF24-7977-416E-A8CB-0CF0122DCE5C}" dt="2023-07-02T17:58:49.881" v="7092" actId="164"/>
          <ac:picMkLst>
            <pc:docMk/>
            <pc:sldMk cId="1182942920" sldId="2145707257"/>
            <ac:picMk id="8" creationId="{7B116846-7B23-25D7-9683-0BC3D0D4D0C3}"/>
          </ac:picMkLst>
        </pc:picChg>
        <pc:picChg chg="add del mod">
          <ac:chgData name="MAZEN KHERALLAH" userId="4d8bae32aa458b2a" providerId="LiveId" clId="{D1F6DF24-7977-416E-A8CB-0CF0122DCE5C}" dt="2023-07-02T20:51:16.327" v="7964" actId="21"/>
          <ac:picMkLst>
            <pc:docMk/>
            <pc:sldMk cId="1182942920" sldId="2145707257"/>
            <ac:picMk id="2050" creationId="{4FC542BC-6D5C-5D2A-797D-D0F7D345E026}"/>
          </ac:picMkLst>
        </pc:picChg>
      </pc:sldChg>
      <pc:sldChg chg="addSp delSp modSp new mod">
        <pc:chgData name="MAZEN KHERALLAH" userId="4d8bae32aa458b2a" providerId="LiveId" clId="{D1F6DF24-7977-416E-A8CB-0CF0122DCE5C}" dt="2023-07-06T11:09:44.305" v="9645" actId="1035"/>
        <pc:sldMkLst>
          <pc:docMk/>
          <pc:sldMk cId="3038803632" sldId="2145707258"/>
        </pc:sldMkLst>
        <pc:spChg chg="add mod">
          <ac:chgData name="MAZEN KHERALLAH" userId="4d8bae32aa458b2a" providerId="LiveId" clId="{D1F6DF24-7977-416E-A8CB-0CF0122DCE5C}" dt="2023-06-30T17:09:53.690" v="7053" actId="122"/>
          <ac:spMkLst>
            <pc:docMk/>
            <pc:sldMk cId="3038803632" sldId="2145707258"/>
            <ac:spMk id="7" creationId="{1780EE4B-EA98-CD5B-6723-E0B8A68547F8}"/>
          </ac:spMkLst>
        </pc:spChg>
        <pc:spChg chg="add mod">
          <ac:chgData name="MAZEN KHERALLAH" userId="4d8bae32aa458b2a" providerId="LiveId" clId="{D1F6DF24-7977-416E-A8CB-0CF0122DCE5C}" dt="2023-07-06T11:09:44.305" v="9645" actId="1035"/>
          <ac:spMkLst>
            <pc:docMk/>
            <pc:sldMk cId="3038803632" sldId="2145707258"/>
            <ac:spMk id="8" creationId="{BDDED4F0-EF72-A49F-10A9-C63B92005629}"/>
          </ac:spMkLst>
        </pc:spChg>
        <pc:picChg chg="add del">
          <ac:chgData name="MAZEN KHERALLAH" userId="4d8bae32aa458b2a" providerId="LiveId" clId="{D1F6DF24-7977-416E-A8CB-0CF0122DCE5C}" dt="2023-06-30T17:09:09.641" v="7045" actId="478"/>
          <ac:picMkLst>
            <pc:docMk/>
            <pc:sldMk cId="3038803632" sldId="2145707258"/>
            <ac:picMk id="3" creationId="{40754E35-3F47-301A-EC68-2475E65C7ACA}"/>
          </ac:picMkLst>
        </pc:picChg>
        <pc:picChg chg="add mod">
          <ac:chgData name="MAZEN KHERALLAH" userId="4d8bae32aa458b2a" providerId="LiveId" clId="{D1F6DF24-7977-416E-A8CB-0CF0122DCE5C}" dt="2023-06-30T17:09:16.247" v="7047" actId="1076"/>
          <ac:picMkLst>
            <pc:docMk/>
            <pc:sldMk cId="3038803632" sldId="2145707258"/>
            <ac:picMk id="5" creationId="{2C030257-02CE-D1A0-77CC-30F3A1FB80A4}"/>
          </ac:picMkLst>
        </pc:picChg>
      </pc:sldChg>
      <pc:sldChg chg="addSp delSp modSp new mod ord modClrScheme modAnim chgLayout">
        <pc:chgData name="MAZEN KHERALLAH" userId="4d8bae32aa458b2a" providerId="LiveId" clId="{D1F6DF24-7977-416E-A8CB-0CF0122DCE5C}" dt="2023-07-07T14:53:33.818" v="11044"/>
        <pc:sldMkLst>
          <pc:docMk/>
          <pc:sldMk cId="1383977036" sldId="2145707259"/>
        </pc:sldMkLst>
        <pc:spChg chg="add mod">
          <ac:chgData name="MAZEN KHERALLAH" userId="4d8bae32aa458b2a" providerId="LiveId" clId="{D1F6DF24-7977-416E-A8CB-0CF0122DCE5C}" dt="2023-07-07T14:53:33.818" v="11044"/>
          <ac:spMkLst>
            <pc:docMk/>
            <pc:sldMk cId="1383977036" sldId="2145707259"/>
            <ac:spMk id="2" creationId="{732F6E53-E109-540B-9F73-717BB73BCC53}"/>
          </ac:spMkLst>
        </pc:spChg>
        <pc:spChg chg="del">
          <ac:chgData name="MAZEN KHERALLAH" userId="4d8bae32aa458b2a" providerId="LiveId" clId="{D1F6DF24-7977-416E-A8CB-0CF0122DCE5C}" dt="2023-06-30T17:15:51.615" v="7078" actId="700"/>
          <ac:spMkLst>
            <pc:docMk/>
            <pc:sldMk cId="1383977036" sldId="2145707259"/>
            <ac:spMk id="2" creationId="{9307FFB2-8248-F428-D800-8C6C8F4250ED}"/>
          </ac:spMkLst>
        </pc:spChg>
        <pc:spChg chg="del">
          <ac:chgData name="MAZEN KHERALLAH" userId="4d8bae32aa458b2a" providerId="LiveId" clId="{D1F6DF24-7977-416E-A8CB-0CF0122DCE5C}" dt="2023-06-30T17:15:19.501" v="7072" actId="22"/>
          <ac:spMkLst>
            <pc:docMk/>
            <pc:sldMk cId="1383977036" sldId="2145707259"/>
            <ac:spMk id="3" creationId="{56362243-3F0B-FC70-903C-AFE350635A7F}"/>
          </ac:spMkLst>
        </pc:spChg>
        <pc:spChg chg="add del mod">
          <ac:chgData name="MAZEN KHERALLAH" userId="4d8bae32aa458b2a" providerId="LiveId" clId="{D1F6DF24-7977-416E-A8CB-0CF0122DCE5C}" dt="2023-06-30T17:15:31.387" v="7074" actId="22"/>
          <ac:spMkLst>
            <pc:docMk/>
            <pc:sldMk cId="1383977036" sldId="2145707259"/>
            <ac:spMk id="7" creationId="{B22C5FEF-46F2-AE7A-CAED-719C39749B1A}"/>
          </ac:spMkLst>
        </pc:spChg>
        <pc:spChg chg="add mod">
          <ac:chgData name="MAZEN KHERALLAH" userId="4d8bae32aa458b2a" providerId="LiveId" clId="{D1F6DF24-7977-416E-A8CB-0CF0122DCE5C}" dt="2023-07-07T14:48:31.971" v="11030" actId="1076"/>
          <ac:spMkLst>
            <pc:docMk/>
            <pc:sldMk cId="1383977036" sldId="2145707259"/>
            <ac:spMk id="11" creationId="{E00BB25F-1B62-F314-351E-444B2F18231F}"/>
          </ac:spMkLst>
        </pc:spChg>
        <pc:picChg chg="add del mod ord">
          <ac:chgData name="MAZEN KHERALLAH" userId="4d8bae32aa458b2a" providerId="LiveId" clId="{D1F6DF24-7977-416E-A8CB-0CF0122DCE5C}" dt="2023-06-30T17:15:24.381" v="7073" actId="478"/>
          <ac:picMkLst>
            <pc:docMk/>
            <pc:sldMk cId="1383977036" sldId="2145707259"/>
            <ac:picMk id="5" creationId="{2E2317AA-32AC-462C-4021-B2AB91E8462B}"/>
          </ac:picMkLst>
        </pc:picChg>
        <pc:picChg chg="add mod ord">
          <ac:chgData name="MAZEN KHERALLAH" userId="4d8bae32aa458b2a" providerId="LiveId" clId="{D1F6DF24-7977-416E-A8CB-0CF0122DCE5C}" dt="2023-06-30T17:15:54.494" v="7079" actId="1076"/>
          <ac:picMkLst>
            <pc:docMk/>
            <pc:sldMk cId="1383977036" sldId="2145707259"/>
            <ac:picMk id="9" creationId="{807F6380-030A-965C-0819-E477F74D4EFC}"/>
          </ac:picMkLst>
        </pc:picChg>
      </pc:sldChg>
      <pc:sldChg chg="addSp delSp modSp new mod modAnim modNotesTx">
        <pc:chgData name="MAZEN KHERALLAH" userId="4d8bae32aa458b2a" providerId="LiveId" clId="{D1F6DF24-7977-416E-A8CB-0CF0122DCE5C}" dt="2023-07-10T13:18:42.247" v="13959" actId="478"/>
        <pc:sldMkLst>
          <pc:docMk/>
          <pc:sldMk cId="671364913" sldId="2145707260"/>
        </pc:sldMkLst>
        <pc:spChg chg="add mod">
          <ac:chgData name="MAZEN KHERALLAH" userId="4d8bae32aa458b2a" providerId="LiveId" clId="{D1F6DF24-7977-416E-A8CB-0CF0122DCE5C}" dt="2023-07-09T20:23:20.718" v="13348" actId="207"/>
          <ac:spMkLst>
            <pc:docMk/>
            <pc:sldMk cId="671364913" sldId="2145707260"/>
            <ac:spMk id="3" creationId="{01B76879-6ED0-12CD-66B0-EA7B5D5161B6}"/>
          </ac:spMkLst>
        </pc:spChg>
        <pc:spChg chg="add del mod">
          <ac:chgData name="MAZEN KHERALLAH" userId="4d8bae32aa458b2a" providerId="LiveId" clId="{D1F6DF24-7977-416E-A8CB-0CF0122DCE5C}" dt="2023-07-10T13:18:42.247" v="13959" actId="478"/>
          <ac:spMkLst>
            <pc:docMk/>
            <pc:sldMk cId="671364913" sldId="2145707260"/>
            <ac:spMk id="4" creationId="{9C91B8EA-A216-4AAB-C347-CD65F247F1A3}"/>
          </ac:spMkLst>
        </pc:spChg>
        <pc:spChg chg="add mod">
          <ac:chgData name="MAZEN KHERALLAH" userId="4d8bae32aa458b2a" providerId="LiveId" clId="{D1F6DF24-7977-416E-A8CB-0CF0122DCE5C}" dt="2023-07-02T18:01:19.891" v="7116" actId="113"/>
          <ac:spMkLst>
            <pc:docMk/>
            <pc:sldMk cId="671364913" sldId="2145707260"/>
            <ac:spMk id="7" creationId="{4B48339C-E3D0-2B6D-8861-85D1F41EC517}"/>
          </ac:spMkLst>
        </pc:spChg>
        <pc:spChg chg="add mod">
          <ac:chgData name="MAZEN KHERALLAH" userId="4d8bae32aa458b2a" providerId="LiveId" clId="{D1F6DF24-7977-416E-A8CB-0CF0122DCE5C}" dt="2023-07-10T13:17:53.990" v="13942" actId="1076"/>
          <ac:spMkLst>
            <pc:docMk/>
            <pc:sldMk cId="671364913" sldId="2145707260"/>
            <ac:spMk id="8" creationId="{C68DED9A-87B4-D847-2A5F-EFE12E3049B3}"/>
          </ac:spMkLst>
        </pc:spChg>
        <pc:spChg chg="mod">
          <ac:chgData name="MAZEN KHERALLAH" userId="4d8bae32aa458b2a" providerId="LiveId" clId="{D1F6DF24-7977-416E-A8CB-0CF0122DCE5C}" dt="2023-07-02T18:01:11.041" v="7114" actId="403"/>
          <ac:spMkLst>
            <pc:docMk/>
            <pc:sldMk cId="671364913" sldId="2145707260"/>
            <ac:spMk id="9" creationId="{82E367A7-E521-C785-E523-E50FDC1BC699}"/>
          </ac:spMkLst>
        </pc:spChg>
        <pc:spChg chg="add del">
          <ac:chgData name="MAZEN KHERALLAH" userId="4d8bae32aa458b2a" providerId="LiveId" clId="{D1F6DF24-7977-416E-A8CB-0CF0122DCE5C}" dt="2023-07-02T18:20:41.992" v="7211" actId="22"/>
          <ac:spMkLst>
            <pc:docMk/>
            <pc:sldMk cId="671364913" sldId="2145707260"/>
            <ac:spMk id="23" creationId="{2B29F012-A533-F813-C40B-E36D4F65E24B}"/>
          </ac:spMkLst>
        </pc:spChg>
        <pc:spChg chg="add mod ord">
          <ac:chgData name="MAZEN KHERALLAH" userId="4d8bae32aa458b2a" providerId="LiveId" clId="{D1F6DF24-7977-416E-A8CB-0CF0122DCE5C}" dt="2023-07-09T20:23:40.536" v="13349" actId="166"/>
          <ac:spMkLst>
            <pc:docMk/>
            <pc:sldMk cId="671364913" sldId="2145707260"/>
            <ac:spMk id="33" creationId="{5F994DA3-CC04-94BC-FCEE-6199D9B98725}"/>
          </ac:spMkLst>
        </pc:spChg>
        <pc:grpChg chg="add del mod">
          <ac:chgData name="MAZEN KHERALLAH" userId="4d8bae32aa458b2a" providerId="LiveId" clId="{D1F6DF24-7977-416E-A8CB-0CF0122DCE5C}" dt="2023-07-02T18:07:37.141" v="7164" actId="478"/>
          <ac:grpSpMkLst>
            <pc:docMk/>
            <pc:sldMk cId="671364913" sldId="2145707260"/>
            <ac:grpSpMk id="8" creationId="{E88632E3-8032-FEC2-5D10-B8AC4AE49631}"/>
          </ac:grpSpMkLst>
        </pc:grpChg>
        <pc:graphicFrameChg chg="add mod modGraphic">
          <ac:chgData name="MAZEN KHERALLAH" userId="4d8bae32aa458b2a" providerId="LiveId" clId="{D1F6DF24-7977-416E-A8CB-0CF0122DCE5C}" dt="2023-07-02T18:15:54.733" v="7179" actId="1076"/>
          <ac:graphicFrameMkLst>
            <pc:docMk/>
            <pc:sldMk cId="671364913" sldId="2145707260"/>
            <ac:graphicFrameMk id="19" creationId="{93260F4B-8C67-4A1B-34EA-5504ECC03863}"/>
          </ac:graphicFrameMkLst>
        </pc:graphicFrameChg>
        <pc:graphicFrameChg chg="add mod">
          <ac:chgData name="MAZEN KHERALLAH" userId="4d8bae32aa458b2a" providerId="LiveId" clId="{D1F6DF24-7977-416E-A8CB-0CF0122DCE5C}" dt="2023-07-10T13:17:42.437" v="13938" actId="1076"/>
          <ac:graphicFrameMkLst>
            <pc:docMk/>
            <pc:sldMk cId="671364913" sldId="2145707260"/>
            <ac:graphicFrameMk id="26" creationId="{5AAB6AAE-ED2B-445B-577C-EA9A28095A62}"/>
          </ac:graphicFrameMkLst>
        </pc:graphicFrameChg>
        <pc:picChg chg="add del">
          <ac:chgData name="MAZEN KHERALLAH" userId="4d8bae32aa458b2a" providerId="LiveId" clId="{D1F6DF24-7977-416E-A8CB-0CF0122DCE5C}" dt="2023-07-02T17:57:07.982" v="7082" actId="478"/>
          <ac:picMkLst>
            <pc:docMk/>
            <pc:sldMk cId="671364913" sldId="2145707260"/>
            <ac:picMk id="3" creationId="{08BF3A67-AFC4-4D8D-AA71-0FA5C7F8D5F9}"/>
          </ac:picMkLst>
        </pc:picChg>
        <pc:picChg chg="add mod">
          <ac:chgData name="MAZEN KHERALLAH" userId="4d8bae32aa458b2a" providerId="LiveId" clId="{D1F6DF24-7977-416E-A8CB-0CF0122DCE5C}" dt="2023-07-02T18:00:59.521" v="7105" actId="1076"/>
          <ac:picMkLst>
            <pc:docMk/>
            <pc:sldMk cId="671364913" sldId="2145707260"/>
            <ac:picMk id="5" creationId="{505A6892-7258-64A2-9053-CEC5AF2A6DB2}"/>
          </ac:picMkLst>
        </pc:picChg>
        <pc:picChg chg="mod">
          <ac:chgData name="MAZEN KHERALLAH" userId="4d8bae32aa458b2a" providerId="LiveId" clId="{D1F6DF24-7977-416E-A8CB-0CF0122DCE5C}" dt="2023-07-02T18:00:56.121" v="7103"/>
          <ac:picMkLst>
            <pc:docMk/>
            <pc:sldMk cId="671364913" sldId="2145707260"/>
            <ac:picMk id="10" creationId="{9AC7AB60-395E-CC25-DE09-178E28B94AB6}"/>
          </ac:picMkLst>
        </pc:picChg>
        <pc:picChg chg="add del">
          <ac:chgData name="MAZEN KHERALLAH" userId="4d8bae32aa458b2a" providerId="LiveId" clId="{D1F6DF24-7977-416E-A8CB-0CF0122DCE5C}" dt="2023-07-02T18:03:35.542" v="7118" actId="478"/>
          <ac:picMkLst>
            <pc:docMk/>
            <pc:sldMk cId="671364913" sldId="2145707260"/>
            <ac:picMk id="12" creationId="{AD0C6A51-3868-8693-958E-9A8C64B4FDF2}"/>
          </ac:picMkLst>
        </pc:picChg>
        <pc:picChg chg="add del mod">
          <ac:chgData name="MAZEN KHERALLAH" userId="4d8bae32aa458b2a" providerId="LiveId" clId="{D1F6DF24-7977-416E-A8CB-0CF0122DCE5C}" dt="2023-07-02T18:16:22.013" v="7186" actId="21"/>
          <ac:picMkLst>
            <pc:docMk/>
            <pc:sldMk cId="671364913" sldId="2145707260"/>
            <ac:picMk id="14" creationId="{1AA278BC-9E8D-BE0C-9820-E302594315F2}"/>
          </ac:picMkLst>
        </pc:picChg>
        <pc:picChg chg="add del">
          <ac:chgData name="MAZEN KHERALLAH" userId="4d8bae32aa458b2a" providerId="LiveId" clId="{D1F6DF24-7977-416E-A8CB-0CF0122DCE5C}" dt="2023-07-02T18:04:05.061" v="7123" actId="478"/>
          <ac:picMkLst>
            <pc:docMk/>
            <pc:sldMk cId="671364913" sldId="2145707260"/>
            <ac:picMk id="16" creationId="{FD41094F-79B1-5880-1392-458E1E820C59}"/>
          </ac:picMkLst>
        </pc:picChg>
        <pc:picChg chg="add del mod">
          <ac:chgData name="MAZEN KHERALLAH" userId="4d8bae32aa458b2a" providerId="LiveId" clId="{D1F6DF24-7977-416E-A8CB-0CF0122DCE5C}" dt="2023-07-02T18:16:22.013" v="7186" actId="21"/>
          <ac:picMkLst>
            <pc:docMk/>
            <pc:sldMk cId="671364913" sldId="2145707260"/>
            <ac:picMk id="18" creationId="{24877A80-869C-38E3-E7E0-3FD682956476}"/>
          </ac:picMkLst>
        </pc:picChg>
        <pc:picChg chg="add del mod">
          <ac:chgData name="MAZEN KHERALLAH" userId="4d8bae32aa458b2a" providerId="LiveId" clId="{D1F6DF24-7977-416E-A8CB-0CF0122DCE5C}" dt="2023-07-02T18:05:31.591" v="7159" actId="21"/>
          <ac:picMkLst>
            <pc:docMk/>
            <pc:sldMk cId="671364913" sldId="2145707260"/>
            <ac:picMk id="21" creationId="{15CEF206-AFB3-B2D6-5AB6-32AA3344E308}"/>
          </ac:picMkLst>
        </pc:picChg>
        <pc:picChg chg="add mod">
          <ac:chgData name="MAZEN KHERALLAH" userId="4d8bae32aa458b2a" providerId="LiveId" clId="{D1F6DF24-7977-416E-A8CB-0CF0122DCE5C}" dt="2023-07-10T13:18:33.081" v="13958" actId="1035"/>
          <ac:picMkLst>
            <pc:docMk/>
            <pc:sldMk cId="671364913" sldId="2145707260"/>
            <ac:picMk id="28" creationId="{DE1C9F65-B9BB-3242-F5DD-22B61E8E05D7}"/>
          </ac:picMkLst>
        </pc:picChg>
        <pc:picChg chg="add del">
          <ac:chgData name="MAZEN KHERALLAH" userId="4d8bae32aa458b2a" providerId="LiveId" clId="{D1F6DF24-7977-416E-A8CB-0CF0122DCE5C}" dt="2023-07-02T18:27:13.553" v="7271" actId="478"/>
          <ac:picMkLst>
            <pc:docMk/>
            <pc:sldMk cId="671364913" sldId="2145707260"/>
            <ac:picMk id="30" creationId="{F4A3BEC7-1D99-E6FA-62F1-C4E543DC9908}"/>
          </ac:picMkLst>
        </pc:picChg>
        <pc:picChg chg="add mod">
          <ac:chgData name="MAZEN KHERALLAH" userId="4d8bae32aa458b2a" providerId="LiveId" clId="{D1F6DF24-7977-416E-A8CB-0CF0122DCE5C}" dt="2023-07-10T13:18:33.081" v="13958" actId="1035"/>
          <ac:picMkLst>
            <pc:docMk/>
            <pc:sldMk cId="671364913" sldId="2145707260"/>
            <ac:picMk id="32" creationId="{27C4C2C3-A90C-906F-2CB8-FC9FF8DCC436}"/>
          </ac:picMkLst>
        </pc:picChg>
      </pc:sldChg>
      <pc:sldChg chg="delSp modSp add mod">
        <pc:chgData name="MAZEN KHERALLAH" userId="4d8bae32aa458b2a" providerId="LiveId" clId="{D1F6DF24-7977-416E-A8CB-0CF0122DCE5C}" dt="2023-07-06T11:13:45.195" v="9671" actId="1037"/>
        <pc:sldMkLst>
          <pc:docMk/>
          <pc:sldMk cId="3233092974" sldId="2145707261"/>
        </pc:sldMkLst>
        <pc:spChg chg="mod">
          <ac:chgData name="MAZEN KHERALLAH" userId="4d8bae32aa458b2a" providerId="LiveId" clId="{D1F6DF24-7977-416E-A8CB-0CF0122DCE5C}" dt="2023-07-06T11:13:45.195" v="9671" actId="1037"/>
          <ac:spMkLst>
            <pc:docMk/>
            <pc:sldMk cId="3233092974" sldId="2145707261"/>
            <ac:spMk id="22" creationId="{9F386421-63ED-5098-6679-48C714A4E966}"/>
          </ac:spMkLst>
        </pc:spChg>
        <pc:graphicFrameChg chg="del">
          <ac:chgData name="MAZEN KHERALLAH" userId="4d8bae32aa458b2a" providerId="LiveId" clId="{D1F6DF24-7977-416E-A8CB-0CF0122DCE5C}" dt="2023-07-02T18:20:08.515" v="7209" actId="478"/>
          <ac:graphicFrameMkLst>
            <pc:docMk/>
            <pc:sldMk cId="3233092974" sldId="2145707261"/>
            <ac:graphicFrameMk id="17" creationId="{AED90B8F-D5C8-46F3-481E-6E4AC706EABE}"/>
          </ac:graphicFrameMkLst>
        </pc:graphicFrameChg>
      </pc:sldChg>
      <pc:sldChg chg="addSp delSp modSp new mod modAnim modNotesTx">
        <pc:chgData name="MAZEN KHERALLAH" userId="4d8bae32aa458b2a" providerId="LiveId" clId="{D1F6DF24-7977-416E-A8CB-0CF0122DCE5C}" dt="2023-07-02T19:19:19.486" v="7632" actId="20577"/>
        <pc:sldMkLst>
          <pc:docMk/>
          <pc:sldMk cId="3643705692" sldId="2145707262"/>
        </pc:sldMkLst>
        <pc:spChg chg="add mod">
          <ac:chgData name="MAZEN KHERALLAH" userId="4d8bae32aa458b2a" providerId="LiveId" clId="{D1F6DF24-7977-416E-A8CB-0CF0122DCE5C}" dt="2023-07-02T18:36:48.163" v="7339" actId="1076"/>
          <ac:spMkLst>
            <pc:docMk/>
            <pc:sldMk cId="3643705692" sldId="2145707262"/>
            <ac:spMk id="13" creationId="{BCC72E0B-47AB-0DDB-83E9-84BCA89ACDCA}"/>
          </ac:spMkLst>
        </pc:spChg>
        <pc:spChg chg="add mod">
          <ac:chgData name="MAZEN KHERALLAH" userId="4d8bae32aa458b2a" providerId="LiveId" clId="{D1F6DF24-7977-416E-A8CB-0CF0122DCE5C}" dt="2023-07-02T19:04:23.385" v="7502" actId="2085"/>
          <ac:spMkLst>
            <pc:docMk/>
            <pc:sldMk cId="3643705692" sldId="2145707262"/>
            <ac:spMk id="14" creationId="{02573D55-F964-B1D8-8626-17D1AA1A8D19}"/>
          </ac:spMkLst>
        </pc:spChg>
        <pc:spChg chg="add mod">
          <ac:chgData name="MAZEN KHERALLAH" userId="4d8bae32aa458b2a" providerId="LiveId" clId="{D1F6DF24-7977-416E-A8CB-0CF0122DCE5C}" dt="2023-07-02T18:48:23.534" v="7408" actId="20577"/>
          <ac:spMkLst>
            <pc:docMk/>
            <pc:sldMk cId="3643705692" sldId="2145707262"/>
            <ac:spMk id="16" creationId="{FAC230DF-EC16-9128-ED7F-6C708ED9CA4E}"/>
          </ac:spMkLst>
        </pc:spChg>
        <pc:spChg chg="add mod ord">
          <ac:chgData name="MAZEN KHERALLAH" userId="4d8bae32aa458b2a" providerId="LiveId" clId="{D1F6DF24-7977-416E-A8CB-0CF0122DCE5C}" dt="2023-07-02T18:50:54.012" v="7449" actId="167"/>
          <ac:spMkLst>
            <pc:docMk/>
            <pc:sldMk cId="3643705692" sldId="2145707262"/>
            <ac:spMk id="18" creationId="{DACFE9FE-1E6D-5EB3-AEF9-1B5F69C0D270}"/>
          </ac:spMkLst>
        </pc:spChg>
        <pc:picChg chg="add del">
          <ac:chgData name="MAZEN KHERALLAH" userId="4d8bae32aa458b2a" providerId="LiveId" clId="{D1F6DF24-7977-416E-A8CB-0CF0122DCE5C}" dt="2023-07-02T18:33:01.347" v="7308" actId="478"/>
          <ac:picMkLst>
            <pc:docMk/>
            <pc:sldMk cId="3643705692" sldId="2145707262"/>
            <ac:picMk id="3" creationId="{B2919170-7A5A-F2DA-CDAF-5F98D3BE85A0}"/>
          </ac:picMkLst>
        </pc:picChg>
        <pc:picChg chg="add">
          <ac:chgData name="MAZEN KHERALLAH" userId="4d8bae32aa458b2a" providerId="LiveId" clId="{D1F6DF24-7977-416E-A8CB-0CF0122DCE5C}" dt="2023-07-02T18:33:01.923" v="7309" actId="22"/>
          <ac:picMkLst>
            <pc:docMk/>
            <pc:sldMk cId="3643705692" sldId="2145707262"/>
            <ac:picMk id="5" creationId="{CDD2E28A-55BD-4880-A9C5-AAA42E3BBA82}"/>
          </ac:picMkLst>
        </pc:picChg>
        <pc:picChg chg="add mod modCrop">
          <ac:chgData name="MAZEN KHERALLAH" userId="4d8bae32aa458b2a" providerId="LiveId" clId="{D1F6DF24-7977-416E-A8CB-0CF0122DCE5C}" dt="2023-07-02T18:35:01.873" v="7329" actId="1076"/>
          <ac:picMkLst>
            <pc:docMk/>
            <pc:sldMk cId="3643705692" sldId="2145707262"/>
            <ac:picMk id="7" creationId="{E7A46E1A-6AAC-EE28-3C56-6F3CA8FE3850}"/>
          </ac:picMkLst>
        </pc:picChg>
        <pc:picChg chg="add mod modCrop">
          <ac:chgData name="MAZEN KHERALLAH" userId="4d8bae32aa458b2a" providerId="LiveId" clId="{D1F6DF24-7977-416E-A8CB-0CF0122DCE5C}" dt="2023-07-02T18:34:59.867" v="7328" actId="1076"/>
          <ac:picMkLst>
            <pc:docMk/>
            <pc:sldMk cId="3643705692" sldId="2145707262"/>
            <ac:picMk id="9" creationId="{E6AFC258-B726-D212-0B29-9FA7F10D299F}"/>
          </ac:picMkLst>
        </pc:picChg>
        <pc:picChg chg="add mod modCrop">
          <ac:chgData name="MAZEN KHERALLAH" userId="4d8bae32aa458b2a" providerId="LiveId" clId="{D1F6DF24-7977-416E-A8CB-0CF0122DCE5C}" dt="2023-07-02T18:35:08.747" v="7330" actId="1076"/>
          <ac:picMkLst>
            <pc:docMk/>
            <pc:sldMk cId="3643705692" sldId="2145707262"/>
            <ac:picMk id="11" creationId="{C53CB892-9CE1-8821-8177-4EE17C1FFAC6}"/>
          </ac:picMkLst>
        </pc:picChg>
      </pc:sldChg>
      <pc:sldChg chg="addSp delSp modSp new mod ord modAnim">
        <pc:chgData name="MAZEN KHERALLAH" userId="4d8bae32aa458b2a" providerId="LiveId" clId="{D1F6DF24-7977-416E-A8CB-0CF0122DCE5C}" dt="2023-07-10T13:38:22.996" v="14019" actId="20577"/>
        <pc:sldMkLst>
          <pc:docMk/>
          <pc:sldMk cId="2698811267" sldId="2145707263"/>
        </pc:sldMkLst>
        <pc:spChg chg="add mod">
          <ac:chgData name="MAZEN KHERALLAH" userId="4d8bae32aa458b2a" providerId="LiveId" clId="{D1F6DF24-7977-416E-A8CB-0CF0122DCE5C}" dt="2023-07-10T13:38:20.603" v="14018" actId="20577"/>
          <ac:spMkLst>
            <pc:docMk/>
            <pc:sldMk cId="2698811267" sldId="2145707263"/>
            <ac:spMk id="3" creationId="{588BFD26-2698-E8D1-6219-333255D24A37}"/>
          </ac:spMkLst>
        </pc:spChg>
        <pc:spChg chg="add mod">
          <ac:chgData name="MAZEN KHERALLAH" userId="4d8bae32aa458b2a" providerId="LiveId" clId="{D1F6DF24-7977-416E-A8CB-0CF0122DCE5C}" dt="2023-07-06T11:43:20.506" v="10008" actId="1076"/>
          <ac:spMkLst>
            <pc:docMk/>
            <pc:sldMk cId="2698811267" sldId="2145707263"/>
            <ac:spMk id="4" creationId="{3ED4E741-C8B3-4DAE-06C1-F8EF65A7C700}"/>
          </ac:spMkLst>
        </pc:spChg>
        <pc:spChg chg="add mod">
          <ac:chgData name="MAZEN KHERALLAH" userId="4d8bae32aa458b2a" providerId="LiveId" clId="{D1F6DF24-7977-416E-A8CB-0CF0122DCE5C}" dt="2023-07-10T13:38:22.996" v="14019" actId="20577"/>
          <ac:spMkLst>
            <pc:docMk/>
            <pc:sldMk cId="2698811267" sldId="2145707263"/>
            <ac:spMk id="6" creationId="{98380184-0D0C-B7E7-A2B6-CC55FDD69FCC}"/>
          </ac:spMkLst>
        </pc:spChg>
        <pc:spChg chg="add mod">
          <ac:chgData name="MAZEN KHERALLAH" userId="4d8bae32aa458b2a" providerId="LiveId" clId="{D1F6DF24-7977-416E-A8CB-0CF0122DCE5C}" dt="2023-07-06T11:43:43.403" v="10013"/>
          <ac:spMkLst>
            <pc:docMk/>
            <pc:sldMk cId="2698811267" sldId="2145707263"/>
            <ac:spMk id="8" creationId="{40AAB773-4752-EA47-8C4C-52697FA0A430}"/>
          </ac:spMkLst>
        </pc:spChg>
        <pc:spChg chg="add mod">
          <ac:chgData name="MAZEN KHERALLAH" userId="4d8bae32aa458b2a" providerId="LiveId" clId="{D1F6DF24-7977-416E-A8CB-0CF0122DCE5C}" dt="2023-07-06T11:43:43.403" v="10013"/>
          <ac:spMkLst>
            <pc:docMk/>
            <pc:sldMk cId="2698811267" sldId="2145707263"/>
            <ac:spMk id="9" creationId="{0BA78E28-5072-FDF2-FBBA-B909789346A6}"/>
          </ac:spMkLst>
        </pc:spChg>
        <pc:spChg chg="add mod">
          <ac:chgData name="MAZEN KHERALLAH" userId="4d8bae32aa458b2a" providerId="LiveId" clId="{D1F6DF24-7977-416E-A8CB-0CF0122DCE5C}" dt="2023-07-07T14:35:28.841" v="10854" actId="1076"/>
          <ac:spMkLst>
            <pc:docMk/>
            <pc:sldMk cId="2698811267" sldId="2145707263"/>
            <ac:spMk id="11" creationId="{DD187CE5-6B4E-B851-7B1F-FFBF9B76D4FF}"/>
          </ac:spMkLst>
        </pc:spChg>
        <pc:spChg chg="add del">
          <ac:chgData name="MAZEN KHERALLAH" userId="4d8bae32aa458b2a" providerId="LiveId" clId="{D1F6DF24-7977-416E-A8CB-0CF0122DCE5C}" dt="2023-07-07T14:33:18.276" v="10812" actId="22"/>
          <ac:spMkLst>
            <pc:docMk/>
            <pc:sldMk cId="2698811267" sldId="2145707263"/>
            <ac:spMk id="13" creationId="{5927E6A7-55EF-211F-6A06-396BD307DF98}"/>
          </ac:spMkLst>
        </pc:spChg>
        <pc:spChg chg="add mod">
          <ac:chgData name="MAZEN KHERALLAH" userId="4d8bae32aa458b2a" providerId="LiveId" clId="{D1F6DF24-7977-416E-A8CB-0CF0122DCE5C}" dt="2023-07-07T14:33:53.321" v="10827" actId="1076"/>
          <ac:spMkLst>
            <pc:docMk/>
            <pc:sldMk cId="2698811267" sldId="2145707263"/>
            <ac:spMk id="14" creationId="{8823311E-93D7-A942-C8B0-3451007B2107}"/>
          </ac:spMkLst>
        </pc:spChg>
        <pc:spChg chg="add mod">
          <ac:chgData name="MAZEN KHERALLAH" userId="4d8bae32aa458b2a" providerId="LiveId" clId="{D1F6DF24-7977-416E-A8CB-0CF0122DCE5C}" dt="2023-07-07T14:34:45.247" v="10844" actId="1076"/>
          <ac:spMkLst>
            <pc:docMk/>
            <pc:sldMk cId="2698811267" sldId="2145707263"/>
            <ac:spMk id="15" creationId="{0EAE15F7-2174-9445-62CE-8B86B35B8E3C}"/>
          </ac:spMkLst>
        </pc:spChg>
        <pc:grpChg chg="add del mod">
          <ac:chgData name="MAZEN KHERALLAH" userId="4d8bae32aa458b2a" providerId="LiveId" clId="{D1F6DF24-7977-416E-A8CB-0CF0122DCE5C}" dt="2023-07-06T11:43:46.639" v="10015" actId="478"/>
          <ac:grpSpMkLst>
            <pc:docMk/>
            <pc:sldMk cId="2698811267" sldId="2145707263"/>
            <ac:grpSpMk id="7" creationId="{2B230AA0-BB3E-FF3F-A768-DC8E6A558EB3}"/>
          </ac:grpSpMkLst>
        </pc:grpChg>
        <pc:graphicFrameChg chg="add mod modGraphic">
          <ac:chgData name="MAZEN KHERALLAH" userId="4d8bae32aa458b2a" providerId="LiveId" clId="{D1F6DF24-7977-416E-A8CB-0CF0122DCE5C}" dt="2023-07-07T14:32:54.955" v="10804" actId="20577"/>
          <ac:graphicFrameMkLst>
            <pc:docMk/>
            <pc:sldMk cId="2698811267" sldId="2145707263"/>
            <ac:graphicFrameMk id="2" creationId="{158A40D0-AD5D-8130-C2B6-681AD8F8E485}"/>
          </ac:graphicFrameMkLst>
        </pc:graphicFrameChg>
        <pc:graphicFrameChg chg="add mod modGraphic">
          <ac:chgData name="MAZEN KHERALLAH" userId="4d8bae32aa458b2a" providerId="LiveId" clId="{D1F6DF24-7977-416E-A8CB-0CF0122DCE5C}" dt="2023-07-07T14:33:42.673" v="10823" actId="313"/>
          <ac:graphicFrameMkLst>
            <pc:docMk/>
            <pc:sldMk cId="2698811267" sldId="2145707263"/>
            <ac:graphicFrameMk id="5" creationId="{E88FAE81-AF87-B641-C830-E1EFAA1BDA72}"/>
          </ac:graphicFrameMkLst>
        </pc:graphicFrameChg>
        <pc:graphicFrameChg chg="add mod">
          <ac:chgData name="MAZEN KHERALLAH" userId="4d8bae32aa458b2a" providerId="LiveId" clId="{D1F6DF24-7977-416E-A8CB-0CF0122DCE5C}" dt="2023-07-07T14:34:48.558" v="10851" actId="20577"/>
          <ac:graphicFrameMkLst>
            <pc:docMk/>
            <pc:sldMk cId="2698811267" sldId="2145707263"/>
            <ac:graphicFrameMk id="10" creationId="{673E6E96-6CAC-328C-4EED-4AAD3E457E87}"/>
          </ac:graphicFrameMkLst>
        </pc:graphicFrameChg>
      </pc:sldChg>
      <pc:sldChg chg="addSp modSp new mod">
        <pc:chgData name="MAZEN KHERALLAH" userId="4d8bae32aa458b2a" providerId="LiveId" clId="{D1F6DF24-7977-416E-A8CB-0CF0122DCE5C}" dt="2023-07-07T14:53:21.758" v="11039"/>
        <pc:sldMkLst>
          <pc:docMk/>
          <pc:sldMk cId="487859303" sldId="2145707264"/>
        </pc:sldMkLst>
        <pc:spChg chg="add mod">
          <ac:chgData name="MAZEN KHERALLAH" userId="4d8bae32aa458b2a" providerId="LiveId" clId="{D1F6DF24-7977-416E-A8CB-0CF0122DCE5C}" dt="2023-07-06T11:50:45.386" v="10169" actId="1036"/>
          <ac:spMkLst>
            <pc:docMk/>
            <pc:sldMk cId="487859303" sldId="2145707264"/>
            <ac:spMk id="4" creationId="{17F36A0B-5C08-A42B-3EC4-84AA494045A2}"/>
          </ac:spMkLst>
        </pc:spChg>
        <pc:spChg chg="add mod">
          <ac:chgData name="MAZEN KHERALLAH" userId="4d8bae32aa458b2a" providerId="LiveId" clId="{D1F6DF24-7977-416E-A8CB-0CF0122DCE5C}" dt="2023-07-07T14:04:38.872" v="10355" actId="20577"/>
          <ac:spMkLst>
            <pc:docMk/>
            <pc:sldMk cId="487859303" sldId="2145707264"/>
            <ac:spMk id="6" creationId="{40C2C7EC-035A-0A8F-49A8-8834EA37048B}"/>
          </ac:spMkLst>
        </pc:spChg>
        <pc:spChg chg="add mod">
          <ac:chgData name="MAZEN KHERALLAH" userId="4d8bae32aa458b2a" providerId="LiveId" clId="{D1F6DF24-7977-416E-A8CB-0CF0122DCE5C}" dt="2023-07-07T14:53:21.758" v="11039"/>
          <ac:spMkLst>
            <pc:docMk/>
            <pc:sldMk cId="487859303" sldId="2145707264"/>
            <ac:spMk id="7" creationId="{A56F918A-87A4-4B24-2B6D-A9B84C6601B9}"/>
          </ac:spMkLst>
        </pc:spChg>
        <pc:picChg chg="add mod">
          <ac:chgData name="MAZEN KHERALLAH" userId="4d8bae32aa458b2a" providerId="LiveId" clId="{D1F6DF24-7977-416E-A8CB-0CF0122DCE5C}" dt="2023-07-07T14:03:55.635" v="10343" actId="1076"/>
          <ac:picMkLst>
            <pc:docMk/>
            <pc:sldMk cId="487859303" sldId="2145707264"/>
            <ac:picMk id="3" creationId="{2D511C10-5528-4FA7-E628-F9502B77FBFA}"/>
          </ac:picMkLst>
        </pc:picChg>
      </pc:sldChg>
      <pc:sldChg chg="addSp delSp modSp new mod delAnim modAnim">
        <pc:chgData name="MAZEN KHERALLAH" userId="4d8bae32aa458b2a" providerId="LiveId" clId="{D1F6DF24-7977-416E-A8CB-0CF0122DCE5C}" dt="2023-07-09T20:41:58.617" v="13672"/>
        <pc:sldMkLst>
          <pc:docMk/>
          <pc:sldMk cId="1080192771" sldId="2145707265"/>
        </pc:sldMkLst>
        <pc:spChg chg="add mod">
          <ac:chgData name="MAZEN KHERALLAH" userId="4d8bae32aa458b2a" providerId="LiveId" clId="{D1F6DF24-7977-416E-A8CB-0CF0122DCE5C}" dt="2023-07-06T11:53:25.971" v="10204" actId="1076"/>
          <ac:spMkLst>
            <pc:docMk/>
            <pc:sldMk cId="1080192771" sldId="2145707265"/>
            <ac:spMk id="4" creationId="{65FAAE5A-9F75-F5A1-90A6-FB9FA87D502C}"/>
          </ac:spMkLst>
        </pc:spChg>
        <pc:spChg chg="add mod">
          <ac:chgData name="MAZEN KHERALLAH" userId="4d8bae32aa458b2a" providerId="LiveId" clId="{D1F6DF24-7977-416E-A8CB-0CF0122DCE5C}" dt="2023-07-07T14:05:43.709" v="10368" actId="208"/>
          <ac:spMkLst>
            <pc:docMk/>
            <pc:sldMk cId="1080192771" sldId="2145707265"/>
            <ac:spMk id="8" creationId="{8BEB6385-0BAD-F34B-0451-86800470256A}"/>
          </ac:spMkLst>
        </pc:spChg>
        <pc:spChg chg="add mod">
          <ac:chgData name="MAZEN KHERALLAH" userId="4d8bae32aa458b2a" providerId="LiveId" clId="{D1F6DF24-7977-416E-A8CB-0CF0122DCE5C}" dt="2023-07-07T14:06:00.314" v="10372" actId="1076"/>
          <ac:spMkLst>
            <pc:docMk/>
            <pc:sldMk cId="1080192771" sldId="2145707265"/>
            <ac:spMk id="9" creationId="{393C29EF-7D24-A94F-3C0D-1DAB460FA2B7}"/>
          </ac:spMkLst>
        </pc:spChg>
        <pc:spChg chg="add mod">
          <ac:chgData name="MAZEN KHERALLAH" userId="4d8bae32aa458b2a" providerId="LiveId" clId="{D1F6DF24-7977-416E-A8CB-0CF0122DCE5C}" dt="2023-07-07T14:53:27.695" v="11042"/>
          <ac:spMkLst>
            <pc:docMk/>
            <pc:sldMk cId="1080192771" sldId="2145707265"/>
            <ac:spMk id="10" creationId="{70404C2A-7E9A-4438-DD74-7967BB67F8D2}"/>
          </ac:spMkLst>
        </pc:spChg>
        <pc:graphicFrameChg chg="add del mod">
          <ac:chgData name="MAZEN KHERALLAH" userId="4d8bae32aa458b2a" providerId="LiveId" clId="{D1F6DF24-7977-416E-A8CB-0CF0122DCE5C}" dt="2023-07-07T14:04:59.595" v="10358" actId="21"/>
          <ac:graphicFrameMkLst>
            <pc:docMk/>
            <pc:sldMk cId="1080192771" sldId="2145707265"/>
            <ac:graphicFrameMk id="7" creationId="{A591C264-D847-688A-CCA0-DEB3228CF031}"/>
          </ac:graphicFrameMkLst>
        </pc:graphicFrameChg>
        <pc:picChg chg="add mod">
          <ac:chgData name="MAZEN KHERALLAH" userId="4d8bae32aa458b2a" providerId="LiveId" clId="{D1F6DF24-7977-416E-A8CB-0CF0122DCE5C}" dt="2023-07-07T14:05:49.496" v="10371" actId="1076"/>
          <ac:picMkLst>
            <pc:docMk/>
            <pc:sldMk cId="1080192771" sldId="2145707265"/>
            <ac:picMk id="3" creationId="{7D26EBC8-3A8B-6DA4-778B-6C0594FB3797}"/>
          </ac:picMkLst>
        </pc:picChg>
      </pc:sldChg>
      <pc:sldChg chg="addSp delSp modSp new mod">
        <pc:chgData name="MAZEN KHERALLAH" userId="4d8bae32aa458b2a" providerId="LiveId" clId="{D1F6DF24-7977-416E-A8CB-0CF0122DCE5C}" dt="2023-07-06T11:06:24.564" v="9599" actId="20577"/>
        <pc:sldMkLst>
          <pc:docMk/>
          <pc:sldMk cId="1522597073" sldId="2145707266"/>
        </pc:sldMkLst>
        <pc:spChg chg="mod">
          <ac:chgData name="MAZEN KHERALLAH" userId="4d8bae32aa458b2a" providerId="LiveId" clId="{D1F6DF24-7977-416E-A8CB-0CF0122DCE5C}" dt="2023-07-06T11:06:24.564" v="9599" actId="20577"/>
          <ac:spMkLst>
            <pc:docMk/>
            <pc:sldMk cId="1522597073" sldId="2145707266"/>
            <ac:spMk id="2" creationId="{7BE1F7FF-3EAD-71B9-2695-CB9BCA07B543}"/>
          </ac:spMkLst>
        </pc:spChg>
        <pc:spChg chg="del mod">
          <ac:chgData name="MAZEN KHERALLAH" userId="4d8bae32aa458b2a" providerId="LiveId" clId="{D1F6DF24-7977-416E-A8CB-0CF0122DCE5C}" dt="2023-07-06T11:05:10.355" v="9532" actId="12084"/>
          <ac:spMkLst>
            <pc:docMk/>
            <pc:sldMk cId="1522597073" sldId="2145707266"/>
            <ac:spMk id="3" creationId="{7D814C41-1A01-804B-9806-EA829E786236}"/>
          </ac:spMkLst>
        </pc:spChg>
        <pc:graphicFrameChg chg="add mod">
          <ac:chgData name="MAZEN KHERALLAH" userId="4d8bae32aa458b2a" providerId="LiveId" clId="{D1F6DF24-7977-416E-A8CB-0CF0122DCE5C}" dt="2023-07-06T11:06:00.354" v="9539" actId="20577"/>
          <ac:graphicFrameMkLst>
            <pc:docMk/>
            <pc:sldMk cId="1522597073" sldId="2145707266"/>
            <ac:graphicFrameMk id="4" creationId="{DD5FFED0-50F1-A519-18AA-6E7FAD99AAF3}"/>
          </ac:graphicFrameMkLst>
        </pc:graphicFrameChg>
      </pc:sldChg>
      <pc:sldChg chg="addSp delSp modSp new mod delAnim modAnim">
        <pc:chgData name="MAZEN KHERALLAH" userId="4d8bae32aa458b2a" providerId="LiveId" clId="{D1F6DF24-7977-416E-A8CB-0CF0122DCE5C}" dt="2023-07-10T13:19:58.562" v="13965" actId="208"/>
        <pc:sldMkLst>
          <pc:docMk/>
          <pc:sldMk cId="3819277300" sldId="2145707267"/>
        </pc:sldMkLst>
        <pc:spChg chg="add del mod">
          <ac:chgData name="MAZEN KHERALLAH" userId="4d8bae32aa458b2a" providerId="LiveId" clId="{D1F6DF24-7977-416E-A8CB-0CF0122DCE5C}" dt="2023-07-09T20:18:52.518" v="13295" actId="21"/>
          <ac:spMkLst>
            <pc:docMk/>
            <pc:sldMk cId="3819277300" sldId="2145707267"/>
            <ac:spMk id="2" creationId="{4EDE27F5-E14C-FEBF-DE55-80C369FDCED6}"/>
          </ac:spMkLst>
        </pc:spChg>
        <pc:spChg chg="add mod">
          <ac:chgData name="MAZEN KHERALLAH" userId="4d8bae32aa458b2a" providerId="LiveId" clId="{D1F6DF24-7977-416E-A8CB-0CF0122DCE5C}" dt="2023-07-08T10:56:17.493" v="13036" actId="1076"/>
          <ac:spMkLst>
            <pc:docMk/>
            <pc:sldMk cId="3819277300" sldId="2145707267"/>
            <ac:spMk id="4" creationId="{88C4A651-169A-1E56-8888-50AFA0B29910}"/>
          </ac:spMkLst>
        </pc:spChg>
        <pc:spChg chg="add mod">
          <ac:chgData name="MAZEN KHERALLAH" userId="4d8bae32aa458b2a" providerId="LiveId" clId="{D1F6DF24-7977-416E-A8CB-0CF0122DCE5C}" dt="2023-07-10T13:19:58.562" v="13965" actId="208"/>
          <ac:spMkLst>
            <pc:docMk/>
            <pc:sldMk cId="3819277300" sldId="2145707267"/>
            <ac:spMk id="5" creationId="{E084467E-EE96-A5AA-9CC0-4C260C1C1B7E}"/>
          </ac:spMkLst>
        </pc:spChg>
        <pc:picChg chg="add">
          <ac:chgData name="MAZEN KHERALLAH" userId="4d8bae32aa458b2a" providerId="LiveId" clId="{D1F6DF24-7977-416E-A8CB-0CF0122DCE5C}" dt="2023-07-06T11:36:19.088" v="9841"/>
          <ac:picMkLst>
            <pc:docMk/>
            <pc:sldMk cId="3819277300" sldId="2145707267"/>
            <ac:picMk id="1026" creationId="{0D6DA5BD-1EA5-AFCA-9C27-BA75D5A17B0B}"/>
          </ac:picMkLst>
        </pc:picChg>
      </pc:sldChg>
      <pc:sldChg chg="addSp modSp new mod modNotesTx">
        <pc:chgData name="MAZEN KHERALLAH" userId="4d8bae32aa458b2a" providerId="LiveId" clId="{D1F6DF24-7977-416E-A8CB-0CF0122DCE5C}" dt="2023-07-07T14:53:23.627" v="11040"/>
        <pc:sldMkLst>
          <pc:docMk/>
          <pc:sldMk cId="1443483934" sldId="2145707268"/>
        </pc:sldMkLst>
        <pc:spChg chg="add mod">
          <ac:chgData name="MAZEN KHERALLAH" userId="4d8bae32aa458b2a" providerId="LiveId" clId="{D1F6DF24-7977-416E-A8CB-0CF0122DCE5C}" dt="2023-07-06T11:50:54.248" v="10171"/>
          <ac:spMkLst>
            <pc:docMk/>
            <pc:sldMk cId="1443483934" sldId="2145707268"/>
            <ac:spMk id="4" creationId="{D058C4F4-BA0C-B7DC-4920-9EA7B844D6FB}"/>
          </ac:spMkLst>
        </pc:spChg>
        <pc:spChg chg="add mod">
          <ac:chgData name="MAZEN KHERALLAH" userId="4d8bae32aa458b2a" providerId="LiveId" clId="{D1F6DF24-7977-416E-A8CB-0CF0122DCE5C}" dt="2023-07-07T14:53:23.627" v="11040"/>
          <ac:spMkLst>
            <pc:docMk/>
            <pc:sldMk cId="1443483934" sldId="2145707268"/>
            <ac:spMk id="5" creationId="{10CD44DD-7C81-768C-278C-6A63B9682D59}"/>
          </ac:spMkLst>
        </pc:spChg>
        <pc:picChg chg="add mod">
          <ac:chgData name="MAZEN KHERALLAH" userId="4d8bae32aa458b2a" providerId="LiveId" clId="{D1F6DF24-7977-416E-A8CB-0CF0122DCE5C}" dt="2023-07-07T14:04:55.966" v="10357" actId="14100"/>
          <ac:picMkLst>
            <pc:docMk/>
            <pc:sldMk cId="1443483934" sldId="2145707268"/>
            <ac:picMk id="3" creationId="{27EC4D66-1AD3-15CD-4B95-8299F5E59A6F}"/>
          </ac:picMkLst>
        </pc:picChg>
      </pc:sldChg>
      <pc:sldChg chg="addSp delSp modSp new mod setBg">
        <pc:chgData name="MAZEN KHERALLAH" userId="4d8bae32aa458b2a" providerId="LiveId" clId="{D1F6DF24-7977-416E-A8CB-0CF0122DCE5C}" dt="2023-07-07T14:01:27.206" v="10341" actId="26606"/>
        <pc:sldMkLst>
          <pc:docMk/>
          <pc:sldMk cId="2626830869" sldId="2145707269"/>
        </pc:sldMkLst>
        <pc:spChg chg="add">
          <ac:chgData name="MAZEN KHERALLAH" userId="4d8bae32aa458b2a" providerId="LiveId" clId="{D1F6DF24-7977-416E-A8CB-0CF0122DCE5C}" dt="2023-07-07T14:01:27.206" v="10341" actId="26606"/>
          <ac:spMkLst>
            <pc:docMk/>
            <pc:sldMk cId="2626830869" sldId="2145707269"/>
            <ac:spMk id="5" creationId="{AE1AF813-2D2F-4B78-9216-388AF161EDAA}"/>
          </ac:spMkLst>
        </pc:spChg>
        <pc:spChg chg="add">
          <ac:chgData name="MAZEN KHERALLAH" userId="4d8bae32aa458b2a" providerId="LiveId" clId="{D1F6DF24-7977-416E-A8CB-0CF0122DCE5C}" dt="2023-07-07T14:01:27.206" v="10341" actId="26606"/>
          <ac:spMkLst>
            <pc:docMk/>
            <pc:sldMk cId="2626830869" sldId="2145707269"/>
            <ac:spMk id="6" creationId="{C47181D2-95D5-4439-9BDF-14D4FDC7BD80}"/>
          </ac:spMkLst>
        </pc:spChg>
        <pc:spChg chg="add del">
          <ac:chgData name="MAZEN KHERALLAH" userId="4d8bae32aa458b2a" providerId="LiveId" clId="{D1F6DF24-7977-416E-A8CB-0CF0122DCE5C}" dt="2023-07-07T14:01:03.476" v="10330" actId="26606"/>
          <ac:spMkLst>
            <pc:docMk/>
            <pc:sldMk cId="2626830869" sldId="2145707269"/>
            <ac:spMk id="8" creationId="{C2579DAE-C141-48DB-810E-C070C300819E}"/>
          </ac:spMkLst>
        </pc:spChg>
        <pc:spChg chg="add del">
          <ac:chgData name="MAZEN KHERALLAH" userId="4d8bae32aa458b2a" providerId="LiveId" clId="{D1F6DF24-7977-416E-A8CB-0CF0122DCE5C}" dt="2023-07-07T14:01:03.476" v="10330" actId="26606"/>
          <ac:spMkLst>
            <pc:docMk/>
            <pc:sldMk cId="2626830869" sldId="2145707269"/>
            <ac:spMk id="10" creationId="{02FD90C3-6350-4D5B-9738-6E94EDF30F74}"/>
          </ac:spMkLst>
        </pc:spChg>
        <pc:spChg chg="add del">
          <ac:chgData name="MAZEN KHERALLAH" userId="4d8bae32aa458b2a" providerId="LiveId" clId="{D1F6DF24-7977-416E-A8CB-0CF0122DCE5C}" dt="2023-07-07T14:01:12.476" v="10332" actId="26606"/>
          <ac:spMkLst>
            <pc:docMk/>
            <pc:sldMk cId="2626830869" sldId="2145707269"/>
            <ac:spMk id="12" creationId="{AE1AF813-2D2F-4B78-9216-388AF161EDAA}"/>
          </ac:spMkLst>
        </pc:spChg>
        <pc:spChg chg="add del">
          <ac:chgData name="MAZEN KHERALLAH" userId="4d8bae32aa458b2a" providerId="LiveId" clId="{D1F6DF24-7977-416E-A8CB-0CF0122DCE5C}" dt="2023-07-07T14:01:12.476" v="10332" actId="26606"/>
          <ac:spMkLst>
            <pc:docMk/>
            <pc:sldMk cId="2626830869" sldId="2145707269"/>
            <ac:spMk id="13"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4" creationId="{3CBC4341-33FB-4D46-A7B4-62039B616233}"/>
          </ac:spMkLst>
        </pc:spChg>
        <pc:spChg chg="add del">
          <ac:chgData name="MAZEN KHERALLAH" userId="4d8bae32aa458b2a" providerId="LiveId" clId="{D1F6DF24-7977-416E-A8CB-0CF0122DCE5C}" dt="2023-07-07T14:01:13.813" v="10334" actId="26606"/>
          <ac:spMkLst>
            <pc:docMk/>
            <pc:sldMk cId="2626830869" sldId="2145707269"/>
            <ac:spMk id="15" creationId="{AE1AF813-2D2F-4B78-9216-388AF161EDAA}"/>
          </ac:spMkLst>
        </pc:spChg>
        <pc:spChg chg="add del">
          <ac:chgData name="MAZEN KHERALLAH" userId="4d8bae32aa458b2a" providerId="LiveId" clId="{D1F6DF24-7977-416E-A8CB-0CF0122DCE5C}" dt="2023-07-07T14:01:13.813" v="10334" actId="26606"/>
          <ac:spMkLst>
            <pc:docMk/>
            <pc:sldMk cId="2626830869" sldId="2145707269"/>
            <ac:spMk id="16" creationId="{89394C5B-B8DE-4221-8CA4-A30237DB3241}"/>
          </ac:spMkLst>
        </pc:spChg>
        <pc:spChg chg="add del">
          <ac:chgData name="MAZEN KHERALLAH" userId="4d8bae32aa458b2a" providerId="LiveId" clId="{D1F6DF24-7977-416E-A8CB-0CF0122DCE5C}" dt="2023-07-07T14:01:13.813" v="10334" actId="26606"/>
          <ac:spMkLst>
            <pc:docMk/>
            <pc:sldMk cId="2626830869" sldId="2145707269"/>
            <ac:spMk id="17"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8" creationId="{AFF43A89-FF65-44A9-BE4C-DC7389FF9CE1}"/>
          </ac:spMkLst>
        </pc:spChg>
        <pc:spChg chg="add del">
          <ac:chgData name="MAZEN KHERALLAH" userId="4d8bae32aa458b2a" providerId="LiveId" clId="{D1F6DF24-7977-416E-A8CB-0CF0122DCE5C}" dt="2023-07-07T14:01:18.978" v="10336" actId="26606"/>
          <ac:spMkLst>
            <pc:docMk/>
            <pc:sldMk cId="2626830869" sldId="2145707269"/>
            <ac:spMk id="20" creationId="{C2579DAE-C141-48DB-810E-C070C300819E}"/>
          </ac:spMkLst>
        </pc:spChg>
        <pc:spChg chg="add del">
          <ac:chgData name="MAZEN KHERALLAH" userId="4d8bae32aa458b2a" providerId="LiveId" clId="{D1F6DF24-7977-416E-A8CB-0CF0122DCE5C}" dt="2023-07-07T14:01:18.978" v="10336" actId="26606"/>
          <ac:spMkLst>
            <pc:docMk/>
            <pc:sldMk cId="2626830869" sldId="2145707269"/>
            <ac:spMk id="21" creationId="{02FD90C3-6350-4D5B-9738-6E94EDF30F74}"/>
          </ac:spMkLst>
        </pc:spChg>
        <pc:spChg chg="add del">
          <ac:chgData name="MAZEN KHERALLAH" userId="4d8bae32aa458b2a" providerId="LiveId" clId="{D1F6DF24-7977-416E-A8CB-0CF0122DCE5C}" dt="2023-07-07T14:01:18.978" v="10336" actId="26606"/>
          <ac:spMkLst>
            <pc:docMk/>
            <pc:sldMk cId="2626830869" sldId="2145707269"/>
            <ac:spMk id="22" creationId="{BCD2D517-BC35-4439-AC31-06DF764F25FC}"/>
          </ac:spMkLst>
        </pc:spChg>
        <pc:spChg chg="add del">
          <ac:chgData name="MAZEN KHERALLAH" userId="4d8bae32aa458b2a" providerId="LiveId" clId="{D1F6DF24-7977-416E-A8CB-0CF0122DCE5C}" dt="2023-07-07T14:01:18.978" v="10336" actId="26606"/>
          <ac:spMkLst>
            <pc:docMk/>
            <pc:sldMk cId="2626830869" sldId="2145707269"/>
            <ac:spMk id="23" creationId="{2DD3F846-0483-40F5-A881-0C1AD2A0CAD7}"/>
          </ac:spMkLst>
        </pc:spChg>
        <pc:spChg chg="add del">
          <ac:chgData name="MAZEN KHERALLAH" userId="4d8bae32aa458b2a" providerId="LiveId" clId="{D1F6DF24-7977-416E-A8CB-0CF0122DCE5C}" dt="2023-07-07T14:01:21.272" v="10338" actId="26606"/>
          <ac:spMkLst>
            <pc:docMk/>
            <pc:sldMk cId="2626830869" sldId="2145707269"/>
            <ac:spMk id="25" creationId="{C2579DAE-C141-48DB-810E-C070C300819E}"/>
          </ac:spMkLst>
        </pc:spChg>
        <pc:spChg chg="add del">
          <ac:chgData name="MAZEN KHERALLAH" userId="4d8bae32aa458b2a" providerId="LiveId" clId="{D1F6DF24-7977-416E-A8CB-0CF0122DCE5C}" dt="2023-07-07T14:01:21.272" v="10338" actId="26606"/>
          <ac:spMkLst>
            <pc:docMk/>
            <pc:sldMk cId="2626830869" sldId="2145707269"/>
            <ac:spMk id="26" creationId="{02FD90C3-6350-4D5B-9738-6E94EDF30F74}"/>
          </ac:spMkLst>
        </pc:spChg>
        <pc:spChg chg="add del">
          <ac:chgData name="MAZEN KHERALLAH" userId="4d8bae32aa458b2a" providerId="LiveId" clId="{D1F6DF24-7977-416E-A8CB-0CF0122DCE5C}" dt="2023-07-07T14:01:21.272" v="10338" actId="26606"/>
          <ac:spMkLst>
            <pc:docMk/>
            <pc:sldMk cId="2626830869" sldId="2145707269"/>
            <ac:spMk id="27" creationId="{2C7211D9-E545-4D00-9874-641EC7C7BD85}"/>
          </ac:spMkLst>
        </pc:spChg>
        <pc:spChg chg="add del">
          <ac:chgData name="MAZEN KHERALLAH" userId="4d8bae32aa458b2a" providerId="LiveId" clId="{D1F6DF24-7977-416E-A8CB-0CF0122DCE5C}" dt="2023-07-07T14:01:21.272" v="10338" actId="26606"/>
          <ac:spMkLst>
            <pc:docMk/>
            <pc:sldMk cId="2626830869" sldId="2145707269"/>
            <ac:spMk id="28" creationId="{5DBBC34A-8C43-4368-951E-A04EB7C00E32}"/>
          </ac:spMkLst>
        </pc:spChg>
        <pc:spChg chg="add del">
          <ac:chgData name="MAZEN KHERALLAH" userId="4d8bae32aa458b2a" providerId="LiveId" clId="{D1F6DF24-7977-416E-A8CB-0CF0122DCE5C}" dt="2023-07-07T14:01:23.954" v="10340" actId="26606"/>
          <ac:spMkLst>
            <pc:docMk/>
            <pc:sldMk cId="2626830869" sldId="2145707269"/>
            <ac:spMk id="30" creationId="{AE1AF813-2D2F-4B78-9216-388AF161EDAA}"/>
          </ac:spMkLst>
        </pc:spChg>
        <pc:spChg chg="add del">
          <ac:chgData name="MAZEN KHERALLAH" userId="4d8bae32aa458b2a" providerId="LiveId" clId="{D1F6DF24-7977-416E-A8CB-0CF0122DCE5C}" dt="2023-07-07T14:01:23.954" v="10340" actId="26606"/>
          <ac:spMkLst>
            <pc:docMk/>
            <pc:sldMk cId="2626830869" sldId="2145707269"/>
            <ac:spMk id="31" creationId="{C47181D2-95D5-4439-9BDF-14D4FDC7BD80}"/>
          </ac:spMkLst>
        </pc:spChg>
        <pc:picChg chg="add mod">
          <ac:chgData name="MAZEN KHERALLAH" userId="4d8bae32aa458b2a" providerId="LiveId" clId="{D1F6DF24-7977-416E-A8CB-0CF0122DCE5C}" dt="2023-07-07T14:01:27.206" v="10341" actId="26606"/>
          <ac:picMkLst>
            <pc:docMk/>
            <pc:sldMk cId="2626830869" sldId="2145707269"/>
            <ac:picMk id="3" creationId="{834BDB6B-4B7B-C40A-3D6E-14C8E768C882}"/>
          </ac:picMkLst>
        </pc:picChg>
      </pc:sldChg>
      <pc:sldChg chg="addSp delSp modSp add mod modAnim">
        <pc:chgData name="MAZEN KHERALLAH" userId="4d8bae32aa458b2a" providerId="LiveId" clId="{D1F6DF24-7977-416E-A8CB-0CF0122DCE5C}" dt="2023-07-07T14:53:25.402" v="11041"/>
        <pc:sldMkLst>
          <pc:docMk/>
          <pc:sldMk cId="3318393205" sldId="2145707270"/>
        </pc:sldMkLst>
        <pc:spChg chg="add mod">
          <ac:chgData name="MAZEN KHERALLAH" userId="4d8bae32aa458b2a" providerId="LiveId" clId="{D1F6DF24-7977-416E-A8CB-0CF0122DCE5C}" dt="2023-07-07T14:53:25.402" v="11041"/>
          <ac:spMkLst>
            <pc:docMk/>
            <pc:sldMk cId="3318393205" sldId="2145707270"/>
            <ac:spMk id="5" creationId="{A01530EE-CA79-0C88-6A05-E3670F817D59}"/>
          </ac:spMkLst>
        </pc:spChg>
        <pc:graphicFrameChg chg="add mod">
          <ac:chgData name="MAZEN KHERALLAH" userId="4d8bae32aa458b2a" providerId="LiveId" clId="{D1F6DF24-7977-416E-A8CB-0CF0122DCE5C}" dt="2023-07-07T14:05:18.311" v="10365" actId="1076"/>
          <ac:graphicFrameMkLst>
            <pc:docMk/>
            <pc:sldMk cId="3318393205" sldId="2145707270"/>
            <ac:graphicFrameMk id="2" creationId="{CE2960D0-B412-F884-E4AC-383037C7F662}"/>
          </ac:graphicFrameMkLst>
        </pc:graphicFrameChg>
        <pc:picChg chg="del">
          <ac:chgData name="MAZEN KHERALLAH" userId="4d8bae32aa458b2a" providerId="LiveId" clId="{D1F6DF24-7977-416E-A8CB-0CF0122DCE5C}" dt="2023-07-07T14:05:05.286" v="10360" actId="478"/>
          <ac:picMkLst>
            <pc:docMk/>
            <pc:sldMk cId="3318393205" sldId="2145707270"/>
            <ac:picMk id="3" creationId="{27EC4D66-1AD3-15CD-4B95-8299F5E59A6F}"/>
          </ac:picMkLst>
        </pc:picChg>
      </pc:sldChg>
      <pc:sldChg chg="addSp delSp modSp add mod">
        <pc:chgData name="MAZEN KHERALLAH" userId="4d8bae32aa458b2a" providerId="LiveId" clId="{D1F6DF24-7977-416E-A8CB-0CF0122DCE5C}" dt="2023-07-10T13:24:11.047" v="13971" actId="113"/>
        <pc:sldMkLst>
          <pc:docMk/>
          <pc:sldMk cId="2308801676" sldId="2145707271"/>
        </pc:sldMkLst>
        <pc:spChg chg="del">
          <ac:chgData name="MAZEN KHERALLAH" userId="4d8bae32aa458b2a" providerId="LiveId" clId="{D1F6DF24-7977-416E-A8CB-0CF0122DCE5C}" dt="2023-07-07T14:31:33.525" v="10791" actId="478"/>
          <ac:spMkLst>
            <pc:docMk/>
            <pc:sldMk cId="2308801676" sldId="2145707271"/>
            <ac:spMk id="3" creationId="{90DFDFCD-0E33-039A-2962-0B04155EE324}"/>
          </ac:spMkLst>
        </pc:spChg>
        <pc:spChg chg="add mod">
          <ac:chgData name="MAZEN KHERALLAH" userId="4d8bae32aa458b2a" providerId="LiveId" clId="{D1F6DF24-7977-416E-A8CB-0CF0122DCE5C}" dt="2023-07-07T14:31:54.822" v="10800" actId="207"/>
          <ac:spMkLst>
            <pc:docMk/>
            <pc:sldMk cId="2308801676" sldId="2145707271"/>
            <ac:spMk id="5" creationId="{2E4816C4-DDA9-56BC-B092-380E0BF62BCE}"/>
          </ac:spMkLst>
        </pc:spChg>
        <pc:graphicFrameChg chg="mod modGraphic">
          <ac:chgData name="MAZEN KHERALLAH" userId="4d8bae32aa458b2a" providerId="LiveId" clId="{D1F6DF24-7977-416E-A8CB-0CF0122DCE5C}" dt="2023-07-10T13:24:11.047" v="13971" actId="113"/>
          <ac:graphicFrameMkLst>
            <pc:docMk/>
            <pc:sldMk cId="2308801676" sldId="2145707271"/>
            <ac:graphicFrameMk id="2" creationId="{D30994D9-E37E-7873-9807-3BD987EA7EA1}"/>
          </ac:graphicFrameMkLst>
        </pc:graphicFrameChg>
      </pc:sldChg>
      <pc:sldChg chg="addSp delSp modSp new mod modAnim">
        <pc:chgData name="MAZEN KHERALLAH" userId="4d8bae32aa458b2a" providerId="LiveId" clId="{D1F6DF24-7977-416E-A8CB-0CF0122DCE5C}" dt="2023-07-07T14:53:29.909" v="11043"/>
        <pc:sldMkLst>
          <pc:docMk/>
          <pc:sldMk cId="3464426095" sldId="2145707272"/>
        </pc:sldMkLst>
        <pc:spChg chg="add mod">
          <ac:chgData name="MAZEN KHERALLAH" userId="4d8bae32aa458b2a" providerId="LiveId" clId="{D1F6DF24-7977-416E-A8CB-0CF0122DCE5C}" dt="2023-07-07T14:39:27.983" v="10868" actId="122"/>
          <ac:spMkLst>
            <pc:docMk/>
            <pc:sldMk cId="3464426095" sldId="2145707272"/>
            <ac:spMk id="5" creationId="{9FD98F65-BD7B-7124-D933-72748152B3E4}"/>
          </ac:spMkLst>
        </pc:spChg>
        <pc:spChg chg="add mod">
          <ac:chgData name="MAZEN KHERALLAH" userId="4d8bae32aa458b2a" providerId="LiveId" clId="{D1F6DF24-7977-416E-A8CB-0CF0122DCE5C}" dt="2023-07-07T14:53:29.909" v="11043"/>
          <ac:spMkLst>
            <pc:docMk/>
            <pc:sldMk cId="3464426095" sldId="2145707272"/>
            <ac:spMk id="12" creationId="{8005C5D6-E27D-DDCA-1DB0-B3DAC00D8C04}"/>
          </ac:spMkLst>
        </pc:spChg>
        <pc:picChg chg="add">
          <ac:chgData name="MAZEN KHERALLAH" userId="4d8bae32aa458b2a" providerId="LiveId" clId="{D1F6DF24-7977-416E-A8CB-0CF0122DCE5C}" dt="2023-07-07T14:38:45.889" v="10856" actId="22"/>
          <ac:picMkLst>
            <pc:docMk/>
            <pc:sldMk cId="3464426095" sldId="2145707272"/>
            <ac:picMk id="3" creationId="{8327F12B-4B4A-70C6-49DD-90318E42AC27}"/>
          </ac:picMkLst>
        </pc:picChg>
        <pc:picChg chg="add del">
          <ac:chgData name="MAZEN KHERALLAH" userId="4d8bae32aa458b2a" providerId="LiveId" clId="{D1F6DF24-7977-416E-A8CB-0CF0122DCE5C}" dt="2023-07-07T14:47:00.745" v="11023" actId="478"/>
          <ac:picMkLst>
            <pc:docMk/>
            <pc:sldMk cId="3464426095" sldId="2145707272"/>
            <ac:picMk id="7" creationId="{A7911207-E3E8-8CD8-7B4E-D2F0F802216E}"/>
          </ac:picMkLst>
        </pc:picChg>
        <pc:picChg chg="add del">
          <ac:chgData name="MAZEN KHERALLAH" userId="4d8bae32aa458b2a" providerId="LiveId" clId="{D1F6DF24-7977-416E-A8CB-0CF0122DCE5C}" dt="2023-07-07T14:47:59.165" v="11025" actId="478"/>
          <ac:picMkLst>
            <pc:docMk/>
            <pc:sldMk cId="3464426095" sldId="2145707272"/>
            <ac:picMk id="9" creationId="{FC9145C0-13EF-E326-9759-7CE5826B9B98}"/>
          </ac:picMkLst>
        </pc:picChg>
        <pc:picChg chg="add mod">
          <ac:chgData name="MAZEN KHERALLAH" userId="4d8bae32aa458b2a" providerId="LiveId" clId="{D1F6DF24-7977-416E-A8CB-0CF0122DCE5C}" dt="2023-07-07T14:48:05.699" v="11028" actId="1076"/>
          <ac:picMkLst>
            <pc:docMk/>
            <pc:sldMk cId="3464426095" sldId="2145707272"/>
            <ac:picMk id="11" creationId="{41CCB402-6FED-1CA2-9A74-4873D8459148}"/>
          </ac:picMkLst>
        </pc:picChg>
      </pc:sldChg>
      <pc:sldChg chg="addSp delSp modSp new mod modClrScheme chgLayout">
        <pc:chgData name="MAZEN KHERALLAH" userId="4d8bae32aa458b2a" providerId="LiveId" clId="{D1F6DF24-7977-416E-A8CB-0CF0122DCE5C}" dt="2023-07-08T02:16:08.079" v="11716" actId="12100"/>
        <pc:sldMkLst>
          <pc:docMk/>
          <pc:sldMk cId="3561413314" sldId="2145707273"/>
        </pc:sldMkLst>
        <pc:spChg chg="add mod ord">
          <ac:chgData name="MAZEN KHERALLAH" userId="4d8bae32aa458b2a" providerId="LiveId" clId="{D1F6DF24-7977-416E-A8CB-0CF0122DCE5C}" dt="2023-07-08T02:15:43.847" v="11713" actId="6264"/>
          <ac:spMkLst>
            <pc:docMk/>
            <pc:sldMk cId="3561413314" sldId="2145707273"/>
            <ac:spMk id="3" creationId="{DDC53BF9-D2E7-12B5-A0AD-7450CBB56E9F}"/>
          </ac:spMkLst>
        </pc:spChg>
        <pc:spChg chg="add del mod ord">
          <ac:chgData name="MAZEN KHERALLAH" userId="4d8bae32aa458b2a" providerId="LiveId" clId="{D1F6DF24-7977-416E-A8CB-0CF0122DCE5C}" dt="2023-07-08T02:15:43.847" v="11713" actId="6264"/>
          <ac:spMkLst>
            <pc:docMk/>
            <pc:sldMk cId="3561413314" sldId="2145707273"/>
            <ac:spMk id="4" creationId="{E8EE934A-A434-12A6-A658-4E90DE54D69C}"/>
          </ac:spMkLst>
        </pc:spChg>
        <pc:spChg chg="add del mod">
          <ac:chgData name="MAZEN KHERALLAH" userId="4d8bae32aa458b2a" providerId="LiveId" clId="{D1F6DF24-7977-416E-A8CB-0CF0122DCE5C}" dt="2023-07-08T02:15:43.847" v="11713" actId="6264"/>
          <ac:spMkLst>
            <pc:docMk/>
            <pc:sldMk cId="3561413314" sldId="2145707273"/>
            <ac:spMk id="5" creationId="{93979936-2071-6A91-698B-7ACBDECD6A49}"/>
          </ac:spMkLst>
        </pc:spChg>
        <pc:spChg chg="add del mod ord">
          <ac:chgData name="MAZEN KHERALLAH" userId="4d8bae32aa458b2a" providerId="LiveId" clId="{D1F6DF24-7977-416E-A8CB-0CF0122DCE5C}" dt="2023-07-08T02:15:47.692" v="11714"/>
          <ac:spMkLst>
            <pc:docMk/>
            <pc:sldMk cId="3561413314" sldId="2145707273"/>
            <ac:spMk id="6" creationId="{00A6F60B-3086-EE67-4D87-EAF332A2941F}"/>
          </ac:spMkLst>
        </pc:spChg>
        <pc:graphicFrameChg chg="add del mod modGraphic">
          <ac:chgData name="MAZEN KHERALLAH" userId="4d8bae32aa458b2a" providerId="LiveId" clId="{D1F6DF24-7977-416E-A8CB-0CF0122DCE5C}" dt="2023-07-08T02:15:40.919" v="11712" actId="21"/>
          <ac:graphicFrameMkLst>
            <pc:docMk/>
            <pc:sldMk cId="3561413314" sldId="2145707273"/>
            <ac:graphicFrameMk id="2" creationId="{386E4ED3-B9B2-62C3-5C95-EB1A292192FA}"/>
          </ac:graphicFrameMkLst>
        </pc:graphicFrameChg>
        <pc:graphicFrameChg chg="add mod">
          <ac:chgData name="MAZEN KHERALLAH" userId="4d8bae32aa458b2a" providerId="LiveId" clId="{D1F6DF24-7977-416E-A8CB-0CF0122DCE5C}" dt="2023-07-08T02:16:08.079" v="11716" actId="12100"/>
          <ac:graphicFrameMkLst>
            <pc:docMk/>
            <pc:sldMk cId="3561413314" sldId="2145707273"/>
            <ac:graphicFrameMk id="7" creationId="{C8E12490-E5FE-F04A-D1DA-67ABF1BDFEE3}"/>
          </ac:graphicFrameMkLst>
        </pc:graphicFrameChg>
      </pc:sldChg>
      <pc:sldChg chg="addSp delSp modSp new mod ord modAnim">
        <pc:chgData name="MAZEN KHERALLAH" userId="4d8bae32aa458b2a" providerId="LiveId" clId="{D1F6DF24-7977-416E-A8CB-0CF0122DCE5C}" dt="2023-07-08T02:23:20.179" v="12117"/>
        <pc:sldMkLst>
          <pc:docMk/>
          <pc:sldMk cId="3908344059" sldId="2145707274"/>
        </pc:sldMkLst>
        <pc:spChg chg="mod">
          <ac:chgData name="MAZEN KHERALLAH" userId="4d8bae32aa458b2a" providerId="LiveId" clId="{D1F6DF24-7977-416E-A8CB-0CF0122DCE5C}" dt="2023-07-07T16:31:05.322" v="11354" actId="20577"/>
          <ac:spMkLst>
            <pc:docMk/>
            <pc:sldMk cId="3908344059" sldId="2145707274"/>
            <ac:spMk id="2" creationId="{38F24B2B-7633-638F-D10E-4D27626D68B6}"/>
          </ac:spMkLst>
        </pc:spChg>
        <pc:spChg chg="del">
          <ac:chgData name="MAZEN KHERALLAH" userId="4d8bae32aa458b2a" providerId="LiveId" clId="{D1F6DF24-7977-416E-A8CB-0CF0122DCE5C}" dt="2023-07-07T16:24:49.167" v="11046" actId="22"/>
          <ac:spMkLst>
            <pc:docMk/>
            <pc:sldMk cId="3908344059" sldId="2145707274"/>
            <ac:spMk id="3" creationId="{82CCFA6A-1325-FD39-C743-E83CE79E4A2F}"/>
          </ac:spMkLst>
        </pc:spChg>
        <pc:spChg chg="add del mod">
          <ac:chgData name="MAZEN KHERALLAH" userId="4d8bae32aa458b2a" providerId="LiveId" clId="{D1F6DF24-7977-416E-A8CB-0CF0122DCE5C}" dt="2023-07-07T16:24:57.747" v="11050"/>
          <ac:spMkLst>
            <pc:docMk/>
            <pc:sldMk cId="3908344059" sldId="2145707274"/>
            <ac:spMk id="7" creationId="{D3FA4409-6C9F-F49F-7B20-D081D80EA042}"/>
          </ac:spMkLst>
        </pc:spChg>
        <pc:spChg chg="add mod">
          <ac:chgData name="MAZEN KHERALLAH" userId="4d8bae32aa458b2a" providerId="LiveId" clId="{D1F6DF24-7977-416E-A8CB-0CF0122DCE5C}" dt="2023-07-07T16:26:02.138" v="11236" actId="404"/>
          <ac:spMkLst>
            <pc:docMk/>
            <pc:sldMk cId="3908344059" sldId="2145707274"/>
            <ac:spMk id="12" creationId="{8C8FF68A-F8B9-D963-81FB-52707975AB94}"/>
          </ac:spMkLst>
        </pc:spChg>
        <pc:spChg chg="add mod">
          <ac:chgData name="MAZEN KHERALLAH" userId="4d8bae32aa458b2a" providerId="LiveId" clId="{D1F6DF24-7977-416E-A8CB-0CF0122DCE5C}" dt="2023-07-07T16:27:12.671" v="11265" actId="1076"/>
          <ac:spMkLst>
            <pc:docMk/>
            <pc:sldMk cId="3908344059" sldId="2145707274"/>
            <ac:spMk id="14" creationId="{0E9B5E05-BC60-6ECF-8119-2769EBC730F1}"/>
          </ac:spMkLst>
        </pc:spChg>
        <pc:graphicFrameChg chg="add mod">
          <ac:chgData name="MAZEN KHERALLAH" userId="4d8bae32aa458b2a" providerId="LiveId" clId="{D1F6DF24-7977-416E-A8CB-0CF0122DCE5C}" dt="2023-07-07T16:30:54.162" v="11327" actId="14100"/>
          <ac:graphicFrameMkLst>
            <pc:docMk/>
            <pc:sldMk cId="3908344059" sldId="2145707274"/>
            <ac:graphicFrameMk id="17" creationId="{4AC9D486-740A-6D0C-B05B-6F8CEB8E5475}"/>
          </ac:graphicFrameMkLst>
        </pc:graphicFrameChg>
        <pc:picChg chg="add del mod ord">
          <ac:chgData name="MAZEN KHERALLAH" userId="4d8bae32aa458b2a" providerId="LiveId" clId="{D1F6DF24-7977-416E-A8CB-0CF0122DCE5C}" dt="2023-07-07T16:24:51.328" v="11047" actId="478"/>
          <ac:picMkLst>
            <pc:docMk/>
            <pc:sldMk cId="3908344059" sldId="2145707274"/>
            <ac:picMk id="5" creationId="{51697A1A-869C-3856-52A9-0E26F2F371F7}"/>
          </ac:picMkLst>
        </pc:picChg>
        <pc:picChg chg="add del">
          <ac:chgData name="MAZEN KHERALLAH" userId="4d8bae32aa458b2a" providerId="LiveId" clId="{D1F6DF24-7977-416E-A8CB-0CF0122DCE5C}" dt="2023-07-07T16:24:54.160" v="11049" actId="21"/>
          <ac:picMkLst>
            <pc:docMk/>
            <pc:sldMk cId="3908344059" sldId="2145707274"/>
            <ac:picMk id="9" creationId="{F0F74919-00DD-CA13-22D5-A56376AF9A2D}"/>
          </ac:picMkLst>
        </pc:picChg>
        <pc:picChg chg="add mod">
          <ac:chgData name="MAZEN KHERALLAH" userId="4d8bae32aa458b2a" providerId="LiveId" clId="{D1F6DF24-7977-416E-A8CB-0CF0122DCE5C}" dt="2023-07-07T16:27:17.970" v="11266" actId="208"/>
          <ac:picMkLst>
            <pc:docMk/>
            <pc:sldMk cId="3908344059" sldId="2145707274"/>
            <ac:picMk id="10" creationId="{1E398823-722C-3BC2-00AA-A105BA3C0C55}"/>
          </ac:picMkLst>
        </pc:picChg>
      </pc:sldChg>
      <pc:sldChg chg="addSp delSp modSp new mod ord modClrScheme chgLayout">
        <pc:chgData name="MAZEN KHERALLAH" userId="4d8bae32aa458b2a" providerId="LiveId" clId="{D1F6DF24-7977-416E-A8CB-0CF0122DCE5C}" dt="2023-07-08T02:32:32.862" v="12295" actId="14100"/>
        <pc:sldMkLst>
          <pc:docMk/>
          <pc:sldMk cId="774357571" sldId="2145707275"/>
        </pc:sldMkLst>
        <pc:spChg chg="del">
          <ac:chgData name="MAZEN KHERALLAH" userId="4d8bae32aa458b2a" providerId="LiveId" clId="{D1F6DF24-7977-416E-A8CB-0CF0122DCE5C}" dt="2023-07-07T16:32:22.128" v="11357" actId="700"/>
          <ac:spMkLst>
            <pc:docMk/>
            <pc:sldMk cId="774357571" sldId="2145707275"/>
            <ac:spMk id="2" creationId="{D4F5E336-EDFA-74E5-51E2-59519261AF6C}"/>
          </ac:spMkLst>
        </pc:spChg>
        <pc:spChg chg="del">
          <ac:chgData name="MAZEN KHERALLAH" userId="4d8bae32aa458b2a" providerId="LiveId" clId="{D1F6DF24-7977-416E-A8CB-0CF0122DCE5C}" dt="2023-07-07T16:32:22.128" v="11357" actId="700"/>
          <ac:spMkLst>
            <pc:docMk/>
            <pc:sldMk cId="774357571" sldId="2145707275"/>
            <ac:spMk id="3" creationId="{721551E0-48AE-35D8-10C3-418B0C42C115}"/>
          </ac:spMkLst>
        </pc:spChg>
        <pc:spChg chg="add mod">
          <ac:chgData name="MAZEN KHERALLAH" userId="4d8bae32aa458b2a" providerId="LiveId" clId="{D1F6DF24-7977-416E-A8CB-0CF0122DCE5C}" dt="2023-07-08T02:31:20.208" v="12189" actId="1076"/>
          <ac:spMkLst>
            <pc:docMk/>
            <pc:sldMk cId="774357571" sldId="2145707275"/>
            <ac:spMk id="3" creationId="{DEF8CE84-3FAD-D1CA-A548-33051241CAF3}"/>
          </ac:spMkLst>
        </pc:spChg>
        <pc:spChg chg="add mod">
          <ac:chgData name="MAZEN KHERALLAH" userId="4d8bae32aa458b2a" providerId="LiveId" clId="{D1F6DF24-7977-416E-A8CB-0CF0122DCE5C}" dt="2023-07-08T02:32:32.862" v="12295" actId="14100"/>
          <ac:spMkLst>
            <pc:docMk/>
            <pc:sldMk cId="774357571" sldId="2145707275"/>
            <ac:spMk id="5" creationId="{DC67BA1D-3F59-F1E7-3C8E-CF5E2567CD92}"/>
          </ac:spMkLst>
        </pc:spChg>
        <pc:picChg chg="add del">
          <ac:chgData name="MAZEN KHERALLAH" userId="4d8bae32aa458b2a" providerId="LiveId" clId="{D1F6DF24-7977-416E-A8CB-0CF0122DCE5C}" dt="2023-07-07T16:32:24.860" v="11359" actId="478"/>
          <ac:picMkLst>
            <pc:docMk/>
            <pc:sldMk cId="774357571" sldId="2145707275"/>
            <ac:picMk id="5" creationId="{6CBCA772-E764-AA92-4033-6F8CA9460F87}"/>
          </ac:picMkLst>
        </pc:picChg>
        <pc:picChg chg="add mod">
          <ac:chgData name="MAZEN KHERALLAH" userId="4d8bae32aa458b2a" providerId="LiveId" clId="{D1F6DF24-7977-416E-A8CB-0CF0122DCE5C}" dt="2023-07-07T16:33:44.711" v="11369" actId="1582"/>
          <ac:picMkLst>
            <pc:docMk/>
            <pc:sldMk cId="774357571" sldId="2145707275"/>
            <ac:picMk id="7" creationId="{C8F27FDB-A872-43EA-9429-A51C368EE9CD}"/>
          </ac:picMkLst>
        </pc:picChg>
        <pc:picChg chg="add del">
          <ac:chgData name="MAZEN KHERALLAH" userId="4d8bae32aa458b2a" providerId="LiveId" clId="{D1F6DF24-7977-416E-A8CB-0CF0122DCE5C}" dt="2023-07-07T16:33:25.693" v="11364" actId="478"/>
          <ac:picMkLst>
            <pc:docMk/>
            <pc:sldMk cId="774357571" sldId="2145707275"/>
            <ac:picMk id="9" creationId="{8501DF47-2E5F-D284-810E-7D7A823BD4CA}"/>
          </ac:picMkLst>
        </pc:picChg>
        <pc:picChg chg="add mod">
          <ac:chgData name="MAZEN KHERALLAH" userId="4d8bae32aa458b2a" providerId="LiveId" clId="{D1F6DF24-7977-416E-A8CB-0CF0122DCE5C}" dt="2023-07-08T02:31:17.044" v="12188" actId="1076"/>
          <ac:picMkLst>
            <pc:docMk/>
            <pc:sldMk cId="774357571" sldId="2145707275"/>
            <ac:picMk id="11" creationId="{24944719-3EC4-BDFF-C1A1-F905BD4CFFE6}"/>
          </ac:picMkLst>
        </pc:picChg>
      </pc:sldChg>
      <pc:sldChg chg="add del ord">
        <pc:chgData name="MAZEN KHERALLAH" userId="4d8bae32aa458b2a" providerId="LiveId" clId="{D1F6DF24-7977-416E-A8CB-0CF0122DCE5C}" dt="2023-07-08T02:42:10.933" v="12853" actId="47"/>
        <pc:sldMkLst>
          <pc:docMk/>
          <pc:sldMk cId="2297206803" sldId="2145707276"/>
        </pc:sldMkLst>
      </pc:sldChg>
      <pc:sldChg chg="new del">
        <pc:chgData name="MAZEN KHERALLAH" userId="4d8bae32aa458b2a" providerId="LiveId" clId="{D1F6DF24-7977-416E-A8CB-0CF0122DCE5C}" dt="2023-07-07T16:34:23.233" v="11375" actId="47"/>
        <pc:sldMkLst>
          <pc:docMk/>
          <pc:sldMk cId="4226520209" sldId="2145707277"/>
        </pc:sldMkLst>
      </pc:sldChg>
      <pc:sldChg chg="addSp modSp add mod">
        <pc:chgData name="MAZEN KHERALLAH" userId="4d8bae32aa458b2a" providerId="LiveId" clId="{D1F6DF24-7977-416E-A8CB-0CF0122DCE5C}" dt="2023-07-08T02:51:07.857" v="13027" actId="20577"/>
        <pc:sldMkLst>
          <pc:docMk/>
          <pc:sldMk cId="1136988221" sldId="2145707278"/>
        </pc:sldMkLst>
        <pc:spChg chg="mod">
          <ac:chgData name="MAZEN KHERALLAH" userId="4d8bae32aa458b2a" providerId="LiveId" clId="{D1F6DF24-7977-416E-A8CB-0CF0122DCE5C}" dt="2023-07-07T16:34:31.232" v="11399" actId="20577"/>
          <ac:spMkLst>
            <pc:docMk/>
            <pc:sldMk cId="1136988221" sldId="2145707278"/>
            <ac:spMk id="2" creationId="{6E46F129-B1A0-0D55-BA5C-9A2556F71185}"/>
          </ac:spMkLst>
        </pc:spChg>
        <pc:spChg chg="add mod">
          <ac:chgData name="MAZEN KHERALLAH" userId="4d8bae32aa458b2a" providerId="LiveId" clId="{D1F6DF24-7977-416E-A8CB-0CF0122DCE5C}" dt="2023-07-07T16:37:34.389" v="11706" actId="113"/>
          <ac:spMkLst>
            <pc:docMk/>
            <pc:sldMk cId="1136988221" sldId="2145707278"/>
            <ac:spMk id="3" creationId="{8E6E3A3C-9658-BD7F-75E4-0D27377B253B}"/>
          </ac:spMkLst>
        </pc:spChg>
        <pc:graphicFrameChg chg="mod">
          <ac:chgData name="MAZEN KHERALLAH" userId="4d8bae32aa458b2a" providerId="LiveId" clId="{D1F6DF24-7977-416E-A8CB-0CF0122DCE5C}" dt="2023-07-08T02:51:07.857" v="13027" actId="20577"/>
          <ac:graphicFrameMkLst>
            <pc:docMk/>
            <pc:sldMk cId="1136988221" sldId="2145707278"/>
            <ac:graphicFrameMk id="4" creationId="{4074294E-2101-4B0C-7417-A7D9140B9B24}"/>
          </ac:graphicFrameMkLst>
        </pc:graphicFrameChg>
      </pc:sldChg>
      <pc:sldChg chg="modSp new mod">
        <pc:chgData name="MAZEN KHERALLAH" userId="4d8bae32aa458b2a" providerId="LiveId" clId="{D1F6DF24-7977-416E-A8CB-0CF0122DCE5C}" dt="2023-07-08T02:48:58.047" v="12989" actId="20577"/>
        <pc:sldMkLst>
          <pc:docMk/>
          <pc:sldMk cId="761751667" sldId="2145707279"/>
        </pc:sldMkLst>
        <pc:spChg chg="mod">
          <ac:chgData name="MAZEN KHERALLAH" userId="4d8bae32aa458b2a" providerId="LiveId" clId="{D1F6DF24-7977-416E-A8CB-0CF0122DCE5C}" dt="2023-07-08T02:48:58.047" v="12989" actId="20577"/>
          <ac:spMkLst>
            <pc:docMk/>
            <pc:sldMk cId="761751667" sldId="2145707279"/>
            <ac:spMk id="2" creationId="{4CEF5A92-FF7C-A00F-116E-A0F65B0EE543}"/>
          </ac:spMkLst>
        </pc:spChg>
        <pc:spChg chg="mod">
          <ac:chgData name="MAZEN KHERALLAH" userId="4d8bae32aa458b2a" providerId="LiveId" clId="{D1F6DF24-7977-416E-A8CB-0CF0122DCE5C}" dt="2023-07-08T02:21:40.981" v="12107" actId="404"/>
          <ac:spMkLst>
            <pc:docMk/>
            <pc:sldMk cId="761751667" sldId="2145707279"/>
            <ac:spMk id="3" creationId="{3BAD7B6D-553B-D6E0-E780-F076AF592E97}"/>
          </ac:spMkLst>
        </pc:spChg>
      </pc:sldChg>
      <pc:sldChg chg="modSp add modAnim">
        <pc:chgData name="MAZEN KHERALLAH" userId="4d8bae32aa458b2a" providerId="LiveId" clId="{D1F6DF24-7977-416E-A8CB-0CF0122DCE5C}" dt="2023-07-08T02:25:07.606" v="12143" actId="6549"/>
        <pc:sldMkLst>
          <pc:docMk/>
          <pc:sldMk cId="2414992422" sldId="2145707280"/>
        </pc:sldMkLst>
        <pc:spChg chg="mod">
          <ac:chgData name="MAZEN KHERALLAH" userId="4d8bae32aa458b2a" providerId="LiveId" clId="{D1F6DF24-7977-416E-A8CB-0CF0122DCE5C}" dt="2023-07-08T02:25:07.606" v="12143" actId="6549"/>
          <ac:spMkLst>
            <pc:docMk/>
            <pc:sldMk cId="2414992422" sldId="2145707280"/>
            <ac:spMk id="2" creationId="{6E46F129-B1A0-0D55-BA5C-9A2556F71185}"/>
          </ac:spMkLst>
        </pc:spChg>
      </pc:sldChg>
      <pc:sldChg chg="add del">
        <pc:chgData name="MAZEN KHERALLAH" userId="4d8bae32aa458b2a" providerId="LiveId" clId="{D1F6DF24-7977-416E-A8CB-0CF0122DCE5C}" dt="2023-07-08T02:32:55.889" v="12299" actId="47"/>
        <pc:sldMkLst>
          <pc:docMk/>
          <pc:sldMk cId="4125262065" sldId="2145707281"/>
        </pc:sldMkLst>
      </pc:sldChg>
      <pc:sldChg chg="add ord modAnim">
        <pc:chgData name="MAZEN KHERALLAH" userId="4d8bae32aa458b2a" providerId="LiveId" clId="{D1F6DF24-7977-416E-A8CB-0CF0122DCE5C}" dt="2023-07-08T02:33:38.363" v="12321"/>
        <pc:sldMkLst>
          <pc:docMk/>
          <pc:sldMk cId="4273984593" sldId="2145707282"/>
        </pc:sldMkLst>
      </pc:sldChg>
      <pc:sldChg chg="add modAnim">
        <pc:chgData name="MAZEN KHERALLAH" userId="4d8bae32aa458b2a" providerId="LiveId" clId="{D1F6DF24-7977-416E-A8CB-0CF0122DCE5C}" dt="2023-07-08T02:42:36.559" v="12863"/>
        <pc:sldMkLst>
          <pc:docMk/>
          <pc:sldMk cId="3884368250" sldId="2145707283"/>
        </pc:sldMkLst>
      </pc:sldChg>
      <pc:sldChg chg="add">
        <pc:chgData name="MAZEN KHERALLAH" userId="4d8bae32aa458b2a" providerId="LiveId" clId="{D1F6DF24-7977-416E-A8CB-0CF0122DCE5C}" dt="2023-07-08T02:50:34.056" v="12990"/>
        <pc:sldMkLst>
          <pc:docMk/>
          <pc:sldMk cId="2659891325" sldId="2145707284"/>
        </pc:sldMkLst>
      </pc:sldChg>
      <pc:sldChg chg="addSp delSp modSp new mod ord modNotesTx">
        <pc:chgData name="MAZEN KHERALLAH" userId="4d8bae32aa458b2a" providerId="LiveId" clId="{D1F6DF24-7977-416E-A8CB-0CF0122DCE5C}" dt="2023-07-09T20:12:26.246" v="13282"/>
        <pc:sldMkLst>
          <pc:docMk/>
          <pc:sldMk cId="450477800" sldId="2145707285"/>
        </pc:sldMkLst>
        <pc:spChg chg="mod">
          <ac:chgData name="MAZEN KHERALLAH" userId="4d8bae32aa458b2a" providerId="LiveId" clId="{D1F6DF24-7977-416E-A8CB-0CF0122DCE5C}" dt="2023-07-08T11:55:39.488" v="13052" actId="404"/>
          <ac:spMkLst>
            <pc:docMk/>
            <pc:sldMk cId="450477800" sldId="2145707285"/>
            <ac:spMk id="2" creationId="{E2912453-6FAF-1A71-5730-099E5A6A7A50}"/>
          </ac:spMkLst>
        </pc:spChg>
        <pc:spChg chg="del">
          <ac:chgData name="MAZEN KHERALLAH" userId="4d8bae32aa458b2a" providerId="LiveId" clId="{D1F6DF24-7977-416E-A8CB-0CF0122DCE5C}" dt="2023-07-08T11:54:56.503" v="13039"/>
          <ac:spMkLst>
            <pc:docMk/>
            <pc:sldMk cId="450477800" sldId="2145707285"/>
            <ac:spMk id="3" creationId="{3369AFD7-CA0C-E01C-758B-FFB39D0674BB}"/>
          </ac:spMkLst>
        </pc:spChg>
        <pc:spChg chg="add mod">
          <ac:chgData name="MAZEN KHERALLAH" userId="4d8bae32aa458b2a" providerId="LiveId" clId="{D1F6DF24-7977-416E-A8CB-0CF0122DCE5C}" dt="2023-07-08T11:56:10.971" v="13057" actId="1076"/>
          <ac:spMkLst>
            <pc:docMk/>
            <pc:sldMk cId="450477800" sldId="2145707285"/>
            <ac:spMk id="5" creationId="{EC5151BD-17C8-E404-E9F2-24BA2F49F063}"/>
          </ac:spMkLst>
        </pc:spChg>
        <pc:spChg chg="add mod">
          <ac:chgData name="MAZEN KHERALLAH" userId="4d8bae32aa458b2a" providerId="LiveId" clId="{D1F6DF24-7977-416E-A8CB-0CF0122DCE5C}" dt="2023-07-08T11:57:21.766" v="13080" actId="207"/>
          <ac:spMkLst>
            <pc:docMk/>
            <pc:sldMk cId="450477800" sldId="2145707285"/>
            <ac:spMk id="7" creationId="{1C6ADC2B-60ED-B8CD-850B-605A532EDB0B}"/>
          </ac:spMkLst>
        </pc:spChg>
        <pc:spChg chg="add del mod">
          <ac:chgData name="MAZEN KHERALLAH" userId="4d8bae32aa458b2a" providerId="LiveId" clId="{D1F6DF24-7977-416E-A8CB-0CF0122DCE5C}" dt="2023-07-09T19:59:09.847" v="13268"/>
          <ac:spMkLst>
            <pc:docMk/>
            <pc:sldMk cId="450477800" sldId="2145707285"/>
            <ac:spMk id="11" creationId="{B343A102-3679-2614-65A3-C2B4B6038A85}"/>
          </ac:spMkLst>
        </pc:spChg>
        <pc:graphicFrameChg chg="add del mod">
          <ac:chgData name="MAZEN KHERALLAH" userId="4d8bae32aa458b2a" providerId="LiveId" clId="{D1F6DF24-7977-416E-A8CB-0CF0122DCE5C}" dt="2023-07-09T19:59:07.325" v="13267" actId="21"/>
          <ac:graphicFrameMkLst>
            <pc:docMk/>
            <pc:sldMk cId="450477800" sldId="2145707285"/>
            <ac:graphicFrameMk id="10" creationId="{6462A41C-CC71-1547-8FAA-0148A33F3EF8}"/>
          </ac:graphicFrameMkLst>
        </pc:graphicFrameChg>
        <pc:graphicFrameChg chg="add mod">
          <ac:chgData name="MAZEN KHERALLAH" userId="4d8bae32aa458b2a" providerId="LiveId" clId="{D1F6DF24-7977-416E-A8CB-0CF0122DCE5C}" dt="2023-07-09T19:59:28.143" v="13270" actId="207"/>
          <ac:graphicFrameMkLst>
            <pc:docMk/>
            <pc:sldMk cId="450477800" sldId="2145707285"/>
            <ac:graphicFrameMk id="12" creationId="{0C7C86D5-FDC2-59B2-B179-06C2489093FE}"/>
          </ac:graphicFrameMkLst>
        </pc:graphicFrameChg>
        <pc:picChg chg="add del mod">
          <ac:chgData name="MAZEN KHERALLAH" userId="4d8bae32aa458b2a" providerId="LiveId" clId="{D1F6DF24-7977-416E-A8CB-0CF0122DCE5C}" dt="2023-07-09T19:59:01.979" v="13266" actId="478"/>
          <ac:picMkLst>
            <pc:docMk/>
            <pc:sldMk cId="450477800" sldId="2145707285"/>
            <ac:picMk id="1026" creationId="{F881F266-AA7E-C327-8202-D584C73A90E5}"/>
          </ac:picMkLst>
        </pc:picChg>
      </pc:sldChg>
      <pc:sldChg chg="addSp delSp modSp new mod modNotesTx">
        <pc:chgData name="MAZEN KHERALLAH" userId="4d8bae32aa458b2a" providerId="LiveId" clId="{D1F6DF24-7977-416E-A8CB-0CF0122DCE5C}" dt="2023-07-09T20:39:48.978" v="13663"/>
        <pc:sldMkLst>
          <pc:docMk/>
          <pc:sldMk cId="3073399503" sldId="2145707286"/>
        </pc:sldMkLst>
        <pc:spChg chg="mod">
          <ac:chgData name="MAZEN KHERALLAH" userId="4d8bae32aa458b2a" providerId="LiveId" clId="{D1F6DF24-7977-416E-A8CB-0CF0122DCE5C}" dt="2023-07-09T20:38:26.185" v="13418" actId="20577"/>
          <ac:spMkLst>
            <pc:docMk/>
            <pc:sldMk cId="3073399503" sldId="2145707286"/>
            <ac:spMk id="2" creationId="{0FF106A1-3D8B-5367-40B8-F69C9C688883}"/>
          </ac:spMkLst>
        </pc:spChg>
        <pc:spChg chg="del">
          <ac:chgData name="MAZEN KHERALLAH" userId="4d8bae32aa458b2a" providerId="LiveId" clId="{D1F6DF24-7977-416E-A8CB-0CF0122DCE5C}" dt="2023-07-09T20:34:18.193" v="13351" actId="22"/>
          <ac:spMkLst>
            <pc:docMk/>
            <pc:sldMk cId="3073399503" sldId="2145707286"/>
            <ac:spMk id="3" creationId="{53DD19EC-62DD-0A9A-248F-0695FCCD12F2}"/>
          </ac:spMkLst>
        </pc:spChg>
        <pc:spChg chg="add mod">
          <ac:chgData name="MAZEN KHERALLAH" userId="4d8bae32aa458b2a" providerId="LiveId" clId="{D1F6DF24-7977-416E-A8CB-0CF0122DCE5C}" dt="2023-07-09T20:34:21.375" v="13352" actId="478"/>
          <ac:spMkLst>
            <pc:docMk/>
            <pc:sldMk cId="3073399503" sldId="2145707286"/>
            <ac:spMk id="7" creationId="{BB880E51-E928-7736-CB08-979A7D8B8330}"/>
          </ac:spMkLst>
        </pc:spChg>
        <pc:spChg chg="add mod">
          <ac:chgData name="MAZEN KHERALLAH" userId="4d8bae32aa458b2a" providerId="LiveId" clId="{D1F6DF24-7977-416E-A8CB-0CF0122DCE5C}" dt="2023-07-09T20:39:41.899" v="13662" actId="12788"/>
          <ac:spMkLst>
            <pc:docMk/>
            <pc:sldMk cId="3073399503" sldId="2145707286"/>
            <ac:spMk id="11" creationId="{FC28BF89-60FD-AB0F-2AEF-396AFA9EE3DC}"/>
          </ac:spMkLst>
        </pc:spChg>
        <pc:spChg chg="add mod">
          <ac:chgData name="MAZEN KHERALLAH" userId="4d8bae32aa458b2a" providerId="LiveId" clId="{D1F6DF24-7977-416E-A8CB-0CF0122DCE5C}" dt="2023-07-09T20:39:48.978" v="13663"/>
          <ac:spMkLst>
            <pc:docMk/>
            <pc:sldMk cId="3073399503" sldId="2145707286"/>
            <ac:spMk id="12" creationId="{7E1A3A69-9FD0-ABD9-636C-20B5C0B12A8B}"/>
          </ac:spMkLst>
        </pc:spChg>
        <pc:picChg chg="add del mod ord">
          <ac:chgData name="MAZEN KHERALLAH" userId="4d8bae32aa458b2a" providerId="LiveId" clId="{D1F6DF24-7977-416E-A8CB-0CF0122DCE5C}" dt="2023-07-09T20:34:21.375" v="13352" actId="478"/>
          <ac:picMkLst>
            <pc:docMk/>
            <pc:sldMk cId="3073399503" sldId="2145707286"/>
            <ac:picMk id="5" creationId="{F5E34080-A60B-7CD0-5196-9ACE6F143859}"/>
          </ac:picMkLst>
        </pc:picChg>
        <pc:picChg chg="add mod">
          <ac:chgData name="MAZEN KHERALLAH" userId="4d8bae32aa458b2a" providerId="LiveId" clId="{D1F6DF24-7977-416E-A8CB-0CF0122DCE5C}" dt="2023-07-09T20:34:43.636" v="13357" actId="1582"/>
          <ac:picMkLst>
            <pc:docMk/>
            <pc:sldMk cId="3073399503" sldId="2145707286"/>
            <ac:picMk id="9" creationId="{C87A678A-B490-03D1-28D8-3978DC3B775F}"/>
          </ac:picMkLst>
        </pc:picChg>
      </pc:sldChg>
      <pc:sldChg chg="add del">
        <pc:chgData name="MAZEN KHERALLAH" userId="4d8bae32aa458b2a" providerId="LiveId" clId="{D1F6DF24-7977-416E-A8CB-0CF0122DCE5C}" dt="2023-07-09T20:43:29.123" v="13688" actId="47"/>
        <pc:sldMkLst>
          <pc:docMk/>
          <pc:sldMk cId="2233688475" sldId="2145707287"/>
        </pc:sldMkLst>
      </pc:sldChg>
      <pc:sldChg chg="add del">
        <pc:chgData name="MAZEN KHERALLAH" userId="4d8bae32aa458b2a" providerId="LiveId" clId="{D1F6DF24-7977-416E-A8CB-0CF0122DCE5C}" dt="2023-07-09T20:43:23.622" v="13686" actId="47"/>
        <pc:sldMkLst>
          <pc:docMk/>
          <pc:sldMk cId="3623418124" sldId="2145707288"/>
        </pc:sldMkLst>
      </pc:sldChg>
      <pc:sldChg chg="add del">
        <pc:chgData name="MAZEN KHERALLAH" userId="4d8bae32aa458b2a" providerId="LiveId" clId="{D1F6DF24-7977-416E-A8CB-0CF0122DCE5C}" dt="2023-07-09T20:43:19.571" v="13684" actId="47"/>
        <pc:sldMkLst>
          <pc:docMk/>
          <pc:sldMk cId="1706777084" sldId="2145707289"/>
        </pc:sldMkLst>
      </pc:sldChg>
      <pc:sldChg chg="add del">
        <pc:chgData name="MAZEN KHERALLAH" userId="4d8bae32aa458b2a" providerId="LiveId" clId="{D1F6DF24-7977-416E-A8CB-0CF0122DCE5C}" dt="2023-07-09T20:43:11.110" v="13681" actId="47"/>
        <pc:sldMkLst>
          <pc:docMk/>
          <pc:sldMk cId="3085282858" sldId="2145707290"/>
        </pc:sldMkLst>
      </pc:sldChg>
      <pc:sldChg chg="add del">
        <pc:chgData name="MAZEN KHERALLAH" userId="4d8bae32aa458b2a" providerId="LiveId" clId="{D1F6DF24-7977-416E-A8CB-0CF0122DCE5C}" dt="2023-07-09T20:43:08.678" v="13680" actId="47"/>
        <pc:sldMkLst>
          <pc:docMk/>
          <pc:sldMk cId="2746611486" sldId="2145707291"/>
        </pc:sldMkLst>
      </pc:sldChg>
      <pc:sldChg chg="add del">
        <pc:chgData name="MAZEN KHERALLAH" userId="4d8bae32aa458b2a" providerId="LiveId" clId="{D1F6DF24-7977-416E-A8CB-0CF0122DCE5C}" dt="2023-07-09T20:43:02.304" v="13678" actId="47"/>
        <pc:sldMkLst>
          <pc:docMk/>
          <pc:sldMk cId="2335462675" sldId="2145707292"/>
        </pc:sldMkLst>
      </pc:sldChg>
      <pc:sldChg chg="modSp add del mod">
        <pc:chgData name="MAZEN KHERALLAH" userId="4d8bae32aa458b2a" providerId="LiveId" clId="{D1F6DF24-7977-416E-A8CB-0CF0122DCE5C}" dt="2023-07-10T13:32:22.672" v="14006" actId="47"/>
        <pc:sldMkLst>
          <pc:docMk/>
          <pc:sldMk cId="1280402855" sldId="2145707293"/>
        </pc:sldMkLst>
        <pc:graphicFrameChg chg="mod">
          <ac:chgData name="MAZEN KHERALLAH" userId="4d8bae32aa458b2a" providerId="LiveId" clId="{D1F6DF24-7977-416E-A8CB-0CF0122DCE5C}" dt="2023-07-09T20:42:43.755" v="13674" actId="1076"/>
          <ac:graphicFrameMkLst>
            <pc:docMk/>
            <pc:sldMk cId="1280402855" sldId="2145707293"/>
            <ac:graphicFrameMk id="9" creationId="{4632BEB9-BFDF-C50C-722F-14A4287EBB8A}"/>
          </ac:graphicFrameMkLst>
        </pc:graphicFrameChg>
        <pc:graphicFrameChg chg="mod">
          <ac:chgData name="MAZEN KHERALLAH" userId="4d8bae32aa458b2a" providerId="LiveId" clId="{D1F6DF24-7977-416E-A8CB-0CF0122DCE5C}" dt="2023-07-09T20:42:52.545" v="13676" actId="1076"/>
          <ac:graphicFrameMkLst>
            <pc:docMk/>
            <pc:sldMk cId="1280402855" sldId="2145707293"/>
            <ac:graphicFrameMk id="57" creationId="{FD78B399-7D43-2023-2E12-062C1C4ED1B3}"/>
          </ac:graphicFrameMkLst>
        </pc:graphicFrameChg>
      </pc:sldChg>
      <pc:sldChg chg="add del">
        <pc:chgData name="MAZEN KHERALLAH" userId="4d8bae32aa458b2a" providerId="LiveId" clId="{D1F6DF24-7977-416E-A8CB-0CF0122DCE5C}" dt="2023-07-10T13:32:28.238" v="14008" actId="47"/>
        <pc:sldMkLst>
          <pc:docMk/>
          <pc:sldMk cId="304583245" sldId="2145707294"/>
        </pc:sldMkLst>
      </pc:sldChg>
      <pc:sldChg chg="add del">
        <pc:chgData name="MAZEN KHERALLAH" userId="4d8bae32aa458b2a" providerId="LiveId" clId="{D1F6DF24-7977-416E-A8CB-0CF0122DCE5C}" dt="2023-07-10T13:32:15.358" v="14004" actId="47"/>
        <pc:sldMkLst>
          <pc:docMk/>
          <pc:sldMk cId="4088153432" sldId="2145707295"/>
        </pc:sldMkLst>
      </pc:sldChg>
      <pc:sldChg chg="add del">
        <pc:chgData name="MAZEN KHERALLAH" userId="4d8bae32aa458b2a" providerId="LiveId" clId="{D1F6DF24-7977-416E-A8CB-0CF0122DCE5C}" dt="2023-07-10T13:32:09.316" v="14002" actId="47"/>
        <pc:sldMkLst>
          <pc:docMk/>
          <pc:sldMk cId="1739911898" sldId="2145707296"/>
        </pc:sldMkLst>
      </pc:sldChg>
      <pc:sldChg chg="add del">
        <pc:chgData name="MAZEN KHERALLAH" userId="4d8bae32aa458b2a" providerId="LiveId" clId="{D1F6DF24-7977-416E-A8CB-0CF0122DCE5C}" dt="2023-07-10T13:32:00.655" v="14000" actId="47"/>
        <pc:sldMkLst>
          <pc:docMk/>
          <pc:sldMk cId="899565067" sldId="2145707297"/>
        </pc:sldMkLst>
      </pc:sldChg>
      <pc:sldChg chg="add del">
        <pc:chgData name="MAZEN KHERALLAH" userId="4d8bae32aa458b2a" providerId="LiveId" clId="{D1F6DF24-7977-416E-A8CB-0CF0122DCE5C}" dt="2023-07-10T13:31:53.413" v="13998" actId="47"/>
        <pc:sldMkLst>
          <pc:docMk/>
          <pc:sldMk cId="2022500751" sldId="2145707298"/>
        </pc:sldMkLst>
      </pc:sldChg>
      <pc:sldChg chg="add">
        <pc:chgData name="MAZEN KHERALLAH" userId="4d8bae32aa458b2a" providerId="LiveId" clId="{D1F6DF24-7977-416E-A8CB-0CF0122DCE5C}" dt="2023-07-09T20:43:21.944" v="13685"/>
        <pc:sldMkLst>
          <pc:docMk/>
          <pc:sldMk cId="2436020119" sldId="2145707299"/>
        </pc:sldMkLst>
      </pc:sldChg>
      <pc:sldChg chg="add">
        <pc:chgData name="MAZEN KHERALLAH" userId="4d8bae32aa458b2a" providerId="LiveId" clId="{D1F6DF24-7977-416E-A8CB-0CF0122DCE5C}" dt="2023-07-09T20:43:27.533" v="13687"/>
        <pc:sldMkLst>
          <pc:docMk/>
          <pc:sldMk cId="2210656703" sldId="2145707300"/>
        </pc:sldMkLst>
      </pc:sldChg>
      <pc:sldChg chg="modSp add">
        <pc:chgData name="MAZEN KHERALLAH" userId="4d8bae32aa458b2a" providerId="LiveId" clId="{D1F6DF24-7977-416E-A8CB-0CF0122DCE5C}" dt="2023-07-10T13:31:29.743" v="13992" actId="207"/>
        <pc:sldMkLst>
          <pc:docMk/>
          <pc:sldMk cId="632125930" sldId="2145707301"/>
        </pc:sldMkLst>
        <pc:graphicFrameChg chg="mod">
          <ac:chgData name="MAZEN KHERALLAH" userId="4d8bae32aa458b2a" providerId="LiveId" clId="{D1F6DF24-7977-416E-A8CB-0CF0122DCE5C}" dt="2023-07-10T13:30:59.940" v="13989" actId="207"/>
          <ac:graphicFrameMkLst>
            <pc:docMk/>
            <pc:sldMk cId="632125930" sldId="2145707301"/>
            <ac:graphicFrameMk id="52" creationId="{99161475-2AFC-8B40-EB68-87C0BDDD1921}"/>
          </ac:graphicFrameMkLst>
        </pc:graphicFrameChg>
        <pc:graphicFrameChg chg="mod">
          <ac:chgData name="MAZEN KHERALLAH" userId="4d8bae32aa458b2a" providerId="LiveId" clId="{D1F6DF24-7977-416E-A8CB-0CF0122DCE5C}" dt="2023-07-10T13:31:29.743" v="13992" actId="207"/>
          <ac:graphicFrameMkLst>
            <pc:docMk/>
            <pc:sldMk cId="632125930" sldId="2145707301"/>
            <ac:graphicFrameMk id="55" creationId="{9656473E-32D6-38AE-B157-AD3DD69E68B7}"/>
          </ac:graphicFrameMkLst>
        </pc:graphicFrameChg>
        <pc:graphicFrameChg chg="mod">
          <ac:chgData name="MAZEN KHERALLAH" userId="4d8bae32aa458b2a" providerId="LiveId" clId="{D1F6DF24-7977-416E-A8CB-0CF0122DCE5C}" dt="2023-07-10T13:31:24.910" v="13991" actId="207"/>
          <ac:graphicFrameMkLst>
            <pc:docMk/>
            <pc:sldMk cId="632125930" sldId="2145707301"/>
            <ac:graphicFrameMk id="58" creationId="{FCAD0B1C-7DDB-41B6-C2F3-D85CD83A337A}"/>
          </ac:graphicFrameMkLst>
        </pc:graphicFrameChg>
      </pc:sldChg>
      <pc:sldChg chg="add">
        <pc:chgData name="MAZEN KHERALLAH" userId="4d8bae32aa458b2a" providerId="LiveId" clId="{D1F6DF24-7977-416E-A8CB-0CF0122DCE5C}" dt="2023-07-10T13:31:51.490" v="13997"/>
        <pc:sldMkLst>
          <pc:docMk/>
          <pc:sldMk cId="247769414" sldId="2145707302"/>
        </pc:sldMkLst>
      </pc:sldChg>
      <pc:sldChg chg="add del">
        <pc:chgData name="MAZEN KHERALLAH" userId="4d8bae32aa458b2a" providerId="LiveId" clId="{D1F6DF24-7977-416E-A8CB-0CF0122DCE5C}" dt="2023-07-10T13:31:41.586" v="13994" actId="47"/>
        <pc:sldMkLst>
          <pc:docMk/>
          <pc:sldMk cId="871989742" sldId="2145707302"/>
        </pc:sldMkLst>
      </pc:sldChg>
      <pc:sldChg chg="add del">
        <pc:chgData name="MAZEN KHERALLAH" userId="4d8bae32aa458b2a" providerId="LiveId" clId="{D1F6DF24-7977-416E-A8CB-0CF0122DCE5C}" dt="2023-07-10T13:31:47.368" v="13996" actId="47"/>
        <pc:sldMkLst>
          <pc:docMk/>
          <pc:sldMk cId="4019519697" sldId="2145707302"/>
        </pc:sldMkLst>
      </pc:sldChg>
      <pc:sldChg chg="add">
        <pc:chgData name="MAZEN KHERALLAH" userId="4d8bae32aa458b2a" providerId="LiveId" clId="{D1F6DF24-7977-416E-A8CB-0CF0122DCE5C}" dt="2023-07-10T13:31:58.930" v="13999"/>
        <pc:sldMkLst>
          <pc:docMk/>
          <pc:sldMk cId="877185025" sldId="2145707303"/>
        </pc:sldMkLst>
      </pc:sldChg>
      <pc:sldChg chg="add">
        <pc:chgData name="MAZEN KHERALLAH" userId="4d8bae32aa458b2a" providerId="LiveId" clId="{D1F6DF24-7977-416E-A8CB-0CF0122DCE5C}" dt="2023-07-10T13:32:04.175" v="14001"/>
        <pc:sldMkLst>
          <pc:docMk/>
          <pc:sldMk cId="3888515693" sldId="2145707304"/>
        </pc:sldMkLst>
      </pc:sldChg>
      <pc:sldChg chg="add">
        <pc:chgData name="MAZEN KHERALLAH" userId="4d8bae32aa458b2a" providerId="LiveId" clId="{D1F6DF24-7977-416E-A8CB-0CF0122DCE5C}" dt="2023-07-10T13:32:12.633" v="14003"/>
        <pc:sldMkLst>
          <pc:docMk/>
          <pc:sldMk cId="3249109940" sldId="2145707305"/>
        </pc:sldMkLst>
      </pc:sldChg>
      <pc:sldChg chg="add">
        <pc:chgData name="MAZEN KHERALLAH" userId="4d8bae32aa458b2a" providerId="LiveId" clId="{D1F6DF24-7977-416E-A8CB-0CF0122DCE5C}" dt="2023-07-10T13:32:19.755" v="14005"/>
        <pc:sldMkLst>
          <pc:docMk/>
          <pc:sldMk cId="3575914976" sldId="2145707306"/>
        </pc:sldMkLst>
      </pc:sldChg>
      <pc:sldChg chg="add">
        <pc:chgData name="MAZEN KHERALLAH" userId="4d8bae32aa458b2a" providerId="LiveId" clId="{D1F6DF24-7977-416E-A8CB-0CF0122DCE5C}" dt="2023-07-10T13:32:25.892" v="14007"/>
        <pc:sldMkLst>
          <pc:docMk/>
          <pc:sldMk cId="3503757116" sldId="2145707307"/>
        </pc:sldMkLst>
      </pc:sldChg>
      <pc:sldChg chg="addSp delSp modSp new mod">
        <pc:chgData name="MAZEN KHERALLAH" userId="4d8bae32aa458b2a" providerId="LiveId" clId="{D1F6DF24-7977-416E-A8CB-0CF0122DCE5C}" dt="2023-07-13T16:42:51.765" v="15493" actId="113"/>
        <pc:sldMkLst>
          <pc:docMk/>
          <pc:sldMk cId="2504158023" sldId="2145707318"/>
        </pc:sldMkLst>
        <pc:spChg chg="mod">
          <ac:chgData name="MAZEN KHERALLAH" userId="4d8bae32aa458b2a" providerId="LiveId" clId="{D1F6DF24-7977-416E-A8CB-0CF0122DCE5C}" dt="2023-07-13T15:10:53.836" v="14424" actId="6549"/>
          <ac:spMkLst>
            <pc:docMk/>
            <pc:sldMk cId="2504158023" sldId="2145707318"/>
            <ac:spMk id="2" creationId="{3A47DCA0-56B8-BB74-197F-0E2E45B23384}"/>
          </ac:spMkLst>
        </pc:spChg>
        <pc:spChg chg="del">
          <ac:chgData name="MAZEN KHERALLAH" userId="4d8bae32aa458b2a" providerId="LiveId" clId="{D1F6DF24-7977-416E-A8CB-0CF0122DCE5C}" dt="2023-07-13T15:02:56.760" v="14029" actId="1032"/>
          <ac:spMkLst>
            <pc:docMk/>
            <pc:sldMk cId="2504158023" sldId="2145707318"/>
            <ac:spMk id="3" creationId="{C9F0B78C-4FEE-74B0-D72E-7A1BB3AA2589}"/>
          </ac:spMkLst>
        </pc:spChg>
        <pc:graphicFrameChg chg="add mod modGraphic">
          <ac:chgData name="MAZEN KHERALLAH" userId="4d8bae32aa458b2a" providerId="LiveId" clId="{D1F6DF24-7977-416E-A8CB-0CF0122DCE5C}" dt="2023-07-13T16:42:51.765" v="15493" actId="113"/>
          <ac:graphicFrameMkLst>
            <pc:docMk/>
            <pc:sldMk cId="2504158023" sldId="2145707318"/>
            <ac:graphicFrameMk id="4" creationId="{FD474EDF-B540-CCD9-612E-AD173D7393CA}"/>
          </ac:graphicFrameMkLst>
        </pc:graphicFrameChg>
      </pc:sldChg>
      <pc:sldChg chg="modSp add mod ord">
        <pc:chgData name="MAZEN KHERALLAH" userId="4d8bae32aa458b2a" providerId="LiveId" clId="{D1F6DF24-7977-416E-A8CB-0CF0122DCE5C}" dt="2023-07-13T16:43:05.738" v="15494" actId="113"/>
        <pc:sldMkLst>
          <pc:docMk/>
          <pc:sldMk cId="618417261" sldId="2145707319"/>
        </pc:sldMkLst>
        <pc:spChg chg="mod">
          <ac:chgData name="MAZEN KHERALLAH" userId="4d8bae32aa458b2a" providerId="LiveId" clId="{D1F6DF24-7977-416E-A8CB-0CF0122DCE5C}" dt="2023-07-13T15:23:02.650" v="15017" actId="20577"/>
          <ac:spMkLst>
            <pc:docMk/>
            <pc:sldMk cId="618417261" sldId="2145707319"/>
            <ac:spMk id="2" creationId="{3A47DCA0-56B8-BB74-197F-0E2E45B23384}"/>
          </ac:spMkLst>
        </pc:spChg>
        <pc:graphicFrameChg chg="mod modGraphic">
          <ac:chgData name="MAZEN KHERALLAH" userId="4d8bae32aa458b2a" providerId="LiveId" clId="{D1F6DF24-7977-416E-A8CB-0CF0122DCE5C}" dt="2023-07-13T16:43:05.738" v="15494" actId="113"/>
          <ac:graphicFrameMkLst>
            <pc:docMk/>
            <pc:sldMk cId="618417261" sldId="2145707319"/>
            <ac:graphicFrameMk id="4" creationId="{FD474EDF-B540-CCD9-612E-AD173D7393CA}"/>
          </ac:graphicFrameMkLst>
        </pc:graphicFrameChg>
      </pc:sldChg>
      <pc:sldChg chg="new del">
        <pc:chgData name="MAZEN KHERALLAH" userId="4d8bae32aa458b2a" providerId="LiveId" clId="{D1F6DF24-7977-416E-A8CB-0CF0122DCE5C}" dt="2023-07-13T16:45:50.059" v="15626" actId="47"/>
        <pc:sldMkLst>
          <pc:docMk/>
          <pc:sldMk cId="2227302725" sldId="2145707320"/>
        </pc:sldMkLst>
      </pc:sldChg>
      <pc:sldChg chg="modSp add mod">
        <pc:chgData name="MAZEN KHERALLAH" userId="4d8bae32aa458b2a" providerId="LiveId" clId="{D1F6DF24-7977-416E-A8CB-0CF0122DCE5C}" dt="2023-07-13T16:42:44.827" v="15492" actId="113"/>
        <pc:sldMkLst>
          <pc:docMk/>
          <pc:sldMk cId="3625173510" sldId="2145707321"/>
        </pc:sldMkLst>
        <pc:spChg chg="mod">
          <ac:chgData name="MAZEN KHERALLAH" userId="4d8bae32aa458b2a" providerId="LiveId" clId="{D1F6DF24-7977-416E-A8CB-0CF0122DCE5C}" dt="2023-07-13T15:22:50.388" v="15013" actId="20577"/>
          <ac:spMkLst>
            <pc:docMk/>
            <pc:sldMk cId="3625173510" sldId="2145707321"/>
            <ac:spMk id="2" creationId="{3A47DCA0-56B8-BB74-197F-0E2E45B23384}"/>
          </ac:spMkLst>
        </pc:spChg>
        <pc:graphicFrameChg chg="mod modGraphic">
          <ac:chgData name="MAZEN KHERALLAH" userId="4d8bae32aa458b2a" providerId="LiveId" clId="{D1F6DF24-7977-416E-A8CB-0CF0122DCE5C}" dt="2023-07-13T16:42:44.827" v="15492" actId="113"/>
          <ac:graphicFrameMkLst>
            <pc:docMk/>
            <pc:sldMk cId="3625173510" sldId="2145707321"/>
            <ac:graphicFrameMk id="4" creationId="{FD474EDF-B540-CCD9-612E-AD173D7393CA}"/>
          </ac:graphicFrameMkLst>
        </pc:graphicFrameChg>
      </pc:sldChg>
      <pc:sldChg chg="modSp add mod">
        <pc:chgData name="MAZEN KHERALLAH" userId="4d8bae32aa458b2a" providerId="LiveId" clId="{D1F6DF24-7977-416E-A8CB-0CF0122DCE5C}" dt="2023-07-13T17:04:09.103" v="17330" actId="113"/>
        <pc:sldMkLst>
          <pc:docMk/>
          <pc:sldMk cId="4236085381" sldId="2145707322"/>
        </pc:sldMkLst>
        <pc:spChg chg="mod">
          <ac:chgData name="MAZEN KHERALLAH" userId="4d8bae32aa458b2a" providerId="LiveId" clId="{D1F6DF24-7977-416E-A8CB-0CF0122DCE5C}" dt="2023-07-13T15:24:44.496" v="15043" actId="6549"/>
          <ac:spMkLst>
            <pc:docMk/>
            <pc:sldMk cId="4236085381" sldId="2145707322"/>
            <ac:spMk id="2" creationId="{3A47DCA0-56B8-BB74-197F-0E2E45B23384}"/>
          </ac:spMkLst>
        </pc:spChg>
        <pc:graphicFrameChg chg="mod">
          <ac:chgData name="MAZEN KHERALLAH" userId="4d8bae32aa458b2a" providerId="LiveId" clId="{D1F6DF24-7977-416E-A8CB-0CF0122DCE5C}" dt="2023-07-13T17:04:09.103" v="17330" actId="113"/>
          <ac:graphicFrameMkLst>
            <pc:docMk/>
            <pc:sldMk cId="4236085381" sldId="2145707322"/>
            <ac:graphicFrameMk id="4" creationId="{FD474EDF-B540-CCD9-612E-AD173D7393CA}"/>
          </ac:graphicFrameMkLst>
        </pc:graphicFrameChg>
      </pc:sldChg>
      <pc:sldChg chg="modSp add mod">
        <pc:chgData name="MAZEN KHERALLAH" userId="4d8bae32aa458b2a" providerId="LiveId" clId="{D1F6DF24-7977-416E-A8CB-0CF0122DCE5C}" dt="2023-07-13T17:03:58.284" v="17329" actId="113"/>
        <pc:sldMkLst>
          <pc:docMk/>
          <pc:sldMk cId="3159122790" sldId="2145707323"/>
        </pc:sldMkLst>
        <pc:spChg chg="mod">
          <ac:chgData name="MAZEN KHERALLAH" userId="4d8bae32aa458b2a" providerId="LiveId" clId="{D1F6DF24-7977-416E-A8CB-0CF0122DCE5C}" dt="2023-07-13T15:24:50.416" v="15045" actId="20577"/>
          <ac:spMkLst>
            <pc:docMk/>
            <pc:sldMk cId="3159122790" sldId="2145707323"/>
            <ac:spMk id="2" creationId="{3A47DCA0-56B8-BB74-197F-0E2E45B23384}"/>
          </ac:spMkLst>
        </pc:spChg>
        <pc:graphicFrameChg chg="mod">
          <ac:chgData name="MAZEN KHERALLAH" userId="4d8bae32aa458b2a" providerId="LiveId" clId="{D1F6DF24-7977-416E-A8CB-0CF0122DCE5C}" dt="2023-07-13T17:03:58.284" v="17329" actId="113"/>
          <ac:graphicFrameMkLst>
            <pc:docMk/>
            <pc:sldMk cId="3159122790" sldId="2145707323"/>
            <ac:graphicFrameMk id="4" creationId="{FD474EDF-B540-CCD9-612E-AD173D7393CA}"/>
          </ac:graphicFrameMkLst>
        </pc:graphicFrameChg>
      </pc:sldChg>
      <pc:sldChg chg="modSp add mod">
        <pc:chgData name="MAZEN KHERALLAH" userId="4d8bae32aa458b2a" providerId="LiveId" clId="{D1F6DF24-7977-416E-A8CB-0CF0122DCE5C}" dt="2023-07-13T16:54:12.470" v="16964" actId="113"/>
        <pc:sldMkLst>
          <pc:docMk/>
          <pc:sldMk cId="1162938299" sldId="2145707324"/>
        </pc:sldMkLst>
        <pc:spChg chg="mod">
          <ac:chgData name="MAZEN KHERALLAH" userId="4d8bae32aa458b2a" providerId="LiveId" clId="{D1F6DF24-7977-416E-A8CB-0CF0122DCE5C}" dt="2023-07-13T16:47:46.229" v="15628" actId="20577"/>
          <ac:spMkLst>
            <pc:docMk/>
            <pc:sldMk cId="1162938299" sldId="2145707324"/>
            <ac:spMk id="2" creationId="{3A47DCA0-56B8-BB74-197F-0E2E45B23384}"/>
          </ac:spMkLst>
        </pc:spChg>
        <pc:graphicFrameChg chg="mod modGraphic">
          <ac:chgData name="MAZEN KHERALLAH" userId="4d8bae32aa458b2a" providerId="LiveId" clId="{D1F6DF24-7977-416E-A8CB-0CF0122DCE5C}" dt="2023-07-13T16:54:12.470" v="16964" actId="113"/>
          <ac:graphicFrameMkLst>
            <pc:docMk/>
            <pc:sldMk cId="1162938299" sldId="2145707324"/>
            <ac:graphicFrameMk id="4" creationId="{FD474EDF-B540-CCD9-612E-AD173D7393CA}"/>
          </ac:graphicFrameMkLst>
        </pc:graphicFrameChg>
      </pc:sldChg>
      <pc:sldChg chg="addSp modSp add mod">
        <pc:chgData name="MAZEN KHERALLAH" userId="4d8bae32aa458b2a" providerId="LiveId" clId="{D1F6DF24-7977-416E-A8CB-0CF0122DCE5C}" dt="2023-07-13T17:05:38.214" v="17377" actId="20577"/>
        <pc:sldMkLst>
          <pc:docMk/>
          <pc:sldMk cId="1178212636" sldId="2145707325"/>
        </pc:sldMkLst>
        <pc:spChg chg="mod">
          <ac:chgData name="MAZEN KHERALLAH" userId="4d8bae32aa458b2a" providerId="LiveId" clId="{D1F6DF24-7977-416E-A8CB-0CF0122DCE5C}" dt="2023-07-13T16:54:26.177" v="16967" actId="6549"/>
          <ac:spMkLst>
            <pc:docMk/>
            <pc:sldMk cId="1178212636" sldId="2145707325"/>
            <ac:spMk id="2" creationId="{3A47DCA0-56B8-BB74-197F-0E2E45B23384}"/>
          </ac:spMkLst>
        </pc:spChg>
        <pc:graphicFrameChg chg="mod">
          <ac:chgData name="MAZEN KHERALLAH" userId="4d8bae32aa458b2a" providerId="LiveId" clId="{D1F6DF24-7977-416E-A8CB-0CF0122DCE5C}" dt="2023-07-13T17:05:38.214" v="17377" actId="20577"/>
          <ac:graphicFrameMkLst>
            <pc:docMk/>
            <pc:sldMk cId="1178212636" sldId="2145707325"/>
            <ac:graphicFrameMk id="4" creationId="{FD474EDF-B540-CCD9-612E-AD173D7393CA}"/>
          </ac:graphicFrameMkLst>
        </pc:graphicFrameChg>
        <pc:picChg chg="add mod">
          <ac:chgData name="MAZEN KHERALLAH" userId="4d8bae32aa458b2a" providerId="LiveId" clId="{D1F6DF24-7977-416E-A8CB-0CF0122DCE5C}" dt="2023-07-13T17:01:56.211" v="17212" actId="1076"/>
          <ac:picMkLst>
            <pc:docMk/>
            <pc:sldMk cId="1178212636" sldId="2145707325"/>
            <ac:picMk id="5" creationId="{B256A114-58B2-5250-F2A4-014700DA1E94}"/>
          </ac:picMkLst>
        </pc:picChg>
      </pc:sldChg>
      <pc:sldChg chg="addSp delSp modSp add mod">
        <pc:chgData name="MAZEN KHERALLAH" userId="4d8bae32aa458b2a" providerId="LiveId" clId="{D1F6DF24-7977-416E-A8CB-0CF0122DCE5C}" dt="2023-07-13T17:07:00.734" v="17461" actId="20577"/>
        <pc:sldMkLst>
          <pc:docMk/>
          <pc:sldMk cId="1011828333" sldId="2145707326"/>
        </pc:sldMkLst>
        <pc:spChg chg="mod">
          <ac:chgData name="MAZEN KHERALLAH" userId="4d8bae32aa458b2a" providerId="LiveId" clId="{D1F6DF24-7977-416E-A8CB-0CF0122DCE5C}" dt="2023-07-13T17:07:00.734" v="17461" actId="20577"/>
          <ac:spMkLst>
            <pc:docMk/>
            <pc:sldMk cId="1011828333" sldId="2145707326"/>
            <ac:spMk id="2" creationId="{3A47DCA0-56B8-BB74-197F-0E2E45B23384}"/>
          </ac:spMkLst>
        </pc:spChg>
        <pc:graphicFrameChg chg="mod">
          <ac:chgData name="MAZEN KHERALLAH" userId="4d8bae32aa458b2a" providerId="LiveId" clId="{D1F6DF24-7977-416E-A8CB-0CF0122DCE5C}" dt="2023-07-13T17:06:53.384" v="17459" actId="20577"/>
          <ac:graphicFrameMkLst>
            <pc:docMk/>
            <pc:sldMk cId="1011828333" sldId="2145707326"/>
            <ac:graphicFrameMk id="4" creationId="{FD474EDF-B540-CCD9-612E-AD173D7393CA}"/>
          </ac:graphicFrameMkLst>
        </pc:graphicFrameChg>
        <pc:picChg chg="del">
          <ac:chgData name="MAZEN KHERALLAH" userId="4d8bae32aa458b2a" providerId="LiveId" clId="{D1F6DF24-7977-416E-A8CB-0CF0122DCE5C}" dt="2023-07-13T17:05:07.113" v="17332" actId="478"/>
          <ac:picMkLst>
            <pc:docMk/>
            <pc:sldMk cId="1011828333" sldId="2145707326"/>
            <ac:picMk id="5" creationId="{B256A114-58B2-5250-F2A4-014700DA1E94}"/>
          </ac:picMkLst>
        </pc:picChg>
        <pc:picChg chg="add del">
          <ac:chgData name="MAZEN KHERALLAH" userId="4d8bae32aa458b2a" providerId="LiveId" clId="{D1F6DF24-7977-416E-A8CB-0CF0122DCE5C}" dt="2023-07-13T17:05:09.284" v="17334" actId="478"/>
          <ac:picMkLst>
            <pc:docMk/>
            <pc:sldMk cId="1011828333" sldId="2145707326"/>
            <ac:picMk id="6" creationId="{23C02CFF-518A-EDAD-4EDE-5DA90ECF6292}"/>
          </ac:picMkLst>
        </pc:picChg>
        <pc:picChg chg="add mod">
          <ac:chgData name="MAZEN KHERALLAH" userId="4d8bae32aa458b2a" providerId="LiveId" clId="{D1F6DF24-7977-416E-A8CB-0CF0122DCE5C}" dt="2023-07-13T17:05:13.431" v="17336" actId="1076"/>
          <ac:picMkLst>
            <pc:docMk/>
            <pc:sldMk cId="1011828333" sldId="2145707326"/>
            <ac:picMk id="8" creationId="{F55AEA03-9733-1364-04A7-E230AA3078E6}"/>
          </ac:picMkLst>
        </pc:picChg>
      </pc:sldChg>
      <pc:sldChg chg="modSp add mod ord">
        <pc:chgData name="MAZEN KHERALLAH" userId="4d8bae32aa458b2a" providerId="LiveId" clId="{D1F6DF24-7977-416E-A8CB-0CF0122DCE5C}" dt="2023-07-13T17:11:21.072" v="17804" actId="113"/>
        <pc:sldMkLst>
          <pc:docMk/>
          <pc:sldMk cId="1712684670" sldId="2145707327"/>
        </pc:sldMkLst>
        <pc:spChg chg="mod">
          <ac:chgData name="MAZEN KHERALLAH" userId="4d8bae32aa458b2a" providerId="LiveId" clId="{D1F6DF24-7977-416E-A8CB-0CF0122DCE5C}" dt="2023-07-13T17:07:17.132" v="17466" actId="20577"/>
          <ac:spMkLst>
            <pc:docMk/>
            <pc:sldMk cId="1712684670" sldId="2145707327"/>
            <ac:spMk id="2" creationId="{3A47DCA0-56B8-BB74-197F-0E2E45B23384}"/>
          </ac:spMkLst>
        </pc:spChg>
        <pc:graphicFrameChg chg="mod">
          <ac:chgData name="MAZEN KHERALLAH" userId="4d8bae32aa458b2a" providerId="LiveId" clId="{D1F6DF24-7977-416E-A8CB-0CF0122DCE5C}" dt="2023-07-13T17:11:21.072" v="17804" actId="113"/>
          <ac:graphicFrameMkLst>
            <pc:docMk/>
            <pc:sldMk cId="1712684670" sldId="2145707327"/>
            <ac:graphicFrameMk id="4" creationId="{FD474EDF-B540-CCD9-612E-AD173D7393CA}"/>
          </ac:graphicFrameMkLst>
        </pc:graphicFrameChg>
      </pc:sldChg>
      <pc:sldChg chg="modSp add mod">
        <pc:chgData name="MAZEN KHERALLAH" userId="4d8bae32aa458b2a" providerId="LiveId" clId="{D1F6DF24-7977-416E-A8CB-0CF0122DCE5C}" dt="2023-07-13T17:16:49.898" v="18285" actId="113"/>
        <pc:sldMkLst>
          <pc:docMk/>
          <pc:sldMk cId="3413287235" sldId="2145707328"/>
        </pc:sldMkLst>
        <pc:spChg chg="mod">
          <ac:chgData name="MAZEN KHERALLAH" userId="4d8bae32aa458b2a" providerId="LiveId" clId="{D1F6DF24-7977-416E-A8CB-0CF0122DCE5C}" dt="2023-07-13T17:11:42.496" v="17808" actId="20577"/>
          <ac:spMkLst>
            <pc:docMk/>
            <pc:sldMk cId="3413287235" sldId="2145707328"/>
            <ac:spMk id="2" creationId="{3A47DCA0-56B8-BB74-197F-0E2E45B23384}"/>
          </ac:spMkLst>
        </pc:spChg>
        <pc:graphicFrameChg chg="mod">
          <ac:chgData name="MAZEN KHERALLAH" userId="4d8bae32aa458b2a" providerId="LiveId" clId="{D1F6DF24-7977-416E-A8CB-0CF0122DCE5C}" dt="2023-07-13T17:16:49.898" v="18285" actId="113"/>
          <ac:graphicFrameMkLst>
            <pc:docMk/>
            <pc:sldMk cId="3413287235" sldId="2145707328"/>
            <ac:graphicFrameMk id="4" creationId="{FD474EDF-B540-CCD9-612E-AD173D7393CA}"/>
          </ac:graphicFrameMkLst>
        </pc:graphicFrameChg>
      </pc:sldChg>
      <pc:sldMasterChg chg="modSp mod delSldLayout modSldLayout sldLayoutOrd">
        <pc:chgData name="MAZEN KHERALLAH" userId="4d8bae32aa458b2a" providerId="LiveId" clId="{D1F6DF24-7977-416E-A8CB-0CF0122DCE5C}" dt="2023-06-24T01:16:36.332" v="4125" actId="1036"/>
        <pc:sldMasterMkLst>
          <pc:docMk/>
          <pc:sldMasterMk cId="3539363532" sldId="2147483660"/>
        </pc:sldMasterMkLst>
        <pc:spChg chg="mod">
          <ac:chgData name="MAZEN KHERALLAH" userId="4d8bae32aa458b2a" providerId="LiveId" clId="{D1F6DF24-7977-416E-A8CB-0CF0122DCE5C}" dt="2023-06-24T01:15:00.311" v="4093" actId="207"/>
          <ac:spMkLst>
            <pc:docMk/>
            <pc:sldMasterMk cId="3539363532" sldId="2147483660"/>
            <ac:spMk id="7" creationId="{00000000-0000-0000-0000-000000000000}"/>
          </ac:spMkLst>
        </pc:spChg>
        <pc:spChg chg="mod">
          <ac:chgData name="MAZEN KHERALLAH" userId="4d8bae32aa458b2a" providerId="LiveId" clId="{D1F6DF24-7977-416E-A8CB-0CF0122DCE5C}" dt="2023-06-24T01:16:25.581" v="4124" actId="1036"/>
          <ac:spMkLst>
            <pc:docMk/>
            <pc:sldMasterMk cId="3539363532" sldId="2147483660"/>
            <ac:spMk id="9" creationId="{00000000-0000-0000-0000-000000000000}"/>
          </ac:spMkLst>
        </pc:spChg>
        <pc:cxnChg chg="mod">
          <ac:chgData name="MAZEN KHERALLAH" userId="4d8bae32aa458b2a" providerId="LiveId" clId="{D1F6DF24-7977-416E-A8CB-0CF0122DCE5C}" dt="2023-06-24T01:10:11.621" v="4060" actId="208"/>
          <ac:cxnSpMkLst>
            <pc:docMk/>
            <pc:sldMasterMk cId="3539363532" sldId="2147483660"/>
            <ac:cxnSpMk id="10" creationId="{00000000-0000-0000-0000-000000000000}"/>
          </ac:cxnSpMkLst>
        </pc:cxnChg>
        <pc:sldLayoutChg chg="addSp delSp modSp mod">
          <pc:chgData name="MAZEN KHERALLAH" userId="4d8bae32aa458b2a" providerId="LiveId" clId="{D1F6DF24-7977-416E-A8CB-0CF0122DCE5C}" dt="2023-06-24T01:16:36.332" v="4125" actId="1036"/>
          <pc:sldLayoutMkLst>
            <pc:docMk/>
            <pc:sldMasterMk cId="3539363532" sldId="2147483660"/>
            <pc:sldLayoutMk cId="757402345" sldId="2147483661"/>
          </pc:sldLayoutMkLst>
          <pc:spChg chg="add mod">
            <ac:chgData name="MAZEN KHERALLAH" userId="4d8bae32aa458b2a" providerId="LiveId" clId="{D1F6DF24-7977-416E-A8CB-0CF0122DCE5C}" dt="2023-06-24T01:15:42.355" v="4097"/>
            <ac:spMkLst>
              <pc:docMk/>
              <pc:sldMasterMk cId="3539363532" sldId="2147483660"/>
              <pc:sldLayoutMk cId="757402345" sldId="2147483661"/>
              <ac:spMk id="4" creationId="{A808234E-AA21-392D-BE84-AD55F93948DE}"/>
            </ac:spMkLst>
          </pc:spChg>
          <pc:spChg chg="del mod">
            <ac:chgData name="MAZEN KHERALLAH" userId="4d8bae32aa458b2a" providerId="LiveId" clId="{D1F6DF24-7977-416E-A8CB-0CF0122DCE5C}" dt="2023-06-24T01:15:41.502" v="4096" actId="478"/>
            <ac:spMkLst>
              <pc:docMk/>
              <pc:sldMasterMk cId="3539363532" sldId="2147483660"/>
              <pc:sldLayoutMk cId="757402345" sldId="2147483661"/>
              <ac:spMk id="14" creationId="{00000000-0000-0000-0000-000000000000}"/>
            </ac:spMkLst>
          </pc:spChg>
          <pc:spChg chg="mod">
            <ac:chgData name="MAZEN KHERALLAH" userId="4d8bae32aa458b2a" providerId="LiveId" clId="{D1F6DF24-7977-416E-A8CB-0CF0122DCE5C}" dt="2023-06-24T01:16:36.332" v="4125" actId="1036"/>
            <ac:spMkLst>
              <pc:docMk/>
              <pc:sldMasterMk cId="3539363532" sldId="2147483660"/>
              <pc:sldLayoutMk cId="757402345" sldId="2147483661"/>
              <ac:spMk id="15" creationId="{00000000-0000-0000-0000-000000000000}"/>
            </ac:spMkLst>
          </pc:spChg>
        </pc:sldLayoutChg>
        <pc:sldLayoutChg chg="del">
          <pc:chgData name="MAZEN KHERALLAH" userId="4d8bae32aa458b2a" providerId="LiveId" clId="{D1F6DF24-7977-416E-A8CB-0CF0122DCE5C}" dt="2023-06-24T01:11:26.241" v="4065" actId="2696"/>
          <pc:sldLayoutMkLst>
            <pc:docMk/>
            <pc:sldMasterMk cId="3539363532" sldId="2147483660"/>
            <pc:sldLayoutMk cId="1103134666" sldId="2147483667"/>
          </pc:sldLayoutMkLst>
        </pc:sldLayoutChg>
        <pc:sldLayoutChg chg="ord">
          <pc:chgData name="MAZEN KHERALLAH" userId="4d8bae32aa458b2a" providerId="LiveId" clId="{D1F6DF24-7977-416E-A8CB-0CF0122DCE5C}" dt="2023-06-24T01:11:39.761" v="4069" actId="20578"/>
          <pc:sldLayoutMkLst>
            <pc:docMk/>
            <pc:sldMasterMk cId="3539363532" sldId="2147483660"/>
            <pc:sldLayoutMk cId="3062017811" sldId="2147483672"/>
          </pc:sldLayoutMkLst>
        </pc:sldLayoutChg>
        <pc:sldLayoutChg chg="del">
          <pc:chgData name="MAZEN KHERALLAH" userId="4d8bae32aa458b2a" providerId="LiveId" clId="{D1F6DF24-7977-416E-A8CB-0CF0122DCE5C}" dt="2023-06-24T01:11:28.751" v="4066" actId="2696"/>
          <pc:sldLayoutMkLst>
            <pc:docMk/>
            <pc:sldMasterMk cId="3539363532" sldId="2147483660"/>
            <pc:sldLayoutMk cId="2607212370" sldId="2147483688"/>
          </pc:sldLayoutMkLst>
        </pc:sldLayoutChg>
        <pc:sldLayoutChg chg="addSp delSp modSp mod">
          <pc:chgData name="MAZEN KHERALLAH" userId="4d8bae32aa458b2a" providerId="LiveId" clId="{D1F6DF24-7977-416E-A8CB-0CF0122DCE5C}" dt="2023-06-24T01:15:17.774" v="4095" actId="207"/>
          <pc:sldLayoutMkLst>
            <pc:docMk/>
            <pc:sldMasterMk cId="3539363532" sldId="2147483660"/>
            <pc:sldLayoutMk cId="1856443262" sldId="2147483689"/>
          </pc:sldLayoutMkLst>
          <pc:spChg chg="add del mod">
            <ac:chgData name="MAZEN KHERALLAH" userId="4d8bae32aa458b2a" providerId="LiveId" clId="{D1F6DF24-7977-416E-A8CB-0CF0122DCE5C}" dt="2023-06-24T01:15:17.774" v="4095" actId="207"/>
            <ac:spMkLst>
              <pc:docMk/>
              <pc:sldMasterMk cId="3539363532" sldId="2147483660"/>
              <pc:sldLayoutMk cId="1856443262" sldId="2147483689"/>
              <ac:spMk id="5" creationId="{00000000-0000-0000-0000-000000000000}"/>
            </ac:spMkLst>
          </pc:spChg>
          <pc:spChg chg="mod">
            <ac:chgData name="MAZEN KHERALLAH" userId="4d8bae32aa458b2a" providerId="LiveId" clId="{D1F6DF24-7977-416E-A8CB-0CF0122DCE5C}" dt="2023-06-24T01:12:17.661" v="4075" actId="207"/>
            <ac:spMkLst>
              <pc:docMk/>
              <pc:sldMasterMk cId="3539363532" sldId="2147483660"/>
              <pc:sldLayoutMk cId="1856443262" sldId="2147483689"/>
              <ac:spMk id="6" creationId="{00000000-0000-0000-0000-000000000000}"/>
            </ac:spMkLst>
          </pc:spChg>
        </pc:sldLayoutChg>
      </pc:sldMasterChg>
      <pc:sldMasterChg chg="addSp delSp modSp mod modSldLayout">
        <pc:chgData name="MAZEN KHERALLAH" userId="4d8bae32aa458b2a" providerId="LiveId" clId="{D1F6DF24-7977-416E-A8CB-0CF0122DCE5C}" dt="2023-06-23T20:50:39.907" v="4038" actId="478"/>
        <pc:sldMasterMkLst>
          <pc:docMk/>
          <pc:sldMasterMk cId="2391467124" sldId="2147483690"/>
        </pc:sldMasterMkLst>
        <pc:spChg chg="mod">
          <ac:chgData name="MAZEN KHERALLAH" userId="4d8bae32aa458b2a" providerId="LiveId" clId="{D1F6DF24-7977-416E-A8CB-0CF0122DCE5C}" dt="2023-06-23T20:50:37.570" v="4036" actId="14100"/>
          <ac:spMkLst>
            <pc:docMk/>
            <pc:sldMasterMk cId="2391467124" sldId="2147483690"/>
            <ac:spMk id="2" creationId="{00000000-0000-0000-0000-000000000000}"/>
          </ac:spMkLst>
        </pc:spChg>
        <pc:spChg chg="mod">
          <ac:chgData name="MAZEN KHERALLAH" userId="4d8bae32aa458b2a" providerId="LiveId" clId="{D1F6DF24-7977-416E-A8CB-0CF0122DCE5C}" dt="2023-06-23T20:50:36.120" v="4035" actId="14100"/>
          <ac:spMkLst>
            <pc:docMk/>
            <pc:sldMasterMk cId="2391467124" sldId="2147483690"/>
            <ac:spMk id="3" creationId="{00000000-0000-0000-0000-000000000000}"/>
          </ac:spMkLst>
        </pc:spChg>
        <pc:picChg chg="add">
          <ac:chgData name="MAZEN KHERALLAH" userId="4d8bae32aa458b2a" providerId="LiveId" clId="{D1F6DF24-7977-416E-A8CB-0CF0122DCE5C}" dt="2023-06-23T20:46:32.186" v="4018"/>
          <ac:picMkLst>
            <pc:docMk/>
            <pc:sldMasterMk cId="2391467124" sldId="2147483690"/>
            <ac:picMk id="11" creationId="{FB372D7A-4AFA-A517-3202-ADF5C3D4BC50}"/>
          </ac:picMkLst>
        </pc:picChg>
        <pc:cxnChg chg="add">
          <ac:chgData name="MAZEN KHERALLAH" userId="4d8bae32aa458b2a" providerId="LiveId" clId="{D1F6DF24-7977-416E-A8CB-0CF0122DCE5C}" dt="2023-06-23T20:46:32.186" v="4018"/>
          <ac:cxnSpMkLst>
            <pc:docMk/>
            <pc:sldMasterMk cId="2391467124" sldId="2147483690"/>
            <ac:cxnSpMk id="8" creationId="{6631B7AF-DC1A-5438-DD1B-2652AB291115}"/>
          </ac:cxnSpMkLst>
        </pc:cxnChg>
        <pc:cxnChg chg="add del">
          <ac:chgData name="MAZEN KHERALLAH" userId="4d8bae32aa458b2a" providerId="LiveId" clId="{D1F6DF24-7977-416E-A8CB-0CF0122DCE5C}" dt="2023-06-23T20:50:38.167" v="4037" actId="478"/>
          <ac:cxnSpMkLst>
            <pc:docMk/>
            <pc:sldMasterMk cId="2391467124" sldId="2147483690"/>
            <ac:cxnSpMk id="10" creationId="{00000000-0000-0000-0000-000000000000}"/>
          </ac:cxnSpMkLst>
        </pc:cxnChg>
        <pc:sldLayoutChg chg="addSp delSp modSp mod">
          <pc:chgData name="MAZEN KHERALLAH" userId="4d8bae32aa458b2a" providerId="LiveId" clId="{D1F6DF24-7977-416E-A8CB-0CF0122DCE5C}" dt="2023-06-23T20:50:39.907" v="4038" actId="478"/>
          <pc:sldLayoutMkLst>
            <pc:docMk/>
            <pc:sldMasterMk cId="2391467124" sldId="2147483690"/>
            <pc:sldLayoutMk cId="126281815" sldId="2147483691"/>
          </pc:sldLayoutMkLst>
          <pc:spChg chg="mod">
            <ac:chgData name="MAZEN KHERALLAH" userId="4d8bae32aa458b2a" providerId="LiveId" clId="{D1F6DF24-7977-416E-A8CB-0CF0122DCE5C}" dt="2023-06-23T20:48:01.696" v="4026" actId="404"/>
            <ac:spMkLst>
              <pc:docMk/>
              <pc:sldMasterMk cId="2391467124" sldId="2147483690"/>
              <pc:sldLayoutMk cId="126281815" sldId="2147483691"/>
              <ac:spMk id="2" creationId="{00000000-0000-0000-0000-000000000000}"/>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0" creationId="{80B3AC36-28FB-8A63-54F3-3CC92E6A9CB8}"/>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1" creationId="{F35E7660-1917-CE42-F523-CEA4EE9D7249}"/>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3" creationId="{055319D2-CFF3-FF4B-C487-9AF51362A74B}"/>
            </ac:spMkLst>
          </pc:spChg>
          <pc:picChg chg="add">
            <ac:chgData name="MAZEN KHERALLAH" userId="4d8bae32aa458b2a" providerId="LiveId" clId="{D1F6DF24-7977-416E-A8CB-0CF0122DCE5C}" dt="2023-06-23T20:46:32.186" v="4018"/>
            <ac:picMkLst>
              <pc:docMk/>
              <pc:sldMasterMk cId="2391467124" sldId="2147483690"/>
              <pc:sldLayoutMk cId="126281815" sldId="2147483691"/>
              <ac:picMk id="14" creationId="{36F5E0A3-F542-807D-4C54-2E35ABB66154}"/>
            </ac:picMkLst>
          </pc:picChg>
          <pc:cxnChg chg="add del">
            <ac:chgData name="MAZEN KHERALLAH" userId="4d8bae32aa458b2a" providerId="LiveId" clId="{D1F6DF24-7977-416E-A8CB-0CF0122DCE5C}" dt="2023-06-23T20:50:39.907" v="4038" actId="478"/>
            <ac:cxnSpMkLst>
              <pc:docMk/>
              <pc:sldMasterMk cId="2391467124" sldId="2147483690"/>
              <pc:sldLayoutMk cId="126281815" sldId="2147483691"/>
              <ac:cxnSpMk id="12" creationId="{E3D2213B-E670-CE1F-C53A-4442CFC6DDE4}"/>
            </ac:cxnSpMkLst>
          </pc:cxnChg>
        </pc:sldLayoutChg>
      </pc:sldMasterChg>
      <pc:sldMasterChg chg="addSp modSldLayout">
        <pc:chgData name="MAZEN KHERALLAH" userId="4d8bae32aa458b2a" providerId="LiveId" clId="{D1F6DF24-7977-416E-A8CB-0CF0122DCE5C}" dt="2023-06-23T20:49:15.665" v="4031"/>
        <pc:sldMasterMkLst>
          <pc:docMk/>
          <pc:sldMasterMk cId="2813199425" sldId="2147483703"/>
        </pc:sldMasterMkLst>
        <pc:picChg chg="add">
          <ac:chgData name="MAZEN KHERALLAH" userId="4d8bae32aa458b2a" providerId="LiveId" clId="{D1F6DF24-7977-416E-A8CB-0CF0122DCE5C}" dt="2023-06-23T20:49:15.665" v="4031"/>
          <ac:picMkLst>
            <pc:docMk/>
            <pc:sldMasterMk cId="2813199425" sldId="2147483703"/>
            <ac:picMk id="11" creationId="{13172805-2EAB-295C-F713-6F511D3B1455}"/>
          </ac:picMkLst>
        </pc:picChg>
        <pc:cxnChg chg="add">
          <ac:chgData name="MAZEN KHERALLAH" userId="4d8bae32aa458b2a" providerId="LiveId" clId="{D1F6DF24-7977-416E-A8CB-0CF0122DCE5C}" dt="2023-06-23T20:49:15.665" v="4031"/>
          <ac:cxnSpMkLst>
            <pc:docMk/>
            <pc:sldMasterMk cId="2813199425" sldId="2147483703"/>
            <ac:cxnSpMk id="8" creationId="{38C72A09-AEB7-132D-8670-EBE2ECF1D8EC}"/>
          </ac:cxnSpMkLst>
        </pc:cxnChg>
        <pc:sldLayoutChg chg="addSp">
          <pc:chgData name="MAZEN KHERALLAH" userId="4d8bae32aa458b2a" providerId="LiveId" clId="{D1F6DF24-7977-416E-A8CB-0CF0122DCE5C}" dt="2023-06-23T20:49:15.665" v="4031"/>
          <pc:sldLayoutMkLst>
            <pc:docMk/>
            <pc:sldMasterMk cId="2813199425" sldId="2147483703"/>
            <pc:sldLayoutMk cId="942669659" sldId="2147483704"/>
          </pc:sldLayoutMkLst>
          <pc:spChg chg="add">
            <ac:chgData name="MAZEN KHERALLAH" userId="4d8bae32aa458b2a" providerId="LiveId" clId="{D1F6DF24-7977-416E-A8CB-0CF0122DCE5C}" dt="2023-06-23T20:49:15.665" v="4031"/>
            <ac:spMkLst>
              <pc:docMk/>
              <pc:sldMasterMk cId="2813199425" sldId="2147483703"/>
              <pc:sldLayoutMk cId="942669659" sldId="2147483704"/>
              <ac:spMk id="10" creationId="{FED6FF5E-8551-759F-D4BB-DE47AAB03EA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1" creationId="{1D73AB90-E580-0F00-5815-B0F33FB5562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2" creationId="{73FAAA65-F3AD-D465-9EF0-8A18F2554CF9}"/>
            </ac:spMkLst>
          </pc:spChg>
          <pc:picChg chg="add">
            <ac:chgData name="MAZEN KHERALLAH" userId="4d8bae32aa458b2a" providerId="LiveId" clId="{D1F6DF24-7977-416E-A8CB-0CF0122DCE5C}" dt="2023-06-23T20:49:15.665" v="4031"/>
            <ac:picMkLst>
              <pc:docMk/>
              <pc:sldMasterMk cId="2813199425" sldId="2147483703"/>
              <pc:sldLayoutMk cId="942669659" sldId="2147483704"/>
              <ac:picMk id="13" creationId="{5704E60B-F0F9-0E95-B531-88031F4C7CD2}"/>
            </ac:picMkLst>
          </pc:picChg>
        </pc:sldLayoutChg>
      </pc:sldMasterChg>
    </pc:docChg>
  </pc:docChgLst>
  <pc:docChgLst>
    <pc:chgData name="MAZEN KHERALLAH" userId="4d8bae32aa458b2a" providerId="LiveId" clId="{22E1EEB0-C293-40E1-9F01-E2C68C977660}"/>
    <pc:docChg chg="modSld">
      <pc:chgData name="MAZEN KHERALLAH" userId="4d8bae32aa458b2a" providerId="LiveId" clId="{22E1EEB0-C293-40E1-9F01-E2C68C977660}" dt="2023-07-16T16:01:32.261" v="17" actId="113"/>
      <pc:docMkLst>
        <pc:docMk/>
      </pc:docMkLst>
      <pc:sldChg chg="modSp">
        <pc:chgData name="MAZEN KHERALLAH" userId="4d8bae32aa458b2a" providerId="LiveId" clId="{22E1EEB0-C293-40E1-9F01-E2C68C977660}" dt="2023-07-16T15:59:32.755" v="0" actId="113"/>
        <pc:sldMkLst>
          <pc:docMk/>
          <pc:sldMk cId="2504158023" sldId="2145707318"/>
        </pc:sldMkLst>
        <pc:graphicFrameChg chg="mod">
          <ac:chgData name="MAZEN KHERALLAH" userId="4d8bae32aa458b2a" providerId="LiveId" clId="{22E1EEB0-C293-40E1-9F01-E2C68C977660}" dt="2023-07-16T15:59:32.755" v="0" actId="113"/>
          <ac:graphicFrameMkLst>
            <pc:docMk/>
            <pc:sldMk cId="2504158023" sldId="2145707318"/>
            <ac:graphicFrameMk id="4" creationId="{FD474EDF-B540-CCD9-612E-AD173D7393CA}"/>
          </ac:graphicFrameMkLst>
        </pc:graphicFrameChg>
      </pc:sldChg>
      <pc:sldChg chg="modSp">
        <pc:chgData name="MAZEN KHERALLAH" userId="4d8bae32aa458b2a" providerId="LiveId" clId="{22E1EEB0-C293-40E1-9F01-E2C68C977660}" dt="2023-07-16T16:00:01.623" v="7" actId="113"/>
        <pc:sldMkLst>
          <pc:docMk/>
          <pc:sldMk cId="618417261" sldId="2145707319"/>
        </pc:sldMkLst>
        <pc:graphicFrameChg chg="mod">
          <ac:chgData name="MAZEN KHERALLAH" userId="4d8bae32aa458b2a" providerId="LiveId" clId="{22E1EEB0-C293-40E1-9F01-E2C68C977660}" dt="2023-07-16T16:00:01.623" v="7" actId="113"/>
          <ac:graphicFrameMkLst>
            <pc:docMk/>
            <pc:sldMk cId="618417261" sldId="2145707319"/>
            <ac:graphicFrameMk id="4" creationId="{FD474EDF-B540-CCD9-612E-AD173D7393CA}"/>
          </ac:graphicFrameMkLst>
        </pc:graphicFrameChg>
      </pc:sldChg>
      <pc:sldChg chg="modSp">
        <pc:chgData name="MAZEN KHERALLAH" userId="4d8bae32aa458b2a" providerId="LiveId" clId="{22E1EEB0-C293-40E1-9F01-E2C68C977660}" dt="2023-07-16T15:59:57.174" v="6" actId="113"/>
        <pc:sldMkLst>
          <pc:docMk/>
          <pc:sldMk cId="3625173510" sldId="2145707321"/>
        </pc:sldMkLst>
        <pc:graphicFrameChg chg="mod">
          <ac:chgData name="MAZEN KHERALLAH" userId="4d8bae32aa458b2a" providerId="LiveId" clId="{22E1EEB0-C293-40E1-9F01-E2C68C977660}" dt="2023-07-16T15:59:57.174" v="6" actId="113"/>
          <ac:graphicFrameMkLst>
            <pc:docMk/>
            <pc:sldMk cId="3625173510" sldId="2145707321"/>
            <ac:graphicFrameMk id="4" creationId="{FD474EDF-B540-CCD9-612E-AD173D7393CA}"/>
          </ac:graphicFrameMkLst>
        </pc:graphicFrameChg>
      </pc:sldChg>
      <pc:sldChg chg="modSp">
        <pc:chgData name="MAZEN KHERALLAH" userId="4d8bae32aa458b2a" providerId="LiveId" clId="{22E1EEB0-C293-40E1-9F01-E2C68C977660}" dt="2023-07-16T16:00:10.704" v="8" actId="113"/>
        <pc:sldMkLst>
          <pc:docMk/>
          <pc:sldMk cId="4236085381" sldId="2145707322"/>
        </pc:sldMkLst>
        <pc:graphicFrameChg chg="mod">
          <ac:chgData name="MAZEN KHERALLAH" userId="4d8bae32aa458b2a" providerId="LiveId" clId="{22E1EEB0-C293-40E1-9F01-E2C68C977660}" dt="2023-07-16T16:00:10.704" v="8" actId="113"/>
          <ac:graphicFrameMkLst>
            <pc:docMk/>
            <pc:sldMk cId="4236085381" sldId="2145707322"/>
            <ac:graphicFrameMk id="4" creationId="{FD474EDF-B540-CCD9-612E-AD173D7393CA}"/>
          </ac:graphicFrameMkLst>
        </pc:graphicFrameChg>
      </pc:sldChg>
      <pc:sldChg chg="modSp">
        <pc:chgData name="MAZEN KHERALLAH" userId="4d8bae32aa458b2a" providerId="LiveId" clId="{22E1EEB0-C293-40E1-9F01-E2C68C977660}" dt="2023-07-16T16:00:31.997" v="12" actId="113"/>
        <pc:sldMkLst>
          <pc:docMk/>
          <pc:sldMk cId="3159122790" sldId="2145707323"/>
        </pc:sldMkLst>
        <pc:graphicFrameChg chg="mod">
          <ac:chgData name="MAZEN KHERALLAH" userId="4d8bae32aa458b2a" providerId="LiveId" clId="{22E1EEB0-C293-40E1-9F01-E2C68C977660}" dt="2023-07-16T16:00:31.997" v="12" actId="113"/>
          <ac:graphicFrameMkLst>
            <pc:docMk/>
            <pc:sldMk cId="3159122790" sldId="2145707323"/>
            <ac:graphicFrameMk id="4" creationId="{FD474EDF-B540-CCD9-612E-AD173D7393CA}"/>
          </ac:graphicFrameMkLst>
        </pc:graphicFrameChg>
      </pc:sldChg>
      <pc:sldChg chg="modSp">
        <pc:chgData name="MAZEN KHERALLAH" userId="4d8bae32aa458b2a" providerId="LiveId" clId="{22E1EEB0-C293-40E1-9F01-E2C68C977660}" dt="2023-07-16T16:00:41.202" v="13" actId="113"/>
        <pc:sldMkLst>
          <pc:docMk/>
          <pc:sldMk cId="1162938299" sldId="2145707324"/>
        </pc:sldMkLst>
        <pc:graphicFrameChg chg="mod">
          <ac:chgData name="MAZEN KHERALLAH" userId="4d8bae32aa458b2a" providerId="LiveId" clId="{22E1EEB0-C293-40E1-9F01-E2C68C977660}" dt="2023-07-16T16:00:41.202" v="13" actId="113"/>
          <ac:graphicFrameMkLst>
            <pc:docMk/>
            <pc:sldMk cId="1162938299" sldId="2145707324"/>
            <ac:graphicFrameMk id="4" creationId="{FD474EDF-B540-CCD9-612E-AD173D7393CA}"/>
          </ac:graphicFrameMkLst>
        </pc:graphicFrameChg>
      </pc:sldChg>
      <pc:sldChg chg="modSp">
        <pc:chgData name="MAZEN KHERALLAH" userId="4d8bae32aa458b2a" providerId="LiveId" clId="{22E1EEB0-C293-40E1-9F01-E2C68C977660}" dt="2023-07-16T16:00:54.419" v="14" actId="113"/>
        <pc:sldMkLst>
          <pc:docMk/>
          <pc:sldMk cId="1178212636" sldId="2145707325"/>
        </pc:sldMkLst>
        <pc:graphicFrameChg chg="mod">
          <ac:chgData name="MAZEN KHERALLAH" userId="4d8bae32aa458b2a" providerId="LiveId" clId="{22E1EEB0-C293-40E1-9F01-E2C68C977660}" dt="2023-07-16T16:00:54.419" v="14" actId="113"/>
          <ac:graphicFrameMkLst>
            <pc:docMk/>
            <pc:sldMk cId="1178212636" sldId="2145707325"/>
            <ac:graphicFrameMk id="4" creationId="{FD474EDF-B540-CCD9-612E-AD173D7393CA}"/>
          </ac:graphicFrameMkLst>
        </pc:graphicFrameChg>
      </pc:sldChg>
      <pc:sldChg chg="modSp">
        <pc:chgData name="MAZEN KHERALLAH" userId="4d8bae32aa458b2a" providerId="LiveId" clId="{22E1EEB0-C293-40E1-9F01-E2C68C977660}" dt="2023-07-16T16:01:03.900" v="15" actId="113"/>
        <pc:sldMkLst>
          <pc:docMk/>
          <pc:sldMk cId="1011828333" sldId="2145707326"/>
        </pc:sldMkLst>
        <pc:graphicFrameChg chg="mod">
          <ac:chgData name="MAZEN KHERALLAH" userId="4d8bae32aa458b2a" providerId="LiveId" clId="{22E1EEB0-C293-40E1-9F01-E2C68C977660}" dt="2023-07-16T16:01:03.900" v="15" actId="113"/>
          <ac:graphicFrameMkLst>
            <pc:docMk/>
            <pc:sldMk cId="1011828333" sldId="2145707326"/>
            <ac:graphicFrameMk id="4" creationId="{FD474EDF-B540-CCD9-612E-AD173D7393CA}"/>
          </ac:graphicFrameMkLst>
        </pc:graphicFrameChg>
      </pc:sldChg>
      <pc:sldChg chg="modSp">
        <pc:chgData name="MAZEN KHERALLAH" userId="4d8bae32aa458b2a" providerId="LiveId" clId="{22E1EEB0-C293-40E1-9F01-E2C68C977660}" dt="2023-07-16T16:01:24.415" v="16" actId="113"/>
        <pc:sldMkLst>
          <pc:docMk/>
          <pc:sldMk cId="1712684670" sldId="2145707327"/>
        </pc:sldMkLst>
        <pc:graphicFrameChg chg="mod">
          <ac:chgData name="MAZEN KHERALLAH" userId="4d8bae32aa458b2a" providerId="LiveId" clId="{22E1EEB0-C293-40E1-9F01-E2C68C977660}" dt="2023-07-16T16:01:24.415" v="16" actId="113"/>
          <ac:graphicFrameMkLst>
            <pc:docMk/>
            <pc:sldMk cId="1712684670" sldId="2145707327"/>
            <ac:graphicFrameMk id="4" creationId="{FD474EDF-B540-CCD9-612E-AD173D7393CA}"/>
          </ac:graphicFrameMkLst>
        </pc:graphicFrameChg>
      </pc:sldChg>
      <pc:sldChg chg="modSp">
        <pc:chgData name="MAZEN KHERALLAH" userId="4d8bae32aa458b2a" providerId="LiveId" clId="{22E1EEB0-C293-40E1-9F01-E2C68C977660}" dt="2023-07-16T16:01:32.261" v="17" actId="113"/>
        <pc:sldMkLst>
          <pc:docMk/>
          <pc:sldMk cId="3413287235" sldId="2145707328"/>
        </pc:sldMkLst>
        <pc:graphicFrameChg chg="mod">
          <ac:chgData name="MAZEN KHERALLAH" userId="4d8bae32aa458b2a" providerId="LiveId" clId="{22E1EEB0-C293-40E1-9F01-E2C68C977660}" dt="2023-07-16T16:01:32.261" v="17" actId="113"/>
          <ac:graphicFrameMkLst>
            <pc:docMk/>
            <pc:sldMk cId="3413287235" sldId="2145707328"/>
            <ac:graphicFrameMk id="4" creationId="{FD474EDF-B540-CCD9-612E-AD173D7393CA}"/>
          </ac:graphicFrameMkLst>
        </pc:graphicFrameChg>
      </pc:sldChg>
    </pc:docChg>
  </pc:docChgLst>
  <pc:docChgLst>
    <pc:chgData name="MAZEN KHERALLAH" userId="4d8bae32aa458b2a" providerId="LiveId" clId="{3D5F492A-64F7-4D22-871C-C8FAD43FCDAC}"/>
    <pc:docChg chg="delSld modSld modSection">
      <pc:chgData name="MAZEN KHERALLAH" userId="4d8bae32aa458b2a" providerId="LiveId" clId="{3D5F492A-64F7-4D22-871C-C8FAD43FCDAC}" dt="2023-07-13T17:22:20.456" v="93" actId="47"/>
      <pc:docMkLst>
        <pc:docMk/>
      </pc:docMkLst>
      <pc:sldChg chg="del">
        <pc:chgData name="MAZEN KHERALLAH" userId="4d8bae32aa458b2a" providerId="LiveId" clId="{3D5F492A-64F7-4D22-871C-C8FAD43FCDAC}" dt="2023-07-13T17:22:13.017" v="14" actId="47"/>
        <pc:sldMkLst>
          <pc:docMk/>
          <pc:sldMk cId="1603501308" sldId="360"/>
        </pc:sldMkLst>
      </pc:sldChg>
      <pc:sldChg chg="del">
        <pc:chgData name="MAZEN KHERALLAH" userId="4d8bae32aa458b2a" providerId="LiveId" clId="{3D5F492A-64F7-4D22-871C-C8FAD43FCDAC}" dt="2023-07-13T17:22:18.848" v="84" actId="47"/>
        <pc:sldMkLst>
          <pc:docMk/>
          <pc:sldMk cId="727427581" sldId="393"/>
        </pc:sldMkLst>
      </pc:sldChg>
      <pc:sldChg chg="del">
        <pc:chgData name="MAZEN KHERALLAH" userId="4d8bae32aa458b2a" providerId="LiveId" clId="{3D5F492A-64F7-4D22-871C-C8FAD43FCDAC}" dt="2023-07-13T17:22:19.150" v="86" actId="47"/>
        <pc:sldMkLst>
          <pc:docMk/>
          <pc:sldMk cId="3932814965" sldId="399"/>
        </pc:sldMkLst>
      </pc:sldChg>
      <pc:sldChg chg="del">
        <pc:chgData name="MAZEN KHERALLAH" userId="4d8bae32aa458b2a" providerId="LiveId" clId="{3D5F492A-64F7-4D22-871C-C8FAD43FCDAC}" dt="2023-07-13T17:22:18.391" v="81" actId="47"/>
        <pc:sldMkLst>
          <pc:docMk/>
          <pc:sldMk cId="2401548015" sldId="422"/>
        </pc:sldMkLst>
      </pc:sldChg>
      <pc:sldChg chg="del">
        <pc:chgData name="MAZEN KHERALLAH" userId="4d8bae32aa458b2a" providerId="LiveId" clId="{3D5F492A-64F7-4D22-871C-C8FAD43FCDAC}" dt="2023-07-13T17:22:18.561" v="82" actId="47"/>
        <pc:sldMkLst>
          <pc:docMk/>
          <pc:sldMk cId="1662648528" sldId="423"/>
        </pc:sldMkLst>
      </pc:sldChg>
      <pc:sldChg chg="del">
        <pc:chgData name="MAZEN KHERALLAH" userId="4d8bae32aa458b2a" providerId="LiveId" clId="{3D5F492A-64F7-4D22-871C-C8FAD43FCDAC}" dt="2023-07-13T17:22:18.685" v="83" actId="47"/>
        <pc:sldMkLst>
          <pc:docMk/>
          <pc:sldMk cId="3789670201" sldId="424"/>
        </pc:sldMkLst>
      </pc:sldChg>
      <pc:sldChg chg="del">
        <pc:chgData name="MAZEN KHERALLAH" userId="4d8bae32aa458b2a" providerId="LiveId" clId="{3D5F492A-64F7-4D22-871C-C8FAD43FCDAC}" dt="2023-07-13T17:22:13.613" v="15" actId="47"/>
        <pc:sldMkLst>
          <pc:docMk/>
          <pc:sldMk cId="4293514583" sldId="428"/>
        </pc:sldMkLst>
      </pc:sldChg>
      <pc:sldChg chg="del">
        <pc:chgData name="MAZEN KHERALLAH" userId="4d8bae32aa458b2a" providerId="LiveId" clId="{3D5F492A-64F7-4D22-871C-C8FAD43FCDAC}" dt="2023-07-13T17:22:19.001" v="85" actId="47"/>
        <pc:sldMkLst>
          <pc:docMk/>
          <pc:sldMk cId="2291737599" sldId="432"/>
        </pc:sldMkLst>
      </pc:sldChg>
      <pc:sldChg chg="del">
        <pc:chgData name="MAZEN KHERALLAH" userId="4d8bae32aa458b2a" providerId="LiveId" clId="{3D5F492A-64F7-4D22-871C-C8FAD43FCDAC}" dt="2023-07-13T17:22:14.783" v="43" actId="47"/>
        <pc:sldMkLst>
          <pc:docMk/>
          <pc:sldMk cId="4258757431" sldId="473"/>
        </pc:sldMkLst>
      </pc:sldChg>
      <pc:sldChg chg="del">
        <pc:chgData name="MAZEN KHERALLAH" userId="4d8bae32aa458b2a" providerId="LiveId" clId="{3D5F492A-64F7-4D22-871C-C8FAD43FCDAC}" dt="2023-07-13T17:22:14.843" v="44" actId="47"/>
        <pc:sldMkLst>
          <pc:docMk/>
          <pc:sldMk cId="976663268" sldId="479"/>
        </pc:sldMkLst>
      </pc:sldChg>
      <pc:sldChg chg="del">
        <pc:chgData name="MAZEN KHERALLAH" userId="4d8bae32aa458b2a" providerId="LiveId" clId="{3D5F492A-64F7-4D22-871C-C8FAD43FCDAC}" dt="2023-07-13T17:22:14.762" v="42" actId="47"/>
        <pc:sldMkLst>
          <pc:docMk/>
          <pc:sldMk cId="2047726029" sldId="864"/>
        </pc:sldMkLst>
      </pc:sldChg>
      <pc:sldChg chg="modSp mod">
        <pc:chgData name="MAZEN KHERALLAH" userId="4d8bae32aa458b2a" providerId="LiveId" clId="{3D5F492A-64F7-4D22-871C-C8FAD43FCDAC}" dt="2023-07-13T17:22:00.695" v="8" actId="20577"/>
        <pc:sldMkLst>
          <pc:docMk/>
          <pc:sldMk cId="1782731124" sldId="2081"/>
        </pc:sldMkLst>
        <pc:spChg chg="mod">
          <ac:chgData name="MAZEN KHERALLAH" userId="4d8bae32aa458b2a" providerId="LiveId" clId="{3D5F492A-64F7-4D22-871C-C8FAD43FCDAC}" dt="2023-07-13T17:22:00.695" v="8" actId="20577"/>
          <ac:spMkLst>
            <pc:docMk/>
            <pc:sldMk cId="1782731124" sldId="2081"/>
            <ac:spMk id="2" creationId="{00000000-0000-0000-0000-000000000000}"/>
          </ac:spMkLst>
        </pc:spChg>
      </pc:sldChg>
      <pc:sldChg chg="del">
        <pc:chgData name="MAZEN KHERALLAH" userId="4d8bae32aa458b2a" providerId="LiveId" clId="{3D5F492A-64F7-4D22-871C-C8FAD43FCDAC}" dt="2023-07-13T17:22:15.395" v="57" actId="47"/>
        <pc:sldMkLst>
          <pc:docMk/>
          <pc:sldMk cId="767017871" sldId="2082"/>
        </pc:sldMkLst>
      </pc:sldChg>
      <pc:sldChg chg="del">
        <pc:chgData name="MAZEN KHERALLAH" userId="4d8bae32aa458b2a" providerId="LiveId" clId="{3D5F492A-64F7-4D22-871C-C8FAD43FCDAC}" dt="2023-07-13T17:22:14.352" v="31" actId="47"/>
        <pc:sldMkLst>
          <pc:docMk/>
          <pc:sldMk cId="4002235906" sldId="2083"/>
        </pc:sldMkLst>
      </pc:sldChg>
      <pc:sldChg chg="del">
        <pc:chgData name="MAZEN KHERALLAH" userId="4d8bae32aa458b2a" providerId="LiveId" clId="{3D5F492A-64F7-4D22-871C-C8FAD43FCDAC}" dt="2023-07-13T17:22:14.251" v="29" actId="47"/>
        <pc:sldMkLst>
          <pc:docMk/>
          <pc:sldMk cId="3894162622" sldId="2085"/>
        </pc:sldMkLst>
      </pc:sldChg>
      <pc:sldChg chg="del">
        <pc:chgData name="MAZEN KHERALLAH" userId="4d8bae32aa458b2a" providerId="LiveId" clId="{3D5F492A-64F7-4D22-871C-C8FAD43FCDAC}" dt="2023-07-13T17:22:13.817" v="20" actId="47"/>
        <pc:sldMkLst>
          <pc:docMk/>
          <pc:sldMk cId="1013088722" sldId="2086"/>
        </pc:sldMkLst>
      </pc:sldChg>
      <pc:sldChg chg="del">
        <pc:chgData name="MAZEN KHERALLAH" userId="4d8bae32aa458b2a" providerId="LiveId" clId="{3D5F492A-64F7-4D22-871C-C8FAD43FCDAC}" dt="2023-07-13T17:22:14.077" v="26" actId="47"/>
        <pc:sldMkLst>
          <pc:docMk/>
          <pc:sldMk cId="2014089426" sldId="2087"/>
        </pc:sldMkLst>
      </pc:sldChg>
      <pc:sldChg chg="del">
        <pc:chgData name="MAZEN KHERALLAH" userId="4d8bae32aa458b2a" providerId="LiveId" clId="{3D5F492A-64F7-4D22-871C-C8FAD43FCDAC}" dt="2023-07-13T17:22:14.476" v="35" actId="47"/>
        <pc:sldMkLst>
          <pc:docMk/>
          <pc:sldMk cId="3101784606" sldId="2088"/>
        </pc:sldMkLst>
      </pc:sldChg>
      <pc:sldChg chg="del">
        <pc:chgData name="MAZEN KHERALLAH" userId="4d8bae32aa458b2a" providerId="LiveId" clId="{3D5F492A-64F7-4D22-871C-C8FAD43FCDAC}" dt="2023-07-13T17:22:14.569" v="37" actId="47"/>
        <pc:sldMkLst>
          <pc:docMk/>
          <pc:sldMk cId="232520384" sldId="2089"/>
        </pc:sldMkLst>
      </pc:sldChg>
      <pc:sldChg chg="del">
        <pc:chgData name="MAZEN KHERALLAH" userId="4d8bae32aa458b2a" providerId="LiveId" clId="{3D5F492A-64F7-4D22-871C-C8FAD43FCDAC}" dt="2023-07-13T17:22:14.586" v="38" actId="47"/>
        <pc:sldMkLst>
          <pc:docMk/>
          <pc:sldMk cId="1570952388" sldId="2090"/>
        </pc:sldMkLst>
      </pc:sldChg>
      <pc:sldChg chg="del">
        <pc:chgData name="MAZEN KHERALLAH" userId="4d8bae32aa458b2a" providerId="LiveId" clId="{3D5F492A-64F7-4D22-871C-C8FAD43FCDAC}" dt="2023-07-13T17:22:14.513" v="36" actId="47"/>
        <pc:sldMkLst>
          <pc:docMk/>
          <pc:sldMk cId="4181438857" sldId="2091"/>
        </pc:sldMkLst>
      </pc:sldChg>
      <pc:sldChg chg="del">
        <pc:chgData name="MAZEN KHERALLAH" userId="4d8bae32aa458b2a" providerId="LiveId" clId="{3D5F492A-64F7-4D22-871C-C8FAD43FCDAC}" dt="2023-07-13T17:22:13.893" v="22" actId="47"/>
        <pc:sldMkLst>
          <pc:docMk/>
          <pc:sldMk cId="3903133946" sldId="2092"/>
        </pc:sldMkLst>
      </pc:sldChg>
      <pc:sldChg chg="del">
        <pc:chgData name="MAZEN KHERALLAH" userId="4d8bae32aa458b2a" providerId="LiveId" clId="{3D5F492A-64F7-4D22-871C-C8FAD43FCDAC}" dt="2023-07-13T17:22:13.942" v="23" actId="47"/>
        <pc:sldMkLst>
          <pc:docMk/>
          <pc:sldMk cId="1876487844" sldId="2093"/>
        </pc:sldMkLst>
      </pc:sldChg>
      <pc:sldChg chg="del">
        <pc:chgData name="MAZEN KHERALLAH" userId="4d8bae32aa458b2a" providerId="LiveId" clId="{3D5F492A-64F7-4D22-871C-C8FAD43FCDAC}" dt="2023-07-13T17:22:13.998" v="25" actId="47"/>
        <pc:sldMkLst>
          <pc:docMk/>
          <pc:sldMk cId="2998612453" sldId="2094"/>
        </pc:sldMkLst>
      </pc:sldChg>
      <pc:sldChg chg="del">
        <pc:chgData name="MAZEN KHERALLAH" userId="4d8bae32aa458b2a" providerId="LiveId" clId="{3D5F492A-64F7-4D22-871C-C8FAD43FCDAC}" dt="2023-07-13T17:22:13.648" v="16" actId="47"/>
        <pc:sldMkLst>
          <pc:docMk/>
          <pc:sldMk cId="611539175" sldId="2095"/>
        </pc:sldMkLst>
      </pc:sldChg>
      <pc:sldChg chg="del">
        <pc:chgData name="MAZEN KHERALLAH" userId="4d8bae32aa458b2a" providerId="LiveId" clId="{3D5F492A-64F7-4D22-871C-C8FAD43FCDAC}" dt="2023-07-13T17:22:13.732" v="18" actId="47"/>
        <pc:sldMkLst>
          <pc:docMk/>
          <pc:sldMk cId="2492813686" sldId="2096"/>
        </pc:sldMkLst>
      </pc:sldChg>
      <pc:sldChg chg="del">
        <pc:chgData name="MAZEN KHERALLAH" userId="4d8bae32aa458b2a" providerId="LiveId" clId="{3D5F492A-64F7-4D22-871C-C8FAD43FCDAC}" dt="2023-07-13T17:22:13.787" v="19" actId="47"/>
        <pc:sldMkLst>
          <pc:docMk/>
          <pc:sldMk cId="3688564763" sldId="2097"/>
        </pc:sldMkLst>
      </pc:sldChg>
      <pc:sldChg chg="del">
        <pc:chgData name="MAZEN KHERALLAH" userId="4d8bae32aa458b2a" providerId="LiveId" clId="{3D5F492A-64F7-4D22-871C-C8FAD43FCDAC}" dt="2023-07-13T17:22:13.879" v="21" actId="47"/>
        <pc:sldMkLst>
          <pc:docMk/>
          <pc:sldMk cId="1030725215" sldId="2099"/>
        </pc:sldMkLst>
      </pc:sldChg>
      <pc:sldChg chg="del">
        <pc:chgData name="MAZEN KHERALLAH" userId="4d8bae32aa458b2a" providerId="LiveId" clId="{3D5F492A-64F7-4D22-871C-C8FAD43FCDAC}" dt="2023-07-13T17:22:14.463" v="34" actId="47"/>
        <pc:sldMkLst>
          <pc:docMk/>
          <pc:sldMk cId="1021908331" sldId="2100"/>
        </pc:sldMkLst>
      </pc:sldChg>
      <pc:sldChg chg="del">
        <pc:chgData name="MAZEN KHERALLAH" userId="4d8bae32aa458b2a" providerId="LiveId" clId="{3D5F492A-64F7-4D22-871C-C8FAD43FCDAC}" dt="2023-07-13T17:22:14.661" v="39" actId="47"/>
        <pc:sldMkLst>
          <pc:docMk/>
          <pc:sldMk cId="1296734405" sldId="2101"/>
        </pc:sldMkLst>
      </pc:sldChg>
      <pc:sldChg chg="del">
        <pc:chgData name="MAZEN KHERALLAH" userId="4d8bae32aa458b2a" providerId="LiveId" clId="{3D5F492A-64F7-4D22-871C-C8FAD43FCDAC}" dt="2023-07-13T17:22:16.956" v="74" actId="47"/>
        <pc:sldMkLst>
          <pc:docMk/>
          <pc:sldMk cId="55932527" sldId="2102"/>
        </pc:sldMkLst>
      </pc:sldChg>
      <pc:sldChg chg="del">
        <pc:chgData name="MAZEN KHERALLAH" userId="4d8bae32aa458b2a" providerId="LiveId" clId="{3D5F492A-64F7-4D22-871C-C8FAD43FCDAC}" dt="2023-07-13T17:22:14.127" v="27" actId="47"/>
        <pc:sldMkLst>
          <pc:docMk/>
          <pc:sldMk cId="4182184671" sldId="2104"/>
        </pc:sldMkLst>
      </pc:sldChg>
      <pc:sldChg chg="del">
        <pc:chgData name="MAZEN KHERALLAH" userId="4d8bae32aa458b2a" providerId="LiveId" clId="{3D5F492A-64F7-4D22-871C-C8FAD43FCDAC}" dt="2023-07-13T17:22:15.274" v="54" actId="47"/>
        <pc:sldMkLst>
          <pc:docMk/>
          <pc:sldMk cId="2467688604" sldId="2105"/>
        </pc:sldMkLst>
      </pc:sldChg>
      <pc:sldChg chg="del">
        <pc:chgData name="MAZEN KHERALLAH" userId="4d8bae32aa458b2a" providerId="LiveId" clId="{3D5F492A-64F7-4D22-871C-C8FAD43FCDAC}" dt="2023-07-13T17:22:12.604" v="11" actId="47"/>
        <pc:sldMkLst>
          <pc:docMk/>
          <pc:sldMk cId="3317148811" sldId="2106"/>
        </pc:sldMkLst>
      </pc:sldChg>
      <pc:sldChg chg="del">
        <pc:chgData name="MAZEN KHERALLAH" userId="4d8bae32aa458b2a" providerId="LiveId" clId="{3D5F492A-64F7-4D22-871C-C8FAD43FCDAC}" dt="2023-07-13T17:22:15.509" v="60" actId="47"/>
        <pc:sldMkLst>
          <pc:docMk/>
          <pc:sldMk cId="465694090" sldId="2107"/>
        </pc:sldMkLst>
      </pc:sldChg>
      <pc:sldChg chg="del">
        <pc:chgData name="MAZEN KHERALLAH" userId="4d8bae32aa458b2a" providerId="LiveId" clId="{3D5F492A-64F7-4D22-871C-C8FAD43FCDAC}" dt="2023-07-13T17:22:18.085" v="79" actId="47"/>
        <pc:sldMkLst>
          <pc:docMk/>
          <pc:sldMk cId="3751011857" sldId="2109"/>
        </pc:sldMkLst>
      </pc:sldChg>
      <pc:sldChg chg="del">
        <pc:chgData name="MAZEN KHERALLAH" userId="4d8bae32aa458b2a" providerId="LiveId" clId="{3D5F492A-64F7-4D22-871C-C8FAD43FCDAC}" dt="2023-07-13T17:22:03.783" v="9" actId="47"/>
        <pc:sldMkLst>
          <pc:docMk/>
          <pc:sldMk cId="688206972" sldId="2110"/>
        </pc:sldMkLst>
      </pc:sldChg>
      <pc:sldChg chg="del">
        <pc:chgData name="MAZEN KHERALLAH" userId="4d8bae32aa458b2a" providerId="LiveId" clId="{3D5F492A-64F7-4D22-871C-C8FAD43FCDAC}" dt="2023-07-13T17:22:19.703" v="89" actId="47"/>
        <pc:sldMkLst>
          <pc:docMk/>
          <pc:sldMk cId="402223800" sldId="2145707239"/>
        </pc:sldMkLst>
      </pc:sldChg>
      <pc:sldChg chg="del">
        <pc:chgData name="MAZEN KHERALLAH" userId="4d8bae32aa458b2a" providerId="LiveId" clId="{3D5F492A-64F7-4D22-871C-C8FAD43FCDAC}" dt="2023-07-13T17:22:19.318" v="87" actId="47"/>
        <pc:sldMkLst>
          <pc:docMk/>
          <pc:sldMk cId="2031513597" sldId="2145707240"/>
        </pc:sldMkLst>
      </pc:sldChg>
      <pc:sldChg chg="del">
        <pc:chgData name="MAZEN KHERALLAH" userId="4d8bae32aa458b2a" providerId="LiveId" clId="{3D5F492A-64F7-4D22-871C-C8FAD43FCDAC}" dt="2023-07-13T17:22:19.886" v="90" actId="47"/>
        <pc:sldMkLst>
          <pc:docMk/>
          <pc:sldMk cId="3097261111" sldId="2145707241"/>
        </pc:sldMkLst>
      </pc:sldChg>
      <pc:sldChg chg="del">
        <pc:chgData name="MAZEN KHERALLAH" userId="4d8bae32aa458b2a" providerId="LiveId" clId="{3D5F492A-64F7-4D22-871C-C8FAD43FCDAC}" dt="2023-07-13T17:22:19.494" v="88" actId="47"/>
        <pc:sldMkLst>
          <pc:docMk/>
          <pc:sldMk cId="3924443397" sldId="2145707255"/>
        </pc:sldMkLst>
      </pc:sldChg>
      <pc:sldChg chg="del">
        <pc:chgData name="MAZEN KHERALLAH" userId="4d8bae32aa458b2a" providerId="LiveId" clId="{3D5F492A-64F7-4D22-871C-C8FAD43FCDAC}" dt="2023-07-13T17:22:13.958" v="24" actId="47"/>
        <pc:sldMkLst>
          <pc:docMk/>
          <pc:sldMk cId="3038803632" sldId="2145707258"/>
        </pc:sldMkLst>
      </pc:sldChg>
      <pc:sldChg chg="del">
        <pc:chgData name="MAZEN KHERALLAH" userId="4d8bae32aa458b2a" providerId="LiveId" clId="{3D5F492A-64F7-4D22-871C-C8FAD43FCDAC}" dt="2023-07-13T17:22:15.976" v="71" actId="47"/>
        <pc:sldMkLst>
          <pc:docMk/>
          <pc:sldMk cId="1383977036" sldId="2145707259"/>
        </pc:sldMkLst>
      </pc:sldChg>
      <pc:sldChg chg="del">
        <pc:chgData name="MAZEN KHERALLAH" userId="4d8bae32aa458b2a" providerId="LiveId" clId="{3D5F492A-64F7-4D22-871C-C8FAD43FCDAC}" dt="2023-07-13T17:22:15.008" v="48" actId="47"/>
        <pc:sldMkLst>
          <pc:docMk/>
          <pc:sldMk cId="671364913" sldId="2145707260"/>
        </pc:sldMkLst>
      </pc:sldChg>
      <pc:sldChg chg="del">
        <pc:chgData name="MAZEN KHERALLAH" userId="4d8bae32aa458b2a" providerId="LiveId" clId="{3D5F492A-64F7-4D22-871C-C8FAD43FCDAC}" dt="2023-07-13T17:22:14.293" v="30" actId="47"/>
        <pc:sldMkLst>
          <pc:docMk/>
          <pc:sldMk cId="3233092974" sldId="2145707261"/>
        </pc:sldMkLst>
      </pc:sldChg>
      <pc:sldChg chg="del">
        <pc:chgData name="MAZEN KHERALLAH" userId="4d8bae32aa458b2a" providerId="LiveId" clId="{3D5F492A-64F7-4D22-871C-C8FAD43FCDAC}" dt="2023-07-13T17:22:15.157" v="51" actId="47"/>
        <pc:sldMkLst>
          <pc:docMk/>
          <pc:sldMk cId="3643705692" sldId="2145707262"/>
        </pc:sldMkLst>
      </pc:sldChg>
      <pc:sldChg chg="del">
        <pc:chgData name="MAZEN KHERALLAH" userId="4d8bae32aa458b2a" providerId="LiveId" clId="{3D5F492A-64F7-4D22-871C-C8FAD43FCDAC}" dt="2023-07-13T17:22:16.075" v="73" actId="47"/>
        <pc:sldMkLst>
          <pc:docMk/>
          <pc:sldMk cId="2698811267" sldId="2145707263"/>
        </pc:sldMkLst>
      </pc:sldChg>
      <pc:sldChg chg="del">
        <pc:chgData name="MAZEN KHERALLAH" userId="4d8bae32aa458b2a" providerId="LiveId" clId="{3D5F492A-64F7-4D22-871C-C8FAD43FCDAC}" dt="2023-07-13T17:22:15.631" v="63" actId="47"/>
        <pc:sldMkLst>
          <pc:docMk/>
          <pc:sldMk cId="487859303" sldId="2145707264"/>
        </pc:sldMkLst>
      </pc:sldChg>
      <pc:sldChg chg="del">
        <pc:chgData name="MAZEN KHERALLAH" userId="4d8bae32aa458b2a" providerId="LiveId" clId="{3D5F492A-64F7-4D22-871C-C8FAD43FCDAC}" dt="2023-07-13T17:22:15.763" v="66" actId="47"/>
        <pc:sldMkLst>
          <pc:docMk/>
          <pc:sldMk cId="1080192771" sldId="2145707265"/>
        </pc:sldMkLst>
      </pc:sldChg>
      <pc:sldChg chg="del">
        <pc:chgData name="MAZEN KHERALLAH" userId="4d8bae32aa458b2a" providerId="LiveId" clId="{3D5F492A-64F7-4D22-871C-C8FAD43FCDAC}" dt="2023-07-13T17:22:12.711" v="12" actId="47"/>
        <pc:sldMkLst>
          <pc:docMk/>
          <pc:sldMk cId="1522597073" sldId="2145707266"/>
        </pc:sldMkLst>
      </pc:sldChg>
      <pc:sldChg chg="del">
        <pc:chgData name="MAZEN KHERALLAH" userId="4d8bae32aa458b2a" providerId="LiveId" clId="{3D5F492A-64F7-4D22-871C-C8FAD43FCDAC}" dt="2023-07-13T17:22:12.880" v="13" actId="47"/>
        <pc:sldMkLst>
          <pc:docMk/>
          <pc:sldMk cId="3819277300" sldId="2145707267"/>
        </pc:sldMkLst>
      </pc:sldChg>
      <pc:sldChg chg="del">
        <pc:chgData name="MAZEN KHERALLAH" userId="4d8bae32aa458b2a" providerId="LiveId" clId="{3D5F492A-64F7-4D22-871C-C8FAD43FCDAC}" dt="2023-07-13T17:22:15.653" v="64" actId="47"/>
        <pc:sldMkLst>
          <pc:docMk/>
          <pc:sldMk cId="1443483934" sldId="2145707268"/>
        </pc:sldMkLst>
      </pc:sldChg>
      <pc:sldChg chg="del">
        <pc:chgData name="MAZEN KHERALLAH" userId="4d8bae32aa458b2a" providerId="LiveId" clId="{3D5F492A-64F7-4D22-871C-C8FAD43FCDAC}" dt="2023-07-13T17:22:14.692" v="40" actId="47"/>
        <pc:sldMkLst>
          <pc:docMk/>
          <pc:sldMk cId="2626830869" sldId="2145707269"/>
        </pc:sldMkLst>
      </pc:sldChg>
      <pc:sldChg chg="del">
        <pc:chgData name="MAZEN KHERALLAH" userId="4d8bae32aa458b2a" providerId="LiveId" clId="{3D5F492A-64F7-4D22-871C-C8FAD43FCDAC}" dt="2023-07-13T17:22:15.693" v="65" actId="47"/>
        <pc:sldMkLst>
          <pc:docMk/>
          <pc:sldMk cId="3318393205" sldId="2145707270"/>
        </pc:sldMkLst>
      </pc:sldChg>
      <pc:sldChg chg="del">
        <pc:chgData name="MAZEN KHERALLAH" userId="4d8bae32aa458b2a" providerId="LiveId" clId="{3D5F492A-64F7-4D22-871C-C8FAD43FCDAC}" dt="2023-07-13T17:22:14.188" v="28" actId="47"/>
        <pc:sldMkLst>
          <pc:docMk/>
          <pc:sldMk cId="2308801676" sldId="2145707271"/>
        </pc:sldMkLst>
      </pc:sldChg>
      <pc:sldChg chg="del">
        <pc:chgData name="MAZEN KHERALLAH" userId="4d8bae32aa458b2a" providerId="LiveId" clId="{3D5F492A-64F7-4D22-871C-C8FAD43FCDAC}" dt="2023-07-13T17:22:15.883" v="69" actId="47"/>
        <pc:sldMkLst>
          <pc:docMk/>
          <pc:sldMk cId="3464426095" sldId="2145707272"/>
        </pc:sldMkLst>
      </pc:sldChg>
      <pc:sldChg chg="del">
        <pc:chgData name="MAZEN KHERALLAH" userId="4d8bae32aa458b2a" providerId="LiveId" clId="{3D5F492A-64F7-4D22-871C-C8FAD43FCDAC}" dt="2023-07-13T17:22:16.036" v="72" actId="47"/>
        <pc:sldMkLst>
          <pc:docMk/>
          <pc:sldMk cId="3561413314" sldId="2145707273"/>
        </pc:sldMkLst>
      </pc:sldChg>
      <pc:sldChg chg="del">
        <pc:chgData name="MAZEN KHERALLAH" userId="4d8bae32aa458b2a" providerId="LiveId" clId="{3D5F492A-64F7-4D22-871C-C8FAD43FCDAC}" dt="2023-07-13T17:22:17.591" v="76" actId="47"/>
        <pc:sldMkLst>
          <pc:docMk/>
          <pc:sldMk cId="3908344059" sldId="2145707274"/>
        </pc:sldMkLst>
      </pc:sldChg>
      <pc:sldChg chg="del">
        <pc:chgData name="MAZEN KHERALLAH" userId="4d8bae32aa458b2a" providerId="LiveId" clId="{3D5F492A-64F7-4D22-871C-C8FAD43FCDAC}" dt="2023-07-13T17:22:17.765" v="77" actId="47"/>
        <pc:sldMkLst>
          <pc:docMk/>
          <pc:sldMk cId="774357571" sldId="2145707275"/>
        </pc:sldMkLst>
      </pc:sldChg>
      <pc:sldChg chg="del">
        <pc:chgData name="MAZEN KHERALLAH" userId="4d8bae32aa458b2a" providerId="LiveId" clId="{3D5F492A-64F7-4D22-871C-C8FAD43FCDAC}" dt="2023-07-13T17:22:20.244" v="92" actId="47"/>
        <pc:sldMkLst>
          <pc:docMk/>
          <pc:sldMk cId="1136988221" sldId="2145707278"/>
        </pc:sldMkLst>
      </pc:sldChg>
      <pc:sldChg chg="del">
        <pc:chgData name="MAZEN KHERALLAH" userId="4d8bae32aa458b2a" providerId="LiveId" clId="{3D5F492A-64F7-4D22-871C-C8FAD43FCDAC}" dt="2023-07-13T17:22:04.740" v="10" actId="47"/>
        <pc:sldMkLst>
          <pc:docMk/>
          <pc:sldMk cId="761751667" sldId="2145707279"/>
        </pc:sldMkLst>
      </pc:sldChg>
      <pc:sldChg chg="del">
        <pc:chgData name="MAZEN KHERALLAH" userId="4d8bae32aa458b2a" providerId="LiveId" clId="{3D5F492A-64F7-4D22-871C-C8FAD43FCDAC}" dt="2023-07-13T17:22:17.189" v="75" actId="47"/>
        <pc:sldMkLst>
          <pc:docMk/>
          <pc:sldMk cId="2414992422" sldId="2145707280"/>
        </pc:sldMkLst>
      </pc:sldChg>
      <pc:sldChg chg="del">
        <pc:chgData name="MAZEN KHERALLAH" userId="4d8bae32aa458b2a" providerId="LiveId" clId="{3D5F492A-64F7-4D22-871C-C8FAD43FCDAC}" dt="2023-07-13T17:22:17.927" v="78" actId="47"/>
        <pc:sldMkLst>
          <pc:docMk/>
          <pc:sldMk cId="4273984593" sldId="2145707282"/>
        </pc:sldMkLst>
      </pc:sldChg>
      <pc:sldChg chg="del">
        <pc:chgData name="MAZEN KHERALLAH" userId="4d8bae32aa458b2a" providerId="LiveId" clId="{3D5F492A-64F7-4D22-871C-C8FAD43FCDAC}" dt="2023-07-13T17:22:18.244" v="80" actId="47"/>
        <pc:sldMkLst>
          <pc:docMk/>
          <pc:sldMk cId="3884368250" sldId="2145707283"/>
        </pc:sldMkLst>
      </pc:sldChg>
      <pc:sldChg chg="del">
        <pc:chgData name="MAZEN KHERALLAH" userId="4d8bae32aa458b2a" providerId="LiveId" clId="{3D5F492A-64F7-4D22-871C-C8FAD43FCDAC}" dt="2023-07-13T17:22:20.074" v="91" actId="47"/>
        <pc:sldMkLst>
          <pc:docMk/>
          <pc:sldMk cId="2659891325" sldId="2145707284"/>
        </pc:sldMkLst>
      </pc:sldChg>
      <pc:sldChg chg="del">
        <pc:chgData name="MAZEN KHERALLAH" userId="4d8bae32aa458b2a" providerId="LiveId" clId="{3D5F492A-64F7-4D22-871C-C8FAD43FCDAC}" dt="2023-07-13T17:22:13.676" v="17" actId="47"/>
        <pc:sldMkLst>
          <pc:docMk/>
          <pc:sldMk cId="450477800" sldId="2145707285"/>
        </pc:sldMkLst>
      </pc:sldChg>
      <pc:sldChg chg="del">
        <pc:chgData name="MAZEN KHERALLAH" userId="4d8bae32aa458b2a" providerId="LiveId" clId="{3D5F492A-64F7-4D22-871C-C8FAD43FCDAC}" dt="2023-07-13T17:22:14.869" v="45" actId="47"/>
        <pc:sldMkLst>
          <pc:docMk/>
          <pc:sldMk cId="3073399503" sldId="2145707286"/>
        </pc:sldMkLst>
      </pc:sldChg>
      <pc:sldChg chg="del">
        <pc:chgData name="MAZEN KHERALLAH" userId="4d8bae32aa458b2a" providerId="LiveId" clId="{3D5F492A-64F7-4D22-871C-C8FAD43FCDAC}" dt="2023-07-13T17:22:15.062" v="49" actId="47"/>
        <pc:sldMkLst>
          <pc:docMk/>
          <pc:sldMk cId="2436020119" sldId="2145707299"/>
        </pc:sldMkLst>
      </pc:sldChg>
      <pc:sldChg chg="del">
        <pc:chgData name="MAZEN KHERALLAH" userId="4d8bae32aa458b2a" providerId="LiveId" clId="{3D5F492A-64F7-4D22-871C-C8FAD43FCDAC}" dt="2023-07-13T17:22:14.920" v="46" actId="47"/>
        <pc:sldMkLst>
          <pc:docMk/>
          <pc:sldMk cId="2210656703" sldId="2145707300"/>
        </pc:sldMkLst>
      </pc:sldChg>
      <pc:sldChg chg="del">
        <pc:chgData name="MAZEN KHERALLAH" userId="4d8bae32aa458b2a" providerId="LiveId" clId="{3D5F492A-64F7-4D22-871C-C8FAD43FCDAC}" dt="2023-07-13T17:22:14.740" v="41" actId="47"/>
        <pc:sldMkLst>
          <pc:docMk/>
          <pc:sldMk cId="632125930" sldId="2145707301"/>
        </pc:sldMkLst>
      </pc:sldChg>
      <pc:sldChg chg="del">
        <pc:chgData name="MAZEN KHERALLAH" userId="4d8bae32aa458b2a" providerId="LiveId" clId="{3D5F492A-64F7-4D22-871C-C8FAD43FCDAC}" dt="2023-07-13T17:22:15.206" v="52" actId="47"/>
        <pc:sldMkLst>
          <pc:docMk/>
          <pc:sldMk cId="247769414" sldId="2145707302"/>
        </pc:sldMkLst>
      </pc:sldChg>
      <pc:sldChg chg="del">
        <pc:chgData name="MAZEN KHERALLAH" userId="4d8bae32aa458b2a" providerId="LiveId" clId="{3D5F492A-64F7-4D22-871C-C8FAD43FCDAC}" dt="2023-07-13T17:22:15.331" v="55" actId="47"/>
        <pc:sldMkLst>
          <pc:docMk/>
          <pc:sldMk cId="877185025" sldId="2145707303"/>
        </pc:sldMkLst>
      </pc:sldChg>
      <pc:sldChg chg="del">
        <pc:chgData name="MAZEN KHERALLAH" userId="4d8bae32aa458b2a" providerId="LiveId" clId="{3D5F492A-64F7-4D22-871C-C8FAD43FCDAC}" dt="2023-07-13T17:22:15.448" v="58" actId="47"/>
        <pc:sldMkLst>
          <pc:docMk/>
          <pc:sldMk cId="3888515693" sldId="2145707304"/>
        </pc:sldMkLst>
      </pc:sldChg>
      <pc:sldChg chg="del">
        <pc:chgData name="MAZEN KHERALLAH" userId="4d8bae32aa458b2a" providerId="LiveId" clId="{3D5F492A-64F7-4D22-871C-C8FAD43FCDAC}" dt="2023-07-13T17:22:15.574" v="61" actId="47"/>
        <pc:sldMkLst>
          <pc:docMk/>
          <pc:sldMk cId="3249109940" sldId="2145707305"/>
        </pc:sldMkLst>
      </pc:sldChg>
      <pc:sldChg chg="del">
        <pc:chgData name="MAZEN KHERALLAH" userId="4d8bae32aa458b2a" providerId="LiveId" clId="{3D5F492A-64F7-4D22-871C-C8FAD43FCDAC}" dt="2023-07-13T17:22:15.819" v="67" actId="47"/>
        <pc:sldMkLst>
          <pc:docMk/>
          <pc:sldMk cId="3575914976" sldId="2145707306"/>
        </pc:sldMkLst>
      </pc:sldChg>
      <pc:sldChg chg="del">
        <pc:chgData name="MAZEN KHERALLAH" userId="4d8bae32aa458b2a" providerId="LiveId" clId="{3D5F492A-64F7-4D22-871C-C8FAD43FCDAC}" dt="2023-07-13T17:22:15.964" v="70" actId="47"/>
        <pc:sldMkLst>
          <pc:docMk/>
          <pc:sldMk cId="3503757116" sldId="2145707307"/>
        </pc:sldMkLst>
      </pc:sldChg>
      <pc:sldChg chg="del">
        <pc:chgData name="MAZEN KHERALLAH" userId="4d8bae32aa458b2a" providerId="LiveId" clId="{3D5F492A-64F7-4D22-871C-C8FAD43FCDAC}" dt="2023-07-13T17:22:14.974" v="47" actId="47"/>
        <pc:sldMkLst>
          <pc:docMk/>
          <pc:sldMk cId="1859152921" sldId="2145707308"/>
        </pc:sldMkLst>
      </pc:sldChg>
      <pc:sldChg chg="del">
        <pc:chgData name="MAZEN KHERALLAH" userId="4d8bae32aa458b2a" providerId="LiveId" clId="{3D5F492A-64F7-4D22-871C-C8FAD43FCDAC}" dt="2023-07-13T17:22:15.130" v="50" actId="47"/>
        <pc:sldMkLst>
          <pc:docMk/>
          <pc:sldMk cId="3140161482" sldId="2145707309"/>
        </pc:sldMkLst>
      </pc:sldChg>
      <pc:sldChg chg="del">
        <pc:chgData name="MAZEN KHERALLAH" userId="4d8bae32aa458b2a" providerId="LiveId" clId="{3D5F492A-64F7-4D22-871C-C8FAD43FCDAC}" dt="2023-07-13T17:22:15.247" v="53" actId="47"/>
        <pc:sldMkLst>
          <pc:docMk/>
          <pc:sldMk cId="3589263272" sldId="2145707310"/>
        </pc:sldMkLst>
      </pc:sldChg>
      <pc:sldChg chg="del">
        <pc:chgData name="MAZEN KHERALLAH" userId="4d8bae32aa458b2a" providerId="LiveId" clId="{3D5F492A-64F7-4D22-871C-C8FAD43FCDAC}" dt="2023-07-13T17:22:15.370" v="56" actId="47"/>
        <pc:sldMkLst>
          <pc:docMk/>
          <pc:sldMk cId="2293162290" sldId="2145707311"/>
        </pc:sldMkLst>
      </pc:sldChg>
      <pc:sldChg chg="del">
        <pc:chgData name="MAZEN KHERALLAH" userId="4d8bae32aa458b2a" providerId="LiveId" clId="{3D5F492A-64F7-4D22-871C-C8FAD43FCDAC}" dt="2023-07-13T17:22:15.484" v="59" actId="47"/>
        <pc:sldMkLst>
          <pc:docMk/>
          <pc:sldMk cId="219847375" sldId="2145707312"/>
        </pc:sldMkLst>
      </pc:sldChg>
      <pc:sldChg chg="del">
        <pc:chgData name="MAZEN KHERALLAH" userId="4d8bae32aa458b2a" providerId="LiveId" clId="{3D5F492A-64F7-4D22-871C-C8FAD43FCDAC}" dt="2023-07-13T17:22:15.619" v="62" actId="47"/>
        <pc:sldMkLst>
          <pc:docMk/>
          <pc:sldMk cId="3860340687" sldId="2145707313"/>
        </pc:sldMkLst>
      </pc:sldChg>
      <pc:sldChg chg="del">
        <pc:chgData name="MAZEN KHERALLAH" userId="4d8bae32aa458b2a" providerId="LiveId" clId="{3D5F492A-64F7-4D22-871C-C8FAD43FCDAC}" dt="2023-07-13T17:22:15.861" v="68" actId="47"/>
        <pc:sldMkLst>
          <pc:docMk/>
          <pc:sldMk cId="3889136077" sldId="2145707314"/>
        </pc:sldMkLst>
      </pc:sldChg>
      <pc:sldChg chg="del">
        <pc:chgData name="MAZEN KHERALLAH" userId="4d8bae32aa458b2a" providerId="LiveId" clId="{3D5F492A-64F7-4D22-871C-C8FAD43FCDAC}" dt="2023-07-13T17:22:20.456" v="93" actId="47"/>
        <pc:sldMkLst>
          <pc:docMk/>
          <pc:sldMk cId="2053789755" sldId="2145707315"/>
        </pc:sldMkLst>
      </pc:sldChg>
      <pc:sldChg chg="del">
        <pc:chgData name="MAZEN KHERALLAH" userId="4d8bae32aa458b2a" providerId="LiveId" clId="{3D5F492A-64F7-4D22-871C-C8FAD43FCDAC}" dt="2023-07-13T17:22:14.382" v="32" actId="47"/>
        <pc:sldMkLst>
          <pc:docMk/>
          <pc:sldMk cId="781352615" sldId="2145707316"/>
        </pc:sldMkLst>
      </pc:sldChg>
      <pc:sldChg chg="del">
        <pc:chgData name="MAZEN KHERALLAH" userId="4d8bae32aa458b2a" providerId="LiveId" clId="{3D5F492A-64F7-4D22-871C-C8FAD43FCDAC}" dt="2023-07-13T17:22:14.417" v="33" actId="47"/>
        <pc:sldMkLst>
          <pc:docMk/>
          <pc:sldMk cId="2131859361" sldId="2145707317"/>
        </pc:sldMkLst>
      </pc:sldChg>
      <pc:sldMasterChg chg="delSldLayout">
        <pc:chgData name="MAZEN KHERALLAH" userId="4d8bae32aa458b2a" providerId="LiveId" clId="{3D5F492A-64F7-4D22-871C-C8FAD43FCDAC}" dt="2023-07-13T17:22:13.879" v="21" actId="47"/>
        <pc:sldMasterMkLst>
          <pc:docMk/>
          <pc:sldMasterMk cId="3539363532" sldId="2147483660"/>
        </pc:sldMasterMkLst>
        <pc:sldLayoutChg chg="del">
          <pc:chgData name="MAZEN KHERALLAH" userId="4d8bae32aa458b2a" providerId="LiveId" clId="{3D5F492A-64F7-4D22-871C-C8FAD43FCDAC}" dt="2023-07-13T17:22:13.879" v="21" actId="47"/>
          <pc:sldLayoutMkLst>
            <pc:docMk/>
            <pc:sldMasterMk cId="3539363532" sldId="2147483660"/>
            <pc:sldLayoutMk cId="3687104150" sldId="2147483690"/>
          </pc:sldLayoutMkLst>
        </pc:sldLayoutChg>
      </pc:sldMaster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dovepress.com/mobilization-of-intensive-care-patients-a-multidisciplinary-practical--peer-reviewed-fulltext-article-JMDH" TargetMode="External"/><Relationship Id="rId1" Type="http://schemas.openxmlformats.org/officeDocument/2006/relationships/image" Target="../media/image17.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pressreleasepoint.com/intensive-care-units-england-could-run-out-beds-within-two-weeks-study-finds"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dovepress.com/mobilization-of-intensive-care-patients-a-multidisciplinary-practical--peer-reviewed-fulltext-article-JMDH" TargetMode="External"/><Relationship Id="rId1" Type="http://schemas.openxmlformats.org/officeDocument/2006/relationships/image" Target="../media/image17.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pressreleasepoint.com/intensive-care-units-england-could-run-out-beds-within-two-weeks-study-finds"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B5ABA-A656-4B4E-B7CC-F2F827A31011}" type="doc">
      <dgm:prSet loTypeId="urn:microsoft.com/office/officeart/2005/8/layout/hProcess9" loCatId="process" qsTypeId="urn:microsoft.com/office/officeart/2005/8/quickstyle/simple3" qsCatId="simple" csTypeId="urn:microsoft.com/office/officeart/2005/8/colors/accent2_1" csCatId="accent2"/>
      <dgm:spPr/>
      <dgm:t>
        <a:bodyPr/>
        <a:lstStyle/>
        <a:p>
          <a:endParaRPr lang="en-US"/>
        </a:p>
      </dgm:t>
    </dgm:pt>
    <dgm:pt modelId="{7B3070AE-23B8-4A88-B556-A825BD38C9B2}">
      <dgm:prSet/>
      <dgm:spPr/>
      <dgm:t>
        <a:bodyPr/>
        <a:lstStyle/>
        <a:p>
          <a:r>
            <a:rPr lang="en-US"/>
            <a:t>What are the risks of bedrest!</a:t>
          </a:r>
        </a:p>
      </dgm:t>
    </dgm:pt>
    <dgm:pt modelId="{41E03B1E-7548-4440-8D0A-9C8D47D8CFE8}" type="parTrans" cxnId="{FA3F5738-E0D3-4893-A635-BBFC85EC3E17}">
      <dgm:prSet/>
      <dgm:spPr/>
      <dgm:t>
        <a:bodyPr/>
        <a:lstStyle/>
        <a:p>
          <a:endParaRPr lang="en-US"/>
        </a:p>
      </dgm:t>
    </dgm:pt>
    <dgm:pt modelId="{6C7C23C7-4D34-4403-BD0A-881DC8E79966}" type="sibTrans" cxnId="{FA3F5738-E0D3-4893-A635-BBFC85EC3E17}">
      <dgm:prSet/>
      <dgm:spPr/>
      <dgm:t>
        <a:bodyPr/>
        <a:lstStyle/>
        <a:p>
          <a:endParaRPr lang="en-US"/>
        </a:p>
      </dgm:t>
    </dgm:pt>
    <dgm:pt modelId="{E700D98A-CA3C-4E94-82FF-7BBF9782CA94}">
      <dgm:prSet/>
      <dgm:spPr/>
      <dgm:t>
        <a:bodyPr/>
        <a:lstStyle/>
        <a:p>
          <a:r>
            <a:rPr lang="en-US"/>
            <a:t>Is it safe?</a:t>
          </a:r>
        </a:p>
      </dgm:t>
    </dgm:pt>
    <dgm:pt modelId="{ADA72FCF-3CF0-4277-A4CB-BBCA48E3A658}" type="parTrans" cxnId="{9B578CEA-7B27-4CFF-8D7F-CCC2D4712AA2}">
      <dgm:prSet/>
      <dgm:spPr/>
      <dgm:t>
        <a:bodyPr/>
        <a:lstStyle/>
        <a:p>
          <a:endParaRPr lang="en-US"/>
        </a:p>
      </dgm:t>
    </dgm:pt>
    <dgm:pt modelId="{FAD7495C-2B45-4EDA-9324-EBFA08492861}" type="sibTrans" cxnId="{9B578CEA-7B27-4CFF-8D7F-CCC2D4712AA2}">
      <dgm:prSet/>
      <dgm:spPr/>
      <dgm:t>
        <a:bodyPr/>
        <a:lstStyle/>
        <a:p>
          <a:endParaRPr lang="en-US"/>
        </a:p>
      </dgm:t>
    </dgm:pt>
    <dgm:pt modelId="{0D116B7F-E61C-446F-91E2-FD55B95D74AC}">
      <dgm:prSet/>
      <dgm:spPr/>
      <dgm:t>
        <a:bodyPr/>
        <a:lstStyle/>
        <a:p>
          <a:r>
            <a:rPr lang="en-US"/>
            <a:t>What are the outcomes?</a:t>
          </a:r>
        </a:p>
      </dgm:t>
    </dgm:pt>
    <dgm:pt modelId="{0B7AD5FB-97A3-4F6A-8A0B-2A9B264DFEDA}" type="parTrans" cxnId="{86E36B01-130A-4416-A2F5-A227927D105F}">
      <dgm:prSet/>
      <dgm:spPr/>
      <dgm:t>
        <a:bodyPr/>
        <a:lstStyle/>
        <a:p>
          <a:endParaRPr lang="en-US"/>
        </a:p>
      </dgm:t>
    </dgm:pt>
    <dgm:pt modelId="{7D724818-19F2-4CA2-B710-A5FC0D6D6FD5}" type="sibTrans" cxnId="{86E36B01-130A-4416-A2F5-A227927D105F}">
      <dgm:prSet/>
      <dgm:spPr/>
      <dgm:t>
        <a:bodyPr/>
        <a:lstStyle/>
        <a:p>
          <a:endParaRPr lang="en-US"/>
        </a:p>
      </dgm:t>
    </dgm:pt>
    <dgm:pt modelId="{1302D0CC-3399-4E01-AA58-83CAE2825684}">
      <dgm:prSet/>
      <dgm:spPr/>
      <dgm:t>
        <a:bodyPr/>
        <a:lstStyle/>
        <a:p>
          <a:r>
            <a:rPr lang="en-US"/>
            <a:t>How do we do it?</a:t>
          </a:r>
        </a:p>
      </dgm:t>
    </dgm:pt>
    <dgm:pt modelId="{D51A14D6-F062-4141-98A8-98160B51D6B4}" type="parTrans" cxnId="{F97DF6AA-DED1-481B-A739-C8D490830BB2}">
      <dgm:prSet/>
      <dgm:spPr/>
      <dgm:t>
        <a:bodyPr/>
        <a:lstStyle/>
        <a:p>
          <a:endParaRPr lang="en-US"/>
        </a:p>
      </dgm:t>
    </dgm:pt>
    <dgm:pt modelId="{23ACFD4F-D21C-4D36-8150-99A0F938F76D}" type="sibTrans" cxnId="{F97DF6AA-DED1-481B-A739-C8D490830BB2}">
      <dgm:prSet/>
      <dgm:spPr/>
      <dgm:t>
        <a:bodyPr/>
        <a:lstStyle/>
        <a:p>
          <a:endParaRPr lang="en-US"/>
        </a:p>
      </dgm:t>
    </dgm:pt>
    <dgm:pt modelId="{28825479-4305-4885-9A49-697AFDBE0B1B}" type="pres">
      <dgm:prSet presAssocID="{9C4B5ABA-A656-4B4E-B7CC-F2F827A31011}" presName="CompostProcess" presStyleCnt="0">
        <dgm:presLayoutVars>
          <dgm:dir/>
          <dgm:resizeHandles val="exact"/>
        </dgm:presLayoutVars>
      </dgm:prSet>
      <dgm:spPr/>
    </dgm:pt>
    <dgm:pt modelId="{BD8F3CA4-402A-47D5-B4E6-FC16F7BA4E5A}" type="pres">
      <dgm:prSet presAssocID="{9C4B5ABA-A656-4B4E-B7CC-F2F827A31011}" presName="arrow" presStyleLbl="bgShp" presStyleIdx="0" presStyleCnt="1"/>
      <dgm:spPr/>
    </dgm:pt>
    <dgm:pt modelId="{9175E3EC-825A-4B12-A1D5-0519C34ACBD2}" type="pres">
      <dgm:prSet presAssocID="{9C4B5ABA-A656-4B4E-B7CC-F2F827A31011}" presName="linearProcess" presStyleCnt="0"/>
      <dgm:spPr/>
    </dgm:pt>
    <dgm:pt modelId="{7BC8CB1B-D5A8-4E3B-9A07-9C24AC35FCDA}" type="pres">
      <dgm:prSet presAssocID="{7B3070AE-23B8-4A88-B556-A825BD38C9B2}" presName="textNode" presStyleLbl="node1" presStyleIdx="0" presStyleCnt="4">
        <dgm:presLayoutVars>
          <dgm:bulletEnabled val="1"/>
        </dgm:presLayoutVars>
      </dgm:prSet>
      <dgm:spPr/>
    </dgm:pt>
    <dgm:pt modelId="{E97F0EB3-DFEE-46C4-8732-57A608FF9D78}" type="pres">
      <dgm:prSet presAssocID="{6C7C23C7-4D34-4403-BD0A-881DC8E79966}" presName="sibTrans" presStyleCnt="0"/>
      <dgm:spPr/>
    </dgm:pt>
    <dgm:pt modelId="{AB80EE58-4C4F-4D88-A4FA-071AC0732636}" type="pres">
      <dgm:prSet presAssocID="{E700D98A-CA3C-4E94-82FF-7BBF9782CA94}" presName="textNode" presStyleLbl="node1" presStyleIdx="1" presStyleCnt="4">
        <dgm:presLayoutVars>
          <dgm:bulletEnabled val="1"/>
        </dgm:presLayoutVars>
      </dgm:prSet>
      <dgm:spPr/>
    </dgm:pt>
    <dgm:pt modelId="{FAC6350C-CAC2-422E-A4BC-3948F9C49841}" type="pres">
      <dgm:prSet presAssocID="{FAD7495C-2B45-4EDA-9324-EBFA08492861}" presName="sibTrans" presStyleCnt="0"/>
      <dgm:spPr/>
    </dgm:pt>
    <dgm:pt modelId="{335E456D-E042-430B-A36B-4E0F95845F90}" type="pres">
      <dgm:prSet presAssocID="{0D116B7F-E61C-446F-91E2-FD55B95D74AC}" presName="textNode" presStyleLbl="node1" presStyleIdx="2" presStyleCnt="4">
        <dgm:presLayoutVars>
          <dgm:bulletEnabled val="1"/>
        </dgm:presLayoutVars>
      </dgm:prSet>
      <dgm:spPr/>
    </dgm:pt>
    <dgm:pt modelId="{B56F03FF-A03D-46F5-81BD-243E6A347034}" type="pres">
      <dgm:prSet presAssocID="{7D724818-19F2-4CA2-B710-A5FC0D6D6FD5}" presName="sibTrans" presStyleCnt="0"/>
      <dgm:spPr/>
    </dgm:pt>
    <dgm:pt modelId="{BEED4367-E9B7-4128-9FB9-3C0E09BEE83B}" type="pres">
      <dgm:prSet presAssocID="{1302D0CC-3399-4E01-AA58-83CAE2825684}" presName="textNode" presStyleLbl="node1" presStyleIdx="3" presStyleCnt="4">
        <dgm:presLayoutVars>
          <dgm:bulletEnabled val="1"/>
        </dgm:presLayoutVars>
      </dgm:prSet>
      <dgm:spPr/>
    </dgm:pt>
  </dgm:ptLst>
  <dgm:cxnLst>
    <dgm:cxn modelId="{86E36B01-130A-4416-A2F5-A227927D105F}" srcId="{9C4B5ABA-A656-4B4E-B7CC-F2F827A31011}" destId="{0D116B7F-E61C-446F-91E2-FD55B95D74AC}" srcOrd="2" destOrd="0" parTransId="{0B7AD5FB-97A3-4F6A-8A0B-2A9B264DFEDA}" sibTransId="{7D724818-19F2-4CA2-B710-A5FC0D6D6FD5}"/>
    <dgm:cxn modelId="{065A0018-57A1-47C2-A0DC-16C31EE4291D}" type="presOf" srcId="{1302D0CC-3399-4E01-AA58-83CAE2825684}" destId="{BEED4367-E9B7-4128-9FB9-3C0E09BEE83B}" srcOrd="0" destOrd="0" presId="urn:microsoft.com/office/officeart/2005/8/layout/hProcess9"/>
    <dgm:cxn modelId="{97DF1833-5C0F-4144-8812-C538576C3039}" type="presOf" srcId="{E700D98A-CA3C-4E94-82FF-7BBF9782CA94}" destId="{AB80EE58-4C4F-4D88-A4FA-071AC0732636}" srcOrd="0" destOrd="0" presId="urn:microsoft.com/office/officeart/2005/8/layout/hProcess9"/>
    <dgm:cxn modelId="{FA3F5738-E0D3-4893-A635-BBFC85EC3E17}" srcId="{9C4B5ABA-A656-4B4E-B7CC-F2F827A31011}" destId="{7B3070AE-23B8-4A88-B556-A825BD38C9B2}" srcOrd="0" destOrd="0" parTransId="{41E03B1E-7548-4440-8D0A-9C8D47D8CFE8}" sibTransId="{6C7C23C7-4D34-4403-BD0A-881DC8E79966}"/>
    <dgm:cxn modelId="{A532C29F-C591-43AA-9CCF-E2C4AFF93F37}" type="presOf" srcId="{9C4B5ABA-A656-4B4E-B7CC-F2F827A31011}" destId="{28825479-4305-4885-9A49-697AFDBE0B1B}" srcOrd="0" destOrd="0" presId="urn:microsoft.com/office/officeart/2005/8/layout/hProcess9"/>
    <dgm:cxn modelId="{F97DF6AA-DED1-481B-A739-C8D490830BB2}" srcId="{9C4B5ABA-A656-4B4E-B7CC-F2F827A31011}" destId="{1302D0CC-3399-4E01-AA58-83CAE2825684}" srcOrd="3" destOrd="0" parTransId="{D51A14D6-F062-4141-98A8-98160B51D6B4}" sibTransId="{23ACFD4F-D21C-4D36-8150-99A0F938F76D}"/>
    <dgm:cxn modelId="{21487BDF-597F-461B-9647-97BD9FC1C0DF}" type="presOf" srcId="{7B3070AE-23B8-4A88-B556-A825BD38C9B2}" destId="{7BC8CB1B-D5A8-4E3B-9A07-9C24AC35FCDA}" srcOrd="0" destOrd="0" presId="urn:microsoft.com/office/officeart/2005/8/layout/hProcess9"/>
    <dgm:cxn modelId="{9B578CEA-7B27-4CFF-8D7F-CCC2D4712AA2}" srcId="{9C4B5ABA-A656-4B4E-B7CC-F2F827A31011}" destId="{E700D98A-CA3C-4E94-82FF-7BBF9782CA94}" srcOrd="1" destOrd="0" parTransId="{ADA72FCF-3CF0-4277-A4CB-BBCA48E3A658}" sibTransId="{FAD7495C-2B45-4EDA-9324-EBFA08492861}"/>
    <dgm:cxn modelId="{965CCBF4-E058-4BB3-8256-B49C402387E6}" type="presOf" srcId="{0D116B7F-E61C-446F-91E2-FD55B95D74AC}" destId="{335E456D-E042-430B-A36B-4E0F95845F90}" srcOrd="0" destOrd="0" presId="urn:microsoft.com/office/officeart/2005/8/layout/hProcess9"/>
    <dgm:cxn modelId="{059A9360-6E25-4DF4-810B-729445E04586}" type="presParOf" srcId="{28825479-4305-4885-9A49-697AFDBE0B1B}" destId="{BD8F3CA4-402A-47D5-B4E6-FC16F7BA4E5A}" srcOrd="0" destOrd="0" presId="urn:microsoft.com/office/officeart/2005/8/layout/hProcess9"/>
    <dgm:cxn modelId="{E28814E0-2A27-46CB-8457-D445DB7E4885}" type="presParOf" srcId="{28825479-4305-4885-9A49-697AFDBE0B1B}" destId="{9175E3EC-825A-4B12-A1D5-0519C34ACBD2}" srcOrd="1" destOrd="0" presId="urn:microsoft.com/office/officeart/2005/8/layout/hProcess9"/>
    <dgm:cxn modelId="{8EECC2EC-FEB8-4A5F-8117-77E40065B18A}" type="presParOf" srcId="{9175E3EC-825A-4B12-A1D5-0519C34ACBD2}" destId="{7BC8CB1B-D5A8-4E3B-9A07-9C24AC35FCDA}" srcOrd="0" destOrd="0" presId="urn:microsoft.com/office/officeart/2005/8/layout/hProcess9"/>
    <dgm:cxn modelId="{A74F89A2-FC05-4DEC-B5C9-E7CC7BB4BC89}" type="presParOf" srcId="{9175E3EC-825A-4B12-A1D5-0519C34ACBD2}" destId="{E97F0EB3-DFEE-46C4-8732-57A608FF9D78}" srcOrd="1" destOrd="0" presId="urn:microsoft.com/office/officeart/2005/8/layout/hProcess9"/>
    <dgm:cxn modelId="{3296EE6F-F671-4469-AFA2-2E408CCDABE2}" type="presParOf" srcId="{9175E3EC-825A-4B12-A1D5-0519C34ACBD2}" destId="{AB80EE58-4C4F-4D88-A4FA-071AC0732636}" srcOrd="2" destOrd="0" presId="urn:microsoft.com/office/officeart/2005/8/layout/hProcess9"/>
    <dgm:cxn modelId="{9B8F0E85-81F5-42EF-BE38-15FE00043176}" type="presParOf" srcId="{9175E3EC-825A-4B12-A1D5-0519C34ACBD2}" destId="{FAC6350C-CAC2-422E-A4BC-3948F9C49841}" srcOrd="3" destOrd="0" presId="urn:microsoft.com/office/officeart/2005/8/layout/hProcess9"/>
    <dgm:cxn modelId="{66E21240-5E5E-4085-AC29-15F9107791E6}" type="presParOf" srcId="{9175E3EC-825A-4B12-A1D5-0519C34ACBD2}" destId="{335E456D-E042-430B-A36B-4E0F95845F90}" srcOrd="4" destOrd="0" presId="urn:microsoft.com/office/officeart/2005/8/layout/hProcess9"/>
    <dgm:cxn modelId="{203D4C40-7F70-438E-BCAD-21090286FA0C}" type="presParOf" srcId="{9175E3EC-825A-4B12-A1D5-0519C34ACBD2}" destId="{B56F03FF-A03D-46F5-81BD-243E6A347034}" srcOrd="5" destOrd="0" presId="urn:microsoft.com/office/officeart/2005/8/layout/hProcess9"/>
    <dgm:cxn modelId="{462429BB-3A6C-4FD1-9E84-0E4325BB5D04}" type="presParOf" srcId="{9175E3EC-825A-4B12-A1D5-0519C34ACBD2}" destId="{BEED4367-E9B7-4128-9FB9-3C0E09BEE8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8CE88-39B5-4FA7-8CE5-F78372DE072C}"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F1BCBA28-6035-4978-965D-66E401234260}">
      <dgm:prSet/>
      <dgm:spPr/>
      <dgm:t>
        <a:bodyPr/>
        <a:lstStyle/>
        <a:p>
          <a:r>
            <a:rPr lang="en-US" b="1"/>
            <a:t>Loss of lean muscle tissue: </a:t>
          </a:r>
          <a:endParaRPr lang="en-US"/>
        </a:p>
      </dgm:t>
    </dgm:pt>
    <dgm:pt modelId="{ADDA0F7D-11E5-4C1D-95F9-6D4C1D438F1C}" type="parTrans" cxnId="{B71C051F-C02E-4805-9D9B-71E056E5CC87}">
      <dgm:prSet/>
      <dgm:spPr/>
      <dgm:t>
        <a:bodyPr/>
        <a:lstStyle/>
        <a:p>
          <a:endParaRPr lang="en-US"/>
        </a:p>
      </dgm:t>
    </dgm:pt>
    <dgm:pt modelId="{09DBB37B-4B96-4332-842F-7673647F7688}" type="sibTrans" cxnId="{B71C051F-C02E-4805-9D9B-71E056E5CC87}">
      <dgm:prSet/>
      <dgm:spPr/>
      <dgm:t>
        <a:bodyPr/>
        <a:lstStyle/>
        <a:p>
          <a:endParaRPr lang="en-US"/>
        </a:p>
      </dgm:t>
    </dgm:pt>
    <dgm:pt modelId="{22316266-C6E8-4F8C-A057-3826BE077555}">
      <dgm:prSet/>
      <dgm:spPr/>
      <dgm:t>
        <a:bodyPr/>
        <a:lstStyle/>
        <a:p>
          <a:r>
            <a:rPr lang="en-US" b="1" dirty="0"/>
            <a:t>18% throughout average ICU stay</a:t>
          </a:r>
          <a:endParaRPr lang="en-US" dirty="0"/>
        </a:p>
      </dgm:t>
    </dgm:pt>
    <dgm:pt modelId="{A5702F03-6045-4A74-AB44-8AC3D09C456A}" type="parTrans" cxnId="{F4225F8A-A04D-4B17-A273-07757492CA8C}">
      <dgm:prSet/>
      <dgm:spPr/>
      <dgm:t>
        <a:bodyPr/>
        <a:lstStyle/>
        <a:p>
          <a:endParaRPr lang="en-US"/>
        </a:p>
      </dgm:t>
    </dgm:pt>
    <dgm:pt modelId="{1A2D5524-84A7-4F41-BD15-44D41832245A}" type="sibTrans" cxnId="{F4225F8A-A04D-4B17-A273-07757492CA8C}">
      <dgm:prSet/>
      <dgm:spPr/>
      <dgm:t>
        <a:bodyPr/>
        <a:lstStyle/>
        <a:p>
          <a:endParaRPr lang="en-US"/>
        </a:p>
      </dgm:t>
    </dgm:pt>
    <dgm:pt modelId="{21CD241A-B21A-49C2-8338-10B79F58F828}">
      <dgm:prSet/>
      <dgm:spPr/>
      <dgm:t>
        <a:bodyPr/>
        <a:lstStyle/>
        <a:p>
          <a:r>
            <a:rPr lang="en-US" b="1"/>
            <a:t>1.5% to 2% per day</a:t>
          </a:r>
          <a:r>
            <a:rPr lang="en-US" b="1" baseline="30000"/>
            <a:t>8</a:t>
          </a:r>
          <a:endParaRPr lang="en-US"/>
        </a:p>
      </dgm:t>
    </dgm:pt>
    <dgm:pt modelId="{0B3517F7-49C7-4F10-A919-D19C73812E00}" type="parTrans" cxnId="{3B0126C1-4102-4CD8-8345-E483EFC07E64}">
      <dgm:prSet/>
      <dgm:spPr/>
      <dgm:t>
        <a:bodyPr/>
        <a:lstStyle/>
        <a:p>
          <a:endParaRPr lang="en-US"/>
        </a:p>
      </dgm:t>
    </dgm:pt>
    <dgm:pt modelId="{EA01B89A-7E12-47B4-873A-9187FC0F37F8}" type="sibTrans" cxnId="{3B0126C1-4102-4CD8-8345-E483EFC07E64}">
      <dgm:prSet/>
      <dgm:spPr/>
      <dgm:t>
        <a:bodyPr/>
        <a:lstStyle/>
        <a:p>
          <a:endParaRPr lang="en-US"/>
        </a:p>
      </dgm:t>
    </dgm:pt>
    <dgm:pt modelId="{DA27B8B5-3B33-4C49-A643-EB24EE0EF7BA}">
      <dgm:prSet/>
      <dgm:spPr/>
      <dgm:t>
        <a:bodyPr/>
        <a:lstStyle/>
        <a:p>
          <a:r>
            <a:rPr lang="en-US" b="1"/>
            <a:t>Increased insulin resistance</a:t>
          </a:r>
          <a:endParaRPr lang="en-US"/>
        </a:p>
      </dgm:t>
    </dgm:pt>
    <dgm:pt modelId="{68F5EFD4-A3A5-4601-929A-4DB3E5A793DA}" type="parTrans" cxnId="{1D1B30FC-2D5E-49FE-AD3A-E9E0554DB50C}">
      <dgm:prSet/>
      <dgm:spPr/>
      <dgm:t>
        <a:bodyPr/>
        <a:lstStyle/>
        <a:p>
          <a:endParaRPr lang="en-US"/>
        </a:p>
      </dgm:t>
    </dgm:pt>
    <dgm:pt modelId="{86036D5B-2FED-448B-AC28-9B247020240E}" type="sibTrans" cxnId="{1D1B30FC-2D5E-49FE-AD3A-E9E0554DB50C}">
      <dgm:prSet/>
      <dgm:spPr/>
      <dgm:t>
        <a:bodyPr/>
        <a:lstStyle/>
        <a:p>
          <a:endParaRPr lang="en-US"/>
        </a:p>
      </dgm:t>
    </dgm:pt>
    <dgm:pt modelId="{09C2CF53-B656-41C7-A4ED-63006140C32E}">
      <dgm:prSet/>
      <dgm:spPr/>
      <dgm:t>
        <a:bodyPr/>
        <a:lstStyle/>
        <a:p>
          <a:r>
            <a:rPr lang="en-US" b="1"/>
            <a:t>Thromboembolic disease</a:t>
          </a:r>
          <a:endParaRPr lang="en-US"/>
        </a:p>
      </dgm:t>
    </dgm:pt>
    <dgm:pt modelId="{E5702A62-1DB7-4397-B300-3E7B50D2B9E9}" type="parTrans" cxnId="{4C0DA212-B3DE-488F-9421-3318DE5F4EC0}">
      <dgm:prSet/>
      <dgm:spPr/>
      <dgm:t>
        <a:bodyPr/>
        <a:lstStyle/>
        <a:p>
          <a:endParaRPr lang="en-US"/>
        </a:p>
      </dgm:t>
    </dgm:pt>
    <dgm:pt modelId="{9EC06B6F-0345-41A3-BC28-B978D865CF35}" type="sibTrans" cxnId="{4C0DA212-B3DE-488F-9421-3318DE5F4EC0}">
      <dgm:prSet/>
      <dgm:spPr/>
      <dgm:t>
        <a:bodyPr/>
        <a:lstStyle/>
        <a:p>
          <a:endParaRPr lang="en-US"/>
        </a:p>
      </dgm:t>
    </dgm:pt>
    <dgm:pt modelId="{9B7AEF3A-7CCA-444D-9DCD-F1D80BD9F0D0}" type="pres">
      <dgm:prSet presAssocID="{BFC8CE88-39B5-4FA7-8CE5-F78372DE072C}" presName="linear" presStyleCnt="0">
        <dgm:presLayoutVars>
          <dgm:animLvl val="lvl"/>
          <dgm:resizeHandles val="exact"/>
        </dgm:presLayoutVars>
      </dgm:prSet>
      <dgm:spPr/>
    </dgm:pt>
    <dgm:pt modelId="{557E809B-0341-4257-A858-25DC8660CB58}" type="pres">
      <dgm:prSet presAssocID="{F1BCBA28-6035-4978-965D-66E401234260}" presName="parentText" presStyleLbl="node1" presStyleIdx="0" presStyleCnt="3">
        <dgm:presLayoutVars>
          <dgm:chMax val="0"/>
          <dgm:bulletEnabled val="1"/>
        </dgm:presLayoutVars>
      </dgm:prSet>
      <dgm:spPr/>
    </dgm:pt>
    <dgm:pt modelId="{64ABC8CF-4E46-46F7-95F5-EBE986FA0C94}" type="pres">
      <dgm:prSet presAssocID="{F1BCBA28-6035-4978-965D-66E401234260}" presName="childText" presStyleLbl="revTx" presStyleIdx="0" presStyleCnt="1">
        <dgm:presLayoutVars>
          <dgm:bulletEnabled val="1"/>
        </dgm:presLayoutVars>
      </dgm:prSet>
      <dgm:spPr/>
    </dgm:pt>
    <dgm:pt modelId="{5716A816-F0C4-4951-84E0-885AC07FA379}" type="pres">
      <dgm:prSet presAssocID="{DA27B8B5-3B33-4C49-A643-EB24EE0EF7BA}" presName="parentText" presStyleLbl="node1" presStyleIdx="1" presStyleCnt="3">
        <dgm:presLayoutVars>
          <dgm:chMax val="0"/>
          <dgm:bulletEnabled val="1"/>
        </dgm:presLayoutVars>
      </dgm:prSet>
      <dgm:spPr/>
    </dgm:pt>
    <dgm:pt modelId="{5A09AB6B-5C3F-45AF-B327-A2F90792EAE2}" type="pres">
      <dgm:prSet presAssocID="{86036D5B-2FED-448B-AC28-9B247020240E}" presName="spacer" presStyleCnt="0"/>
      <dgm:spPr/>
    </dgm:pt>
    <dgm:pt modelId="{8B22DBA0-25C3-4824-9916-3D4A564FD318}" type="pres">
      <dgm:prSet presAssocID="{09C2CF53-B656-41C7-A4ED-63006140C32E}" presName="parentText" presStyleLbl="node1" presStyleIdx="2" presStyleCnt="3">
        <dgm:presLayoutVars>
          <dgm:chMax val="0"/>
          <dgm:bulletEnabled val="1"/>
        </dgm:presLayoutVars>
      </dgm:prSet>
      <dgm:spPr/>
    </dgm:pt>
  </dgm:ptLst>
  <dgm:cxnLst>
    <dgm:cxn modelId="{C37AE702-DE73-4B41-A43A-E95758F0BD81}" type="presOf" srcId="{BFC8CE88-39B5-4FA7-8CE5-F78372DE072C}" destId="{9B7AEF3A-7CCA-444D-9DCD-F1D80BD9F0D0}" srcOrd="0" destOrd="0" presId="urn:microsoft.com/office/officeart/2005/8/layout/vList2"/>
    <dgm:cxn modelId="{4C0DA212-B3DE-488F-9421-3318DE5F4EC0}" srcId="{BFC8CE88-39B5-4FA7-8CE5-F78372DE072C}" destId="{09C2CF53-B656-41C7-A4ED-63006140C32E}" srcOrd="2" destOrd="0" parTransId="{E5702A62-1DB7-4397-B300-3E7B50D2B9E9}" sibTransId="{9EC06B6F-0345-41A3-BC28-B978D865CF35}"/>
    <dgm:cxn modelId="{8A425018-E8BD-49A0-8B6B-2D5EC661F1C2}" type="presOf" srcId="{F1BCBA28-6035-4978-965D-66E401234260}" destId="{557E809B-0341-4257-A858-25DC8660CB58}" srcOrd="0" destOrd="0" presId="urn:microsoft.com/office/officeart/2005/8/layout/vList2"/>
    <dgm:cxn modelId="{B71C051F-C02E-4805-9D9B-71E056E5CC87}" srcId="{BFC8CE88-39B5-4FA7-8CE5-F78372DE072C}" destId="{F1BCBA28-6035-4978-965D-66E401234260}" srcOrd="0" destOrd="0" parTransId="{ADDA0F7D-11E5-4C1D-95F9-6D4C1D438F1C}" sibTransId="{09DBB37B-4B96-4332-842F-7673647F7688}"/>
    <dgm:cxn modelId="{11513B31-ECF8-4042-8210-92862EAC2C49}" type="presOf" srcId="{DA27B8B5-3B33-4C49-A643-EB24EE0EF7BA}" destId="{5716A816-F0C4-4951-84E0-885AC07FA379}" srcOrd="0" destOrd="0" presId="urn:microsoft.com/office/officeart/2005/8/layout/vList2"/>
    <dgm:cxn modelId="{F4225F8A-A04D-4B17-A273-07757492CA8C}" srcId="{F1BCBA28-6035-4978-965D-66E401234260}" destId="{22316266-C6E8-4F8C-A057-3826BE077555}" srcOrd="0" destOrd="0" parTransId="{A5702F03-6045-4A74-AB44-8AC3D09C456A}" sibTransId="{1A2D5524-84A7-4F41-BD15-44D41832245A}"/>
    <dgm:cxn modelId="{F96D3B9A-0A59-47BC-A979-2A7D149C438F}" type="presOf" srcId="{09C2CF53-B656-41C7-A4ED-63006140C32E}" destId="{8B22DBA0-25C3-4824-9916-3D4A564FD318}" srcOrd="0" destOrd="0" presId="urn:microsoft.com/office/officeart/2005/8/layout/vList2"/>
    <dgm:cxn modelId="{FD54AFC0-7D2E-4BCA-8313-E10C8CC8FC6D}" type="presOf" srcId="{21CD241A-B21A-49C2-8338-10B79F58F828}" destId="{64ABC8CF-4E46-46F7-95F5-EBE986FA0C94}" srcOrd="0" destOrd="1" presId="urn:microsoft.com/office/officeart/2005/8/layout/vList2"/>
    <dgm:cxn modelId="{3B0126C1-4102-4CD8-8345-E483EFC07E64}" srcId="{F1BCBA28-6035-4978-965D-66E401234260}" destId="{21CD241A-B21A-49C2-8338-10B79F58F828}" srcOrd="1" destOrd="0" parTransId="{0B3517F7-49C7-4F10-A919-D19C73812E00}" sibTransId="{EA01B89A-7E12-47B4-873A-9187FC0F37F8}"/>
    <dgm:cxn modelId="{1D1B30FC-2D5E-49FE-AD3A-E9E0554DB50C}" srcId="{BFC8CE88-39B5-4FA7-8CE5-F78372DE072C}" destId="{DA27B8B5-3B33-4C49-A643-EB24EE0EF7BA}" srcOrd="1" destOrd="0" parTransId="{68F5EFD4-A3A5-4601-929A-4DB3E5A793DA}" sibTransId="{86036D5B-2FED-448B-AC28-9B247020240E}"/>
    <dgm:cxn modelId="{6B233EFD-70FF-4429-8A49-D453999F2CD2}" type="presOf" srcId="{22316266-C6E8-4F8C-A057-3826BE077555}" destId="{64ABC8CF-4E46-46F7-95F5-EBE986FA0C94}" srcOrd="0" destOrd="0" presId="urn:microsoft.com/office/officeart/2005/8/layout/vList2"/>
    <dgm:cxn modelId="{D596F6FE-F6BD-4378-9931-1A69CBFC3AC4}" type="presParOf" srcId="{9B7AEF3A-7CCA-444D-9DCD-F1D80BD9F0D0}" destId="{557E809B-0341-4257-A858-25DC8660CB58}" srcOrd="0" destOrd="0" presId="urn:microsoft.com/office/officeart/2005/8/layout/vList2"/>
    <dgm:cxn modelId="{DB02997E-243C-43A5-A05A-DD6A6FF738F1}" type="presParOf" srcId="{9B7AEF3A-7CCA-444D-9DCD-F1D80BD9F0D0}" destId="{64ABC8CF-4E46-46F7-95F5-EBE986FA0C94}" srcOrd="1" destOrd="0" presId="urn:microsoft.com/office/officeart/2005/8/layout/vList2"/>
    <dgm:cxn modelId="{F3E833D5-5D9C-40BC-9A90-0700763E61AB}" type="presParOf" srcId="{9B7AEF3A-7CCA-444D-9DCD-F1D80BD9F0D0}" destId="{5716A816-F0C4-4951-84E0-885AC07FA379}" srcOrd="2" destOrd="0" presId="urn:microsoft.com/office/officeart/2005/8/layout/vList2"/>
    <dgm:cxn modelId="{021C11C8-436C-4AB5-B19E-CFB29354A5C6}" type="presParOf" srcId="{9B7AEF3A-7CCA-444D-9DCD-F1D80BD9F0D0}" destId="{5A09AB6B-5C3F-45AF-B327-A2F90792EAE2}" srcOrd="3" destOrd="0" presId="urn:microsoft.com/office/officeart/2005/8/layout/vList2"/>
    <dgm:cxn modelId="{CBE47EE0-8F85-4862-B77F-2831E5866678}" type="presParOf" srcId="{9B7AEF3A-7CCA-444D-9DCD-F1D80BD9F0D0}" destId="{8B22DBA0-25C3-4824-9916-3D4A564FD3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FA4CB-8B6D-4B69-893A-1EB16F24AF2D}"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27A6B18E-BE48-4264-B90B-F8C31D5ACA16}">
      <dgm:prSet/>
      <dgm:spPr/>
      <dgm:t>
        <a:bodyPr/>
        <a:lstStyle/>
        <a:p>
          <a:r>
            <a:rPr lang="en-US" b="1"/>
            <a:t>Microvascular dysfunction</a:t>
          </a:r>
          <a:endParaRPr lang="en-US"/>
        </a:p>
      </dgm:t>
    </dgm:pt>
    <dgm:pt modelId="{71E93C14-278D-44E3-A2A4-FDE04DAACACC}" type="parTrans" cxnId="{D6067C9B-EC56-4900-96D7-75A412967628}">
      <dgm:prSet/>
      <dgm:spPr/>
      <dgm:t>
        <a:bodyPr/>
        <a:lstStyle/>
        <a:p>
          <a:endParaRPr lang="en-US"/>
        </a:p>
      </dgm:t>
    </dgm:pt>
    <dgm:pt modelId="{4F00DAF2-A940-4C99-B86C-B16659730970}" type="sibTrans" cxnId="{D6067C9B-EC56-4900-96D7-75A412967628}">
      <dgm:prSet/>
      <dgm:spPr/>
      <dgm:t>
        <a:bodyPr/>
        <a:lstStyle/>
        <a:p>
          <a:endParaRPr lang="en-US"/>
        </a:p>
      </dgm:t>
    </dgm:pt>
    <dgm:pt modelId="{67122D7F-5200-4D2E-AE64-454B5D8DDFF8}">
      <dgm:prSet/>
      <dgm:spPr/>
      <dgm:t>
        <a:bodyPr/>
        <a:lstStyle/>
        <a:p>
          <a:r>
            <a:rPr lang="en-US" b="1" dirty="0"/>
            <a:t>Systemic Inflammation</a:t>
          </a:r>
          <a:endParaRPr lang="en-US" dirty="0"/>
        </a:p>
      </dgm:t>
    </dgm:pt>
    <dgm:pt modelId="{C55C812F-8475-4A63-8B0F-A4BD1CB28C57}" type="parTrans" cxnId="{3A211419-43FB-4D02-A90A-70B795B61123}">
      <dgm:prSet/>
      <dgm:spPr/>
      <dgm:t>
        <a:bodyPr/>
        <a:lstStyle/>
        <a:p>
          <a:endParaRPr lang="en-US"/>
        </a:p>
      </dgm:t>
    </dgm:pt>
    <dgm:pt modelId="{775E05F3-CECE-44F0-81A3-10B045D43216}" type="sibTrans" cxnId="{3A211419-43FB-4D02-A90A-70B795B61123}">
      <dgm:prSet/>
      <dgm:spPr/>
      <dgm:t>
        <a:bodyPr/>
        <a:lstStyle/>
        <a:p>
          <a:endParaRPr lang="en-US"/>
        </a:p>
      </dgm:t>
    </dgm:pt>
    <dgm:pt modelId="{89FE3581-785B-437A-B482-9171B3E5F9EA}">
      <dgm:prSet/>
      <dgm:spPr/>
      <dgm:t>
        <a:bodyPr/>
        <a:lstStyle/>
        <a:p>
          <a:r>
            <a:rPr lang="en-US" b="1"/>
            <a:t>Atelectasis</a:t>
          </a:r>
          <a:endParaRPr lang="en-US"/>
        </a:p>
      </dgm:t>
    </dgm:pt>
    <dgm:pt modelId="{C62B5540-4EA9-4889-AE04-7FAE3F698AE6}" type="parTrans" cxnId="{B90945A8-B25B-4826-80BE-FCEC909275B0}">
      <dgm:prSet/>
      <dgm:spPr/>
      <dgm:t>
        <a:bodyPr/>
        <a:lstStyle/>
        <a:p>
          <a:endParaRPr lang="en-US"/>
        </a:p>
      </dgm:t>
    </dgm:pt>
    <dgm:pt modelId="{221F33A1-825E-43FC-8C27-E21367C9026E}" type="sibTrans" cxnId="{B90945A8-B25B-4826-80BE-FCEC909275B0}">
      <dgm:prSet/>
      <dgm:spPr/>
      <dgm:t>
        <a:bodyPr/>
        <a:lstStyle/>
        <a:p>
          <a:endParaRPr lang="en-US"/>
        </a:p>
      </dgm:t>
    </dgm:pt>
    <dgm:pt modelId="{1E9144FF-4668-4F37-B058-AB9FC7F158A0}">
      <dgm:prSet/>
      <dgm:spPr/>
      <dgm:t>
        <a:bodyPr/>
        <a:lstStyle/>
        <a:p>
          <a:r>
            <a:rPr lang="en-US" b="1"/>
            <a:t>Pressure Ulcers</a:t>
          </a:r>
          <a:endParaRPr lang="en-US"/>
        </a:p>
      </dgm:t>
    </dgm:pt>
    <dgm:pt modelId="{DC5F8F53-728F-4878-B5E6-2FD26D4CB157}" type="parTrans" cxnId="{C501563E-AF19-42E6-893D-AFDF20906ECE}">
      <dgm:prSet/>
      <dgm:spPr/>
      <dgm:t>
        <a:bodyPr/>
        <a:lstStyle/>
        <a:p>
          <a:endParaRPr lang="en-US"/>
        </a:p>
      </dgm:t>
    </dgm:pt>
    <dgm:pt modelId="{F312EFB3-C706-446C-BE73-3161FA0542AD}" type="sibTrans" cxnId="{C501563E-AF19-42E6-893D-AFDF20906ECE}">
      <dgm:prSet/>
      <dgm:spPr/>
      <dgm:t>
        <a:bodyPr/>
        <a:lstStyle/>
        <a:p>
          <a:endParaRPr lang="en-US"/>
        </a:p>
      </dgm:t>
    </dgm:pt>
    <dgm:pt modelId="{0C2184F0-7BF4-483F-A751-FAA055E158E8}">
      <dgm:prSet/>
      <dgm:spPr/>
      <dgm:t>
        <a:bodyPr/>
        <a:lstStyle/>
        <a:p>
          <a:r>
            <a:rPr lang="en-US" b="1"/>
            <a:t>Joint contractures</a:t>
          </a:r>
          <a:endParaRPr lang="en-US"/>
        </a:p>
      </dgm:t>
    </dgm:pt>
    <dgm:pt modelId="{A2A9B85B-6BFB-4A45-B234-81267E918548}" type="parTrans" cxnId="{00CC3AB1-0F71-42BF-AA1A-58D5F5228BE9}">
      <dgm:prSet/>
      <dgm:spPr/>
      <dgm:t>
        <a:bodyPr/>
        <a:lstStyle/>
        <a:p>
          <a:endParaRPr lang="en-US"/>
        </a:p>
      </dgm:t>
    </dgm:pt>
    <dgm:pt modelId="{3D36BD62-7FBC-4286-BF22-070D419EC80F}" type="sibTrans" cxnId="{00CC3AB1-0F71-42BF-AA1A-58D5F5228BE9}">
      <dgm:prSet/>
      <dgm:spPr/>
      <dgm:t>
        <a:bodyPr/>
        <a:lstStyle/>
        <a:p>
          <a:endParaRPr lang="en-US"/>
        </a:p>
      </dgm:t>
    </dgm:pt>
    <dgm:pt modelId="{9BC069FD-FCD8-487D-B4EB-1F9BDB1B1F49}" type="pres">
      <dgm:prSet presAssocID="{ED7FA4CB-8B6D-4B69-893A-1EB16F24AF2D}" presName="linear" presStyleCnt="0">
        <dgm:presLayoutVars>
          <dgm:animLvl val="lvl"/>
          <dgm:resizeHandles val="exact"/>
        </dgm:presLayoutVars>
      </dgm:prSet>
      <dgm:spPr/>
    </dgm:pt>
    <dgm:pt modelId="{F7B1D77E-D1DB-4FE4-BDB9-CCC45803ABC7}" type="pres">
      <dgm:prSet presAssocID="{27A6B18E-BE48-4264-B90B-F8C31D5ACA16}" presName="parentText" presStyleLbl="node1" presStyleIdx="0" presStyleCnt="5">
        <dgm:presLayoutVars>
          <dgm:chMax val="0"/>
          <dgm:bulletEnabled val="1"/>
        </dgm:presLayoutVars>
      </dgm:prSet>
      <dgm:spPr/>
    </dgm:pt>
    <dgm:pt modelId="{6EB3D38D-46A9-4A4C-83DD-6F9C3FACFE95}" type="pres">
      <dgm:prSet presAssocID="{4F00DAF2-A940-4C99-B86C-B16659730970}" presName="spacer" presStyleCnt="0"/>
      <dgm:spPr/>
    </dgm:pt>
    <dgm:pt modelId="{E531236C-A7E5-41C7-83AD-D76D54A354DC}" type="pres">
      <dgm:prSet presAssocID="{67122D7F-5200-4D2E-AE64-454B5D8DDFF8}" presName="parentText" presStyleLbl="node1" presStyleIdx="1" presStyleCnt="5">
        <dgm:presLayoutVars>
          <dgm:chMax val="0"/>
          <dgm:bulletEnabled val="1"/>
        </dgm:presLayoutVars>
      </dgm:prSet>
      <dgm:spPr/>
    </dgm:pt>
    <dgm:pt modelId="{7E9A1AEE-C8B6-4BA0-AEC2-0AEFEE3CAF2D}" type="pres">
      <dgm:prSet presAssocID="{775E05F3-CECE-44F0-81A3-10B045D43216}" presName="spacer" presStyleCnt="0"/>
      <dgm:spPr/>
    </dgm:pt>
    <dgm:pt modelId="{8B9A1C2E-8E1C-4280-A3E4-BA19B6A77C17}" type="pres">
      <dgm:prSet presAssocID="{89FE3581-785B-437A-B482-9171B3E5F9EA}" presName="parentText" presStyleLbl="node1" presStyleIdx="2" presStyleCnt="5">
        <dgm:presLayoutVars>
          <dgm:chMax val="0"/>
          <dgm:bulletEnabled val="1"/>
        </dgm:presLayoutVars>
      </dgm:prSet>
      <dgm:spPr/>
    </dgm:pt>
    <dgm:pt modelId="{61D18751-EA64-4254-87E8-DCAAE24B9F20}" type="pres">
      <dgm:prSet presAssocID="{221F33A1-825E-43FC-8C27-E21367C9026E}" presName="spacer" presStyleCnt="0"/>
      <dgm:spPr/>
    </dgm:pt>
    <dgm:pt modelId="{E80C33E9-0CE0-45AA-AAD3-077EBC65E1AB}" type="pres">
      <dgm:prSet presAssocID="{1E9144FF-4668-4F37-B058-AB9FC7F158A0}" presName="parentText" presStyleLbl="node1" presStyleIdx="3" presStyleCnt="5">
        <dgm:presLayoutVars>
          <dgm:chMax val="0"/>
          <dgm:bulletEnabled val="1"/>
        </dgm:presLayoutVars>
      </dgm:prSet>
      <dgm:spPr/>
    </dgm:pt>
    <dgm:pt modelId="{3782099E-1F67-4809-86F7-9236A278C4E0}" type="pres">
      <dgm:prSet presAssocID="{F312EFB3-C706-446C-BE73-3161FA0542AD}" presName="spacer" presStyleCnt="0"/>
      <dgm:spPr/>
    </dgm:pt>
    <dgm:pt modelId="{3F6BA77F-49A7-4C30-AD48-22D65AF98953}" type="pres">
      <dgm:prSet presAssocID="{0C2184F0-7BF4-483F-A751-FAA055E158E8}" presName="parentText" presStyleLbl="node1" presStyleIdx="4" presStyleCnt="5">
        <dgm:presLayoutVars>
          <dgm:chMax val="0"/>
          <dgm:bulletEnabled val="1"/>
        </dgm:presLayoutVars>
      </dgm:prSet>
      <dgm:spPr/>
    </dgm:pt>
  </dgm:ptLst>
  <dgm:cxnLst>
    <dgm:cxn modelId="{3A211419-43FB-4D02-A90A-70B795B61123}" srcId="{ED7FA4CB-8B6D-4B69-893A-1EB16F24AF2D}" destId="{67122D7F-5200-4D2E-AE64-454B5D8DDFF8}" srcOrd="1" destOrd="0" parTransId="{C55C812F-8475-4A63-8B0F-A4BD1CB28C57}" sibTransId="{775E05F3-CECE-44F0-81A3-10B045D43216}"/>
    <dgm:cxn modelId="{16712821-155B-4333-B343-B3125B4D97EC}" type="presOf" srcId="{0C2184F0-7BF4-483F-A751-FAA055E158E8}" destId="{3F6BA77F-49A7-4C30-AD48-22D65AF98953}" srcOrd="0" destOrd="0" presId="urn:microsoft.com/office/officeart/2005/8/layout/vList2"/>
    <dgm:cxn modelId="{1100D632-F4F2-4D21-B4A5-902A7DAA0BC3}" type="presOf" srcId="{ED7FA4CB-8B6D-4B69-893A-1EB16F24AF2D}" destId="{9BC069FD-FCD8-487D-B4EB-1F9BDB1B1F49}" srcOrd="0" destOrd="0" presId="urn:microsoft.com/office/officeart/2005/8/layout/vList2"/>
    <dgm:cxn modelId="{C501563E-AF19-42E6-893D-AFDF20906ECE}" srcId="{ED7FA4CB-8B6D-4B69-893A-1EB16F24AF2D}" destId="{1E9144FF-4668-4F37-B058-AB9FC7F158A0}" srcOrd="3" destOrd="0" parTransId="{DC5F8F53-728F-4878-B5E6-2FD26D4CB157}" sibTransId="{F312EFB3-C706-446C-BE73-3161FA0542AD}"/>
    <dgm:cxn modelId="{DB4F8061-9768-49D0-8C83-1968341B7906}" type="presOf" srcId="{67122D7F-5200-4D2E-AE64-454B5D8DDFF8}" destId="{E531236C-A7E5-41C7-83AD-D76D54A354DC}" srcOrd="0" destOrd="0" presId="urn:microsoft.com/office/officeart/2005/8/layout/vList2"/>
    <dgm:cxn modelId="{33F4EE98-940C-4A0F-82AB-EE91D5CE6AB2}" type="presOf" srcId="{27A6B18E-BE48-4264-B90B-F8C31D5ACA16}" destId="{F7B1D77E-D1DB-4FE4-BDB9-CCC45803ABC7}" srcOrd="0" destOrd="0" presId="urn:microsoft.com/office/officeart/2005/8/layout/vList2"/>
    <dgm:cxn modelId="{D6067C9B-EC56-4900-96D7-75A412967628}" srcId="{ED7FA4CB-8B6D-4B69-893A-1EB16F24AF2D}" destId="{27A6B18E-BE48-4264-B90B-F8C31D5ACA16}" srcOrd="0" destOrd="0" parTransId="{71E93C14-278D-44E3-A2A4-FDE04DAACACC}" sibTransId="{4F00DAF2-A940-4C99-B86C-B16659730970}"/>
    <dgm:cxn modelId="{68B5CFA6-DB18-4BB4-A774-9CA3CAFBE2E5}" type="presOf" srcId="{89FE3581-785B-437A-B482-9171B3E5F9EA}" destId="{8B9A1C2E-8E1C-4280-A3E4-BA19B6A77C17}" srcOrd="0" destOrd="0" presId="urn:microsoft.com/office/officeart/2005/8/layout/vList2"/>
    <dgm:cxn modelId="{B90945A8-B25B-4826-80BE-FCEC909275B0}" srcId="{ED7FA4CB-8B6D-4B69-893A-1EB16F24AF2D}" destId="{89FE3581-785B-437A-B482-9171B3E5F9EA}" srcOrd="2" destOrd="0" parTransId="{C62B5540-4EA9-4889-AE04-7FAE3F698AE6}" sibTransId="{221F33A1-825E-43FC-8C27-E21367C9026E}"/>
    <dgm:cxn modelId="{00CC3AB1-0F71-42BF-AA1A-58D5F5228BE9}" srcId="{ED7FA4CB-8B6D-4B69-893A-1EB16F24AF2D}" destId="{0C2184F0-7BF4-483F-A751-FAA055E158E8}" srcOrd="4" destOrd="0" parTransId="{A2A9B85B-6BFB-4A45-B234-81267E918548}" sibTransId="{3D36BD62-7FBC-4286-BF22-070D419EC80F}"/>
    <dgm:cxn modelId="{34A8FFC2-A6DD-476F-9A3D-7C2D14202593}" type="presOf" srcId="{1E9144FF-4668-4F37-B058-AB9FC7F158A0}" destId="{E80C33E9-0CE0-45AA-AAD3-077EBC65E1AB}" srcOrd="0" destOrd="0" presId="urn:microsoft.com/office/officeart/2005/8/layout/vList2"/>
    <dgm:cxn modelId="{6A6EA639-1D48-4664-9C14-87878A988646}" type="presParOf" srcId="{9BC069FD-FCD8-487D-B4EB-1F9BDB1B1F49}" destId="{F7B1D77E-D1DB-4FE4-BDB9-CCC45803ABC7}" srcOrd="0" destOrd="0" presId="urn:microsoft.com/office/officeart/2005/8/layout/vList2"/>
    <dgm:cxn modelId="{24D7B8F2-DEF0-4725-A1B6-6A3FFDF9C930}" type="presParOf" srcId="{9BC069FD-FCD8-487D-B4EB-1F9BDB1B1F49}" destId="{6EB3D38D-46A9-4A4C-83DD-6F9C3FACFE95}" srcOrd="1" destOrd="0" presId="urn:microsoft.com/office/officeart/2005/8/layout/vList2"/>
    <dgm:cxn modelId="{E586BC4B-2858-438B-A1A4-2FE6AA2AE1F8}" type="presParOf" srcId="{9BC069FD-FCD8-487D-B4EB-1F9BDB1B1F49}" destId="{E531236C-A7E5-41C7-83AD-D76D54A354DC}" srcOrd="2" destOrd="0" presId="urn:microsoft.com/office/officeart/2005/8/layout/vList2"/>
    <dgm:cxn modelId="{66E53C38-EA47-4095-AE17-20AB7FBEC6EE}" type="presParOf" srcId="{9BC069FD-FCD8-487D-B4EB-1F9BDB1B1F49}" destId="{7E9A1AEE-C8B6-4BA0-AEC2-0AEFEE3CAF2D}" srcOrd="3" destOrd="0" presId="urn:microsoft.com/office/officeart/2005/8/layout/vList2"/>
    <dgm:cxn modelId="{59E3BCA2-F07F-49FF-A5B0-611526951931}" type="presParOf" srcId="{9BC069FD-FCD8-487D-B4EB-1F9BDB1B1F49}" destId="{8B9A1C2E-8E1C-4280-A3E4-BA19B6A77C17}" srcOrd="4" destOrd="0" presId="urn:microsoft.com/office/officeart/2005/8/layout/vList2"/>
    <dgm:cxn modelId="{5BDAFB51-4FD2-4413-8866-61BCC3BDB644}" type="presParOf" srcId="{9BC069FD-FCD8-487D-B4EB-1F9BDB1B1F49}" destId="{61D18751-EA64-4254-87E8-DCAAE24B9F20}" srcOrd="5" destOrd="0" presId="urn:microsoft.com/office/officeart/2005/8/layout/vList2"/>
    <dgm:cxn modelId="{0014B274-B21B-404E-99E6-C12FE37D9169}" type="presParOf" srcId="{9BC069FD-FCD8-487D-B4EB-1F9BDB1B1F49}" destId="{E80C33E9-0CE0-45AA-AAD3-077EBC65E1AB}" srcOrd="6" destOrd="0" presId="urn:microsoft.com/office/officeart/2005/8/layout/vList2"/>
    <dgm:cxn modelId="{54CB65D5-7323-4805-9D0D-0A071B83E3B5}" type="presParOf" srcId="{9BC069FD-FCD8-487D-B4EB-1F9BDB1B1F49}" destId="{3782099E-1F67-4809-86F7-9236A278C4E0}" srcOrd="7" destOrd="0" presId="urn:microsoft.com/office/officeart/2005/8/layout/vList2"/>
    <dgm:cxn modelId="{052A6C88-AF9E-4B4E-9E2B-0A064E6F07BF}" type="presParOf" srcId="{9BC069FD-FCD8-487D-B4EB-1F9BDB1B1F49}" destId="{3F6BA77F-49A7-4C30-AD48-22D65AF98953}"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58B4FD-2C47-4EBE-89E7-E64446C75E91}" type="doc">
      <dgm:prSet loTypeId="urn:microsoft.com/office/officeart/2005/8/layout/target3" loCatId="relationship" qsTypeId="urn:microsoft.com/office/officeart/2005/8/quickstyle/simple1" qsCatId="simple" csTypeId="urn:microsoft.com/office/officeart/2005/8/colors/accent2_2" csCatId="accent2" phldr="1"/>
      <dgm:spPr/>
      <dgm:t>
        <a:bodyPr/>
        <a:lstStyle/>
        <a:p>
          <a:endParaRPr lang="en-US"/>
        </a:p>
      </dgm:t>
    </dgm:pt>
    <dgm:pt modelId="{71964431-00CA-4EDC-A872-24FD2FF11521}">
      <dgm:prSet/>
      <dgm:spPr/>
      <dgm:t>
        <a:bodyPr/>
        <a:lstStyle/>
        <a:p>
          <a:r>
            <a:rPr lang="en-US" dirty="0"/>
            <a:t>Potential safety events </a:t>
          </a:r>
        </a:p>
        <a:p>
          <a:r>
            <a:rPr lang="en-US" dirty="0"/>
            <a:t>583 (2.6%)</a:t>
          </a:r>
        </a:p>
      </dgm:t>
    </dgm:pt>
    <dgm:pt modelId="{0132EE97-1C16-4C3E-989D-6C9005C659B5}" type="parTrans" cxnId="{472334F2-3C85-4CBC-BCE8-544379EE5B12}">
      <dgm:prSet/>
      <dgm:spPr/>
      <dgm:t>
        <a:bodyPr/>
        <a:lstStyle/>
        <a:p>
          <a:endParaRPr lang="en-US"/>
        </a:p>
      </dgm:t>
    </dgm:pt>
    <dgm:pt modelId="{27E07ECF-1C5C-42A3-B075-C427A5E3E2E0}" type="sibTrans" cxnId="{472334F2-3C85-4CBC-BCE8-544379EE5B12}">
      <dgm:prSet/>
      <dgm:spPr/>
      <dgm:t>
        <a:bodyPr/>
        <a:lstStyle/>
        <a:p>
          <a:endParaRPr lang="en-US"/>
        </a:p>
      </dgm:t>
    </dgm:pt>
    <dgm:pt modelId="{BE2F7622-34D0-4919-82EE-6557FFB0FBBE}">
      <dgm:prSet/>
      <dgm:spPr/>
      <dgm:t>
        <a:bodyPr/>
        <a:lstStyle/>
        <a:p>
          <a:r>
            <a:rPr lang="en-US" b="0" i="0"/>
            <a:t>Fall (11, 0.07%)</a:t>
          </a:r>
          <a:endParaRPr lang="en-US"/>
        </a:p>
      </dgm:t>
    </dgm:pt>
    <dgm:pt modelId="{2D618CA9-5A9C-4546-8C75-2300399B4A50}" type="parTrans" cxnId="{5EEECC97-7921-4ECC-AC94-FA88DBAF70DB}">
      <dgm:prSet/>
      <dgm:spPr/>
      <dgm:t>
        <a:bodyPr/>
        <a:lstStyle/>
        <a:p>
          <a:endParaRPr lang="en-US"/>
        </a:p>
      </dgm:t>
    </dgm:pt>
    <dgm:pt modelId="{872828CE-4670-470C-86A4-3296F7EEA077}" type="sibTrans" cxnId="{5EEECC97-7921-4ECC-AC94-FA88DBAF70DB}">
      <dgm:prSet/>
      <dgm:spPr/>
      <dgm:t>
        <a:bodyPr/>
        <a:lstStyle/>
        <a:p>
          <a:endParaRPr lang="en-US"/>
        </a:p>
      </dgm:t>
    </dgm:pt>
    <dgm:pt modelId="{3E348551-7CE3-4890-BBD4-694C6638A2C7}">
      <dgm:prSet/>
      <dgm:spPr/>
      <dgm:t>
        <a:bodyPr/>
        <a:lstStyle/>
        <a:p>
          <a:r>
            <a:rPr lang="en-US" b="0" i="0"/>
            <a:t>Endotracheal tube remova</a:t>
          </a:r>
          <a:r>
            <a:rPr lang="en-US"/>
            <a:t>l (2, 0.01%)</a:t>
          </a:r>
        </a:p>
      </dgm:t>
    </dgm:pt>
    <dgm:pt modelId="{61F68BFC-28A0-43B7-835F-0AA9871C02C4}" type="parTrans" cxnId="{362641E7-32FB-4C1F-82D4-11A2EEDA7D3B}">
      <dgm:prSet/>
      <dgm:spPr/>
      <dgm:t>
        <a:bodyPr/>
        <a:lstStyle/>
        <a:p>
          <a:endParaRPr lang="en-US"/>
        </a:p>
      </dgm:t>
    </dgm:pt>
    <dgm:pt modelId="{D4B1F2AC-1CFC-4664-8D05-EC997C0C6362}" type="sibTrans" cxnId="{362641E7-32FB-4C1F-82D4-11A2EEDA7D3B}">
      <dgm:prSet/>
      <dgm:spPr/>
      <dgm:t>
        <a:bodyPr/>
        <a:lstStyle/>
        <a:p>
          <a:endParaRPr lang="en-US"/>
        </a:p>
      </dgm:t>
    </dgm:pt>
    <dgm:pt modelId="{98238F55-8127-4145-8D4C-7917AA571E39}">
      <dgm:prSet/>
      <dgm:spPr/>
      <dgm:t>
        <a:bodyPr/>
        <a:lstStyle/>
        <a:p>
          <a:r>
            <a:rPr lang="en-US" b="0" i="0"/>
            <a:t>Intravascular catheter event (35, 0.2%)</a:t>
          </a:r>
          <a:endParaRPr lang="en-US"/>
        </a:p>
      </dgm:t>
    </dgm:pt>
    <dgm:pt modelId="{E85BD46F-5277-4F49-815D-914EE7D6DBE5}" type="parTrans" cxnId="{98405C5B-4CF5-47F0-9262-F6EE60BFD078}">
      <dgm:prSet/>
      <dgm:spPr/>
      <dgm:t>
        <a:bodyPr/>
        <a:lstStyle/>
        <a:p>
          <a:endParaRPr lang="en-US"/>
        </a:p>
      </dgm:t>
    </dgm:pt>
    <dgm:pt modelId="{B3C534EA-3540-4585-BB9A-93200A28AD8C}" type="sibTrans" cxnId="{98405C5B-4CF5-47F0-9262-F6EE60BFD078}">
      <dgm:prSet/>
      <dgm:spPr/>
      <dgm:t>
        <a:bodyPr/>
        <a:lstStyle/>
        <a:p>
          <a:endParaRPr lang="en-US"/>
        </a:p>
      </dgm:t>
    </dgm:pt>
    <dgm:pt modelId="{A5913D77-826A-4EAA-B257-26682FA816B6}">
      <dgm:prSet/>
      <dgm:spPr/>
      <dgm:t>
        <a:bodyPr/>
        <a:lstStyle/>
        <a:p>
          <a:r>
            <a:rPr lang="en-US" b="0" i="0"/>
            <a:t>Other catheter or tube removal (15, 0.9%)</a:t>
          </a:r>
          <a:endParaRPr lang="en-US"/>
        </a:p>
      </dgm:t>
    </dgm:pt>
    <dgm:pt modelId="{B5A825A6-BC5E-47AA-B6CD-DB590F798039}" type="parTrans" cxnId="{95E16DF3-D2D1-418B-941D-48021E705F7B}">
      <dgm:prSet/>
      <dgm:spPr/>
      <dgm:t>
        <a:bodyPr/>
        <a:lstStyle/>
        <a:p>
          <a:endParaRPr lang="en-US"/>
        </a:p>
      </dgm:t>
    </dgm:pt>
    <dgm:pt modelId="{4055C40E-4E32-41A7-BD1D-8D8DDF40FBFC}" type="sibTrans" cxnId="{95E16DF3-D2D1-418B-941D-48021E705F7B}">
      <dgm:prSet/>
      <dgm:spPr/>
      <dgm:t>
        <a:bodyPr/>
        <a:lstStyle/>
        <a:p>
          <a:endParaRPr lang="en-US"/>
        </a:p>
      </dgm:t>
    </dgm:pt>
    <dgm:pt modelId="{6F0C00ED-7F87-4F2D-9C7A-47E957AE6299}">
      <dgm:prSet/>
      <dgm:spPr/>
      <dgm:t>
        <a:bodyPr/>
        <a:lstStyle/>
        <a:p>
          <a:r>
            <a:rPr lang="en-US" b="0" i="0"/>
            <a:t>Cardiac arrest (4, 0.03%)</a:t>
          </a:r>
          <a:endParaRPr lang="en-US"/>
        </a:p>
      </dgm:t>
    </dgm:pt>
    <dgm:pt modelId="{6BA5797D-D463-45C9-8D84-EE29F4E924F9}" type="parTrans" cxnId="{75446096-1E4C-4729-9FDE-36ACA46A28C1}">
      <dgm:prSet/>
      <dgm:spPr/>
      <dgm:t>
        <a:bodyPr/>
        <a:lstStyle/>
        <a:p>
          <a:endParaRPr lang="en-US"/>
        </a:p>
      </dgm:t>
    </dgm:pt>
    <dgm:pt modelId="{7D955C4F-C765-4CBA-BD3D-7983A982037E}" type="sibTrans" cxnId="{75446096-1E4C-4729-9FDE-36ACA46A28C1}">
      <dgm:prSet/>
      <dgm:spPr/>
      <dgm:t>
        <a:bodyPr/>
        <a:lstStyle/>
        <a:p>
          <a:endParaRPr lang="en-US"/>
        </a:p>
      </dgm:t>
    </dgm:pt>
    <dgm:pt modelId="{72514D64-53F1-4957-AF32-060D8D1EA9E3}">
      <dgm:prSet/>
      <dgm:spPr/>
      <dgm:t>
        <a:bodyPr/>
        <a:lstStyle/>
        <a:p>
          <a:r>
            <a:rPr lang="en-US" b="0" i="0"/>
            <a:t>Hemodynamic changes (126, 0.7%)</a:t>
          </a:r>
          <a:endParaRPr lang="en-US"/>
        </a:p>
      </dgm:t>
    </dgm:pt>
    <dgm:pt modelId="{021ACCD5-5F10-4DBF-8523-AC53103C87F7}" type="parTrans" cxnId="{825C9945-AA04-4D67-87C9-A2662AA3D418}">
      <dgm:prSet/>
      <dgm:spPr/>
      <dgm:t>
        <a:bodyPr/>
        <a:lstStyle/>
        <a:p>
          <a:endParaRPr lang="en-US"/>
        </a:p>
      </dgm:t>
    </dgm:pt>
    <dgm:pt modelId="{592A239B-9680-4F33-BBE5-EC7A241365AD}" type="sibTrans" cxnId="{825C9945-AA04-4D67-87C9-A2662AA3D418}">
      <dgm:prSet/>
      <dgm:spPr/>
      <dgm:t>
        <a:bodyPr/>
        <a:lstStyle/>
        <a:p>
          <a:endParaRPr lang="en-US"/>
        </a:p>
      </dgm:t>
    </dgm:pt>
    <dgm:pt modelId="{08E5D7E0-245E-41BF-A86D-9E438272279F}">
      <dgm:prSet/>
      <dgm:spPr/>
      <dgm:t>
        <a:bodyPr/>
        <a:lstStyle/>
        <a:p>
          <a:r>
            <a:rPr lang="en-US" b="0" i="0"/>
            <a:t>Desaturation (78, 0.5%)</a:t>
          </a:r>
          <a:endParaRPr lang="en-US"/>
        </a:p>
      </dgm:t>
    </dgm:pt>
    <dgm:pt modelId="{BA597220-1033-447C-A865-60F6E22393BF}" type="parTrans" cxnId="{E5DFDAAC-1EFB-4696-A5D5-184B40975499}">
      <dgm:prSet/>
      <dgm:spPr/>
      <dgm:t>
        <a:bodyPr/>
        <a:lstStyle/>
        <a:p>
          <a:endParaRPr lang="en-US"/>
        </a:p>
      </dgm:t>
    </dgm:pt>
    <dgm:pt modelId="{95A367E1-3284-43BA-8252-27BED77D3929}" type="sibTrans" cxnId="{E5DFDAAC-1EFB-4696-A5D5-184B40975499}">
      <dgm:prSet/>
      <dgm:spPr/>
      <dgm:t>
        <a:bodyPr/>
        <a:lstStyle/>
        <a:p>
          <a:endParaRPr lang="en-US"/>
        </a:p>
      </dgm:t>
    </dgm:pt>
    <dgm:pt modelId="{F3A8E752-83A3-4EF5-A62B-2BACAA9C6E54}">
      <dgm:prSet/>
      <dgm:spPr/>
      <dgm:t>
        <a:bodyPr/>
        <a:lstStyle/>
        <a:p>
          <a:r>
            <a:rPr lang="en-US" dirty="0"/>
            <a:t>Events with consequence, including stop rehab</a:t>
          </a:r>
        </a:p>
        <a:p>
          <a:r>
            <a:rPr lang="en-US" dirty="0"/>
            <a:t>78 (0.6%)</a:t>
          </a:r>
        </a:p>
      </dgm:t>
    </dgm:pt>
    <dgm:pt modelId="{EFC81C19-C461-4A5A-A9F9-FF042BEDCE81}" type="parTrans" cxnId="{35325022-4984-46A4-956B-7A971921FCFD}">
      <dgm:prSet/>
      <dgm:spPr/>
      <dgm:t>
        <a:bodyPr/>
        <a:lstStyle/>
        <a:p>
          <a:endParaRPr lang="en-US"/>
        </a:p>
      </dgm:t>
    </dgm:pt>
    <dgm:pt modelId="{828E8CCA-5C82-45E0-B5C8-C31D6CF6EDA3}" type="sibTrans" cxnId="{35325022-4984-46A4-956B-7A971921FCFD}">
      <dgm:prSet/>
      <dgm:spPr/>
      <dgm:t>
        <a:bodyPr/>
        <a:lstStyle/>
        <a:p>
          <a:endParaRPr lang="en-US"/>
        </a:p>
      </dgm:t>
    </dgm:pt>
    <dgm:pt modelId="{C699C602-7141-4F93-8040-A4871CED4FD8}">
      <dgm:prSet/>
      <dgm:spPr/>
      <dgm:t>
        <a:bodyPr/>
        <a:lstStyle/>
        <a:p>
          <a:r>
            <a:rPr lang="en-US"/>
            <a:t>1 fall</a:t>
          </a:r>
        </a:p>
      </dgm:t>
    </dgm:pt>
    <dgm:pt modelId="{1AC29D1F-9CC6-48D0-9415-AE5E0985F735}" type="parTrans" cxnId="{10387453-07F5-41AF-9250-9979872413F5}">
      <dgm:prSet/>
      <dgm:spPr/>
      <dgm:t>
        <a:bodyPr/>
        <a:lstStyle/>
        <a:p>
          <a:endParaRPr lang="en-US"/>
        </a:p>
      </dgm:t>
    </dgm:pt>
    <dgm:pt modelId="{A6157EF1-719F-4F79-B745-E4F63C063AAE}" type="sibTrans" cxnId="{10387453-07F5-41AF-9250-9979872413F5}">
      <dgm:prSet/>
      <dgm:spPr/>
      <dgm:t>
        <a:bodyPr/>
        <a:lstStyle/>
        <a:p>
          <a:endParaRPr lang="en-US"/>
        </a:p>
      </dgm:t>
    </dgm:pt>
    <dgm:pt modelId="{6FA494BB-75B7-4B0C-8D04-D37411B52422}">
      <dgm:prSet/>
      <dgm:spPr/>
      <dgm:t>
        <a:bodyPr/>
        <a:lstStyle/>
        <a:p>
          <a:r>
            <a:rPr lang="en-US"/>
            <a:t>11 tube removal</a:t>
          </a:r>
        </a:p>
      </dgm:t>
    </dgm:pt>
    <dgm:pt modelId="{BA42862E-70BF-49FD-A19C-832C7CA8B772}" type="parTrans" cxnId="{23BAC1E5-0CAC-4703-A66D-E456D77591D4}">
      <dgm:prSet/>
      <dgm:spPr/>
      <dgm:t>
        <a:bodyPr/>
        <a:lstStyle/>
        <a:p>
          <a:endParaRPr lang="en-US"/>
        </a:p>
      </dgm:t>
    </dgm:pt>
    <dgm:pt modelId="{C9967A39-4DC1-48AE-A000-1336B09BFECD}" type="sibTrans" cxnId="{23BAC1E5-0CAC-4703-A66D-E456D77591D4}">
      <dgm:prSet/>
      <dgm:spPr/>
      <dgm:t>
        <a:bodyPr/>
        <a:lstStyle/>
        <a:p>
          <a:endParaRPr lang="en-US"/>
        </a:p>
      </dgm:t>
    </dgm:pt>
    <dgm:pt modelId="{BE68C677-8E17-4CBC-B627-232E3B3ED4FE}">
      <dgm:prSet/>
      <dgm:spPr/>
      <dgm:t>
        <a:bodyPr/>
        <a:lstStyle/>
        <a:p>
          <a:r>
            <a:rPr lang="en-US"/>
            <a:t>34 hemodynamic changes</a:t>
          </a:r>
        </a:p>
      </dgm:t>
    </dgm:pt>
    <dgm:pt modelId="{C1CF2832-632C-4947-8E64-AD7D8BB3C7F8}" type="parTrans" cxnId="{1E62A2F7-815C-4789-9F90-3984C00D1E90}">
      <dgm:prSet/>
      <dgm:spPr/>
      <dgm:t>
        <a:bodyPr/>
        <a:lstStyle/>
        <a:p>
          <a:endParaRPr lang="en-US"/>
        </a:p>
      </dgm:t>
    </dgm:pt>
    <dgm:pt modelId="{FB2607A8-847F-46F8-A359-91AD21A8F438}" type="sibTrans" cxnId="{1E62A2F7-815C-4789-9F90-3984C00D1E90}">
      <dgm:prSet/>
      <dgm:spPr/>
      <dgm:t>
        <a:bodyPr/>
        <a:lstStyle/>
        <a:p>
          <a:endParaRPr lang="en-US"/>
        </a:p>
      </dgm:t>
    </dgm:pt>
    <dgm:pt modelId="{9FD2B812-9E68-4662-ADE4-3E9CC79F150E}">
      <dgm:prSet/>
      <dgm:spPr/>
      <dgm:t>
        <a:bodyPr/>
        <a:lstStyle/>
        <a:p>
          <a:r>
            <a:rPr lang="en-US"/>
            <a:t>18 desaturation,</a:t>
          </a:r>
        </a:p>
      </dgm:t>
    </dgm:pt>
    <dgm:pt modelId="{F95154B6-4AA2-4E22-A247-E83A610CD34A}" type="parTrans" cxnId="{66B71A36-AC00-486F-A281-34C05AFC27D8}">
      <dgm:prSet/>
      <dgm:spPr/>
      <dgm:t>
        <a:bodyPr/>
        <a:lstStyle/>
        <a:p>
          <a:endParaRPr lang="en-US"/>
        </a:p>
      </dgm:t>
    </dgm:pt>
    <dgm:pt modelId="{0F6E3805-1156-46A1-906F-3F859F885476}" type="sibTrans" cxnId="{66B71A36-AC00-486F-A281-34C05AFC27D8}">
      <dgm:prSet/>
      <dgm:spPr/>
      <dgm:t>
        <a:bodyPr/>
        <a:lstStyle/>
        <a:p>
          <a:endParaRPr lang="en-US"/>
        </a:p>
      </dgm:t>
    </dgm:pt>
    <dgm:pt modelId="{3F3F84AD-5E1C-4FD7-AC5E-C223D6394F34}">
      <dgm:prSet/>
      <dgm:spPr/>
      <dgm:t>
        <a:bodyPr/>
        <a:lstStyle/>
        <a:p>
          <a:r>
            <a:rPr lang="en-US"/>
            <a:t>14 other</a:t>
          </a:r>
        </a:p>
      </dgm:t>
    </dgm:pt>
    <dgm:pt modelId="{AB291744-4883-4504-A624-E9DCD38E8968}" type="parTrans" cxnId="{94B798F1-9D51-4422-8DC3-98641B9ACDE4}">
      <dgm:prSet/>
      <dgm:spPr/>
      <dgm:t>
        <a:bodyPr/>
        <a:lstStyle/>
        <a:p>
          <a:endParaRPr lang="en-US"/>
        </a:p>
      </dgm:t>
    </dgm:pt>
    <dgm:pt modelId="{00B035DA-7481-4939-B342-4144CBDF177C}" type="sibTrans" cxnId="{94B798F1-9D51-4422-8DC3-98641B9ACDE4}">
      <dgm:prSet/>
      <dgm:spPr/>
      <dgm:t>
        <a:bodyPr/>
        <a:lstStyle/>
        <a:p>
          <a:endParaRPr lang="en-US"/>
        </a:p>
      </dgm:t>
    </dgm:pt>
    <dgm:pt modelId="{543BF18D-4D2C-49FF-A832-5E542EB046A4}" type="pres">
      <dgm:prSet presAssocID="{8658B4FD-2C47-4EBE-89E7-E64446C75E91}" presName="Name0" presStyleCnt="0">
        <dgm:presLayoutVars>
          <dgm:chMax val="7"/>
          <dgm:dir/>
          <dgm:animLvl val="lvl"/>
          <dgm:resizeHandles val="exact"/>
        </dgm:presLayoutVars>
      </dgm:prSet>
      <dgm:spPr/>
    </dgm:pt>
    <dgm:pt modelId="{E7213AF3-B422-4D81-9652-8431A9B6E63D}" type="pres">
      <dgm:prSet presAssocID="{71964431-00CA-4EDC-A872-24FD2FF11521}" presName="circle1" presStyleLbl="node1" presStyleIdx="0" presStyleCnt="2"/>
      <dgm:spPr/>
    </dgm:pt>
    <dgm:pt modelId="{3DCD5343-4C6C-403B-87DA-05B12B46034B}" type="pres">
      <dgm:prSet presAssocID="{71964431-00CA-4EDC-A872-24FD2FF11521}" presName="space" presStyleCnt="0"/>
      <dgm:spPr/>
    </dgm:pt>
    <dgm:pt modelId="{2713D577-77CF-4794-AB54-2642F8DD2DEA}" type="pres">
      <dgm:prSet presAssocID="{71964431-00CA-4EDC-A872-24FD2FF11521}" presName="rect1" presStyleLbl="alignAcc1" presStyleIdx="0" presStyleCnt="2"/>
      <dgm:spPr/>
    </dgm:pt>
    <dgm:pt modelId="{815DDB0B-33DB-4667-8352-F425AF83EC33}" type="pres">
      <dgm:prSet presAssocID="{F3A8E752-83A3-4EF5-A62B-2BACAA9C6E54}" presName="vertSpace2" presStyleLbl="node1" presStyleIdx="0" presStyleCnt="2"/>
      <dgm:spPr/>
    </dgm:pt>
    <dgm:pt modelId="{8A7FBBCE-D7A7-413F-9D13-A44620A86ADC}" type="pres">
      <dgm:prSet presAssocID="{F3A8E752-83A3-4EF5-A62B-2BACAA9C6E54}" presName="circle2" presStyleLbl="node1" presStyleIdx="1" presStyleCnt="2"/>
      <dgm:spPr/>
    </dgm:pt>
    <dgm:pt modelId="{877943D4-3C6F-4FCE-BA74-BC32B74C165D}" type="pres">
      <dgm:prSet presAssocID="{F3A8E752-83A3-4EF5-A62B-2BACAA9C6E54}" presName="rect2" presStyleLbl="alignAcc1" presStyleIdx="1" presStyleCnt="2"/>
      <dgm:spPr/>
    </dgm:pt>
    <dgm:pt modelId="{C25C0DF5-D2EC-477D-9E2E-F50E5FAECBBC}" type="pres">
      <dgm:prSet presAssocID="{71964431-00CA-4EDC-A872-24FD2FF11521}" presName="rect1ParTx" presStyleLbl="alignAcc1" presStyleIdx="1" presStyleCnt="2">
        <dgm:presLayoutVars>
          <dgm:chMax val="1"/>
          <dgm:bulletEnabled val="1"/>
        </dgm:presLayoutVars>
      </dgm:prSet>
      <dgm:spPr/>
    </dgm:pt>
    <dgm:pt modelId="{3D035BE6-DE6E-46CC-8237-239C4543283A}" type="pres">
      <dgm:prSet presAssocID="{71964431-00CA-4EDC-A872-24FD2FF11521}" presName="rect1ChTx" presStyleLbl="alignAcc1" presStyleIdx="1" presStyleCnt="2">
        <dgm:presLayoutVars>
          <dgm:bulletEnabled val="1"/>
        </dgm:presLayoutVars>
      </dgm:prSet>
      <dgm:spPr/>
    </dgm:pt>
    <dgm:pt modelId="{234836EE-6F74-46A6-BCDB-C9B396865D1D}" type="pres">
      <dgm:prSet presAssocID="{F3A8E752-83A3-4EF5-A62B-2BACAA9C6E54}" presName="rect2ParTx" presStyleLbl="alignAcc1" presStyleIdx="1" presStyleCnt="2">
        <dgm:presLayoutVars>
          <dgm:chMax val="1"/>
          <dgm:bulletEnabled val="1"/>
        </dgm:presLayoutVars>
      </dgm:prSet>
      <dgm:spPr/>
    </dgm:pt>
    <dgm:pt modelId="{4F416636-4A32-48C7-9A3A-3253F36260B1}" type="pres">
      <dgm:prSet presAssocID="{F3A8E752-83A3-4EF5-A62B-2BACAA9C6E54}" presName="rect2ChTx" presStyleLbl="alignAcc1" presStyleIdx="1" presStyleCnt="2">
        <dgm:presLayoutVars>
          <dgm:bulletEnabled val="1"/>
        </dgm:presLayoutVars>
      </dgm:prSet>
      <dgm:spPr/>
    </dgm:pt>
  </dgm:ptLst>
  <dgm:cxnLst>
    <dgm:cxn modelId="{5772281A-951F-45D5-B8A1-621FE8C745DF}" type="presOf" srcId="{BE68C677-8E17-4CBC-B627-232E3B3ED4FE}" destId="{4F416636-4A32-48C7-9A3A-3253F36260B1}" srcOrd="0" destOrd="2" presId="urn:microsoft.com/office/officeart/2005/8/layout/target3"/>
    <dgm:cxn modelId="{35325022-4984-46A4-956B-7A971921FCFD}" srcId="{8658B4FD-2C47-4EBE-89E7-E64446C75E91}" destId="{F3A8E752-83A3-4EF5-A62B-2BACAA9C6E54}" srcOrd="1" destOrd="0" parTransId="{EFC81C19-C461-4A5A-A9F9-FF042BEDCE81}" sibTransId="{828E8CCA-5C82-45E0-B5C8-C31D6CF6EDA3}"/>
    <dgm:cxn modelId="{12D45234-588F-4681-B6AE-F17B19A98C49}" type="presOf" srcId="{3F3F84AD-5E1C-4FD7-AC5E-C223D6394F34}" destId="{4F416636-4A32-48C7-9A3A-3253F36260B1}" srcOrd="0" destOrd="4" presId="urn:microsoft.com/office/officeart/2005/8/layout/target3"/>
    <dgm:cxn modelId="{66B71A36-AC00-486F-A281-34C05AFC27D8}" srcId="{F3A8E752-83A3-4EF5-A62B-2BACAA9C6E54}" destId="{9FD2B812-9E68-4662-ADE4-3E9CC79F150E}" srcOrd="3" destOrd="0" parTransId="{F95154B6-4AA2-4E22-A247-E83A610CD34A}" sibTransId="{0F6E3805-1156-46A1-906F-3F859F885476}"/>
    <dgm:cxn modelId="{80A0E439-1B51-4A43-BCA2-159D0FC4B41B}" type="presOf" srcId="{6FA494BB-75B7-4B0C-8D04-D37411B52422}" destId="{4F416636-4A32-48C7-9A3A-3253F36260B1}" srcOrd="0" destOrd="1" presId="urn:microsoft.com/office/officeart/2005/8/layout/target3"/>
    <dgm:cxn modelId="{69881D3D-CD48-4236-B386-4AF3816470A4}" type="presOf" srcId="{A5913D77-826A-4EAA-B257-26682FA816B6}" destId="{3D035BE6-DE6E-46CC-8237-239C4543283A}" srcOrd="0" destOrd="3" presId="urn:microsoft.com/office/officeart/2005/8/layout/target3"/>
    <dgm:cxn modelId="{6C7D4940-4633-41E2-866A-352FEB887703}" type="presOf" srcId="{F3A8E752-83A3-4EF5-A62B-2BACAA9C6E54}" destId="{877943D4-3C6F-4FCE-BA74-BC32B74C165D}" srcOrd="0" destOrd="0" presId="urn:microsoft.com/office/officeart/2005/8/layout/target3"/>
    <dgm:cxn modelId="{61217340-F03F-406E-BEBA-67D503C9586F}" type="presOf" srcId="{72514D64-53F1-4957-AF32-060D8D1EA9E3}" destId="{3D035BE6-DE6E-46CC-8237-239C4543283A}" srcOrd="0" destOrd="5" presId="urn:microsoft.com/office/officeart/2005/8/layout/target3"/>
    <dgm:cxn modelId="{98405C5B-4CF5-47F0-9262-F6EE60BFD078}" srcId="{71964431-00CA-4EDC-A872-24FD2FF11521}" destId="{98238F55-8127-4145-8D4C-7917AA571E39}" srcOrd="2" destOrd="0" parTransId="{E85BD46F-5277-4F49-815D-914EE7D6DBE5}" sibTransId="{B3C534EA-3540-4585-BB9A-93200A28AD8C}"/>
    <dgm:cxn modelId="{825C9945-AA04-4D67-87C9-A2662AA3D418}" srcId="{71964431-00CA-4EDC-A872-24FD2FF11521}" destId="{72514D64-53F1-4957-AF32-060D8D1EA9E3}" srcOrd="5" destOrd="0" parTransId="{021ACCD5-5F10-4DBF-8523-AC53103C87F7}" sibTransId="{592A239B-9680-4F33-BBE5-EC7A241365AD}"/>
    <dgm:cxn modelId="{0DFC7649-B84C-4BD9-8291-2556E5A8106A}" type="presOf" srcId="{6F0C00ED-7F87-4F2D-9C7A-47E957AE6299}" destId="{3D035BE6-DE6E-46CC-8237-239C4543283A}" srcOrd="0" destOrd="4" presId="urn:microsoft.com/office/officeart/2005/8/layout/target3"/>
    <dgm:cxn modelId="{00218A69-D447-412D-8A37-DD3BC7AA1AD9}" type="presOf" srcId="{71964431-00CA-4EDC-A872-24FD2FF11521}" destId="{C25C0DF5-D2EC-477D-9E2E-F50E5FAECBBC}" srcOrd="1" destOrd="0" presId="urn:microsoft.com/office/officeart/2005/8/layout/target3"/>
    <dgm:cxn modelId="{10387453-07F5-41AF-9250-9979872413F5}" srcId="{F3A8E752-83A3-4EF5-A62B-2BACAA9C6E54}" destId="{C699C602-7141-4F93-8040-A4871CED4FD8}" srcOrd="0" destOrd="0" parTransId="{1AC29D1F-9CC6-48D0-9415-AE5E0985F735}" sibTransId="{A6157EF1-719F-4F79-B745-E4F63C063AAE}"/>
    <dgm:cxn modelId="{BE1E2A55-9001-49E9-81A7-E4BC18CFDEAF}" type="presOf" srcId="{71964431-00CA-4EDC-A872-24FD2FF11521}" destId="{2713D577-77CF-4794-AB54-2642F8DD2DEA}" srcOrd="0" destOrd="0" presId="urn:microsoft.com/office/officeart/2005/8/layout/target3"/>
    <dgm:cxn modelId="{CD0C5059-4E3C-4360-9948-6CD3FE09B3A5}" type="presOf" srcId="{F3A8E752-83A3-4EF5-A62B-2BACAA9C6E54}" destId="{234836EE-6F74-46A6-BCDB-C9B396865D1D}" srcOrd="1" destOrd="0" presId="urn:microsoft.com/office/officeart/2005/8/layout/target3"/>
    <dgm:cxn modelId="{DE7C187A-BC47-4EB9-99B5-27F8774EF883}" type="presOf" srcId="{BE2F7622-34D0-4919-82EE-6557FFB0FBBE}" destId="{3D035BE6-DE6E-46CC-8237-239C4543283A}" srcOrd="0" destOrd="0" presId="urn:microsoft.com/office/officeart/2005/8/layout/target3"/>
    <dgm:cxn modelId="{3274E384-56E9-4706-B096-5DC73E4F2C31}" type="presOf" srcId="{8658B4FD-2C47-4EBE-89E7-E64446C75E91}" destId="{543BF18D-4D2C-49FF-A832-5E542EB046A4}" srcOrd="0" destOrd="0" presId="urn:microsoft.com/office/officeart/2005/8/layout/target3"/>
    <dgm:cxn modelId="{30E99789-0A2F-4FB2-8E47-75665021035D}" type="presOf" srcId="{98238F55-8127-4145-8D4C-7917AA571E39}" destId="{3D035BE6-DE6E-46CC-8237-239C4543283A}" srcOrd="0" destOrd="2" presId="urn:microsoft.com/office/officeart/2005/8/layout/target3"/>
    <dgm:cxn modelId="{8B1E3E8F-38E1-407A-8A31-34BC269528D4}" type="presOf" srcId="{08E5D7E0-245E-41BF-A86D-9E438272279F}" destId="{3D035BE6-DE6E-46CC-8237-239C4543283A}" srcOrd="0" destOrd="6" presId="urn:microsoft.com/office/officeart/2005/8/layout/target3"/>
    <dgm:cxn modelId="{D0164194-E888-45CD-AEB2-D53C7A00A6C0}" type="presOf" srcId="{3E348551-7CE3-4890-BBD4-694C6638A2C7}" destId="{3D035BE6-DE6E-46CC-8237-239C4543283A}" srcOrd="0" destOrd="1" presId="urn:microsoft.com/office/officeart/2005/8/layout/target3"/>
    <dgm:cxn modelId="{75446096-1E4C-4729-9FDE-36ACA46A28C1}" srcId="{71964431-00CA-4EDC-A872-24FD2FF11521}" destId="{6F0C00ED-7F87-4F2D-9C7A-47E957AE6299}" srcOrd="4" destOrd="0" parTransId="{6BA5797D-D463-45C9-8D84-EE29F4E924F9}" sibTransId="{7D955C4F-C765-4CBA-BD3D-7983A982037E}"/>
    <dgm:cxn modelId="{5EEECC97-7921-4ECC-AC94-FA88DBAF70DB}" srcId="{71964431-00CA-4EDC-A872-24FD2FF11521}" destId="{BE2F7622-34D0-4919-82EE-6557FFB0FBBE}" srcOrd="0" destOrd="0" parTransId="{2D618CA9-5A9C-4546-8C75-2300399B4A50}" sibTransId="{872828CE-4670-470C-86A4-3296F7EEA077}"/>
    <dgm:cxn modelId="{E5DFDAAC-1EFB-4696-A5D5-184B40975499}" srcId="{71964431-00CA-4EDC-A872-24FD2FF11521}" destId="{08E5D7E0-245E-41BF-A86D-9E438272279F}" srcOrd="6" destOrd="0" parTransId="{BA597220-1033-447C-A865-60F6E22393BF}" sibTransId="{95A367E1-3284-43BA-8252-27BED77D3929}"/>
    <dgm:cxn modelId="{23BAC1E5-0CAC-4703-A66D-E456D77591D4}" srcId="{F3A8E752-83A3-4EF5-A62B-2BACAA9C6E54}" destId="{6FA494BB-75B7-4B0C-8D04-D37411B52422}" srcOrd="1" destOrd="0" parTransId="{BA42862E-70BF-49FD-A19C-832C7CA8B772}" sibTransId="{C9967A39-4DC1-48AE-A000-1336B09BFECD}"/>
    <dgm:cxn modelId="{2CECCCE5-2BE6-4A1C-A104-9AE120813834}" type="presOf" srcId="{C699C602-7141-4F93-8040-A4871CED4FD8}" destId="{4F416636-4A32-48C7-9A3A-3253F36260B1}" srcOrd="0" destOrd="0" presId="urn:microsoft.com/office/officeart/2005/8/layout/target3"/>
    <dgm:cxn modelId="{362641E7-32FB-4C1F-82D4-11A2EEDA7D3B}" srcId="{71964431-00CA-4EDC-A872-24FD2FF11521}" destId="{3E348551-7CE3-4890-BBD4-694C6638A2C7}" srcOrd="1" destOrd="0" parTransId="{61F68BFC-28A0-43B7-835F-0AA9871C02C4}" sibTransId="{D4B1F2AC-1CFC-4664-8D05-EC997C0C6362}"/>
    <dgm:cxn modelId="{B8B3F9EA-458A-4AD2-8AA2-F17B12C69DBB}" type="presOf" srcId="{9FD2B812-9E68-4662-ADE4-3E9CC79F150E}" destId="{4F416636-4A32-48C7-9A3A-3253F36260B1}" srcOrd="0" destOrd="3" presId="urn:microsoft.com/office/officeart/2005/8/layout/target3"/>
    <dgm:cxn modelId="{94B798F1-9D51-4422-8DC3-98641B9ACDE4}" srcId="{F3A8E752-83A3-4EF5-A62B-2BACAA9C6E54}" destId="{3F3F84AD-5E1C-4FD7-AC5E-C223D6394F34}" srcOrd="4" destOrd="0" parTransId="{AB291744-4883-4504-A624-E9DCD38E8968}" sibTransId="{00B035DA-7481-4939-B342-4144CBDF177C}"/>
    <dgm:cxn modelId="{472334F2-3C85-4CBC-BCE8-544379EE5B12}" srcId="{8658B4FD-2C47-4EBE-89E7-E64446C75E91}" destId="{71964431-00CA-4EDC-A872-24FD2FF11521}" srcOrd="0" destOrd="0" parTransId="{0132EE97-1C16-4C3E-989D-6C9005C659B5}" sibTransId="{27E07ECF-1C5C-42A3-B075-C427A5E3E2E0}"/>
    <dgm:cxn modelId="{95E16DF3-D2D1-418B-941D-48021E705F7B}" srcId="{71964431-00CA-4EDC-A872-24FD2FF11521}" destId="{A5913D77-826A-4EAA-B257-26682FA816B6}" srcOrd="3" destOrd="0" parTransId="{B5A825A6-BC5E-47AA-B6CD-DB590F798039}" sibTransId="{4055C40E-4E32-41A7-BD1D-8D8DDF40FBFC}"/>
    <dgm:cxn modelId="{1E62A2F7-815C-4789-9F90-3984C00D1E90}" srcId="{F3A8E752-83A3-4EF5-A62B-2BACAA9C6E54}" destId="{BE68C677-8E17-4CBC-B627-232E3B3ED4FE}" srcOrd="2" destOrd="0" parTransId="{C1CF2832-632C-4947-8E64-AD7D8BB3C7F8}" sibTransId="{FB2607A8-847F-46F8-A359-91AD21A8F438}"/>
    <dgm:cxn modelId="{A7039C42-AE23-4EE1-91B0-3B7BFE5705D4}" type="presParOf" srcId="{543BF18D-4D2C-49FF-A832-5E542EB046A4}" destId="{E7213AF3-B422-4D81-9652-8431A9B6E63D}" srcOrd="0" destOrd="0" presId="urn:microsoft.com/office/officeart/2005/8/layout/target3"/>
    <dgm:cxn modelId="{0DE0211A-E111-4AFB-8365-85953602FB30}" type="presParOf" srcId="{543BF18D-4D2C-49FF-A832-5E542EB046A4}" destId="{3DCD5343-4C6C-403B-87DA-05B12B46034B}" srcOrd="1" destOrd="0" presId="urn:microsoft.com/office/officeart/2005/8/layout/target3"/>
    <dgm:cxn modelId="{DD194B5A-8312-43A6-ADF2-565136606737}" type="presParOf" srcId="{543BF18D-4D2C-49FF-A832-5E542EB046A4}" destId="{2713D577-77CF-4794-AB54-2642F8DD2DEA}" srcOrd="2" destOrd="0" presId="urn:microsoft.com/office/officeart/2005/8/layout/target3"/>
    <dgm:cxn modelId="{64B9F248-E30C-466C-9EE5-DF9D77E90716}" type="presParOf" srcId="{543BF18D-4D2C-49FF-A832-5E542EB046A4}" destId="{815DDB0B-33DB-4667-8352-F425AF83EC33}" srcOrd="3" destOrd="0" presId="urn:microsoft.com/office/officeart/2005/8/layout/target3"/>
    <dgm:cxn modelId="{2B652777-4CF8-43A9-ADC4-41990143B0E5}" type="presParOf" srcId="{543BF18D-4D2C-49FF-A832-5E542EB046A4}" destId="{8A7FBBCE-D7A7-413F-9D13-A44620A86ADC}" srcOrd="4" destOrd="0" presId="urn:microsoft.com/office/officeart/2005/8/layout/target3"/>
    <dgm:cxn modelId="{4E083C1D-D86E-4D16-8C22-25DCEEB3EC90}" type="presParOf" srcId="{543BF18D-4D2C-49FF-A832-5E542EB046A4}" destId="{877943D4-3C6F-4FCE-BA74-BC32B74C165D}" srcOrd="5" destOrd="0" presId="urn:microsoft.com/office/officeart/2005/8/layout/target3"/>
    <dgm:cxn modelId="{A04C830F-E975-4638-AD9A-8544F904FDA2}" type="presParOf" srcId="{543BF18D-4D2C-49FF-A832-5E542EB046A4}" destId="{C25C0DF5-D2EC-477D-9E2E-F50E5FAECBBC}" srcOrd="6" destOrd="0" presId="urn:microsoft.com/office/officeart/2005/8/layout/target3"/>
    <dgm:cxn modelId="{7750A6AC-0B72-4BEE-8C53-C084EC548A9C}" type="presParOf" srcId="{543BF18D-4D2C-49FF-A832-5E542EB046A4}" destId="{3D035BE6-DE6E-46CC-8237-239C4543283A}" srcOrd="7" destOrd="0" presId="urn:microsoft.com/office/officeart/2005/8/layout/target3"/>
    <dgm:cxn modelId="{5A57B06C-A50C-4D98-852F-F3522D6391C0}" type="presParOf" srcId="{543BF18D-4D2C-49FF-A832-5E542EB046A4}" destId="{234836EE-6F74-46A6-BCDB-C9B396865D1D}" srcOrd="8" destOrd="0" presId="urn:microsoft.com/office/officeart/2005/8/layout/target3"/>
    <dgm:cxn modelId="{CC81FBF7-A6D5-403E-9DEB-D0840B298C6B}" type="presParOf" srcId="{543BF18D-4D2C-49FF-A832-5E542EB046A4}" destId="{4F416636-4A32-48C7-9A3A-3253F36260B1}"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B8DCA4-A0D9-4090-AC34-2FCB58905BE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0D0A49F-DF3C-4893-948A-C4FCAF6CA72A}">
      <dgm:prSet/>
      <dgm:spPr/>
      <dgm:t>
        <a:bodyPr/>
        <a:lstStyle/>
        <a:p>
          <a:r>
            <a:rPr lang="en-US" dirty="0"/>
            <a:t>Standards on all patients</a:t>
          </a:r>
        </a:p>
      </dgm:t>
    </dgm:pt>
    <dgm:pt modelId="{F33C673E-9CE3-4A53-B510-2896866BE7DC}" type="parTrans" cxnId="{0FFC72BF-4115-4459-A1D7-F1F864C7EE13}">
      <dgm:prSet/>
      <dgm:spPr/>
      <dgm:t>
        <a:bodyPr/>
        <a:lstStyle/>
        <a:p>
          <a:endParaRPr lang="en-US"/>
        </a:p>
      </dgm:t>
    </dgm:pt>
    <dgm:pt modelId="{FEFCF406-8405-416C-9C78-BAC6C4F188AB}" type="sibTrans" cxnId="{0FFC72BF-4115-4459-A1D7-F1F864C7EE13}">
      <dgm:prSet/>
      <dgm:spPr/>
      <dgm:t>
        <a:bodyPr/>
        <a:lstStyle/>
        <a:p>
          <a:endParaRPr lang="en-US"/>
        </a:p>
      </dgm:t>
    </dgm:pt>
    <dgm:pt modelId="{1316F3F6-06AC-4D26-8CFC-C95F8A73A377}">
      <dgm:prSet/>
      <dgm:spPr/>
      <dgm:t>
        <a:bodyPr/>
        <a:lstStyle/>
        <a:p>
          <a:r>
            <a:rPr lang="en-US" dirty="0"/>
            <a:t>HOB 30 degrees </a:t>
          </a:r>
        </a:p>
      </dgm:t>
    </dgm:pt>
    <dgm:pt modelId="{3EADC72D-E367-4CEA-B3C6-BB7D94ABCC3D}" type="parTrans" cxnId="{EF97CF62-0DDD-453C-885B-9F71B262077C}">
      <dgm:prSet/>
      <dgm:spPr/>
      <dgm:t>
        <a:bodyPr/>
        <a:lstStyle/>
        <a:p>
          <a:endParaRPr lang="en-US"/>
        </a:p>
      </dgm:t>
    </dgm:pt>
    <dgm:pt modelId="{6128C83B-BD24-447A-AF06-99AAB1D099D7}" type="sibTrans" cxnId="{EF97CF62-0DDD-453C-885B-9F71B262077C}">
      <dgm:prSet/>
      <dgm:spPr/>
      <dgm:t>
        <a:bodyPr/>
        <a:lstStyle/>
        <a:p>
          <a:endParaRPr lang="en-US"/>
        </a:p>
      </dgm:t>
    </dgm:pt>
    <dgm:pt modelId="{73746496-4FF1-43B0-8BEE-BFEB8008DC6F}">
      <dgm:prSet/>
      <dgm:spPr/>
      <dgm:t>
        <a:bodyPr/>
        <a:lstStyle/>
        <a:p>
          <a:r>
            <a:rPr lang="en-US" dirty="0"/>
            <a:t>Active and passive range of motion</a:t>
          </a:r>
        </a:p>
      </dgm:t>
    </dgm:pt>
    <dgm:pt modelId="{407A5837-0D19-4534-AD9F-4EFB23C7C9E9}" type="parTrans" cxnId="{D9884302-5874-4998-A31B-B1485937D3CC}">
      <dgm:prSet/>
      <dgm:spPr/>
      <dgm:t>
        <a:bodyPr/>
        <a:lstStyle/>
        <a:p>
          <a:endParaRPr lang="en-US"/>
        </a:p>
      </dgm:t>
    </dgm:pt>
    <dgm:pt modelId="{F7E172ED-8DF8-400A-ACB4-D1C2C6FD2A08}" type="sibTrans" cxnId="{D9884302-5874-4998-A31B-B1485937D3CC}">
      <dgm:prSet/>
      <dgm:spPr/>
      <dgm:t>
        <a:bodyPr/>
        <a:lstStyle/>
        <a:p>
          <a:endParaRPr lang="en-US"/>
        </a:p>
      </dgm:t>
    </dgm:pt>
    <dgm:pt modelId="{7C78891F-F774-47C4-908E-5ED5CD707587}">
      <dgm:prSet/>
      <dgm:spPr/>
      <dgm:t>
        <a:bodyPr/>
        <a:lstStyle/>
        <a:p>
          <a:r>
            <a:rPr lang="en-US" dirty="0"/>
            <a:t>Minimize back time if able</a:t>
          </a:r>
        </a:p>
      </dgm:t>
    </dgm:pt>
    <dgm:pt modelId="{64E0F067-E4E6-4916-8ABB-214AE03BD184}" type="parTrans" cxnId="{8A3E9123-6873-4AE1-948E-000F086DD166}">
      <dgm:prSet/>
      <dgm:spPr/>
      <dgm:t>
        <a:bodyPr/>
        <a:lstStyle/>
        <a:p>
          <a:endParaRPr lang="en-US"/>
        </a:p>
      </dgm:t>
    </dgm:pt>
    <dgm:pt modelId="{AAF245B0-9787-4D18-BDA8-9B5EF9E4B4C5}" type="sibTrans" cxnId="{8A3E9123-6873-4AE1-948E-000F086DD166}">
      <dgm:prSet/>
      <dgm:spPr/>
      <dgm:t>
        <a:bodyPr/>
        <a:lstStyle/>
        <a:p>
          <a:endParaRPr lang="en-US"/>
        </a:p>
      </dgm:t>
    </dgm:pt>
    <dgm:pt modelId="{5E223004-1EC5-411A-9776-FD6A271F5237}">
      <dgm:prSet/>
      <dgm:spPr/>
      <dgm:t>
        <a:bodyPr/>
        <a:lstStyle/>
        <a:p>
          <a:r>
            <a:rPr lang="en-US" dirty="0"/>
            <a:t>Observe weight bearing</a:t>
          </a:r>
        </a:p>
      </dgm:t>
    </dgm:pt>
    <dgm:pt modelId="{FB61A788-AE88-40D2-AD0D-EA0BD17085C1}" type="parTrans" cxnId="{F10711E6-84F5-4D52-86E1-F59C5D3FD29C}">
      <dgm:prSet/>
      <dgm:spPr/>
      <dgm:t>
        <a:bodyPr/>
        <a:lstStyle/>
        <a:p>
          <a:endParaRPr lang="en-US"/>
        </a:p>
      </dgm:t>
    </dgm:pt>
    <dgm:pt modelId="{AEC5F286-8343-42A9-8285-CC8C3CA477D3}" type="sibTrans" cxnId="{F10711E6-84F5-4D52-86E1-F59C5D3FD29C}">
      <dgm:prSet/>
      <dgm:spPr/>
      <dgm:t>
        <a:bodyPr/>
        <a:lstStyle/>
        <a:p>
          <a:endParaRPr lang="en-US"/>
        </a:p>
      </dgm:t>
    </dgm:pt>
    <dgm:pt modelId="{6C79AC23-7B02-4761-A936-ECC178BEEB0B}">
      <dgm:prSet/>
      <dgm:spPr/>
      <dgm:t>
        <a:bodyPr/>
        <a:lstStyle/>
        <a:p>
          <a:r>
            <a:rPr lang="en-US" dirty="0"/>
            <a:t>Turn every 2 hours</a:t>
          </a:r>
        </a:p>
      </dgm:t>
    </dgm:pt>
    <dgm:pt modelId="{352458DD-F867-49B7-842B-7CB9D562969B}" type="parTrans" cxnId="{AA4C12A2-678B-41F9-B7AC-5F576375A675}">
      <dgm:prSet/>
      <dgm:spPr/>
      <dgm:t>
        <a:bodyPr/>
        <a:lstStyle/>
        <a:p>
          <a:endParaRPr lang="en-US"/>
        </a:p>
      </dgm:t>
    </dgm:pt>
    <dgm:pt modelId="{7661AA85-EB7E-4D2F-B5AB-744F1BD2A6B1}" type="sibTrans" cxnId="{AA4C12A2-678B-41F9-B7AC-5F576375A675}">
      <dgm:prSet/>
      <dgm:spPr/>
      <dgm:t>
        <a:bodyPr/>
        <a:lstStyle/>
        <a:p>
          <a:endParaRPr lang="en-US"/>
        </a:p>
      </dgm:t>
    </dgm:pt>
    <dgm:pt modelId="{C88AACA2-306F-4A64-A265-3A306082C5CF}">
      <dgm:prSet/>
      <dgm:spPr/>
      <dgm:t>
        <a:bodyPr/>
        <a:lstStyle/>
        <a:p>
          <a:r>
            <a:rPr lang="en-US" dirty="0"/>
            <a:t>Mobilization</a:t>
          </a:r>
        </a:p>
      </dgm:t>
    </dgm:pt>
    <dgm:pt modelId="{A3CE399F-0C70-4207-874D-C94B53526974}" type="parTrans" cxnId="{F56A327D-B845-4B5C-B135-83D29593F876}">
      <dgm:prSet/>
      <dgm:spPr/>
      <dgm:t>
        <a:bodyPr/>
        <a:lstStyle/>
        <a:p>
          <a:endParaRPr lang="en-US"/>
        </a:p>
      </dgm:t>
    </dgm:pt>
    <dgm:pt modelId="{2984F65F-6D4D-403C-9FCE-F80D0997EF0E}" type="sibTrans" cxnId="{F56A327D-B845-4B5C-B135-83D29593F876}">
      <dgm:prSet/>
      <dgm:spPr/>
      <dgm:t>
        <a:bodyPr/>
        <a:lstStyle/>
        <a:p>
          <a:endParaRPr lang="en-US"/>
        </a:p>
      </dgm:t>
    </dgm:pt>
    <dgm:pt modelId="{17B27A3F-49E2-4877-A9FE-DAE1EF39FF3B}">
      <dgm:prSet/>
      <dgm:spPr/>
      <dgm:t>
        <a:bodyPr/>
        <a:lstStyle/>
        <a:p>
          <a:endParaRPr lang="en-US" dirty="0"/>
        </a:p>
      </dgm:t>
    </dgm:pt>
    <dgm:pt modelId="{1A65978E-3BC8-4930-9FFC-A894777EC1EB}" type="parTrans" cxnId="{3E88558B-6745-4A9B-8837-D7B3D55C0AA5}">
      <dgm:prSet/>
      <dgm:spPr/>
      <dgm:t>
        <a:bodyPr/>
        <a:lstStyle/>
        <a:p>
          <a:endParaRPr lang="en-US"/>
        </a:p>
      </dgm:t>
    </dgm:pt>
    <dgm:pt modelId="{D806D991-F9ED-47A0-BD1D-7EC2BFD40D20}" type="sibTrans" cxnId="{3E88558B-6745-4A9B-8837-D7B3D55C0AA5}">
      <dgm:prSet/>
      <dgm:spPr/>
      <dgm:t>
        <a:bodyPr/>
        <a:lstStyle/>
        <a:p>
          <a:endParaRPr lang="en-US"/>
        </a:p>
      </dgm:t>
    </dgm:pt>
    <dgm:pt modelId="{7751C2E9-DB4C-4C2F-9736-E393B434DA44}">
      <dgm:prSet/>
      <dgm:spPr/>
      <dgm:t>
        <a:bodyPr/>
        <a:lstStyle/>
        <a:p>
          <a:r>
            <a:rPr lang="en-US" dirty="0"/>
            <a:t>Progressive</a:t>
          </a:r>
        </a:p>
      </dgm:t>
    </dgm:pt>
    <dgm:pt modelId="{7C3A510A-7298-47BB-B45A-720DAAE26BA0}" type="parTrans" cxnId="{3C888010-1E1A-4F87-BBD8-100B874FC059}">
      <dgm:prSet/>
      <dgm:spPr/>
      <dgm:t>
        <a:bodyPr/>
        <a:lstStyle/>
        <a:p>
          <a:endParaRPr lang="en-US"/>
        </a:p>
      </dgm:t>
    </dgm:pt>
    <dgm:pt modelId="{DCAAFB61-A353-4400-9588-58F96646F248}" type="sibTrans" cxnId="{3C888010-1E1A-4F87-BBD8-100B874FC059}">
      <dgm:prSet/>
      <dgm:spPr/>
      <dgm:t>
        <a:bodyPr/>
        <a:lstStyle/>
        <a:p>
          <a:endParaRPr lang="en-US"/>
        </a:p>
      </dgm:t>
    </dgm:pt>
    <dgm:pt modelId="{C8AB7221-877F-463B-9457-89131435F2BD}">
      <dgm:prSet/>
      <dgm:spPr/>
      <dgm:t>
        <a:bodyPr/>
        <a:lstStyle/>
        <a:p>
          <a:r>
            <a:rPr lang="en-US" dirty="0"/>
            <a:t>Early</a:t>
          </a:r>
        </a:p>
      </dgm:t>
    </dgm:pt>
    <dgm:pt modelId="{47F49B40-7935-4BF0-A6E8-412CF6C8CD83}" type="parTrans" cxnId="{D31D8AEA-F711-4B38-9C79-9D6C8168E9B9}">
      <dgm:prSet/>
      <dgm:spPr/>
      <dgm:t>
        <a:bodyPr/>
        <a:lstStyle/>
        <a:p>
          <a:endParaRPr lang="en-US"/>
        </a:p>
      </dgm:t>
    </dgm:pt>
    <dgm:pt modelId="{4EB7A1AE-B78D-4CCC-AD3E-278D77ABEF0D}" type="sibTrans" cxnId="{D31D8AEA-F711-4B38-9C79-9D6C8168E9B9}">
      <dgm:prSet/>
      <dgm:spPr/>
      <dgm:t>
        <a:bodyPr/>
        <a:lstStyle/>
        <a:p>
          <a:endParaRPr lang="en-US"/>
        </a:p>
      </dgm:t>
    </dgm:pt>
    <dgm:pt modelId="{8D6AADD5-2D96-4BD3-BF0D-EBBADD4DB080}">
      <dgm:prSet/>
      <dgm:spPr/>
      <dgm:t>
        <a:bodyPr/>
        <a:lstStyle/>
        <a:p>
          <a:r>
            <a:rPr lang="en-US" dirty="0"/>
            <a:t>No exclusion criteria</a:t>
          </a:r>
        </a:p>
      </dgm:t>
    </dgm:pt>
    <dgm:pt modelId="{FC9B5AD3-DA2A-45FB-A9C5-D75B2EECAC9F}" type="parTrans" cxnId="{5034787B-7E21-4B4C-836A-9E23A5970B3F}">
      <dgm:prSet/>
      <dgm:spPr/>
      <dgm:t>
        <a:bodyPr/>
        <a:lstStyle/>
        <a:p>
          <a:endParaRPr lang="en-US"/>
        </a:p>
      </dgm:t>
    </dgm:pt>
    <dgm:pt modelId="{AFC71469-AB99-4EE8-8C14-688742FF8945}" type="sibTrans" cxnId="{5034787B-7E21-4B4C-836A-9E23A5970B3F}">
      <dgm:prSet/>
      <dgm:spPr/>
      <dgm:t>
        <a:bodyPr/>
        <a:lstStyle/>
        <a:p>
          <a:endParaRPr lang="en-US"/>
        </a:p>
      </dgm:t>
    </dgm:pt>
    <dgm:pt modelId="{9B2954FD-2A54-49D1-9728-AFC6038518E7}" type="pres">
      <dgm:prSet presAssocID="{84B8DCA4-A0D9-4090-AC34-2FCB58905BE5}" presName="outerComposite" presStyleCnt="0">
        <dgm:presLayoutVars>
          <dgm:chMax val="5"/>
          <dgm:dir/>
          <dgm:resizeHandles val="exact"/>
        </dgm:presLayoutVars>
      </dgm:prSet>
      <dgm:spPr/>
    </dgm:pt>
    <dgm:pt modelId="{2492F30E-EB45-41EA-8383-A76CBFF3C6E3}" type="pres">
      <dgm:prSet presAssocID="{84B8DCA4-A0D9-4090-AC34-2FCB58905BE5}" presName="dummyMaxCanvas" presStyleCnt="0">
        <dgm:presLayoutVars/>
      </dgm:prSet>
      <dgm:spPr/>
    </dgm:pt>
    <dgm:pt modelId="{AE96B127-852D-444D-AA7C-24AD1B770D2C}" type="pres">
      <dgm:prSet presAssocID="{84B8DCA4-A0D9-4090-AC34-2FCB58905BE5}" presName="TwoNodes_1" presStyleLbl="node1" presStyleIdx="0" presStyleCnt="2">
        <dgm:presLayoutVars>
          <dgm:bulletEnabled val="1"/>
        </dgm:presLayoutVars>
      </dgm:prSet>
      <dgm:spPr/>
    </dgm:pt>
    <dgm:pt modelId="{43BC5605-FABD-4C78-94D8-9AB0238BE2AB}" type="pres">
      <dgm:prSet presAssocID="{84B8DCA4-A0D9-4090-AC34-2FCB58905BE5}" presName="TwoNodes_2" presStyleLbl="node1" presStyleIdx="1" presStyleCnt="2">
        <dgm:presLayoutVars>
          <dgm:bulletEnabled val="1"/>
        </dgm:presLayoutVars>
      </dgm:prSet>
      <dgm:spPr/>
    </dgm:pt>
    <dgm:pt modelId="{90E57ACE-804F-42CC-8365-073A82BD9F0E}" type="pres">
      <dgm:prSet presAssocID="{84B8DCA4-A0D9-4090-AC34-2FCB58905BE5}" presName="TwoConn_1-2" presStyleLbl="fgAccFollowNode1" presStyleIdx="0" presStyleCnt="1">
        <dgm:presLayoutVars>
          <dgm:bulletEnabled val="1"/>
        </dgm:presLayoutVars>
      </dgm:prSet>
      <dgm:spPr/>
    </dgm:pt>
    <dgm:pt modelId="{4953A7EF-5C58-4836-A545-5D904ECE7519}" type="pres">
      <dgm:prSet presAssocID="{84B8DCA4-A0D9-4090-AC34-2FCB58905BE5}" presName="TwoNodes_1_text" presStyleLbl="node1" presStyleIdx="1" presStyleCnt="2">
        <dgm:presLayoutVars>
          <dgm:bulletEnabled val="1"/>
        </dgm:presLayoutVars>
      </dgm:prSet>
      <dgm:spPr/>
    </dgm:pt>
    <dgm:pt modelId="{FFDE217D-D6F4-48E0-8C74-8A81281F0577}" type="pres">
      <dgm:prSet presAssocID="{84B8DCA4-A0D9-4090-AC34-2FCB58905BE5}" presName="TwoNodes_2_text" presStyleLbl="node1" presStyleIdx="1" presStyleCnt="2">
        <dgm:presLayoutVars>
          <dgm:bulletEnabled val="1"/>
        </dgm:presLayoutVars>
      </dgm:prSet>
      <dgm:spPr/>
    </dgm:pt>
  </dgm:ptLst>
  <dgm:cxnLst>
    <dgm:cxn modelId="{5D9F9201-61B3-4315-BDC5-F99F94028EEB}" type="presOf" srcId="{73746496-4FF1-43B0-8BEE-BFEB8008DC6F}" destId="{4953A7EF-5C58-4836-A545-5D904ECE7519}" srcOrd="1" destOrd="3" presId="urn:microsoft.com/office/officeart/2005/8/layout/vProcess5"/>
    <dgm:cxn modelId="{D9884302-5874-4998-A31B-B1485937D3CC}" srcId="{E0D0A49F-DF3C-4893-948A-C4FCAF6CA72A}" destId="{73746496-4FF1-43B0-8BEE-BFEB8008DC6F}" srcOrd="2" destOrd="0" parTransId="{407A5837-0D19-4534-AD9F-4EFB23C7C9E9}" sibTransId="{F7E172ED-8DF8-400A-ACB4-D1C2C6FD2A08}"/>
    <dgm:cxn modelId="{493A0B0C-A289-42EE-A374-4C6C8EF00E43}" type="presOf" srcId="{5E223004-1EC5-411A-9776-FD6A271F5237}" destId="{AE96B127-852D-444D-AA7C-24AD1B770D2C}" srcOrd="0" destOrd="5" presId="urn:microsoft.com/office/officeart/2005/8/layout/vProcess5"/>
    <dgm:cxn modelId="{3C888010-1E1A-4F87-BBD8-100B874FC059}" srcId="{C88AACA2-306F-4A64-A265-3A306082C5CF}" destId="{7751C2E9-DB4C-4C2F-9736-E393B434DA44}" srcOrd="2" destOrd="0" parTransId="{7C3A510A-7298-47BB-B45A-720DAAE26BA0}" sibTransId="{DCAAFB61-A353-4400-9588-58F96646F248}"/>
    <dgm:cxn modelId="{8A3E9123-6873-4AE1-948E-000F086DD166}" srcId="{E0D0A49F-DF3C-4893-948A-C4FCAF6CA72A}" destId="{7C78891F-F774-47C4-908E-5ED5CD707587}" srcOrd="3" destOrd="0" parTransId="{64E0F067-E4E6-4916-8ABB-214AE03BD184}" sibTransId="{AAF245B0-9787-4D18-BDA8-9B5EF9E4B4C5}"/>
    <dgm:cxn modelId="{D8974228-2D89-4D7E-8EA3-A02102B64119}" type="presOf" srcId="{1316F3F6-06AC-4D26-8CFC-C95F8A73A377}" destId="{4953A7EF-5C58-4836-A545-5D904ECE7519}" srcOrd="1" destOrd="2" presId="urn:microsoft.com/office/officeart/2005/8/layout/vProcess5"/>
    <dgm:cxn modelId="{AE43BA2B-B47C-4CC5-8996-6A591522D293}" type="presOf" srcId="{E0D0A49F-DF3C-4893-948A-C4FCAF6CA72A}" destId="{4953A7EF-5C58-4836-A545-5D904ECE7519}" srcOrd="1" destOrd="0" presId="urn:microsoft.com/office/officeart/2005/8/layout/vProcess5"/>
    <dgm:cxn modelId="{3CA2DE2B-C398-42BF-A29B-9234EC8C941B}" type="presOf" srcId="{8D6AADD5-2D96-4BD3-BF0D-EBBADD4DB080}" destId="{43BC5605-FABD-4C78-94D8-9AB0238BE2AB}" srcOrd="0" destOrd="1" presId="urn:microsoft.com/office/officeart/2005/8/layout/vProcess5"/>
    <dgm:cxn modelId="{3AC52561-89A6-4F4A-99A7-EECC891206E2}" type="presOf" srcId="{5E223004-1EC5-411A-9776-FD6A271F5237}" destId="{4953A7EF-5C58-4836-A545-5D904ECE7519}" srcOrd="1" destOrd="5" presId="urn:microsoft.com/office/officeart/2005/8/layout/vProcess5"/>
    <dgm:cxn modelId="{EF97CF62-0DDD-453C-885B-9F71B262077C}" srcId="{E0D0A49F-DF3C-4893-948A-C4FCAF6CA72A}" destId="{1316F3F6-06AC-4D26-8CFC-C95F8A73A377}" srcOrd="1" destOrd="0" parTransId="{3EADC72D-E367-4CEA-B3C6-BB7D94ABCC3D}" sibTransId="{6128C83B-BD24-447A-AF06-99AAB1D099D7}"/>
    <dgm:cxn modelId="{A04ACE45-E90F-42E4-9DAD-0EA09698EB05}" type="presOf" srcId="{84B8DCA4-A0D9-4090-AC34-2FCB58905BE5}" destId="{9B2954FD-2A54-49D1-9728-AFC6038518E7}" srcOrd="0" destOrd="0" presId="urn:microsoft.com/office/officeart/2005/8/layout/vProcess5"/>
    <dgm:cxn modelId="{6BC8C368-CCF6-4FB5-9147-2AACC8D524C2}" type="presOf" srcId="{FEFCF406-8405-416C-9C78-BAC6C4F188AB}" destId="{90E57ACE-804F-42CC-8365-073A82BD9F0E}" srcOrd="0" destOrd="0" presId="urn:microsoft.com/office/officeart/2005/8/layout/vProcess5"/>
    <dgm:cxn modelId="{A0E46F79-9D9B-4F7C-AB8B-D153F52D4310}" type="presOf" srcId="{17B27A3F-49E2-4877-A9FE-DAE1EF39FF3B}" destId="{FFDE217D-D6F4-48E0-8C74-8A81281F0577}" srcOrd="1" destOrd="4" presId="urn:microsoft.com/office/officeart/2005/8/layout/vProcess5"/>
    <dgm:cxn modelId="{FE6EB67A-58E7-42BE-8058-9AB4EFEEC820}" type="presOf" srcId="{8D6AADD5-2D96-4BD3-BF0D-EBBADD4DB080}" destId="{FFDE217D-D6F4-48E0-8C74-8A81281F0577}" srcOrd="1" destOrd="1" presId="urn:microsoft.com/office/officeart/2005/8/layout/vProcess5"/>
    <dgm:cxn modelId="{5034787B-7E21-4B4C-836A-9E23A5970B3F}" srcId="{C88AACA2-306F-4A64-A265-3A306082C5CF}" destId="{8D6AADD5-2D96-4BD3-BF0D-EBBADD4DB080}" srcOrd="0" destOrd="0" parTransId="{FC9B5AD3-DA2A-45FB-A9C5-D75B2EECAC9F}" sibTransId="{AFC71469-AB99-4EE8-8C14-688742FF8945}"/>
    <dgm:cxn modelId="{F56A327D-B845-4B5C-B135-83D29593F876}" srcId="{84B8DCA4-A0D9-4090-AC34-2FCB58905BE5}" destId="{C88AACA2-306F-4A64-A265-3A306082C5CF}" srcOrd="1" destOrd="0" parTransId="{A3CE399F-0C70-4207-874D-C94B53526974}" sibTransId="{2984F65F-6D4D-403C-9FCE-F80D0997EF0E}"/>
    <dgm:cxn modelId="{2C3C677D-F894-4F10-AD02-D6892EBEE156}" type="presOf" srcId="{7751C2E9-DB4C-4C2F-9736-E393B434DA44}" destId="{FFDE217D-D6F4-48E0-8C74-8A81281F0577}" srcOrd="1" destOrd="3" presId="urn:microsoft.com/office/officeart/2005/8/layout/vProcess5"/>
    <dgm:cxn modelId="{47DB8082-DD20-43F2-8119-EC05075EE708}" type="presOf" srcId="{17B27A3F-49E2-4877-A9FE-DAE1EF39FF3B}" destId="{43BC5605-FABD-4C78-94D8-9AB0238BE2AB}" srcOrd="0" destOrd="4" presId="urn:microsoft.com/office/officeart/2005/8/layout/vProcess5"/>
    <dgm:cxn modelId="{3E88558B-6745-4A9B-8837-D7B3D55C0AA5}" srcId="{C88AACA2-306F-4A64-A265-3A306082C5CF}" destId="{17B27A3F-49E2-4877-A9FE-DAE1EF39FF3B}" srcOrd="3" destOrd="0" parTransId="{1A65978E-3BC8-4930-9FFC-A894777EC1EB}" sibTransId="{D806D991-F9ED-47A0-BD1D-7EC2BFD40D20}"/>
    <dgm:cxn modelId="{AA4C12A2-678B-41F9-B7AC-5F576375A675}" srcId="{E0D0A49F-DF3C-4893-948A-C4FCAF6CA72A}" destId="{6C79AC23-7B02-4761-A936-ECC178BEEB0B}" srcOrd="0" destOrd="0" parTransId="{352458DD-F867-49B7-842B-7CB9D562969B}" sibTransId="{7661AA85-EB7E-4D2F-B5AB-744F1BD2A6B1}"/>
    <dgm:cxn modelId="{DA2C0CA3-D3EB-433A-8EC1-8BA07098554C}" type="presOf" srcId="{73746496-4FF1-43B0-8BEE-BFEB8008DC6F}" destId="{AE96B127-852D-444D-AA7C-24AD1B770D2C}" srcOrd="0" destOrd="3" presId="urn:microsoft.com/office/officeart/2005/8/layout/vProcess5"/>
    <dgm:cxn modelId="{080DD2B3-9BA6-4C7B-A776-B4535C69EA4D}" type="presOf" srcId="{6C79AC23-7B02-4761-A936-ECC178BEEB0B}" destId="{4953A7EF-5C58-4836-A545-5D904ECE7519}" srcOrd="1" destOrd="1" presId="urn:microsoft.com/office/officeart/2005/8/layout/vProcess5"/>
    <dgm:cxn modelId="{0FFC72BF-4115-4459-A1D7-F1F864C7EE13}" srcId="{84B8DCA4-A0D9-4090-AC34-2FCB58905BE5}" destId="{E0D0A49F-DF3C-4893-948A-C4FCAF6CA72A}" srcOrd="0" destOrd="0" parTransId="{F33C673E-9CE3-4A53-B510-2896866BE7DC}" sibTransId="{FEFCF406-8405-416C-9C78-BAC6C4F188AB}"/>
    <dgm:cxn modelId="{5A6159C2-EEA2-4886-AEB8-6ABFAD9E244A}" type="presOf" srcId="{7C78891F-F774-47C4-908E-5ED5CD707587}" destId="{AE96B127-852D-444D-AA7C-24AD1B770D2C}" srcOrd="0" destOrd="4" presId="urn:microsoft.com/office/officeart/2005/8/layout/vProcess5"/>
    <dgm:cxn modelId="{D02459C9-AE43-4349-AD59-ABD65689FADF}" type="presOf" srcId="{7751C2E9-DB4C-4C2F-9736-E393B434DA44}" destId="{43BC5605-FABD-4C78-94D8-9AB0238BE2AB}" srcOrd="0" destOrd="3" presId="urn:microsoft.com/office/officeart/2005/8/layout/vProcess5"/>
    <dgm:cxn modelId="{58502FCD-B231-44CA-B92B-767B878B8FA6}" type="presOf" srcId="{6C79AC23-7B02-4761-A936-ECC178BEEB0B}" destId="{AE96B127-852D-444D-AA7C-24AD1B770D2C}" srcOrd="0" destOrd="1" presId="urn:microsoft.com/office/officeart/2005/8/layout/vProcess5"/>
    <dgm:cxn modelId="{EEBD13D8-1561-4C73-939F-76A62B8F58E6}" type="presOf" srcId="{C8AB7221-877F-463B-9457-89131435F2BD}" destId="{FFDE217D-D6F4-48E0-8C74-8A81281F0577}" srcOrd="1" destOrd="2" presId="urn:microsoft.com/office/officeart/2005/8/layout/vProcess5"/>
    <dgm:cxn modelId="{32A1D7E2-885F-4F0F-A251-E2957131C316}" type="presOf" srcId="{E0D0A49F-DF3C-4893-948A-C4FCAF6CA72A}" destId="{AE96B127-852D-444D-AA7C-24AD1B770D2C}" srcOrd="0" destOrd="0" presId="urn:microsoft.com/office/officeart/2005/8/layout/vProcess5"/>
    <dgm:cxn modelId="{7826CCE3-4EAC-4B4A-93EA-FE6566EDD1CA}" type="presOf" srcId="{7C78891F-F774-47C4-908E-5ED5CD707587}" destId="{4953A7EF-5C58-4836-A545-5D904ECE7519}" srcOrd="1" destOrd="4" presId="urn:microsoft.com/office/officeart/2005/8/layout/vProcess5"/>
    <dgm:cxn modelId="{F10711E6-84F5-4D52-86E1-F59C5D3FD29C}" srcId="{E0D0A49F-DF3C-4893-948A-C4FCAF6CA72A}" destId="{5E223004-1EC5-411A-9776-FD6A271F5237}" srcOrd="4" destOrd="0" parTransId="{FB61A788-AE88-40D2-AD0D-EA0BD17085C1}" sibTransId="{AEC5F286-8343-42A9-8285-CC8C3CA477D3}"/>
    <dgm:cxn modelId="{D31D8AEA-F711-4B38-9C79-9D6C8168E9B9}" srcId="{C88AACA2-306F-4A64-A265-3A306082C5CF}" destId="{C8AB7221-877F-463B-9457-89131435F2BD}" srcOrd="1" destOrd="0" parTransId="{47F49B40-7935-4BF0-A6E8-412CF6C8CD83}" sibTransId="{4EB7A1AE-B78D-4CCC-AD3E-278D77ABEF0D}"/>
    <dgm:cxn modelId="{B7478EEB-76F9-4A87-B478-56FCAAA997DE}" type="presOf" srcId="{1316F3F6-06AC-4D26-8CFC-C95F8A73A377}" destId="{AE96B127-852D-444D-AA7C-24AD1B770D2C}" srcOrd="0" destOrd="2" presId="urn:microsoft.com/office/officeart/2005/8/layout/vProcess5"/>
    <dgm:cxn modelId="{A995C9F3-C320-4BAC-9FFE-0AF4B0C4F4B1}" type="presOf" srcId="{C88AACA2-306F-4A64-A265-3A306082C5CF}" destId="{FFDE217D-D6F4-48E0-8C74-8A81281F0577}" srcOrd="1" destOrd="0" presId="urn:microsoft.com/office/officeart/2005/8/layout/vProcess5"/>
    <dgm:cxn modelId="{AD531CF9-08DB-46D6-B4C5-8D9D2428BD29}" type="presOf" srcId="{C88AACA2-306F-4A64-A265-3A306082C5CF}" destId="{43BC5605-FABD-4C78-94D8-9AB0238BE2AB}" srcOrd="0" destOrd="0" presId="urn:microsoft.com/office/officeart/2005/8/layout/vProcess5"/>
    <dgm:cxn modelId="{C96625FF-4A5A-42D0-BCD9-58606070FF60}" type="presOf" srcId="{C8AB7221-877F-463B-9457-89131435F2BD}" destId="{43BC5605-FABD-4C78-94D8-9AB0238BE2AB}" srcOrd="0" destOrd="2" presId="urn:microsoft.com/office/officeart/2005/8/layout/vProcess5"/>
    <dgm:cxn modelId="{160D6BAB-C1E7-4D55-A03D-1AAE10D36A8A}" type="presParOf" srcId="{9B2954FD-2A54-49D1-9728-AFC6038518E7}" destId="{2492F30E-EB45-41EA-8383-A76CBFF3C6E3}" srcOrd="0" destOrd="0" presId="urn:microsoft.com/office/officeart/2005/8/layout/vProcess5"/>
    <dgm:cxn modelId="{23C6BBCC-DBED-4C52-8E0E-07824FC1B0CF}" type="presParOf" srcId="{9B2954FD-2A54-49D1-9728-AFC6038518E7}" destId="{AE96B127-852D-444D-AA7C-24AD1B770D2C}" srcOrd="1" destOrd="0" presId="urn:microsoft.com/office/officeart/2005/8/layout/vProcess5"/>
    <dgm:cxn modelId="{D51B00A7-9EFB-4326-BD13-8B1D492604D0}" type="presParOf" srcId="{9B2954FD-2A54-49D1-9728-AFC6038518E7}" destId="{43BC5605-FABD-4C78-94D8-9AB0238BE2AB}" srcOrd="2" destOrd="0" presId="urn:microsoft.com/office/officeart/2005/8/layout/vProcess5"/>
    <dgm:cxn modelId="{E97CE6CC-8EF1-4AF1-B8E6-83C8F311BD13}" type="presParOf" srcId="{9B2954FD-2A54-49D1-9728-AFC6038518E7}" destId="{90E57ACE-804F-42CC-8365-073A82BD9F0E}" srcOrd="3" destOrd="0" presId="urn:microsoft.com/office/officeart/2005/8/layout/vProcess5"/>
    <dgm:cxn modelId="{369ACC41-3B0B-46D0-800B-C656AB1B1F91}" type="presParOf" srcId="{9B2954FD-2A54-49D1-9728-AFC6038518E7}" destId="{4953A7EF-5C58-4836-A545-5D904ECE7519}" srcOrd="4" destOrd="0" presId="urn:microsoft.com/office/officeart/2005/8/layout/vProcess5"/>
    <dgm:cxn modelId="{A7E0F81C-E7A4-416C-8B29-991B1553C4EA}" type="presParOf" srcId="{9B2954FD-2A54-49D1-9728-AFC6038518E7}" destId="{FFDE217D-D6F4-48E0-8C74-8A81281F057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16A723-059E-455B-9E35-999B445CAFBB}" type="doc">
      <dgm:prSet loTypeId="urn:microsoft.com/office/officeart/2005/8/layout/hierarchy3" loCatId="hierarchy" qsTypeId="urn:microsoft.com/office/officeart/2005/8/quickstyle/simple1" qsCatId="simple" csTypeId="urn:microsoft.com/office/officeart/2005/8/colors/accent2_1" csCatId="accent2"/>
      <dgm:spPr/>
      <dgm:t>
        <a:bodyPr/>
        <a:lstStyle/>
        <a:p>
          <a:endParaRPr lang="en-US"/>
        </a:p>
      </dgm:t>
    </dgm:pt>
    <dgm:pt modelId="{1F466393-B47D-48E5-A108-BBBFCFA2187D}">
      <dgm:prSet custT="1"/>
      <dgm:spPr/>
      <dgm:t>
        <a:bodyPr/>
        <a:lstStyle/>
        <a:p>
          <a:r>
            <a:rPr lang="en-US" sz="1600"/>
            <a:t>Hemodynamics</a:t>
          </a:r>
        </a:p>
      </dgm:t>
    </dgm:pt>
    <dgm:pt modelId="{1EB730CC-1312-4E01-B3E0-DA524276E98E}" type="parTrans" cxnId="{F19710B6-508D-44B1-BFC0-F79B9AECF1C1}">
      <dgm:prSet/>
      <dgm:spPr/>
      <dgm:t>
        <a:bodyPr/>
        <a:lstStyle/>
        <a:p>
          <a:endParaRPr lang="en-US" sz="1800"/>
        </a:p>
      </dgm:t>
    </dgm:pt>
    <dgm:pt modelId="{AAD8F791-0F3C-4BA5-B15A-36109B27672A}" type="sibTrans" cxnId="{F19710B6-508D-44B1-BFC0-F79B9AECF1C1}">
      <dgm:prSet/>
      <dgm:spPr/>
      <dgm:t>
        <a:bodyPr/>
        <a:lstStyle/>
        <a:p>
          <a:endParaRPr lang="en-US" sz="1800"/>
        </a:p>
      </dgm:t>
    </dgm:pt>
    <dgm:pt modelId="{77F9BE7D-B8FD-4093-8D97-8DB57AF15ECE}">
      <dgm:prSet custT="1"/>
      <dgm:spPr/>
      <dgm:t>
        <a:bodyPr/>
        <a:lstStyle/>
        <a:p>
          <a:r>
            <a:rPr lang="en-US" sz="1100" dirty="0"/>
            <a:t>New or increase of any vasopressors in the last 2 hours</a:t>
          </a:r>
        </a:p>
      </dgm:t>
    </dgm:pt>
    <dgm:pt modelId="{AE816E9E-11C5-4B81-8FF9-F67CE34C1EB7}" type="parTrans" cxnId="{0FB65E7E-E5D5-4374-8C1A-4B0A40CEC71C}">
      <dgm:prSet/>
      <dgm:spPr/>
      <dgm:t>
        <a:bodyPr/>
        <a:lstStyle/>
        <a:p>
          <a:endParaRPr lang="en-US" sz="1800"/>
        </a:p>
      </dgm:t>
    </dgm:pt>
    <dgm:pt modelId="{18E51833-AEB5-4E97-BC52-2A19579FAC22}" type="sibTrans" cxnId="{0FB65E7E-E5D5-4374-8C1A-4B0A40CEC71C}">
      <dgm:prSet/>
      <dgm:spPr/>
      <dgm:t>
        <a:bodyPr/>
        <a:lstStyle/>
        <a:p>
          <a:endParaRPr lang="en-US" sz="1800"/>
        </a:p>
      </dgm:t>
    </dgm:pt>
    <dgm:pt modelId="{CADB0484-CC5E-4EC4-95B2-850807E9EE04}">
      <dgm:prSet custT="1"/>
      <dgm:spPr/>
      <dgm:t>
        <a:bodyPr/>
        <a:lstStyle/>
        <a:p>
          <a:r>
            <a:rPr lang="en-US" sz="1600"/>
            <a:t>Cardiovascular</a:t>
          </a:r>
        </a:p>
      </dgm:t>
    </dgm:pt>
    <dgm:pt modelId="{EF848A80-B556-47EB-B0C2-47C76FE0FC23}" type="parTrans" cxnId="{1616D353-C43F-430F-9506-A40D929637F7}">
      <dgm:prSet/>
      <dgm:spPr/>
      <dgm:t>
        <a:bodyPr/>
        <a:lstStyle/>
        <a:p>
          <a:endParaRPr lang="en-US" sz="1800"/>
        </a:p>
      </dgm:t>
    </dgm:pt>
    <dgm:pt modelId="{905B053B-B95F-4AE0-A33F-3BB862ADEBEC}" type="sibTrans" cxnId="{1616D353-C43F-430F-9506-A40D929637F7}">
      <dgm:prSet/>
      <dgm:spPr/>
      <dgm:t>
        <a:bodyPr/>
        <a:lstStyle/>
        <a:p>
          <a:endParaRPr lang="en-US" sz="1800"/>
        </a:p>
      </dgm:t>
    </dgm:pt>
    <dgm:pt modelId="{0223DE7C-5285-4FC0-97BA-C2B7A1FE48B7}">
      <dgm:prSet custT="1"/>
      <dgm:spPr/>
      <dgm:t>
        <a:bodyPr/>
        <a:lstStyle/>
        <a:p>
          <a:r>
            <a:rPr lang="en-US" sz="1100"/>
            <a:t>Support devices: IABP, Impella, others</a:t>
          </a:r>
        </a:p>
      </dgm:t>
    </dgm:pt>
    <dgm:pt modelId="{3E45C118-A7C9-414C-A47C-E195A3761905}" type="parTrans" cxnId="{84A4F277-19E5-4E3D-ACAB-450BCF2E8DE5}">
      <dgm:prSet/>
      <dgm:spPr/>
      <dgm:t>
        <a:bodyPr/>
        <a:lstStyle/>
        <a:p>
          <a:endParaRPr lang="en-US" sz="1800"/>
        </a:p>
      </dgm:t>
    </dgm:pt>
    <dgm:pt modelId="{6D4B578B-E89A-4AEA-9D86-D9ECC3BCACDF}" type="sibTrans" cxnId="{84A4F277-19E5-4E3D-ACAB-450BCF2E8DE5}">
      <dgm:prSet/>
      <dgm:spPr/>
      <dgm:t>
        <a:bodyPr/>
        <a:lstStyle/>
        <a:p>
          <a:endParaRPr lang="en-US" sz="1800"/>
        </a:p>
      </dgm:t>
    </dgm:pt>
    <dgm:pt modelId="{53B708B7-91B4-4F6E-B6B6-DD0850FC6A8A}">
      <dgm:prSet custT="1"/>
      <dgm:spPr/>
      <dgm:t>
        <a:bodyPr/>
        <a:lstStyle/>
        <a:p>
          <a:r>
            <a:rPr lang="en-US" sz="1100"/>
            <a:t>DVT/VTE</a:t>
          </a:r>
        </a:p>
      </dgm:t>
    </dgm:pt>
    <dgm:pt modelId="{A612BD4C-6074-4832-A1F3-8B797237D749}" type="parTrans" cxnId="{A1682E52-E6EA-444A-9A10-5CEE75AC0B95}">
      <dgm:prSet/>
      <dgm:spPr/>
      <dgm:t>
        <a:bodyPr/>
        <a:lstStyle/>
        <a:p>
          <a:endParaRPr lang="en-US" sz="1800"/>
        </a:p>
      </dgm:t>
    </dgm:pt>
    <dgm:pt modelId="{9FC7B575-B873-4DA2-AC70-877954676882}" type="sibTrans" cxnId="{A1682E52-E6EA-444A-9A10-5CEE75AC0B95}">
      <dgm:prSet/>
      <dgm:spPr/>
      <dgm:t>
        <a:bodyPr/>
        <a:lstStyle/>
        <a:p>
          <a:endParaRPr lang="en-US" sz="1800"/>
        </a:p>
      </dgm:t>
    </dgm:pt>
    <dgm:pt modelId="{445E0019-9465-4A28-BCDC-4B1005143C41}">
      <dgm:prSet custT="1"/>
      <dgm:spPr/>
      <dgm:t>
        <a:bodyPr/>
        <a:lstStyle/>
        <a:p>
          <a:r>
            <a:rPr lang="en-US" sz="1600"/>
            <a:t>Pulmonary</a:t>
          </a:r>
        </a:p>
      </dgm:t>
    </dgm:pt>
    <dgm:pt modelId="{B2C1C179-E3D8-4AAE-AE20-FF43A97D25A5}" type="parTrans" cxnId="{ED92BE2C-FBE0-408D-A29E-99B18DEBD66D}">
      <dgm:prSet/>
      <dgm:spPr/>
      <dgm:t>
        <a:bodyPr/>
        <a:lstStyle/>
        <a:p>
          <a:endParaRPr lang="en-US" sz="1800"/>
        </a:p>
      </dgm:t>
    </dgm:pt>
    <dgm:pt modelId="{C63C296B-D28E-4327-BAC4-8F630050806F}" type="sibTrans" cxnId="{ED92BE2C-FBE0-408D-A29E-99B18DEBD66D}">
      <dgm:prSet/>
      <dgm:spPr/>
      <dgm:t>
        <a:bodyPr/>
        <a:lstStyle/>
        <a:p>
          <a:endParaRPr lang="en-US" sz="1800"/>
        </a:p>
      </dgm:t>
    </dgm:pt>
    <dgm:pt modelId="{71CA3F05-C6E0-46CC-A580-ED900D0F5788}">
      <dgm:prSet custT="1"/>
      <dgm:spPr/>
      <dgm:t>
        <a:bodyPr/>
        <a:lstStyle/>
        <a:p>
          <a:r>
            <a:rPr lang="en-US" sz="1100"/>
            <a:t>FiO2 &gt;60%</a:t>
          </a:r>
        </a:p>
      </dgm:t>
    </dgm:pt>
    <dgm:pt modelId="{288700A9-EAE2-42A2-80D5-93EB923B42DD}" type="parTrans" cxnId="{76E12536-87E7-4966-99E5-E51E18343A3A}">
      <dgm:prSet/>
      <dgm:spPr/>
      <dgm:t>
        <a:bodyPr/>
        <a:lstStyle/>
        <a:p>
          <a:endParaRPr lang="en-US" sz="1800"/>
        </a:p>
      </dgm:t>
    </dgm:pt>
    <dgm:pt modelId="{1474244E-F9EC-4D57-8BAD-A3B2D50F78AF}" type="sibTrans" cxnId="{76E12536-87E7-4966-99E5-E51E18343A3A}">
      <dgm:prSet/>
      <dgm:spPr/>
      <dgm:t>
        <a:bodyPr/>
        <a:lstStyle/>
        <a:p>
          <a:endParaRPr lang="en-US" sz="1800"/>
        </a:p>
      </dgm:t>
    </dgm:pt>
    <dgm:pt modelId="{87B50A37-71C4-48BF-BE17-4ACA777967CC}">
      <dgm:prSet custT="1"/>
      <dgm:spPr/>
      <dgm:t>
        <a:bodyPr/>
        <a:lstStyle/>
        <a:p>
          <a:r>
            <a:rPr lang="en-US" sz="1100" dirty="0"/>
            <a:t>PEEP &gt;15 cm H2O</a:t>
          </a:r>
        </a:p>
      </dgm:t>
    </dgm:pt>
    <dgm:pt modelId="{68EDF8F1-6C7C-48BA-AE0A-8D6576DA7AE0}" type="parTrans" cxnId="{9A33F941-9656-414D-B302-4E7C3B84E0A6}">
      <dgm:prSet/>
      <dgm:spPr/>
      <dgm:t>
        <a:bodyPr/>
        <a:lstStyle/>
        <a:p>
          <a:endParaRPr lang="en-US" sz="1800"/>
        </a:p>
      </dgm:t>
    </dgm:pt>
    <dgm:pt modelId="{58DA4656-C895-4377-8E1C-D3752BE5B6EE}" type="sibTrans" cxnId="{9A33F941-9656-414D-B302-4E7C3B84E0A6}">
      <dgm:prSet/>
      <dgm:spPr/>
      <dgm:t>
        <a:bodyPr/>
        <a:lstStyle/>
        <a:p>
          <a:endParaRPr lang="en-US" sz="1800"/>
        </a:p>
      </dgm:t>
    </dgm:pt>
    <dgm:pt modelId="{DC265E1E-EE4A-4396-AE6E-85C03F694765}">
      <dgm:prSet custT="1"/>
      <dgm:spPr/>
      <dgm:t>
        <a:bodyPr/>
        <a:lstStyle/>
        <a:p>
          <a:r>
            <a:rPr lang="en-US" sz="1100"/>
            <a:t>Unsecured or critical airway</a:t>
          </a:r>
        </a:p>
      </dgm:t>
    </dgm:pt>
    <dgm:pt modelId="{FA1357DE-2D32-4A9A-83E7-390D2E9D41EF}" type="parTrans" cxnId="{76D58CC2-EC3A-449B-9AE0-F73950361946}">
      <dgm:prSet/>
      <dgm:spPr/>
      <dgm:t>
        <a:bodyPr/>
        <a:lstStyle/>
        <a:p>
          <a:endParaRPr lang="en-US" sz="1800"/>
        </a:p>
      </dgm:t>
    </dgm:pt>
    <dgm:pt modelId="{2BF65567-2220-461C-8EE6-07EBF6111EDD}" type="sibTrans" cxnId="{76D58CC2-EC3A-449B-9AE0-F73950361946}">
      <dgm:prSet/>
      <dgm:spPr/>
      <dgm:t>
        <a:bodyPr/>
        <a:lstStyle/>
        <a:p>
          <a:endParaRPr lang="en-US" sz="1800"/>
        </a:p>
      </dgm:t>
    </dgm:pt>
    <dgm:pt modelId="{7F9C1D29-4EC6-49B2-8F23-9C1989E634E8}">
      <dgm:prSet custT="1"/>
      <dgm:spPr/>
      <dgm:t>
        <a:bodyPr/>
        <a:lstStyle/>
        <a:p>
          <a:r>
            <a:rPr lang="en-US" sz="1600"/>
            <a:t>Neuro</a:t>
          </a:r>
        </a:p>
      </dgm:t>
    </dgm:pt>
    <dgm:pt modelId="{14073066-28B4-455E-AC0F-9D92915CDCF4}" type="parTrans" cxnId="{6A4E4CC8-796A-4FFA-AA24-DD2AE486FF14}">
      <dgm:prSet/>
      <dgm:spPr/>
      <dgm:t>
        <a:bodyPr/>
        <a:lstStyle/>
        <a:p>
          <a:endParaRPr lang="en-US" sz="1800"/>
        </a:p>
      </dgm:t>
    </dgm:pt>
    <dgm:pt modelId="{3683FC7F-EEB5-4A5C-A720-22E043640828}" type="sibTrans" cxnId="{6A4E4CC8-796A-4FFA-AA24-DD2AE486FF14}">
      <dgm:prSet/>
      <dgm:spPr/>
      <dgm:t>
        <a:bodyPr/>
        <a:lstStyle/>
        <a:p>
          <a:endParaRPr lang="en-US" sz="1800"/>
        </a:p>
      </dgm:t>
    </dgm:pt>
    <dgm:pt modelId="{6832CB3E-310E-445D-BE8D-9D2ECD9B2216}">
      <dgm:prSet custT="1"/>
      <dgm:spPr/>
      <dgm:t>
        <a:bodyPr/>
        <a:lstStyle/>
        <a:p>
          <a:r>
            <a:rPr lang="en-US" sz="1100"/>
            <a:t>Actively treating unstable ICP</a:t>
          </a:r>
        </a:p>
      </dgm:t>
    </dgm:pt>
    <dgm:pt modelId="{5F50710B-445E-4444-B5BC-72EB116A32DA}" type="parTrans" cxnId="{96B62C96-D414-4B4A-842E-CEFF764CBE88}">
      <dgm:prSet/>
      <dgm:spPr/>
      <dgm:t>
        <a:bodyPr/>
        <a:lstStyle/>
        <a:p>
          <a:endParaRPr lang="en-US" sz="1800"/>
        </a:p>
      </dgm:t>
    </dgm:pt>
    <dgm:pt modelId="{D9116730-D704-48F0-82BF-5F70B6D1160F}" type="sibTrans" cxnId="{96B62C96-D414-4B4A-842E-CEFF764CBE88}">
      <dgm:prSet/>
      <dgm:spPr/>
      <dgm:t>
        <a:bodyPr/>
        <a:lstStyle/>
        <a:p>
          <a:endParaRPr lang="en-US" sz="1800"/>
        </a:p>
      </dgm:t>
    </dgm:pt>
    <dgm:pt modelId="{0A540327-A099-440B-8ECD-004E845E2FCD}">
      <dgm:prSet custT="1"/>
      <dgm:spPr/>
      <dgm:t>
        <a:bodyPr/>
        <a:lstStyle/>
        <a:p>
          <a:r>
            <a:rPr lang="en-US" sz="1100"/>
            <a:t>Acute or uncontrolled intracranial event</a:t>
          </a:r>
        </a:p>
      </dgm:t>
    </dgm:pt>
    <dgm:pt modelId="{0D3E5D4A-EB42-47D4-883B-E5BC74DD00CC}" type="parTrans" cxnId="{C5840517-15BA-4F6B-8DC9-EBE44CBC2A83}">
      <dgm:prSet/>
      <dgm:spPr/>
      <dgm:t>
        <a:bodyPr/>
        <a:lstStyle/>
        <a:p>
          <a:endParaRPr lang="en-US" sz="1800"/>
        </a:p>
      </dgm:t>
    </dgm:pt>
    <dgm:pt modelId="{8AB917C4-7EE6-4CE5-ABA3-336CC13DBC98}" type="sibTrans" cxnId="{C5840517-15BA-4F6B-8DC9-EBE44CBC2A83}">
      <dgm:prSet/>
      <dgm:spPr/>
      <dgm:t>
        <a:bodyPr/>
        <a:lstStyle/>
        <a:p>
          <a:endParaRPr lang="en-US" sz="1800"/>
        </a:p>
      </dgm:t>
    </dgm:pt>
    <dgm:pt modelId="{F1D2D563-904F-4ED1-BF75-9543420109E0}">
      <dgm:prSet custT="1"/>
      <dgm:spPr/>
      <dgm:t>
        <a:bodyPr/>
        <a:lstStyle/>
        <a:p>
          <a:r>
            <a:rPr lang="en-US" sz="1100"/>
            <a:t>Receiving paralytic agent</a:t>
          </a:r>
        </a:p>
      </dgm:t>
    </dgm:pt>
    <dgm:pt modelId="{3001A70F-4A65-46A5-B799-C967E28B434B}" type="parTrans" cxnId="{DF414106-1F07-4703-A087-5E67756BD022}">
      <dgm:prSet/>
      <dgm:spPr/>
      <dgm:t>
        <a:bodyPr/>
        <a:lstStyle/>
        <a:p>
          <a:endParaRPr lang="en-US" sz="1800"/>
        </a:p>
      </dgm:t>
    </dgm:pt>
    <dgm:pt modelId="{BC0BADD4-CB2B-4C04-B993-BF9A4CF09F8A}" type="sibTrans" cxnId="{DF414106-1F07-4703-A087-5E67756BD022}">
      <dgm:prSet/>
      <dgm:spPr/>
      <dgm:t>
        <a:bodyPr/>
        <a:lstStyle/>
        <a:p>
          <a:endParaRPr lang="en-US" sz="1800"/>
        </a:p>
      </dgm:t>
    </dgm:pt>
    <dgm:pt modelId="{A0BEB4AC-EA9A-4B5D-8474-D3E8E76E0F28}" type="pres">
      <dgm:prSet presAssocID="{EC16A723-059E-455B-9E35-999B445CAFBB}" presName="diagram" presStyleCnt="0">
        <dgm:presLayoutVars>
          <dgm:chPref val="1"/>
          <dgm:dir/>
          <dgm:animOne val="branch"/>
          <dgm:animLvl val="lvl"/>
          <dgm:resizeHandles/>
        </dgm:presLayoutVars>
      </dgm:prSet>
      <dgm:spPr/>
    </dgm:pt>
    <dgm:pt modelId="{5D636045-BEB7-4074-843C-B135344A6C1E}" type="pres">
      <dgm:prSet presAssocID="{1F466393-B47D-48E5-A108-BBBFCFA2187D}" presName="root" presStyleCnt="0"/>
      <dgm:spPr/>
    </dgm:pt>
    <dgm:pt modelId="{C5D97F3F-99D7-4F5A-86E7-DB62728C3D2D}" type="pres">
      <dgm:prSet presAssocID="{1F466393-B47D-48E5-A108-BBBFCFA2187D}" presName="rootComposite" presStyleCnt="0"/>
      <dgm:spPr/>
    </dgm:pt>
    <dgm:pt modelId="{6E2CD591-AF77-4CFD-A372-DB84466795F3}" type="pres">
      <dgm:prSet presAssocID="{1F466393-B47D-48E5-A108-BBBFCFA2187D}" presName="rootText" presStyleLbl="node1" presStyleIdx="0" presStyleCnt="4"/>
      <dgm:spPr/>
    </dgm:pt>
    <dgm:pt modelId="{EF2B5725-8E50-4585-9720-45682DDB8F85}" type="pres">
      <dgm:prSet presAssocID="{1F466393-B47D-48E5-A108-BBBFCFA2187D}" presName="rootConnector" presStyleLbl="node1" presStyleIdx="0" presStyleCnt="4"/>
      <dgm:spPr/>
    </dgm:pt>
    <dgm:pt modelId="{BFDB7D09-8EFD-4A1E-86BA-EC40B6027C4E}" type="pres">
      <dgm:prSet presAssocID="{1F466393-B47D-48E5-A108-BBBFCFA2187D}" presName="childShape" presStyleCnt="0"/>
      <dgm:spPr/>
    </dgm:pt>
    <dgm:pt modelId="{2C8C9198-40AA-42A1-8D46-D8720B7562CB}" type="pres">
      <dgm:prSet presAssocID="{AE816E9E-11C5-4B81-8FF9-F67CE34C1EB7}" presName="Name13" presStyleLbl="parChTrans1D2" presStyleIdx="0" presStyleCnt="9"/>
      <dgm:spPr/>
    </dgm:pt>
    <dgm:pt modelId="{D83F051D-9328-4387-A787-C4C1C1CD006F}" type="pres">
      <dgm:prSet presAssocID="{77F9BE7D-B8FD-4093-8D97-8DB57AF15ECE}" presName="childText" presStyleLbl="bgAcc1" presStyleIdx="0" presStyleCnt="9">
        <dgm:presLayoutVars>
          <dgm:bulletEnabled val="1"/>
        </dgm:presLayoutVars>
      </dgm:prSet>
      <dgm:spPr/>
    </dgm:pt>
    <dgm:pt modelId="{B239F436-A553-46C8-BDBF-3FA807E18581}" type="pres">
      <dgm:prSet presAssocID="{CADB0484-CC5E-4EC4-95B2-850807E9EE04}" presName="root" presStyleCnt="0"/>
      <dgm:spPr/>
    </dgm:pt>
    <dgm:pt modelId="{CE9C7E22-9FA5-4D53-BB9D-7DC8335A2700}" type="pres">
      <dgm:prSet presAssocID="{CADB0484-CC5E-4EC4-95B2-850807E9EE04}" presName="rootComposite" presStyleCnt="0"/>
      <dgm:spPr/>
    </dgm:pt>
    <dgm:pt modelId="{22A3C68C-C557-471E-A3F8-30FBD678893E}" type="pres">
      <dgm:prSet presAssocID="{CADB0484-CC5E-4EC4-95B2-850807E9EE04}" presName="rootText" presStyleLbl="node1" presStyleIdx="1" presStyleCnt="4"/>
      <dgm:spPr/>
    </dgm:pt>
    <dgm:pt modelId="{2F490188-AACD-4142-83F4-50E18925F6D9}" type="pres">
      <dgm:prSet presAssocID="{CADB0484-CC5E-4EC4-95B2-850807E9EE04}" presName="rootConnector" presStyleLbl="node1" presStyleIdx="1" presStyleCnt="4"/>
      <dgm:spPr/>
    </dgm:pt>
    <dgm:pt modelId="{E8E7F0D6-86D6-4FB1-8F5D-5F6BB4856918}" type="pres">
      <dgm:prSet presAssocID="{CADB0484-CC5E-4EC4-95B2-850807E9EE04}" presName="childShape" presStyleCnt="0"/>
      <dgm:spPr/>
    </dgm:pt>
    <dgm:pt modelId="{43087577-6D9C-46B2-9F20-1C9AA71DB8BE}" type="pres">
      <dgm:prSet presAssocID="{3E45C118-A7C9-414C-A47C-E195A3761905}" presName="Name13" presStyleLbl="parChTrans1D2" presStyleIdx="1" presStyleCnt="9"/>
      <dgm:spPr/>
    </dgm:pt>
    <dgm:pt modelId="{2106E9E9-C132-414C-A9F6-A9B04E37E646}" type="pres">
      <dgm:prSet presAssocID="{0223DE7C-5285-4FC0-97BA-C2B7A1FE48B7}" presName="childText" presStyleLbl="bgAcc1" presStyleIdx="1" presStyleCnt="9">
        <dgm:presLayoutVars>
          <dgm:bulletEnabled val="1"/>
        </dgm:presLayoutVars>
      </dgm:prSet>
      <dgm:spPr/>
    </dgm:pt>
    <dgm:pt modelId="{CD04F3D4-6E7F-4B83-AFC7-761B2FD4C2B4}" type="pres">
      <dgm:prSet presAssocID="{A612BD4C-6074-4832-A1F3-8B797237D749}" presName="Name13" presStyleLbl="parChTrans1D2" presStyleIdx="2" presStyleCnt="9"/>
      <dgm:spPr/>
    </dgm:pt>
    <dgm:pt modelId="{7E0E3956-AA50-4D8F-A76D-75626B3E1743}" type="pres">
      <dgm:prSet presAssocID="{53B708B7-91B4-4F6E-B6B6-DD0850FC6A8A}" presName="childText" presStyleLbl="bgAcc1" presStyleIdx="2" presStyleCnt="9">
        <dgm:presLayoutVars>
          <dgm:bulletEnabled val="1"/>
        </dgm:presLayoutVars>
      </dgm:prSet>
      <dgm:spPr/>
    </dgm:pt>
    <dgm:pt modelId="{CA15C94F-2789-4C5B-860E-86862186553E}" type="pres">
      <dgm:prSet presAssocID="{445E0019-9465-4A28-BCDC-4B1005143C41}" presName="root" presStyleCnt="0"/>
      <dgm:spPr/>
    </dgm:pt>
    <dgm:pt modelId="{85A41B23-E3A6-45B5-A25E-3B75B477330F}" type="pres">
      <dgm:prSet presAssocID="{445E0019-9465-4A28-BCDC-4B1005143C41}" presName="rootComposite" presStyleCnt="0"/>
      <dgm:spPr/>
    </dgm:pt>
    <dgm:pt modelId="{9682C062-C192-401B-868C-4B11F68D1DD4}" type="pres">
      <dgm:prSet presAssocID="{445E0019-9465-4A28-BCDC-4B1005143C41}" presName="rootText" presStyleLbl="node1" presStyleIdx="2" presStyleCnt="4"/>
      <dgm:spPr/>
    </dgm:pt>
    <dgm:pt modelId="{0E28E20D-112D-45A0-B724-7E60A6C76961}" type="pres">
      <dgm:prSet presAssocID="{445E0019-9465-4A28-BCDC-4B1005143C41}" presName="rootConnector" presStyleLbl="node1" presStyleIdx="2" presStyleCnt="4"/>
      <dgm:spPr/>
    </dgm:pt>
    <dgm:pt modelId="{B5FFEA0C-534E-4DB2-8D7D-7A30EE62D1D0}" type="pres">
      <dgm:prSet presAssocID="{445E0019-9465-4A28-BCDC-4B1005143C41}" presName="childShape" presStyleCnt="0"/>
      <dgm:spPr/>
    </dgm:pt>
    <dgm:pt modelId="{23FFFEA0-9DB1-4CB6-904B-4568A70EA962}" type="pres">
      <dgm:prSet presAssocID="{288700A9-EAE2-42A2-80D5-93EB923B42DD}" presName="Name13" presStyleLbl="parChTrans1D2" presStyleIdx="3" presStyleCnt="9"/>
      <dgm:spPr/>
    </dgm:pt>
    <dgm:pt modelId="{6FD0B43E-4CB1-4DC2-A787-11E4CACAC1F2}" type="pres">
      <dgm:prSet presAssocID="{71CA3F05-C6E0-46CC-A580-ED900D0F5788}" presName="childText" presStyleLbl="bgAcc1" presStyleIdx="3" presStyleCnt="9">
        <dgm:presLayoutVars>
          <dgm:bulletEnabled val="1"/>
        </dgm:presLayoutVars>
      </dgm:prSet>
      <dgm:spPr/>
    </dgm:pt>
    <dgm:pt modelId="{853B99A0-8BC0-4D15-9A3F-E259C91E2768}" type="pres">
      <dgm:prSet presAssocID="{68EDF8F1-6C7C-48BA-AE0A-8D6576DA7AE0}" presName="Name13" presStyleLbl="parChTrans1D2" presStyleIdx="4" presStyleCnt="9"/>
      <dgm:spPr/>
    </dgm:pt>
    <dgm:pt modelId="{09C95CC8-4923-4AB6-9F46-44A93966C123}" type="pres">
      <dgm:prSet presAssocID="{87B50A37-71C4-48BF-BE17-4ACA777967CC}" presName="childText" presStyleLbl="bgAcc1" presStyleIdx="4" presStyleCnt="9">
        <dgm:presLayoutVars>
          <dgm:bulletEnabled val="1"/>
        </dgm:presLayoutVars>
      </dgm:prSet>
      <dgm:spPr/>
    </dgm:pt>
    <dgm:pt modelId="{04899DC8-6BD6-4485-8F1E-C62A9DDBA058}" type="pres">
      <dgm:prSet presAssocID="{FA1357DE-2D32-4A9A-83E7-390D2E9D41EF}" presName="Name13" presStyleLbl="parChTrans1D2" presStyleIdx="5" presStyleCnt="9"/>
      <dgm:spPr/>
    </dgm:pt>
    <dgm:pt modelId="{9B80EA2D-424D-4855-B0FC-08589401ED47}" type="pres">
      <dgm:prSet presAssocID="{DC265E1E-EE4A-4396-AE6E-85C03F694765}" presName="childText" presStyleLbl="bgAcc1" presStyleIdx="5" presStyleCnt="9">
        <dgm:presLayoutVars>
          <dgm:bulletEnabled val="1"/>
        </dgm:presLayoutVars>
      </dgm:prSet>
      <dgm:spPr/>
    </dgm:pt>
    <dgm:pt modelId="{54AA411A-3B65-4AB9-B7C4-9752C56C3A10}" type="pres">
      <dgm:prSet presAssocID="{7F9C1D29-4EC6-49B2-8F23-9C1989E634E8}" presName="root" presStyleCnt="0"/>
      <dgm:spPr/>
    </dgm:pt>
    <dgm:pt modelId="{C5C5C767-30CF-4446-B423-92D84DBC954B}" type="pres">
      <dgm:prSet presAssocID="{7F9C1D29-4EC6-49B2-8F23-9C1989E634E8}" presName="rootComposite" presStyleCnt="0"/>
      <dgm:spPr/>
    </dgm:pt>
    <dgm:pt modelId="{9C0D3DA8-EB90-49F4-ADE9-44C17C23818A}" type="pres">
      <dgm:prSet presAssocID="{7F9C1D29-4EC6-49B2-8F23-9C1989E634E8}" presName="rootText" presStyleLbl="node1" presStyleIdx="3" presStyleCnt="4"/>
      <dgm:spPr/>
    </dgm:pt>
    <dgm:pt modelId="{176A7587-39A0-405F-9929-F1A1332E3B86}" type="pres">
      <dgm:prSet presAssocID="{7F9C1D29-4EC6-49B2-8F23-9C1989E634E8}" presName="rootConnector" presStyleLbl="node1" presStyleIdx="3" presStyleCnt="4"/>
      <dgm:spPr/>
    </dgm:pt>
    <dgm:pt modelId="{7B5C5AF5-0CEA-405B-B9A4-863FA082F777}" type="pres">
      <dgm:prSet presAssocID="{7F9C1D29-4EC6-49B2-8F23-9C1989E634E8}" presName="childShape" presStyleCnt="0"/>
      <dgm:spPr/>
    </dgm:pt>
    <dgm:pt modelId="{4C4846CF-8CEB-4BB4-815C-F140246446BA}" type="pres">
      <dgm:prSet presAssocID="{5F50710B-445E-4444-B5BC-72EB116A32DA}" presName="Name13" presStyleLbl="parChTrans1D2" presStyleIdx="6" presStyleCnt="9"/>
      <dgm:spPr/>
    </dgm:pt>
    <dgm:pt modelId="{AD8C3E6E-54E0-4F49-8125-AC5E4069636D}" type="pres">
      <dgm:prSet presAssocID="{6832CB3E-310E-445D-BE8D-9D2ECD9B2216}" presName="childText" presStyleLbl="bgAcc1" presStyleIdx="6" presStyleCnt="9">
        <dgm:presLayoutVars>
          <dgm:bulletEnabled val="1"/>
        </dgm:presLayoutVars>
      </dgm:prSet>
      <dgm:spPr/>
    </dgm:pt>
    <dgm:pt modelId="{3645EB28-99F1-4301-A5A7-087EE304588E}" type="pres">
      <dgm:prSet presAssocID="{0D3E5D4A-EB42-47D4-883B-E5BC74DD00CC}" presName="Name13" presStyleLbl="parChTrans1D2" presStyleIdx="7" presStyleCnt="9"/>
      <dgm:spPr/>
    </dgm:pt>
    <dgm:pt modelId="{A33873CC-020C-466E-ABFD-F05B7495D5F2}" type="pres">
      <dgm:prSet presAssocID="{0A540327-A099-440B-8ECD-004E845E2FCD}" presName="childText" presStyleLbl="bgAcc1" presStyleIdx="7" presStyleCnt="9">
        <dgm:presLayoutVars>
          <dgm:bulletEnabled val="1"/>
        </dgm:presLayoutVars>
      </dgm:prSet>
      <dgm:spPr/>
    </dgm:pt>
    <dgm:pt modelId="{BDE39411-C86C-4C97-9BCC-C98D0BF8486C}" type="pres">
      <dgm:prSet presAssocID="{3001A70F-4A65-46A5-B799-C967E28B434B}" presName="Name13" presStyleLbl="parChTrans1D2" presStyleIdx="8" presStyleCnt="9"/>
      <dgm:spPr/>
    </dgm:pt>
    <dgm:pt modelId="{9F1BC6DE-203B-419A-8E45-37169A3564FC}" type="pres">
      <dgm:prSet presAssocID="{F1D2D563-904F-4ED1-BF75-9543420109E0}" presName="childText" presStyleLbl="bgAcc1" presStyleIdx="8" presStyleCnt="9">
        <dgm:presLayoutVars>
          <dgm:bulletEnabled val="1"/>
        </dgm:presLayoutVars>
      </dgm:prSet>
      <dgm:spPr/>
    </dgm:pt>
  </dgm:ptLst>
  <dgm:cxnLst>
    <dgm:cxn modelId="{456A3406-4C3F-4888-9A7D-AC237F27417D}" type="presOf" srcId="{AE816E9E-11C5-4B81-8FF9-F67CE34C1EB7}" destId="{2C8C9198-40AA-42A1-8D46-D8720B7562CB}" srcOrd="0" destOrd="0" presId="urn:microsoft.com/office/officeart/2005/8/layout/hierarchy3"/>
    <dgm:cxn modelId="{DF414106-1F07-4703-A087-5E67756BD022}" srcId="{7F9C1D29-4EC6-49B2-8F23-9C1989E634E8}" destId="{F1D2D563-904F-4ED1-BF75-9543420109E0}" srcOrd="2" destOrd="0" parTransId="{3001A70F-4A65-46A5-B799-C967E28B434B}" sibTransId="{BC0BADD4-CB2B-4C04-B993-BF9A4CF09F8A}"/>
    <dgm:cxn modelId="{B3CC4115-AED2-4835-B062-05BA9DA5B1D3}" type="presOf" srcId="{445E0019-9465-4A28-BCDC-4B1005143C41}" destId="{0E28E20D-112D-45A0-B724-7E60A6C76961}" srcOrd="1" destOrd="0" presId="urn:microsoft.com/office/officeart/2005/8/layout/hierarchy3"/>
    <dgm:cxn modelId="{C5840517-15BA-4F6B-8DC9-EBE44CBC2A83}" srcId="{7F9C1D29-4EC6-49B2-8F23-9C1989E634E8}" destId="{0A540327-A099-440B-8ECD-004E845E2FCD}" srcOrd="1" destOrd="0" parTransId="{0D3E5D4A-EB42-47D4-883B-E5BC74DD00CC}" sibTransId="{8AB917C4-7EE6-4CE5-ABA3-336CC13DBC98}"/>
    <dgm:cxn modelId="{93CC9121-07BF-4175-9D0C-EED0E56481B4}" type="presOf" srcId="{0223DE7C-5285-4FC0-97BA-C2B7A1FE48B7}" destId="{2106E9E9-C132-414C-A9F6-A9B04E37E646}" srcOrd="0" destOrd="0" presId="urn:microsoft.com/office/officeart/2005/8/layout/hierarchy3"/>
    <dgm:cxn modelId="{EB337625-690D-436A-BE15-CF6BDD1875EC}" type="presOf" srcId="{68EDF8F1-6C7C-48BA-AE0A-8D6576DA7AE0}" destId="{853B99A0-8BC0-4D15-9A3F-E259C91E2768}" srcOrd="0" destOrd="0" presId="urn:microsoft.com/office/officeart/2005/8/layout/hierarchy3"/>
    <dgm:cxn modelId="{2AE9572C-EAFF-42DF-B2D1-C2EBBDAEF58F}" type="presOf" srcId="{3E45C118-A7C9-414C-A47C-E195A3761905}" destId="{43087577-6D9C-46B2-9F20-1C9AA71DB8BE}" srcOrd="0" destOrd="0" presId="urn:microsoft.com/office/officeart/2005/8/layout/hierarchy3"/>
    <dgm:cxn modelId="{ED92BE2C-FBE0-408D-A29E-99B18DEBD66D}" srcId="{EC16A723-059E-455B-9E35-999B445CAFBB}" destId="{445E0019-9465-4A28-BCDC-4B1005143C41}" srcOrd="2" destOrd="0" parTransId="{B2C1C179-E3D8-4AAE-AE20-FF43A97D25A5}" sibTransId="{C63C296B-D28E-4327-BAC4-8F630050806F}"/>
    <dgm:cxn modelId="{6B349635-ABEA-44E2-A740-99E71544685C}" type="presOf" srcId="{6832CB3E-310E-445D-BE8D-9D2ECD9B2216}" destId="{AD8C3E6E-54E0-4F49-8125-AC5E4069636D}" srcOrd="0" destOrd="0" presId="urn:microsoft.com/office/officeart/2005/8/layout/hierarchy3"/>
    <dgm:cxn modelId="{76E12536-87E7-4966-99E5-E51E18343A3A}" srcId="{445E0019-9465-4A28-BCDC-4B1005143C41}" destId="{71CA3F05-C6E0-46CC-A580-ED900D0F5788}" srcOrd="0" destOrd="0" parTransId="{288700A9-EAE2-42A2-80D5-93EB923B42DD}" sibTransId="{1474244E-F9EC-4D57-8BAD-A3B2D50F78AF}"/>
    <dgm:cxn modelId="{58368539-4592-493A-8B96-A7F4B1A812A4}" type="presOf" srcId="{7F9C1D29-4EC6-49B2-8F23-9C1989E634E8}" destId="{176A7587-39A0-405F-9929-F1A1332E3B86}" srcOrd="1" destOrd="0" presId="urn:microsoft.com/office/officeart/2005/8/layout/hierarchy3"/>
    <dgm:cxn modelId="{0453583A-6E79-4F0F-9A9A-CF89F64EAF7F}" type="presOf" srcId="{F1D2D563-904F-4ED1-BF75-9543420109E0}" destId="{9F1BC6DE-203B-419A-8E45-37169A3564FC}" srcOrd="0" destOrd="0" presId="urn:microsoft.com/office/officeart/2005/8/layout/hierarchy3"/>
    <dgm:cxn modelId="{9996CD3E-71E8-491B-AF00-F75E625AFA2A}" type="presOf" srcId="{3001A70F-4A65-46A5-B799-C967E28B434B}" destId="{BDE39411-C86C-4C97-9BCC-C98D0BF8486C}" srcOrd="0" destOrd="0" presId="urn:microsoft.com/office/officeart/2005/8/layout/hierarchy3"/>
    <dgm:cxn modelId="{9A33F941-9656-414D-B302-4E7C3B84E0A6}" srcId="{445E0019-9465-4A28-BCDC-4B1005143C41}" destId="{87B50A37-71C4-48BF-BE17-4ACA777967CC}" srcOrd="1" destOrd="0" parTransId="{68EDF8F1-6C7C-48BA-AE0A-8D6576DA7AE0}" sibTransId="{58DA4656-C895-4377-8E1C-D3752BE5B6EE}"/>
    <dgm:cxn modelId="{D4BE2942-0A77-4AEA-861F-D6FB1CE55756}" type="presOf" srcId="{445E0019-9465-4A28-BCDC-4B1005143C41}" destId="{9682C062-C192-401B-868C-4B11F68D1DD4}" srcOrd="0" destOrd="0" presId="urn:microsoft.com/office/officeart/2005/8/layout/hierarchy3"/>
    <dgm:cxn modelId="{DC8A786B-A892-4BE7-A3B8-B93EE49341A0}" type="presOf" srcId="{FA1357DE-2D32-4A9A-83E7-390D2E9D41EF}" destId="{04899DC8-6BD6-4485-8F1E-C62A9DDBA058}" srcOrd="0" destOrd="0" presId="urn:microsoft.com/office/officeart/2005/8/layout/hierarchy3"/>
    <dgm:cxn modelId="{CA54C86E-930F-43B2-87CA-766B69298969}" type="presOf" srcId="{0D3E5D4A-EB42-47D4-883B-E5BC74DD00CC}" destId="{3645EB28-99F1-4301-A5A7-087EE304588E}" srcOrd="0" destOrd="0" presId="urn:microsoft.com/office/officeart/2005/8/layout/hierarchy3"/>
    <dgm:cxn modelId="{15790E6F-6CAB-4785-A7F7-878D9979924F}" type="presOf" srcId="{0A540327-A099-440B-8ECD-004E845E2FCD}" destId="{A33873CC-020C-466E-ABFD-F05B7495D5F2}" srcOrd="0" destOrd="0" presId="urn:microsoft.com/office/officeart/2005/8/layout/hierarchy3"/>
    <dgm:cxn modelId="{A1682E52-E6EA-444A-9A10-5CEE75AC0B95}" srcId="{CADB0484-CC5E-4EC4-95B2-850807E9EE04}" destId="{53B708B7-91B4-4F6E-B6B6-DD0850FC6A8A}" srcOrd="1" destOrd="0" parTransId="{A612BD4C-6074-4832-A1F3-8B797237D749}" sibTransId="{9FC7B575-B873-4DA2-AC70-877954676882}"/>
    <dgm:cxn modelId="{1616D353-C43F-430F-9506-A40D929637F7}" srcId="{EC16A723-059E-455B-9E35-999B445CAFBB}" destId="{CADB0484-CC5E-4EC4-95B2-850807E9EE04}" srcOrd="1" destOrd="0" parTransId="{EF848A80-B556-47EB-B0C2-47C76FE0FC23}" sibTransId="{905B053B-B95F-4AE0-A33F-3BB862ADEBEC}"/>
    <dgm:cxn modelId="{353C6274-6A81-452D-89D6-5C51C0E132B1}" type="presOf" srcId="{DC265E1E-EE4A-4396-AE6E-85C03F694765}" destId="{9B80EA2D-424D-4855-B0FC-08589401ED47}" srcOrd="0" destOrd="0" presId="urn:microsoft.com/office/officeart/2005/8/layout/hierarchy3"/>
    <dgm:cxn modelId="{84A4F277-19E5-4E3D-ACAB-450BCF2E8DE5}" srcId="{CADB0484-CC5E-4EC4-95B2-850807E9EE04}" destId="{0223DE7C-5285-4FC0-97BA-C2B7A1FE48B7}" srcOrd="0" destOrd="0" parTransId="{3E45C118-A7C9-414C-A47C-E195A3761905}" sibTransId="{6D4B578B-E89A-4AEA-9D86-D9ECC3BCACDF}"/>
    <dgm:cxn modelId="{FE9C6659-28DE-4349-B1BB-D4002E92E7EE}" type="presOf" srcId="{A612BD4C-6074-4832-A1F3-8B797237D749}" destId="{CD04F3D4-6E7F-4B83-AFC7-761B2FD4C2B4}" srcOrd="0" destOrd="0" presId="urn:microsoft.com/office/officeart/2005/8/layout/hierarchy3"/>
    <dgm:cxn modelId="{0FB65E7E-E5D5-4374-8C1A-4B0A40CEC71C}" srcId="{1F466393-B47D-48E5-A108-BBBFCFA2187D}" destId="{77F9BE7D-B8FD-4093-8D97-8DB57AF15ECE}" srcOrd="0" destOrd="0" parTransId="{AE816E9E-11C5-4B81-8FF9-F67CE34C1EB7}" sibTransId="{18E51833-AEB5-4E97-BC52-2A19579FAC22}"/>
    <dgm:cxn modelId="{093F8284-F992-4349-B77B-52566B3CAAFF}" type="presOf" srcId="{87B50A37-71C4-48BF-BE17-4ACA777967CC}" destId="{09C95CC8-4923-4AB6-9F46-44A93966C123}" srcOrd="0" destOrd="0" presId="urn:microsoft.com/office/officeart/2005/8/layout/hierarchy3"/>
    <dgm:cxn modelId="{A5A3828D-9677-46B0-A388-DC717C645ECE}" type="presOf" srcId="{7F9C1D29-4EC6-49B2-8F23-9C1989E634E8}" destId="{9C0D3DA8-EB90-49F4-ADE9-44C17C23818A}" srcOrd="0" destOrd="0" presId="urn:microsoft.com/office/officeart/2005/8/layout/hierarchy3"/>
    <dgm:cxn modelId="{96B62C96-D414-4B4A-842E-CEFF764CBE88}" srcId="{7F9C1D29-4EC6-49B2-8F23-9C1989E634E8}" destId="{6832CB3E-310E-445D-BE8D-9D2ECD9B2216}" srcOrd="0" destOrd="0" parTransId="{5F50710B-445E-4444-B5BC-72EB116A32DA}" sibTransId="{D9116730-D704-48F0-82BF-5F70B6D1160F}"/>
    <dgm:cxn modelId="{F44F66A7-A0DD-4F72-9F31-E8B5A45420F1}" type="presOf" srcId="{EC16A723-059E-455B-9E35-999B445CAFBB}" destId="{A0BEB4AC-EA9A-4B5D-8474-D3E8E76E0F28}" srcOrd="0" destOrd="0" presId="urn:microsoft.com/office/officeart/2005/8/layout/hierarchy3"/>
    <dgm:cxn modelId="{6B0761AE-3046-40D7-9A55-9EB8CD5838F2}" type="presOf" srcId="{53B708B7-91B4-4F6E-B6B6-DD0850FC6A8A}" destId="{7E0E3956-AA50-4D8F-A76D-75626B3E1743}" srcOrd="0" destOrd="0" presId="urn:microsoft.com/office/officeart/2005/8/layout/hierarchy3"/>
    <dgm:cxn modelId="{9D2D8EB3-5E50-4D4D-ACD5-C8E33205F236}" type="presOf" srcId="{CADB0484-CC5E-4EC4-95B2-850807E9EE04}" destId="{22A3C68C-C557-471E-A3F8-30FBD678893E}" srcOrd="0" destOrd="0" presId="urn:microsoft.com/office/officeart/2005/8/layout/hierarchy3"/>
    <dgm:cxn modelId="{F19710B6-508D-44B1-BFC0-F79B9AECF1C1}" srcId="{EC16A723-059E-455B-9E35-999B445CAFBB}" destId="{1F466393-B47D-48E5-A108-BBBFCFA2187D}" srcOrd="0" destOrd="0" parTransId="{1EB730CC-1312-4E01-B3E0-DA524276E98E}" sibTransId="{AAD8F791-0F3C-4BA5-B15A-36109B27672A}"/>
    <dgm:cxn modelId="{58F7D7BE-AAED-4C77-9331-42E1471BBE01}" type="presOf" srcId="{CADB0484-CC5E-4EC4-95B2-850807E9EE04}" destId="{2F490188-AACD-4142-83F4-50E18925F6D9}" srcOrd="1" destOrd="0" presId="urn:microsoft.com/office/officeart/2005/8/layout/hierarchy3"/>
    <dgm:cxn modelId="{8F1166BF-9CC9-45A7-8DF7-8DBD28166908}" type="presOf" srcId="{71CA3F05-C6E0-46CC-A580-ED900D0F5788}" destId="{6FD0B43E-4CB1-4DC2-A787-11E4CACAC1F2}" srcOrd="0" destOrd="0" presId="urn:microsoft.com/office/officeart/2005/8/layout/hierarchy3"/>
    <dgm:cxn modelId="{3EB4C3BF-82EF-4D99-807E-27F864C1912A}" type="presOf" srcId="{5F50710B-445E-4444-B5BC-72EB116A32DA}" destId="{4C4846CF-8CEB-4BB4-815C-F140246446BA}" srcOrd="0" destOrd="0" presId="urn:microsoft.com/office/officeart/2005/8/layout/hierarchy3"/>
    <dgm:cxn modelId="{76D58CC2-EC3A-449B-9AE0-F73950361946}" srcId="{445E0019-9465-4A28-BCDC-4B1005143C41}" destId="{DC265E1E-EE4A-4396-AE6E-85C03F694765}" srcOrd="2" destOrd="0" parTransId="{FA1357DE-2D32-4A9A-83E7-390D2E9D41EF}" sibTransId="{2BF65567-2220-461C-8EE6-07EBF6111EDD}"/>
    <dgm:cxn modelId="{6A4E4CC8-796A-4FFA-AA24-DD2AE486FF14}" srcId="{EC16A723-059E-455B-9E35-999B445CAFBB}" destId="{7F9C1D29-4EC6-49B2-8F23-9C1989E634E8}" srcOrd="3" destOrd="0" parTransId="{14073066-28B4-455E-AC0F-9D92915CDCF4}" sibTransId="{3683FC7F-EEB5-4A5C-A720-22E043640828}"/>
    <dgm:cxn modelId="{FE63F9CD-0344-49ED-A2F2-9B9F4728F3C8}" type="presOf" srcId="{288700A9-EAE2-42A2-80D5-93EB923B42DD}" destId="{23FFFEA0-9DB1-4CB6-904B-4568A70EA962}" srcOrd="0" destOrd="0" presId="urn:microsoft.com/office/officeart/2005/8/layout/hierarchy3"/>
    <dgm:cxn modelId="{2DC28DD6-CDEF-49D6-B6F1-D6EFA6CE1860}" type="presOf" srcId="{1F466393-B47D-48E5-A108-BBBFCFA2187D}" destId="{EF2B5725-8E50-4585-9720-45682DDB8F85}" srcOrd="1" destOrd="0" presId="urn:microsoft.com/office/officeart/2005/8/layout/hierarchy3"/>
    <dgm:cxn modelId="{374C55DA-17D8-4EFF-9912-BE5794E2F8B1}" type="presOf" srcId="{77F9BE7D-B8FD-4093-8D97-8DB57AF15ECE}" destId="{D83F051D-9328-4387-A787-C4C1C1CD006F}" srcOrd="0" destOrd="0" presId="urn:microsoft.com/office/officeart/2005/8/layout/hierarchy3"/>
    <dgm:cxn modelId="{656A97F2-7B4B-41CB-BEE8-E4BE5700966B}" type="presOf" srcId="{1F466393-B47D-48E5-A108-BBBFCFA2187D}" destId="{6E2CD591-AF77-4CFD-A372-DB84466795F3}" srcOrd="0" destOrd="0" presId="urn:microsoft.com/office/officeart/2005/8/layout/hierarchy3"/>
    <dgm:cxn modelId="{1EEB2E99-0711-40C7-A978-AF501A022F26}" type="presParOf" srcId="{A0BEB4AC-EA9A-4B5D-8474-D3E8E76E0F28}" destId="{5D636045-BEB7-4074-843C-B135344A6C1E}" srcOrd="0" destOrd="0" presId="urn:microsoft.com/office/officeart/2005/8/layout/hierarchy3"/>
    <dgm:cxn modelId="{2DCEEA1C-56EF-4C6A-9E87-AB5EE9852B45}" type="presParOf" srcId="{5D636045-BEB7-4074-843C-B135344A6C1E}" destId="{C5D97F3F-99D7-4F5A-86E7-DB62728C3D2D}" srcOrd="0" destOrd="0" presId="urn:microsoft.com/office/officeart/2005/8/layout/hierarchy3"/>
    <dgm:cxn modelId="{E2C02DEC-6CC1-4802-9FA2-6346962F7E9B}" type="presParOf" srcId="{C5D97F3F-99D7-4F5A-86E7-DB62728C3D2D}" destId="{6E2CD591-AF77-4CFD-A372-DB84466795F3}" srcOrd="0" destOrd="0" presId="urn:microsoft.com/office/officeart/2005/8/layout/hierarchy3"/>
    <dgm:cxn modelId="{5E36B143-BB77-4CF0-A521-A0E8151E6440}" type="presParOf" srcId="{C5D97F3F-99D7-4F5A-86E7-DB62728C3D2D}" destId="{EF2B5725-8E50-4585-9720-45682DDB8F85}" srcOrd="1" destOrd="0" presId="urn:microsoft.com/office/officeart/2005/8/layout/hierarchy3"/>
    <dgm:cxn modelId="{1E8BA3B8-0619-485E-ADBD-9E1CF7FB27A6}" type="presParOf" srcId="{5D636045-BEB7-4074-843C-B135344A6C1E}" destId="{BFDB7D09-8EFD-4A1E-86BA-EC40B6027C4E}" srcOrd="1" destOrd="0" presId="urn:microsoft.com/office/officeart/2005/8/layout/hierarchy3"/>
    <dgm:cxn modelId="{7A22AFCC-CB71-40DA-AE82-1CD13C03C983}" type="presParOf" srcId="{BFDB7D09-8EFD-4A1E-86BA-EC40B6027C4E}" destId="{2C8C9198-40AA-42A1-8D46-D8720B7562CB}" srcOrd="0" destOrd="0" presId="urn:microsoft.com/office/officeart/2005/8/layout/hierarchy3"/>
    <dgm:cxn modelId="{830F0876-3DC7-4570-8843-1A739AD99CA5}" type="presParOf" srcId="{BFDB7D09-8EFD-4A1E-86BA-EC40B6027C4E}" destId="{D83F051D-9328-4387-A787-C4C1C1CD006F}" srcOrd="1" destOrd="0" presId="urn:microsoft.com/office/officeart/2005/8/layout/hierarchy3"/>
    <dgm:cxn modelId="{AD84E280-2A9F-4D37-AF98-245E74D1E088}" type="presParOf" srcId="{A0BEB4AC-EA9A-4B5D-8474-D3E8E76E0F28}" destId="{B239F436-A553-46C8-BDBF-3FA807E18581}" srcOrd="1" destOrd="0" presId="urn:microsoft.com/office/officeart/2005/8/layout/hierarchy3"/>
    <dgm:cxn modelId="{129948BB-E7C2-49E1-9D65-0DDB05C9D382}" type="presParOf" srcId="{B239F436-A553-46C8-BDBF-3FA807E18581}" destId="{CE9C7E22-9FA5-4D53-BB9D-7DC8335A2700}" srcOrd="0" destOrd="0" presId="urn:microsoft.com/office/officeart/2005/8/layout/hierarchy3"/>
    <dgm:cxn modelId="{623193CC-16A2-40FE-AD84-77F9A1276F42}" type="presParOf" srcId="{CE9C7E22-9FA5-4D53-BB9D-7DC8335A2700}" destId="{22A3C68C-C557-471E-A3F8-30FBD678893E}" srcOrd="0" destOrd="0" presId="urn:microsoft.com/office/officeart/2005/8/layout/hierarchy3"/>
    <dgm:cxn modelId="{96F646C8-EB2F-452F-848D-227FE45F86C4}" type="presParOf" srcId="{CE9C7E22-9FA5-4D53-BB9D-7DC8335A2700}" destId="{2F490188-AACD-4142-83F4-50E18925F6D9}" srcOrd="1" destOrd="0" presId="urn:microsoft.com/office/officeart/2005/8/layout/hierarchy3"/>
    <dgm:cxn modelId="{7276BAAE-B9F7-460F-BB10-6E47E1B96ADB}" type="presParOf" srcId="{B239F436-A553-46C8-BDBF-3FA807E18581}" destId="{E8E7F0D6-86D6-4FB1-8F5D-5F6BB4856918}" srcOrd="1" destOrd="0" presId="urn:microsoft.com/office/officeart/2005/8/layout/hierarchy3"/>
    <dgm:cxn modelId="{1313D9A6-2F2F-4650-BA74-97F9E7609CE1}" type="presParOf" srcId="{E8E7F0D6-86D6-4FB1-8F5D-5F6BB4856918}" destId="{43087577-6D9C-46B2-9F20-1C9AA71DB8BE}" srcOrd="0" destOrd="0" presId="urn:microsoft.com/office/officeart/2005/8/layout/hierarchy3"/>
    <dgm:cxn modelId="{D23B2391-E788-4771-A8E6-B558928F23AE}" type="presParOf" srcId="{E8E7F0D6-86D6-4FB1-8F5D-5F6BB4856918}" destId="{2106E9E9-C132-414C-A9F6-A9B04E37E646}" srcOrd="1" destOrd="0" presId="urn:microsoft.com/office/officeart/2005/8/layout/hierarchy3"/>
    <dgm:cxn modelId="{FAE4C641-E1A2-4828-987D-D644DD29F798}" type="presParOf" srcId="{E8E7F0D6-86D6-4FB1-8F5D-5F6BB4856918}" destId="{CD04F3D4-6E7F-4B83-AFC7-761B2FD4C2B4}" srcOrd="2" destOrd="0" presId="urn:microsoft.com/office/officeart/2005/8/layout/hierarchy3"/>
    <dgm:cxn modelId="{0B06190B-C7B1-459E-9D2F-B8AF7D04E4F4}" type="presParOf" srcId="{E8E7F0D6-86D6-4FB1-8F5D-5F6BB4856918}" destId="{7E0E3956-AA50-4D8F-A76D-75626B3E1743}" srcOrd="3" destOrd="0" presId="urn:microsoft.com/office/officeart/2005/8/layout/hierarchy3"/>
    <dgm:cxn modelId="{53E8D642-0A90-414F-9BC6-B50E2CB4970E}" type="presParOf" srcId="{A0BEB4AC-EA9A-4B5D-8474-D3E8E76E0F28}" destId="{CA15C94F-2789-4C5B-860E-86862186553E}" srcOrd="2" destOrd="0" presId="urn:microsoft.com/office/officeart/2005/8/layout/hierarchy3"/>
    <dgm:cxn modelId="{77FF12B2-36ED-477C-9CBD-DD9CC5C9AF9B}" type="presParOf" srcId="{CA15C94F-2789-4C5B-860E-86862186553E}" destId="{85A41B23-E3A6-45B5-A25E-3B75B477330F}" srcOrd="0" destOrd="0" presId="urn:microsoft.com/office/officeart/2005/8/layout/hierarchy3"/>
    <dgm:cxn modelId="{96BFC148-9F7F-4D7D-BDA6-22E2314948DD}" type="presParOf" srcId="{85A41B23-E3A6-45B5-A25E-3B75B477330F}" destId="{9682C062-C192-401B-868C-4B11F68D1DD4}" srcOrd="0" destOrd="0" presId="urn:microsoft.com/office/officeart/2005/8/layout/hierarchy3"/>
    <dgm:cxn modelId="{34F6A3A1-80BA-4213-9C46-34C5B243B59B}" type="presParOf" srcId="{85A41B23-E3A6-45B5-A25E-3B75B477330F}" destId="{0E28E20D-112D-45A0-B724-7E60A6C76961}" srcOrd="1" destOrd="0" presId="urn:microsoft.com/office/officeart/2005/8/layout/hierarchy3"/>
    <dgm:cxn modelId="{29C33E3A-37BA-476D-8FDD-EE66CCC59C3D}" type="presParOf" srcId="{CA15C94F-2789-4C5B-860E-86862186553E}" destId="{B5FFEA0C-534E-4DB2-8D7D-7A30EE62D1D0}" srcOrd="1" destOrd="0" presId="urn:microsoft.com/office/officeart/2005/8/layout/hierarchy3"/>
    <dgm:cxn modelId="{9BF9545B-C1EA-4308-8B6A-F1954599D578}" type="presParOf" srcId="{B5FFEA0C-534E-4DB2-8D7D-7A30EE62D1D0}" destId="{23FFFEA0-9DB1-4CB6-904B-4568A70EA962}" srcOrd="0" destOrd="0" presId="urn:microsoft.com/office/officeart/2005/8/layout/hierarchy3"/>
    <dgm:cxn modelId="{685D7F0A-FD55-48AC-A982-619F698E4CC1}" type="presParOf" srcId="{B5FFEA0C-534E-4DB2-8D7D-7A30EE62D1D0}" destId="{6FD0B43E-4CB1-4DC2-A787-11E4CACAC1F2}" srcOrd="1" destOrd="0" presId="urn:microsoft.com/office/officeart/2005/8/layout/hierarchy3"/>
    <dgm:cxn modelId="{18BD0571-F799-4F96-9AF9-A2B87BDFB4AF}" type="presParOf" srcId="{B5FFEA0C-534E-4DB2-8D7D-7A30EE62D1D0}" destId="{853B99A0-8BC0-4D15-9A3F-E259C91E2768}" srcOrd="2" destOrd="0" presId="urn:microsoft.com/office/officeart/2005/8/layout/hierarchy3"/>
    <dgm:cxn modelId="{78148C6E-C50D-4139-9278-7148322434F1}" type="presParOf" srcId="{B5FFEA0C-534E-4DB2-8D7D-7A30EE62D1D0}" destId="{09C95CC8-4923-4AB6-9F46-44A93966C123}" srcOrd="3" destOrd="0" presId="urn:microsoft.com/office/officeart/2005/8/layout/hierarchy3"/>
    <dgm:cxn modelId="{4C2D08C8-56FA-42CF-ACBA-4B7A56FF43D3}" type="presParOf" srcId="{B5FFEA0C-534E-4DB2-8D7D-7A30EE62D1D0}" destId="{04899DC8-6BD6-4485-8F1E-C62A9DDBA058}" srcOrd="4" destOrd="0" presId="urn:microsoft.com/office/officeart/2005/8/layout/hierarchy3"/>
    <dgm:cxn modelId="{68181C59-F13A-4150-9D65-D2E6FD252005}" type="presParOf" srcId="{B5FFEA0C-534E-4DB2-8D7D-7A30EE62D1D0}" destId="{9B80EA2D-424D-4855-B0FC-08589401ED47}" srcOrd="5" destOrd="0" presId="urn:microsoft.com/office/officeart/2005/8/layout/hierarchy3"/>
    <dgm:cxn modelId="{5FCEF389-C078-4D9F-B1E9-9B7727F7AE40}" type="presParOf" srcId="{A0BEB4AC-EA9A-4B5D-8474-D3E8E76E0F28}" destId="{54AA411A-3B65-4AB9-B7C4-9752C56C3A10}" srcOrd="3" destOrd="0" presId="urn:microsoft.com/office/officeart/2005/8/layout/hierarchy3"/>
    <dgm:cxn modelId="{72F6F431-E515-4D42-8EAF-750A6FF6848D}" type="presParOf" srcId="{54AA411A-3B65-4AB9-B7C4-9752C56C3A10}" destId="{C5C5C767-30CF-4446-B423-92D84DBC954B}" srcOrd="0" destOrd="0" presId="urn:microsoft.com/office/officeart/2005/8/layout/hierarchy3"/>
    <dgm:cxn modelId="{D4511F54-6C39-4C8E-8BB8-17EAF60804B0}" type="presParOf" srcId="{C5C5C767-30CF-4446-B423-92D84DBC954B}" destId="{9C0D3DA8-EB90-49F4-ADE9-44C17C23818A}" srcOrd="0" destOrd="0" presId="urn:microsoft.com/office/officeart/2005/8/layout/hierarchy3"/>
    <dgm:cxn modelId="{1AAE56C6-E0BF-40E6-A2E9-C5AAE387D548}" type="presParOf" srcId="{C5C5C767-30CF-4446-B423-92D84DBC954B}" destId="{176A7587-39A0-405F-9929-F1A1332E3B86}" srcOrd="1" destOrd="0" presId="urn:microsoft.com/office/officeart/2005/8/layout/hierarchy3"/>
    <dgm:cxn modelId="{75B43085-1398-4EB0-87D7-8127C8DFBBE8}" type="presParOf" srcId="{54AA411A-3B65-4AB9-B7C4-9752C56C3A10}" destId="{7B5C5AF5-0CEA-405B-B9A4-863FA082F777}" srcOrd="1" destOrd="0" presId="urn:microsoft.com/office/officeart/2005/8/layout/hierarchy3"/>
    <dgm:cxn modelId="{B44CEA78-29A8-486E-8D23-FCCB7A54EC12}" type="presParOf" srcId="{7B5C5AF5-0CEA-405B-B9A4-863FA082F777}" destId="{4C4846CF-8CEB-4BB4-815C-F140246446BA}" srcOrd="0" destOrd="0" presId="urn:microsoft.com/office/officeart/2005/8/layout/hierarchy3"/>
    <dgm:cxn modelId="{AF612EF8-7DD4-41C5-ADA5-FED7C10390AB}" type="presParOf" srcId="{7B5C5AF5-0CEA-405B-B9A4-863FA082F777}" destId="{AD8C3E6E-54E0-4F49-8125-AC5E4069636D}" srcOrd="1" destOrd="0" presId="urn:microsoft.com/office/officeart/2005/8/layout/hierarchy3"/>
    <dgm:cxn modelId="{16D5A34B-1CD0-4F29-BC16-43EFC7A71DBD}" type="presParOf" srcId="{7B5C5AF5-0CEA-405B-B9A4-863FA082F777}" destId="{3645EB28-99F1-4301-A5A7-087EE304588E}" srcOrd="2" destOrd="0" presId="urn:microsoft.com/office/officeart/2005/8/layout/hierarchy3"/>
    <dgm:cxn modelId="{64367262-944A-4EFE-AFD5-EF83550068AA}" type="presParOf" srcId="{7B5C5AF5-0CEA-405B-B9A4-863FA082F777}" destId="{A33873CC-020C-466E-ABFD-F05B7495D5F2}" srcOrd="3" destOrd="0" presId="urn:microsoft.com/office/officeart/2005/8/layout/hierarchy3"/>
    <dgm:cxn modelId="{B15BA14C-980C-4D22-A677-C87E4016387E}" type="presParOf" srcId="{7B5C5AF5-0CEA-405B-B9A4-863FA082F777}" destId="{BDE39411-C86C-4C97-9BCC-C98D0BF8486C}" srcOrd="4" destOrd="0" presId="urn:microsoft.com/office/officeart/2005/8/layout/hierarchy3"/>
    <dgm:cxn modelId="{14F199DD-F2E3-4821-B34D-41A41862A404}" type="presParOf" srcId="{7B5C5AF5-0CEA-405B-B9A4-863FA082F777}" destId="{9F1BC6DE-203B-419A-8E45-37169A3564F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AB8385-A0AD-42F2-B403-C9812C59EEE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832C2AE-A248-4532-947D-D8F82BE52281}">
      <dgm:prSet phldrT="[Text]"/>
      <dgm:spPr/>
      <dgm:t>
        <a:bodyPr/>
        <a:lstStyle/>
        <a:p>
          <a:r>
            <a:rPr lang="en-US" dirty="0"/>
            <a:t>Every Moment Matters</a:t>
          </a:r>
        </a:p>
      </dgm:t>
    </dgm:pt>
    <dgm:pt modelId="{1A6CE5D1-1317-44F8-8942-4B3980F7EC44}" type="parTrans" cxnId="{B147938E-E773-4A21-A870-C4B2D3C54ACE}">
      <dgm:prSet/>
      <dgm:spPr/>
      <dgm:t>
        <a:bodyPr/>
        <a:lstStyle/>
        <a:p>
          <a:endParaRPr lang="en-US"/>
        </a:p>
      </dgm:t>
    </dgm:pt>
    <dgm:pt modelId="{34BC1F33-575F-418F-9B9D-3CCA559C9C93}" type="sibTrans" cxnId="{B147938E-E773-4A21-A870-C4B2D3C54ACE}">
      <dgm:prSet/>
      <dgm:spPr/>
      <dgm:t>
        <a:bodyPr/>
        <a:lstStyle/>
        <a:p>
          <a:endParaRPr lang="en-US"/>
        </a:p>
      </dgm:t>
    </dgm:pt>
    <dgm:pt modelId="{3D37CA70-043F-4B67-BD4E-41D2D0B369F3}">
      <dgm:prSet phldrT="[Text]" phldr="1"/>
      <dgm:spPr>
        <a:blipFill rotWithShape="0">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5000" r="-15000"/>
          </a:stretch>
        </a:blipFill>
      </dgm:spPr>
      <dgm:t>
        <a:bodyPr/>
        <a:lstStyle/>
        <a:p>
          <a:endParaRPr lang="en-US"/>
        </a:p>
      </dgm:t>
    </dgm:pt>
    <dgm:pt modelId="{B9EDA8EF-5880-4325-831C-11B09B64DB0F}" type="parTrans" cxnId="{E2C233E6-8181-4791-8E09-643FC926F43D}">
      <dgm:prSet/>
      <dgm:spPr/>
      <dgm:t>
        <a:bodyPr/>
        <a:lstStyle/>
        <a:p>
          <a:endParaRPr lang="en-US"/>
        </a:p>
      </dgm:t>
    </dgm:pt>
    <dgm:pt modelId="{BF5199A9-2A10-4F64-9305-E680392E2F14}" type="sibTrans" cxnId="{E2C233E6-8181-4791-8E09-643FC926F43D}">
      <dgm:prSet/>
      <dgm:spPr/>
      <dgm:t>
        <a:bodyPr/>
        <a:lstStyle/>
        <a:p>
          <a:endParaRPr lang="en-US"/>
        </a:p>
      </dgm:t>
    </dgm:pt>
    <dgm:pt modelId="{AC75DA96-2853-41D3-A9EE-1358248ADBA8}">
      <dgm:prSet phldrT="[Text]" phldr="1"/>
      <dgm:spPr>
        <a:blipFill rotWithShape="0">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5000" r="-15000"/>
          </a:stretch>
        </a:blipFill>
      </dgm:spPr>
      <dgm:t>
        <a:bodyPr/>
        <a:lstStyle/>
        <a:p>
          <a:endParaRPr lang="en-US"/>
        </a:p>
      </dgm:t>
    </dgm:pt>
    <dgm:pt modelId="{80E5636D-8A99-46D6-8C8A-844C04B70B46}" type="parTrans" cxnId="{245765E3-B9BF-45AD-BC61-E9F5975B40DD}">
      <dgm:prSet/>
      <dgm:spPr/>
      <dgm:t>
        <a:bodyPr/>
        <a:lstStyle/>
        <a:p>
          <a:endParaRPr lang="en-US"/>
        </a:p>
      </dgm:t>
    </dgm:pt>
    <dgm:pt modelId="{F5686C89-3E30-44C6-BC95-33565A5A26E1}" type="sibTrans" cxnId="{245765E3-B9BF-45AD-BC61-E9F5975B40DD}">
      <dgm:prSet/>
      <dgm:spPr/>
      <dgm:t>
        <a:bodyPr/>
        <a:lstStyle/>
        <a:p>
          <a:endParaRPr lang="en-US"/>
        </a:p>
      </dgm:t>
    </dgm:pt>
    <dgm:pt modelId="{63372283-6D07-4F1D-964C-D08EC7DB42CA}">
      <dgm:prSet phldrT="[Text]" phldr="1"/>
      <dgm:spPr>
        <a:blipFill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92C9AE38-4514-453C-8E94-9D45509384E4}" type="parTrans" cxnId="{42EB84BD-F247-4942-9C00-12334D8B84F6}">
      <dgm:prSet/>
      <dgm:spPr/>
      <dgm:t>
        <a:bodyPr/>
        <a:lstStyle/>
        <a:p>
          <a:endParaRPr lang="en-US"/>
        </a:p>
      </dgm:t>
    </dgm:pt>
    <dgm:pt modelId="{74D6BD7A-9182-42A9-832B-E65E27E995BA}" type="sibTrans" cxnId="{42EB84BD-F247-4942-9C00-12334D8B84F6}">
      <dgm:prSet/>
      <dgm:spPr/>
      <dgm:t>
        <a:bodyPr/>
        <a:lstStyle/>
        <a:p>
          <a:endParaRPr lang="en-US"/>
        </a:p>
      </dgm:t>
    </dgm:pt>
    <dgm:pt modelId="{CADE86B9-573B-4316-9C19-706F8A14FC92}">
      <dgm:prSet phldrT="[Text]" phldr="1"/>
      <dgm:spPr>
        <a:blipFill rotWithShape="0">
          <a:blip xmlns:r="http://schemas.openxmlformats.org/officeDocument/2006/relationships" r:embed="rId6" cstate="print">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112D2579-C545-445E-B57A-D38CF5C12C57}" type="parTrans" cxnId="{5B7AC529-7D0A-4ABC-B393-DB16ADAF7956}">
      <dgm:prSet/>
      <dgm:spPr/>
      <dgm:t>
        <a:bodyPr/>
        <a:lstStyle/>
        <a:p>
          <a:endParaRPr lang="en-US"/>
        </a:p>
      </dgm:t>
    </dgm:pt>
    <dgm:pt modelId="{D60761D8-0789-4C43-B96E-3C34A2E0D77F}" type="sibTrans" cxnId="{5B7AC529-7D0A-4ABC-B393-DB16ADAF7956}">
      <dgm:prSet/>
      <dgm:spPr/>
      <dgm:t>
        <a:bodyPr/>
        <a:lstStyle/>
        <a:p>
          <a:endParaRPr lang="en-US"/>
        </a:p>
      </dgm:t>
    </dgm:pt>
    <dgm:pt modelId="{02E7229E-8868-4CE1-A133-7A470282DE6E}" type="pres">
      <dgm:prSet presAssocID="{B1AB8385-A0AD-42F2-B403-C9812C59EEE1}" presName="diagram" presStyleCnt="0">
        <dgm:presLayoutVars>
          <dgm:chMax val="1"/>
          <dgm:dir/>
          <dgm:animLvl val="ctr"/>
          <dgm:resizeHandles val="exact"/>
        </dgm:presLayoutVars>
      </dgm:prSet>
      <dgm:spPr/>
    </dgm:pt>
    <dgm:pt modelId="{991CD5FC-EB70-4D58-9358-5E922A4FB431}" type="pres">
      <dgm:prSet presAssocID="{B1AB8385-A0AD-42F2-B403-C9812C59EEE1}" presName="matrix" presStyleCnt="0"/>
      <dgm:spPr/>
    </dgm:pt>
    <dgm:pt modelId="{E6333038-F36D-4803-BD0F-00FBA7621F46}" type="pres">
      <dgm:prSet presAssocID="{B1AB8385-A0AD-42F2-B403-C9812C59EEE1}" presName="tile1" presStyleLbl="node1" presStyleIdx="0" presStyleCnt="4"/>
      <dgm:spPr/>
    </dgm:pt>
    <dgm:pt modelId="{8A0E39CD-88AE-47FD-94E9-167B6D659718}" type="pres">
      <dgm:prSet presAssocID="{B1AB8385-A0AD-42F2-B403-C9812C59EEE1}" presName="tile1text" presStyleLbl="node1" presStyleIdx="0" presStyleCnt="4">
        <dgm:presLayoutVars>
          <dgm:chMax val="0"/>
          <dgm:chPref val="0"/>
          <dgm:bulletEnabled val="1"/>
        </dgm:presLayoutVars>
      </dgm:prSet>
      <dgm:spPr/>
    </dgm:pt>
    <dgm:pt modelId="{C49A2502-A885-434B-93E0-0B9A8DAC1C0F}" type="pres">
      <dgm:prSet presAssocID="{B1AB8385-A0AD-42F2-B403-C9812C59EEE1}" presName="tile2" presStyleLbl="node1" presStyleIdx="1" presStyleCnt="4"/>
      <dgm:spPr/>
    </dgm:pt>
    <dgm:pt modelId="{92CE30EA-B53A-4555-BCFC-C8EA1DCEB01D}" type="pres">
      <dgm:prSet presAssocID="{B1AB8385-A0AD-42F2-B403-C9812C59EEE1}" presName="tile2text" presStyleLbl="node1" presStyleIdx="1" presStyleCnt="4">
        <dgm:presLayoutVars>
          <dgm:chMax val="0"/>
          <dgm:chPref val="0"/>
          <dgm:bulletEnabled val="1"/>
        </dgm:presLayoutVars>
      </dgm:prSet>
      <dgm:spPr/>
    </dgm:pt>
    <dgm:pt modelId="{3737A34B-D158-467E-8247-7300A3BD0878}" type="pres">
      <dgm:prSet presAssocID="{B1AB8385-A0AD-42F2-B403-C9812C59EEE1}" presName="tile3" presStyleLbl="node1" presStyleIdx="2" presStyleCnt="4"/>
      <dgm:spPr/>
    </dgm:pt>
    <dgm:pt modelId="{1983E307-CB0D-4FF2-A5BC-57B8B114E1AD}" type="pres">
      <dgm:prSet presAssocID="{B1AB8385-A0AD-42F2-B403-C9812C59EEE1}" presName="tile3text" presStyleLbl="node1" presStyleIdx="2" presStyleCnt="4">
        <dgm:presLayoutVars>
          <dgm:chMax val="0"/>
          <dgm:chPref val="0"/>
          <dgm:bulletEnabled val="1"/>
        </dgm:presLayoutVars>
      </dgm:prSet>
      <dgm:spPr/>
    </dgm:pt>
    <dgm:pt modelId="{2F184FE6-0971-4160-95E3-05A1FFB39AB8}" type="pres">
      <dgm:prSet presAssocID="{B1AB8385-A0AD-42F2-B403-C9812C59EEE1}" presName="tile4" presStyleLbl="node1" presStyleIdx="3" presStyleCnt="4"/>
      <dgm:spPr/>
    </dgm:pt>
    <dgm:pt modelId="{08D33936-06ED-44FB-977F-A40AD6CC1BA2}" type="pres">
      <dgm:prSet presAssocID="{B1AB8385-A0AD-42F2-B403-C9812C59EEE1}" presName="tile4text" presStyleLbl="node1" presStyleIdx="3" presStyleCnt="4">
        <dgm:presLayoutVars>
          <dgm:chMax val="0"/>
          <dgm:chPref val="0"/>
          <dgm:bulletEnabled val="1"/>
        </dgm:presLayoutVars>
      </dgm:prSet>
      <dgm:spPr/>
    </dgm:pt>
    <dgm:pt modelId="{EEB73605-816E-40EA-A29B-D2FBA00F0826}" type="pres">
      <dgm:prSet presAssocID="{B1AB8385-A0AD-42F2-B403-C9812C59EEE1}" presName="centerTile" presStyleLbl="fgShp" presStyleIdx="0" presStyleCnt="1">
        <dgm:presLayoutVars>
          <dgm:chMax val="0"/>
          <dgm:chPref val="0"/>
        </dgm:presLayoutVars>
      </dgm:prSet>
      <dgm:spPr/>
    </dgm:pt>
  </dgm:ptLst>
  <dgm:cxnLst>
    <dgm:cxn modelId="{5B7AC529-7D0A-4ABC-B393-DB16ADAF7956}" srcId="{8832C2AE-A248-4532-947D-D8F82BE52281}" destId="{CADE86B9-573B-4316-9C19-706F8A14FC92}" srcOrd="3" destOrd="0" parTransId="{112D2579-C545-445E-B57A-D38CF5C12C57}" sibTransId="{D60761D8-0789-4C43-B96E-3C34A2E0D77F}"/>
    <dgm:cxn modelId="{2210662E-D094-4500-ADD7-2B1A8A9C7D3C}" type="presOf" srcId="{AC75DA96-2853-41D3-A9EE-1358248ADBA8}" destId="{92CE30EA-B53A-4555-BCFC-C8EA1DCEB01D}" srcOrd="1" destOrd="0" presId="urn:microsoft.com/office/officeart/2005/8/layout/matrix1"/>
    <dgm:cxn modelId="{1F1E8539-9608-4394-83F0-577771A1AF73}" type="presOf" srcId="{B1AB8385-A0AD-42F2-B403-C9812C59EEE1}" destId="{02E7229E-8868-4CE1-A133-7A470282DE6E}" srcOrd="0" destOrd="0" presId="urn:microsoft.com/office/officeart/2005/8/layout/matrix1"/>
    <dgm:cxn modelId="{BD309B39-7C06-4BA0-B3DF-780B4BF6C043}" type="presOf" srcId="{63372283-6D07-4F1D-964C-D08EC7DB42CA}" destId="{1983E307-CB0D-4FF2-A5BC-57B8B114E1AD}" srcOrd="1" destOrd="0" presId="urn:microsoft.com/office/officeart/2005/8/layout/matrix1"/>
    <dgm:cxn modelId="{6D4B9C4C-8B65-4EE1-ACFB-C7854D48ADBC}" type="presOf" srcId="{3D37CA70-043F-4B67-BD4E-41D2D0B369F3}" destId="{E6333038-F36D-4803-BD0F-00FBA7621F46}" srcOrd="0" destOrd="0" presId="urn:microsoft.com/office/officeart/2005/8/layout/matrix1"/>
    <dgm:cxn modelId="{8E540686-3CB5-4499-8245-0ACFAF8EFD66}" type="presOf" srcId="{AC75DA96-2853-41D3-A9EE-1358248ADBA8}" destId="{C49A2502-A885-434B-93E0-0B9A8DAC1C0F}" srcOrd="0" destOrd="0" presId="urn:microsoft.com/office/officeart/2005/8/layout/matrix1"/>
    <dgm:cxn modelId="{B147938E-E773-4A21-A870-C4B2D3C54ACE}" srcId="{B1AB8385-A0AD-42F2-B403-C9812C59EEE1}" destId="{8832C2AE-A248-4532-947D-D8F82BE52281}" srcOrd="0" destOrd="0" parTransId="{1A6CE5D1-1317-44F8-8942-4B3980F7EC44}" sibTransId="{34BC1F33-575F-418F-9B9D-3CCA559C9C93}"/>
    <dgm:cxn modelId="{C2359498-06AF-464F-A696-65407E332AB6}" type="presOf" srcId="{8832C2AE-A248-4532-947D-D8F82BE52281}" destId="{EEB73605-816E-40EA-A29B-D2FBA00F0826}" srcOrd="0" destOrd="0" presId="urn:microsoft.com/office/officeart/2005/8/layout/matrix1"/>
    <dgm:cxn modelId="{FFCF42B7-902E-4B92-B5BC-E99E3D7AEB7C}" type="presOf" srcId="{63372283-6D07-4F1D-964C-D08EC7DB42CA}" destId="{3737A34B-D158-467E-8247-7300A3BD0878}" srcOrd="0" destOrd="0" presId="urn:microsoft.com/office/officeart/2005/8/layout/matrix1"/>
    <dgm:cxn modelId="{62141FBA-C241-4FEE-992B-1C6257969D54}" type="presOf" srcId="{CADE86B9-573B-4316-9C19-706F8A14FC92}" destId="{08D33936-06ED-44FB-977F-A40AD6CC1BA2}" srcOrd="1" destOrd="0" presId="urn:microsoft.com/office/officeart/2005/8/layout/matrix1"/>
    <dgm:cxn modelId="{42EB84BD-F247-4942-9C00-12334D8B84F6}" srcId="{8832C2AE-A248-4532-947D-D8F82BE52281}" destId="{63372283-6D07-4F1D-964C-D08EC7DB42CA}" srcOrd="2" destOrd="0" parTransId="{92C9AE38-4514-453C-8E94-9D45509384E4}" sibTransId="{74D6BD7A-9182-42A9-832B-E65E27E995BA}"/>
    <dgm:cxn modelId="{03E506BF-D083-4D00-9E11-6584B941CC71}" type="presOf" srcId="{CADE86B9-573B-4316-9C19-706F8A14FC92}" destId="{2F184FE6-0971-4160-95E3-05A1FFB39AB8}" srcOrd="0" destOrd="0" presId="urn:microsoft.com/office/officeart/2005/8/layout/matrix1"/>
    <dgm:cxn modelId="{DD4BBBD2-4B53-42A0-A18E-E77F31DC096D}" type="presOf" srcId="{3D37CA70-043F-4B67-BD4E-41D2D0B369F3}" destId="{8A0E39CD-88AE-47FD-94E9-167B6D659718}" srcOrd="1" destOrd="0" presId="urn:microsoft.com/office/officeart/2005/8/layout/matrix1"/>
    <dgm:cxn modelId="{245765E3-B9BF-45AD-BC61-E9F5975B40DD}" srcId="{8832C2AE-A248-4532-947D-D8F82BE52281}" destId="{AC75DA96-2853-41D3-A9EE-1358248ADBA8}" srcOrd="1" destOrd="0" parTransId="{80E5636D-8A99-46D6-8C8A-844C04B70B46}" sibTransId="{F5686C89-3E30-44C6-BC95-33565A5A26E1}"/>
    <dgm:cxn modelId="{E2C233E6-8181-4791-8E09-643FC926F43D}" srcId="{8832C2AE-A248-4532-947D-D8F82BE52281}" destId="{3D37CA70-043F-4B67-BD4E-41D2D0B369F3}" srcOrd="0" destOrd="0" parTransId="{B9EDA8EF-5880-4325-831C-11B09B64DB0F}" sibTransId="{BF5199A9-2A10-4F64-9305-E680392E2F14}"/>
    <dgm:cxn modelId="{74636C0E-BD15-4836-98DB-BFAE8539AFE0}" type="presParOf" srcId="{02E7229E-8868-4CE1-A133-7A470282DE6E}" destId="{991CD5FC-EB70-4D58-9358-5E922A4FB431}" srcOrd="0" destOrd="0" presId="urn:microsoft.com/office/officeart/2005/8/layout/matrix1"/>
    <dgm:cxn modelId="{D18124E4-95BA-4FBA-A6E8-6DD314C95BCB}" type="presParOf" srcId="{991CD5FC-EB70-4D58-9358-5E922A4FB431}" destId="{E6333038-F36D-4803-BD0F-00FBA7621F46}" srcOrd="0" destOrd="0" presId="urn:microsoft.com/office/officeart/2005/8/layout/matrix1"/>
    <dgm:cxn modelId="{0E4BAEF3-F345-46A3-A8BC-0ED00BCDE65C}" type="presParOf" srcId="{991CD5FC-EB70-4D58-9358-5E922A4FB431}" destId="{8A0E39CD-88AE-47FD-94E9-167B6D659718}" srcOrd="1" destOrd="0" presId="urn:microsoft.com/office/officeart/2005/8/layout/matrix1"/>
    <dgm:cxn modelId="{F51CCE71-25A6-4415-A67B-C8FD2FD9D1B5}" type="presParOf" srcId="{991CD5FC-EB70-4D58-9358-5E922A4FB431}" destId="{C49A2502-A885-434B-93E0-0B9A8DAC1C0F}" srcOrd="2" destOrd="0" presId="urn:microsoft.com/office/officeart/2005/8/layout/matrix1"/>
    <dgm:cxn modelId="{4F18D6E3-31A2-494A-95D8-C78DC6F0A05A}" type="presParOf" srcId="{991CD5FC-EB70-4D58-9358-5E922A4FB431}" destId="{92CE30EA-B53A-4555-BCFC-C8EA1DCEB01D}" srcOrd="3" destOrd="0" presId="urn:microsoft.com/office/officeart/2005/8/layout/matrix1"/>
    <dgm:cxn modelId="{DD2E6AD0-3B0C-47CC-9D74-2A257594DDB9}" type="presParOf" srcId="{991CD5FC-EB70-4D58-9358-5E922A4FB431}" destId="{3737A34B-D158-467E-8247-7300A3BD0878}" srcOrd="4" destOrd="0" presId="urn:microsoft.com/office/officeart/2005/8/layout/matrix1"/>
    <dgm:cxn modelId="{68699A33-0AED-486E-8C09-B7F31BA5D9E7}" type="presParOf" srcId="{991CD5FC-EB70-4D58-9358-5E922A4FB431}" destId="{1983E307-CB0D-4FF2-A5BC-57B8B114E1AD}" srcOrd="5" destOrd="0" presId="urn:microsoft.com/office/officeart/2005/8/layout/matrix1"/>
    <dgm:cxn modelId="{3C67E816-C2D3-4E01-8363-5A69284BC861}" type="presParOf" srcId="{991CD5FC-EB70-4D58-9358-5E922A4FB431}" destId="{2F184FE6-0971-4160-95E3-05A1FFB39AB8}" srcOrd="6" destOrd="0" presId="urn:microsoft.com/office/officeart/2005/8/layout/matrix1"/>
    <dgm:cxn modelId="{73F0F151-3EEF-4E61-814C-67F02FDCF319}" type="presParOf" srcId="{991CD5FC-EB70-4D58-9358-5E922A4FB431}" destId="{08D33936-06ED-44FB-977F-A40AD6CC1BA2}" srcOrd="7" destOrd="0" presId="urn:microsoft.com/office/officeart/2005/8/layout/matrix1"/>
    <dgm:cxn modelId="{6E99BCBE-2383-499B-A201-2713EAC7317F}" type="presParOf" srcId="{02E7229E-8868-4CE1-A133-7A470282DE6E}" destId="{EEB73605-816E-40EA-A29B-D2FBA00F082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3CA4-402A-47D5-B4E6-FC16F7BA4E5A}">
      <dsp:nvSpPr>
        <dsp:cNvPr id="0" name=""/>
        <dsp:cNvSpPr/>
      </dsp:nvSpPr>
      <dsp:spPr>
        <a:xfrm>
          <a:off x="754379" y="0"/>
          <a:ext cx="8549640" cy="413434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BC8CB1B-D5A8-4E3B-9A07-9C24AC35FCDA}">
      <dsp:nvSpPr>
        <dsp:cNvPr id="0" name=""/>
        <dsp:cNvSpPr/>
      </dsp:nvSpPr>
      <dsp:spPr>
        <a:xfrm>
          <a:off x="5034" y="1240304"/>
          <a:ext cx="2421284" cy="1653738"/>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are the risks of bedrest!</a:t>
          </a:r>
        </a:p>
      </dsp:txBody>
      <dsp:txXfrm>
        <a:off x="85763" y="1321033"/>
        <a:ext cx="2259826" cy="1492280"/>
      </dsp:txXfrm>
    </dsp:sp>
    <dsp:sp modelId="{AB80EE58-4C4F-4D88-A4FA-071AC0732636}">
      <dsp:nvSpPr>
        <dsp:cNvPr id="0" name=""/>
        <dsp:cNvSpPr/>
      </dsp:nvSpPr>
      <dsp:spPr>
        <a:xfrm>
          <a:off x="2547383" y="1240304"/>
          <a:ext cx="2421284" cy="1653738"/>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Is it safe?</a:t>
          </a:r>
        </a:p>
      </dsp:txBody>
      <dsp:txXfrm>
        <a:off x="2628112" y="1321033"/>
        <a:ext cx="2259826" cy="1492280"/>
      </dsp:txXfrm>
    </dsp:sp>
    <dsp:sp modelId="{335E456D-E042-430B-A36B-4E0F95845F90}">
      <dsp:nvSpPr>
        <dsp:cNvPr id="0" name=""/>
        <dsp:cNvSpPr/>
      </dsp:nvSpPr>
      <dsp:spPr>
        <a:xfrm>
          <a:off x="5089732" y="1240304"/>
          <a:ext cx="2421284" cy="1653738"/>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are the outcomes?</a:t>
          </a:r>
        </a:p>
      </dsp:txBody>
      <dsp:txXfrm>
        <a:off x="5170461" y="1321033"/>
        <a:ext cx="2259826" cy="1492280"/>
      </dsp:txXfrm>
    </dsp:sp>
    <dsp:sp modelId="{BEED4367-E9B7-4128-9FB9-3C0E09BEE83B}">
      <dsp:nvSpPr>
        <dsp:cNvPr id="0" name=""/>
        <dsp:cNvSpPr/>
      </dsp:nvSpPr>
      <dsp:spPr>
        <a:xfrm>
          <a:off x="7632081" y="1240304"/>
          <a:ext cx="2421284" cy="1653738"/>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How do we do it?</a:t>
          </a:r>
        </a:p>
      </dsp:txBody>
      <dsp:txXfrm>
        <a:off x="7712810" y="1321033"/>
        <a:ext cx="2259826" cy="1492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809B-0341-4257-A858-25DC8660CB58}">
      <dsp:nvSpPr>
        <dsp:cNvPr id="0" name=""/>
        <dsp:cNvSpPr/>
      </dsp:nvSpPr>
      <dsp:spPr>
        <a:xfrm>
          <a:off x="0" y="490125"/>
          <a:ext cx="4937760" cy="743535"/>
        </a:xfrm>
        <a:prstGeom prst="round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Loss of lean muscle tissue: </a:t>
          </a:r>
          <a:endParaRPr lang="en-US" sz="3100" kern="1200"/>
        </a:p>
      </dsp:txBody>
      <dsp:txXfrm>
        <a:off x="36296" y="526421"/>
        <a:ext cx="4865168" cy="670943"/>
      </dsp:txXfrm>
    </dsp:sp>
    <dsp:sp modelId="{64ABC8CF-4E46-46F7-95F5-EBE986FA0C94}">
      <dsp:nvSpPr>
        <dsp:cNvPr id="0" name=""/>
        <dsp:cNvSpPr/>
      </dsp:nvSpPr>
      <dsp:spPr>
        <a:xfrm>
          <a:off x="0" y="1233660"/>
          <a:ext cx="4937760"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18% throughout average ICU stay</a:t>
          </a:r>
          <a:endParaRPr lang="en-US" sz="2400" kern="1200" dirty="0"/>
        </a:p>
        <a:p>
          <a:pPr marL="228600" lvl="1" indent="-228600" algn="l" defTabSz="1066800">
            <a:lnSpc>
              <a:spcPct val="90000"/>
            </a:lnSpc>
            <a:spcBef>
              <a:spcPct val="0"/>
            </a:spcBef>
            <a:spcAft>
              <a:spcPct val="20000"/>
            </a:spcAft>
            <a:buChar char="•"/>
          </a:pPr>
          <a:r>
            <a:rPr lang="en-US" sz="2400" b="1" kern="1200"/>
            <a:t>1.5% to 2% per day</a:t>
          </a:r>
          <a:r>
            <a:rPr lang="en-US" sz="2400" b="1" kern="1200" baseline="30000"/>
            <a:t>8</a:t>
          </a:r>
          <a:endParaRPr lang="en-US" sz="2400" kern="1200"/>
        </a:p>
      </dsp:txBody>
      <dsp:txXfrm>
        <a:off x="0" y="1233660"/>
        <a:ext cx="4937760" cy="834210"/>
      </dsp:txXfrm>
    </dsp:sp>
    <dsp:sp modelId="{5716A816-F0C4-4951-84E0-885AC07FA379}">
      <dsp:nvSpPr>
        <dsp:cNvPr id="0" name=""/>
        <dsp:cNvSpPr/>
      </dsp:nvSpPr>
      <dsp:spPr>
        <a:xfrm>
          <a:off x="0" y="2067870"/>
          <a:ext cx="4937760" cy="743535"/>
        </a:xfrm>
        <a:prstGeom prst="roundRect">
          <a:avLst/>
        </a:prstGeom>
        <a:solidFill>
          <a:schemeClr val="accent3">
            <a:shade val="50000"/>
            <a:hueOff val="76672"/>
            <a:satOff val="1828"/>
            <a:lumOff val="251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Increased insulin resistance</a:t>
          </a:r>
          <a:endParaRPr lang="en-US" sz="3100" kern="1200"/>
        </a:p>
      </dsp:txBody>
      <dsp:txXfrm>
        <a:off x="36296" y="2104166"/>
        <a:ext cx="4865168" cy="670943"/>
      </dsp:txXfrm>
    </dsp:sp>
    <dsp:sp modelId="{8B22DBA0-25C3-4824-9916-3D4A564FD318}">
      <dsp:nvSpPr>
        <dsp:cNvPr id="0" name=""/>
        <dsp:cNvSpPr/>
      </dsp:nvSpPr>
      <dsp:spPr>
        <a:xfrm>
          <a:off x="0" y="2900686"/>
          <a:ext cx="4937760" cy="743535"/>
        </a:xfrm>
        <a:prstGeom prst="roundRect">
          <a:avLst/>
        </a:prstGeom>
        <a:solidFill>
          <a:schemeClr val="accent3">
            <a:shade val="50000"/>
            <a:hueOff val="76672"/>
            <a:satOff val="1828"/>
            <a:lumOff val="251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Thromboembolic disease</a:t>
          </a:r>
          <a:endParaRPr lang="en-US" sz="3100" kern="1200"/>
        </a:p>
      </dsp:txBody>
      <dsp:txXfrm>
        <a:off x="36296" y="2936982"/>
        <a:ext cx="4865168"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1D77E-D1DB-4FE4-BDB9-CCC45803ABC7}">
      <dsp:nvSpPr>
        <dsp:cNvPr id="0" name=""/>
        <dsp:cNvSpPr/>
      </dsp:nvSpPr>
      <dsp:spPr>
        <a:xfrm>
          <a:off x="0" y="29775"/>
          <a:ext cx="4937760" cy="743535"/>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Microvascular dysfunction</a:t>
          </a:r>
          <a:endParaRPr lang="en-US" sz="3100" kern="1200"/>
        </a:p>
      </dsp:txBody>
      <dsp:txXfrm>
        <a:off x="36296" y="66071"/>
        <a:ext cx="4865168" cy="670943"/>
      </dsp:txXfrm>
    </dsp:sp>
    <dsp:sp modelId="{E531236C-A7E5-41C7-83AD-D76D54A354DC}">
      <dsp:nvSpPr>
        <dsp:cNvPr id="0" name=""/>
        <dsp:cNvSpPr/>
      </dsp:nvSpPr>
      <dsp:spPr>
        <a:xfrm>
          <a:off x="0" y="862590"/>
          <a:ext cx="4937760" cy="743535"/>
        </a:xfrm>
        <a:prstGeom prst="roundRect">
          <a:avLst/>
        </a:prstGeom>
        <a:solidFill>
          <a:schemeClr val="accent2">
            <a:shade val="80000"/>
            <a:hueOff val="-145098"/>
            <a:satOff val="-14201"/>
            <a:lumOff val="92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Systemic Inflammation</a:t>
          </a:r>
          <a:endParaRPr lang="en-US" sz="3100" kern="1200" dirty="0"/>
        </a:p>
      </dsp:txBody>
      <dsp:txXfrm>
        <a:off x="36296" y="898886"/>
        <a:ext cx="4865168" cy="670943"/>
      </dsp:txXfrm>
    </dsp:sp>
    <dsp:sp modelId="{8B9A1C2E-8E1C-4280-A3E4-BA19B6A77C17}">
      <dsp:nvSpPr>
        <dsp:cNvPr id="0" name=""/>
        <dsp:cNvSpPr/>
      </dsp:nvSpPr>
      <dsp:spPr>
        <a:xfrm>
          <a:off x="0" y="1695405"/>
          <a:ext cx="4937760" cy="743535"/>
        </a:xfrm>
        <a:prstGeom prst="roundRect">
          <a:avLst/>
        </a:prstGeom>
        <a:solidFill>
          <a:schemeClr val="accent2">
            <a:shade val="80000"/>
            <a:hueOff val="-290196"/>
            <a:satOff val="-28402"/>
            <a:lumOff val="185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Atelectasis</a:t>
          </a:r>
          <a:endParaRPr lang="en-US" sz="3100" kern="1200"/>
        </a:p>
      </dsp:txBody>
      <dsp:txXfrm>
        <a:off x="36296" y="1731701"/>
        <a:ext cx="4865168" cy="670943"/>
      </dsp:txXfrm>
    </dsp:sp>
    <dsp:sp modelId="{E80C33E9-0CE0-45AA-AAD3-077EBC65E1AB}">
      <dsp:nvSpPr>
        <dsp:cNvPr id="0" name=""/>
        <dsp:cNvSpPr/>
      </dsp:nvSpPr>
      <dsp:spPr>
        <a:xfrm>
          <a:off x="0" y="2528220"/>
          <a:ext cx="4937760" cy="743535"/>
        </a:xfrm>
        <a:prstGeom prst="roundRect">
          <a:avLst/>
        </a:prstGeom>
        <a:solidFill>
          <a:schemeClr val="accent2">
            <a:shade val="80000"/>
            <a:hueOff val="-435293"/>
            <a:satOff val="-42603"/>
            <a:lumOff val="27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Pressure Ulcers</a:t>
          </a:r>
          <a:endParaRPr lang="en-US" sz="3100" kern="1200"/>
        </a:p>
      </dsp:txBody>
      <dsp:txXfrm>
        <a:off x="36296" y="2564516"/>
        <a:ext cx="4865168" cy="670943"/>
      </dsp:txXfrm>
    </dsp:sp>
    <dsp:sp modelId="{3F6BA77F-49A7-4C30-AD48-22D65AF98953}">
      <dsp:nvSpPr>
        <dsp:cNvPr id="0" name=""/>
        <dsp:cNvSpPr/>
      </dsp:nvSpPr>
      <dsp:spPr>
        <a:xfrm>
          <a:off x="0" y="3361036"/>
          <a:ext cx="4937760" cy="743535"/>
        </a:xfrm>
        <a:prstGeom prst="roundRect">
          <a:avLst/>
        </a:prstGeom>
        <a:solidFill>
          <a:schemeClr val="accent2">
            <a:shade val="80000"/>
            <a:hueOff val="-580391"/>
            <a:satOff val="-56804"/>
            <a:lumOff val="370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Joint contractures</a:t>
          </a:r>
          <a:endParaRPr lang="en-US" sz="3100" kern="1200"/>
        </a:p>
      </dsp:txBody>
      <dsp:txXfrm>
        <a:off x="36296" y="3397332"/>
        <a:ext cx="4865168" cy="670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3AF3-B422-4D81-9652-8431A9B6E63D}">
      <dsp:nvSpPr>
        <dsp:cNvPr id="0" name=""/>
        <dsp:cNvSpPr/>
      </dsp:nvSpPr>
      <dsp:spPr>
        <a:xfrm>
          <a:off x="0" y="0"/>
          <a:ext cx="2660073" cy="2660073"/>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3D577-77CF-4794-AB54-2642F8DD2DEA}">
      <dsp:nvSpPr>
        <dsp:cNvPr id="0" name=""/>
        <dsp:cNvSpPr/>
      </dsp:nvSpPr>
      <dsp:spPr>
        <a:xfrm>
          <a:off x="1330036" y="0"/>
          <a:ext cx="8894617" cy="2660073"/>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Potential safety events </a:t>
          </a:r>
        </a:p>
        <a:p>
          <a:pPr marL="0" lvl="0" indent="0" algn="ctr" defTabSz="1022350">
            <a:lnSpc>
              <a:spcPct val="90000"/>
            </a:lnSpc>
            <a:spcBef>
              <a:spcPct val="0"/>
            </a:spcBef>
            <a:spcAft>
              <a:spcPct val="35000"/>
            </a:spcAft>
            <a:buNone/>
          </a:pPr>
          <a:r>
            <a:rPr lang="en-US" sz="2300" kern="1200" dirty="0"/>
            <a:t>583 (2.6%)</a:t>
          </a:r>
        </a:p>
      </dsp:txBody>
      <dsp:txXfrm>
        <a:off x="1330036" y="0"/>
        <a:ext cx="4447308" cy="1263534"/>
      </dsp:txXfrm>
    </dsp:sp>
    <dsp:sp modelId="{8A7FBBCE-D7A7-413F-9D13-A44620A86ADC}">
      <dsp:nvSpPr>
        <dsp:cNvPr id="0" name=""/>
        <dsp:cNvSpPr/>
      </dsp:nvSpPr>
      <dsp:spPr>
        <a:xfrm>
          <a:off x="698269" y="1263534"/>
          <a:ext cx="1263534" cy="1263534"/>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943D4-3C6F-4FCE-BA74-BC32B74C165D}">
      <dsp:nvSpPr>
        <dsp:cNvPr id="0" name=""/>
        <dsp:cNvSpPr/>
      </dsp:nvSpPr>
      <dsp:spPr>
        <a:xfrm>
          <a:off x="1330036" y="1263534"/>
          <a:ext cx="8894617" cy="1263534"/>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Events with consequence, including stop rehab</a:t>
          </a:r>
        </a:p>
        <a:p>
          <a:pPr marL="0" lvl="0" indent="0" algn="ctr" defTabSz="1022350">
            <a:lnSpc>
              <a:spcPct val="90000"/>
            </a:lnSpc>
            <a:spcBef>
              <a:spcPct val="0"/>
            </a:spcBef>
            <a:spcAft>
              <a:spcPct val="35000"/>
            </a:spcAft>
            <a:buNone/>
          </a:pPr>
          <a:r>
            <a:rPr lang="en-US" sz="2300" kern="1200" dirty="0"/>
            <a:t>78 (0.6%)</a:t>
          </a:r>
        </a:p>
      </dsp:txBody>
      <dsp:txXfrm>
        <a:off x="1330036" y="1263534"/>
        <a:ext cx="4447308" cy="1263534"/>
      </dsp:txXfrm>
    </dsp:sp>
    <dsp:sp modelId="{3D035BE6-DE6E-46CC-8237-239C4543283A}">
      <dsp:nvSpPr>
        <dsp:cNvPr id="0" name=""/>
        <dsp:cNvSpPr/>
      </dsp:nvSpPr>
      <dsp:spPr>
        <a:xfrm>
          <a:off x="5777345" y="0"/>
          <a:ext cx="4447308" cy="126353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b="0" i="0" kern="1200"/>
            <a:t>Fall (11, 0.07%)</a:t>
          </a:r>
          <a:endParaRPr lang="en-US" sz="1000" kern="1200"/>
        </a:p>
        <a:p>
          <a:pPr marL="57150" lvl="1" indent="-57150" algn="l" defTabSz="444500">
            <a:lnSpc>
              <a:spcPct val="90000"/>
            </a:lnSpc>
            <a:spcBef>
              <a:spcPct val="0"/>
            </a:spcBef>
            <a:spcAft>
              <a:spcPct val="15000"/>
            </a:spcAft>
            <a:buChar char="•"/>
          </a:pPr>
          <a:r>
            <a:rPr lang="en-US" sz="1000" b="0" i="0" kern="1200"/>
            <a:t>Endotracheal tube remova</a:t>
          </a:r>
          <a:r>
            <a:rPr lang="en-US" sz="1000" kern="1200"/>
            <a:t>l (2, 0.01%)</a:t>
          </a:r>
        </a:p>
        <a:p>
          <a:pPr marL="57150" lvl="1" indent="-57150" algn="l" defTabSz="444500">
            <a:lnSpc>
              <a:spcPct val="90000"/>
            </a:lnSpc>
            <a:spcBef>
              <a:spcPct val="0"/>
            </a:spcBef>
            <a:spcAft>
              <a:spcPct val="15000"/>
            </a:spcAft>
            <a:buChar char="•"/>
          </a:pPr>
          <a:r>
            <a:rPr lang="en-US" sz="1000" b="0" i="0" kern="1200"/>
            <a:t>Intravascular catheter event (35, 0.2%)</a:t>
          </a:r>
          <a:endParaRPr lang="en-US" sz="1000" kern="1200"/>
        </a:p>
        <a:p>
          <a:pPr marL="57150" lvl="1" indent="-57150" algn="l" defTabSz="444500">
            <a:lnSpc>
              <a:spcPct val="90000"/>
            </a:lnSpc>
            <a:spcBef>
              <a:spcPct val="0"/>
            </a:spcBef>
            <a:spcAft>
              <a:spcPct val="15000"/>
            </a:spcAft>
            <a:buChar char="•"/>
          </a:pPr>
          <a:r>
            <a:rPr lang="en-US" sz="1000" b="0" i="0" kern="1200"/>
            <a:t>Other catheter or tube removal (15, 0.9%)</a:t>
          </a:r>
          <a:endParaRPr lang="en-US" sz="1000" kern="1200"/>
        </a:p>
        <a:p>
          <a:pPr marL="57150" lvl="1" indent="-57150" algn="l" defTabSz="444500">
            <a:lnSpc>
              <a:spcPct val="90000"/>
            </a:lnSpc>
            <a:spcBef>
              <a:spcPct val="0"/>
            </a:spcBef>
            <a:spcAft>
              <a:spcPct val="15000"/>
            </a:spcAft>
            <a:buChar char="•"/>
          </a:pPr>
          <a:r>
            <a:rPr lang="en-US" sz="1000" b="0" i="0" kern="1200"/>
            <a:t>Cardiac arrest (4, 0.03%)</a:t>
          </a:r>
          <a:endParaRPr lang="en-US" sz="1000" kern="1200"/>
        </a:p>
        <a:p>
          <a:pPr marL="57150" lvl="1" indent="-57150" algn="l" defTabSz="444500">
            <a:lnSpc>
              <a:spcPct val="90000"/>
            </a:lnSpc>
            <a:spcBef>
              <a:spcPct val="0"/>
            </a:spcBef>
            <a:spcAft>
              <a:spcPct val="15000"/>
            </a:spcAft>
            <a:buChar char="•"/>
          </a:pPr>
          <a:r>
            <a:rPr lang="en-US" sz="1000" b="0" i="0" kern="1200"/>
            <a:t>Hemodynamic changes (126, 0.7%)</a:t>
          </a:r>
          <a:endParaRPr lang="en-US" sz="1000" kern="1200"/>
        </a:p>
        <a:p>
          <a:pPr marL="57150" lvl="1" indent="-57150" algn="l" defTabSz="444500">
            <a:lnSpc>
              <a:spcPct val="90000"/>
            </a:lnSpc>
            <a:spcBef>
              <a:spcPct val="0"/>
            </a:spcBef>
            <a:spcAft>
              <a:spcPct val="15000"/>
            </a:spcAft>
            <a:buChar char="•"/>
          </a:pPr>
          <a:r>
            <a:rPr lang="en-US" sz="1000" b="0" i="0" kern="1200"/>
            <a:t>Desaturation (78, 0.5%)</a:t>
          </a:r>
          <a:endParaRPr lang="en-US" sz="1000" kern="1200"/>
        </a:p>
      </dsp:txBody>
      <dsp:txXfrm>
        <a:off x="5777345" y="0"/>
        <a:ext cx="4447308" cy="1263534"/>
      </dsp:txXfrm>
    </dsp:sp>
    <dsp:sp modelId="{4F416636-4A32-48C7-9A3A-3253F36260B1}">
      <dsp:nvSpPr>
        <dsp:cNvPr id="0" name=""/>
        <dsp:cNvSpPr/>
      </dsp:nvSpPr>
      <dsp:spPr>
        <a:xfrm>
          <a:off x="5777345" y="1263534"/>
          <a:ext cx="4447308" cy="126353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1 fall</a:t>
          </a:r>
        </a:p>
        <a:p>
          <a:pPr marL="57150" lvl="1" indent="-57150" algn="l" defTabSz="444500">
            <a:lnSpc>
              <a:spcPct val="90000"/>
            </a:lnSpc>
            <a:spcBef>
              <a:spcPct val="0"/>
            </a:spcBef>
            <a:spcAft>
              <a:spcPct val="15000"/>
            </a:spcAft>
            <a:buChar char="•"/>
          </a:pPr>
          <a:r>
            <a:rPr lang="en-US" sz="1000" kern="1200"/>
            <a:t>11 tube removal</a:t>
          </a:r>
        </a:p>
        <a:p>
          <a:pPr marL="57150" lvl="1" indent="-57150" algn="l" defTabSz="444500">
            <a:lnSpc>
              <a:spcPct val="90000"/>
            </a:lnSpc>
            <a:spcBef>
              <a:spcPct val="0"/>
            </a:spcBef>
            <a:spcAft>
              <a:spcPct val="15000"/>
            </a:spcAft>
            <a:buChar char="•"/>
          </a:pPr>
          <a:r>
            <a:rPr lang="en-US" sz="1000" kern="1200"/>
            <a:t>34 hemodynamic changes</a:t>
          </a:r>
        </a:p>
        <a:p>
          <a:pPr marL="57150" lvl="1" indent="-57150" algn="l" defTabSz="444500">
            <a:lnSpc>
              <a:spcPct val="90000"/>
            </a:lnSpc>
            <a:spcBef>
              <a:spcPct val="0"/>
            </a:spcBef>
            <a:spcAft>
              <a:spcPct val="15000"/>
            </a:spcAft>
            <a:buChar char="•"/>
          </a:pPr>
          <a:r>
            <a:rPr lang="en-US" sz="1000" kern="1200"/>
            <a:t>18 desaturation,</a:t>
          </a:r>
        </a:p>
        <a:p>
          <a:pPr marL="57150" lvl="1" indent="-57150" algn="l" defTabSz="444500">
            <a:lnSpc>
              <a:spcPct val="90000"/>
            </a:lnSpc>
            <a:spcBef>
              <a:spcPct val="0"/>
            </a:spcBef>
            <a:spcAft>
              <a:spcPct val="15000"/>
            </a:spcAft>
            <a:buChar char="•"/>
          </a:pPr>
          <a:r>
            <a:rPr lang="en-US" sz="1000" kern="1200"/>
            <a:t>14 other</a:t>
          </a:r>
        </a:p>
      </dsp:txBody>
      <dsp:txXfrm>
        <a:off x="5777345" y="1263534"/>
        <a:ext cx="4447308" cy="1263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6B127-852D-444D-AA7C-24AD1B770D2C}">
      <dsp:nvSpPr>
        <dsp:cNvPr id="0" name=""/>
        <dsp:cNvSpPr/>
      </dsp:nvSpPr>
      <dsp:spPr>
        <a:xfrm>
          <a:off x="0" y="0"/>
          <a:ext cx="8549640" cy="18604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Standards on all patients</a:t>
          </a:r>
        </a:p>
        <a:p>
          <a:pPr marL="114300" lvl="1" indent="-114300" algn="l" defTabSz="666750">
            <a:lnSpc>
              <a:spcPct val="90000"/>
            </a:lnSpc>
            <a:spcBef>
              <a:spcPct val="0"/>
            </a:spcBef>
            <a:spcAft>
              <a:spcPct val="15000"/>
            </a:spcAft>
            <a:buChar char="•"/>
          </a:pPr>
          <a:r>
            <a:rPr lang="en-US" sz="1500" kern="1200" dirty="0"/>
            <a:t>Turn every 2 hours</a:t>
          </a:r>
        </a:p>
        <a:p>
          <a:pPr marL="114300" lvl="1" indent="-114300" algn="l" defTabSz="666750">
            <a:lnSpc>
              <a:spcPct val="90000"/>
            </a:lnSpc>
            <a:spcBef>
              <a:spcPct val="0"/>
            </a:spcBef>
            <a:spcAft>
              <a:spcPct val="15000"/>
            </a:spcAft>
            <a:buChar char="•"/>
          </a:pPr>
          <a:r>
            <a:rPr lang="en-US" sz="1500" kern="1200" dirty="0"/>
            <a:t>HOB 30 degrees </a:t>
          </a:r>
        </a:p>
        <a:p>
          <a:pPr marL="114300" lvl="1" indent="-114300" algn="l" defTabSz="666750">
            <a:lnSpc>
              <a:spcPct val="90000"/>
            </a:lnSpc>
            <a:spcBef>
              <a:spcPct val="0"/>
            </a:spcBef>
            <a:spcAft>
              <a:spcPct val="15000"/>
            </a:spcAft>
            <a:buChar char="•"/>
          </a:pPr>
          <a:r>
            <a:rPr lang="en-US" sz="1500" kern="1200" dirty="0"/>
            <a:t>Active and passive range of motion</a:t>
          </a:r>
        </a:p>
        <a:p>
          <a:pPr marL="114300" lvl="1" indent="-114300" algn="l" defTabSz="666750">
            <a:lnSpc>
              <a:spcPct val="90000"/>
            </a:lnSpc>
            <a:spcBef>
              <a:spcPct val="0"/>
            </a:spcBef>
            <a:spcAft>
              <a:spcPct val="15000"/>
            </a:spcAft>
            <a:buChar char="•"/>
          </a:pPr>
          <a:r>
            <a:rPr lang="en-US" sz="1500" kern="1200" dirty="0"/>
            <a:t>Minimize back time if able</a:t>
          </a:r>
        </a:p>
        <a:p>
          <a:pPr marL="114300" lvl="1" indent="-114300" algn="l" defTabSz="666750">
            <a:lnSpc>
              <a:spcPct val="90000"/>
            </a:lnSpc>
            <a:spcBef>
              <a:spcPct val="0"/>
            </a:spcBef>
            <a:spcAft>
              <a:spcPct val="15000"/>
            </a:spcAft>
            <a:buChar char="•"/>
          </a:pPr>
          <a:r>
            <a:rPr lang="en-US" sz="1500" kern="1200" dirty="0"/>
            <a:t>Observe weight bearing</a:t>
          </a:r>
        </a:p>
      </dsp:txBody>
      <dsp:txXfrm>
        <a:off x="54491" y="54491"/>
        <a:ext cx="6626713" cy="1751474"/>
      </dsp:txXfrm>
    </dsp:sp>
    <dsp:sp modelId="{43BC5605-FABD-4C78-94D8-9AB0238BE2AB}">
      <dsp:nvSpPr>
        <dsp:cNvPr id="0" name=""/>
        <dsp:cNvSpPr/>
      </dsp:nvSpPr>
      <dsp:spPr>
        <a:xfrm>
          <a:off x="1508759" y="2273890"/>
          <a:ext cx="8549640" cy="18604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Mobilization</a:t>
          </a:r>
        </a:p>
        <a:p>
          <a:pPr marL="114300" lvl="1" indent="-114300" algn="l" defTabSz="666750">
            <a:lnSpc>
              <a:spcPct val="90000"/>
            </a:lnSpc>
            <a:spcBef>
              <a:spcPct val="0"/>
            </a:spcBef>
            <a:spcAft>
              <a:spcPct val="15000"/>
            </a:spcAft>
            <a:buChar char="•"/>
          </a:pPr>
          <a:r>
            <a:rPr lang="en-US" sz="1500" kern="1200" dirty="0"/>
            <a:t>No exclusion criteria</a:t>
          </a:r>
        </a:p>
        <a:p>
          <a:pPr marL="114300" lvl="1" indent="-114300" algn="l" defTabSz="666750">
            <a:lnSpc>
              <a:spcPct val="90000"/>
            </a:lnSpc>
            <a:spcBef>
              <a:spcPct val="0"/>
            </a:spcBef>
            <a:spcAft>
              <a:spcPct val="15000"/>
            </a:spcAft>
            <a:buChar char="•"/>
          </a:pPr>
          <a:r>
            <a:rPr lang="en-US" sz="1500" kern="1200" dirty="0"/>
            <a:t>Early</a:t>
          </a:r>
        </a:p>
        <a:p>
          <a:pPr marL="114300" lvl="1" indent="-114300" algn="l" defTabSz="666750">
            <a:lnSpc>
              <a:spcPct val="90000"/>
            </a:lnSpc>
            <a:spcBef>
              <a:spcPct val="0"/>
            </a:spcBef>
            <a:spcAft>
              <a:spcPct val="15000"/>
            </a:spcAft>
            <a:buChar char="•"/>
          </a:pPr>
          <a:r>
            <a:rPr lang="en-US" sz="1500" kern="1200" dirty="0"/>
            <a:t>Progressive</a:t>
          </a:r>
        </a:p>
        <a:p>
          <a:pPr marL="114300" lvl="1" indent="-114300" algn="l" defTabSz="666750">
            <a:lnSpc>
              <a:spcPct val="90000"/>
            </a:lnSpc>
            <a:spcBef>
              <a:spcPct val="0"/>
            </a:spcBef>
            <a:spcAft>
              <a:spcPct val="15000"/>
            </a:spcAft>
            <a:buChar char="•"/>
          </a:pPr>
          <a:endParaRPr lang="en-US" sz="1500" kern="1200" dirty="0"/>
        </a:p>
      </dsp:txBody>
      <dsp:txXfrm>
        <a:off x="1563250" y="2328381"/>
        <a:ext cx="5722601" cy="1751474"/>
      </dsp:txXfrm>
    </dsp:sp>
    <dsp:sp modelId="{90E57ACE-804F-42CC-8365-073A82BD9F0E}">
      <dsp:nvSpPr>
        <dsp:cNvPr id="0" name=""/>
        <dsp:cNvSpPr/>
      </dsp:nvSpPr>
      <dsp:spPr>
        <a:xfrm>
          <a:off x="7340343" y="1462525"/>
          <a:ext cx="1209296" cy="120929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12435" y="1462525"/>
        <a:ext cx="665112" cy="909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CD591-AF77-4CFD-A372-DB84466795F3}">
      <dsp:nvSpPr>
        <dsp:cNvPr id="0" name=""/>
        <dsp:cNvSpPr/>
      </dsp:nvSpPr>
      <dsp:spPr>
        <a:xfrm>
          <a:off x="1060470" y="298"/>
          <a:ext cx="2016678" cy="1008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Hemodynamics</a:t>
          </a:r>
        </a:p>
      </dsp:txBody>
      <dsp:txXfrm>
        <a:off x="1090003" y="29831"/>
        <a:ext cx="1957612" cy="949273"/>
      </dsp:txXfrm>
    </dsp:sp>
    <dsp:sp modelId="{2C8C9198-40AA-42A1-8D46-D8720B7562CB}">
      <dsp:nvSpPr>
        <dsp:cNvPr id="0" name=""/>
        <dsp:cNvSpPr/>
      </dsp:nvSpPr>
      <dsp:spPr>
        <a:xfrm>
          <a:off x="1262138" y="1008637"/>
          <a:ext cx="201667" cy="756254"/>
        </a:xfrm>
        <a:custGeom>
          <a:avLst/>
          <a:gdLst/>
          <a:ahLst/>
          <a:cxnLst/>
          <a:rect l="0" t="0" r="0" b="0"/>
          <a:pathLst>
            <a:path>
              <a:moveTo>
                <a:pt x="0" y="0"/>
              </a:moveTo>
              <a:lnTo>
                <a:pt x="0" y="756254"/>
              </a:lnTo>
              <a:lnTo>
                <a:pt x="201667" y="75625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F051D-9328-4387-A787-C4C1C1CD006F}">
      <dsp:nvSpPr>
        <dsp:cNvPr id="0" name=""/>
        <dsp:cNvSpPr/>
      </dsp:nvSpPr>
      <dsp:spPr>
        <a:xfrm>
          <a:off x="1463805" y="1260722"/>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New or increase of any vasopressors in the last 2 hours</a:t>
          </a:r>
        </a:p>
      </dsp:txBody>
      <dsp:txXfrm>
        <a:off x="1493338" y="1290255"/>
        <a:ext cx="1554276" cy="949273"/>
      </dsp:txXfrm>
    </dsp:sp>
    <dsp:sp modelId="{22A3C68C-C557-471E-A3F8-30FBD678893E}">
      <dsp:nvSpPr>
        <dsp:cNvPr id="0" name=""/>
        <dsp:cNvSpPr/>
      </dsp:nvSpPr>
      <dsp:spPr>
        <a:xfrm>
          <a:off x="3581318" y="298"/>
          <a:ext cx="2016678" cy="1008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Cardiovascular</a:t>
          </a:r>
        </a:p>
      </dsp:txBody>
      <dsp:txXfrm>
        <a:off x="3610851" y="29831"/>
        <a:ext cx="1957612" cy="949273"/>
      </dsp:txXfrm>
    </dsp:sp>
    <dsp:sp modelId="{43087577-6D9C-46B2-9F20-1C9AA71DB8BE}">
      <dsp:nvSpPr>
        <dsp:cNvPr id="0" name=""/>
        <dsp:cNvSpPr/>
      </dsp:nvSpPr>
      <dsp:spPr>
        <a:xfrm>
          <a:off x="3782986" y="1008637"/>
          <a:ext cx="201667" cy="756254"/>
        </a:xfrm>
        <a:custGeom>
          <a:avLst/>
          <a:gdLst/>
          <a:ahLst/>
          <a:cxnLst/>
          <a:rect l="0" t="0" r="0" b="0"/>
          <a:pathLst>
            <a:path>
              <a:moveTo>
                <a:pt x="0" y="0"/>
              </a:moveTo>
              <a:lnTo>
                <a:pt x="0" y="756254"/>
              </a:lnTo>
              <a:lnTo>
                <a:pt x="201667" y="75625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6E9E9-C132-414C-A9F6-A9B04E37E646}">
      <dsp:nvSpPr>
        <dsp:cNvPr id="0" name=""/>
        <dsp:cNvSpPr/>
      </dsp:nvSpPr>
      <dsp:spPr>
        <a:xfrm>
          <a:off x="3984654" y="1260722"/>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Support devices: IABP, Impella, others</a:t>
          </a:r>
        </a:p>
      </dsp:txBody>
      <dsp:txXfrm>
        <a:off x="4014187" y="1290255"/>
        <a:ext cx="1554276" cy="949273"/>
      </dsp:txXfrm>
    </dsp:sp>
    <dsp:sp modelId="{CD04F3D4-6E7F-4B83-AFC7-761B2FD4C2B4}">
      <dsp:nvSpPr>
        <dsp:cNvPr id="0" name=""/>
        <dsp:cNvSpPr/>
      </dsp:nvSpPr>
      <dsp:spPr>
        <a:xfrm>
          <a:off x="3782986" y="1008637"/>
          <a:ext cx="201667" cy="2016678"/>
        </a:xfrm>
        <a:custGeom>
          <a:avLst/>
          <a:gdLst/>
          <a:ahLst/>
          <a:cxnLst/>
          <a:rect l="0" t="0" r="0" b="0"/>
          <a:pathLst>
            <a:path>
              <a:moveTo>
                <a:pt x="0" y="0"/>
              </a:moveTo>
              <a:lnTo>
                <a:pt x="0" y="2016678"/>
              </a:lnTo>
              <a:lnTo>
                <a:pt x="201667" y="201667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E3956-AA50-4D8F-A76D-75626B3E1743}">
      <dsp:nvSpPr>
        <dsp:cNvPr id="0" name=""/>
        <dsp:cNvSpPr/>
      </dsp:nvSpPr>
      <dsp:spPr>
        <a:xfrm>
          <a:off x="3984654" y="2521146"/>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DVT/VTE</a:t>
          </a:r>
        </a:p>
      </dsp:txBody>
      <dsp:txXfrm>
        <a:off x="4014187" y="2550679"/>
        <a:ext cx="1554276" cy="949273"/>
      </dsp:txXfrm>
    </dsp:sp>
    <dsp:sp modelId="{9682C062-C192-401B-868C-4B11F68D1DD4}">
      <dsp:nvSpPr>
        <dsp:cNvPr id="0" name=""/>
        <dsp:cNvSpPr/>
      </dsp:nvSpPr>
      <dsp:spPr>
        <a:xfrm>
          <a:off x="6102166" y="298"/>
          <a:ext cx="2016678" cy="1008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Pulmonary</a:t>
          </a:r>
        </a:p>
      </dsp:txBody>
      <dsp:txXfrm>
        <a:off x="6131699" y="29831"/>
        <a:ext cx="1957612" cy="949273"/>
      </dsp:txXfrm>
    </dsp:sp>
    <dsp:sp modelId="{23FFFEA0-9DB1-4CB6-904B-4568A70EA962}">
      <dsp:nvSpPr>
        <dsp:cNvPr id="0" name=""/>
        <dsp:cNvSpPr/>
      </dsp:nvSpPr>
      <dsp:spPr>
        <a:xfrm>
          <a:off x="6303834" y="1008637"/>
          <a:ext cx="201667" cy="756254"/>
        </a:xfrm>
        <a:custGeom>
          <a:avLst/>
          <a:gdLst/>
          <a:ahLst/>
          <a:cxnLst/>
          <a:rect l="0" t="0" r="0" b="0"/>
          <a:pathLst>
            <a:path>
              <a:moveTo>
                <a:pt x="0" y="0"/>
              </a:moveTo>
              <a:lnTo>
                <a:pt x="0" y="756254"/>
              </a:lnTo>
              <a:lnTo>
                <a:pt x="201667" y="75625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0B43E-4CB1-4DC2-A787-11E4CACAC1F2}">
      <dsp:nvSpPr>
        <dsp:cNvPr id="0" name=""/>
        <dsp:cNvSpPr/>
      </dsp:nvSpPr>
      <dsp:spPr>
        <a:xfrm>
          <a:off x="6505502" y="1260722"/>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FiO2 &gt;60%</a:t>
          </a:r>
        </a:p>
      </dsp:txBody>
      <dsp:txXfrm>
        <a:off x="6535035" y="1290255"/>
        <a:ext cx="1554276" cy="949273"/>
      </dsp:txXfrm>
    </dsp:sp>
    <dsp:sp modelId="{853B99A0-8BC0-4D15-9A3F-E259C91E2768}">
      <dsp:nvSpPr>
        <dsp:cNvPr id="0" name=""/>
        <dsp:cNvSpPr/>
      </dsp:nvSpPr>
      <dsp:spPr>
        <a:xfrm>
          <a:off x="6303834" y="1008637"/>
          <a:ext cx="201667" cy="2016678"/>
        </a:xfrm>
        <a:custGeom>
          <a:avLst/>
          <a:gdLst/>
          <a:ahLst/>
          <a:cxnLst/>
          <a:rect l="0" t="0" r="0" b="0"/>
          <a:pathLst>
            <a:path>
              <a:moveTo>
                <a:pt x="0" y="0"/>
              </a:moveTo>
              <a:lnTo>
                <a:pt x="0" y="2016678"/>
              </a:lnTo>
              <a:lnTo>
                <a:pt x="201667" y="201667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C95CC8-4923-4AB6-9F46-44A93966C123}">
      <dsp:nvSpPr>
        <dsp:cNvPr id="0" name=""/>
        <dsp:cNvSpPr/>
      </dsp:nvSpPr>
      <dsp:spPr>
        <a:xfrm>
          <a:off x="6505502" y="2521146"/>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PEEP &gt;15 cm H2O</a:t>
          </a:r>
        </a:p>
      </dsp:txBody>
      <dsp:txXfrm>
        <a:off x="6535035" y="2550679"/>
        <a:ext cx="1554276" cy="949273"/>
      </dsp:txXfrm>
    </dsp:sp>
    <dsp:sp modelId="{04899DC8-6BD6-4485-8F1E-C62A9DDBA058}">
      <dsp:nvSpPr>
        <dsp:cNvPr id="0" name=""/>
        <dsp:cNvSpPr/>
      </dsp:nvSpPr>
      <dsp:spPr>
        <a:xfrm>
          <a:off x="6303834" y="1008637"/>
          <a:ext cx="201667" cy="3277102"/>
        </a:xfrm>
        <a:custGeom>
          <a:avLst/>
          <a:gdLst/>
          <a:ahLst/>
          <a:cxnLst/>
          <a:rect l="0" t="0" r="0" b="0"/>
          <a:pathLst>
            <a:path>
              <a:moveTo>
                <a:pt x="0" y="0"/>
              </a:moveTo>
              <a:lnTo>
                <a:pt x="0" y="3277102"/>
              </a:lnTo>
              <a:lnTo>
                <a:pt x="201667" y="3277102"/>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0EA2D-424D-4855-B0FC-08589401ED47}">
      <dsp:nvSpPr>
        <dsp:cNvPr id="0" name=""/>
        <dsp:cNvSpPr/>
      </dsp:nvSpPr>
      <dsp:spPr>
        <a:xfrm>
          <a:off x="6505502" y="3781571"/>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Unsecured or critical airway</a:t>
          </a:r>
        </a:p>
      </dsp:txBody>
      <dsp:txXfrm>
        <a:off x="6535035" y="3811104"/>
        <a:ext cx="1554276" cy="949273"/>
      </dsp:txXfrm>
    </dsp:sp>
    <dsp:sp modelId="{9C0D3DA8-EB90-49F4-ADE9-44C17C23818A}">
      <dsp:nvSpPr>
        <dsp:cNvPr id="0" name=""/>
        <dsp:cNvSpPr/>
      </dsp:nvSpPr>
      <dsp:spPr>
        <a:xfrm>
          <a:off x="8623015" y="298"/>
          <a:ext cx="2016678" cy="1008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Neuro</a:t>
          </a:r>
        </a:p>
      </dsp:txBody>
      <dsp:txXfrm>
        <a:off x="8652548" y="29831"/>
        <a:ext cx="1957612" cy="949273"/>
      </dsp:txXfrm>
    </dsp:sp>
    <dsp:sp modelId="{4C4846CF-8CEB-4BB4-815C-F140246446BA}">
      <dsp:nvSpPr>
        <dsp:cNvPr id="0" name=""/>
        <dsp:cNvSpPr/>
      </dsp:nvSpPr>
      <dsp:spPr>
        <a:xfrm>
          <a:off x="8824683" y="1008637"/>
          <a:ext cx="201667" cy="756254"/>
        </a:xfrm>
        <a:custGeom>
          <a:avLst/>
          <a:gdLst/>
          <a:ahLst/>
          <a:cxnLst/>
          <a:rect l="0" t="0" r="0" b="0"/>
          <a:pathLst>
            <a:path>
              <a:moveTo>
                <a:pt x="0" y="0"/>
              </a:moveTo>
              <a:lnTo>
                <a:pt x="0" y="756254"/>
              </a:lnTo>
              <a:lnTo>
                <a:pt x="201667" y="75625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C3E6E-54E0-4F49-8125-AC5E4069636D}">
      <dsp:nvSpPr>
        <dsp:cNvPr id="0" name=""/>
        <dsp:cNvSpPr/>
      </dsp:nvSpPr>
      <dsp:spPr>
        <a:xfrm>
          <a:off x="9026350" y="1260722"/>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Actively treating unstable ICP</a:t>
          </a:r>
        </a:p>
      </dsp:txBody>
      <dsp:txXfrm>
        <a:off x="9055883" y="1290255"/>
        <a:ext cx="1554276" cy="949273"/>
      </dsp:txXfrm>
    </dsp:sp>
    <dsp:sp modelId="{3645EB28-99F1-4301-A5A7-087EE304588E}">
      <dsp:nvSpPr>
        <dsp:cNvPr id="0" name=""/>
        <dsp:cNvSpPr/>
      </dsp:nvSpPr>
      <dsp:spPr>
        <a:xfrm>
          <a:off x="8824683" y="1008637"/>
          <a:ext cx="201667" cy="2016678"/>
        </a:xfrm>
        <a:custGeom>
          <a:avLst/>
          <a:gdLst/>
          <a:ahLst/>
          <a:cxnLst/>
          <a:rect l="0" t="0" r="0" b="0"/>
          <a:pathLst>
            <a:path>
              <a:moveTo>
                <a:pt x="0" y="0"/>
              </a:moveTo>
              <a:lnTo>
                <a:pt x="0" y="2016678"/>
              </a:lnTo>
              <a:lnTo>
                <a:pt x="201667" y="201667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873CC-020C-466E-ABFD-F05B7495D5F2}">
      <dsp:nvSpPr>
        <dsp:cNvPr id="0" name=""/>
        <dsp:cNvSpPr/>
      </dsp:nvSpPr>
      <dsp:spPr>
        <a:xfrm>
          <a:off x="9026350" y="2521146"/>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Acute or uncontrolled intracranial event</a:t>
          </a:r>
        </a:p>
      </dsp:txBody>
      <dsp:txXfrm>
        <a:off x="9055883" y="2550679"/>
        <a:ext cx="1554276" cy="949273"/>
      </dsp:txXfrm>
    </dsp:sp>
    <dsp:sp modelId="{BDE39411-C86C-4C97-9BCC-C98D0BF8486C}">
      <dsp:nvSpPr>
        <dsp:cNvPr id="0" name=""/>
        <dsp:cNvSpPr/>
      </dsp:nvSpPr>
      <dsp:spPr>
        <a:xfrm>
          <a:off x="8824683" y="1008637"/>
          <a:ext cx="201667" cy="3277102"/>
        </a:xfrm>
        <a:custGeom>
          <a:avLst/>
          <a:gdLst/>
          <a:ahLst/>
          <a:cxnLst/>
          <a:rect l="0" t="0" r="0" b="0"/>
          <a:pathLst>
            <a:path>
              <a:moveTo>
                <a:pt x="0" y="0"/>
              </a:moveTo>
              <a:lnTo>
                <a:pt x="0" y="3277102"/>
              </a:lnTo>
              <a:lnTo>
                <a:pt x="201667" y="3277102"/>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BC6DE-203B-419A-8E45-37169A3564FC}">
      <dsp:nvSpPr>
        <dsp:cNvPr id="0" name=""/>
        <dsp:cNvSpPr/>
      </dsp:nvSpPr>
      <dsp:spPr>
        <a:xfrm>
          <a:off x="9026350" y="3781571"/>
          <a:ext cx="1613342" cy="1008339"/>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Receiving paralytic agent</a:t>
          </a:r>
        </a:p>
      </dsp:txBody>
      <dsp:txXfrm>
        <a:off x="9055883" y="3811104"/>
        <a:ext cx="1554276" cy="949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33038-F36D-4803-BD0F-00FBA7621F46}">
      <dsp:nvSpPr>
        <dsp:cNvPr id="0" name=""/>
        <dsp:cNvSpPr/>
      </dsp:nvSpPr>
      <dsp:spPr>
        <a:xfrm rot="16200000">
          <a:off x="677333" y="-677333"/>
          <a:ext cx="2709333" cy="4064000"/>
        </a:xfrm>
        <a:prstGeom prst="round1Rect">
          <a:avLst/>
        </a:prstGeom>
        <a:blipFill rotWithShape="0">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 y="1"/>
        <a:ext cx="4064000" cy="2032000"/>
      </dsp:txXfrm>
    </dsp:sp>
    <dsp:sp modelId="{C49A2502-A885-434B-93E0-0B9A8DAC1C0F}">
      <dsp:nvSpPr>
        <dsp:cNvPr id="0" name=""/>
        <dsp:cNvSpPr/>
      </dsp:nvSpPr>
      <dsp:spPr>
        <a:xfrm>
          <a:off x="4064000" y="0"/>
          <a:ext cx="4064000" cy="2709333"/>
        </a:xfrm>
        <a:prstGeom prst="round1Rect">
          <a:avLst/>
        </a:prstGeom>
        <a:blipFill rotWithShape="0">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064000" y="0"/>
        <a:ext cx="4064000" cy="2032000"/>
      </dsp:txXfrm>
    </dsp:sp>
    <dsp:sp modelId="{3737A34B-D158-467E-8247-7300A3BD0878}">
      <dsp:nvSpPr>
        <dsp:cNvPr id="0" name=""/>
        <dsp:cNvSpPr/>
      </dsp:nvSpPr>
      <dsp:spPr>
        <a:xfrm rot="10800000">
          <a:off x="0" y="2709333"/>
          <a:ext cx="4064000" cy="2709333"/>
        </a:xfrm>
        <a:prstGeom prst="round1Rect">
          <a:avLst/>
        </a:prstGeom>
        <a:blipFill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0" y="3386666"/>
        <a:ext cx="4064000" cy="2032000"/>
      </dsp:txXfrm>
    </dsp:sp>
    <dsp:sp modelId="{2F184FE6-0971-4160-95E3-05A1FFB39AB8}">
      <dsp:nvSpPr>
        <dsp:cNvPr id="0" name=""/>
        <dsp:cNvSpPr/>
      </dsp:nvSpPr>
      <dsp:spPr>
        <a:xfrm rot="5400000">
          <a:off x="4741333" y="2032000"/>
          <a:ext cx="2709333" cy="4064000"/>
        </a:xfrm>
        <a:prstGeom prst="round1Rect">
          <a:avLst/>
        </a:prstGeom>
        <a:blipFill rotWithShape="0">
          <a:blip xmlns:r="http://schemas.openxmlformats.org/officeDocument/2006/relationships" r:embed="rId6" cstate="print">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4063999" y="3386666"/>
        <a:ext cx="4064000" cy="2032000"/>
      </dsp:txXfrm>
    </dsp:sp>
    <dsp:sp modelId="{EEB73605-816E-40EA-A29B-D2FBA00F0826}">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Every Moment Matters</a:t>
          </a:r>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topics/medicine-and-dentistry/quality-of-lif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solidFill>
                  <a:srgbClr val="666666"/>
                </a:solidFill>
                <a:effectLst/>
                <a:latin typeface="Open Sans" panose="020B0606030504020204" pitchFamily="34" charset="0"/>
              </a:rPr>
              <a:t>Early mobilization and rehabilitation of patients in intensive care units may improve physical function, and reduce the duration of delirium, mechanical ventilation, and ICU length of stay.</a:t>
            </a:r>
            <a:endParaRPr lang="en-US" dirty="0">
              <a:cs typeface="Calibri"/>
            </a:endParaRPr>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cs typeface="Calibri"/>
              </a:rPr>
              <a:t>The exclusion criteria involves </a:t>
            </a:r>
            <a:r>
              <a:rPr lang="en-US" sz="1600" dirty="0">
                <a:cs typeface="Calibri"/>
              </a:rPr>
              <a:t>n</a:t>
            </a:r>
            <a:r>
              <a:rPr lang="en-US" sz="1100" dirty="0"/>
              <a:t>ew or increase of any vasopressors in the last 2 hours, the presence of cardiac support devices such as intra-aortic balloon pump or </a:t>
            </a:r>
            <a:r>
              <a:rPr lang="en-US" sz="1100" dirty="0" err="1"/>
              <a:t>Impella</a:t>
            </a:r>
            <a:r>
              <a:rPr lang="en-US" sz="1100" dirty="0"/>
              <a:t>, the presence of DVT or PE (but upon the discretion of the treating physician), high requirement of respiratory support with FiO2 &gt;60%, PEEP &gt;15 cm H2O, or the presence of unsecured or critical airway. Neurological conditions that exclude patients from early mobility may include elevated ICP, acute or uncontrolled intracranial event, or if the patient is receiving paralytic agent.</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10</a:t>
            </a:fld>
            <a:endParaRPr lang="en-US"/>
          </a:p>
        </p:txBody>
      </p:sp>
    </p:spTree>
    <p:extLst>
      <p:ext uri="{BB962C8B-B14F-4D97-AF65-F5344CB8AC3E}">
        <p14:creationId xmlns:p14="http://schemas.microsoft.com/office/powerpoint/2010/main" val="77340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patient is deemed appropriate for mobility, it should be started as soon as possible and advance through the different levels as tolerated. Start with dangling and passive transfer, then transition to standing and active transfer to the chair before walking with assistance and finally walking independently. The specifics of each level is provided in the shown infographic. </a:t>
            </a:r>
          </a:p>
        </p:txBody>
      </p:sp>
      <p:sp>
        <p:nvSpPr>
          <p:cNvPr id="4" name="Slide Number Placeholder 3"/>
          <p:cNvSpPr>
            <a:spLocks noGrp="1"/>
          </p:cNvSpPr>
          <p:nvPr>
            <p:ph type="sldNum" sz="quarter" idx="5"/>
          </p:nvPr>
        </p:nvSpPr>
        <p:spPr/>
        <p:txBody>
          <a:bodyPr/>
          <a:lstStyle/>
          <a:p>
            <a:fld id="{EE2077C7-D2F3-4968-89CC-BE98BFEB993D}" type="slidenum">
              <a:rPr lang="en-US" smtClean="0"/>
              <a:t>11</a:t>
            </a:fld>
            <a:endParaRPr lang="en-US"/>
          </a:p>
        </p:txBody>
      </p:sp>
    </p:spTree>
    <p:extLst>
      <p:ext uri="{BB962C8B-B14F-4D97-AF65-F5344CB8AC3E}">
        <p14:creationId xmlns:p14="http://schemas.microsoft.com/office/powerpoint/2010/main" val="151821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r>
              <a:rPr lang="en-US" dirty="0"/>
              <a:t>Finally, in progressing within your institution towards a safer and higher quality care,  every moment matters during the presence of the critically ill patient in the ICU as  it may be an opportunity to prevent delirium and advance the progress of care. Thanks you.</a:t>
            </a:r>
          </a:p>
        </p:txBody>
      </p:sp>
      <p:sp>
        <p:nvSpPr>
          <p:cNvPr id="4" name="Slide Number Placeholder 3"/>
          <p:cNvSpPr>
            <a:spLocks noGrp="1"/>
          </p:cNvSpPr>
          <p:nvPr>
            <p:ph type="sldNum" sz="quarter" idx="10"/>
          </p:nvPr>
        </p:nvSpPr>
        <p:spPr/>
        <p:txBody>
          <a:bodyPr/>
          <a:lstStyle/>
          <a:p>
            <a:fld id="{EE2077C7-D2F3-4968-89CC-BE98BFEB993D}" type="slidenum">
              <a:rPr lang="en-US" smtClean="0"/>
              <a:t>12</a:t>
            </a:fld>
            <a:endParaRPr lang="en-US"/>
          </a:p>
        </p:txBody>
      </p:sp>
    </p:spTree>
    <p:extLst>
      <p:ext uri="{BB962C8B-B14F-4D97-AF65-F5344CB8AC3E}">
        <p14:creationId xmlns:p14="http://schemas.microsoft.com/office/powerpoint/2010/main" val="30395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examine the risks of immobility, explore the literature to determine the safety and outcomes of mobility in the ICU, then will present a progressive mobility program that you can implement in your ICU.</a:t>
            </a:r>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172625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Prolonged immobility in ICU patients has its own implications, patients can lose between 1.5 to 2% of their lean muscle mass daily with bed rest, which can accumulate to an 18% loss throughout their ICU stay. Insulin resistance can develop within the first five days of immobility in patients without a pre-existing diabetes diagnosis. Moreover, continuous bed rest can lead to a reduction in blood circulation, increasing the risk of thromboembolic diseases.</a:t>
            </a:r>
          </a:p>
          <a:p>
            <a:pPr algn="l"/>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Further complications associated with extended bed rest include</a:t>
            </a:r>
            <a:r>
              <a:rPr lang="en-US" dirty="0">
                <a:cs typeface="Calibri"/>
              </a:rPr>
              <a:t> diminished arterial diameter, leading to decreased arterial flow, increase systolic blood pressure and increased systemic vascular resistance which may contribute to multi-organ dysfunction, skin ulcers, intestinal ischemia. In addition, bedrest prohibits the beneficial effects of exercise in reducing systemic inflammation. Atelectasis may also complicate immobility</a:t>
            </a:r>
            <a:r>
              <a:rPr lang="en-US" b="0" i="0" dirty="0">
                <a:solidFill>
                  <a:srgbClr val="374151"/>
                </a:solidFill>
                <a:effectLst/>
                <a:latin typeface="Söhne"/>
              </a:rPr>
              <a:t>. Finally, a significant percentage of ICU patients—approximately one-third—may develop joint contractures, especially in the elbows and ankles, due to the lack of movement.</a:t>
            </a:r>
            <a:endParaRPr lang="en-US" dirty="0">
              <a:cs typeface="Calibri"/>
            </a:endParaRPr>
          </a:p>
        </p:txBody>
      </p:sp>
      <p:sp>
        <p:nvSpPr>
          <p:cNvPr id="4" name="Slide Number Placeholder 3"/>
          <p:cNvSpPr>
            <a:spLocks noGrp="1"/>
          </p:cNvSpPr>
          <p:nvPr>
            <p:ph type="sldNum" sz="quarter" idx="5"/>
          </p:nvPr>
        </p:nvSpPr>
        <p:spPr/>
        <p:txBody>
          <a:bodyPr/>
          <a:lstStyle/>
          <a:p>
            <a:fld id="{EE2077C7-D2F3-4968-89CC-BE98BFEB993D}" type="slidenum">
              <a:rPr lang="en-US" smtClean="0"/>
              <a:t>3</a:t>
            </a:fld>
            <a:endParaRPr lang="en-US"/>
          </a:p>
        </p:txBody>
      </p:sp>
    </p:spTree>
    <p:extLst>
      <p:ext uri="{BB962C8B-B14F-4D97-AF65-F5344CB8AC3E}">
        <p14:creationId xmlns:p14="http://schemas.microsoft.com/office/powerpoint/2010/main" val="10627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we want to make sure that mobilizing in critical care is safe.  In this systematic review in which </a:t>
            </a:r>
            <a:r>
              <a:rPr lang="en-US" b="0" i="0" dirty="0">
                <a:solidFill>
                  <a:srgbClr val="212121"/>
                </a:solidFill>
                <a:effectLst/>
                <a:latin typeface="BlinkMacSystemFont"/>
                <a:cs typeface="Calibri"/>
              </a:rPr>
              <a:t>t</a:t>
            </a:r>
            <a:r>
              <a:rPr lang="en-US" b="0" i="0" dirty="0">
                <a:solidFill>
                  <a:srgbClr val="212121"/>
                </a:solidFill>
                <a:effectLst/>
                <a:latin typeface="BlinkMacSystemFont"/>
              </a:rPr>
              <a:t>here were 48 eligible publications evaluating 7,546 patients, with 583 potential safety events occurring in 22,351 mobilization and rehabilitation sessions at a rate of 2.6%</a:t>
            </a:r>
            <a:r>
              <a:rPr lang="en-US" b="0" i="0" dirty="0">
                <a:solidFill>
                  <a:srgbClr val="212121"/>
                </a:solidFill>
                <a:effectLst/>
                <a:latin typeface="BlinkMacSystemFont"/>
                <a:cs typeface="Calibri"/>
              </a:rPr>
              <a:t>.  </a:t>
            </a:r>
            <a:r>
              <a:rPr lang="en-US" b="0" i="0" dirty="0">
                <a:solidFill>
                  <a:srgbClr val="666666"/>
                </a:solidFill>
                <a:effectLst/>
                <a:latin typeface="Open Sans" panose="020F0502020204030204" pitchFamily="34" charset="0"/>
              </a:rPr>
              <a:t>The most frequently reported types of event were oxygen desaturation and hemodynamic changes, followed by removal or dysfunction of intravascular catheter</a:t>
            </a:r>
            <a:r>
              <a:rPr lang="en-US" b="0" i="0" dirty="0">
                <a:solidFill>
                  <a:srgbClr val="212121"/>
                </a:solidFill>
                <a:effectLst/>
                <a:latin typeface="BlinkMacSystemFont"/>
                <a:cs typeface="Calibri"/>
              </a:rPr>
              <a:t>. However, there were only </a:t>
            </a:r>
            <a:r>
              <a:rPr lang="en-US" dirty="0">
                <a:cs typeface="Calibri"/>
              </a:rPr>
              <a:t>78 events out of all mobilizing opportunities with consequences at a rate of 0.6%.  Of note, stopping rehab was included as an event of consequence.</a:t>
            </a:r>
          </a:p>
          <a:p>
            <a:r>
              <a:rPr lang="en-US" b="0" i="0" dirty="0">
                <a:solidFill>
                  <a:srgbClr val="212121"/>
                </a:solidFill>
                <a:effectLst/>
                <a:latin typeface="BlinkMacSystemFont"/>
              </a:rPr>
              <a:t> </a:t>
            </a:r>
            <a:endParaRPr lang="en-US" dirty="0">
              <a:cs typeface="Calibri"/>
            </a:endParaRPr>
          </a:p>
        </p:txBody>
      </p:sp>
      <p:sp>
        <p:nvSpPr>
          <p:cNvPr id="4" name="Slide Number Placeholder 3"/>
          <p:cNvSpPr>
            <a:spLocks noGrp="1"/>
          </p:cNvSpPr>
          <p:nvPr>
            <p:ph type="sldNum" sz="quarter" idx="5"/>
          </p:nvPr>
        </p:nvSpPr>
        <p:spPr/>
        <p:txBody>
          <a:bodyPr/>
          <a:lstStyle/>
          <a:p>
            <a:fld id="{EE2077C7-D2F3-4968-89CC-BE98BFEB993D}" type="slidenum">
              <a:rPr lang="en-US" smtClean="0"/>
              <a:t>4</a:t>
            </a:fld>
            <a:endParaRPr lang="en-US"/>
          </a:p>
        </p:txBody>
      </p:sp>
    </p:spTree>
    <p:extLst>
      <p:ext uri="{BB962C8B-B14F-4D97-AF65-F5344CB8AC3E}">
        <p14:creationId xmlns:p14="http://schemas.microsoft.com/office/powerpoint/2010/main" val="346939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Although not conclusive, but multiple studies have shown that initiating early mobilization after ICU admission reduces the incidence of ICU-acquired weakness and delirium, length of ICU and hospital stays, duration of mechanical ventilation, and medical costs while improving quality of life.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270558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In a meta-analysis published in 2019, </a:t>
            </a:r>
            <a:r>
              <a:rPr lang="en-US" b="0" i="0" dirty="0">
                <a:solidFill>
                  <a:srgbClr val="212121"/>
                </a:solidFill>
                <a:effectLst/>
                <a:latin typeface="Cambria" panose="02040503050406030204" pitchFamily="18" charset="0"/>
              </a:rPr>
              <a:t>early mobilization decreased the incidence of ICU-AW, improved the functional capacity, and increased the number of ventilator-free days and the discharged-to-home rate for patients with a critical illness in the ICU setting.</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275107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Another recent meta-analysis that is set to be published in February 2024 in the intensive and critical care nursing journal showed that </a:t>
            </a:r>
            <a:r>
              <a:rPr lang="en-US" b="0" i="0" dirty="0">
                <a:solidFill>
                  <a:srgbClr val="1F1F1F"/>
                </a:solidFill>
                <a:effectLst/>
                <a:latin typeface="ElsevierGulliver"/>
              </a:rPr>
              <a:t>early mobilization alone and early mobilization with early nutrition demonstrated a significant effect on intensive care length of stay. Early mobilization could also reduce hospital length of stay and positively influence functionality and </a:t>
            </a:r>
            <a:r>
              <a:rPr lang="en-US" b="0" i="0" dirty="0">
                <a:solidFill>
                  <a:srgbClr val="1F1F1F"/>
                </a:solidFill>
                <a:effectLst/>
                <a:latin typeface="ElsevierGulliver"/>
                <a:hlinkClick r:id="rId3" tooltip="Learn more about quality of life from ScienceDirect's AI-generated Topic Pages"/>
              </a:rPr>
              <a:t>quality of life</a:t>
            </a:r>
            <a:r>
              <a:rPr lang="en-US" b="0" i="0" dirty="0">
                <a:solidFill>
                  <a:srgbClr val="1F1F1F"/>
                </a:solidFill>
                <a:effectLst/>
                <a:latin typeface="ElsevierGulliver"/>
              </a:rPr>
              <a:t>.</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87703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also worth noting that the TEAM trial published in New England Journal of Medicine revealed that days alive and out of the hospital at day 180 </a:t>
            </a:r>
            <a:r>
              <a:rPr lang="en-US"/>
              <a:t>were not </a:t>
            </a:r>
            <a:r>
              <a:rPr lang="en-US" dirty="0"/>
              <a:t>different between the two groups, and in fact the intervention group had increased incidence of adverse events compared to the </a:t>
            </a:r>
            <a:r>
              <a:rPr lang="en-US"/>
              <a:t>usual care group</a:t>
            </a:r>
            <a:r>
              <a:rPr lang="en-US" dirty="0"/>
              <a:t>. However, the intervention group utilized a more aggressive hierarchical protocol where the objective of each mobility session began with the </a:t>
            </a:r>
            <a:r>
              <a:rPr lang="en-US" i="1" dirty="0"/>
              <a:t>highest </a:t>
            </a:r>
            <a:r>
              <a:rPr lang="en-US" dirty="0"/>
              <a:t>level of activity possible for the </a:t>
            </a:r>
            <a:r>
              <a:rPr lang="en-US" i="1" dirty="0"/>
              <a:t>longest</a:t>
            </a:r>
            <a:r>
              <a:rPr lang="en-US" dirty="0"/>
              <a:t> time possible, which then steps down to lower levels of activity if the patient fatigues. The usual care group in the study used a build up approach of progressive mobility similar the recommendations of the PADIS guidelines.</a:t>
            </a:r>
            <a:endParaRPr lang="en-US" dirty="0">
              <a:cs typeface="Calibri"/>
            </a:endParaRPr>
          </a:p>
        </p:txBody>
      </p:sp>
      <p:sp>
        <p:nvSpPr>
          <p:cNvPr id="4" name="Slide Number Placeholder 3"/>
          <p:cNvSpPr>
            <a:spLocks noGrp="1"/>
          </p:cNvSpPr>
          <p:nvPr>
            <p:ph type="sldNum" sz="quarter" idx="5"/>
          </p:nvPr>
        </p:nvSpPr>
        <p:spPr/>
        <p:txBody>
          <a:bodyPr/>
          <a:lstStyle/>
          <a:p>
            <a:fld id="{E9B4FB51-78FA-4313-B580-2758404E98A6}" type="slidenum">
              <a:rPr lang="en-US" smtClean="0"/>
              <a:t>8</a:t>
            </a:fld>
            <a:endParaRPr lang="en-US"/>
          </a:p>
        </p:txBody>
      </p:sp>
    </p:spTree>
    <p:extLst>
      <p:ext uri="{BB962C8B-B14F-4D97-AF65-F5344CB8AC3E}">
        <p14:creationId xmlns:p14="http://schemas.microsoft.com/office/powerpoint/2010/main" val="326986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cs typeface="Calibri"/>
              </a:rPr>
              <a:t>So we know it is safe to mobilize. We know we should mobilize because bedrest is bad. And  we have a guidelines to outline a general idea. Now let’s get into the details of the progressive mobility program in the IUC. Of course, all patients should have the standards of care that include t</a:t>
            </a:r>
            <a:r>
              <a:rPr lang="en-US" dirty="0"/>
              <a:t>urning every 2 hours, keeping the head of bed at 30 degrees, doing active and passive range of motion, minimizing back time if able, and observing weight bearing. If the patient does not have any of the exclusion criteria that will be discussed in the next slide, then you can proceed with the early and progressive mobility as tolerated.</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9</a:t>
            </a:fld>
            <a:endParaRPr lang="en-US"/>
          </a:p>
        </p:txBody>
      </p:sp>
    </p:spTree>
    <p:extLst>
      <p:ext uri="{BB962C8B-B14F-4D97-AF65-F5344CB8AC3E}">
        <p14:creationId xmlns:p14="http://schemas.microsoft.com/office/powerpoint/2010/main" val="45653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4257" y="431913"/>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148100"/>
            <a:ext cx="10058400" cy="1727456"/>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3998073"/>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12/16/2023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12/16/2023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12/16/2023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12/16/2023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12/16/2023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12/16/2023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12/16/2023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39D35-C098-4CFD-9C0D-BEC72A28D886}" type="datetimeFigureOut">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23416-207E-455C-B656-C9D948BA7CB1}" type="slidenum">
              <a:rPr lang="en-US" smtClean="0"/>
              <a:t>‹#›</a:t>
            </a:fld>
            <a:endParaRPr lang="en-US"/>
          </a:p>
        </p:txBody>
      </p:sp>
    </p:spTree>
    <p:extLst>
      <p:ext uri="{BB962C8B-B14F-4D97-AF65-F5344CB8AC3E}">
        <p14:creationId xmlns:p14="http://schemas.microsoft.com/office/powerpoint/2010/main" val="223231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rgbClr val="ADB9C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12/16/2023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 id="2147483691" r:id="rId8"/>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Early Mobility in the ICU</a:t>
            </a:r>
          </a:p>
        </p:txBody>
      </p:sp>
    </p:spTree>
    <p:extLst>
      <p:ext uri="{BB962C8B-B14F-4D97-AF65-F5344CB8AC3E}">
        <p14:creationId xmlns:p14="http://schemas.microsoft.com/office/powerpoint/2010/main" val="189846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DB8E-AD64-EC20-CA69-1A550C931709}"/>
              </a:ext>
            </a:extLst>
          </p:cNvPr>
          <p:cNvSpPr>
            <a:spLocks noGrp="1"/>
          </p:cNvSpPr>
          <p:nvPr>
            <p:ph type="title"/>
          </p:nvPr>
        </p:nvSpPr>
        <p:spPr/>
        <p:txBody>
          <a:bodyPr/>
          <a:lstStyle/>
          <a:p>
            <a:r>
              <a:rPr lang="en-US" dirty="0"/>
              <a:t>Exclusion Criteria</a:t>
            </a:r>
          </a:p>
        </p:txBody>
      </p:sp>
      <p:graphicFrame>
        <p:nvGraphicFramePr>
          <p:cNvPr id="5" name="Content Placeholder 4">
            <a:extLst>
              <a:ext uri="{FF2B5EF4-FFF2-40B4-BE49-F238E27FC236}">
                <a16:creationId xmlns:a16="http://schemas.microsoft.com/office/drawing/2014/main" id="{2E285A89-34FF-D625-928C-3C0136158E91}"/>
              </a:ext>
            </a:extLst>
          </p:cNvPr>
          <p:cNvGraphicFramePr>
            <a:graphicFrameLocks noGrp="1"/>
          </p:cNvGraphicFramePr>
          <p:nvPr>
            <p:ph idx="1"/>
            <p:extLst>
              <p:ext uri="{D42A27DB-BD31-4B8C-83A1-F6EECF244321}">
                <p14:modId xmlns:p14="http://schemas.microsoft.com/office/powerpoint/2010/main" val="2085848322"/>
              </p:ext>
            </p:extLst>
          </p:nvPr>
        </p:nvGraphicFramePr>
        <p:xfrm>
          <a:off x="245918" y="1444336"/>
          <a:ext cx="11700164" cy="4790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39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C5CD1BD-A315-73A3-6148-27CA9337BC45}"/>
              </a:ext>
            </a:extLst>
          </p:cNvPr>
          <p:cNvSpPr/>
          <p:nvPr/>
        </p:nvSpPr>
        <p:spPr>
          <a:xfrm>
            <a:off x="0" y="0"/>
            <a:ext cx="3323300" cy="6858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74855" y="662836"/>
            <a:ext cx="3148445" cy="2925762"/>
          </a:xfrm>
        </p:spPr>
        <p:txBody>
          <a:bodyPr vert="horz" lIns="91440" tIns="45720" rIns="91440" bIns="45720" rtlCol="0" anchor="b">
            <a:normAutofit/>
          </a:bodyPr>
          <a:lstStyle/>
          <a:p>
            <a:pPr algn="l" defTabSz="914400"/>
            <a:r>
              <a:rPr lang="en-US" spc="-50" dirty="0">
                <a:solidFill>
                  <a:srgbClr val="FFFFFF"/>
                </a:solidFill>
                <a:latin typeface="+mj-lt"/>
              </a:rPr>
              <a:t>Mobility in the ICU</a:t>
            </a:r>
          </a:p>
        </p:txBody>
      </p:sp>
      <p:pic>
        <p:nvPicPr>
          <p:cNvPr id="10" name="Picture 9">
            <a:extLst>
              <a:ext uri="{FF2B5EF4-FFF2-40B4-BE49-F238E27FC236}">
                <a16:creationId xmlns:a16="http://schemas.microsoft.com/office/drawing/2014/main" id="{568F263C-266E-7142-4777-4BF53A83EBC5}"/>
              </a:ext>
            </a:extLst>
          </p:cNvPr>
          <p:cNvPicPr>
            <a:picLocks noChangeAspect="1"/>
          </p:cNvPicPr>
          <p:nvPr/>
        </p:nvPicPr>
        <p:blipFill>
          <a:blip r:embed="rId3"/>
          <a:stretch>
            <a:fillRect/>
          </a:stretch>
        </p:blipFill>
        <p:spPr>
          <a:xfrm>
            <a:off x="3323300" y="-2456"/>
            <a:ext cx="8868700" cy="6860456"/>
          </a:xfrm>
          <a:prstGeom prst="rect">
            <a:avLst/>
          </a:prstGeom>
        </p:spPr>
      </p:pic>
    </p:spTree>
    <p:extLst>
      <p:ext uri="{BB962C8B-B14F-4D97-AF65-F5344CB8AC3E}">
        <p14:creationId xmlns:p14="http://schemas.microsoft.com/office/powerpoint/2010/main" val="25185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6D6E-686B-FAF0-C42C-67217FA38A6A}"/>
              </a:ext>
            </a:extLst>
          </p:cNvPr>
          <p:cNvSpPr>
            <a:spLocks noGrp="1"/>
          </p:cNvSpPr>
          <p:nvPr>
            <p:ph type="title" idx="4294967295"/>
          </p:nvPr>
        </p:nvSpPr>
        <p:spPr>
          <a:xfrm>
            <a:off x="2133600" y="287338"/>
            <a:ext cx="10058400" cy="984250"/>
          </a:xfrm>
        </p:spPr>
        <p:txBody>
          <a:bodyPr>
            <a:normAutofit/>
          </a:bodyPr>
          <a:lstStyle/>
          <a:p>
            <a:r>
              <a:rPr lang="en-US">
                <a:solidFill>
                  <a:srgbClr val="FFFFFF"/>
                </a:solidFill>
              </a:rPr>
              <a:t>Every moment matters</a:t>
            </a:r>
          </a:p>
        </p:txBody>
      </p:sp>
      <p:sp>
        <p:nvSpPr>
          <p:cNvPr id="3" name="Content Placeholder 2">
            <a:extLst>
              <a:ext uri="{FF2B5EF4-FFF2-40B4-BE49-F238E27FC236}">
                <a16:creationId xmlns:a16="http://schemas.microsoft.com/office/drawing/2014/main" id="{AE5F5AC6-508B-616A-E27C-98523284F66B}"/>
              </a:ext>
            </a:extLst>
          </p:cNvPr>
          <p:cNvSpPr>
            <a:spLocks noGrp="1"/>
          </p:cNvSpPr>
          <p:nvPr>
            <p:ph idx="4294967295"/>
          </p:nvPr>
        </p:nvSpPr>
        <p:spPr>
          <a:xfrm>
            <a:off x="2133600" y="1735138"/>
            <a:ext cx="10058400" cy="4133850"/>
          </a:xfrm>
        </p:spPr>
        <p:txBody>
          <a:bodyPr>
            <a:normAutofit/>
          </a:bodyPr>
          <a:lstStyle/>
          <a:p>
            <a:pPr marL="0" indent="0">
              <a:buNone/>
            </a:pPr>
            <a:r>
              <a:rPr lang="en-US" sz="2000" dirty="0">
                <a:solidFill>
                  <a:srgbClr val="FFFFFF"/>
                </a:solidFill>
              </a:rPr>
              <a:t>Delirium prevention </a:t>
            </a:r>
          </a:p>
          <a:p>
            <a:pPr marL="0" indent="0">
              <a:buNone/>
            </a:pPr>
            <a:r>
              <a:rPr lang="en-US" sz="2000" dirty="0">
                <a:solidFill>
                  <a:srgbClr val="FFFFFF"/>
                </a:solidFill>
              </a:rPr>
              <a:t>Progressive mobility</a:t>
            </a:r>
          </a:p>
          <a:p>
            <a:pPr marL="0" indent="0">
              <a:buNone/>
            </a:pPr>
            <a:r>
              <a:rPr lang="en-US" sz="2000" dirty="0">
                <a:solidFill>
                  <a:srgbClr val="FFFFFF"/>
                </a:solidFill>
              </a:rPr>
              <a:t>Sleep promotion</a:t>
            </a:r>
          </a:p>
          <a:p>
            <a:pPr marL="0" indent="0">
              <a:buNone/>
            </a:pPr>
            <a:endParaRPr lang="en-US" sz="1600">
              <a:solidFill>
                <a:srgbClr val="FFFFFF"/>
              </a:solidFill>
            </a:endParaRPr>
          </a:p>
        </p:txBody>
      </p:sp>
      <p:graphicFrame>
        <p:nvGraphicFramePr>
          <p:cNvPr id="5" name="Diagram 4">
            <a:extLst>
              <a:ext uri="{FF2B5EF4-FFF2-40B4-BE49-F238E27FC236}">
                <a16:creationId xmlns:a16="http://schemas.microsoft.com/office/drawing/2014/main" id="{49ECB26A-799C-0138-5DBB-F4F784206B61}"/>
              </a:ext>
            </a:extLst>
          </p:cNvPr>
          <p:cNvGraphicFramePr/>
          <p:nvPr>
            <p:extLst>
              <p:ext uri="{D42A27DB-BD31-4B8C-83A1-F6EECF244321}">
                <p14:modId xmlns:p14="http://schemas.microsoft.com/office/powerpoint/2010/main" val="39212961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79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D786-6DDC-9667-7155-80C80DE61673}"/>
              </a:ext>
            </a:extLst>
          </p:cNvPr>
          <p:cNvSpPr>
            <a:spLocks noGrp="1"/>
          </p:cNvSpPr>
          <p:nvPr>
            <p:ph type="title"/>
          </p:nvPr>
        </p:nvSpPr>
        <p:spPr/>
        <p:txBody>
          <a:bodyPr/>
          <a:lstStyle/>
          <a:p>
            <a:r>
              <a:rPr lang="en-US" dirty="0"/>
              <a:t>Progressive Mobility in the ICU</a:t>
            </a:r>
          </a:p>
        </p:txBody>
      </p:sp>
      <p:graphicFrame>
        <p:nvGraphicFramePr>
          <p:cNvPr id="4" name="Content Placeholder 3">
            <a:extLst>
              <a:ext uri="{FF2B5EF4-FFF2-40B4-BE49-F238E27FC236}">
                <a16:creationId xmlns:a16="http://schemas.microsoft.com/office/drawing/2014/main" id="{6C5E9D7A-8A23-1C0E-D59E-7CA4086F645C}"/>
              </a:ext>
            </a:extLst>
          </p:cNvPr>
          <p:cNvGraphicFramePr>
            <a:graphicFrameLocks noGrp="1"/>
          </p:cNvGraphicFramePr>
          <p:nvPr>
            <p:ph idx="1"/>
            <p:extLst>
              <p:ext uri="{D42A27DB-BD31-4B8C-83A1-F6EECF244321}">
                <p14:modId xmlns:p14="http://schemas.microsoft.com/office/powerpoint/2010/main" val="1150860169"/>
              </p:ext>
            </p:extLst>
          </p:nvPr>
        </p:nvGraphicFramePr>
        <p:xfrm>
          <a:off x="1097280" y="1734749"/>
          <a:ext cx="1005840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21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C562-997C-8D02-B12A-1EF063506614}"/>
              </a:ext>
            </a:extLst>
          </p:cNvPr>
          <p:cNvSpPr>
            <a:spLocks noGrp="1"/>
          </p:cNvSpPr>
          <p:nvPr>
            <p:ph type="title"/>
          </p:nvPr>
        </p:nvSpPr>
        <p:spPr/>
        <p:txBody>
          <a:bodyPr/>
          <a:lstStyle/>
          <a:p>
            <a:r>
              <a:rPr lang="en-US" dirty="0"/>
              <a:t>Immobility has its Risks</a:t>
            </a:r>
          </a:p>
        </p:txBody>
      </p:sp>
      <p:graphicFrame>
        <p:nvGraphicFramePr>
          <p:cNvPr id="5" name="Content Placeholder 4">
            <a:extLst>
              <a:ext uri="{FF2B5EF4-FFF2-40B4-BE49-F238E27FC236}">
                <a16:creationId xmlns:a16="http://schemas.microsoft.com/office/drawing/2014/main" id="{946B38A0-F58F-43F3-32BC-C20B9B82087E}"/>
              </a:ext>
            </a:extLst>
          </p:cNvPr>
          <p:cNvGraphicFramePr>
            <a:graphicFrameLocks noGrp="1"/>
          </p:cNvGraphicFramePr>
          <p:nvPr>
            <p:ph sz="half" idx="1"/>
            <p:extLst>
              <p:ext uri="{D42A27DB-BD31-4B8C-83A1-F6EECF244321}">
                <p14:modId xmlns:p14="http://schemas.microsoft.com/office/powerpoint/2010/main" val="3853713499"/>
              </p:ext>
            </p:extLst>
          </p:nvPr>
        </p:nvGraphicFramePr>
        <p:xfrm>
          <a:off x="1097280" y="1306486"/>
          <a:ext cx="493776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8B53C3EB-C288-C894-86C8-F4CC1D3440DD}"/>
              </a:ext>
            </a:extLst>
          </p:cNvPr>
          <p:cNvGraphicFramePr>
            <a:graphicFrameLocks noGrp="1"/>
          </p:cNvGraphicFramePr>
          <p:nvPr>
            <p:ph sz="half" idx="2"/>
            <p:extLst>
              <p:ext uri="{D42A27DB-BD31-4B8C-83A1-F6EECF244321}">
                <p14:modId xmlns:p14="http://schemas.microsoft.com/office/powerpoint/2010/main" val="2192255207"/>
              </p:ext>
            </p:extLst>
          </p:nvPr>
        </p:nvGraphicFramePr>
        <p:xfrm>
          <a:off x="6234545" y="1742434"/>
          <a:ext cx="4937760" cy="41343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35F4AA30-4270-906E-6F7F-4FC2FDDC2EAE}"/>
              </a:ext>
            </a:extLst>
          </p:cNvPr>
          <p:cNvSpPr txBox="1"/>
          <p:nvPr/>
        </p:nvSpPr>
        <p:spPr>
          <a:xfrm>
            <a:off x="1277301" y="6396335"/>
            <a:ext cx="9515475" cy="461665"/>
          </a:xfrm>
          <a:prstGeom prst="rect">
            <a:avLst/>
          </a:prstGeom>
          <a:noFill/>
        </p:spPr>
        <p:txBody>
          <a:bodyPr wrap="square">
            <a:spAutoFit/>
          </a:bodyPr>
          <a:lstStyle/>
          <a:p>
            <a:pPr marL="305435" indent="-305435" algn="ctr"/>
            <a:r>
              <a:rPr lang="en-US" sz="1200" dirty="0">
                <a:solidFill>
                  <a:schemeClr val="bg1"/>
                </a:solidFill>
              </a:rPr>
              <a:t>Winkelman, C. Inactivity and Inflammation in the Critically Ill Patient. Critical Care Clinics 2007:23:21-34 Brower, Roy G. MD. </a:t>
            </a:r>
          </a:p>
          <a:p>
            <a:pPr marL="305435" indent="-305435" algn="ctr"/>
            <a:r>
              <a:rPr lang="en-US" sz="1200" dirty="0">
                <a:solidFill>
                  <a:schemeClr val="bg1"/>
                </a:solidFill>
              </a:rPr>
              <a:t>Consequences of bed rest. Critical Care Medicine 37(10):p S422-S428, October 2009.</a:t>
            </a:r>
          </a:p>
        </p:txBody>
      </p:sp>
    </p:spTree>
    <p:extLst>
      <p:ext uri="{BB962C8B-B14F-4D97-AF65-F5344CB8AC3E}">
        <p14:creationId xmlns:p14="http://schemas.microsoft.com/office/powerpoint/2010/main" val="310005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0214-E6BE-324D-385C-48765E86B760}"/>
              </a:ext>
            </a:extLst>
          </p:cNvPr>
          <p:cNvSpPr>
            <a:spLocks noGrp="1"/>
          </p:cNvSpPr>
          <p:nvPr>
            <p:ph type="title"/>
          </p:nvPr>
        </p:nvSpPr>
        <p:spPr/>
        <p:txBody>
          <a:bodyPr/>
          <a:lstStyle/>
          <a:p>
            <a:r>
              <a:rPr lang="en-US" dirty="0">
                <a:cs typeface="Calibri Light"/>
              </a:rPr>
              <a:t>Mobility in ICU is Safe</a:t>
            </a:r>
            <a:endParaRPr lang="en-US" dirty="0"/>
          </a:p>
        </p:txBody>
      </p:sp>
      <p:graphicFrame>
        <p:nvGraphicFramePr>
          <p:cNvPr id="10" name="Content Placeholder 9">
            <a:extLst>
              <a:ext uri="{FF2B5EF4-FFF2-40B4-BE49-F238E27FC236}">
                <a16:creationId xmlns:a16="http://schemas.microsoft.com/office/drawing/2014/main" id="{606052A0-64BA-B6D2-E256-0A4484557D10}"/>
              </a:ext>
            </a:extLst>
          </p:cNvPr>
          <p:cNvGraphicFramePr>
            <a:graphicFrameLocks noGrp="1"/>
          </p:cNvGraphicFramePr>
          <p:nvPr>
            <p:ph idx="1"/>
            <p:extLst>
              <p:ext uri="{D42A27DB-BD31-4B8C-83A1-F6EECF244321}">
                <p14:modId xmlns:p14="http://schemas.microsoft.com/office/powerpoint/2010/main" val="544045984"/>
              </p:ext>
            </p:extLst>
          </p:nvPr>
        </p:nvGraphicFramePr>
        <p:xfrm>
          <a:off x="906779" y="3398924"/>
          <a:ext cx="10224654" cy="266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Graphical user interface, text, application, email&#10;&#10;Description automatically generated">
            <a:extLst>
              <a:ext uri="{FF2B5EF4-FFF2-40B4-BE49-F238E27FC236}">
                <a16:creationId xmlns:a16="http://schemas.microsoft.com/office/drawing/2014/main" id="{C7691EB3-B44C-B667-99E9-28CC7F7C1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3534" y="1624397"/>
            <a:ext cx="9511145" cy="1480445"/>
          </a:xfrm>
          <a:prstGeom prst="rect">
            <a:avLst/>
          </a:prstGeom>
        </p:spPr>
      </p:pic>
      <p:pic>
        <p:nvPicPr>
          <p:cNvPr id="5" name="Picture 5">
            <a:extLst>
              <a:ext uri="{FF2B5EF4-FFF2-40B4-BE49-F238E27FC236}">
                <a16:creationId xmlns:a16="http://schemas.microsoft.com/office/drawing/2014/main" id="{E88C618C-B02F-49F3-ACA1-F8BBCC7332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9106" y="2251766"/>
            <a:ext cx="2743200" cy="225706"/>
          </a:xfrm>
          <a:prstGeom prst="rect">
            <a:avLst/>
          </a:prstGeom>
        </p:spPr>
      </p:pic>
      <p:sp>
        <p:nvSpPr>
          <p:cNvPr id="9" name="TextBox 8">
            <a:extLst>
              <a:ext uri="{FF2B5EF4-FFF2-40B4-BE49-F238E27FC236}">
                <a16:creationId xmlns:a16="http://schemas.microsoft.com/office/drawing/2014/main" id="{EBB8157B-427A-07F8-DCD2-43CDEECECE92}"/>
              </a:ext>
            </a:extLst>
          </p:cNvPr>
          <p:cNvSpPr txBox="1"/>
          <p:nvPr/>
        </p:nvSpPr>
        <p:spPr>
          <a:xfrm>
            <a:off x="202623" y="6353079"/>
            <a:ext cx="11684577" cy="523220"/>
          </a:xfrm>
          <a:prstGeom prst="rect">
            <a:avLst/>
          </a:prstGeom>
          <a:noFill/>
        </p:spPr>
        <p:txBody>
          <a:bodyPr wrap="square">
            <a:spAutoFit/>
          </a:bodyPr>
          <a:lstStyle/>
          <a:p>
            <a:pPr marL="305435" indent="-305435" algn="ctr"/>
            <a:r>
              <a:rPr lang="en-US" sz="1400" dirty="0">
                <a:solidFill>
                  <a:schemeClr val="bg1"/>
                </a:solidFill>
              </a:rPr>
              <a:t>Included Adult studies of ICU mobility with safety data: 48 publications (n=7,546 pts; 22,351 sessions)</a:t>
            </a:r>
          </a:p>
          <a:p>
            <a:pPr marL="629920" lvl="1" indent="-305435" algn="ctr"/>
            <a:r>
              <a:rPr lang="en-US" sz="1400" dirty="0">
                <a:solidFill>
                  <a:schemeClr val="bg1"/>
                </a:solidFill>
              </a:rPr>
              <a:t>6 RCT, 2 Non-randomized trial, 5 before-after, 22 prospective cohort, 11 retro cohort, 2 prevalence studies</a:t>
            </a:r>
          </a:p>
        </p:txBody>
      </p:sp>
    </p:spTree>
    <p:extLst>
      <p:ext uri="{BB962C8B-B14F-4D97-AF65-F5344CB8AC3E}">
        <p14:creationId xmlns:p14="http://schemas.microsoft.com/office/powerpoint/2010/main" val="388518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74894-87A7-CAAC-A86A-E7D9BB032EF5}"/>
              </a:ext>
            </a:extLst>
          </p:cNvPr>
          <p:cNvPicPr>
            <a:picLocks noChangeAspect="1"/>
          </p:cNvPicPr>
          <p:nvPr/>
        </p:nvPicPr>
        <p:blipFill>
          <a:blip r:embed="rId3"/>
          <a:stretch>
            <a:fillRect/>
          </a:stretch>
        </p:blipFill>
        <p:spPr>
          <a:xfrm rot="829425">
            <a:off x="872411" y="3300598"/>
            <a:ext cx="5812869" cy="2391066"/>
          </a:xfrm>
          <a:prstGeom prst="rect">
            <a:avLst/>
          </a:prstGeom>
          <a:ln w="12700">
            <a:solidFill>
              <a:schemeClr val="accent1"/>
            </a:solidFill>
          </a:ln>
        </p:spPr>
      </p:pic>
      <p:pic>
        <p:nvPicPr>
          <p:cNvPr id="4" name="Picture 3">
            <a:extLst>
              <a:ext uri="{FF2B5EF4-FFF2-40B4-BE49-F238E27FC236}">
                <a16:creationId xmlns:a16="http://schemas.microsoft.com/office/drawing/2014/main" id="{2CEB00B2-E48F-7230-64A0-544661CD40BA}"/>
              </a:ext>
            </a:extLst>
          </p:cNvPr>
          <p:cNvPicPr>
            <a:picLocks noChangeAspect="1"/>
          </p:cNvPicPr>
          <p:nvPr/>
        </p:nvPicPr>
        <p:blipFill>
          <a:blip r:embed="rId4"/>
          <a:stretch>
            <a:fillRect/>
          </a:stretch>
        </p:blipFill>
        <p:spPr>
          <a:xfrm rot="20676256">
            <a:off x="934667" y="649494"/>
            <a:ext cx="5152758" cy="1922464"/>
          </a:xfrm>
          <a:prstGeom prst="rect">
            <a:avLst/>
          </a:prstGeom>
          <a:ln w="12700">
            <a:solidFill>
              <a:schemeClr val="accent1"/>
            </a:solidFill>
          </a:ln>
        </p:spPr>
      </p:pic>
      <p:pic>
        <p:nvPicPr>
          <p:cNvPr id="6" name="Picture 5">
            <a:extLst>
              <a:ext uri="{FF2B5EF4-FFF2-40B4-BE49-F238E27FC236}">
                <a16:creationId xmlns:a16="http://schemas.microsoft.com/office/drawing/2014/main" id="{A766A346-10B7-AAA7-AC67-6268D520E7CA}"/>
              </a:ext>
            </a:extLst>
          </p:cNvPr>
          <p:cNvPicPr>
            <a:picLocks noChangeAspect="1"/>
          </p:cNvPicPr>
          <p:nvPr/>
        </p:nvPicPr>
        <p:blipFill>
          <a:blip r:embed="rId5"/>
          <a:stretch>
            <a:fillRect/>
          </a:stretch>
        </p:blipFill>
        <p:spPr>
          <a:xfrm>
            <a:off x="4647953" y="1642947"/>
            <a:ext cx="5700254" cy="2095682"/>
          </a:xfrm>
          <a:prstGeom prst="rect">
            <a:avLst/>
          </a:prstGeom>
          <a:ln w="12700">
            <a:solidFill>
              <a:schemeClr val="accent1"/>
            </a:solidFill>
          </a:ln>
        </p:spPr>
      </p:pic>
      <p:pic>
        <p:nvPicPr>
          <p:cNvPr id="8" name="Picture 7">
            <a:extLst>
              <a:ext uri="{FF2B5EF4-FFF2-40B4-BE49-F238E27FC236}">
                <a16:creationId xmlns:a16="http://schemas.microsoft.com/office/drawing/2014/main" id="{91D4A725-D416-3D17-D2F5-1CDC2DEC3348}"/>
              </a:ext>
            </a:extLst>
          </p:cNvPr>
          <p:cNvPicPr>
            <a:picLocks noChangeAspect="1"/>
          </p:cNvPicPr>
          <p:nvPr/>
        </p:nvPicPr>
        <p:blipFill>
          <a:blip r:embed="rId6"/>
          <a:stretch>
            <a:fillRect/>
          </a:stretch>
        </p:blipFill>
        <p:spPr>
          <a:xfrm rot="20838241">
            <a:off x="6032000" y="3749581"/>
            <a:ext cx="5753599" cy="1973751"/>
          </a:xfrm>
          <a:prstGeom prst="rect">
            <a:avLst/>
          </a:prstGeom>
          <a:ln w="12700">
            <a:solidFill>
              <a:schemeClr val="accent1"/>
            </a:solidFill>
          </a:ln>
        </p:spPr>
      </p:pic>
    </p:spTree>
    <p:extLst>
      <p:ext uri="{BB962C8B-B14F-4D97-AF65-F5344CB8AC3E}">
        <p14:creationId xmlns:p14="http://schemas.microsoft.com/office/powerpoint/2010/main" val="254578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A7B75E-3D5D-DC73-427B-AE41E50CF53D}"/>
              </a:ext>
            </a:extLst>
          </p:cNvPr>
          <p:cNvPicPr>
            <a:picLocks noChangeAspect="1"/>
          </p:cNvPicPr>
          <p:nvPr/>
        </p:nvPicPr>
        <p:blipFill>
          <a:blip r:embed="rId3"/>
          <a:stretch>
            <a:fillRect/>
          </a:stretch>
        </p:blipFill>
        <p:spPr>
          <a:xfrm>
            <a:off x="943356" y="1526320"/>
            <a:ext cx="10337292" cy="3798954"/>
          </a:xfrm>
          <a:prstGeom prst="rect">
            <a:avLst/>
          </a:prstGeom>
        </p:spPr>
      </p:pic>
    </p:spTree>
    <p:extLst>
      <p:ext uri="{BB962C8B-B14F-4D97-AF65-F5344CB8AC3E}">
        <p14:creationId xmlns:p14="http://schemas.microsoft.com/office/powerpoint/2010/main" val="27974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51582-D6A3-A819-A591-24F718E6AFA6}"/>
              </a:ext>
            </a:extLst>
          </p:cNvPr>
          <p:cNvPicPr>
            <a:picLocks noChangeAspect="1"/>
          </p:cNvPicPr>
          <p:nvPr/>
        </p:nvPicPr>
        <p:blipFill>
          <a:blip r:embed="rId3"/>
          <a:stretch>
            <a:fillRect/>
          </a:stretch>
        </p:blipFill>
        <p:spPr>
          <a:xfrm>
            <a:off x="1900240" y="1167712"/>
            <a:ext cx="8271975" cy="3351737"/>
          </a:xfrm>
          <a:prstGeom prst="rect">
            <a:avLst/>
          </a:prstGeom>
        </p:spPr>
      </p:pic>
      <p:pic>
        <p:nvPicPr>
          <p:cNvPr id="1026" name="Picture 2" descr="Go to journal home page - Intensive and Critical Care Nursing">
            <a:extLst>
              <a:ext uri="{FF2B5EF4-FFF2-40B4-BE49-F238E27FC236}">
                <a16:creationId xmlns:a16="http://schemas.microsoft.com/office/drawing/2014/main" id="{8D9369B9-CD7A-7CC1-C8B7-767249570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852" y="4336831"/>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0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3D5D7E-EA01-F050-5A30-9AC115AB3C9E}"/>
              </a:ext>
            </a:extLst>
          </p:cNvPr>
          <p:cNvPicPr>
            <a:picLocks noChangeAspect="1"/>
          </p:cNvPicPr>
          <p:nvPr/>
        </p:nvPicPr>
        <p:blipFill>
          <a:blip r:embed="rId3"/>
          <a:stretch>
            <a:fillRect/>
          </a:stretch>
        </p:blipFill>
        <p:spPr>
          <a:xfrm>
            <a:off x="304298" y="1012904"/>
            <a:ext cx="11583404" cy="2263336"/>
          </a:xfrm>
          <a:prstGeom prst="rect">
            <a:avLst/>
          </a:prstGeom>
        </p:spPr>
      </p:pic>
      <p:pic>
        <p:nvPicPr>
          <p:cNvPr id="3" name="Picture 2">
            <a:extLst>
              <a:ext uri="{FF2B5EF4-FFF2-40B4-BE49-F238E27FC236}">
                <a16:creationId xmlns:a16="http://schemas.microsoft.com/office/drawing/2014/main" id="{53B465B6-5CFE-BC3D-DBAB-D67776072BB8}"/>
              </a:ext>
            </a:extLst>
          </p:cNvPr>
          <p:cNvPicPr>
            <a:picLocks noChangeAspect="1"/>
          </p:cNvPicPr>
          <p:nvPr/>
        </p:nvPicPr>
        <p:blipFill>
          <a:blip r:embed="rId4"/>
          <a:stretch>
            <a:fillRect/>
          </a:stretch>
        </p:blipFill>
        <p:spPr>
          <a:xfrm>
            <a:off x="723036" y="3429001"/>
            <a:ext cx="5621741" cy="2524412"/>
          </a:xfrm>
          <a:prstGeom prst="rect">
            <a:avLst/>
          </a:prstGeom>
        </p:spPr>
      </p:pic>
      <p:pic>
        <p:nvPicPr>
          <p:cNvPr id="6" name="Picture 5">
            <a:extLst>
              <a:ext uri="{FF2B5EF4-FFF2-40B4-BE49-F238E27FC236}">
                <a16:creationId xmlns:a16="http://schemas.microsoft.com/office/drawing/2014/main" id="{72AB7F87-36CB-0725-3E7F-6427F7A21779}"/>
              </a:ext>
            </a:extLst>
          </p:cNvPr>
          <p:cNvPicPr>
            <a:picLocks noChangeAspect="1"/>
          </p:cNvPicPr>
          <p:nvPr/>
        </p:nvPicPr>
        <p:blipFill>
          <a:blip r:embed="rId5"/>
          <a:stretch>
            <a:fillRect/>
          </a:stretch>
        </p:blipFill>
        <p:spPr>
          <a:xfrm>
            <a:off x="7018131" y="3429000"/>
            <a:ext cx="4455695" cy="2524411"/>
          </a:xfrm>
          <a:prstGeom prst="rect">
            <a:avLst/>
          </a:prstGeom>
        </p:spPr>
      </p:pic>
    </p:spTree>
    <p:extLst>
      <p:ext uri="{BB962C8B-B14F-4D97-AF65-F5344CB8AC3E}">
        <p14:creationId xmlns:p14="http://schemas.microsoft.com/office/powerpoint/2010/main" val="351900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5720-4B49-B0BD-3ED5-C965BB816747}"/>
              </a:ext>
            </a:extLst>
          </p:cNvPr>
          <p:cNvSpPr>
            <a:spLocks noGrp="1"/>
          </p:cNvSpPr>
          <p:nvPr>
            <p:ph type="title"/>
          </p:nvPr>
        </p:nvSpPr>
        <p:spPr/>
        <p:txBody>
          <a:bodyPr/>
          <a:lstStyle/>
          <a:p>
            <a:r>
              <a:rPr lang="en-US" dirty="0"/>
              <a:t>Progressive Mobility Program</a:t>
            </a:r>
          </a:p>
        </p:txBody>
      </p:sp>
      <p:graphicFrame>
        <p:nvGraphicFramePr>
          <p:cNvPr id="5" name="Content Placeholder 4">
            <a:extLst>
              <a:ext uri="{FF2B5EF4-FFF2-40B4-BE49-F238E27FC236}">
                <a16:creationId xmlns:a16="http://schemas.microsoft.com/office/drawing/2014/main" id="{32A13B42-82D9-FC28-7F8B-BB3E7FFB5320}"/>
              </a:ext>
            </a:extLst>
          </p:cNvPr>
          <p:cNvGraphicFramePr>
            <a:graphicFrameLocks noGrp="1"/>
          </p:cNvGraphicFramePr>
          <p:nvPr>
            <p:ph idx="1"/>
            <p:extLst>
              <p:ext uri="{D42A27DB-BD31-4B8C-83A1-F6EECF244321}">
                <p14:modId xmlns:p14="http://schemas.microsoft.com/office/powerpoint/2010/main" val="3765076633"/>
              </p:ext>
            </p:extLst>
          </p:nvPr>
        </p:nvGraphicFramePr>
        <p:xfrm>
          <a:off x="1212894" y="1761219"/>
          <a:ext cx="1005840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314890"/>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44546A"/>
      </a:dk2>
      <a:lt2>
        <a:srgbClr val="E7E6E6"/>
      </a:lt2>
      <a:accent1>
        <a:srgbClr val="954F72"/>
      </a:accent1>
      <a:accent2>
        <a:srgbClr val="BF9000"/>
      </a:accent2>
      <a:accent3>
        <a:srgbClr val="8496B0"/>
      </a:accent3>
      <a:accent4>
        <a:srgbClr val="81B070"/>
      </a:accent4>
      <a:accent5>
        <a:srgbClr val="3C7A77"/>
      </a:accent5>
      <a:accent6>
        <a:srgbClr val="44546A"/>
      </a:accent6>
      <a:hlink>
        <a:srgbClr val="7F6000"/>
      </a:hlink>
      <a:folHlink>
        <a:srgbClr val="44546A"/>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65652</TotalTime>
  <Words>1311</Words>
  <Application>Microsoft Office PowerPoint</Application>
  <PresentationFormat>Widescreen</PresentationFormat>
  <Paragraphs>96</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-apple-system</vt:lpstr>
      <vt:lpstr>BlinkMacSystemFont</vt:lpstr>
      <vt:lpstr>Calibri</vt:lpstr>
      <vt:lpstr>Calibri Light</vt:lpstr>
      <vt:lpstr>Cambria</vt:lpstr>
      <vt:lpstr>ElsevierGulliver</vt:lpstr>
      <vt:lpstr>Open Sans</vt:lpstr>
      <vt:lpstr>Söhne</vt:lpstr>
      <vt:lpstr>Times New Roman</vt:lpstr>
      <vt:lpstr>Retrospect</vt:lpstr>
      <vt:lpstr>Early Mobility in the ICU</vt:lpstr>
      <vt:lpstr>Progressive Mobility in the ICU</vt:lpstr>
      <vt:lpstr>Immobility has its Risks</vt:lpstr>
      <vt:lpstr>Mobility in ICU is Safe</vt:lpstr>
      <vt:lpstr>PowerPoint Presentation</vt:lpstr>
      <vt:lpstr>PowerPoint Presentation</vt:lpstr>
      <vt:lpstr>PowerPoint Presentation</vt:lpstr>
      <vt:lpstr>PowerPoint Presentation</vt:lpstr>
      <vt:lpstr>Progressive Mobility Program</vt:lpstr>
      <vt:lpstr>Exclusion Criteria</vt:lpstr>
      <vt:lpstr>Mobility in the ICU</vt:lpstr>
      <vt:lpstr>Every moment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443</cp:revision>
  <dcterms:created xsi:type="dcterms:W3CDTF">2020-05-21T22:16:16Z</dcterms:created>
  <dcterms:modified xsi:type="dcterms:W3CDTF">2023-12-16T22:51:31Z</dcterms:modified>
</cp:coreProperties>
</file>