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082" r:id="rId2"/>
    <p:sldId id="2085" r:id="rId3"/>
    <p:sldId id="271" r:id="rId4"/>
    <p:sldId id="284" r:id="rId5"/>
    <p:sldId id="2086" r:id="rId6"/>
    <p:sldId id="2087" r:id="rId7"/>
    <p:sldId id="2090" r:id="rId8"/>
    <p:sldId id="2088" r:id="rId9"/>
    <p:sldId id="2089" r:id="rId10"/>
    <p:sldId id="27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19A7DA-4676-47AA-8EB8-C4844E4CC728}">
          <p14:sldIdLst>
            <p14:sldId id="2082"/>
            <p14:sldId id="2085"/>
            <p14:sldId id="271"/>
            <p14:sldId id="284"/>
            <p14:sldId id="2086"/>
            <p14:sldId id="2087"/>
            <p14:sldId id="2090"/>
            <p14:sldId id="2088"/>
            <p14:sldId id="2089"/>
            <p14:sldId id="2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ZEN KHERALLAH" initials="MK" lastIdx="1" clrIdx="0">
    <p:extLst>
      <p:ext uri="{19B8F6BF-5375-455C-9EA6-DF929625EA0E}">
        <p15:presenceInfo xmlns:p15="http://schemas.microsoft.com/office/powerpoint/2012/main" userId="4d8bae32aa458b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A8C8"/>
    <a:srgbClr val="ADB9CA"/>
    <a:srgbClr val="FFFFFF"/>
    <a:srgbClr val="E09634"/>
    <a:srgbClr val="E29D3E"/>
    <a:srgbClr val="FFF7FF"/>
    <a:srgbClr val="FF9999"/>
    <a:srgbClr val="FFCCCC"/>
    <a:srgbClr val="6AD3D9"/>
    <a:srgbClr val="FF8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1EEB0-C293-40E1-9F01-E2C68C977660}" v="18" dt="2023-07-16T16:01:32.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82079" autoAdjust="0"/>
  </p:normalViewPr>
  <p:slideViewPr>
    <p:cSldViewPr snapToGrid="0">
      <p:cViewPr varScale="1">
        <p:scale>
          <a:sx n="74" d="100"/>
          <a:sy n="74" d="100"/>
        </p:scale>
        <p:origin x="1253"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2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ZEN KHERALLAH" userId="4d8bae32aa458b2a" providerId="LiveId" clId="{D1F6DF24-7977-416E-A8CB-0CF0122DCE5C}"/>
    <pc:docChg chg="undo redo custSel addSld delSld modSld sldOrd modMainMaster addSection delSection modSection">
      <pc:chgData name="MAZEN KHERALLAH" userId="4d8bae32aa458b2a" providerId="LiveId" clId="{D1F6DF24-7977-416E-A8CB-0CF0122DCE5C}" dt="2023-07-13T17:16:49.898" v="18285" actId="113"/>
      <pc:docMkLst>
        <pc:docMk/>
      </pc:docMkLst>
      <pc:sldChg chg="addSp delSp modSp add mod modClrScheme modAnim chgLayout modNotesTx">
        <pc:chgData name="MAZEN KHERALLAH" userId="4d8bae32aa458b2a" providerId="LiveId" clId="{D1F6DF24-7977-416E-A8CB-0CF0122DCE5C}" dt="2023-07-09T20:18:54.736" v="13296"/>
        <pc:sldMkLst>
          <pc:docMk/>
          <pc:sldMk cId="1603501308" sldId="360"/>
        </pc:sldMkLst>
        <pc:spChg chg="mod ord">
          <ac:chgData name="MAZEN KHERALLAH" userId="4d8bae32aa458b2a" providerId="LiveId" clId="{D1F6DF24-7977-416E-A8CB-0CF0122DCE5C}" dt="2023-06-27T13:06:34.625" v="4597" actId="6549"/>
          <ac:spMkLst>
            <pc:docMk/>
            <pc:sldMk cId="1603501308" sldId="360"/>
            <ac:spMk id="2" creationId="{00000000-0000-0000-0000-000000000000}"/>
          </ac:spMkLst>
        </pc:spChg>
        <pc:spChg chg="del">
          <ac:chgData name="MAZEN KHERALLAH" userId="4d8bae32aa458b2a" providerId="LiveId" clId="{D1F6DF24-7977-416E-A8CB-0CF0122DCE5C}" dt="2023-06-27T13:04:35.033" v="4528" actId="478"/>
          <ac:spMkLst>
            <pc:docMk/>
            <pc:sldMk cId="1603501308" sldId="360"/>
            <ac:spMk id="3" creationId="{00000000-0000-0000-0000-000000000000}"/>
          </ac:spMkLst>
        </pc:spChg>
        <pc:spChg chg="add mod">
          <ac:chgData name="MAZEN KHERALLAH" userId="4d8bae32aa458b2a" providerId="LiveId" clId="{D1F6DF24-7977-416E-A8CB-0CF0122DCE5C}" dt="2023-07-09T20:18:54.736" v="13296"/>
          <ac:spMkLst>
            <pc:docMk/>
            <pc:sldMk cId="1603501308" sldId="360"/>
            <ac:spMk id="3" creationId="{A4B5B09F-8D91-E3BD-B1DC-3BE77C31F37D}"/>
          </ac:spMkLst>
        </pc:spChg>
        <pc:spChg chg="mod">
          <ac:chgData name="MAZEN KHERALLAH" userId="4d8bae32aa458b2a" providerId="LiveId" clId="{D1F6DF24-7977-416E-A8CB-0CF0122DCE5C}" dt="2023-07-06T10:53:01.946" v="9371" actId="1036"/>
          <ac:spMkLst>
            <pc:docMk/>
            <pc:sldMk cId="1603501308" sldId="360"/>
            <ac:spMk id="4" creationId="{213912CD-4EA8-1A6D-0ED8-862A9210C0B9}"/>
          </ac:spMkLst>
        </pc:spChg>
        <pc:spChg chg="mod">
          <ac:chgData name="MAZEN KHERALLAH" userId="4d8bae32aa458b2a" providerId="LiveId" clId="{D1F6DF24-7977-416E-A8CB-0CF0122DCE5C}" dt="2023-06-27T13:05:46.433" v="4577" actId="1076"/>
          <ac:spMkLst>
            <pc:docMk/>
            <pc:sldMk cId="1603501308" sldId="360"/>
            <ac:spMk id="5" creationId="{00044863-6C40-C708-8067-5754F75E2890}"/>
          </ac:spMkLst>
        </pc:spChg>
        <pc:spChg chg="add del mod">
          <ac:chgData name="MAZEN KHERALLAH" userId="4d8bae32aa458b2a" providerId="LiveId" clId="{D1F6DF24-7977-416E-A8CB-0CF0122DCE5C}" dt="2023-07-07T14:22:56.915" v="10619" actId="21"/>
          <ac:spMkLst>
            <pc:docMk/>
            <pc:sldMk cId="1603501308" sldId="360"/>
            <ac:spMk id="6" creationId="{F4B50796-6C2B-1EFA-33B0-839A254F8811}"/>
          </ac:spMkLst>
        </pc:spChg>
        <pc:spChg chg="add del mod ord">
          <ac:chgData name="MAZEN KHERALLAH" userId="4d8bae32aa458b2a" providerId="LiveId" clId="{D1F6DF24-7977-416E-A8CB-0CF0122DCE5C}" dt="2023-06-27T13:04:14.337" v="4526" actId="478"/>
          <ac:spMkLst>
            <pc:docMk/>
            <pc:sldMk cId="1603501308" sldId="360"/>
            <ac:spMk id="6" creationId="{F984387F-FE86-DEEE-D7C0-7A50D9D54E21}"/>
          </ac:spMkLst>
        </pc:spChg>
        <pc:spChg chg="mod">
          <ac:chgData name="MAZEN KHERALLAH" userId="4d8bae32aa458b2a" providerId="LiveId" clId="{D1F6DF24-7977-416E-A8CB-0CF0122DCE5C}" dt="2023-06-27T13:06:21.486" v="4591" actId="6549"/>
          <ac:spMkLst>
            <pc:docMk/>
            <pc:sldMk cId="1603501308" sldId="360"/>
            <ac:spMk id="18" creationId="{00000000-0000-0000-0000-000000000000}"/>
          </ac:spMkLst>
        </pc:spChg>
        <pc:spChg chg="mod">
          <ac:chgData name="MAZEN KHERALLAH" userId="4d8bae32aa458b2a" providerId="LiveId" clId="{D1F6DF24-7977-416E-A8CB-0CF0122DCE5C}" dt="2023-06-27T13:06:08.593" v="4579" actId="20577"/>
          <ac:spMkLst>
            <pc:docMk/>
            <pc:sldMk cId="1603501308" sldId="360"/>
            <ac:spMk id="19" creationId="{00000000-0000-0000-0000-000000000000}"/>
          </ac:spMkLst>
        </pc:spChg>
        <pc:spChg chg="mod">
          <ac:chgData name="MAZEN KHERALLAH" userId="4d8bae32aa458b2a" providerId="LiveId" clId="{D1F6DF24-7977-416E-A8CB-0CF0122DCE5C}" dt="2023-06-27T13:06:06.771" v="4578" actId="6549"/>
          <ac:spMkLst>
            <pc:docMk/>
            <pc:sldMk cId="1603501308" sldId="360"/>
            <ac:spMk id="20" creationId="{00000000-0000-0000-0000-000000000000}"/>
          </ac:spMkLst>
        </pc:spChg>
        <pc:spChg chg="mod">
          <ac:chgData name="MAZEN KHERALLAH" userId="4d8bae32aa458b2a" providerId="LiveId" clId="{D1F6DF24-7977-416E-A8CB-0CF0122DCE5C}" dt="2023-06-27T13:06:15.451" v="4585" actId="6549"/>
          <ac:spMkLst>
            <pc:docMk/>
            <pc:sldMk cId="1603501308" sldId="360"/>
            <ac:spMk id="21"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22"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23"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29"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30"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31"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32"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0"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3"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4"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6"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8"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76"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77" creationId="{00000000-0000-0000-0000-000000000000}"/>
          </ac:spMkLst>
        </pc:spChg>
        <pc:graphicFrameChg chg="mod">
          <ac:chgData name="MAZEN KHERALLAH" userId="4d8bae32aa458b2a" providerId="LiveId" clId="{D1F6DF24-7977-416E-A8CB-0CF0122DCE5C}" dt="2023-06-27T13:05:21.580" v="4575" actId="1036"/>
          <ac:graphicFrameMkLst>
            <pc:docMk/>
            <pc:sldMk cId="1603501308" sldId="360"/>
            <ac:graphicFrameMk id="16" creationId="{00000000-0000-0000-0000-000000000000}"/>
          </ac:graphicFrameMkLst>
        </pc:graphicFrameChg>
        <pc:graphicFrameChg chg="mod">
          <ac:chgData name="MAZEN KHERALLAH" userId="4d8bae32aa458b2a" providerId="LiveId" clId="{D1F6DF24-7977-416E-A8CB-0CF0122DCE5C}" dt="2023-06-27T13:05:21.580" v="4575" actId="1036"/>
          <ac:graphicFrameMkLst>
            <pc:docMk/>
            <pc:sldMk cId="1603501308" sldId="360"/>
            <ac:graphicFrameMk id="17" creationId="{00000000-0000-0000-0000-000000000000}"/>
          </ac:graphicFrameMkLst>
        </pc:graphicFrameChg>
      </pc:sldChg>
      <pc:sldChg chg="addSp delSp modSp add mod modClrScheme chgLayout">
        <pc:chgData name="MAZEN KHERALLAH" userId="4d8bae32aa458b2a" providerId="LiveId" clId="{D1F6DF24-7977-416E-A8CB-0CF0122DCE5C}" dt="2023-06-28T13:33:16.613" v="6532" actId="700"/>
        <pc:sldMkLst>
          <pc:docMk/>
          <pc:sldMk cId="727427581" sldId="393"/>
        </pc:sldMkLst>
        <pc:spChg chg="add del mod ord">
          <ac:chgData name="MAZEN KHERALLAH" userId="4d8bae32aa458b2a" providerId="LiveId" clId="{D1F6DF24-7977-416E-A8CB-0CF0122DCE5C}" dt="2023-06-28T13:33:16.613" v="6532" actId="700"/>
          <ac:spMkLst>
            <pc:docMk/>
            <pc:sldMk cId="727427581" sldId="393"/>
            <ac:spMk id="2" creationId="{F3CEFFC0-CCF9-5D42-D7AD-ED7ECED27A96}"/>
          </ac:spMkLst>
        </pc:spChg>
      </pc:sldChg>
      <pc:sldChg chg="addSp modSp add del mod modClrScheme chgLayout">
        <pc:chgData name="MAZEN KHERALLAH" userId="4d8bae32aa458b2a" providerId="LiveId" clId="{D1F6DF24-7977-416E-A8CB-0CF0122DCE5C}" dt="2023-06-28T13:33:55.748" v="6536" actId="47"/>
        <pc:sldMkLst>
          <pc:docMk/>
          <pc:sldMk cId="3386282710" sldId="397"/>
        </pc:sldMkLst>
        <pc:spChg chg="add mod ord">
          <ac:chgData name="MAZEN KHERALLAH" userId="4d8bae32aa458b2a" providerId="LiveId" clId="{D1F6DF24-7977-416E-A8CB-0CF0122DCE5C}" dt="2023-06-28T13:32:56.135" v="6527" actId="700"/>
          <ac:spMkLst>
            <pc:docMk/>
            <pc:sldMk cId="3386282710" sldId="397"/>
            <ac:spMk id="2" creationId="{937B4204-4683-8A6A-6294-459A0D67DF8D}"/>
          </ac:spMkLst>
        </pc:spChg>
      </pc:sldChg>
      <pc:sldChg chg="addSp modSp add mod modClrScheme chgLayout">
        <pc:chgData name="MAZEN KHERALLAH" userId="4d8bae32aa458b2a" providerId="LiveId" clId="{D1F6DF24-7977-416E-A8CB-0CF0122DCE5C}" dt="2023-06-28T13:32:56.135" v="6527" actId="700"/>
        <pc:sldMkLst>
          <pc:docMk/>
          <pc:sldMk cId="3932814965" sldId="399"/>
        </pc:sldMkLst>
        <pc:spChg chg="add mod ord">
          <ac:chgData name="MAZEN KHERALLAH" userId="4d8bae32aa458b2a" providerId="LiveId" clId="{D1F6DF24-7977-416E-A8CB-0CF0122DCE5C}" dt="2023-06-28T13:32:56.135" v="6527" actId="700"/>
          <ac:spMkLst>
            <pc:docMk/>
            <pc:sldMk cId="3932814965" sldId="399"/>
            <ac:spMk id="2" creationId="{DBBBE90B-EBBA-6494-2DFB-75A0E35416DC}"/>
          </ac:spMkLst>
        </pc:spChg>
      </pc:sldChg>
      <pc:sldChg chg="addSp delSp modSp add mod modClrScheme chgLayout">
        <pc:chgData name="MAZEN KHERALLAH" userId="4d8bae32aa458b2a" providerId="LiveId" clId="{D1F6DF24-7977-416E-A8CB-0CF0122DCE5C}" dt="2023-06-28T13:33:01.932" v="6529" actId="700"/>
        <pc:sldMkLst>
          <pc:docMk/>
          <pc:sldMk cId="2401548015" sldId="422"/>
        </pc:sldMkLst>
        <pc:spChg chg="add del mod ord">
          <ac:chgData name="MAZEN KHERALLAH" userId="4d8bae32aa458b2a" providerId="LiveId" clId="{D1F6DF24-7977-416E-A8CB-0CF0122DCE5C}" dt="2023-06-28T13:33:01.932" v="6529" actId="700"/>
          <ac:spMkLst>
            <pc:docMk/>
            <pc:sldMk cId="2401548015" sldId="422"/>
            <ac:spMk id="2" creationId="{7F561745-E00B-C919-7CEF-4CD757400970}"/>
          </ac:spMkLst>
        </pc:spChg>
      </pc:sldChg>
      <pc:sldChg chg="addSp delSp modSp add mod modClrScheme chgLayout">
        <pc:chgData name="MAZEN KHERALLAH" userId="4d8bae32aa458b2a" providerId="LiveId" clId="{D1F6DF24-7977-416E-A8CB-0CF0122DCE5C}" dt="2023-06-28T13:33:45.049" v="6535" actId="700"/>
        <pc:sldMkLst>
          <pc:docMk/>
          <pc:sldMk cId="1662648528" sldId="423"/>
        </pc:sldMkLst>
        <pc:spChg chg="add del mod ord">
          <ac:chgData name="MAZEN KHERALLAH" userId="4d8bae32aa458b2a" providerId="LiveId" clId="{D1F6DF24-7977-416E-A8CB-0CF0122DCE5C}" dt="2023-06-28T13:33:45.049" v="6535" actId="700"/>
          <ac:spMkLst>
            <pc:docMk/>
            <pc:sldMk cId="1662648528" sldId="423"/>
            <ac:spMk id="3" creationId="{174A839E-5050-BA66-DDCD-47262A930527}"/>
          </ac:spMkLst>
        </pc:spChg>
      </pc:sldChg>
      <pc:sldChg chg="modSp add mod modClrScheme chgLayout">
        <pc:chgData name="MAZEN KHERALLAH" userId="4d8bae32aa458b2a" providerId="LiveId" clId="{D1F6DF24-7977-416E-A8CB-0CF0122DCE5C}" dt="2023-06-28T13:32:56.182" v="6528" actId="27636"/>
        <pc:sldMkLst>
          <pc:docMk/>
          <pc:sldMk cId="3789670201" sldId="424"/>
        </pc:sldMkLst>
        <pc:spChg chg="mod ord">
          <ac:chgData name="MAZEN KHERALLAH" userId="4d8bae32aa458b2a" providerId="LiveId" clId="{D1F6DF24-7977-416E-A8CB-0CF0122DCE5C}" dt="2023-06-28T13:32:56.182" v="6528" actId="27636"/>
          <ac:spMkLst>
            <pc:docMk/>
            <pc:sldMk cId="3789670201" sldId="424"/>
            <ac:spMk id="15" creationId="{00000000-0000-0000-0000-000000000000}"/>
          </ac:spMkLst>
        </pc:spChg>
      </pc:sldChg>
      <pc:sldChg chg="delSp modSp add mod">
        <pc:chgData name="MAZEN KHERALLAH" userId="4d8bae32aa458b2a" providerId="LiveId" clId="{D1F6DF24-7977-416E-A8CB-0CF0122DCE5C}" dt="2023-07-08T12:06:35.806" v="13225" actId="20577"/>
        <pc:sldMkLst>
          <pc:docMk/>
          <pc:sldMk cId="4293514583" sldId="428"/>
        </pc:sldMkLst>
        <pc:spChg chg="mod">
          <ac:chgData name="MAZEN KHERALLAH" userId="4d8bae32aa458b2a" providerId="LiveId" clId="{D1F6DF24-7977-416E-A8CB-0CF0122DCE5C}" dt="2023-07-08T12:06:35.806" v="13225" actId="20577"/>
          <ac:spMkLst>
            <pc:docMk/>
            <pc:sldMk cId="4293514583" sldId="428"/>
            <ac:spMk id="2" creationId="{DFEAAEB5-9328-F118-A5E3-4173648BD0F6}"/>
          </ac:spMkLst>
        </pc:spChg>
        <pc:spChg chg="del mod">
          <ac:chgData name="MAZEN KHERALLAH" userId="4d8bae32aa458b2a" providerId="LiveId" clId="{D1F6DF24-7977-416E-A8CB-0CF0122DCE5C}" dt="2023-07-08T12:05:33.419" v="13131" actId="478"/>
          <ac:spMkLst>
            <pc:docMk/>
            <pc:sldMk cId="4293514583" sldId="428"/>
            <ac:spMk id="9" creationId="{504F1AEA-F4D3-42BC-A365-F1A9AA234FDB}"/>
          </ac:spMkLst>
        </pc:spChg>
        <pc:spChg chg="del mod">
          <ac:chgData name="MAZEN KHERALLAH" userId="4d8bae32aa458b2a" providerId="LiveId" clId="{D1F6DF24-7977-416E-A8CB-0CF0122DCE5C}" dt="2023-07-08T12:05:31.990" v="13130" actId="478"/>
          <ac:spMkLst>
            <pc:docMk/>
            <pc:sldMk cId="4293514583" sldId="428"/>
            <ac:spMk id="10" creationId="{2777DF37-E2E5-426B-870C-32C9EE22B36E}"/>
          </ac:spMkLst>
        </pc:spChg>
        <pc:spChg chg="mod">
          <ac:chgData name="MAZEN KHERALLAH" userId="4d8bae32aa458b2a" providerId="LiveId" clId="{D1F6DF24-7977-416E-A8CB-0CF0122DCE5C}" dt="2023-07-08T12:06:28.433" v="13206" actId="1036"/>
          <ac:spMkLst>
            <pc:docMk/>
            <pc:sldMk cId="4293514583" sldId="428"/>
            <ac:spMk id="14" creationId="{6DDA1241-4F35-4EFE-A35B-129F49B381B5}"/>
          </ac:spMkLst>
        </pc:spChg>
        <pc:spChg chg="mod">
          <ac:chgData name="MAZEN KHERALLAH" userId="4d8bae32aa458b2a" providerId="LiveId" clId="{D1F6DF24-7977-416E-A8CB-0CF0122DCE5C}" dt="2023-07-08T12:06:28.433" v="13206" actId="1036"/>
          <ac:spMkLst>
            <pc:docMk/>
            <pc:sldMk cId="4293514583" sldId="428"/>
            <ac:spMk id="15" creationId="{F4C798BE-C7CD-49FA-93DD-C689D794E0AB}"/>
          </ac:spMkLst>
        </pc:spChg>
        <pc:spChg chg="mod">
          <ac:chgData name="MAZEN KHERALLAH" userId="4d8bae32aa458b2a" providerId="LiveId" clId="{D1F6DF24-7977-416E-A8CB-0CF0122DCE5C}" dt="2023-07-08T12:06:28.433" v="13206" actId="1036"/>
          <ac:spMkLst>
            <pc:docMk/>
            <pc:sldMk cId="4293514583" sldId="428"/>
            <ac:spMk id="17" creationId="{C5BB0284-89F0-4ADD-BE12-D72D870DBDD7}"/>
          </ac:spMkLst>
        </pc:spChg>
        <pc:spChg chg="del mod">
          <ac:chgData name="MAZEN KHERALLAH" userId="4d8bae32aa458b2a" providerId="LiveId" clId="{D1F6DF24-7977-416E-A8CB-0CF0122DCE5C}" dt="2023-07-08T12:05:41.765" v="13135" actId="478"/>
          <ac:spMkLst>
            <pc:docMk/>
            <pc:sldMk cId="4293514583" sldId="428"/>
            <ac:spMk id="18" creationId="{66435823-E51B-45DF-B123-8470E12AE8D5}"/>
          </ac:spMkLst>
        </pc:spChg>
        <pc:spChg chg="del mod">
          <ac:chgData name="MAZEN KHERALLAH" userId="4d8bae32aa458b2a" providerId="LiveId" clId="{D1F6DF24-7977-416E-A8CB-0CF0122DCE5C}" dt="2023-07-08T12:05:40.242" v="13134" actId="478"/>
          <ac:spMkLst>
            <pc:docMk/>
            <pc:sldMk cId="4293514583" sldId="428"/>
            <ac:spMk id="20" creationId="{224CE669-1A13-4EA6-85A0-72C7D9CB8CE2}"/>
          </ac:spMkLst>
        </pc:spChg>
        <pc:spChg chg="del mod">
          <ac:chgData name="MAZEN KHERALLAH" userId="4d8bae32aa458b2a" providerId="LiveId" clId="{D1F6DF24-7977-416E-A8CB-0CF0122DCE5C}" dt="2023-07-08T12:05:37.200" v="13132" actId="478"/>
          <ac:spMkLst>
            <pc:docMk/>
            <pc:sldMk cId="4293514583" sldId="428"/>
            <ac:spMk id="21" creationId="{8F12DA1A-AE0A-4FCC-AEC9-3AEAEC09779E}"/>
          </ac:spMkLst>
        </pc:spChg>
        <pc:spChg chg="del mod">
          <ac:chgData name="MAZEN KHERALLAH" userId="4d8bae32aa458b2a" providerId="LiveId" clId="{D1F6DF24-7977-416E-A8CB-0CF0122DCE5C}" dt="2023-07-08T12:05:37.200" v="13132" actId="478"/>
          <ac:spMkLst>
            <pc:docMk/>
            <pc:sldMk cId="4293514583" sldId="428"/>
            <ac:spMk id="22" creationId="{91DE7778-5F71-4CE8-9287-4BD24EEAB361}"/>
          </ac:spMkLst>
        </pc:spChg>
        <pc:spChg chg="mod">
          <ac:chgData name="MAZEN KHERALLAH" userId="4d8bae32aa458b2a" providerId="LiveId" clId="{D1F6DF24-7977-416E-A8CB-0CF0122DCE5C}" dt="2023-07-08T12:06:28.433" v="13206" actId="1036"/>
          <ac:spMkLst>
            <pc:docMk/>
            <pc:sldMk cId="4293514583" sldId="428"/>
            <ac:spMk id="23" creationId="{8084EAC6-0FEA-D1FE-587E-CCD765C9E5CB}"/>
          </ac:spMkLst>
        </pc:spChg>
        <pc:spChg chg="mod">
          <ac:chgData name="MAZEN KHERALLAH" userId="4d8bae32aa458b2a" providerId="LiveId" clId="{D1F6DF24-7977-416E-A8CB-0CF0122DCE5C}" dt="2023-07-08T12:06:20.086" v="13190" actId="404"/>
          <ac:spMkLst>
            <pc:docMk/>
            <pc:sldMk cId="4293514583" sldId="428"/>
            <ac:spMk id="28" creationId="{720C6F3E-17E6-985F-AEDC-9DA223B66099}"/>
          </ac:spMkLst>
        </pc:spChg>
        <pc:spChg chg="del">
          <ac:chgData name="MAZEN KHERALLAH" userId="4d8bae32aa458b2a" providerId="LiveId" clId="{D1F6DF24-7977-416E-A8CB-0CF0122DCE5C}" dt="2023-07-08T12:04:54.410" v="13109" actId="478"/>
          <ac:spMkLst>
            <pc:docMk/>
            <pc:sldMk cId="4293514583" sldId="428"/>
            <ac:spMk id="30" creationId="{C55A270C-4E3F-1EBF-1620-369CD9D67EA5}"/>
          </ac:spMkLst>
        </pc:spChg>
        <pc:spChg chg="mod">
          <ac:chgData name="MAZEN KHERALLAH" userId="4d8bae32aa458b2a" providerId="LiveId" clId="{D1F6DF24-7977-416E-A8CB-0CF0122DCE5C}" dt="2023-07-08T12:06:28.433" v="13206" actId="1036"/>
          <ac:spMkLst>
            <pc:docMk/>
            <pc:sldMk cId="4293514583" sldId="428"/>
            <ac:spMk id="39" creationId="{1F06D83D-1DF1-4489-B146-A3020BE1EF88}"/>
          </ac:spMkLst>
        </pc:spChg>
        <pc:spChg chg="mod">
          <ac:chgData name="MAZEN KHERALLAH" userId="4d8bae32aa458b2a" providerId="LiveId" clId="{D1F6DF24-7977-416E-A8CB-0CF0122DCE5C}" dt="2023-07-08T12:06:28.433" v="13206" actId="1036"/>
          <ac:spMkLst>
            <pc:docMk/>
            <pc:sldMk cId="4293514583" sldId="428"/>
            <ac:spMk id="41" creationId="{03C9085F-9CCE-4450-909C-17B9E6684EEA}"/>
          </ac:spMkLst>
        </pc:spChg>
        <pc:picChg chg="mod">
          <ac:chgData name="MAZEN KHERALLAH" userId="4d8bae32aa458b2a" providerId="LiveId" clId="{D1F6DF24-7977-416E-A8CB-0CF0122DCE5C}" dt="2023-07-08T12:06:28.433" v="13206" actId="1036"/>
          <ac:picMkLst>
            <pc:docMk/>
            <pc:sldMk cId="4293514583" sldId="428"/>
            <ac:picMk id="29" creationId="{64CB0889-A4A4-44DB-8327-E70993227398}"/>
          </ac:picMkLst>
        </pc:picChg>
        <pc:picChg chg="mod">
          <ac:chgData name="MAZEN KHERALLAH" userId="4d8bae32aa458b2a" providerId="LiveId" clId="{D1F6DF24-7977-416E-A8CB-0CF0122DCE5C}" dt="2023-07-08T12:06:28.433" v="13206" actId="1036"/>
          <ac:picMkLst>
            <pc:docMk/>
            <pc:sldMk cId="4293514583" sldId="428"/>
            <ac:picMk id="36" creationId="{6C1C7559-3A93-48A8-9246-0EC403DD412E}"/>
          </ac:picMkLst>
        </pc:picChg>
        <pc:cxnChg chg="mod">
          <ac:chgData name="MAZEN KHERALLAH" userId="4d8bae32aa458b2a" providerId="LiveId" clId="{D1F6DF24-7977-416E-A8CB-0CF0122DCE5C}" dt="2023-07-08T12:06:28.433" v="13206" actId="1036"/>
          <ac:cxnSpMkLst>
            <pc:docMk/>
            <pc:sldMk cId="4293514583" sldId="428"/>
            <ac:cxnSpMk id="4" creationId="{C71428DA-6CFE-4551-8B13-91D3BD9CE715}"/>
          </ac:cxnSpMkLst>
        </pc:cxnChg>
        <pc:cxnChg chg="mod">
          <ac:chgData name="MAZEN KHERALLAH" userId="4d8bae32aa458b2a" providerId="LiveId" clId="{D1F6DF24-7977-416E-A8CB-0CF0122DCE5C}" dt="2023-07-08T12:06:28.433" v="13206" actId="1036"/>
          <ac:cxnSpMkLst>
            <pc:docMk/>
            <pc:sldMk cId="4293514583" sldId="428"/>
            <ac:cxnSpMk id="6" creationId="{A6990758-DC82-4F54-A5DA-2AA4C4E25D19}"/>
          </ac:cxnSpMkLst>
        </pc:cxnChg>
      </pc:sldChg>
      <pc:sldChg chg="modSp add mod modClrScheme chgLayout">
        <pc:chgData name="MAZEN KHERALLAH" userId="4d8bae32aa458b2a" providerId="LiveId" clId="{D1F6DF24-7977-416E-A8CB-0CF0122DCE5C}" dt="2023-07-08T02:44:57.220" v="12865" actId="313"/>
        <pc:sldMkLst>
          <pc:docMk/>
          <pc:sldMk cId="2291737599" sldId="432"/>
        </pc:sldMkLst>
        <pc:spChg chg="mod ord">
          <ac:chgData name="MAZEN KHERALLAH" userId="4d8bae32aa458b2a" providerId="LiveId" clId="{D1F6DF24-7977-416E-A8CB-0CF0122DCE5C}" dt="2023-07-08T02:44:57.220" v="12865" actId="313"/>
          <ac:spMkLst>
            <pc:docMk/>
            <pc:sldMk cId="2291737599" sldId="432"/>
            <ac:spMk id="15" creationId="{00000000-0000-0000-0000-000000000000}"/>
          </ac:spMkLst>
        </pc:spChg>
        <pc:graphicFrameChg chg="modGraphic">
          <ac:chgData name="MAZEN KHERALLAH" userId="4d8bae32aa458b2a" providerId="LiveId" clId="{D1F6DF24-7977-416E-A8CB-0CF0122DCE5C}" dt="2023-07-08T02:44:53.817" v="12864" actId="313"/>
          <ac:graphicFrameMkLst>
            <pc:docMk/>
            <pc:sldMk cId="2291737599" sldId="432"/>
            <ac:graphicFrameMk id="9" creationId="{00000000-0000-0000-0000-000000000000}"/>
          </ac:graphicFrameMkLst>
        </pc:graphicFrameChg>
      </pc:sldChg>
      <pc:sldChg chg="addSp delSp modSp add mod chgLayout modNotesTx">
        <pc:chgData name="MAZEN KHERALLAH" userId="4d8bae32aa458b2a" providerId="LiveId" clId="{D1F6DF24-7977-416E-A8CB-0CF0122DCE5C}" dt="2023-07-06T11:33:41.852" v="9830" actId="12788"/>
        <pc:sldMkLst>
          <pc:docMk/>
          <pc:sldMk cId="4258757431" sldId="473"/>
        </pc:sldMkLst>
        <pc:spChg chg="del mod">
          <ac:chgData name="MAZEN KHERALLAH" userId="4d8bae32aa458b2a" providerId="LiveId" clId="{D1F6DF24-7977-416E-A8CB-0CF0122DCE5C}" dt="2023-07-02T19:17:03.204" v="7617" actId="478"/>
          <ac:spMkLst>
            <pc:docMk/>
            <pc:sldMk cId="4258757431" sldId="473"/>
            <ac:spMk id="2" creationId="{00000000-0000-0000-0000-000000000000}"/>
          </ac:spMkLst>
        </pc:spChg>
        <pc:spChg chg="add mod ord">
          <ac:chgData name="MAZEN KHERALLAH" userId="4d8bae32aa458b2a" providerId="LiveId" clId="{D1F6DF24-7977-416E-A8CB-0CF0122DCE5C}" dt="2023-07-02T19:17:29.926" v="7625" actId="404"/>
          <ac:spMkLst>
            <pc:docMk/>
            <pc:sldMk cId="4258757431" sldId="473"/>
            <ac:spMk id="3" creationId="{8BC44936-03DF-2CFD-224C-3434E2F3431D}"/>
          </ac:spMkLst>
        </pc:spChg>
        <pc:spChg chg="mod ord">
          <ac:chgData name="MAZEN KHERALLAH" userId="4d8bae32aa458b2a" providerId="LiveId" clId="{D1F6DF24-7977-416E-A8CB-0CF0122DCE5C}" dt="2023-07-02T19:17:20.136" v="7618" actId="700"/>
          <ac:spMkLst>
            <pc:docMk/>
            <pc:sldMk cId="4258757431" sldId="473"/>
            <ac:spMk id="6" creationId="{00000000-0000-0000-0000-000000000000}"/>
          </ac:spMkLst>
        </pc:spChg>
        <pc:picChg chg="mod">
          <ac:chgData name="MAZEN KHERALLAH" userId="4d8bae32aa458b2a" providerId="LiveId" clId="{D1F6DF24-7977-416E-A8CB-0CF0122DCE5C}" dt="2023-07-06T11:33:41.852" v="9830" actId="12788"/>
          <ac:picMkLst>
            <pc:docMk/>
            <pc:sldMk cId="4258757431" sldId="473"/>
            <ac:picMk id="4" creationId="{00000000-0000-0000-0000-000000000000}"/>
          </ac:picMkLst>
        </pc:picChg>
      </pc:sldChg>
      <pc:sldChg chg="addSp modSp add mod modNotesTx">
        <pc:chgData name="MAZEN KHERALLAH" userId="4d8bae32aa458b2a" providerId="LiveId" clId="{D1F6DF24-7977-416E-A8CB-0CF0122DCE5C}" dt="2023-07-02T19:15:59.406" v="7614"/>
        <pc:sldMkLst>
          <pc:docMk/>
          <pc:sldMk cId="976663268" sldId="479"/>
        </pc:sldMkLst>
        <pc:spChg chg="add mod">
          <ac:chgData name="MAZEN KHERALLAH" userId="4d8bae32aa458b2a" providerId="LiveId" clId="{D1F6DF24-7977-416E-A8CB-0CF0122DCE5C}" dt="2023-07-02T19:04:35.365" v="7504" actId="2085"/>
          <ac:spMkLst>
            <pc:docMk/>
            <pc:sldMk cId="976663268" sldId="479"/>
            <ac:spMk id="2" creationId="{448E573D-58D8-2CCF-184D-57FBAFB94B78}"/>
          </ac:spMkLst>
        </pc:spChg>
        <pc:graphicFrameChg chg="mod">
          <ac:chgData name="MAZEN KHERALLAH" userId="4d8bae32aa458b2a" providerId="LiveId" clId="{D1F6DF24-7977-416E-A8CB-0CF0122DCE5C}" dt="2023-07-02T18:56:54.774" v="7462" actId="207"/>
          <ac:graphicFrameMkLst>
            <pc:docMk/>
            <pc:sldMk cId="976663268" sldId="479"/>
            <ac:graphicFrameMk id="7" creationId="{00000000-0000-0000-0000-000000000000}"/>
          </ac:graphicFrameMkLst>
        </pc:graphicFrameChg>
      </pc:sldChg>
      <pc:sldChg chg="addSp modSp add mod">
        <pc:chgData name="MAZEN KHERALLAH" userId="4d8bae32aa458b2a" providerId="LiveId" clId="{D1F6DF24-7977-416E-A8CB-0CF0122DCE5C}" dt="2023-07-02T19:04:42.431" v="7506" actId="2085"/>
        <pc:sldMkLst>
          <pc:docMk/>
          <pc:sldMk cId="2047726029" sldId="864"/>
        </pc:sldMkLst>
        <pc:spChg chg="add mod">
          <ac:chgData name="MAZEN KHERALLAH" userId="4d8bae32aa458b2a" providerId="LiveId" clId="{D1F6DF24-7977-416E-A8CB-0CF0122DCE5C}" dt="2023-07-02T19:04:42.431" v="7506" actId="2085"/>
          <ac:spMkLst>
            <pc:docMk/>
            <pc:sldMk cId="2047726029" sldId="864"/>
            <ac:spMk id="2" creationId="{4D7BBD99-5CD2-1018-06A9-25758BC23B29}"/>
          </ac:spMkLst>
        </pc:spChg>
        <pc:spChg chg="mod">
          <ac:chgData name="MAZEN KHERALLAH" userId="4d8bae32aa458b2a" providerId="LiveId" clId="{D1F6DF24-7977-416E-A8CB-0CF0122DCE5C}" dt="2023-07-02T18:58:00.617" v="7466" actId="1076"/>
          <ac:spMkLst>
            <pc:docMk/>
            <pc:sldMk cId="2047726029" sldId="864"/>
            <ac:spMk id="3" creationId="{00000000-0000-0000-0000-000000000000}"/>
          </ac:spMkLst>
        </pc:spChg>
        <pc:spChg chg="mod">
          <ac:chgData name="MAZEN KHERALLAH" userId="4d8bae32aa458b2a" providerId="LiveId" clId="{D1F6DF24-7977-416E-A8CB-0CF0122DCE5C}" dt="2023-07-02T18:58:12.577" v="7470" actId="1036"/>
          <ac:spMkLst>
            <pc:docMk/>
            <pc:sldMk cId="2047726029" sldId="864"/>
            <ac:spMk id="9" creationId="{00000000-0000-0000-0000-000000000000}"/>
          </ac:spMkLst>
        </pc:spChg>
        <pc:graphicFrameChg chg="mod">
          <ac:chgData name="MAZEN KHERALLAH" userId="4d8bae32aa458b2a" providerId="LiveId" clId="{D1F6DF24-7977-416E-A8CB-0CF0122DCE5C}" dt="2023-07-02T18:57:55.294" v="7465" actId="207"/>
          <ac:graphicFrameMkLst>
            <pc:docMk/>
            <pc:sldMk cId="2047726029" sldId="864"/>
            <ac:graphicFrameMk id="7" creationId="{00000000-0000-0000-0000-000000000000}"/>
          </ac:graphicFrameMkLst>
        </pc:graphicFrameChg>
      </pc:sldChg>
      <pc:sldChg chg="delSp modSp mod modNotesTx">
        <pc:chgData name="MAZEN KHERALLAH" userId="4d8bae32aa458b2a" providerId="LiveId" clId="{D1F6DF24-7977-416E-A8CB-0CF0122DCE5C}" dt="2023-07-07T14:20:25.818" v="10596" actId="6549"/>
        <pc:sldMkLst>
          <pc:docMk/>
          <pc:sldMk cId="1782731124" sldId="2081"/>
        </pc:sldMkLst>
        <pc:spChg chg="mod">
          <ac:chgData name="MAZEN KHERALLAH" userId="4d8bae32aa458b2a" providerId="LiveId" clId="{D1F6DF24-7977-416E-A8CB-0CF0122DCE5C}" dt="2023-07-07T14:20:19.320" v="10595" actId="20577"/>
          <ac:spMkLst>
            <pc:docMk/>
            <pc:sldMk cId="1782731124" sldId="2081"/>
            <ac:spMk id="2" creationId="{00000000-0000-0000-0000-000000000000}"/>
          </ac:spMkLst>
        </pc:spChg>
        <pc:graphicFrameChg chg="del">
          <ac:chgData name="MAZEN KHERALLAH" userId="4d8bae32aa458b2a" providerId="LiveId" clId="{D1F6DF24-7977-416E-A8CB-0CF0122DCE5C}" dt="2023-06-18T17:39:36.764" v="59" actId="478"/>
          <ac:graphicFrameMkLst>
            <pc:docMk/>
            <pc:sldMk cId="1782731124" sldId="2081"/>
            <ac:graphicFrameMk id="7" creationId="{5C832788-6BEA-0DA8-0E30-341723660C62}"/>
          </ac:graphicFrameMkLst>
        </pc:graphicFrameChg>
        <pc:picChg chg="del">
          <ac:chgData name="MAZEN KHERALLAH" userId="4d8bae32aa458b2a" providerId="LiveId" clId="{D1F6DF24-7977-416E-A8CB-0CF0122DCE5C}" dt="2023-06-18T17:39:38.741" v="60" actId="478"/>
          <ac:picMkLst>
            <pc:docMk/>
            <pc:sldMk cId="1782731124" sldId="2081"/>
            <ac:picMk id="6" creationId="{4123FFC7-4E81-44CE-15A0-833E2E0F90B5}"/>
          </ac:picMkLst>
        </pc:picChg>
      </pc:sldChg>
      <pc:sldChg chg="addSp delSp modSp new mod ord">
        <pc:chgData name="MAZEN KHERALLAH" userId="4d8bae32aa458b2a" providerId="LiveId" clId="{D1F6DF24-7977-416E-A8CB-0CF0122DCE5C}" dt="2023-07-10T10:59:16.813" v="13734" actId="12788"/>
        <pc:sldMkLst>
          <pc:docMk/>
          <pc:sldMk cId="767017871" sldId="2082"/>
        </pc:sldMkLst>
        <pc:spChg chg="mod">
          <ac:chgData name="MAZEN KHERALLAH" userId="4d8bae32aa458b2a" providerId="LiveId" clId="{D1F6DF24-7977-416E-A8CB-0CF0122DCE5C}" dt="2023-06-23T20:50:44.298" v="4043"/>
          <ac:spMkLst>
            <pc:docMk/>
            <pc:sldMk cId="767017871" sldId="2082"/>
            <ac:spMk id="2" creationId="{FC0959B6-51D6-44DF-C993-5714AC4D3B99}"/>
          </ac:spMkLst>
        </pc:spChg>
        <pc:spChg chg="del">
          <ac:chgData name="MAZEN KHERALLAH" userId="4d8bae32aa458b2a" providerId="LiveId" clId="{D1F6DF24-7977-416E-A8CB-0CF0122DCE5C}" dt="2023-06-18T17:47:02.502" v="72" actId="931"/>
          <ac:spMkLst>
            <pc:docMk/>
            <pc:sldMk cId="767017871" sldId="2082"/>
            <ac:spMk id="3" creationId="{D9464C15-F998-2CEC-E2A3-67C50AF0135C}"/>
          </ac:spMkLst>
        </pc:spChg>
        <pc:spChg chg="add del mod">
          <ac:chgData name="MAZEN KHERALLAH" userId="4d8bae32aa458b2a" providerId="LiveId" clId="{D1F6DF24-7977-416E-A8CB-0CF0122DCE5C}" dt="2023-07-02T19:49:46.821" v="7640" actId="931"/>
          <ac:spMkLst>
            <pc:docMk/>
            <pc:sldMk cId="767017871" sldId="2082"/>
            <ac:spMk id="4" creationId="{ACAC5D70-F3E7-98D8-ADCF-DD6C200366F3}"/>
          </ac:spMkLst>
        </pc:spChg>
        <pc:spChg chg="add del mod">
          <ac:chgData name="MAZEN KHERALLAH" userId="4d8bae32aa458b2a" providerId="LiveId" clId="{D1F6DF24-7977-416E-A8CB-0CF0122DCE5C}" dt="2023-07-10T10:59:00.965" v="13729" actId="931"/>
          <ac:spMkLst>
            <pc:docMk/>
            <pc:sldMk cId="767017871" sldId="2082"/>
            <ac:spMk id="4" creationId="{FB8E8CDF-CD09-BC0D-B2A1-B16F4A9324DC}"/>
          </ac:spMkLst>
        </pc:spChg>
        <pc:spChg chg="add mod">
          <ac:chgData name="MAZEN KHERALLAH" userId="4d8bae32aa458b2a" providerId="LiveId" clId="{D1F6DF24-7977-416E-A8CB-0CF0122DCE5C}" dt="2023-07-02T20:17:39.345" v="7887"/>
          <ac:spMkLst>
            <pc:docMk/>
            <pc:sldMk cId="767017871" sldId="2082"/>
            <ac:spMk id="8" creationId="{F5D82B53-F66C-D931-8AE3-0CA4E6AF66E1}"/>
          </ac:spMkLst>
        </pc:spChg>
        <pc:picChg chg="add del mod">
          <ac:chgData name="MAZEN KHERALLAH" userId="4d8bae32aa458b2a" providerId="LiveId" clId="{D1F6DF24-7977-416E-A8CB-0CF0122DCE5C}" dt="2023-07-02T19:49:23.421" v="7639" actId="478"/>
          <ac:picMkLst>
            <pc:docMk/>
            <pc:sldMk cId="767017871" sldId="2082"/>
            <ac:picMk id="5" creationId="{551A26F1-C7FA-327D-2F05-BBF02ED9EA2C}"/>
          </ac:picMkLst>
        </pc:picChg>
        <pc:picChg chg="add mod">
          <ac:chgData name="MAZEN KHERALLAH" userId="4d8bae32aa458b2a" providerId="LiveId" clId="{D1F6DF24-7977-416E-A8CB-0CF0122DCE5C}" dt="2023-07-10T10:59:16.813" v="13734" actId="12788"/>
          <ac:picMkLst>
            <pc:docMk/>
            <pc:sldMk cId="767017871" sldId="2082"/>
            <ac:picMk id="6" creationId="{A8B62A8F-B6A3-2F7D-41E2-D55EDA2991BD}"/>
          </ac:picMkLst>
        </pc:picChg>
        <pc:picChg chg="add del mod">
          <ac:chgData name="MAZEN KHERALLAH" userId="4d8bae32aa458b2a" providerId="LiveId" clId="{D1F6DF24-7977-416E-A8CB-0CF0122DCE5C}" dt="2023-07-10T10:58:37.916" v="13728" actId="478"/>
          <ac:picMkLst>
            <pc:docMk/>
            <pc:sldMk cId="767017871" sldId="2082"/>
            <ac:picMk id="7" creationId="{7B2E5632-C367-D80A-B0A0-E967AA4E30DA}"/>
          </ac:picMkLst>
        </pc:picChg>
      </pc:sldChg>
      <pc:sldChg chg="addSp delSp modSp new del mod setBg">
        <pc:chgData name="MAZEN KHERALLAH" userId="4d8bae32aa458b2a" providerId="LiveId" clId="{D1F6DF24-7977-416E-A8CB-0CF0122DCE5C}" dt="2023-06-18T17:46:43.896" v="70" actId="47"/>
        <pc:sldMkLst>
          <pc:docMk/>
          <pc:sldMk cId="3628910762" sldId="2082"/>
        </pc:sldMkLst>
        <pc:spChg chg="mod">
          <ac:chgData name="MAZEN KHERALLAH" userId="4d8bae32aa458b2a" providerId="LiveId" clId="{D1F6DF24-7977-416E-A8CB-0CF0122DCE5C}" dt="2023-06-18T17:40:38.902" v="68" actId="26606"/>
          <ac:spMkLst>
            <pc:docMk/>
            <pc:sldMk cId="3628910762" sldId="2082"/>
            <ac:spMk id="2" creationId="{2EBCFFE6-8C35-77FA-4702-AE10AFA42FA8}"/>
          </ac:spMkLst>
        </pc:spChg>
        <pc:spChg chg="del">
          <ac:chgData name="MAZEN KHERALLAH" userId="4d8bae32aa458b2a" providerId="LiveId" clId="{D1F6DF24-7977-416E-A8CB-0CF0122DCE5C}" dt="2023-06-18T17:40:18.407" v="62" actId="931"/>
          <ac:spMkLst>
            <pc:docMk/>
            <pc:sldMk cId="3628910762" sldId="2082"/>
            <ac:spMk id="3" creationId="{46D839BD-11E3-42A4-350A-E9A1444BC73F}"/>
          </ac:spMkLst>
        </pc:spChg>
        <pc:spChg chg="add">
          <ac:chgData name="MAZEN KHERALLAH" userId="4d8bae32aa458b2a" providerId="LiveId" clId="{D1F6DF24-7977-416E-A8CB-0CF0122DCE5C}" dt="2023-06-18T17:40:38.902" v="68" actId="26606"/>
          <ac:spMkLst>
            <pc:docMk/>
            <pc:sldMk cId="3628910762" sldId="2082"/>
            <ac:spMk id="9" creationId="{7FB73FC6-6BF8-D7BE-D4FB-4FCE187E8A0E}"/>
          </ac:spMkLst>
        </pc:spChg>
        <pc:spChg chg="add">
          <ac:chgData name="MAZEN KHERALLAH" userId="4d8bae32aa458b2a" providerId="LiveId" clId="{D1F6DF24-7977-416E-A8CB-0CF0122DCE5C}" dt="2023-06-18T17:40:38.902" v="68" actId="26606"/>
          <ac:spMkLst>
            <pc:docMk/>
            <pc:sldMk cId="3628910762" sldId="2082"/>
            <ac:spMk id="12" creationId="{284B70D5-875B-433D-BDBD-1522A85D6C1D}"/>
          </ac:spMkLst>
        </pc:spChg>
        <pc:spChg chg="add">
          <ac:chgData name="MAZEN KHERALLAH" userId="4d8bae32aa458b2a" providerId="LiveId" clId="{D1F6DF24-7977-416E-A8CB-0CF0122DCE5C}" dt="2023-06-18T17:40:38.902" v="68" actId="26606"/>
          <ac:spMkLst>
            <pc:docMk/>
            <pc:sldMk cId="3628910762" sldId="2082"/>
            <ac:spMk id="16" creationId="{1E299956-A9E7-4FC1-A0B1-D590CA9730E8}"/>
          </ac:spMkLst>
        </pc:spChg>
        <pc:spChg chg="add">
          <ac:chgData name="MAZEN KHERALLAH" userId="4d8bae32aa458b2a" providerId="LiveId" clId="{D1F6DF24-7977-416E-A8CB-0CF0122DCE5C}" dt="2023-06-18T17:40:38.902" v="68" actId="26606"/>
          <ac:spMkLst>
            <pc:docMk/>
            <pc:sldMk cId="3628910762" sldId="2082"/>
            <ac:spMk id="18" creationId="{17FC539C-B783-4B03-9F9E-D13430F3F64F}"/>
          </ac:spMkLst>
        </pc:spChg>
        <pc:picChg chg="add del mod">
          <ac:chgData name="MAZEN KHERALLAH" userId="4d8bae32aa458b2a" providerId="LiveId" clId="{D1F6DF24-7977-416E-A8CB-0CF0122DCE5C}" dt="2023-06-18T17:46:40.540" v="69" actId="478"/>
          <ac:picMkLst>
            <pc:docMk/>
            <pc:sldMk cId="3628910762" sldId="2082"/>
            <ac:picMk id="5" creationId="{2FE089DE-F334-C8A8-A360-A37FFCC72E6D}"/>
          </ac:picMkLst>
        </pc:picChg>
        <pc:cxnChg chg="add">
          <ac:chgData name="MAZEN KHERALLAH" userId="4d8bae32aa458b2a" providerId="LiveId" clId="{D1F6DF24-7977-416E-A8CB-0CF0122DCE5C}" dt="2023-06-18T17:40:38.902" v="68" actId="26606"/>
          <ac:cxnSpMkLst>
            <pc:docMk/>
            <pc:sldMk cId="3628910762" sldId="2082"/>
            <ac:cxnSpMk id="14" creationId="{C947DF4A-614C-4B4C-8B80-E5B9D8E8CFED}"/>
          </ac:cxnSpMkLst>
        </pc:cxnChg>
      </pc:sldChg>
      <pc:sldChg chg="addSp delSp modSp new mod ord modNotesTx">
        <pc:chgData name="MAZEN KHERALLAH" userId="4d8bae32aa458b2a" providerId="LiveId" clId="{D1F6DF24-7977-416E-A8CB-0CF0122DCE5C}" dt="2023-07-06T11:15:24.259" v="9717"/>
        <pc:sldMkLst>
          <pc:docMk/>
          <pc:sldMk cId="4002235906" sldId="2083"/>
        </pc:sldMkLst>
        <pc:spChg chg="mod">
          <ac:chgData name="MAZEN KHERALLAH" userId="4d8bae32aa458b2a" providerId="LiveId" clId="{D1F6DF24-7977-416E-A8CB-0CF0122DCE5C}" dt="2023-06-23T20:51:06.109" v="4047" actId="6549"/>
          <ac:spMkLst>
            <pc:docMk/>
            <pc:sldMk cId="4002235906" sldId="2083"/>
            <ac:spMk id="2" creationId="{54A113CF-025A-FA1D-673C-EA166B7458BA}"/>
          </ac:spMkLst>
        </pc:spChg>
        <pc:spChg chg="del">
          <ac:chgData name="MAZEN KHERALLAH" userId="4d8bae32aa458b2a" providerId="LiveId" clId="{D1F6DF24-7977-416E-A8CB-0CF0122DCE5C}" dt="2023-06-22T02:51:19.339" v="96" actId="1032"/>
          <ac:spMkLst>
            <pc:docMk/>
            <pc:sldMk cId="4002235906" sldId="2083"/>
            <ac:spMk id="3" creationId="{85CEC71B-A44A-10B3-A6BF-77F5869D6FB7}"/>
          </ac:spMkLst>
        </pc:spChg>
        <pc:spChg chg="add del mod">
          <ac:chgData name="MAZEN KHERALLAH" userId="4d8bae32aa458b2a" providerId="LiveId" clId="{D1F6DF24-7977-416E-A8CB-0CF0122DCE5C}" dt="2023-06-22T13:00:27.482" v="1430"/>
          <ac:spMkLst>
            <pc:docMk/>
            <pc:sldMk cId="4002235906" sldId="2083"/>
            <ac:spMk id="6" creationId="{177E633E-525B-05D5-EE8C-0B1E0A321F0B}"/>
          </ac:spMkLst>
        </pc:spChg>
        <pc:graphicFrameChg chg="add del mod modGraphic">
          <ac:chgData name="MAZEN KHERALLAH" userId="4d8bae32aa458b2a" providerId="LiveId" clId="{D1F6DF24-7977-416E-A8CB-0CF0122DCE5C}" dt="2023-06-22T13:00:22.559" v="1429" actId="21"/>
          <ac:graphicFrameMkLst>
            <pc:docMk/>
            <pc:sldMk cId="4002235906" sldId="2083"/>
            <ac:graphicFrameMk id="4" creationId="{09462C21-B908-0DA3-D5AC-8E9C9D7A84DE}"/>
          </ac:graphicFrameMkLst>
        </pc:graphicFrameChg>
        <pc:graphicFrameChg chg="add mod modGraphic">
          <ac:chgData name="MAZEN KHERALLAH" userId="4d8bae32aa458b2a" providerId="LiveId" clId="{D1F6DF24-7977-416E-A8CB-0CF0122DCE5C}" dt="2023-06-27T19:31:08.118" v="5421" actId="12100"/>
          <ac:graphicFrameMkLst>
            <pc:docMk/>
            <pc:sldMk cId="4002235906" sldId="2083"/>
            <ac:graphicFrameMk id="7" creationId="{CFD7499C-1EE6-31C1-3370-51AFC72996A4}"/>
          </ac:graphicFrameMkLst>
        </pc:graphicFrameChg>
        <pc:picChg chg="add del mod">
          <ac:chgData name="MAZEN KHERALLAH" userId="4d8bae32aa458b2a" providerId="LiveId" clId="{D1F6DF24-7977-416E-A8CB-0CF0122DCE5C}" dt="2023-06-22T02:49:57.837" v="86" actId="478"/>
          <ac:picMkLst>
            <pc:docMk/>
            <pc:sldMk cId="4002235906" sldId="2083"/>
            <ac:picMk id="1026" creationId="{D49C2EA5-82E9-4C8D-0FD6-08298B15EC6B}"/>
          </ac:picMkLst>
        </pc:picChg>
        <pc:picChg chg="add del mod">
          <ac:chgData name="MAZEN KHERALLAH" userId="4d8bae32aa458b2a" providerId="LiveId" clId="{D1F6DF24-7977-416E-A8CB-0CF0122DCE5C}" dt="2023-06-22T03:14:11.013" v="962" actId="21"/>
          <ac:picMkLst>
            <pc:docMk/>
            <pc:sldMk cId="4002235906" sldId="2083"/>
            <ac:picMk id="1028" creationId="{E2DCCA66-E546-6D2F-51AC-E6D69000968F}"/>
          </ac:picMkLst>
        </pc:picChg>
      </pc:sldChg>
      <pc:sldChg chg="addSp delSp modSp add mod ord modClrScheme chgLayout modNotesTx">
        <pc:chgData name="MAZEN KHERALLAH" userId="4d8bae32aa458b2a" providerId="LiveId" clId="{D1F6DF24-7977-416E-A8CB-0CF0122DCE5C}" dt="2023-06-27T19:35:07.469" v="5479" actId="1036"/>
        <pc:sldMkLst>
          <pc:docMk/>
          <pc:sldMk cId="669719677" sldId="2084"/>
        </pc:sldMkLst>
        <pc:spChg chg="del">
          <ac:chgData name="MAZEN KHERALLAH" userId="4d8bae32aa458b2a" providerId="LiveId" clId="{D1F6DF24-7977-416E-A8CB-0CF0122DCE5C}" dt="2023-06-23T20:07:11.514" v="3164" actId="700"/>
          <ac:spMkLst>
            <pc:docMk/>
            <pc:sldMk cId="669719677" sldId="2084"/>
            <ac:spMk id="2" creationId="{54A113CF-025A-FA1D-673C-EA166B7458BA}"/>
          </ac:spMkLst>
        </pc:spChg>
        <pc:spChg chg="del">
          <ac:chgData name="MAZEN KHERALLAH" userId="4d8bae32aa458b2a" providerId="LiveId" clId="{D1F6DF24-7977-416E-A8CB-0CF0122DCE5C}" dt="2023-06-23T20:07:07.133" v="3163" actId="478"/>
          <ac:spMkLst>
            <pc:docMk/>
            <pc:sldMk cId="669719677" sldId="2084"/>
            <ac:spMk id="3" creationId="{85CEC71B-A44A-10B3-A6BF-77F5869D6FB7}"/>
          </ac:spMkLst>
        </pc:spChg>
        <pc:spChg chg="add mod">
          <ac:chgData name="MAZEN KHERALLAH" userId="4d8bae32aa458b2a" providerId="LiveId" clId="{D1F6DF24-7977-416E-A8CB-0CF0122DCE5C}" dt="2023-06-27T19:35:07.469" v="5479" actId="1036"/>
          <ac:spMkLst>
            <pc:docMk/>
            <pc:sldMk cId="669719677" sldId="2084"/>
            <ac:spMk id="3" creationId="{DF1F5C36-1C68-6B8A-D284-8F2944BB0D82}"/>
          </ac:spMkLst>
        </pc:spChg>
        <pc:spChg chg="add mod">
          <ac:chgData name="MAZEN KHERALLAH" userId="4d8bae32aa458b2a" providerId="LiveId" clId="{D1F6DF24-7977-416E-A8CB-0CF0122DCE5C}" dt="2023-06-23T20:13:45.372" v="3429" actId="1038"/>
          <ac:spMkLst>
            <pc:docMk/>
            <pc:sldMk cId="669719677" sldId="2084"/>
            <ac:spMk id="10" creationId="{F4A5BA87-B333-A7A9-F37B-A6507530FA9D}"/>
          </ac:spMkLst>
        </pc:spChg>
        <pc:spChg chg="add mod">
          <ac:chgData name="MAZEN KHERALLAH" userId="4d8bae32aa458b2a" providerId="LiveId" clId="{D1F6DF24-7977-416E-A8CB-0CF0122DCE5C}" dt="2023-06-23T20:13:45.372" v="3429" actId="1038"/>
          <ac:spMkLst>
            <pc:docMk/>
            <pc:sldMk cId="669719677" sldId="2084"/>
            <ac:spMk id="11" creationId="{A0BC7A50-D7EB-847E-9515-0D153F95C52B}"/>
          </ac:spMkLst>
        </pc:spChg>
        <pc:spChg chg="add mod">
          <ac:chgData name="MAZEN KHERALLAH" userId="4d8bae32aa458b2a" providerId="LiveId" clId="{D1F6DF24-7977-416E-A8CB-0CF0122DCE5C}" dt="2023-06-23T20:13:45.372" v="3429" actId="1038"/>
          <ac:spMkLst>
            <pc:docMk/>
            <pc:sldMk cId="669719677" sldId="2084"/>
            <ac:spMk id="12" creationId="{4B5D7AC9-552D-EF2D-51FF-BE12AF06BA9E}"/>
          </ac:spMkLst>
        </pc:spChg>
        <pc:spChg chg="add mod">
          <ac:chgData name="MAZEN KHERALLAH" userId="4d8bae32aa458b2a" providerId="LiveId" clId="{D1F6DF24-7977-416E-A8CB-0CF0122DCE5C}" dt="2023-06-23T20:13:45.372" v="3429" actId="1038"/>
          <ac:spMkLst>
            <pc:docMk/>
            <pc:sldMk cId="669719677" sldId="2084"/>
            <ac:spMk id="13" creationId="{FB623E0C-B8DA-0F54-F05E-AA966F90E83C}"/>
          </ac:spMkLst>
        </pc:spChg>
        <pc:spChg chg="add mod">
          <ac:chgData name="MAZEN KHERALLAH" userId="4d8bae32aa458b2a" providerId="LiveId" clId="{D1F6DF24-7977-416E-A8CB-0CF0122DCE5C}" dt="2023-06-23T20:13:45.372" v="3429" actId="1038"/>
          <ac:spMkLst>
            <pc:docMk/>
            <pc:sldMk cId="669719677" sldId="2084"/>
            <ac:spMk id="14" creationId="{5D31821E-59FA-E6A7-F2A6-731BAB69BC9B}"/>
          </ac:spMkLst>
        </pc:spChg>
        <pc:spChg chg="add mod">
          <ac:chgData name="MAZEN KHERALLAH" userId="4d8bae32aa458b2a" providerId="LiveId" clId="{D1F6DF24-7977-416E-A8CB-0CF0122DCE5C}" dt="2023-06-23T20:13:45.372" v="3429" actId="1038"/>
          <ac:spMkLst>
            <pc:docMk/>
            <pc:sldMk cId="669719677" sldId="2084"/>
            <ac:spMk id="15" creationId="{6FF3609A-75B8-D9D4-143B-E6C557EEBD7D}"/>
          </ac:spMkLst>
        </pc:spChg>
        <pc:spChg chg="add mod">
          <ac:chgData name="MAZEN KHERALLAH" userId="4d8bae32aa458b2a" providerId="LiveId" clId="{D1F6DF24-7977-416E-A8CB-0CF0122DCE5C}" dt="2023-06-23T20:17:26.598" v="3460" actId="208"/>
          <ac:spMkLst>
            <pc:docMk/>
            <pc:sldMk cId="669719677" sldId="2084"/>
            <ac:spMk id="16" creationId="{848FEB84-CF79-D4D5-BCC4-DD3F5CBC0A1C}"/>
          </ac:spMkLst>
        </pc:spChg>
        <pc:spChg chg="add mod">
          <ac:chgData name="MAZEN KHERALLAH" userId="4d8bae32aa458b2a" providerId="LiveId" clId="{D1F6DF24-7977-416E-A8CB-0CF0122DCE5C}" dt="2023-06-23T20:17:54.188" v="3468" actId="207"/>
          <ac:spMkLst>
            <pc:docMk/>
            <pc:sldMk cId="669719677" sldId="2084"/>
            <ac:spMk id="22" creationId="{9F386421-63ED-5098-6679-48C714A4E966}"/>
          </ac:spMkLst>
        </pc:spChg>
        <pc:spChg chg="add mod">
          <ac:chgData name="MAZEN KHERALLAH" userId="4d8bae32aa458b2a" providerId="LiveId" clId="{D1F6DF24-7977-416E-A8CB-0CF0122DCE5C}" dt="2023-06-23T20:17:54.188" v="3468" actId="207"/>
          <ac:spMkLst>
            <pc:docMk/>
            <pc:sldMk cId="669719677" sldId="2084"/>
            <ac:spMk id="23" creationId="{F797EB68-2CA3-454B-346D-3D5DD624A752}"/>
          </ac:spMkLst>
        </pc:spChg>
        <pc:spChg chg="add del mod">
          <ac:chgData name="MAZEN KHERALLAH" userId="4d8bae32aa458b2a" providerId="LiveId" clId="{D1F6DF24-7977-416E-A8CB-0CF0122DCE5C}" dt="2023-06-23T20:17:54.188" v="3468" actId="207"/>
          <ac:spMkLst>
            <pc:docMk/>
            <pc:sldMk cId="669719677" sldId="2084"/>
            <ac:spMk id="24" creationId="{9EEF13A7-1E88-C08A-8561-DB0C09AB2FCD}"/>
          </ac:spMkLst>
        </pc:spChg>
        <pc:spChg chg="add mod">
          <ac:chgData name="MAZEN KHERALLAH" userId="4d8bae32aa458b2a" providerId="LiveId" clId="{D1F6DF24-7977-416E-A8CB-0CF0122DCE5C}" dt="2023-06-23T20:16:43.880" v="3459" actId="207"/>
          <ac:spMkLst>
            <pc:docMk/>
            <pc:sldMk cId="669719677" sldId="2084"/>
            <ac:spMk id="25" creationId="{0E062BEC-727E-5C26-78C8-1E51EE6C472F}"/>
          </ac:spMkLst>
        </pc:spChg>
        <pc:spChg chg="add mod">
          <ac:chgData name="MAZEN KHERALLAH" userId="4d8bae32aa458b2a" providerId="LiveId" clId="{D1F6DF24-7977-416E-A8CB-0CF0122DCE5C}" dt="2023-06-23T20:16:43.880" v="3459" actId="207"/>
          <ac:spMkLst>
            <pc:docMk/>
            <pc:sldMk cId="669719677" sldId="2084"/>
            <ac:spMk id="26" creationId="{D777C72A-2C68-81E5-FD47-AEF3DC7988B7}"/>
          </ac:spMkLst>
        </pc:spChg>
        <pc:spChg chg="add mod">
          <ac:chgData name="MAZEN KHERALLAH" userId="4d8bae32aa458b2a" providerId="LiveId" clId="{D1F6DF24-7977-416E-A8CB-0CF0122DCE5C}" dt="2023-06-23T20:16:43.880" v="3459" actId="207"/>
          <ac:spMkLst>
            <pc:docMk/>
            <pc:sldMk cId="669719677" sldId="2084"/>
            <ac:spMk id="27" creationId="{11E0BC20-5C6F-F4F2-A6EF-D2602E0B7114}"/>
          </ac:spMkLst>
        </pc:spChg>
        <pc:spChg chg="add mod">
          <ac:chgData name="MAZEN KHERALLAH" userId="4d8bae32aa458b2a" providerId="LiveId" clId="{D1F6DF24-7977-416E-A8CB-0CF0122DCE5C}" dt="2023-06-23T20:16:43.880" v="3459" actId="207"/>
          <ac:spMkLst>
            <pc:docMk/>
            <pc:sldMk cId="669719677" sldId="2084"/>
            <ac:spMk id="28" creationId="{CD385ED2-07BB-9624-8EFF-E123EA79EBB2}"/>
          </ac:spMkLst>
        </pc:spChg>
        <pc:spChg chg="add mod">
          <ac:chgData name="MAZEN KHERALLAH" userId="4d8bae32aa458b2a" providerId="LiveId" clId="{D1F6DF24-7977-416E-A8CB-0CF0122DCE5C}" dt="2023-06-27T18:53:40.445" v="5148" actId="20577"/>
          <ac:spMkLst>
            <pc:docMk/>
            <pc:sldMk cId="669719677" sldId="2084"/>
            <ac:spMk id="29" creationId="{EA5D8358-BB2D-A921-4648-734D1E3AD9F9}"/>
          </ac:spMkLst>
        </pc:spChg>
        <pc:spChg chg="add del mod">
          <ac:chgData name="MAZEN KHERALLAH" userId="4d8bae32aa458b2a" providerId="LiveId" clId="{D1F6DF24-7977-416E-A8CB-0CF0122DCE5C}" dt="2023-06-23T20:04:55.003" v="3147" actId="478"/>
          <ac:spMkLst>
            <pc:docMk/>
            <pc:sldMk cId="669719677" sldId="2084"/>
            <ac:spMk id="30" creationId="{2F296AF5-9CC0-E847-3647-07982C7CDF11}"/>
          </ac:spMkLst>
        </pc:spChg>
        <pc:spChg chg="add mod">
          <ac:chgData name="MAZEN KHERALLAH" userId="4d8bae32aa458b2a" providerId="LiveId" clId="{D1F6DF24-7977-416E-A8CB-0CF0122DCE5C}" dt="2023-06-23T20:13:45.372" v="3429" actId="1038"/>
          <ac:spMkLst>
            <pc:docMk/>
            <pc:sldMk cId="669719677" sldId="2084"/>
            <ac:spMk id="31" creationId="{EBE78495-5F5F-81AA-FFFB-DAC8738BE478}"/>
          </ac:spMkLst>
        </pc:spChg>
        <pc:spChg chg="add mod">
          <ac:chgData name="MAZEN KHERALLAH" userId="4d8bae32aa458b2a" providerId="LiveId" clId="{D1F6DF24-7977-416E-A8CB-0CF0122DCE5C}" dt="2023-06-23T20:15:31.752" v="3454" actId="1036"/>
          <ac:spMkLst>
            <pc:docMk/>
            <pc:sldMk cId="669719677" sldId="2084"/>
            <ac:spMk id="32" creationId="{C8A18C72-736C-6311-79F6-3A83C11F0E39}"/>
          </ac:spMkLst>
        </pc:spChg>
        <pc:spChg chg="add mod">
          <ac:chgData name="MAZEN KHERALLAH" userId="4d8bae32aa458b2a" providerId="LiveId" clId="{D1F6DF24-7977-416E-A8CB-0CF0122DCE5C}" dt="2023-06-23T20:14:40.649" v="3431" actId="555"/>
          <ac:spMkLst>
            <pc:docMk/>
            <pc:sldMk cId="669719677" sldId="2084"/>
            <ac:spMk id="33" creationId="{1B128246-6176-6DDB-CC9A-A5B7FEC258C4}"/>
          </ac:spMkLst>
        </pc:spChg>
        <pc:spChg chg="add mod">
          <ac:chgData name="MAZEN KHERALLAH" userId="4d8bae32aa458b2a" providerId="LiveId" clId="{D1F6DF24-7977-416E-A8CB-0CF0122DCE5C}" dt="2023-06-23T20:15:07.580" v="3442" actId="1036"/>
          <ac:spMkLst>
            <pc:docMk/>
            <pc:sldMk cId="669719677" sldId="2084"/>
            <ac:spMk id="34" creationId="{03829C50-8F33-B96F-2A39-FE0D0AB213F6}"/>
          </ac:spMkLst>
        </pc:spChg>
        <pc:spChg chg="add mod">
          <ac:chgData name="MAZEN KHERALLAH" userId="4d8bae32aa458b2a" providerId="LiveId" clId="{D1F6DF24-7977-416E-A8CB-0CF0122DCE5C}" dt="2023-06-23T20:15:26.963" v="3451" actId="1036"/>
          <ac:spMkLst>
            <pc:docMk/>
            <pc:sldMk cId="669719677" sldId="2084"/>
            <ac:spMk id="35" creationId="{1163B1D1-C38E-B544-C635-000C21965DB6}"/>
          </ac:spMkLst>
        </pc:spChg>
        <pc:spChg chg="add mod">
          <ac:chgData name="MAZEN KHERALLAH" userId="4d8bae32aa458b2a" providerId="LiveId" clId="{D1F6DF24-7977-416E-A8CB-0CF0122DCE5C}" dt="2023-06-23T20:13:45.372" v="3429" actId="1038"/>
          <ac:spMkLst>
            <pc:docMk/>
            <pc:sldMk cId="669719677" sldId="2084"/>
            <ac:spMk id="36" creationId="{27C48444-8ACA-E0F8-BFB7-1D155C6F1DDB}"/>
          </ac:spMkLst>
        </pc:spChg>
        <pc:spChg chg="add mod">
          <ac:chgData name="MAZEN KHERALLAH" userId="4d8bae32aa458b2a" providerId="LiveId" clId="{D1F6DF24-7977-416E-A8CB-0CF0122DCE5C}" dt="2023-06-23T20:13:45.372" v="3429" actId="1038"/>
          <ac:spMkLst>
            <pc:docMk/>
            <pc:sldMk cId="669719677" sldId="2084"/>
            <ac:spMk id="37" creationId="{E5EC1DF0-0706-0057-E5FA-1CDE7E1AE7EB}"/>
          </ac:spMkLst>
        </pc:spChg>
        <pc:spChg chg="add mod">
          <ac:chgData name="MAZEN KHERALLAH" userId="4d8bae32aa458b2a" providerId="LiveId" clId="{D1F6DF24-7977-416E-A8CB-0CF0122DCE5C}" dt="2023-06-23T20:13:45.372" v="3429" actId="1038"/>
          <ac:spMkLst>
            <pc:docMk/>
            <pc:sldMk cId="669719677" sldId="2084"/>
            <ac:spMk id="38" creationId="{8AD6430E-8E2E-9348-7B20-EDFB7C28BFC1}"/>
          </ac:spMkLst>
        </pc:spChg>
        <pc:spChg chg="add mod">
          <ac:chgData name="MAZEN KHERALLAH" userId="4d8bae32aa458b2a" providerId="LiveId" clId="{D1F6DF24-7977-416E-A8CB-0CF0122DCE5C}" dt="2023-06-23T20:14:21.989" v="3430" actId="313"/>
          <ac:spMkLst>
            <pc:docMk/>
            <pc:sldMk cId="669719677" sldId="2084"/>
            <ac:spMk id="39" creationId="{0E39F366-32BA-B28B-F4D5-CF0087746F86}"/>
          </ac:spMkLst>
        </pc:spChg>
        <pc:spChg chg="add mod">
          <ac:chgData name="MAZEN KHERALLAH" userId="4d8bae32aa458b2a" providerId="LiveId" clId="{D1F6DF24-7977-416E-A8CB-0CF0122DCE5C}" dt="2023-06-23T20:16:02.350" v="3456" actId="207"/>
          <ac:spMkLst>
            <pc:docMk/>
            <pc:sldMk cId="669719677" sldId="2084"/>
            <ac:spMk id="40" creationId="{6FCFE2CC-291B-8D48-5409-55BEC0131B79}"/>
          </ac:spMkLst>
        </pc:spChg>
        <pc:spChg chg="add mod">
          <ac:chgData name="MAZEN KHERALLAH" userId="4d8bae32aa458b2a" providerId="LiveId" clId="{D1F6DF24-7977-416E-A8CB-0CF0122DCE5C}" dt="2023-06-23T20:16:02.350" v="3456" actId="207"/>
          <ac:spMkLst>
            <pc:docMk/>
            <pc:sldMk cId="669719677" sldId="2084"/>
            <ac:spMk id="41" creationId="{58A89612-585E-FACF-49CB-E07A335DBFB0}"/>
          </ac:spMkLst>
        </pc:spChg>
        <pc:spChg chg="add mod">
          <ac:chgData name="MAZEN KHERALLAH" userId="4d8bae32aa458b2a" providerId="LiveId" clId="{D1F6DF24-7977-416E-A8CB-0CF0122DCE5C}" dt="2023-06-23T20:16:02.350" v="3456" actId="207"/>
          <ac:spMkLst>
            <pc:docMk/>
            <pc:sldMk cId="669719677" sldId="2084"/>
            <ac:spMk id="42" creationId="{3A6AEB16-17CD-737B-6670-6B19938ED603}"/>
          </ac:spMkLst>
        </pc:spChg>
        <pc:spChg chg="add mod">
          <ac:chgData name="MAZEN KHERALLAH" userId="4d8bae32aa458b2a" providerId="LiveId" clId="{D1F6DF24-7977-416E-A8CB-0CF0122DCE5C}" dt="2023-06-23T20:16:02.350" v="3456" actId="207"/>
          <ac:spMkLst>
            <pc:docMk/>
            <pc:sldMk cId="669719677" sldId="2084"/>
            <ac:spMk id="43" creationId="{94F8C0A8-2359-62D6-662D-593B52ADD226}"/>
          </ac:spMkLst>
        </pc:spChg>
        <pc:picChg chg="del mod">
          <ac:chgData name="MAZEN KHERALLAH" userId="4d8bae32aa458b2a" providerId="LiveId" clId="{D1F6DF24-7977-416E-A8CB-0CF0122DCE5C}" dt="2023-06-23T20:13:36.341" v="3369" actId="478"/>
          <ac:picMkLst>
            <pc:docMk/>
            <pc:sldMk cId="669719677" sldId="2084"/>
            <ac:picMk id="1028" creationId="{E2DCCA66-E546-6D2F-51AC-E6D69000968F}"/>
          </ac:picMkLst>
        </pc:picChg>
        <pc:cxnChg chg="add mod">
          <ac:chgData name="MAZEN KHERALLAH" userId="4d8bae32aa458b2a" providerId="LiveId" clId="{D1F6DF24-7977-416E-A8CB-0CF0122DCE5C}" dt="2023-06-23T20:17:35.132" v="3466" actId="1037"/>
          <ac:cxnSpMkLst>
            <pc:docMk/>
            <pc:sldMk cId="669719677" sldId="2084"/>
            <ac:cxnSpMk id="5" creationId="{5488959F-8500-6A8F-C200-B96A7BC64D15}"/>
          </ac:cxnSpMkLst>
        </pc:cxnChg>
        <pc:cxnChg chg="add del mod">
          <ac:chgData name="MAZEN KHERALLAH" userId="4d8bae32aa458b2a" providerId="LiveId" clId="{D1F6DF24-7977-416E-A8CB-0CF0122DCE5C}" dt="2023-06-23T19:55:34.185" v="2875" actId="478"/>
          <ac:cxnSpMkLst>
            <pc:docMk/>
            <pc:sldMk cId="669719677" sldId="2084"/>
            <ac:cxnSpMk id="6" creationId="{A8603C43-3F72-F001-EDEB-2DDFC454E179}"/>
          </ac:cxnSpMkLst>
        </pc:cxnChg>
        <pc:cxnChg chg="add mod">
          <ac:chgData name="MAZEN KHERALLAH" userId="4d8bae32aa458b2a" providerId="LiveId" clId="{D1F6DF24-7977-416E-A8CB-0CF0122DCE5C}" dt="2023-06-23T20:13:45.372" v="3429" actId="1038"/>
          <ac:cxnSpMkLst>
            <pc:docMk/>
            <pc:sldMk cId="669719677" sldId="2084"/>
            <ac:cxnSpMk id="7" creationId="{91064F8C-6436-6B1D-48CC-0F7BBAEBED56}"/>
          </ac:cxnSpMkLst>
        </pc:cxnChg>
        <pc:cxnChg chg="add mod">
          <ac:chgData name="MAZEN KHERALLAH" userId="4d8bae32aa458b2a" providerId="LiveId" clId="{D1F6DF24-7977-416E-A8CB-0CF0122DCE5C}" dt="2023-06-23T20:13:45.372" v="3429" actId="1038"/>
          <ac:cxnSpMkLst>
            <pc:docMk/>
            <pc:sldMk cId="669719677" sldId="2084"/>
            <ac:cxnSpMk id="18" creationId="{A313DB69-19DE-32BA-951D-BA036F680CD5}"/>
          </ac:cxnSpMkLst>
        </pc:cxnChg>
        <pc:cxnChg chg="add mod">
          <ac:chgData name="MAZEN KHERALLAH" userId="4d8bae32aa458b2a" providerId="LiveId" clId="{D1F6DF24-7977-416E-A8CB-0CF0122DCE5C}" dt="2023-06-23T20:13:45.372" v="3429" actId="1038"/>
          <ac:cxnSpMkLst>
            <pc:docMk/>
            <pc:sldMk cId="669719677" sldId="2084"/>
            <ac:cxnSpMk id="19" creationId="{9CD882FC-0730-4838-D899-9F6AF5863E7C}"/>
          </ac:cxnSpMkLst>
        </pc:cxnChg>
        <pc:cxnChg chg="add mod">
          <ac:chgData name="MAZEN KHERALLAH" userId="4d8bae32aa458b2a" providerId="LiveId" clId="{D1F6DF24-7977-416E-A8CB-0CF0122DCE5C}" dt="2023-06-23T20:13:45.372" v="3429" actId="1038"/>
          <ac:cxnSpMkLst>
            <pc:docMk/>
            <pc:sldMk cId="669719677" sldId="2084"/>
            <ac:cxnSpMk id="20" creationId="{8A20BB70-78B9-84DC-D2FD-D780AE358B4C}"/>
          </ac:cxnSpMkLst>
        </pc:cxnChg>
        <pc:cxnChg chg="add mod">
          <ac:chgData name="MAZEN KHERALLAH" userId="4d8bae32aa458b2a" providerId="LiveId" clId="{D1F6DF24-7977-416E-A8CB-0CF0122DCE5C}" dt="2023-06-23T20:13:45.372" v="3429" actId="1038"/>
          <ac:cxnSpMkLst>
            <pc:docMk/>
            <pc:sldMk cId="669719677" sldId="2084"/>
            <ac:cxnSpMk id="21" creationId="{D1C02F24-DEC5-D2AB-F3EE-25461096C871}"/>
          </ac:cxnSpMkLst>
        </pc:cxnChg>
      </pc:sldChg>
      <pc:sldChg chg="del">
        <pc:chgData name="MAZEN KHERALLAH" userId="4d8bae32aa458b2a" providerId="LiveId" clId="{D1F6DF24-7977-416E-A8CB-0CF0122DCE5C}" dt="2023-07-02T18:20:03.342" v="7208" actId="47"/>
        <pc:sldMkLst>
          <pc:docMk/>
          <pc:sldMk cId="2138496154" sldId="2084"/>
        </pc:sldMkLst>
      </pc:sldChg>
      <pc:sldChg chg="addSp delSp modSp new mod ord setBg chgLayout">
        <pc:chgData name="MAZEN KHERALLAH" userId="4d8bae32aa458b2a" providerId="LiveId" clId="{D1F6DF24-7977-416E-A8CB-0CF0122DCE5C}" dt="2023-06-27T22:42:37.071" v="6107" actId="12788"/>
        <pc:sldMkLst>
          <pc:docMk/>
          <pc:sldMk cId="3398675046" sldId="2085"/>
        </pc:sldMkLst>
        <pc:spChg chg="del mod">
          <ac:chgData name="MAZEN KHERALLAH" userId="4d8bae32aa458b2a" providerId="LiveId" clId="{D1F6DF24-7977-416E-A8CB-0CF0122DCE5C}" dt="2023-06-22T12:59:54.574" v="1426" actId="6264"/>
          <ac:spMkLst>
            <pc:docMk/>
            <pc:sldMk cId="3398675046" sldId="2085"/>
            <ac:spMk id="2" creationId="{C5FB3982-0252-5B28-CCA6-9C283E307AC8}"/>
          </ac:spMkLst>
        </pc:spChg>
        <pc:spChg chg="add mod">
          <ac:chgData name="MAZEN KHERALLAH" userId="4d8bae32aa458b2a" providerId="LiveId" clId="{D1F6DF24-7977-416E-A8CB-0CF0122DCE5C}" dt="2023-06-27T22:42:37.071" v="6107" actId="12788"/>
          <ac:spMkLst>
            <pc:docMk/>
            <pc:sldMk cId="3398675046" sldId="2085"/>
            <ac:spMk id="3" creationId="{A42F63C0-1ADC-6D53-524D-74970DC39D2B}"/>
          </ac:spMkLst>
        </pc:spChg>
        <pc:spChg chg="del">
          <ac:chgData name="MAZEN KHERALLAH" userId="4d8bae32aa458b2a" providerId="LiveId" clId="{D1F6DF24-7977-416E-A8CB-0CF0122DCE5C}" dt="2023-06-22T12:52:25.709" v="965" actId="1032"/>
          <ac:spMkLst>
            <pc:docMk/>
            <pc:sldMk cId="3398675046" sldId="2085"/>
            <ac:spMk id="3" creationId="{BF65D55D-D9C1-5DB6-B478-4747EA5453B5}"/>
          </ac:spMkLst>
        </pc:spChg>
        <pc:spChg chg="add del mod">
          <ac:chgData name="MAZEN KHERALLAH" userId="4d8bae32aa458b2a" providerId="LiveId" clId="{D1F6DF24-7977-416E-A8CB-0CF0122DCE5C}" dt="2023-06-22T12:59:54.574" v="1426" actId="6264"/>
          <ac:spMkLst>
            <pc:docMk/>
            <pc:sldMk cId="3398675046" sldId="2085"/>
            <ac:spMk id="6" creationId="{AC982D11-9D6B-A152-6B59-9E0638D8EC4A}"/>
          </ac:spMkLst>
        </pc:spChg>
        <pc:spChg chg="add mod ord">
          <ac:chgData name="MAZEN KHERALLAH" userId="4d8bae32aa458b2a" providerId="LiveId" clId="{D1F6DF24-7977-416E-A8CB-0CF0122DCE5C}" dt="2023-06-24T01:32:40.302" v="4303" actId="368"/>
          <ac:spMkLst>
            <pc:docMk/>
            <pc:sldMk cId="3398675046" sldId="2085"/>
            <ac:spMk id="7" creationId="{1D9EAEEF-FB2A-6A20-0B10-A01101FFF4C8}"/>
          </ac:spMkLst>
        </pc:spChg>
        <pc:graphicFrameChg chg="add mod ord modGraphic">
          <ac:chgData name="MAZEN KHERALLAH" userId="4d8bae32aa458b2a" providerId="LiveId" clId="{D1F6DF24-7977-416E-A8CB-0CF0122DCE5C}" dt="2023-06-27T22:41:37.782" v="6096" actId="20577"/>
          <ac:graphicFrameMkLst>
            <pc:docMk/>
            <pc:sldMk cId="3398675046" sldId="2085"/>
            <ac:graphicFrameMk id="5" creationId="{B4278211-A4DB-D19E-AE3F-4C97F3667912}"/>
          </ac:graphicFrameMkLst>
        </pc:graphicFrameChg>
        <pc:picChg chg="add del mod">
          <ac:chgData name="MAZEN KHERALLAH" userId="4d8bae32aa458b2a" providerId="LiveId" clId="{D1F6DF24-7977-416E-A8CB-0CF0122DCE5C}" dt="2023-06-22T12:57:26.214" v="1398" actId="478"/>
          <ac:picMkLst>
            <pc:docMk/>
            <pc:sldMk cId="3398675046" sldId="2085"/>
            <ac:picMk id="4" creationId="{67FEDE8F-E755-61A1-D83B-51552489790D}"/>
          </ac:picMkLst>
        </pc:picChg>
        <pc:picChg chg="add del mod">
          <ac:chgData name="MAZEN KHERALLAH" userId="4d8bae32aa458b2a" providerId="LiveId" clId="{D1F6DF24-7977-416E-A8CB-0CF0122DCE5C}" dt="2023-06-27T22:41:47.972" v="6097" actId="478"/>
          <ac:picMkLst>
            <pc:docMk/>
            <pc:sldMk cId="3398675046" sldId="2085"/>
            <ac:picMk id="3074" creationId="{8AFF28A8-6FAC-8B52-E6CD-FFFA3AF5212B}"/>
          </ac:picMkLst>
        </pc:picChg>
      </pc:sldChg>
      <pc:sldChg chg="modSp mod">
        <pc:chgData name="MAZEN KHERALLAH" userId="4d8bae32aa458b2a" providerId="LiveId" clId="{D1F6DF24-7977-416E-A8CB-0CF0122DCE5C}" dt="2023-07-06T11:11:29.191" v="9659" actId="404"/>
        <pc:sldMkLst>
          <pc:docMk/>
          <pc:sldMk cId="3894162622" sldId="2085"/>
        </pc:sldMkLst>
        <pc:spChg chg="mod">
          <ac:chgData name="MAZEN KHERALLAH" userId="4d8bae32aa458b2a" providerId="LiveId" clId="{D1F6DF24-7977-416E-A8CB-0CF0122DCE5C}" dt="2023-07-06T11:10:30.114" v="9651" actId="20577"/>
          <ac:spMkLst>
            <pc:docMk/>
            <pc:sldMk cId="3894162622" sldId="2085"/>
            <ac:spMk id="7" creationId="{1D9EAEEF-FB2A-6A20-0B10-A01101FFF4C8}"/>
          </ac:spMkLst>
        </pc:spChg>
        <pc:graphicFrameChg chg="mod modGraphic">
          <ac:chgData name="MAZEN KHERALLAH" userId="4d8bae32aa458b2a" providerId="LiveId" clId="{D1F6DF24-7977-416E-A8CB-0CF0122DCE5C}" dt="2023-07-06T11:11:29.191" v="9659" actId="404"/>
          <ac:graphicFrameMkLst>
            <pc:docMk/>
            <pc:sldMk cId="3894162622" sldId="2085"/>
            <ac:graphicFrameMk id="5" creationId="{B4278211-A4DB-D19E-AE3F-4C97F3667912}"/>
          </ac:graphicFrameMkLst>
        </pc:graphicFrameChg>
      </pc:sldChg>
      <pc:sldChg chg="addSp delSp modSp new mod ord modClrScheme chgLayout modNotesTx">
        <pc:chgData name="MAZEN KHERALLAH" userId="4d8bae32aa458b2a" providerId="LiveId" clId="{D1F6DF24-7977-416E-A8CB-0CF0122DCE5C}" dt="2023-07-06T11:40:19.408" v="9951" actId="6549"/>
        <pc:sldMkLst>
          <pc:docMk/>
          <pc:sldMk cId="1013088722" sldId="2086"/>
        </pc:sldMkLst>
        <pc:spChg chg="del mod ord">
          <ac:chgData name="MAZEN KHERALLAH" userId="4d8bae32aa458b2a" providerId="LiveId" clId="{D1F6DF24-7977-416E-A8CB-0CF0122DCE5C}" dt="2023-06-23T19:45:14.742" v="2762" actId="478"/>
          <ac:spMkLst>
            <pc:docMk/>
            <pc:sldMk cId="1013088722" sldId="2086"/>
            <ac:spMk id="2" creationId="{D80E920E-BDC2-F639-5B49-AC8E436FF4E4}"/>
          </ac:spMkLst>
        </pc:spChg>
        <pc:spChg chg="add mod">
          <ac:chgData name="MAZEN KHERALLAH" userId="4d8bae32aa458b2a" providerId="LiveId" clId="{D1F6DF24-7977-416E-A8CB-0CF0122DCE5C}" dt="2023-07-06T10:55:17.628" v="9376" actId="404"/>
          <ac:spMkLst>
            <pc:docMk/>
            <pc:sldMk cId="1013088722" sldId="2086"/>
            <ac:spMk id="3" creationId="{85021B41-0AEC-81C3-FCDF-20A1FCE4661C}"/>
          </ac:spMkLst>
        </pc:spChg>
        <pc:spChg chg="del">
          <ac:chgData name="MAZEN KHERALLAH" userId="4d8bae32aa458b2a" providerId="LiveId" clId="{D1F6DF24-7977-416E-A8CB-0CF0122DCE5C}" dt="2023-06-22T13:14:48.948" v="1484"/>
          <ac:spMkLst>
            <pc:docMk/>
            <pc:sldMk cId="1013088722" sldId="2086"/>
            <ac:spMk id="3" creationId="{CB3C030D-1A43-AD5F-A606-4481128609CE}"/>
          </ac:spMkLst>
        </pc:spChg>
        <pc:spChg chg="add del mod">
          <ac:chgData name="MAZEN KHERALLAH" userId="4d8bae32aa458b2a" providerId="LiveId" clId="{D1F6DF24-7977-416E-A8CB-0CF0122DCE5C}" dt="2023-06-23T19:24:18.536" v="1721"/>
          <ac:spMkLst>
            <pc:docMk/>
            <pc:sldMk cId="1013088722" sldId="2086"/>
            <ac:spMk id="5" creationId="{7287E3B3-9AF4-A535-4B65-1E2924E2DFCB}"/>
          </ac:spMkLst>
        </pc:spChg>
        <pc:spChg chg="add del mod">
          <ac:chgData name="MAZEN KHERALLAH" userId="4d8bae32aa458b2a" providerId="LiveId" clId="{D1F6DF24-7977-416E-A8CB-0CF0122DCE5C}" dt="2023-06-23T19:39:20.406" v="2696"/>
          <ac:spMkLst>
            <pc:docMk/>
            <pc:sldMk cId="1013088722" sldId="2086"/>
            <ac:spMk id="7" creationId="{85E16819-0E2A-456C-B1E6-702BEE833818}"/>
          </ac:spMkLst>
        </pc:spChg>
        <pc:spChg chg="mod topLvl">
          <ac:chgData name="MAZEN KHERALLAH" userId="4d8bae32aa458b2a" providerId="LiveId" clId="{D1F6DF24-7977-416E-A8CB-0CF0122DCE5C}" dt="2023-06-24T01:33:03.983" v="4308" actId="368"/>
          <ac:spMkLst>
            <pc:docMk/>
            <pc:sldMk cId="1013088722" sldId="2086"/>
            <ac:spMk id="10" creationId="{FCCB1ED5-7499-D00F-24CD-A8F01F19DF7B}"/>
          </ac:spMkLst>
        </pc:spChg>
        <pc:spChg chg="mod topLvl">
          <ac:chgData name="MAZEN KHERALLAH" userId="4d8bae32aa458b2a" providerId="LiveId" clId="{D1F6DF24-7977-416E-A8CB-0CF0122DCE5C}" dt="2023-07-06T11:40:19.408" v="9951" actId="6549"/>
          <ac:spMkLst>
            <pc:docMk/>
            <pc:sldMk cId="1013088722" sldId="2086"/>
            <ac:spMk id="11" creationId="{6E0EC0B7-A1A6-7716-CE85-CD5F317DD230}"/>
          </ac:spMkLst>
        </pc:spChg>
        <pc:spChg chg="mod topLvl">
          <ac:chgData name="MAZEN KHERALLAH" userId="4d8bae32aa458b2a" providerId="LiveId" clId="{D1F6DF24-7977-416E-A8CB-0CF0122DCE5C}" dt="2023-06-24T01:33:03.983" v="4308" actId="368"/>
          <ac:spMkLst>
            <pc:docMk/>
            <pc:sldMk cId="1013088722" sldId="2086"/>
            <ac:spMk id="12" creationId="{9C5B245E-894A-2572-1D92-9D26B4A9B4C3}"/>
          </ac:spMkLst>
        </pc:spChg>
        <pc:spChg chg="mod topLvl">
          <ac:chgData name="MAZEN KHERALLAH" userId="4d8bae32aa458b2a" providerId="LiveId" clId="{D1F6DF24-7977-416E-A8CB-0CF0122DCE5C}" dt="2023-06-27T11:18:41.613" v="4439" actId="313"/>
          <ac:spMkLst>
            <pc:docMk/>
            <pc:sldMk cId="1013088722" sldId="2086"/>
            <ac:spMk id="13" creationId="{383AEE21-AFBC-DDF8-6C63-6F3D489D4D92}"/>
          </ac:spMkLst>
        </pc:spChg>
        <pc:spChg chg="mod topLvl">
          <ac:chgData name="MAZEN KHERALLAH" userId="4d8bae32aa458b2a" providerId="LiveId" clId="{D1F6DF24-7977-416E-A8CB-0CF0122DCE5C}" dt="2023-06-24T01:33:03.983" v="4308" actId="368"/>
          <ac:spMkLst>
            <pc:docMk/>
            <pc:sldMk cId="1013088722" sldId="2086"/>
            <ac:spMk id="14" creationId="{3DF72315-1BA7-DC8B-EC75-8435249444F7}"/>
          </ac:spMkLst>
        </pc:spChg>
        <pc:spChg chg="mod topLvl">
          <ac:chgData name="MAZEN KHERALLAH" userId="4d8bae32aa458b2a" providerId="LiveId" clId="{D1F6DF24-7977-416E-A8CB-0CF0122DCE5C}" dt="2023-07-06T11:38:56.896" v="9848" actId="20577"/>
          <ac:spMkLst>
            <pc:docMk/>
            <pc:sldMk cId="1013088722" sldId="2086"/>
            <ac:spMk id="15" creationId="{033EB6A4-A63F-C0D1-82A1-08C802F0B256}"/>
          </ac:spMkLst>
        </pc:spChg>
        <pc:spChg chg="mod topLvl">
          <ac:chgData name="MAZEN KHERALLAH" userId="4d8bae32aa458b2a" providerId="LiveId" clId="{D1F6DF24-7977-416E-A8CB-0CF0122DCE5C}" dt="2023-06-24T01:33:03.983" v="4308" actId="368"/>
          <ac:spMkLst>
            <pc:docMk/>
            <pc:sldMk cId="1013088722" sldId="2086"/>
            <ac:spMk id="16" creationId="{C284BB9E-AA88-76C2-009D-FD0949A73B3D}"/>
          </ac:spMkLst>
        </pc:spChg>
        <pc:spChg chg="mod topLvl">
          <ac:chgData name="MAZEN KHERALLAH" userId="4d8bae32aa458b2a" providerId="LiveId" clId="{D1F6DF24-7977-416E-A8CB-0CF0122DCE5C}" dt="2023-06-27T13:41:25.781" v="5005" actId="20577"/>
          <ac:spMkLst>
            <pc:docMk/>
            <pc:sldMk cId="1013088722" sldId="2086"/>
            <ac:spMk id="17" creationId="{75AECAEA-8C67-D4AA-4DA6-94F57354E1D4}"/>
          </ac:spMkLst>
        </pc:spChg>
        <pc:spChg chg="mod topLvl">
          <ac:chgData name="MAZEN KHERALLAH" userId="4d8bae32aa458b2a" providerId="LiveId" clId="{D1F6DF24-7977-416E-A8CB-0CF0122DCE5C}" dt="2023-06-24T01:33:03.983" v="4308" actId="368"/>
          <ac:spMkLst>
            <pc:docMk/>
            <pc:sldMk cId="1013088722" sldId="2086"/>
            <ac:spMk id="18" creationId="{341D2ADF-F023-AEFD-5CCF-5F5A3BB51DE8}"/>
          </ac:spMkLst>
        </pc:spChg>
        <pc:spChg chg="mod topLvl">
          <ac:chgData name="MAZEN KHERALLAH" userId="4d8bae32aa458b2a" providerId="LiveId" clId="{D1F6DF24-7977-416E-A8CB-0CF0122DCE5C}" dt="2023-06-24T01:33:03.983" v="4308" actId="368"/>
          <ac:spMkLst>
            <pc:docMk/>
            <pc:sldMk cId="1013088722" sldId="2086"/>
            <ac:spMk id="19" creationId="{8B009069-0BB2-B370-A3C7-172173FBAB41}"/>
          </ac:spMkLst>
        </pc:spChg>
        <pc:spChg chg="mod topLvl">
          <ac:chgData name="MAZEN KHERALLAH" userId="4d8bae32aa458b2a" providerId="LiveId" clId="{D1F6DF24-7977-416E-A8CB-0CF0122DCE5C}" dt="2023-06-24T01:33:03.983" v="4308" actId="368"/>
          <ac:spMkLst>
            <pc:docMk/>
            <pc:sldMk cId="1013088722" sldId="2086"/>
            <ac:spMk id="20" creationId="{85E42A99-E80D-A0CC-550D-AD3CA5387B5E}"/>
          </ac:spMkLst>
        </pc:spChg>
        <pc:spChg chg="mod topLvl">
          <ac:chgData name="MAZEN KHERALLAH" userId="4d8bae32aa458b2a" providerId="LiveId" clId="{D1F6DF24-7977-416E-A8CB-0CF0122DCE5C}" dt="2023-06-24T01:33:03.983" v="4308" actId="368"/>
          <ac:spMkLst>
            <pc:docMk/>
            <pc:sldMk cId="1013088722" sldId="2086"/>
            <ac:spMk id="21" creationId="{1E1B2EB1-0D29-E77C-1A50-D5DA013AA407}"/>
          </ac:spMkLst>
        </pc:spChg>
        <pc:spChg chg="mod topLvl">
          <ac:chgData name="MAZEN KHERALLAH" userId="4d8bae32aa458b2a" providerId="LiveId" clId="{D1F6DF24-7977-416E-A8CB-0CF0122DCE5C}" dt="2023-06-24T01:33:03.983" v="4308" actId="368"/>
          <ac:spMkLst>
            <pc:docMk/>
            <pc:sldMk cId="1013088722" sldId="2086"/>
            <ac:spMk id="22" creationId="{CAC6E346-DF5C-1962-5E99-59BC402D547D}"/>
          </ac:spMkLst>
        </pc:spChg>
        <pc:spChg chg="mod topLvl">
          <ac:chgData name="MAZEN KHERALLAH" userId="4d8bae32aa458b2a" providerId="LiveId" clId="{D1F6DF24-7977-416E-A8CB-0CF0122DCE5C}" dt="2023-06-27T13:40:16.333" v="4986" actId="20577"/>
          <ac:spMkLst>
            <pc:docMk/>
            <pc:sldMk cId="1013088722" sldId="2086"/>
            <ac:spMk id="23" creationId="{BC39397E-611E-9E54-A36A-6BFB3F9BB4B1}"/>
          </ac:spMkLst>
        </pc:spChg>
        <pc:spChg chg="add del mod">
          <ac:chgData name="MAZEN KHERALLAH" userId="4d8bae32aa458b2a" providerId="LiveId" clId="{D1F6DF24-7977-416E-A8CB-0CF0122DCE5C}" dt="2023-06-23T19:45:17.157" v="2763" actId="478"/>
          <ac:spMkLst>
            <pc:docMk/>
            <pc:sldMk cId="1013088722" sldId="2086"/>
            <ac:spMk id="25" creationId="{D5173A05-A68C-CF67-FBF9-0A45BA0CDECD}"/>
          </ac:spMkLst>
        </pc:spChg>
        <pc:spChg chg="add mod">
          <ac:chgData name="MAZEN KHERALLAH" userId="4d8bae32aa458b2a" providerId="LiveId" clId="{D1F6DF24-7977-416E-A8CB-0CF0122DCE5C}" dt="2023-07-06T11:39:54.745" v="9884" actId="1076"/>
          <ac:spMkLst>
            <pc:docMk/>
            <pc:sldMk cId="1013088722" sldId="2086"/>
            <ac:spMk id="33" creationId="{D0FE476B-AD7A-8919-2EC7-D44381E0C406}"/>
          </ac:spMkLst>
        </pc:spChg>
        <pc:grpChg chg="del mod">
          <ac:chgData name="MAZEN KHERALLAH" userId="4d8bae32aa458b2a" providerId="LiveId" clId="{D1F6DF24-7977-416E-A8CB-0CF0122DCE5C}" dt="2023-06-23T19:44:13.145" v="2754" actId="165"/>
          <ac:grpSpMkLst>
            <pc:docMk/>
            <pc:sldMk cId="1013088722" sldId="2086"/>
            <ac:grpSpMk id="9" creationId="{F70380FE-F38F-B077-096A-29968A5DAA82}"/>
          </ac:grpSpMkLst>
        </pc:grpChg>
        <pc:grpChg chg="add mod">
          <ac:chgData name="MAZEN KHERALLAH" userId="4d8bae32aa458b2a" providerId="LiveId" clId="{D1F6DF24-7977-416E-A8CB-0CF0122DCE5C}" dt="2023-06-23T20:18:30.980" v="3472" actId="12788"/>
          <ac:grpSpMkLst>
            <pc:docMk/>
            <pc:sldMk cId="1013088722" sldId="2086"/>
            <ac:grpSpMk id="26" creationId="{37DBDDD1-6D57-A701-DFAC-D0E290157F8F}"/>
          </ac:grpSpMkLst>
        </pc:grpChg>
        <pc:grpChg chg="add mod ord">
          <ac:chgData name="MAZEN KHERALLAH" userId="4d8bae32aa458b2a" providerId="LiveId" clId="{D1F6DF24-7977-416E-A8CB-0CF0122DCE5C}" dt="2023-06-23T20:20:43.458" v="3557" actId="1035"/>
          <ac:grpSpMkLst>
            <pc:docMk/>
            <pc:sldMk cId="1013088722" sldId="2086"/>
            <ac:grpSpMk id="27" creationId="{5698A695-B1EE-77A6-42B1-946E2DA3C4F8}"/>
          </ac:grpSpMkLst>
        </pc:grpChg>
        <pc:grpChg chg="add mod">
          <ac:chgData name="MAZEN KHERALLAH" userId="4d8bae32aa458b2a" providerId="LiveId" clId="{D1F6DF24-7977-416E-A8CB-0CF0122DCE5C}" dt="2023-06-23T20:19:12.352" v="3524" actId="1038"/>
          <ac:grpSpMkLst>
            <pc:docMk/>
            <pc:sldMk cId="1013088722" sldId="2086"/>
            <ac:grpSpMk id="28" creationId="{DC1C8C89-B5E2-E95D-A75F-AB8D77D985A3}"/>
          </ac:grpSpMkLst>
        </pc:grpChg>
        <pc:grpChg chg="add mod">
          <ac:chgData name="MAZEN KHERALLAH" userId="4d8bae32aa458b2a" providerId="LiveId" clId="{D1F6DF24-7977-416E-A8CB-0CF0122DCE5C}" dt="2023-06-23T20:19:08.021" v="3519" actId="1037"/>
          <ac:grpSpMkLst>
            <pc:docMk/>
            <pc:sldMk cId="1013088722" sldId="2086"/>
            <ac:grpSpMk id="29" creationId="{84481452-E11F-BF0D-805D-E3AB5CB8D8E4}"/>
          </ac:grpSpMkLst>
        </pc:grpChg>
        <pc:grpChg chg="add mod">
          <ac:chgData name="MAZEN KHERALLAH" userId="4d8bae32aa458b2a" providerId="LiveId" clId="{D1F6DF24-7977-416E-A8CB-0CF0122DCE5C}" dt="2023-06-27T19:04:28.578" v="5153" actId="1076"/>
          <ac:grpSpMkLst>
            <pc:docMk/>
            <pc:sldMk cId="1013088722" sldId="2086"/>
            <ac:grpSpMk id="30" creationId="{C6C8169B-40FF-1551-F543-C36672F0D894}"/>
          </ac:grpSpMkLst>
        </pc:grpChg>
        <pc:grpChg chg="add mod ord">
          <ac:chgData name="MAZEN KHERALLAH" userId="4d8bae32aa458b2a" providerId="LiveId" clId="{D1F6DF24-7977-416E-A8CB-0CF0122DCE5C}" dt="2023-06-23T20:20:35.021" v="3545" actId="166"/>
          <ac:grpSpMkLst>
            <pc:docMk/>
            <pc:sldMk cId="1013088722" sldId="2086"/>
            <ac:grpSpMk id="31" creationId="{2813C912-2811-1211-14CC-E5EF20807F07}"/>
          </ac:grpSpMkLst>
        </pc:grpChg>
        <pc:grpChg chg="add mod">
          <ac:chgData name="MAZEN KHERALLAH" userId="4d8bae32aa458b2a" providerId="LiveId" clId="{D1F6DF24-7977-416E-A8CB-0CF0122DCE5C}" dt="2023-06-23T20:20:13.455" v="3544" actId="1036"/>
          <ac:grpSpMkLst>
            <pc:docMk/>
            <pc:sldMk cId="1013088722" sldId="2086"/>
            <ac:grpSpMk id="32" creationId="{B635CD97-3D75-C8DB-A640-AAD3D58B8985}"/>
          </ac:grpSpMkLst>
        </pc:grpChg>
        <pc:graphicFrameChg chg="add del mod modGraphic">
          <ac:chgData name="MAZEN KHERALLAH" userId="4d8bae32aa458b2a" providerId="LiveId" clId="{D1F6DF24-7977-416E-A8CB-0CF0122DCE5C}" dt="2023-06-23T19:39:17.574" v="2695" actId="21"/>
          <ac:graphicFrameMkLst>
            <pc:docMk/>
            <pc:sldMk cId="1013088722" sldId="2086"/>
            <ac:graphicFrameMk id="4" creationId="{7CC69AB0-9954-8188-9723-44DC0C1B8F7F}"/>
          </ac:graphicFrameMkLst>
        </pc:graphicFrameChg>
        <pc:graphicFrameChg chg="add del mod">
          <ac:chgData name="MAZEN KHERALLAH" userId="4d8bae32aa458b2a" providerId="LiveId" clId="{D1F6DF24-7977-416E-A8CB-0CF0122DCE5C}" dt="2023-06-23T19:44:06.784" v="2753" actId="18245"/>
          <ac:graphicFrameMkLst>
            <pc:docMk/>
            <pc:sldMk cId="1013088722" sldId="2086"/>
            <ac:graphicFrameMk id="8" creationId="{366DE2FE-222C-0869-1C78-CBC3C2C0E97B}"/>
          </ac:graphicFrameMkLst>
        </pc:graphicFrameChg>
        <pc:picChg chg="add del mod">
          <ac:chgData name="MAZEN KHERALLAH" userId="4d8bae32aa458b2a" providerId="LiveId" clId="{D1F6DF24-7977-416E-A8CB-0CF0122DCE5C}" dt="2023-06-23T19:39:04.545" v="2694" actId="478"/>
          <ac:picMkLst>
            <pc:docMk/>
            <pc:sldMk cId="1013088722" sldId="2086"/>
            <ac:picMk id="6" creationId="{BE6B9DB8-5BAE-3AD6-3E6B-2CC32FC9198B}"/>
          </ac:picMkLst>
        </pc:picChg>
        <pc:picChg chg="add del mod">
          <ac:chgData name="MAZEN KHERALLAH" userId="4d8bae32aa458b2a" providerId="LiveId" clId="{D1F6DF24-7977-416E-A8CB-0CF0122DCE5C}" dt="2023-06-24T01:32:48.803" v="4304" actId="478"/>
          <ac:picMkLst>
            <pc:docMk/>
            <pc:sldMk cId="1013088722" sldId="2086"/>
            <ac:picMk id="35" creationId="{3EF5E180-3F80-24C6-9650-D8D828D96FC1}"/>
          </ac:picMkLst>
        </pc:picChg>
        <pc:picChg chg="add del mod">
          <ac:chgData name="MAZEN KHERALLAH" userId="4d8bae32aa458b2a" providerId="LiveId" clId="{D1F6DF24-7977-416E-A8CB-0CF0122DCE5C}" dt="2023-06-24T01:32:52.862" v="4306" actId="478"/>
          <ac:picMkLst>
            <pc:docMk/>
            <pc:sldMk cId="1013088722" sldId="2086"/>
            <ac:picMk id="37" creationId="{4D6DA6E9-7588-6D2C-B969-7799FE040259}"/>
          </ac:picMkLst>
        </pc:picChg>
        <pc:picChg chg="add del mod">
          <ac:chgData name="MAZEN KHERALLAH" userId="4d8bae32aa458b2a" providerId="LiveId" clId="{D1F6DF24-7977-416E-A8CB-0CF0122DCE5C}" dt="2023-06-24T01:32:50.702" v="4305" actId="478"/>
          <ac:picMkLst>
            <pc:docMk/>
            <pc:sldMk cId="1013088722" sldId="2086"/>
            <ac:picMk id="39" creationId="{EBF1DF83-5322-CF92-E217-9384F7B015CA}"/>
          </ac:picMkLst>
        </pc:picChg>
        <pc:picChg chg="add del mod">
          <ac:chgData name="MAZEN KHERALLAH" userId="4d8bae32aa458b2a" providerId="LiveId" clId="{D1F6DF24-7977-416E-A8CB-0CF0122DCE5C}" dt="2023-06-23T19:23:29.949" v="1716" actId="21"/>
          <ac:picMkLst>
            <pc:docMk/>
            <pc:sldMk cId="1013088722" sldId="2086"/>
            <ac:picMk id="2050" creationId="{E65F2840-817F-ED71-CCBE-8B0042060608}"/>
          </ac:picMkLst>
        </pc:picChg>
      </pc:sldChg>
      <pc:sldChg chg="addSp modSp new del">
        <pc:chgData name="MAZEN KHERALLAH" userId="4d8bae32aa458b2a" providerId="LiveId" clId="{D1F6DF24-7977-416E-A8CB-0CF0122DCE5C}" dt="2023-06-23T20:21:09.881" v="3558" actId="47"/>
        <pc:sldMkLst>
          <pc:docMk/>
          <pc:sldMk cId="1265036033" sldId="2087"/>
        </pc:sldMkLst>
        <pc:picChg chg="add mod">
          <ac:chgData name="MAZEN KHERALLAH" userId="4d8bae32aa458b2a" providerId="LiveId" clId="{D1F6DF24-7977-416E-A8CB-0CF0122DCE5C}" dt="2023-06-23T19:23:35.573" v="1718"/>
          <ac:picMkLst>
            <pc:docMk/>
            <pc:sldMk cId="1265036033" sldId="2087"/>
            <ac:picMk id="4" creationId="{31D4F494-D525-D102-8F74-DD55DE5B1F28}"/>
          </ac:picMkLst>
        </pc:picChg>
      </pc:sldChg>
      <pc:sldChg chg="addSp delSp modSp new mod ord modNotesTx">
        <pc:chgData name="MAZEN KHERALLAH" userId="4d8bae32aa458b2a" providerId="LiveId" clId="{D1F6DF24-7977-416E-A8CB-0CF0122DCE5C}" dt="2023-06-30T17:12:28.430" v="7060"/>
        <pc:sldMkLst>
          <pc:docMk/>
          <pc:sldMk cId="2014089426" sldId="2087"/>
        </pc:sldMkLst>
        <pc:spChg chg="mod">
          <ac:chgData name="MAZEN KHERALLAH" userId="4d8bae32aa458b2a" providerId="LiveId" clId="{D1F6DF24-7977-416E-A8CB-0CF0122DCE5C}" dt="2023-06-23T20:50:44.298" v="4043"/>
          <ac:spMkLst>
            <pc:docMk/>
            <pc:sldMk cId="2014089426" sldId="2087"/>
            <ac:spMk id="2" creationId="{E2D749C8-8ED3-A767-75F6-CF41DFDBD395}"/>
          </ac:spMkLst>
        </pc:spChg>
        <pc:spChg chg="del mod">
          <ac:chgData name="MAZEN KHERALLAH" userId="4d8bae32aa458b2a" providerId="LiveId" clId="{D1F6DF24-7977-416E-A8CB-0CF0122DCE5C}" dt="2023-06-23T20:38:08.270" v="3932"/>
          <ac:spMkLst>
            <pc:docMk/>
            <pc:sldMk cId="2014089426" sldId="2087"/>
            <ac:spMk id="3" creationId="{6E413721-CD82-815E-5849-04AEA2EEB568}"/>
          </ac:spMkLst>
        </pc:spChg>
        <pc:graphicFrameChg chg="add del mod modGraphic">
          <ac:chgData name="MAZEN KHERALLAH" userId="4d8bae32aa458b2a" providerId="LiveId" clId="{D1F6DF24-7977-416E-A8CB-0CF0122DCE5C}" dt="2023-06-23T20:38:04.001" v="3931" actId="21"/>
          <ac:graphicFrameMkLst>
            <pc:docMk/>
            <pc:sldMk cId="2014089426" sldId="2087"/>
            <ac:graphicFrameMk id="4" creationId="{9A465A68-DC5C-A53E-0379-74045B7C76A8}"/>
          </ac:graphicFrameMkLst>
        </pc:graphicFrameChg>
        <pc:graphicFrameChg chg="add mod">
          <ac:chgData name="MAZEN KHERALLAH" userId="4d8bae32aa458b2a" providerId="LiveId" clId="{D1F6DF24-7977-416E-A8CB-0CF0122DCE5C}" dt="2023-06-30T17:12:28.430" v="7060"/>
          <ac:graphicFrameMkLst>
            <pc:docMk/>
            <pc:sldMk cId="2014089426" sldId="2087"/>
            <ac:graphicFrameMk id="5" creationId="{3AB3DA8F-ACF1-46FE-F7E3-5623632C2E41}"/>
          </ac:graphicFrameMkLst>
        </pc:graphicFrameChg>
      </pc:sldChg>
      <pc:sldChg chg="addSp modSp new">
        <pc:chgData name="MAZEN KHERALLAH" userId="4d8bae32aa458b2a" providerId="LiveId" clId="{D1F6DF24-7977-416E-A8CB-0CF0122DCE5C}" dt="2023-06-24T01:35:00.142" v="4316" actId="12788"/>
        <pc:sldMkLst>
          <pc:docMk/>
          <pc:sldMk cId="3101784606" sldId="2088"/>
        </pc:sldMkLst>
        <pc:picChg chg="add mod">
          <ac:chgData name="MAZEN KHERALLAH" userId="4d8bae32aa458b2a" providerId="LiveId" clId="{D1F6DF24-7977-416E-A8CB-0CF0122DCE5C}" dt="2023-06-24T01:35:00.142" v="4316" actId="12788"/>
          <ac:picMkLst>
            <pc:docMk/>
            <pc:sldMk cId="3101784606" sldId="2088"/>
            <ac:picMk id="4098" creationId="{873A3775-6709-D077-FDAD-56D066F43766}"/>
          </ac:picMkLst>
        </pc:picChg>
      </pc:sldChg>
      <pc:sldChg chg="addSp delSp modSp new mod ord modAnim">
        <pc:chgData name="MAZEN KHERALLAH" userId="4d8bae32aa458b2a" providerId="LiveId" clId="{D1F6DF24-7977-416E-A8CB-0CF0122DCE5C}" dt="2023-07-06T20:40:49.534" v="10314"/>
        <pc:sldMkLst>
          <pc:docMk/>
          <pc:sldMk cId="232520384" sldId="2089"/>
        </pc:sldMkLst>
        <pc:picChg chg="add">
          <ac:chgData name="MAZEN KHERALLAH" userId="4d8bae32aa458b2a" providerId="LiveId" clId="{D1F6DF24-7977-416E-A8CB-0CF0122DCE5C}" dt="2023-06-24T01:52:30.934" v="4318" actId="22"/>
          <ac:picMkLst>
            <pc:docMk/>
            <pc:sldMk cId="232520384" sldId="2089"/>
            <ac:picMk id="3" creationId="{B6B50BC1-809B-C224-3B03-4BF2F1E47006}"/>
          </ac:picMkLst>
        </pc:picChg>
        <pc:picChg chg="add del mod">
          <ac:chgData name="MAZEN KHERALLAH" userId="4d8bae32aa458b2a" providerId="LiveId" clId="{D1F6DF24-7977-416E-A8CB-0CF0122DCE5C}" dt="2023-07-06T20:37:55.556" v="10302" actId="21"/>
          <ac:picMkLst>
            <pc:docMk/>
            <pc:sldMk cId="232520384" sldId="2089"/>
            <ac:picMk id="4" creationId="{393E2521-FD34-62DC-22F7-CA9F62EF2575}"/>
          </ac:picMkLst>
        </pc:picChg>
        <pc:picChg chg="add mod">
          <ac:chgData name="MAZEN KHERALLAH" userId="4d8bae32aa458b2a" providerId="LiveId" clId="{D1F6DF24-7977-416E-A8CB-0CF0122DCE5C}" dt="2023-07-06T11:21:49.926" v="9796" actId="1038"/>
          <ac:picMkLst>
            <pc:docMk/>
            <pc:sldMk cId="232520384" sldId="2089"/>
            <ac:picMk id="5" creationId="{CE945A3F-3933-7790-D845-31E280B2E352}"/>
          </ac:picMkLst>
        </pc:picChg>
        <pc:picChg chg="add mod">
          <ac:chgData name="MAZEN KHERALLAH" userId="4d8bae32aa458b2a" providerId="LiveId" clId="{D1F6DF24-7977-416E-A8CB-0CF0122DCE5C}" dt="2023-07-06T20:40:42.038" v="10313" actId="1076"/>
          <ac:picMkLst>
            <pc:docMk/>
            <pc:sldMk cId="232520384" sldId="2089"/>
            <ac:picMk id="7" creationId="{3A0B1385-FD6C-DD4D-8943-17A2B1CC3647}"/>
          </ac:picMkLst>
        </pc:picChg>
      </pc:sldChg>
      <pc:sldChg chg="addSp delSp modSp new mod">
        <pc:chgData name="MAZEN KHERALLAH" userId="4d8bae32aa458b2a" providerId="LiveId" clId="{D1F6DF24-7977-416E-A8CB-0CF0122DCE5C}" dt="2023-07-06T20:42:16.229" v="10322" actId="14100"/>
        <pc:sldMkLst>
          <pc:docMk/>
          <pc:sldMk cId="1570952388" sldId="2090"/>
        </pc:sldMkLst>
        <pc:picChg chg="add del">
          <ac:chgData name="MAZEN KHERALLAH" userId="4d8bae32aa458b2a" providerId="LiveId" clId="{D1F6DF24-7977-416E-A8CB-0CF0122DCE5C}" dt="2023-07-06T20:41:47.397" v="10317" actId="478"/>
          <ac:picMkLst>
            <pc:docMk/>
            <pc:sldMk cId="1570952388" sldId="2090"/>
            <ac:picMk id="3" creationId="{146283B4-47D1-9B41-A54B-C382C75B13A5}"/>
          </ac:picMkLst>
        </pc:picChg>
        <pc:picChg chg="add del mod">
          <ac:chgData name="MAZEN KHERALLAH" userId="4d8bae32aa458b2a" providerId="LiveId" clId="{D1F6DF24-7977-416E-A8CB-0CF0122DCE5C}" dt="2023-06-24T01:54:42.974" v="4326" actId="478"/>
          <ac:picMkLst>
            <pc:docMk/>
            <pc:sldMk cId="1570952388" sldId="2090"/>
            <ac:picMk id="3" creationId="{43EB0264-385A-9311-B172-005C476BC18E}"/>
          </ac:picMkLst>
        </pc:picChg>
        <pc:picChg chg="add mod">
          <ac:chgData name="MAZEN KHERALLAH" userId="4d8bae32aa458b2a" providerId="LiveId" clId="{D1F6DF24-7977-416E-A8CB-0CF0122DCE5C}" dt="2023-07-06T20:42:16.229" v="10322" actId="14100"/>
          <ac:picMkLst>
            <pc:docMk/>
            <pc:sldMk cId="1570952388" sldId="2090"/>
            <ac:picMk id="5" creationId="{8FC2EB45-AB6A-E7F1-9DA8-6B7A4793AE42}"/>
          </ac:picMkLst>
        </pc:picChg>
        <pc:picChg chg="add ord">
          <ac:chgData name="MAZEN KHERALLAH" userId="4d8bae32aa458b2a" providerId="LiveId" clId="{D1F6DF24-7977-416E-A8CB-0CF0122DCE5C}" dt="2023-07-06T20:41:52.374" v="10319" actId="171"/>
          <ac:picMkLst>
            <pc:docMk/>
            <pc:sldMk cId="1570952388" sldId="2090"/>
            <ac:picMk id="6" creationId="{C5F9CB7F-D098-565D-D6B3-CB9C5F203F18}"/>
          </ac:picMkLst>
        </pc:picChg>
      </pc:sldChg>
      <pc:sldChg chg="addSp modSp new mod modAnim">
        <pc:chgData name="MAZEN KHERALLAH" userId="4d8bae32aa458b2a" providerId="LiveId" clId="{D1F6DF24-7977-416E-A8CB-0CF0122DCE5C}" dt="2023-07-06T20:38:35.710" v="10309"/>
        <pc:sldMkLst>
          <pc:docMk/>
          <pc:sldMk cId="4181438857" sldId="2091"/>
        </pc:sldMkLst>
        <pc:picChg chg="add mod modCrop">
          <ac:chgData name="MAZEN KHERALLAH" userId="4d8bae32aa458b2a" providerId="LiveId" clId="{D1F6DF24-7977-416E-A8CB-0CF0122DCE5C}" dt="2023-07-06T20:38:26.639" v="10308" actId="1076"/>
          <ac:picMkLst>
            <pc:docMk/>
            <pc:sldMk cId="4181438857" sldId="2091"/>
            <ac:picMk id="2" creationId="{920787D3-34E9-12C9-1FD9-9CBDD4F816FD}"/>
          </ac:picMkLst>
        </pc:picChg>
        <pc:picChg chg="add">
          <ac:chgData name="MAZEN KHERALLAH" userId="4d8bae32aa458b2a" providerId="LiveId" clId="{D1F6DF24-7977-416E-A8CB-0CF0122DCE5C}" dt="2023-06-24T01:55:54.122" v="4331" actId="22"/>
          <ac:picMkLst>
            <pc:docMk/>
            <pc:sldMk cId="4181438857" sldId="2091"/>
            <ac:picMk id="3" creationId="{8C4E9704-C1B3-BBC3-8D7E-D4A06FF75E1C}"/>
          </ac:picMkLst>
        </pc:picChg>
        <pc:picChg chg="add mod">
          <ac:chgData name="MAZEN KHERALLAH" userId="4d8bae32aa458b2a" providerId="LiveId" clId="{D1F6DF24-7977-416E-A8CB-0CF0122DCE5C}" dt="2023-06-24T01:56:08.784" v="4334" actId="14100"/>
          <ac:picMkLst>
            <pc:docMk/>
            <pc:sldMk cId="4181438857" sldId="2091"/>
            <ac:picMk id="5" creationId="{BED117F1-76F0-AA8B-8FE3-033D3C9DCBC1}"/>
          </ac:picMkLst>
        </pc:picChg>
      </pc:sldChg>
      <pc:sldChg chg="addSp delSp modSp new mod setBg modClrScheme chgLayout modNotesTx">
        <pc:chgData name="MAZEN KHERALLAH" userId="4d8bae32aa458b2a" providerId="LiveId" clId="{D1F6DF24-7977-416E-A8CB-0CF0122DCE5C}" dt="2023-07-06T11:08:32.823" v="9635" actId="404"/>
        <pc:sldMkLst>
          <pc:docMk/>
          <pc:sldMk cId="3903133946" sldId="2092"/>
        </pc:sldMkLst>
        <pc:spChg chg="del">
          <ac:chgData name="MAZEN KHERALLAH" userId="4d8bae32aa458b2a" providerId="LiveId" clId="{D1F6DF24-7977-416E-A8CB-0CF0122DCE5C}" dt="2023-06-27T10:45:26.324" v="4336" actId="700"/>
          <ac:spMkLst>
            <pc:docMk/>
            <pc:sldMk cId="3903133946" sldId="2092"/>
            <ac:spMk id="2" creationId="{0EE4F1CE-01A8-AFAC-9F87-530AEDAA1585}"/>
          </ac:spMkLst>
        </pc:spChg>
        <pc:spChg chg="del">
          <ac:chgData name="MAZEN KHERALLAH" userId="4d8bae32aa458b2a" providerId="LiveId" clId="{D1F6DF24-7977-416E-A8CB-0CF0122DCE5C}" dt="2023-06-27T10:45:26.324" v="4336" actId="700"/>
          <ac:spMkLst>
            <pc:docMk/>
            <pc:sldMk cId="3903133946" sldId="2092"/>
            <ac:spMk id="3" creationId="{2AEFDE2E-3969-5A65-720A-524BF7CED4F7}"/>
          </ac:spMkLst>
        </pc:spChg>
        <pc:spChg chg="add mod">
          <ac:chgData name="MAZEN KHERALLAH" userId="4d8bae32aa458b2a" providerId="LiveId" clId="{D1F6DF24-7977-416E-A8CB-0CF0122DCE5C}" dt="2023-07-06T10:58:59.914" v="9451" actId="404"/>
          <ac:spMkLst>
            <pc:docMk/>
            <pc:sldMk cId="3903133946" sldId="2092"/>
            <ac:spMk id="11" creationId="{76D87655-7995-62CF-D50F-475A33F1B6EA}"/>
          </ac:spMkLst>
        </pc:spChg>
        <pc:spChg chg="add del">
          <ac:chgData name="MAZEN KHERALLAH" userId="4d8bae32aa458b2a" providerId="LiveId" clId="{D1F6DF24-7977-416E-A8CB-0CF0122DCE5C}" dt="2023-06-27T10:49:02.093" v="4347" actId="26606"/>
          <ac:spMkLst>
            <pc:docMk/>
            <pc:sldMk cId="3903133946" sldId="2092"/>
            <ac:spMk id="12" creationId="{6E14809C-AB06-455C-9E09-733EC00DDEBC}"/>
          </ac:spMkLst>
        </pc:spChg>
        <pc:spChg chg="add del">
          <ac:chgData name="MAZEN KHERALLAH" userId="4d8bae32aa458b2a" providerId="LiveId" clId="{D1F6DF24-7977-416E-A8CB-0CF0122DCE5C}" dt="2023-06-27T10:49:02.093" v="4347" actId="26606"/>
          <ac:spMkLst>
            <pc:docMk/>
            <pc:sldMk cId="3903133946" sldId="2092"/>
            <ac:spMk id="14" creationId="{F9612D73-1056-4289-A977-92C9190C7AEF}"/>
          </ac:spMkLst>
        </pc:spChg>
        <pc:spChg chg="add mod">
          <ac:chgData name="MAZEN KHERALLAH" userId="4d8bae32aa458b2a" providerId="LiveId" clId="{D1F6DF24-7977-416E-A8CB-0CF0122DCE5C}" dt="2023-07-06T11:08:32.823" v="9635" actId="404"/>
          <ac:spMkLst>
            <pc:docMk/>
            <pc:sldMk cId="3903133946" sldId="2092"/>
            <ac:spMk id="15" creationId="{5E94762A-147D-7E11-4D6C-214414CABDE7}"/>
          </ac:spMkLst>
        </pc:spChg>
        <pc:spChg chg="add del">
          <ac:chgData name="MAZEN KHERALLAH" userId="4d8bae32aa458b2a" providerId="LiveId" clId="{D1F6DF24-7977-416E-A8CB-0CF0122DCE5C}" dt="2023-06-27T10:49:02.093" v="4347" actId="26606"/>
          <ac:spMkLst>
            <pc:docMk/>
            <pc:sldMk cId="3903133946" sldId="2092"/>
            <ac:spMk id="16" creationId="{B0EF5484-1F18-43F6-B596-CFD1939E06D0}"/>
          </ac:spMkLst>
        </pc:spChg>
        <pc:spChg chg="add del">
          <ac:chgData name="MAZEN KHERALLAH" userId="4d8bae32aa458b2a" providerId="LiveId" clId="{D1F6DF24-7977-416E-A8CB-0CF0122DCE5C}" dt="2023-06-27T10:49:02.093" v="4347" actId="26606"/>
          <ac:spMkLst>
            <pc:docMk/>
            <pc:sldMk cId="3903133946" sldId="2092"/>
            <ac:spMk id="18" creationId="{10F3B4B1-0E5F-4E0B-ADF8-202569066472}"/>
          </ac:spMkLst>
        </pc:spChg>
        <pc:spChg chg="add mod">
          <ac:chgData name="MAZEN KHERALLAH" userId="4d8bae32aa458b2a" providerId="LiveId" clId="{D1F6DF24-7977-416E-A8CB-0CF0122DCE5C}" dt="2023-06-27T10:53:49.763" v="4388" actId="12788"/>
          <ac:spMkLst>
            <pc:docMk/>
            <pc:sldMk cId="3903133946" sldId="2092"/>
            <ac:spMk id="19" creationId="{948E9541-C9CA-B024-15DF-B83A21917675}"/>
          </ac:spMkLst>
        </pc:spChg>
        <pc:spChg chg="add del">
          <ac:chgData name="MAZEN KHERALLAH" userId="4d8bae32aa458b2a" providerId="LiveId" clId="{D1F6DF24-7977-416E-A8CB-0CF0122DCE5C}" dt="2023-06-27T10:49:02.093" v="4347" actId="26606"/>
          <ac:spMkLst>
            <pc:docMk/>
            <pc:sldMk cId="3903133946" sldId="2092"/>
            <ac:spMk id="20" creationId="{103907F0-0940-4D45-AAD0-448D191C8FB6}"/>
          </ac:spMkLst>
        </pc:spChg>
        <pc:spChg chg="add del">
          <ac:chgData name="MAZEN KHERALLAH" userId="4d8bae32aa458b2a" providerId="LiveId" clId="{D1F6DF24-7977-416E-A8CB-0CF0122DCE5C}" dt="2023-06-27T10:49:05.240" v="4349" actId="26606"/>
          <ac:spMkLst>
            <pc:docMk/>
            <pc:sldMk cId="3903133946" sldId="2092"/>
            <ac:spMk id="22" creationId="{6E14809C-AB06-455C-9E09-733EC00DDEBC}"/>
          </ac:spMkLst>
        </pc:spChg>
        <pc:spChg chg="add del">
          <ac:chgData name="MAZEN KHERALLAH" userId="4d8bae32aa458b2a" providerId="LiveId" clId="{D1F6DF24-7977-416E-A8CB-0CF0122DCE5C}" dt="2023-06-27T10:49:05.240" v="4349" actId="26606"/>
          <ac:spMkLst>
            <pc:docMk/>
            <pc:sldMk cId="3903133946" sldId="2092"/>
            <ac:spMk id="23" creationId="{F9612D73-1056-4289-A977-92C9190C7AEF}"/>
          </ac:spMkLst>
        </pc:spChg>
        <pc:spChg chg="add del">
          <ac:chgData name="MAZEN KHERALLAH" userId="4d8bae32aa458b2a" providerId="LiveId" clId="{D1F6DF24-7977-416E-A8CB-0CF0122DCE5C}" dt="2023-06-27T10:49:05.240" v="4349" actId="26606"/>
          <ac:spMkLst>
            <pc:docMk/>
            <pc:sldMk cId="3903133946" sldId="2092"/>
            <ac:spMk id="24" creationId="{44C5A9E5-0F35-4AA6-AF26-B90A2D47BC43}"/>
          </ac:spMkLst>
        </pc:spChg>
        <pc:spChg chg="add del">
          <ac:chgData name="MAZEN KHERALLAH" userId="4d8bae32aa458b2a" providerId="LiveId" clId="{D1F6DF24-7977-416E-A8CB-0CF0122DCE5C}" dt="2023-06-27T10:49:05.240" v="4349" actId="26606"/>
          <ac:spMkLst>
            <pc:docMk/>
            <pc:sldMk cId="3903133946" sldId="2092"/>
            <ac:spMk id="25" creationId="{4D9DB69D-7E48-4FDF-806E-F0B4BF0053DD}"/>
          </ac:spMkLst>
        </pc:spChg>
        <pc:spChg chg="add del">
          <ac:chgData name="MAZEN KHERALLAH" userId="4d8bae32aa458b2a" providerId="LiveId" clId="{D1F6DF24-7977-416E-A8CB-0CF0122DCE5C}" dt="2023-06-27T10:49:05.240" v="4349" actId="26606"/>
          <ac:spMkLst>
            <pc:docMk/>
            <pc:sldMk cId="3903133946" sldId="2092"/>
            <ac:spMk id="26" creationId="{846BF69C-4724-4F8D-8EA6-1487E9C9C4FD}"/>
          </ac:spMkLst>
        </pc:spChg>
        <pc:picChg chg="add mod ord">
          <ac:chgData name="MAZEN KHERALLAH" userId="4d8bae32aa458b2a" providerId="LiveId" clId="{D1F6DF24-7977-416E-A8CB-0CF0122DCE5C}" dt="2023-06-27T10:49:05.240" v="4349" actId="26606"/>
          <ac:picMkLst>
            <pc:docMk/>
            <pc:sldMk cId="3903133946" sldId="2092"/>
            <ac:picMk id="5" creationId="{AF4BFED9-5D54-1A61-64E6-3EAD419A74A5}"/>
          </ac:picMkLst>
        </pc:picChg>
        <pc:picChg chg="add mod">
          <ac:chgData name="MAZEN KHERALLAH" userId="4d8bae32aa458b2a" providerId="LiveId" clId="{D1F6DF24-7977-416E-A8CB-0CF0122DCE5C}" dt="2023-06-27T10:49:05.240" v="4349" actId="26606"/>
          <ac:picMkLst>
            <pc:docMk/>
            <pc:sldMk cId="3903133946" sldId="2092"/>
            <ac:picMk id="7" creationId="{EEF078C3-5556-2E9E-818D-7B5BB8054C56}"/>
          </ac:picMkLst>
        </pc:picChg>
        <pc:picChg chg="add del mod">
          <ac:chgData name="MAZEN KHERALLAH" userId="4d8bae32aa458b2a" providerId="LiveId" clId="{D1F6DF24-7977-416E-A8CB-0CF0122DCE5C}" dt="2023-06-27T10:49:53.861" v="4353" actId="22"/>
          <ac:picMkLst>
            <pc:docMk/>
            <pc:sldMk cId="3903133946" sldId="2092"/>
            <ac:picMk id="9" creationId="{05726585-B867-3361-CD95-A27A553F5CC1}"/>
          </ac:picMkLst>
        </pc:picChg>
      </pc:sldChg>
      <pc:sldChg chg="addSp modSp new mod modNotesTx">
        <pc:chgData name="MAZEN KHERALLAH" userId="4d8bae32aa458b2a" providerId="LiveId" clId="{D1F6DF24-7977-416E-A8CB-0CF0122DCE5C}" dt="2023-07-06T11:07:59.813" v="9603" actId="1076"/>
        <pc:sldMkLst>
          <pc:docMk/>
          <pc:sldMk cId="1876487844" sldId="2093"/>
        </pc:sldMkLst>
        <pc:spChg chg="add mod">
          <ac:chgData name="MAZEN KHERALLAH" userId="4d8bae32aa458b2a" providerId="LiveId" clId="{D1F6DF24-7977-416E-A8CB-0CF0122DCE5C}" dt="2023-07-06T10:58:52.159" v="9449" actId="404"/>
          <ac:spMkLst>
            <pc:docMk/>
            <pc:sldMk cId="1876487844" sldId="2093"/>
            <ac:spMk id="4" creationId="{7AD06AE3-9FF1-2197-63C7-15F631625C12}"/>
          </ac:spMkLst>
        </pc:spChg>
        <pc:picChg chg="add mod">
          <ac:chgData name="MAZEN KHERALLAH" userId="4d8bae32aa458b2a" providerId="LiveId" clId="{D1F6DF24-7977-416E-A8CB-0CF0122DCE5C}" dt="2023-07-06T11:07:59.813" v="9603" actId="1076"/>
          <ac:picMkLst>
            <pc:docMk/>
            <pc:sldMk cId="1876487844" sldId="2093"/>
            <ac:picMk id="3" creationId="{CB6E0EA0-2853-A6BB-0A1D-1745AE94816C}"/>
          </ac:picMkLst>
        </pc:picChg>
      </pc:sldChg>
      <pc:sldChg chg="addSp modSp new mod ord">
        <pc:chgData name="MAZEN KHERALLAH" userId="4d8bae32aa458b2a" providerId="LiveId" clId="{D1F6DF24-7977-416E-A8CB-0CF0122DCE5C}" dt="2023-06-30T17:07:51.730" v="7042" actId="1076"/>
        <pc:sldMkLst>
          <pc:docMk/>
          <pc:sldMk cId="2998612453" sldId="2094"/>
        </pc:sldMkLst>
        <pc:spChg chg="add mod">
          <ac:chgData name="MAZEN KHERALLAH" userId="4d8bae32aa458b2a" providerId="LiveId" clId="{D1F6DF24-7977-416E-A8CB-0CF0122DCE5C}" dt="2023-06-27T11:23:30.661" v="4478" actId="403"/>
          <ac:spMkLst>
            <pc:docMk/>
            <pc:sldMk cId="2998612453" sldId="2094"/>
            <ac:spMk id="3" creationId="{916F5B20-56BC-F3D7-C2EC-1BCBFB4FFE6E}"/>
          </ac:spMkLst>
        </pc:spChg>
        <pc:picChg chg="add mod">
          <ac:chgData name="MAZEN KHERALLAH" userId="4d8bae32aa458b2a" providerId="LiveId" clId="{D1F6DF24-7977-416E-A8CB-0CF0122DCE5C}" dt="2023-06-30T17:07:51.730" v="7042" actId="1076"/>
          <ac:picMkLst>
            <pc:docMk/>
            <pc:sldMk cId="2998612453" sldId="2094"/>
            <ac:picMk id="1026" creationId="{B00E8FE4-DF41-AE4F-C81A-D3502E8B2035}"/>
          </ac:picMkLst>
        </pc:picChg>
      </pc:sldChg>
      <pc:sldChg chg="addSp delSp modSp new mod ord modAnim modNotesTx">
        <pc:chgData name="MAZEN KHERALLAH" userId="4d8bae32aa458b2a" providerId="LiveId" clId="{D1F6DF24-7977-416E-A8CB-0CF0122DCE5C}" dt="2023-06-27T13:20:57.431" v="4785" actId="20577"/>
        <pc:sldMkLst>
          <pc:docMk/>
          <pc:sldMk cId="611539175" sldId="2095"/>
        </pc:sldMkLst>
        <pc:spChg chg="mod">
          <ac:chgData name="MAZEN KHERALLAH" userId="4d8bae32aa458b2a" providerId="LiveId" clId="{D1F6DF24-7977-416E-A8CB-0CF0122DCE5C}" dt="2023-06-27T13:10:07.500" v="4629" actId="404"/>
          <ac:spMkLst>
            <pc:docMk/>
            <pc:sldMk cId="611539175" sldId="2095"/>
            <ac:spMk id="2" creationId="{22E51B61-97EA-7B42-703C-0B28E46A8F46}"/>
          </ac:spMkLst>
        </pc:spChg>
        <pc:spChg chg="del">
          <ac:chgData name="MAZEN KHERALLAH" userId="4d8bae32aa458b2a" providerId="LiveId" clId="{D1F6DF24-7977-416E-A8CB-0CF0122DCE5C}" dt="2023-06-27T13:07:21.071" v="4600"/>
          <ac:spMkLst>
            <pc:docMk/>
            <pc:sldMk cId="611539175" sldId="2095"/>
            <ac:spMk id="3" creationId="{423C4B33-0E13-2521-2E56-63B8C89D7D85}"/>
          </ac:spMkLst>
        </pc:spChg>
        <pc:spChg chg="add mod">
          <ac:chgData name="MAZEN KHERALLAH" userId="4d8bae32aa458b2a" providerId="LiveId" clId="{D1F6DF24-7977-416E-A8CB-0CF0122DCE5C}" dt="2023-06-27T13:10:48.841" v="4666" actId="12788"/>
          <ac:spMkLst>
            <pc:docMk/>
            <pc:sldMk cId="611539175" sldId="2095"/>
            <ac:spMk id="5" creationId="{2601407A-5927-16B0-7B98-1890CFA1D9AE}"/>
          </ac:spMkLst>
        </pc:spChg>
        <pc:spChg chg="add mod">
          <ac:chgData name="MAZEN KHERALLAH" userId="4d8bae32aa458b2a" providerId="LiveId" clId="{D1F6DF24-7977-416E-A8CB-0CF0122DCE5C}" dt="2023-06-27T13:16:21.916" v="4699" actId="1076"/>
          <ac:spMkLst>
            <pc:docMk/>
            <pc:sldMk cId="611539175" sldId="2095"/>
            <ac:spMk id="6" creationId="{22E122BE-D792-6120-E865-0F8C268E672B}"/>
          </ac:spMkLst>
        </pc:spChg>
        <pc:spChg chg="add mod">
          <ac:chgData name="MAZEN KHERALLAH" userId="4d8bae32aa458b2a" providerId="LiveId" clId="{D1F6DF24-7977-416E-A8CB-0CF0122DCE5C}" dt="2023-06-27T13:17:09.674" v="4763" actId="1076"/>
          <ac:spMkLst>
            <pc:docMk/>
            <pc:sldMk cId="611539175" sldId="2095"/>
            <ac:spMk id="7" creationId="{7FC4600A-FFD2-21BB-6584-BE8F7804EF94}"/>
          </ac:spMkLst>
        </pc:spChg>
        <pc:spChg chg="add mod">
          <ac:chgData name="MAZEN KHERALLAH" userId="4d8bae32aa458b2a" providerId="LiveId" clId="{D1F6DF24-7977-416E-A8CB-0CF0122DCE5C}" dt="2023-06-27T13:18:32.773" v="4767" actId="207"/>
          <ac:spMkLst>
            <pc:docMk/>
            <pc:sldMk cId="611539175" sldId="2095"/>
            <ac:spMk id="8" creationId="{D7B28A34-78D1-87E9-E911-1FC185FB6D9E}"/>
          </ac:spMkLst>
        </pc:spChg>
        <pc:spChg chg="add mod">
          <ac:chgData name="MAZEN KHERALLAH" userId="4d8bae32aa458b2a" providerId="LiveId" clId="{D1F6DF24-7977-416E-A8CB-0CF0122DCE5C}" dt="2023-06-27T13:19:23.333" v="4773" actId="1076"/>
          <ac:spMkLst>
            <pc:docMk/>
            <pc:sldMk cId="611539175" sldId="2095"/>
            <ac:spMk id="9" creationId="{D9C7AD01-E0FA-BB87-FD1D-809AFC480436}"/>
          </ac:spMkLst>
        </pc:spChg>
        <pc:spChg chg="add mod">
          <ac:chgData name="MAZEN KHERALLAH" userId="4d8bae32aa458b2a" providerId="LiveId" clId="{D1F6DF24-7977-416E-A8CB-0CF0122DCE5C}" dt="2023-06-27T13:19:31.922" v="4777" actId="1076"/>
          <ac:spMkLst>
            <pc:docMk/>
            <pc:sldMk cId="611539175" sldId="2095"/>
            <ac:spMk id="10" creationId="{DA5CDBF9-55ED-954F-07C6-42DFEAB96967}"/>
          </ac:spMkLst>
        </pc:spChg>
        <pc:picChg chg="add mod">
          <ac:chgData name="MAZEN KHERALLAH" userId="4d8bae32aa458b2a" providerId="LiveId" clId="{D1F6DF24-7977-416E-A8CB-0CF0122DCE5C}" dt="2023-06-27T13:11:04.647" v="4669" actId="1076"/>
          <ac:picMkLst>
            <pc:docMk/>
            <pc:sldMk cId="611539175" sldId="2095"/>
            <ac:picMk id="1026" creationId="{39F09D59-0B5A-DF2D-D74D-C93854C52D7D}"/>
          </ac:picMkLst>
        </pc:picChg>
      </pc:sldChg>
      <pc:sldChg chg="addSp delSp modSp new mod ord modClrScheme modAnim chgLayout">
        <pc:chgData name="MAZEN KHERALLAH" userId="4d8bae32aa458b2a" providerId="LiveId" clId="{D1F6DF24-7977-416E-A8CB-0CF0122DCE5C}" dt="2023-07-09T20:12:15.742" v="13280"/>
        <pc:sldMkLst>
          <pc:docMk/>
          <pc:sldMk cId="2492813686" sldId="2096"/>
        </pc:sldMkLst>
        <pc:spChg chg="del mod ord">
          <ac:chgData name="MAZEN KHERALLAH" userId="4d8bae32aa458b2a" providerId="LiveId" clId="{D1F6DF24-7977-416E-A8CB-0CF0122DCE5C}" dt="2023-06-27T13:26:51.700" v="4787" actId="478"/>
          <ac:spMkLst>
            <pc:docMk/>
            <pc:sldMk cId="2492813686" sldId="2096"/>
            <ac:spMk id="2" creationId="{034094FC-77AE-619E-FC23-AB2E71F7FEF4}"/>
          </ac:spMkLst>
        </pc:spChg>
        <pc:spChg chg="del">
          <ac:chgData name="MAZEN KHERALLAH" userId="4d8bae32aa458b2a" providerId="LiveId" clId="{D1F6DF24-7977-416E-A8CB-0CF0122DCE5C}" dt="2023-06-27T13:26:49.067" v="4786" actId="700"/>
          <ac:spMkLst>
            <pc:docMk/>
            <pc:sldMk cId="2492813686" sldId="2096"/>
            <ac:spMk id="3" creationId="{C8733D72-BDF0-9510-FF4A-C23AB2E11C86}"/>
          </ac:spMkLst>
        </pc:spChg>
        <pc:spChg chg="add mod">
          <ac:chgData name="MAZEN KHERALLAH" userId="4d8bae32aa458b2a" providerId="LiveId" clId="{D1F6DF24-7977-416E-A8CB-0CF0122DCE5C}" dt="2023-06-27T13:15:16.381" v="4697" actId="20577"/>
          <ac:spMkLst>
            <pc:docMk/>
            <pc:sldMk cId="2492813686" sldId="2096"/>
            <ac:spMk id="5" creationId="{DA0F66AE-6431-200F-80F7-9928435E6C00}"/>
          </ac:spMkLst>
        </pc:spChg>
        <pc:spChg chg="add mod ord">
          <ac:chgData name="MAZEN KHERALLAH" userId="4d8bae32aa458b2a" providerId="LiveId" clId="{D1F6DF24-7977-416E-A8CB-0CF0122DCE5C}" dt="2023-06-27T13:31:46.377" v="4812" actId="14100"/>
          <ac:spMkLst>
            <pc:docMk/>
            <pc:sldMk cId="2492813686" sldId="2096"/>
            <ac:spMk id="9" creationId="{175ED0BE-85C4-15CA-E61B-F2FC51D927D5}"/>
          </ac:spMkLst>
        </pc:spChg>
        <pc:picChg chg="add mod">
          <ac:chgData name="MAZEN KHERALLAH" userId="4d8bae32aa458b2a" providerId="LiveId" clId="{D1F6DF24-7977-416E-A8CB-0CF0122DCE5C}" dt="2023-06-27T13:27:34.122" v="4793" actId="1076"/>
          <ac:picMkLst>
            <pc:docMk/>
            <pc:sldMk cId="2492813686" sldId="2096"/>
            <ac:picMk id="7" creationId="{9C58A10E-497D-3D24-4E7C-0E4005D04E36}"/>
          </ac:picMkLst>
        </pc:picChg>
        <pc:picChg chg="add mod">
          <ac:chgData name="MAZEN KHERALLAH" userId="4d8bae32aa458b2a" providerId="LiveId" clId="{D1F6DF24-7977-416E-A8CB-0CF0122DCE5C}" dt="2023-06-27T13:31:21.612" v="4807" actId="1582"/>
          <ac:picMkLst>
            <pc:docMk/>
            <pc:sldMk cId="2492813686" sldId="2096"/>
            <ac:picMk id="11" creationId="{80AEB85F-C750-757F-589A-EC08A129088B}"/>
          </ac:picMkLst>
        </pc:picChg>
      </pc:sldChg>
      <pc:sldChg chg="addSp delSp modSp new mod modClrScheme modAnim chgLayout">
        <pc:chgData name="MAZEN KHERALLAH" userId="4d8bae32aa458b2a" providerId="LiveId" clId="{D1F6DF24-7977-416E-A8CB-0CF0122DCE5C}" dt="2023-06-27T13:39:09.263" v="4904"/>
        <pc:sldMkLst>
          <pc:docMk/>
          <pc:sldMk cId="3688564763" sldId="2097"/>
        </pc:sldMkLst>
        <pc:spChg chg="add mod">
          <ac:chgData name="MAZEN KHERALLAH" userId="4d8bae32aa458b2a" providerId="LiveId" clId="{D1F6DF24-7977-416E-A8CB-0CF0122DCE5C}" dt="2023-06-27T13:34:32.889" v="4822" actId="20577"/>
          <ac:spMkLst>
            <pc:docMk/>
            <pc:sldMk cId="3688564763" sldId="2097"/>
            <ac:spMk id="2" creationId="{BE3031CF-0133-A273-EE4A-F98984DB95EA}"/>
          </ac:spMkLst>
        </pc:spChg>
        <pc:spChg chg="add del mod">
          <ac:chgData name="MAZEN KHERALLAH" userId="4d8bae32aa458b2a" providerId="LiveId" clId="{D1F6DF24-7977-416E-A8CB-0CF0122DCE5C}" dt="2023-06-27T13:35:40.534" v="4873" actId="12084"/>
          <ac:spMkLst>
            <pc:docMk/>
            <pc:sldMk cId="3688564763" sldId="2097"/>
            <ac:spMk id="3" creationId="{90917421-63D2-D193-429A-DF6B9F14C67D}"/>
          </ac:spMkLst>
        </pc:spChg>
        <pc:spChg chg="add mod">
          <ac:chgData name="MAZEN KHERALLAH" userId="4d8bae32aa458b2a" providerId="LiveId" clId="{D1F6DF24-7977-416E-A8CB-0CF0122DCE5C}" dt="2023-06-27T13:37:25.708" v="4895" actId="1035"/>
          <ac:spMkLst>
            <pc:docMk/>
            <pc:sldMk cId="3688564763" sldId="2097"/>
            <ac:spMk id="6" creationId="{710016E2-0EC6-7F54-59F2-6003CDA9ADAF}"/>
          </ac:spMkLst>
        </pc:spChg>
        <pc:spChg chg="add del mod">
          <ac:chgData name="MAZEN KHERALLAH" userId="4d8bae32aa458b2a" providerId="LiveId" clId="{D1F6DF24-7977-416E-A8CB-0CF0122DCE5C}" dt="2023-06-27T13:38:02.253" v="4900" actId="478"/>
          <ac:spMkLst>
            <pc:docMk/>
            <pc:sldMk cId="3688564763" sldId="2097"/>
            <ac:spMk id="8" creationId="{33BDE260-4DB6-C942-BDBB-F2E495FCD216}"/>
          </ac:spMkLst>
        </pc:spChg>
        <pc:graphicFrameChg chg="add mod">
          <ac:chgData name="MAZEN KHERALLAH" userId="4d8bae32aa458b2a" providerId="LiveId" clId="{D1F6DF24-7977-416E-A8CB-0CF0122DCE5C}" dt="2023-06-27T13:38:14.353" v="4902" actId="207"/>
          <ac:graphicFrameMkLst>
            <pc:docMk/>
            <pc:sldMk cId="3688564763" sldId="2097"/>
            <ac:graphicFrameMk id="4" creationId="{4DDC547F-3138-1C02-5F5F-3085E9DCD994}"/>
          </ac:graphicFrameMkLst>
        </pc:graphicFrameChg>
      </pc:sldChg>
      <pc:sldChg chg="addSp delSp modSp new del mod">
        <pc:chgData name="MAZEN KHERALLAH" userId="4d8bae32aa458b2a" providerId="LiveId" clId="{D1F6DF24-7977-416E-A8CB-0CF0122DCE5C}" dt="2023-06-27T19:21:40.708" v="5190" actId="47"/>
        <pc:sldMkLst>
          <pc:docMk/>
          <pc:sldMk cId="3195686512" sldId="2098"/>
        </pc:sldMkLst>
        <pc:picChg chg="add del">
          <ac:chgData name="MAZEN KHERALLAH" userId="4d8bae32aa458b2a" providerId="LiveId" clId="{D1F6DF24-7977-416E-A8CB-0CF0122DCE5C}" dt="2023-06-27T17:36:36.602" v="5017" actId="478"/>
          <ac:picMkLst>
            <pc:docMk/>
            <pc:sldMk cId="3195686512" sldId="2098"/>
            <ac:picMk id="3" creationId="{94F33465-1595-EC45-E125-3E7625F57623}"/>
          </ac:picMkLst>
        </pc:picChg>
        <pc:picChg chg="add mod">
          <ac:chgData name="MAZEN KHERALLAH" userId="4d8bae32aa458b2a" providerId="LiveId" clId="{D1F6DF24-7977-416E-A8CB-0CF0122DCE5C}" dt="2023-06-27T17:36:52.190" v="5020" actId="12788"/>
          <ac:picMkLst>
            <pc:docMk/>
            <pc:sldMk cId="3195686512" sldId="2098"/>
            <ac:picMk id="5" creationId="{40B8C7DC-0FD3-885D-0AAB-8E68466133F4}"/>
          </ac:picMkLst>
        </pc:picChg>
        <pc:picChg chg="add del mod">
          <ac:chgData name="MAZEN KHERALLAH" userId="4d8bae32aa458b2a" providerId="LiveId" clId="{D1F6DF24-7977-416E-A8CB-0CF0122DCE5C}" dt="2023-06-27T17:34:56.472" v="5010" actId="478"/>
          <ac:picMkLst>
            <pc:docMk/>
            <pc:sldMk cId="3195686512" sldId="2098"/>
            <ac:picMk id="2050" creationId="{2D4C0B14-6503-8A69-4EF1-E8ADC467D612}"/>
          </ac:picMkLst>
        </pc:picChg>
        <pc:picChg chg="add del mod">
          <ac:chgData name="MAZEN KHERALLAH" userId="4d8bae32aa458b2a" providerId="LiveId" clId="{D1F6DF24-7977-416E-A8CB-0CF0122DCE5C}" dt="2023-06-27T17:35:15.681" v="5013" actId="478"/>
          <ac:picMkLst>
            <pc:docMk/>
            <pc:sldMk cId="3195686512" sldId="2098"/>
            <ac:picMk id="2052" creationId="{5A0CFA5F-6E3F-5BAA-AD6B-59767B42A8DD}"/>
          </ac:picMkLst>
        </pc:picChg>
        <pc:picChg chg="add del">
          <ac:chgData name="MAZEN KHERALLAH" userId="4d8bae32aa458b2a" providerId="LiveId" clId="{D1F6DF24-7977-416E-A8CB-0CF0122DCE5C}" dt="2023-06-27T17:36:06.497" v="5015" actId="478"/>
          <ac:picMkLst>
            <pc:docMk/>
            <pc:sldMk cId="3195686512" sldId="2098"/>
            <ac:picMk id="2054" creationId="{85B35947-A277-2EE8-D6E0-12D36E79D3E3}"/>
          </ac:picMkLst>
        </pc:picChg>
      </pc:sldChg>
      <pc:sldChg chg="addSp delSp modSp new mod modClrScheme chgLayout">
        <pc:chgData name="MAZEN KHERALLAH" userId="4d8bae32aa458b2a" providerId="LiveId" clId="{D1F6DF24-7977-416E-A8CB-0CF0122DCE5C}" dt="2023-07-06T11:46:19.837" v="10146" actId="20577"/>
        <pc:sldMkLst>
          <pc:docMk/>
          <pc:sldMk cId="1030725215" sldId="2099"/>
        </pc:sldMkLst>
        <pc:spChg chg="add del mod ord">
          <ac:chgData name="MAZEN KHERALLAH" userId="4d8bae32aa458b2a" providerId="LiveId" clId="{D1F6DF24-7977-416E-A8CB-0CF0122DCE5C}" dt="2023-06-27T18:43:52.855" v="5140" actId="478"/>
          <ac:spMkLst>
            <pc:docMk/>
            <pc:sldMk cId="1030725215" sldId="2099"/>
            <ac:spMk id="2" creationId="{63CFEDF1-59F4-CC2D-80BE-2332E9D563EB}"/>
          </ac:spMkLst>
        </pc:spChg>
        <pc:spChg chg="add del mod ord">
          <ac:chgData name="MAZEN KHERALLAH" userId="4d8bae32aa458b2a" providerId="LiveId" clId="{D1F6DF24-7977-416E-A8CB-0CF0122DCE5C}" dt="2023-06-27T18:42:54.505" v="5130" actId="478"/>
          <ac:spMkLst>
            <pc:docMk/>
            <pc:sldMk cId="1030725215" sldId="2099"/>
            <ac:spMk id="3" creationId="{BD32B00B-F7EE-F877-E418-94BCC864428A}"/>
          </ac:spMkLst>
        </pc:spChg>
        <pc:spChg chg="add del mod">
          <ac:chgData name="MAZEN KHERALLAH" userId="4d8bae32aa458b2a" providerId="LiveId" clId="{D1F6DF24-7977-416E-A8CB-0CF0122DCE5C}" dt="2023-06-27T18:41:05.914" v="5106" actId="12084"/>
          <ac:spMkLst>
            <pc:docMk/>
            <pc:sldMk cId="1030725215" sldId="2099"/>
            <ac:spMk id="4" creationId="{07ED6517-5170-0085-FF55-85EE865F4195}"/>
          </ac:spMkLst>
        </pc:spChg>
        <pc:spChg chg="add del mod">
          <ac:chgData name="MAZEN KHERALLAH" userId="4d8bae32aa458b2a" providerId="LiveId" clId="{D1F6DF24-7977-416E-A8CB-0CF0122DCE5C}" dt="2023-06-27T18:42:41.936" v="5127" actId="478"/>
          <ac:spMkLst>
            <pc:docMk/>
            <pc:sldMk cId="1030725215" sldId="2099"/>
            <ac:spMk id="5" creationId="{E68FBC36-58CF-E378-D700-AEA1D92DB0DF}"/>
          </ac:spMkLst>
        </pc:spChg>
        <pc:spChg chg="add del mod">
          <ac:chgData name="MAZEN KHERALLAH" userId="4d8bae32aa458b2a" providerId="LiveId" clId="{D1F6DF24-7977-416E-A8CB-0CF0122DCE5C}" dt="2023-06-27T18:42:37.649" v="5126" actId="478"/>
          <ac:spMkLst>
            <pc:docMk/>
            <pc:sldMk cId="1030725215" sldId="2099"/>
            <ac:spMk id="6" creationId="{BA0A3580-B127-726B-AB7A-D2CA7714091D}"/>
          </ac:spMkLst>
        </pc:spChg>
        <pc:spChg chg="add del mod">
          <ac:chgData name="MAZEN KHERALLAH" userId="4d8bae32aa458b2a" providerId="LiveId" clId="{D1F6DF24-7977-416E-A8CB-0CF0122DCE5C}" dt="2023-06-27T18:42:50.934" v="5129" actId="700"/>
          <ac:spMkLst>
            <pc:docMk/>
            <pc:sldMk cId="1030725215" sldId="2099"/>
            <ac:spMk id="9" creationId="{5EBD8E88-91B7-1AE1-EA9E-D525BDAECD44}"/>
          </ac:spMkLst>
        </pc:spChg>
        <pc:spChg chg="add del mod">
          <ac:chgData name="MAZEN KHERALLAH" userId="4d8bae32aa458b2a" providerId="LiveId" clId="{D1F6DF24-7977-416E-A8CB-0CF0122DCE5C}" dt="2023-06-27T18:42:43.975" v="5128" actId="478"/>
          <ac:spMkLst>
            <pc:docMk/>
            <pc:sldMk cId="1030725215" sldId="2099"/>
            <ac:spMk id="11" creationId="{772260BF-7F39-1DA0-C141-AF53F1447E3A}"/>
          </ac:spMkLst>
        </pc:spChg>
        <pc:graphicFrameChg chg="add mod ord">
          <ac:chgData name="MAZEN KHERALLAH" userId="4d8bae32aa458b2a" providerId="LiveId" clId="{D1F6DF24-7977-416E-A8CB-0CF0122DCE5C}" dt="2023-07-06T11:46:19.837" v="10146" actId="20577"/>
          <ac:graphicFrameMkLst>
            <pc:docMk/>
            <pc:sldMk cId="1030725215" sldId="2099"/>
            <ac:graphicFrameMk id="7" creationId="{6BB1D155-8F42-2786-E71B-D9E0AE46ECDC}"/>
          </ac:graphicFrameMkLst>
        </pc:graphicFrameChg>
      </pc:sldChg>
      <pc:sldChg chg="addSp delSp modSp new mod ord">
        <pc:chgData name="MAZEN KHERALLAH" userId="4d8bae32aa458b2a" providerId="LiveId" clId="{D1F6DF24-7977-416E-A8CB-0CF0122DCE5C}" dt="2023-07-10T13:27:06.503" v="13988" actId="20577"/>
        <pc:sldMkLst>
          <pc:docMk/>
          <pc:sldMk cId="1021908331" sldId="2100"/>
        </pc:sldMkLst>
        <pc:spChg chg="mod">
          <ac:chgData name="MAZEN KHERALLAH" userId="4d8bae32aa458b2a" providerId="LiveId" clId="{D1F6DF24-7977-416E-A8CB-0CF0122DCE5C}" dt="2023-06-27T19:23:10.637" v="5243" actId="20577"/>
          <ac:spMkLst>
            <pc:docMk/>
            <pc:sldMk cId="1021908331" sldId="2100"/>
            <ac:spMk id="2" creationId="{3D356D3A-169C-1EF3-AC44-07F9F2A421C7}"/>
          </ac:spMkLst>
        </pc:spChg>
        <pc:spChg chg="del mod">
          <ac:chgData name="MAZEN KHERALLAH" userId="4d8bae32aa458b2a" providerId="LiveId" clId="{D1F6DF24-7977-416E-A8CB-0CF0122DCE5C}" dt="2023-06-27T19:26:50.168" v="5335" actId="12084"/>
          <ac:spMkLst>
            <pc:docMk/>
            <pc:sldMk cId="1021908331" sldId="2100"/>
            <ac:spMk id="3" creationId="{5CE66E30-6D5B-9059-82B4-6561DCC01AA1}"/>
          </ac:spMkLst>
        </pc:spChg>
        <pc:graphicFrameChg chg="add mod modGraphic">
          <ac:chgData name="MAZEN KHERALLAH" userId="4d8bae32aa458b2a" providerId="LiveId" clId="{D1F6DF24-7977-416E-A8CB-0CF0122DCE5C}" dt="2023-07-10T13:27:06.503" v="13988" actId="20577"/>
          <ac:graphicFrameMkLst>
            <pc:docMk/>
            <pc:sldMk cId="1021908331" sldId="2100"/>
            <ac:graphicFrameMk id="4" creationId="{0043E0A4-2AD7-41C0-C42F-B0F43142A22A}"/>
          </ac:graphicFrameMkLst>
        </pc:graphicFrameChg>
      </pc:sldChg>
      <pc:sldChg chg="addSp delSp modSp new mod modAnim modShow">
        <pc:chgData name="MAZEN KHERALLAH" userId="4d8bae32aa458b2a" providerId="LiveId" clId="{D1F6DF24-7977-416E-A8CB-0CF0122DCE5C}" dt="2023-07-09T20:21:58.052" v="13297" actId="729"/>
        <pc:sldMkLst>
          <pc:docMk/>
          <pc:sldMk cId="1296734405" sldId="2101"/>
        </pc:sldMkLst>
        <pc:spChg chg="add mod">
          <ac:chgData name="MAZEN KHERALLAH" userId="4d8bae32aa458b2a" providerId="LiveId" clId="{D1F6DF24-7977-416E-A8CB-0CF0122DCE5C}" dt="2023-06-27T19:39:27.470" v="5597" actId="1036"/>
          <ac:spMkLst>
            <pc:docMk/>
            <pc:sldMk cId="1296734405" sldId="2101"/>
            <ac:spMk id="3" creationId="{A716F62C-7262-8AFF-87FC-5D41B0EC7F6C}"/>
          </ac:spMkLst>
        </pc:spChg>
        <pc:spChg chg="add mod">
          <ac:chgData name="MAZEN KHERALLAH" userId="4d8bae32aa458b2a" providerId="LiveId" clId="{D1F6DF24-7977-416E-A8CB-0CF0122DCE5C}" dt="2023-07-06T20:21:13.709" v="10263" actId="164"/>
          <ac:spMkLst>
            <pc:docMk/>
            <pc:sldMk cId="1296734405" sldId="2101"/>
            <ac:spMk id="6" creationId="{98F623CA-5B98-D3C9-9B2E-B9381F15E63D}"/>
          </ac:spMkLst>
        </pc:spChg>
        <pc:spChg chg="add mod">
          <ac:chgData name="MAZEN KHERALLAH" userId="4d8bae32aa458b2a" providerId="LiveId" clId="{D1F6DF24-7977-416E-A8CB-0CF0122DCE5C}" dt="2023-07-06T20:30:26.335" v="10281" actId="164"/>
          <ac:spMkLst>
            <pc:docMk/>
            <pc:sldMk cId="1296734405" sldId="2101"/>
            <ac:spMk id="13" creationId="{2AB92863-F70E-3CD2-D3D2-1D0F2B44FF1A}"/>
          </ac:spMkLst>
        </pc:spChg>
        <pc:spChg chg="add mod">
          <ac:chgData name="MAZEN KHERALLAH" userId="4d8bae32aa458b2a" providerId="LiveId" clId="{D1F6DF24-7977-416E-A8CB-0CF0122DCE5C}" dt="2023-07-06T20:32:31.261" v="10296" actId="164"/>
          <ac:spMkLst>
            <pc:docMk/>
            <pc:sldMk cId="1296734405" sldId="2101"/>
            <ac:spMk id="20" creationId="{92ADA49D-888C-5A7B-2BE2-1FDCB42C10B3}"/>
          </ac:spMkLst>
        </pc:spChg>
        <pc:grpChg chg="add mod">
          <ac:chgData name="MAZEN KHERALLAH" userId="4d8bae32aa458b2a" providerId="LiveId" clId="{D1F6DF24-7977-416E-A8CB-0CF0122DCE5C}" dt="2023-07-06T20:21:20.760" v="10264" actId="1076"/>
          <ac:grpSpMkLst>
            <pc:docMk/>
            <pc:sldMk cId="1296734405" sldId="2101"/>
            <ac:grpSpMk id="7" creationId="{87B5C7DA-B5F4-D436-2F5A-8DAD8B190693}"/>
          </ac:grpSpMkLst>
        </pc:grpChg>
        <pc:grpChg chg="add mod">
          <ac:chgData name="MAZEN KHERALLAH" userId="4d8bae32aa458b2a" providerId="LiveId" clId="{D1F6DF24-7977-416E-A8CB-0CF0122DCE5C}" dt="2023-07-06T20:30:45.662" v="10286" actId="1076"/>
          <ac:grpSpMkLst>
            <pc:docMk/>
            <pc:sldMk cId="1296734405" sldId="2101"/>
            <ac:grpSpMk id="14" creationId="{AF29E40D-B5A8-2083-F101-D72259866838}"/>
          </ac:grpSpMkLst>
        </pc:grpChg>
        <pc:grpChg chg="add mod">
          <ac:chgData name="MAZEN KHERALLAH" userId="4d8bae32aa458b2a" providerId="LiveId" clId="{D1F6DF24-7977-416E-A8CB-0CF0122DCE5C}" dt="2023-07-06T20:32:31.261" v="10296" actId="164"/>
          <ac:grpSpMkLst>
            <pc:docMk/>
            <pc:sldMk cId="1296734405" sldId="2101"/>
            <ac:grpSpMk id="21" creationId="{C0B0AB54-BC91-D82C-5419-3BB84B7D5EB7}"/>
          </ac:grpSpMkLst>
        </pc:grpChg>
        <pc:picChg chg="add mod">
          <ac:chgData name="MAZEN KHERALLAH" userId="4d8bae32aa458b2a" providerId="LiveId" clId="{D1F6DF24-7977-416E-A8CB-0CF0122DCE5C}" dt="2023-07-06T20:21:13.709" v="10263" actId="164"/>
          <ac:picMkLst>
            <pc:docMk/>
            <pc:sldMk cId="1296734405" sldId="2101"/>
            <ac:picMk id="4" creationId="{9042ED36-5B2C-3045-2E8C-AA07E843CEBD}"/>
          </ac:picMkLst>
        </pc:picChg>
        <pc:picChg chg="add del">
          <ac:chgData name="MAZEN KHERALLAH" userId="4d8bae32aa458b2a" providerId="LiveId" clId="{D1F6DF24-7977-416E-A8CB-0CF0122DCE5C}" dt="2023-07-06T20:28:26.840" v="10266" actId="478"/>
          <ac:picMkLst>
            <pc:docMk/>
            <pc:sldMk cId="1296734405" sldId="2101"/>
            <ac:picMk id="9" creationId="{C2889DA7-338F-2EFB-01B9-551FF5307CC2}"/>
          </ac:picMkLst>
        </pc:picChg>
        <pc:picChg chg="add mod">
          <ac:chgData name="MAZEN KHERALLAH" userId="4d8bae32aa458b2a" providerId="LiveId" clId="{D1F6DF24-7977-416E-A8CB-0CF0122DCE5C}" dt="2023-07-06T20:30:26.335" v="10281" actId="164"/>
          <ac:picMkLst>
            <pc:docMk/>
            <pc:sldMk cId="1296734405" sldId="2101"/>
            <ac:picMk id="11" creationId="{945CB9D9-E00E-CF58-73C6-A7DB08D0937F}"/>
          </ac:picMkLst>
        </pc:picChg>
        <pc:picChg chg="add del">
          <ac:chgData name="MAZEN KHERALLAH" userId="4d8bae32aa458b2a" providerId="LiveId" clId="{D1F6DF24-7977-416E-A8CB-0CF0122DCE5C}" dt="2023-07-06T20:31:54.417" v="10288" actId="478"/>
          <ac:picMkLst>
            <pc:docMk/>
            <pc:sldMk cId="1296734405" sldId="2101"/>
            <ac:picMk id="16" creationId="{7BA7B74A-CDDE-5BC6-115B-8CF4E95EE8F6}"/>
          </ac:picMkLst>
        </pc:picChg>
        <pc:picChg chg="add mod">
          <ac:chgData name="MAZEN KHERALLAH" userId="4d8bae32aa458b2a" providerId="LiveId" clId="{D1F6DF24-7977-416E-A8CB-0CF0122DCE5C}" dt="2023-07-06T20:32:31.261" v="10296" actId="164"/>
          <ac:picMkLst>
            <pc:docMk/>
            <pc:sldMk cId="1296734405" sldId="2101"/>
            <ac:picMk id="18" creationId="{50A6D7D2-BA81-9B75-0E71-1B6A1FEA6A67}"/>
          </ac:picMkLst>
        </pc:picChg>
      </pc:sldChg>
      <pc:sldChg chg="addSp delSp modSp new mod ord modClrScheme chgLayout">
        <pc:chgData name="MAZEN KHERALLAH" userId="4d8bae32aa458b2a" providerId="LiveId" clId="{D1F6DF24-7977-416E-A8CB-0CF0122DCE5C}" dt="2023-07-02T20:29:28.099" v="7914"/>
        <pc:sldMkLst>
          <pc:docMk/>
          <pc:sldMk cId="55932527" sldId="2102"/>
        </pc:sldMkLst>
        <pc:spChg chg="add mod">
          <ac:chgData name="MAZEN KHERALLAH" userId="4d8bae32aa458b2a" providerId="LiveId" clId="{D1F6DF24-7977-416E-A8CB-0CF0122DCE5C}" dt="2023-06-27T22:17:45.246" v="5636" actId="20577"/>
          <ac:spMkLst>
            <pc:docMk/>
            <pc:sldMk cId="55932527" sldId="2102"/>
            <ac:spMk id="2" creationId="{91169663-2DB1-9C27-10B2-2C2811B0A63D}"/>
          </ac:spMkLst>
        </pc:spChg>
        <pc:spChg chg="add del mod">
          <ac:chgData name="MAZEN KHERALLAH" userId="4d8bae32aa458b2a" providerId="LiveId" clId="{D1F6DF24-7977-416E-A8CB-0CF0122DCE5C}" dt="2023-06-27T22:16:33.991" v="5600" actId="1032"/>
          <ac:spMkLst>
            <pc:docMk/>
            <pc:sldMk cId="55932527" sldId="2102"/>
            <ac:spMk id="3" creationId="{17218D6E-065D-E8B4-AFF6-B360032FF135}"/>
          </ac:spMkLst>
        </pc:spChg>
        <pc:spChg chg="add mod">
          <ac:chgData name="MAZEN KHERALLAH" userId="4d8bae32aa458b2a" providerId="LiveId" clId="{D1F6DF24-7977-416E-A8CB-0CF0122DCE5C}" dt="2023-06-27T22:19:16.810" v="5666" actId="12788"/>
          <ac:spMkLst>
            <pc:docMk/>
            <pc:sldMk cId="55932527" sldId="2102"/>
            <ac:spMk id="6" creationId="{EB0D4BD2-90C3-0EBA-0AF0-B7058143BD3B}"/>
          </ac:spMkLst>
        </pc:spChg>
        <pc:graphicFrameChg chg="add mod modGraphic">
          <ac:chgData name="MAZEN KHERALLAH" userId="4d8bae32aa458b2a" providerId="LiveId" clId="{D1F6DF24-7977-416E-A8CB-0CF0122DCE5C}" dt="2023-06-27T22:17:35.938" v="5614" actId="12100"/>
          <ac:graphicFrameMkLst>
            <pc:docMk/>
            <pc:sldMk cId="55932527" sldId="2102"/>
            <ac:graphicFrameMk id="4" creationId="{5122B6FE-F7FC-CF8A-1132-8520C3BFF6A6}"/>
          </ac:graphicFrameMkLst>
        </pc:graphicFrameChg>
      </pc:sldChg>
      <pc:sldChg chg="addSp delSp modSp new del mod modClrScheme chgLayout">
        <pc:chgData name="MAZEN KHERALLAH" userId="4d8bae32aa458b2a" providerId="LiveId" clId="{D1F6DF24-7977-416E-A8CB-0CF0122DCE5C}" dt="2023-06-28T19:09:54.058" v="6618" actId="47"/>
        <pc:sldMkLst>
          <pc:docMk/>
          <pc:sldMk cId="1714189473" sldId="2103"/>
        </pc:sldMkLst>
        <pc:spChg chg="add del mod ord">
          <ac:chgData name="MAZEN KHERALLAH" userId="4d8bae32aa458b2a" providerId="LiveId" clId="{D1F6DF24-7977-416E-A8CB-0CF0122DCE5C}" dt="2023-06-27T22:48:13.232" v="6123" actId="700"/>
          <ac:spMkLst>
            <pc:docMk/>
            <pc:sldMk cId="1714189473" sldId="2103"/>
            <ac:spMk id="2" creationId="{B3793B98-233E-75B2-AE71-E6A763821E45}"/>
          </ac:spMkLst>
        </pc:spChg>
        <pc:spChg chg="add del">
          <ac:chgData name="MAZEN KHERALLAH" userId="4d8bae32aa458b2a" providerId="LiveId" clId="{D1F6DF24-7977-416E-A8CB-0CF0122DCE5C}" dt="2023-06-27T22:48:13.232" v="6123" actId="700"/>
          <ac:spMkLst>
            <pc:docMk/>
            <pc:sldMk cId="1714189473" sldId="2103"/>
            <ac:spMk id="3" creationId="{CA42E871-B5DA-79AE-6130-B64A96E59B51}"/>
          </ac:spMkLst>
        </pc:spChg>
        <pc:spChg chg="add del mod ord">
          <ac:chgData name="MAZEN KHERALLAH" userId="4d8bae32aa458b2a" providerId="LiveId" clId="{D1F6DF24-7977-416E-A8CB-0CF0122DCE5C}" dt="2023-06-27T22:48:05.786" v="6121" actId="700"/>
          <ac:spMkLst>
            <pc:docMk/>
            <pc:sldMk cId="1714189473" sldId="2103"/>
            <ac:spMk id="5" creationId="{984531AD-BBCB-3B26-CDE0-80803D4D7AC0}"/>
          </ac:spMkLst>
        </pc:spChg>
        <pc:spChg chg="add mod">
          <ac:chgData name="MAZEN KHERALLAH" userId="4d8bae32aa458b2a" providerId="LiveId" clId="{D1F6DF24-7977-416E-A8CB-0CF0122DCE5C}" dt="2023-06-27T22:48:34.662" v="6125"/>
          <ac:spMkLst>
            <pc:docMk/>
            <pc:sldMk cId="1714189473" sldId="2103"/>
            <ac:spMk id="6" creationId="{A46C82E1-6091-E8DC-FEDB-4173219AF58D}"/>
          </ac:spMkLst>
        </pc:spChg>
        <pc:picChg chg="add mod">
          <ac:chgData name="MAZEN KHERALLAH" userId="4d8bae32aa458b2a" providerId="LiveId" clId="{D1F6DF24-7977-416E-A8CB-0CF0122DCE5C}" dt="2023-06-27T22:48:17.837" v="6124" actId="12788"/>
          <ac:picMkLst>
            <pc:docMk/>
            <pc:sldMk cId="1714189473" sldId="2103"/>
            <ac:picMk id="4" creationId="{3762F186-4BAA-94B3-8CD8-069B14CDD66A}"/>
          </ac:picMkLst>
        </pc:picChg>
      </pc:sldChg>
      <pc:sldChg chg="addSp modSp new del mod">
        <pc:chgData name="MAZEN KHERALLAH" userId="4d8bae32aa458b2a" providerId="LiveId" clId="{D1F6DF24-7977-416E-A8CB-0CF0122DCE5C}" dt="2023-07-07T14:24:14.335" v="10629" actId="2696"/>
        <pc:sldMkLst>
          <pc:docMk/>
          <pc:sldMk cId="1089333945" sldId="2104"/>
        </pc:sldMkLst>
        <pc:spChg chg="add mod">
          <ac:chgData name="MAZEN KHERALLAH" userId="4d8bae32aa458b2a" providerId="LiveId" clId="{D1F6DF24-7977-416E-A8CB-0CF0122DCE5C}" dt="2023-07-06T10:53:09.159" v="9375" actId="1036"/>
          <ac:spMkLst>
            <pc:docMk/>
            <pc:sldMk cId="1089333945" sldId="2104"/>
            <ac:spMk id="3" creationId="{90DFDFCD-0E33-039A-2962-0B04155EE324}"/>
          </ac:spMkLst>
        </pc:spChg>
        <pc:graphicFrameChg chg="add mod modGraphic">
          <ac:chgData name="MAZEN KHERALLAH" userId="4d8bae32aa458b2a" providerId="LiveId" clId="{D1F6DF24-7977-416E-A8CB-0CF0122DCE5C}" dt="2023-06-27T23:14:13.923" v="6476"/>
          <ac:graphicFrameMkLst>
            <pc:docMk/>
            <pc:sldMk cId="1089333945" sldId="2104"/>
            <ac:graphicFrameMk id="2" creationId="{D30994D9-E37E-7873-9807-3BD987EA7EA1}"/>
          </ac:graphicFrameMkLst>
        </pc:graphicFrameChg>
      </pc:sldChg>
      <pc:sldChg chg="add">
        <pc:chgData name="MAZEN KHERALLAH" userId="4d8bae32aa458b2a" providerId="LiveId" clId="{D1F6DF24-7977-416E-A8CB-0CF0122DCE5C}" dt="2023-07-07T14:24:20.209" v="10630"/>
        <pc:sldMkLst>
          <pc:docMk/>
          <pc:sldMk cId="4182184671" sldId="2104"/>
        </pc:sldMkLst>
      </pc:sldChg>
      <pc:sldChg chg="new del">
        <pc:chgData name="MAZEN KHERALLAH" userId="4d8bae32aa458b2a" providerId="LiveId" clId="{D1F6DF24-7977-416E-A8CB-0CF0122DCE5C}" dt="2023-06-27T23:11:47.474" v="6411" actId="680"/>
        <pc:sldMkLst>
          <pc:docMk/>
          <pc:sldMk cId="1936689135" sldId="2105"/>
        </pc:sldMkLst>
      </pc:sldChg>
      <pc:sldChg chg="addSp delSp modSp new mod ord modNotesTx">
        <pc:chgData name="MAZEN KHERALLAH" userId="4d8bae32aa458b2a" providerId="LiveId" clId="{D1F6DF24-7977-416E-A8CB-0CF0122DCE5C}" dt="2023-07-10T13:36:43.261" v="14017" actId="12788"/>
        <pc:sldMkLst>
          <pc:docMk/>
          <pc:sldMk cId="2467688604" sldId="2105"/>
        </pc:sldMkLst>
        <pc:spChg chg="del">
          <ac:chgData name="MAZEN KHERALLAH" userId="4d8bae32aa458b2a" providerId="LiveId" clId="{D1F6DF24-7977-416E-A8CB-0CF0122DCE5C}" dt="2023-06-27T23:43:11.266" v="6479" actId="931"/>
          <ac:spMkLst>
            <pc:docMk/>
            <pc:sldMk cId="2467688604" sldId="2105"/>
            <ac:spMk id="3" creationId="{BCF484D6-258D-66FF-7F4F-880CC0D73145}"/>
          </ac:spMkLst>
        </pc:spChg>
        <pc:spChg chg="add mod">
          <ac:chgData name="MAZEN KHERALLAH" userId="4d8bae32aa458b2a" providerId="LiveId" clId="{D1F6DF24-7977-416E-A8CB-0CF0122DCE5C}" dt="2023-07-02T19:04:17.025" v="7501" actId="2085"/>
          <ac:spMkLst>
            <pc:docMk/>
            <pc:sldMk cId="2467688604" sldId="2105"/>
            <ac:spMk id="3" creationId="{CB365663-111B-08A5-F523-F2A018502374}"/>
          </ac:spMkLst>
        </pc:spChg>
        <pc:spChg chg="add mod">
          <ac:chgData name="MAZEN KHERALLAH" userId="4d8bae32aa458b2a" providerId="LiveId" clId="{D1F6DF24-7977-416E-A8CB-0CF0122DCE5C}" dt="2023-07-09T21:46:26.434" v="13727" actId="1076"/>
          <ac:spMkLst>
            <pc:docMk/>
            <pc:sldMk cId="2467688604" sldId="2105"/>
            <ac:spMk id="4" creationId="{CBEFA621-812F-20DD-BD0A-33F80ECD5AE9}"/>
          </ac:spMkLst>
        </pc:spChg>
        <pc:spChg chg="add del mod">
          <ac:chgData name="MAZEN KHERALLAH" userId="4d8bae32aa458b2a" providerId="LiveId" clId="{D1F6DF24-7977-416E-A8CB-0CF0122DCE5C}" dt="2023-07-10T13:36:20.040" v="14010" actId="931"/>
          <ac:spMkLst>
            <pc:docMk/>
            <pc:sldMk cId="2467688604" sldId="2105"/>
            <ac:spMk id="6" creationId="{C3FBF3A3-0BB7-E8C8-317D-C30C5BB701C3}"/>
          </ac:spMkLst>
        </pc:spChg>
        <pc:spChg chg="add del mod">
          <ac:chgData name="MAZEN KHERALLAH" userId="4d8bae32aa458b2a" providerId="LiveId" clId="{D1F6DF24-7977-416E-A8CB-0CF0122DCE5C}" dt="2023-06-28T00:06:00.853" v="6485" actId="931"/>
          <ac:spMkLst>
            <pc:docMk/>
            <pc:sldMk cId="2467688604" sldId="2105"/>
            <ac:spMk id="8" creationId="{24173710-0719-E4FA-6015-B61C9E04182D}"/>
          </ac:spMkLst>
        </pc:spChg>
        <pc:picChg chg="add del mod">
          <ac:chgData name="MAZEN KHERALLAH" userId="4d8bae32aa458b2a" providerId="LiveId" clId="{D1F6DF24-7977-416E-A8CB-0CF0122DCE5C}" dt="2023-06-28T00:05:40.460" v="6484" actId="478"/>
          <ac:picMkLst>
            <pc:docMk/>
            <pc:sldMk cId="2467688604" sldId="2105"/>
            <ac:picMk id="6" creationId="{069F98E1-EE75-C318-39A5-9AF47C783B17}"/>
          </ac:picMkLst>
        </pc:picChg>
        <pc:picChg chg="add mod">
          <ac:chgData name="MAZEN KHERALLAH" userId="4d8bae32aa458b2a" providerId="LiveId" clId="{D1F6DF24-7977-416E-A8CB-0CF0122DCE5C}" dt="2023-07-10T13:36:43.261" v="14017" actId="12788"/>
          <ac:picMkLst>
            <pc:docMk/>
            <pc:sldMk cId="2467688604" sldId="2105"/>
            <ac:picMk id="8" creationId="{947224C6-5CC5-4FA9-621C-46E63186D7A7}"/>
          </ac:picMkLst>
        </pc:picChg>
        <pc:picChg chg="add del mod">
          <ac:chgData name="MAZEN KHERALLAH" userId="4d8bae32aa458b2a" providerId="LiveId" clId="{D1F6DF24-7977-416E-A8CB-0CF0122DCE5C}" dt="2023-07-10T13:36:02.971" v="14009" actId="478"/>
          <ac:picMkLst>
            <pc:docMk/>
            <pc:sldMk cId="2467688604" sldId="2105"/>
            <ac:picMk id="10" creationId="{ECFDBC53-8967-A2C9-C52A-40A0BCA84041}"/>
          </ac:picMkLst>
        </pc:picChg>
      </pc:sldChg>
      <pc:sldChg chg="modSp mod modAnim">
        <pc:chgData name="MAZEN KHERALLAH" userId="4d8bae32aa458b2a" providerId="LiveId" clId="{D1F6DF24-7977-416E-A8CB-0CF0122DCE5C}" dt="2023-07-08T02:48:13.921" v="12948" actId="6549"/>
        <pc:sldMkLst>
          <pc:docMk/>
          <pc:sldMk cId="3317148811" sldId="2106"/>
        </pc:sldMkLst>
        <pc:spChg chg="mod">
          <ac:chgData name="MAZEN KHERALLAH" userId="4d8bae32aa458b2a" providerId="LiveId" clId="{D1F6DF24-7977-416E-A8CB-0CF0122DCE5C}" dt="2023-07-08T02:48:13.921" v="12948" actId="6549"/>
          <ac:spMkLst>
            <pc:docMk/>
            <pc:sldMk cId="3317148811" sldId="2106"/>
            <ac:spMk id="2" creationId="{6E46F129-B1A0-0D55-BA5C-9A2556F71185}"/>
          </ac:spMkLst>
        </pc:spChg>
        <pc:graphicFrameChg chg="mod">
          <ac:chgData name="MAZEN KHERALLAH" userId="4d8bae32aa458b2a" providerId="LiveId" clId="{D1F6DF24-7977-416E-A8CB-0CF0122DCE5C}" dt="2023-07-07T14:20:41.038" v="10597" actId="20577"/>
          <ac:graphicFrameMkLst>
            <pc:docMk/>
            <pc:sldMk cId="3317148811" sldId="2106"/>
            <ac:graphicFrameMk id="4" creationId="{4074294E-2101-4B0C-7417-A7D9140B9B24}"/>
          </ac:graphicFrameMkLst>
        </pc:graphicFrameChg>
      </pc:sldChg>
      <pc:sldChg chg="addSp modSp mod">
        <pc:chgData name="MAZEN KHERALLAH" userId="4d8bae32aa458b2a" providerId="LiveId" clId="{D1F6DF24-7977-416E-A8CB-0CF0122DCE5C}" dt="2023-07-02T20:17:52.185" v="7890" actId="14100"/>
        <pc:sldMkLst>
          <pc:docMk/>
          <pc:sldMk cId="465694090" sldId="2107"/>
        </pc:sldMkLst>
        <pc:spChg chg="add mod">
          <ac:chgData name="MAZEN KHERALLAH" userId="4d8bae32aa458b2a" providerId="LiveId" clId="{D1F6DF24-7977-416E-A8CB-0CF0122DCE5C}" dt="2023-07-02T20:17:42.564" v="7888"/>
          <ac:spMkLst>
            <pc:docMk/>
            <pc:sldMk cId="465694090" sldId="2107"/>
            <ac:spMk id="2" creationId="{43A4E9B8-FEEF-4C04-2218-24A899ABF34C}"/>
          </ac:spMkLst>
        </pc:spChg>
        <pc:picChg chg="mod">
          <ac:chgData name="MAZEN KHERALLAH" userId="4d8bae32aa458b2a" providerId="LiveId" clId="{D1F6DF24-7977-416E-A8CB-0CF0122DCE5C}" dt="2023-07-02T20:17:52.185" v="7890" actId="14100"/>
          <ac:picMkLst>
            <pc:docMk/>
            <pc:sldMk cId="465694090" sldId="2107"/>
            <ac:picMk id="7" creationId="{E7F65FDC-D08D-0E81-EFA0-2DF1676D6AE4}"/>
          </ac:picMkLst>
        </pc:picChg>
      </pc:sldChg>
      <pc:sldChg chg="modSp del">
        <pc:chgData name="MAZEN KHERALLAH" userId="4d8bae32aa458b2a" providerId="LiveId" clId="{D1F6DF24-7977-416E-A8CB-0CF0122DCE5C}" dt="2023-07-08T02:22:41.989" v="12109" actId="47"/>
        <pc:sldMkLst>
          <pc:docMk/>
          <pc:sldMk cId="3916113892" sldId="2108"/>
        </pc:sldMkLst>
        <pc:graphicFrameChg chg="mod">
          <ac:chgData name="MAZEN KHERALLAH" userId="4d8bae32aa458b2a" providerId="LiveId" clId="{D1F6DF24-7977-416E-A8CB-0CF0122DCE5C}" dt="2023-06-28T22:37:12.984" v="6639" actId="20577"/>
          <ac:graphicFrameMkLst>
            <pc:docMk/>
            <pc:sldMk cId="3916113892" sldId="2108"/>
            <ac:graphicFrameMk id="4" creationId="{4074294E-2101-4B0C-7417-A7D9140B9B24}"/>
          </ac:graphicFrameMkLst>
        </pc:graphicFrameChg>
      </pc:sldChg>
      <pc:sldChg chg="addSp delSp modSp new mod">
        <pc:chgData name="MAZEN KHERALLAH" userId="4d8bae32aa458b2a" providerId="LiveId" clId="{D1F6DF24-7977-416E-A8CB-0CF0122DCE5C}" dt="2023-07-08T02:41:32.859" v="12850" actId="6549"/>
        <pc:sldMkLst>
          <pc:docMk/>
          <pc:sldMk cId="3751011857" sldId="2109"/>
        </pc:sldMkLst>
        <pc:spChg chg="mod">
          <ac:chgData name="MAZEN KHERALLAH" userId="4d8bae32aa458b2a" providerId="LiveId" clId="{D1F6DF24-7977-416E-A8CB-0CF0122DCE5C}" dt="2023-07-08T02:41:32.859" v="12850" actId="6549"/>
          <ac:spMkLst>
            <pc:docMk/>
            <pc:sldMk cId="3751011857" sldId="2109"/>
            <ac:spMk id="2" creationId="{2C9C7DC3-7B29-F65E-2BEB-8B38FEC47C54}"/>
          </ac:spMkLst>
        </pc:spChg>
        <pc:spChg chg="del">
          <ac:chgData name="MAZEN KHERALLAH" userId="4d8bae32aa458b2a" providerId="LiveId" clId="{D1F6DF24-7977-416E-A8CB-0CF0122DCE5C}" dt="2023-06-28T13:27:09.402" v="6492" actId="22"/>
          <ac:spMkLst>
            <pc:docMk/>
            <pc:sldMk cId="3751011857" sldId="2109"/>
            <ac:spMk id="3" creationId="{B464932C-D448-D8B5-7195-887F60D59A6A}"/>
          </ac:spMkLst>
        </pc:spChg>
        <pc:spChg chg="add del mod">
          <ac:chgData name="MAZEN KHERALLAH" userId="4d8bae32aa458b2a" providerId="LiveId" clId="{D1F6DF24-7977-416E-A8CB-0CF0122DCE5C}" dt="2023-07-08T02:37:45.698" v="12482" actId="478"/>
          <ac:spMkLst>
            <pc:docMk/>
            <pc:sldMk cId="3751011857" sldId="2109"/>
            <ac:spMk id="4" creationId="{0B931601-876D-1D2F-7983-5B960405302D}"/>
          </ac:spMkLst>
        </pc:spChg>
        <pc:spChg chg="add mod">
          <ac:chgData name="MAZEN KHERALLAH" userId="4d8bae32aa458b2a" providerId="LiveId" clId="{D1F6DF24-7977-416E-A8CB-0CF0122DCE5C}" dt="2023-07-08T02:41:17.074" v="12831" actId="1076"/>
          <ac:spMkLst>
            <pc:docMk/>
            <pc:sldMk cId="3751011857" sldId="2109"/>
            <ac:spMk id="6" creationId="{693D245E-EA40-5E31-FEFD-F022352C938A}"/>
          </ac:spMkLst>
        </pc:spChg>
        <pc:spChg chg="add del mod">
          <ac:chgData name="MAZEN KHERALLAH" userId="4d8bae32aa458b2a" providerId="LiveId" clId="{D1F6DF24-7977-416E-A8CB-0CF0122DCE5C}" dt="2023-06-28T13:28:15.751" v="6500"/>
          <ac:spMkLst>
            <pc:docMk/>
            <pc:sldMk cId="3751011857" sldId="2109"/>
            <ac:spMk id="7" creationId="{3CFD8AF3-45A5-1BF4-B062-F2DF0145100A}"/>
          </ac:spMkLst>
        </pc:spChg>
        <pc:spChg chg="add mod">
          <ac:chgData name="MAZEN KHERALLAH" userId="4d8bae32aa458b2a" providerId="LiveId" clId="{D1F6DF24-7977-416E-A8CB-0CF0122DCE5C}" dt="2023-06-28T13:29:10.213" v="6521" actId="208"/>
          <ac:spMkLst>
            <pc:docMk/>
            <pc:sldMk cId="3751011857" sldId="2109"/>
            <ac:spMk id="13" creationId="{9A25358C-3041-220B-589D-D8D438E70282}"/>
          </ac:spMkLst>
        </pc:spChg>
        <pc:picChg chg="add del mod ord">
          <ac:chgData name="MAZEN KHERALLAH" userId="4d8bae32aa458b2a" providerId="LiveId" clId="{D1F6DF24-7977-416E-A8CB-0CF0122DCE5C}" dt="2023-06-28T13:27:11.432" v="6493" actId="478"/>
          <ac:picMkLst>
            <pc:docMk/>
            <pc:sldMk cId="3751011857" sldId="2109"/>
            <ac:picMk id="5" creationId="{F1E4690A-D541-2F35-A486-813F9957F3AC}"/>
          </ac:picMkLst>
        </pc:picChg>
        <pc:picChg chg="add del">
          <ac:chgData name="MAZEN KHERALLAH" userId="4d8bae32aa458b2a" providerId="LiveId" clId="{D1F6DF24-7977-416E-A8CB-0CF0122DCE5C}" dt="2023-06-28T13:27:40.005" v="6495" actId="478"/>
          <ac:picMkLst>
            <pc:docMk/>
            <pc:sldMk cId="3751011857" sldId="2109"/>
            <ac:picMk id="9" creationId="{F8FB774F-A048-889F-B7FC-A2B17C8169DA}"/>
          </ac:picMkLst>
        </pc:picChg>
        <pc:picChg chg="add del mod modCrop">
          <ac:chgData name="MAZEN KHERALLAH" userId="4d8bae32aa458b2a" providerId="LiveId" clId="{D1F6DF24-7977-416E-A8CB-0CF0122DCE5C}" dt="2023-06-28T13:28:11.783" v="6499" actId="21"/>
          <ac:picMkLst>
            <pc:docMk/>
            <pc:sldMk cId="3751011857" sldId="2109"/>
            <ac:picMk id="11" creationId="{4F5BDC9E-5995-622A-856D-CE06D87E4B32}"/>
          </ac:picMkLst>
        </pc:picChg>
        <pc:picChg chg="add mod">
          <ac:chgData name="MAZEN KHERALLAH" userId="4d8bae32aa458b2a" providerId="LiveId" clId="{D1F6DF24-7977-416E-A8CB-0CF0122DCE5C}" dt="2023-07-08T02:36:27.473" v="12327" actId="1076"/>
          <ac:picMkLst>
            <pc:docMk/>
            <pc:sldMk cId="3751011857" sldId="2109"/>
            <ac:picMk id="12" creationId="{2A0FB6D5-8F97-EC07-BCF7-CFC08E8AEC1E}"/>
          </ac:picMkLst>
        </pc:picChg>
      </pc:sldChg>
      <pc:sldChg chg="addSp delSp modSp new mod">
        <pc:chgData name="MAZEN KHERALLAH" userId="4d8bae32aa458b2a" providerId="LiveId" clId="{D1F6DF24-7977-416E-A8CB-0CF0122DCE5C}" dt="2023-07-12T22:58:41.572" v="14027" actId="33524"/>
        <pc:sldMkLst>
          <pc:docMk/>
          <pc:sldMk cId="688206972" sldId="2110"/>
        </pc:sldMkLst>
        <pc:spChg chg="mod">
          <ac:chgData name="MAZEN KHERALLAH" userId="4d8bae32aa458b2a" providerId="LiveId" clId="{D1F6DF24-7977-416E-A8CB-0CF0122DCE5C}" dt="2023-06-28T19:08:44.742" v="6617" actId="20577"/>
          <ac:spMkLst>
            <pc:docMk/>
            <pc:sldMk cId="688206972" sldId="2110"/>
            <ac:spMk id="2" creationId="{539C27B9-E566-B249-F6C3-335214519F69}"/>
          </ac:spMkLst>
        </pc:spChg>
        <pc:spChg chg="del">
          <ac:chgData name="MAZEN KHERALLAH" userId="4d8bae32aa458b2a" providerId="LiveId" clId="{D1F6DF24-7977-416E-A8CB-0CF0122DCE5C}" dt="2023-06-28T19:07:05.478" v="6583"/>
          <ac:spMkLst>
            <pc:docMk/>
            <pc:sldMk cId="688206972" sldId="2110"/>
            <ac:spMk id="3" creationId="{BE350BB6-CEE2-A3B8-42B3-8F3C1227DC4E}"/>
          </ac:spMkLst>
        </pc:spChg>
        <pc:graphicFrameChg chg="add mod modGraphic">
          <ac:chgData name="MAZEN KHERALLAH" userId="4d8bae32aa458b2a" providerId="LiveId" clId="{D1F6DF24-7977-416E-A8CB-0CF0122DCE5C}" dt="2023-07-12T22:58:41.572" v="14027" actId="33524"/>
          <ac:graphicFrameMkLst>
            <pc:docMk/>
            <pc:sldMk cId="688206972" sldId="2110"/>
            <ac:graphicFrameMk id="4" creationId="{57443709-E400-45D9-9BD4-0678C413D7EA}"/>
          </ac:graphicFrameMkLst>
        </pc:graphicFrameChg>
        <pc:picChg chg="add del mod">
          <ac:chgData name="MAZEN KHERALLAH" userId="4d8bae32aa458b2a" providerId="LiveId" clId="{D1F6DF24-7977-416E-A8CB-0CF0122DCE5C}" dt="2023-07-06T10:42:44.758" v="8983" actId="478"/>
          <ac:picMkLst>
            <pc:docMk/>
            <pc:sldMk cId="688206972" sldId="2110"/>
            <ac:picMk id="3" creationId="{AC547E22-F730-74A5-8106-6D74D9571212}"/>
          </ac:picMkLst>
        </pc:picChg>
        <pc:picChg chg="add del mod modCrop">
          <ac:chgData name="MAZEN KHERALLAH" userId="4d8bae32aa458b2a" providerId="LiveId" clId="{D1F6DF24-7977-416E-A8CB-0CF0122DCE5C}" dt="2023-06-28T23:55:18.964" v="7024" actId="478"/>
          <ac:picMkLst>
            <pc:docMk/>
            <pc:sldMk cId="688206972" sldId="2110"/>
            <ac:picMk id="6" creationId="{BB04C273-C1C0-9357-C0AF-8F9C89EBE2E8}"/>
          </ac:picMkLst>
        </pc:picChg>
        <pc:picChg chg="add mod">
          <ac:chgData name="MAZEN KHERALLAH" userId="4d8bae32aa458b2a" providerId="LiveId" clId="{D1F6DF24-7977-416E-A8CB-0CF0122DCE5C}" dt="2023-07-06T10:45:18.227" v="9032" actId="1035"/>
          <ac:picMkLst>
            <pc:docMk/>
            <pc:sldMk cId="688206972" sldId="2110"/>
            <ac:picMk id="8" creationId="{011584BE-F29A-B28A-578B-D2AF1C966355}"/>
          </ac:picMkLst>
        </pc:picChg>
      </pc:sldChg>
      <pc:sldChg chg="del">
        <pc:chgData name="MAZEN KHERALLAH" userId="4d8bae32aa458b2a" providerId="LiveId" clId="{D1F6DF24-7977-416E-A8CB-0CF0122DCE5C}" dt="2023-06-18T17:39:11.191" v="1" actId="47"/>
        <pc:sldMkLst>
          <pc:docMk/>
          <pc:sldMk cId="1284095982" sldId="2145707232"/>
        </pc:sldMkLst>
      </pc:sldChg>
      <pc:sldChg chg="del">
        <pc:chgData name="MAZEN KHERALLAH" userId="4d8bae32aa458b2a" providerId="LiveId" clId="{D1F6DF24-7977-416E-A8CB-0CF0122DCE5C}" dt="2023-06-18T17:39:12.399" v="9" actId="47"/>
        <pc:sldMkLst>
          <pc:docMk/>
          <pc:sldMk cId="521613912" sldId="2145707234"/>
        </pc:sldMkLst>
      </pc:sldChg>
      <pc:sldChg chg="del">
        <pc:chgData name="MAZEN KHERALLAH" userId="4d8bae32aa458b2a" providerId="LiveId" clId="{D1F6DF24-7977-416E-A8CB-0CF0122DCE5C}" dt="2023-06-18T17:39:13.844" v="13" actId="47"/>
        <pc:sldMkLst>
          <pc:docMk/>
          <pc:sldMk cId="506088509" sldId="2145707237"/>
        </pc:sldMkLst>
      </pc:sldChg>
      <pc:sldChg chg="del">
        <pc:chgData name="MAZEN KHERALLAH" userId="4d8bae32aa458b2a" providerId="LiveId" clId="{D1F6DF24-7977-416E-A8CB-0CF0122DCE5C}" dt="2023-06-18T17:39:12.573" v="10" actId="47"/>
        <pc:sldMkLst>
          <pc:docMk/>
          <pc:sldMk cId="941335579" sldId="2145707238"/>
        </pc:sldMkLst>
      </pc:sldChg>
      <pc:sldChg chg="addSp delSp modSp add mod modClrScheme chgLayout">
        <pc:chgData name="MAZEN KHERALLAH" userId="4d8bae32aa458b2a" providerId="LiveId" clId="{D1F6DF24-7977-416E-A8CB-0CF0122DCE5C}" dt="2023-06-28T13:35:04.693" v="6576" actId="12788"/>
        <pc:sldMkLst>
          <pc:docMk/>
          <pc:sldMk cId="402223800" sldId="2145707239"/>
        </pc:sldMkLst>
        <pc:spChg chg="add del mod ord">
          <ac:chgData name="MAZEN KHERALLAH" userId="4d8bae32aa458b2a" providerId="LiveId" clId="{D1F6DF24-7977-416E-A8CB-0CF0122DCE5C}" dt="2023-06-28T13:34:27.138" v="6555" actId="478"/>
          <ac:spMkLst>
            <pc:docMk/>
            <pc:sldMk cId="402223800" sldId="2145707239"/>
            <ac:spMk id="2" creationId="{10CEC66C-0EA3-F6FD-DDA9-E59592E2F8B0}"/>
          </ac:spMkLst>
        </pc:spChg>
        <pc:spChg chg="mod">
          <ac:chgData name="MAZEN KHERALLAH" userId="4d8bae32aa458b2a" providerId="LiveId" clId="{D1F6DF24-7977-416E-A8CB-0CF0122DCE5C}" dt="2023-06-28T13:35:04.693" v="6576" actId="12788"/>
          <ac:spMkLst>
            <pc:docMk/>
            <pc:sldMk cId="402223800" sldId="2145707239"/>
            <ac:spMk id="4" creationId="{6EF5A6B9-168E-741C-FCF3-AF11FE907026}"/>
          </ac:spMkLst>
        </pc:spChg>
        <pc:picChg chg="mod">
          <ac:chgData name="MAZEN KHERALLAH" userId="4d8bae32aa458b2a" providerId="LiveId" clId="{D1F6DF24-7977-416E-A8CB-0CF0122DCE5C}" dt="2023-06-28T13:34:34.533" v="6557" actId="1076"/>
          <ac:picMkLst>
            <pc:docMk/>
            <pc:sldMk cId="402223800" sldId="2145707239"/>
            <ac:picMk id="3" creationId="{FFDFC5ED-1B0E-5D5D-7A0F-00CA02616BB2}"/>
          </ac:picMkLst>
        </pc:picChg>
      </pc:sldChg>
      <pc:sldChg chg="addSp delSp modSp add mod modClrScheme chgLayout">
        <pc:chgData name="MAZEN KHERALLAH" userId="4d8bae32aa458b2a" providerId="LiveId" clId="{D1F6DF24-7977-416E-A8CB-0CF0122DCE5C}" dt="2023-07-08T02:45:38.007" v="12873" actId="1036"/>
        <pc:sldMkLst>
          <pc:docMk/>
          <pc:sldMk cId="2031513597" sldId="2145707240"/>
        </pc:sldMkLst>
        <pc:spChg chg="add del mod ord">
          <ac:chgData name="MAZEN KHERALLAH" userId="4d8bae32aa458b2a" providerId="LiveId" clId="{D1F6DF24-7977-416E-A8CB-0CF0122DCE5C}" dt="2023-06-28T13:34:04.196" v="6537" actId="700"/>
          <ac:spMkLst>
            <pc:docMk/>
            <pc:sldMk cId="2031513597" sldId="2145707240"/>
            <ac:spMk id="2" creationId="{CD768ED7-C29E-6B6B-9372-24D7C9C90F88}"/>
          </ac:spMkLst>
        </pc:spChg>
        <pc:spChg chg="mod">
          <ac:chgData name="MAZEN KHERALLAH" userId="4d8bae32aa458b2a" providerId="LiveId" clId="{D1F6DF24-7977-416E-A8CB-0CF0122DCE5C}" dt="2023-07-08T02:45:38.007" v="12873" actId="1036"/>
          <ac:spMkLst>
            <pc:docMk/>
            <pc:sldMk cId="2031513597" sldId="2145707240"/>
            <ac:spMk id="5" creationId="{4BA42196-5A6F-FC36-590D-3FE76D054233}"/>
          </ac:spMkLst>
        </pc:spChg>
      </pc:sldChg>
      <pc:sldChg chg="del">
        <pc:chgData name="MAZEN KHERALLAH" userId="4d8bae32aa458b2a" providerId="LiveId" clId="{D1F6DF24-7977-416E-A8CB-0CF0122DCE5C}" dt="2023-06-18T17:39:11.900" v="6" actId="47"/>
        <pc:sldMkLst>
          <pc:docMk/>
          <pc:sldMk cId="1383179019" sldId="2145707241"/>
        </pc:sldMkLst>
      </pc:sldChg>
      <pc:sldChg chg="addSp delSp modSp add mod modClrScheme chgLayout">
        <pc:chgData name="MAZEN KHERALLAH" userId="4d8bae32aa458b2a" providerId="LiveId" clId="{D1F6DF24-7977-416E-A8CB-0CF0122DCE5C}" dt="2023-06-28T13:35:32.536" v="6582" actId="403"/>
        <pc:sldMkLst>
          <pc:docMk/>
          <pc:sldMk cId="3097261111" sldId="2145707241"/>
        </pc:sldMkLst>
        <pc:spChg chg="add del mod ord">
          <ac:chgData name="MAZEN KHERALLAH" userId="4d8bae32aa458b2a" providerId="LiveId" clId="{D1F6DF24-7977-416E-A8CB-0CF0122DCE5C}" dt="2023-06-28T13:35:12.323" v="6577" actId="700"/>
          <ac:spMkLst>
            <pc:docMk/>
            <pc:sldMk cId="3097261111" sldId="2145707241"/>
            <ac:spMk id="2" creationId="{C4D0AFDE-A50A-251C-D9D9-ECA957CF6DDE}"/>
          </ac:spMkLst>
        </pc:spChg>
        <pc:spChg chg="mod">
          <ac:chgData name="MAZEN KHERALLAH" userId="4d8bae32aa458b2a" providerId="LiveId" clId="{D1F6DF24-7977-416E-A8CB-0CF0122DCE5C}" dt="2023-06-28T13:35:32.536" v="6582" actId="403"/>
          <ac:spMkLst>
            <pc:docMk/>
            <pc:sldMk cId="3097261111" sldId="2145707241"/>
            <ac:spMk id="5" creationId="{521A4BE3-7925-AB40-BB99-E5696B4EC5AF}"/>
          </ac:spMkLst>
        </pc:spChg>
      </pc:sldChg>
      <pc:sldChg chg="del">
        <pc:chgData name="MAZEN KHERALLAH" userId="4d8bae32aa458b2a" providerId="LiveId" clId="{D1F6DF24-7977-416E-A8CB-0CF0122DCE5C}" dt="2023-06-18T17:39:11.269" v="2" actId="47"/>
        <pc:sldMkLst>
          <pc:docMk/>
          <pc:sldMk cId="3986065156" sldId="2145707243"/>
        </pc:sldMkLst>
      </pc:sldChg>
      <pc:sldChg chg="del">
        <pc:chgData name="MAZEN KHERALLAH" userId="4d8bae32aa458b2a" providerId="LiveId" clId="{D1F6DF24-7977-416E-A8CB-0CF0122DCE5C}" dt="2023-06-18T17:39:13.456" v="12" actId="47"/>
        <pc:sldMkLst>
          <pc:docMk/>
          <pc:sldMk cId="592624704" sldId="2145707245"/>
        </pc:sldMkLst>
      </pc:sldChg>
      <pc:sldChg chg="del">
        <pc:chgData name="MAZEN KHERALLAH" userId="4d8bae32aa458b2a" providerId="LiveId" clId="{D1F6DF24-7977-416E-A8CB-0CF0122DCE5C}" dt="2023-06-18T17:39:12.823" v="11" actId="47"/>
        <pc:sldMkLst>
          <pc:docMk/>
          <pc:sldMk cId="4226832023" sldId="2145707246"/>
        </pc:sldMkLst>
      </pc:sldChg>
      <pc:sldChg chg="del">
        <pc:chgData name="MAZEN KHERALLAH" userId="4d8bae32aa458b2a" providerId="LiveId" clId="{D1F6DF24-7977-416E-A8CB-0CF0122DCE5C}" dt="2023-06-18T17:39:10.986" v="0" actId="47"/>
        <pc:sldMkLst>
          <pc:docMk/>
          <pc:sldMk cId="3931144744" sldId="2145707247"/>
        </pc:sldMkLst>
      </pc:sldChg>
      <pc:sldChg chg="del">
        <pc:chgData name="MAZEN KHERALLAH" userId="4d8bae32aa458b2a" providerId="LiveId" clId="{D1F6DF24-7977-416E-A8CB-0CF0122DCE5C}" dt="2023-06-18T17:39:11.442" v="3" actId="47"/>
        <pc:sldMkLst>
          <pc:docMk/>
          <pc:sldMk cId="2108397525" sldId="2145707249"/>
        </pc:sldMkLst>
      </pc:sldChg>
      <pc:sldChg chg="del">
        <pc:chgData name="MAZEN KHERALLAH" userId="4d8bae32aa458b2a" providerId="LiveId" clId="{D1F6DF24-7977-416E-A8CB-0CF0122DCE5C}" dt="2023-06-18T17:39:11.616" v="4" actId="47"/>
        <pc:sldMkLst>
          <pc:docMk/>
          <pc:sldMk cId="2437132616" sldId="2145707250"/>
        </pc:sldMkLst>
      </pc:sldChg>
      <pc:sldChg chg="del">
        <pc:chgData name="MAZEN KHERALLAH" userId="4d8bae32aa458b2a" providerId="LiveId" clId="{D1F6DF24-7977-416E-A8CB-0CF0122DCE5C}" dt="2023-06-18T17:39:11.757" v="5" actId="47"/>
        <pc:sldMkLst>
          <pc:docMk/>
          <pc:sldMk cId="3907839967" sldId="2145707252"/>
        </pc:sldMkLst>
      </pc:sldChg>
      <pc:sldChg chg="del">
        <pc:chgData name="MAZEN KHERALLAH" userId="4d8bae32aa458b2a" providerId="LiveId" clId="{D1F6DF24-7977-416E-A8CB-0CF0122DCE5C}" dt="2023-06-18T17:39:12.228" v="8" actId="47"/>
        <pc:sldMkLst>
          <pc:docMk/>
          <pc:sldMk cId="2270887870" sldId="2145707253"/>
        </pc:sldMkLst>
      </pc:sldChg>
      <pc:sldChg chg="del">
        <pc:chgData name="MAZEN KHERALLAH" userId="4d8bae32aa458b2a" providerId="LiveId" clId="{D1F6DF24-7977-416E-A8CB-0CF0122DCE5C}" dt="2023-06-18T17:39:12.055" v="7" actId="47"/>
        <pc:sldMkLst>
          <pc:docMk/>
          <pc:sldMk cId="2717225022" sldId="2145707254"/>
        </pc:sldMkLst>
      </pc:sldChg>
      <pc:sldChg chg="addSp delSp modSp add mod modClrScheme chgLayout">
        <pc:chgData name="MAZEN KHERALLAH" userId="4d8bae32aa458b2a" providerId="LiveId" clId="{D1F6DF24-7977-416E-A8CB-0CF0122DCE5C}" dt="2023-06-28T13:34:21.183" v="6554" actId="1036"/>
        <pc:sldMkLst>
          <pc:docMk/>
          <pc:sldMk cId="3924443397" sldId="2145707255"/>
        </pc:sldMkLst>
        <pc:spChg chg="add del mod ord">
          <ac:chgData name="MAZEN KHERALLAH" userId="4d8bae32aa458b2a" providerId="LiveId" clId="{D1F6DF24-7977-416E-A8CB-0CF0122DCE5C}" dt="2023-06-28T13:34:12.505" v="6538" actId="6264"/>
          <ac:spMkLst>
            <pc:docMk/>
            <pc:sldMk cId="3924443397" sldId="2145707255"/>
            <ac:spMk id="2" creationId="{2EBE9656-711A-550C-0B89-B9211124826A}"/>
          </ac:spMkLst>
        </pc:spChg>
        <pc:spChg chg="add del mod ord">
          <ac:chgData name="MAZEN KHERALLAH" userId="4d8bae32aa458b2a" providerId="LiveId" clId="{D1F6DF24-7977-416E-A8CB-0CF0122DCE5C}" dt="2023-06-28T13:34:16.863" v="6539" actId="478"/>
          <ac:spMkLst>
            <pc:docMk/>
            <pc:sldMk cId="3924443397" sldId="2145707255"/>
            <ac:spMk id="4" creationId="{19D715C8-D24A-2407-485E-D1D69DE565D6}"/>
          </ac:spMkLst>
        </pc:spChg>
        <pc:picChg chg="mod">
          <ac:chgData name="MAZEN KHERALLAH" userId="4d8bae32aa458b2a" providerId="LiveId" clId="{D1F6DF24-7977-416E-A8CB-0CF0122DCE5C}" dt="2023-06-28T13:34:21.183" v="6554" actId="1036"/>
          <ac:picMkLst>
            <pc:docMk/>
            <pc:sldMk cId="3924443397" sldId="2145707255"/>
            <ac:picMk id="3" creationId="{867DBF11-50FC-D74F-1CF2-D7188C4787D5}"/>
          </ac:picMkLst>
        </pc:picChg>
      </pc:sldChg>
      <pc:sldChg chg="modSp add del ord">
        <pc:chgData name="MAZEN KHERALLAH" userId="4d8bae32aa458b2a" providerId="LiveId" clId="{D1F6DF24-7977-416E-A8CB-0CF0122DCE5C}" dt="2023-07-08T02:42:09.580" v="12852" actId="47"/>
        <pc:sldMkLst>
          <pc:docMk/>
          <pc:sldMk cId="3600251517" sldId="2145707256"/>
        </pc:sldMkLst>
        <pc:graphicFrameChg chg="mod">
          <ac:chgData name="MAZEN KHERALLAH" userId="4d8bae32aa458b2a" providerId="LiveId" clId="{D1F6DF24-7977-416E-A8CB-0CF0122DCE5C}" dt="2023-06-28T22:37:01.212" v="6637" actId="20577"/>
          <ac:graphicFrameMkLst>
            <pc:docMk/>
            <pc:sldMk cId="3600251517" sldId="2145707256"/>
            <ac:graphicFrameMk id="4" creationId="{4074294E-2101-4B0C-7417-A7D9140B9B24}"/>
          </ac:graphicFrameMkLst>
        </pc:graphicFrameChg>
      </pc:sldChg>
      <pc:sldChg chg="addSp delSp modSp add del mod">
        <pc:chgData name="MAZEN KHERALLAH" userId="4d8bae32aa458b2a" providerId="LiveId" clId="{D1F6DF24-7977-416E-A8CB-0CF0122DCE5C}" dt="2023-07-09T20:43:35.685" v="13690" actId="47"/>
        <pc:sldMkLst>
          <pc:docMk/>
          <pc:sldMk cId="1182942920" sldId="2145707257"/>
        </pc:sldMkLst>
        <pc:spChg chg="add mod">
          <ac:chgData name="MAZEN KHERALLAH" userId="4d8bae32aa458b2a" providerId="LiveId" clId="{D1F6DF24-7977-416E-A8CB-0CF0122DCE5C}" dt="2023-07-02T17:59:07.821" v="7096" actId="207"/>
          <ac:spMkLst>
            <pc:docMk/>
            <pc:sldMk cId="1182942920" sldId="2145707257"/>
            <ac:spMk id="4" creationId="{55EC9272-CC94-5F08-6D63-5BBB102DF2D1}"/>
          </ac:spMkLst>
        </pc:spChg>
        <pc:spChg chg="mod">
          <ac:chgData name="MAZEN KHERALLAH" userId="4d8bae32aa458b2a" providerId="LiveId" clId="{D1F6DF24-7977-416E-A8CB-0CF0122DCE5C}" dt="2023-07-06T11:28:51.783" v="9827" actId="1037"/>
          <ac:spMkLst>
            <pc:docMk/>
            <pc:sldMk cId="1182942920" sldId="2145707257"/>
            <ac:spMk id="22" creationId="{9F386421-63ED-5098-6679-48C714A4E966}"/>
          </ac:spMkLst>
        </pc:spChg>
        <pc:spChg chg="mod">
          <ac:chgData name="MAZEN KHERALLAH" userId="4d8bae32aa458b2a" providerId="LiveId" clId="{D1F6DF24-7977-416E-A8CB-0CF0122DCE5C}" dt="2023-07-02T18:38:42.881" v="7367" actId="1076"/>
          <ac:spMkLst>
            <pc:docMk/>
            <pc:sldMk cId="1182942920" sldId="2145707257"/>
            <ac:spMk id="25" creationId="{0E062BEC-727E-5C26-78C8-1E51EE6C472F}"/>
          </ac:spMkLst>
        </pc:spChg>
        <pc:spChg chg="mod">
          <ac:chgData name="MAZEN KHERALLAH" userId="4d8bae32aa458b2a" providerId="LiveId" clId="{D1F6DF24-7977-416E-A8CB-0CF0122DCE5C}" dt="2023-07-02T18:39:17.524" v="7374" actId="1076"/>
          <ac:spMkLst>
            <pc:docMk/>
            <pc:sldMk cId="1182942920" sldId="2145707257"/>
            <ac:spMk id="26" creationId="{D777C72A-2C68-81E5-FD47-AEF3DC7988B7}"/>
          </ac:spMkLst>
        </pc:spChg>
        <pc:spChg chg="mod">
          <ac:chgData name="MAZEN KHERALLAH" userId="4d8bae32aa458b2a" providerId="LiveId" clId="{D1F6DF24-7977-416E-A8CB-0CF0122DCE5C}" dt="2023-07-02T20:04:58.473" v="7813" actId="1076"/>
          <ac:spMkLst>
            <pc:docMk/>
            <pc:sldMk cId="1182942920" sldId="2145707257"/>
            <ac:spMk id="27" creationId="{11E0BC20-5C6F-F4F2-A6EF-D2602E0B7114}"/>
          </ac:spMkLst>
        </pc:spChg>
        <pc:spChg chg="mod">
          <ac:chgData name="MAZEN KHERALLAH" userId="4d8bae32aa458b2a" providerId="LiveId" clId="{D1F6DF24-7977-416E-A8CB-0CF0122DCE5C}" dt="2023-07-02T18:39:05.149" v="7372" actId="1076"/>
          <ac:spMkLst>
            <pc:docMk/>
            <pc:sldMk cId="1182942920" sldId="2145707257"/>
            <ac:spMk id="28" creationId="{CD385ED2-07BB-9624-8EFF-E123EA79EBB2}"/>
          </ac:spMkLst>
        </pc:spChg>
        <pc:spChg chg="mod">
          <ac:chgData name="MAZEN KHERALLAH" userId="4d8bae32aa458b2a" providerId="LiveId" clId="{D1F6DF24-7977-416E-A8CB-0CF0122DCE5C}" dt="2023-07-02T18:19:01.402" v="7192" actId="404"/>
          <ac:spMkLst>
            <pc:docMk/>
            <pc:sldMk cId="1182942920" sldId="2145707257"/>
            <ac:spMk id="40" creationId="{6FCFE2CC-291B-8D48-5409-55BEC0131B79}"/>
          </ac:spMkLst>
        </pc:spChg>
        <pc:spChg chg="mod">
          <ac:chgData name="MAZEN KHERALLAH" userId="4d8bae32aa458b2a" providerId="LiveId" clId="{D1F6DF24-7977-416E-A8CB-0CF0122DCE5C}" dt="2023-07-02T18:19:32.992" v="7201" actId="14100"/>
          <ac:spMkLst>
            <pc:docMk/>
            <pc:sldMk cId="1182942920" sldId="2145707257"/>
            <ac:spMk id="41" creationId="{58A89612-585E-FACF-49CB-E07A335DBFB0}"/>
          </ac:spMkLst>
        </pc:spChg>
        <pc:spChg chg="mod">
          <ac:chgData name="MAZEN KHERALLAH" userId="4d8bae32aa458b2a" providerId="LiveId" clId="{D1F6DF24-7977-416E-A8CB-0CF0122DCE5C}" dt="2023-07-02T18:19:27.852" v="7200" actId="1076"/>
          <ac:spMkLst>
            <pc:docMk/>
            <pc:sldMk cId="1182942920" sldId="2145707257"/>
            <ac:spMk id="42" creationId="{3A6AEB16-17CD-737B-6670-6B19938ED603}"/>
          </ac:spMkLst>
        </pc:spChg>
        <pc:spChg chg="mod">
          <ac:chgData name="MAZEN KHERALLAH" userId="4d8bae32aa458b2a" providerId="LiveId" clId="{D1F6DF24-7977-416E-A8CB-0CF0122DCE5C}" dt="2023-07-02T18:19:22.212" v="7199" actId="404"/>
          <ac:spMkLst>
            <pc:docMk/>
            <pc:sldMk cId="1182942920" sldId="2145707257"/>
            <ac:spMk id="43" creationId="{94F8C0A8-2359-62D6-662D-593B52ADD226}"/>
          </ac:spMkLst>
        </pc:spChg>
        <pc:spChg chg="add del mod">
          <ac:chgData name="MAZEN KHERALLAH" userId="4d8bae32aa458b2a" providerId="LiveId" clId="{D1F6DF24-7977-416E-A8CB-0CF0122DCE5C}" dt="2023-07-02T19:11:22.698" v="7612" actId="21"/>
          <ac:spMkLst>
            <pc:docMk/>
            <pc:sldMk cId="1182942920" sldId="2145707257"/>
            <ac:spMk id="47" creationId="{03705FD9-34E7-8CA1-C086-6C6E41637125}"/>
          </ac:spMkLst>
        </pc:spChg>
        <pc:spChg chg="add del mod">
          <ac:chgData name="MAZEN KHERALLAH" userId="4d8bae32aa458b2a" providerId="LiveId" clId="{D1F6DF24-7977-416E-A8CB-0CF0122DCE5C}" dt="2023-07-02T20:19:51.595" v="7892"/>
          <ac:spMkLst>
            <pc:docMk/>
            <pc:sldMk cId="1182942920" sldId="2145707257"/>
            <ac:spMk id="56" creationId="{C657232E-3B81-8A0E-D531-33DBD3232E13}"/>
          </ac:spMkLst>
        </pc:spChg>
        <pc:grpChg chg="add del mod">
          <ac:chgData name="MAZEN KHERALLAH" userId="4d8bae32aa458b2a" providerId="LiveId" clId="{D1F6DF24-7977-416E-A8CB-0CF0122DCE5C}" dt="2023-07-02T18:16:01.944" v="7180" actId="478"/>
          <ac:grpSpMkLst>
            <pc:docMk/>
            <pc:sldMk cId="1182942920" sldId="2145707257"/>
            <ac:grpSpMk id="9" creationId="{6023208F-C129-2197-0228-175EBCEA758B}"/>
          </ac:grpSpMkLst>
        </pc:grpChg>
        <pc:graphicFrameChg chg="add mod">
          <ac:chgData name="MAZEN KHERALLAH" userId="4d8bae32aa458b2a" providerId="LiveId" clId="{D1F6DF24-7977-416E-A8CB-0CF0122DCE5C}" dt="2023-07-07T14:50:12.345" v="11036"/>
          <ac:graphicFrameMkLst>
            <pc:docMk/>
            <pc:sldMk cId="1182942920" sldId="2145707257"/>
            <ac:graphicFrameMk id="9" creationId="{4632BEB9-BFDF-C50C-722F-14A4287EBB8A}"/>
          </ac:graphicFrameMkLst>
        </pc:graphicFrameChg>
        <pc:graphicFrameChg chg="add del mod">
          <ac:chgData name="MAZEN KHERALLAH" userId="4d8bae32aa458b2a" providerId="LiveId" clId="{D1F6DF24-7977-416E-A8CB-0CF0122DCE5C}" dt="2023-07-02T20:00:00.432" v="7738" actId="478"/>
          <ac:graphicFrameMkLst>
            <pc:docMk/>
            <pc:sldMk cId="1182942920" sldId="2145707257"/>
            <ac:graphicFrameMk id="17" creationId="{AED90B8F-D5C8-46F3-481E-6E4AC706EABE}"/>
          </ac:graphicFrameMkLst>
        </pc:graphicFrameChg>
        <pc:graphicFrameChg chg="add del mod modGraphic">
          <ac:chgData name="MAZEN KHERALLAH" userId="4d8bae32aa458b2a" providerId="LiveId" clId="{D1F6DF24-7977-416E-A8CB-0CF0122DCE5C}" dt="2023-07-02T19:59:53.842" v="7737" actId="478"/>
          <ac:graphicFrameMkLst>
            <pc:docMk/>
            <pc:sldMk cId="1182942920" sldId="2145707257"/>
            <ac:graphicFrameMk id="30" creationId="{46A998E2-9D41-C9BB-E162-82C86E62D258}"/>
          </ac:graphicFrameMkLst>
        </pc:graphicFrameChg>
        <pc:graphicFrameChg chg="add del mod">
          <ac:chgData name="MAZEN KHERALLAH" userId="4d8bae32aa458b2a" providerId="LiveId" clId="{D1F6DF24-7977-416E-A8CB-0CF0122DCE5C}" dt="2023-07-02T19:58:27.122" v="7723" actId="478"/>
          <ac:graphicFrameMkLst>
            <pc:docMk/>
            <pc:sldMk cId="1182942920" sldId="2145707257"/>
            <ac:graphicFrameMk id="44" creationId="{55ABABC7-994A-A57D-79B5-5C8F6E023C30}"/>
          </ac:graphicFrameMkLst>
        </pc:graphicFrameChg>
        <pc:graphicFrameChg chg="add del mod">
          <ac:chgData name="MAZEN KHERALLAH" userId="4d8bae32aa458b2a" providerId="LiveId" clId="{D1F6DF24-7977-416E-A8CB-0CF0122DCE5C}" dt="2023-07-02T19:58:44.136" v="7725" actId="478"/>
          <ac:graphicFrameMkLst>
            <pc:docMk/>
            <pc:sldMk cId="1182942920" sldId="2145707257"/>
            <ac:graphicFrameMk id="45" creationId="{7367EE8C-6B9C-2BDD-97A0-363164EA32E9}"/>
          </ac:graphicFrameMkLst>
        </pc:graphicFrameChg>
        <pc:graphicFrameChg chg="add del mod modGraphic">
          <ac:chgData name="MAZEN KHERALLAH" userId="4d8bae32aa458b2a" providerId="LiveId" clId="{D1F6DF24-7977-416E-A8CB-0CF0122DCE5C}" dt="2023-07-02T20:03:39.763" v="7791" actId="478"/>
          <ac:graphicFrameMkLst>
            <pc:docMk/>
            <pc:sldMk cId="1182942920" sldId="2145707257"/>
            <ac:graphicFrameMk id="48" creationId="{9AF7F372-2BCD-39F9-5DD9-FD1E13C73C5E}"/>
          </ac:graphicFrameMkLst>
        </pc:graphicFrameChg>
        <pc:graphicFrameChg chg="add mod modGraphic">
          <ac:chgData name="MAZEN KHERALLAH" userId="4d8bae32aa458b2a" providerId="LiveId" clId="{D1F6DF24-7977-416E-A8CB-0CF0122DCE5C}" dt="2023-07-06T11:26:37.191" v="9804"/>
          <ac:graphicFrameMkLst>
            <pc:docMk/>
            <pc:sldMk cId="1182942920" sldId="2145707257"/>
            <ac:graphicFrameMk id="49" creationId="{BECACC1D-375F-BE83-F197-4413DA34D299}"/>
          </ac:graphicFrameMkLst>
        </pc:graphicFrameChg>
        <pc:graphicFrameChg chg="add del mod">
          <ac:chgData name="MAZEN KHERALLAH" userId="4d8bae32aa458b2a" providerId="LiveId" clId="{D1F6DF24-7977-416E-A8CB-0CF0122DCE5C}" dt="2023-07-02T20:00:39.532" v="7746" actId="478"/>
          <ac:graphicFrameMkLst>
            <pc:docMk/>
            <pc:sldMk cId="1182942920" sldId="2145707257"/>
            <ac:graphicFrameMk id="50" creationId="{B01B46F5-56D4-F34A-AE1C-5A6A3AD41DF7}"/>
          </ac:graphicFrameMkLst>
        </pc:graphicFrameChg>
        <pc:graphicFrameChg chg="add mod">
          <ac:chgData name="MAZEN KHERALLAH" userId="4d8bae32aa458b2a" providerId="LiveId" clId="{D1F6DF24-7977-416E-A8CB-0CF0122DCE5C}" dt="2023-07-06T11:26:25.993" v="9802"/>
          <ac:graphicFrameMkLst>
            <pc:docMk/>
            <pc:sldMk cId="1182942920" sldId="2145707257"/>
            <ac:graphicFrameMk id="51" creationId="{74F554F5-6FD1-8F47-0FEB-83C2C68F25BA}"/>
          </ac:graphicFrameMkLst>
        </pc:graphicFrameChg>
        <pc:graphicFrameChg chg="add mod">
          <ac:chgData name="MAZEN KHERALLAH" userId="4d8bae32aa458b2a" providerId="LiveId" clId="{D1F6DF24-7977-416E-A8CB-0CF0122DCE5C}" dt="2023-07-06T11:26:10.908" v="9800" actId="1076"/>
          <ac:graphicFrameMkLst>
            <pc:docMk/>
            <pc:sldMk cId="1182942920" sldId="2145707257"/>
            <ac:graphicFrameMk id="52" creationId="{99161475-2AFC-8B40-EB68-87C0BDDD1921}"/>
          </ac:graphicFrameMkLst>
        </pc:graphicFrameChg>
        <pc:graphicFrameChg chg="add mod">
          <ac:chgData name="MAZEN KHERALLAH" userId="4d8bae32aa458b2a" providerId="LiveId" clId="{D1F6DF24-7977-416E-A8CB-0CF0122DCE5C}" dt="2023-07-06T11:28:16.715" v="9811"/>
          <ac:graphicFrameMkLst>
            <pc:docMk/>
            <pc:sldMk cId="1182942920" sldId="2145707257"/>
            <ac:graphicFrameMk id="53" creationId="{08209701-3E99-8DEF-4DA8-B3A1A27E9989}"/>
          </ac:graphicFrameMkLst>
        </pc:graphicFrameChg>
        <pc:graphicFrameChg chg="add mod">
          <ac:chgData name="MAZEN KHERALLAH" userId="4d8bae32aa458b2a" providerId="LiveId" clId="{D1F6DF24-7977-416E-A8CB-0CF0122DCE5C}" dt="2023-07-06T11:26:51.008" v="9805"/>
          <ac:graphicFrameMkLst>
            <pc:docMk/>
            <pc:sldMk cId="1182942920" sldId="2145707257"/>
            <ac:graphicFrameMk id="54" creationId="{0C0CA5E3-EDCA-F556-CC88-2EF2268DAD61}"/>
          </ac:graphicFrameMkLst>
        </pc:graphicFrameChg>
        <pc:graphicFrameChg chg="add mod">
          <ac:chgData name="MAZEN KHERALLAH" userId="4d8bae32aa458b2a" providerId="LiveId" clId="{D1F6DF24-7977-416E-A8CB-0CF0122DCE5C}" dt="2023-07-07T14:50:55.234" v="11038"/>
          <ac:graphicFrameMkLst>
            <pc:docMk/>
            <pc:sldMk cId="1182942920" sldId="2145707257"/>
            <ac:graphicFrameMk id="55" creationId="{9656473E-32D6-38AE-B157-AD3DD69E68B7}"/>
          </ac:graphicFrameMkLst>
        </pc:graphicFrameChg>
        <pc:graphicFrameChg chg="add mod ord">
          <ac:chgData name="MAZEN KHERALLAH" userId="4d8bae32aa458b2a" providerId="LiveId" clId="{D1F6DF24-7977-416E-A8CB-0CF0122DCE5C}" dt="2023-07-07T14:49:59.002" v="11035"/>
          <ac:graphicFrameMkLst>
            <pc:docMk/>
            <pc:sldMk cId="1182942920" sldId="2145707257"/>
            <ac:graphicFrameMk id="57" creationId="{FD78B399-7D43-2023-2E12-062C1C4ED1B3}"/>
          </ac:graphicFrameMkLst>
        </pc:graphicFrameChg>
        <pc:graphicFrameChg chg="add mod">
          <ac:chgData name="MAZEN KHERALLAH" userId="4d8bae32aa458b2a" providerId="LiveId" clId="{D1F6DF24-7977-416E-A8CB-0CF0122DCE5C}" dt="2023-07-07T14:50:41.727" v="11037"/>
          <ac:graphicFrameMkLst>
            <pc:docMk/>
            <pc:sldMk cId="1182942920" sldId="2145707257"/>
            <ac:graphicFrameMk id="58" creationId="{FCAD0B1C-7DDB-41B6-C2F3-D85CD83A337A}"/>
          </ac:graphicFrameMkLst>
        </pc:graphicFrameChg>
        <pc:picChg chg="add del">
          <ac:chgData name="MAZEN KHERALLAH" userId="4d8bae32aa458b2a" providerId="LiveId" clId="{D1F6DF24-7977-416E-A8CB-0CF0122DCE5C}" dt="2023-07-07T14:43:58.347" v="10958" actId="478"/>
          <ac:picMkLst>
            <pc:docMk/>
            <pc:sldMk cId="1182942920" sldId="2145707257"/>
            <ac:picMk id="4" creationId="{05D2BF57-6F4F-A860-2358-4C815519497E}"/>
          </ac:picMkLst>
        </pc:picChg>
        <pc:picChg chg="add del mod">
          <ac:chgData name="MAZEN KHERALLAH" userId="4d8bae32aa458b2a" providerId="LiveId" clId="{D1F6DF24-7977-416E-A8CB-0CF0122DCE5C}" dt="2023-07-07T14:44:34.617" v="10967" actId="21"/>
          <ac:picMkLst>
            <pc:docMk/>
            <pc:sldMk cId="1182942920" sldId="2145707257"/>
            <ac:picMk id="8" creationId="{2B1CC38B-2432-D023-09F6-11B165727F3C}"/>
          </ac:picMkLst>
        </pc:picChg>
        <pc:picChg chg="add mod">
          <ac:chgData name="MAZEN KHERALLAH" userId="4d8bae32aa458b2a" providerId="LiveId" clId="{D1F6DF24-7977-416E-A8CB-0CF0122DCE5C}" dt="2023-07-02T17:58:49.881" v="7092" actId="164"/>
          <ac:picMkLst>
            <pc:docMk/>
            <pc:sldMk cId="1182942920" sldId="2145707257"/>
            <ac:picMk id="8" creationId="{7B116846-7B23-25D7-9683-0BC3D0D4D0C3}"/>
          </ac:picMkLst>
        </pc:picChg>
        <pc:picChg chg="add del mod">
          <ac:chgData name="MAZEN KHERALLAH" userId="4d8bae32aa458b2a" providerId="LiveId" clId="{D1F6DF24-7977-416E-A8CB-0CF0122DCE5C}" dt="2023-07-02T20:51:16.327" v="7964" actId="21"/>
          <ac:picMkLst>
            <pc:docMk/>
            <pc:sldMk cId="1182942920" sldId="2145707257"/>
            <ac:picMk id="2050" creationId="{4FC542BC-6D5C-5D2A-797D-D0F7D345E026}"/>
          </ac:picMkLst>
        </pc:picChg>
      </pc:sldChg>
      <pc:sldChg chg="addSp delSp modSp new mod">
        <pc:chgData name="MAZEN KHERALLAH" userId="4d8bae32aa458b2a" providerId="LiveId" clId="{D1F6DF24-7977-416E-A8CB-0CF0122DCE5C}" dt="2023-07-06T11:09:44.305" v="9645" actId="1035"/>
        <pc:sldMkLst>
          <pc:docMk/>
          <pc:sldMk cId="3038803632" sldId="2145707258"/>
        </pc:sldMkLst>
        <pc:spChg chg="add mod">
          <ac:chgData name="MAZEN KHERALLAH" userId="4d8bae32aa458b2a" providerId="LiveId" clId="{D1F6DF24-7977-416E-A8CB-0CF0122DCE5C}" dt="2023-06-30T17:09:53.690" v="7053" actId="122"/>
          <ac:spMkLst>
            <pc:docMk/>
            <pc:sldMk cId="3038803632" sldId="2145707258"/>
            <ac:spMk id="7" creationId="{1780EE4B-EA98-CD5B-6723-E0B8A68547F8}"/>
          </ac:spMkLst>
        </pc:spChg>
        <pc:spChg chg="add mod">
          <ac:chgData name="MAZEN KHERALLAH" userId="4d8bae32aa458b2a" providerId="LiveId" clId="{D1F6DF24-7977-416E-A8CB-0CF0122DCE5C}" dt="2023-07-06T11:09:44.305" v="9645" actId="1035"/>
          <ac:spMkLst>
            <pc:docMk/>
            <pc:sldMk cId="3038803632" sldId="2145707258"/>
            <ac:spMk id="8" creationId="{BDDED4F0-EF72-A49F-10A9-C63B92005629}"/>
          </ac:spMkLst>
        </pc:spChg>
        <pc:picChg chg="add del">
          <ac:chgData name="MAZEN KHERALLAH" userId="4d8bae32aa458b2a" providerId="LiveId" clId="{D1F6DF24-7977-416E-A8CB-0CF0122DCE5C}" dt="2023-06-30T17:09:09.641" v="7045" actId="478"/>
          <ac:picMkLst>
            <pc:docMk/>
            <pc:sldMk cId="3038803632" sldId="2145707258"/>
            <ac:picMk id="3" creationId="{40754E35-3F47-301A-EC68-2475E65C7ACA}"/>
          </ac:picMkLst>
        </pc:picChg>
        <pc:picChg chg="add mod">
          <ac:chgData name="MAZEN KHERALLAH" userId="4d8bae32aa458b2a" providerId="LiveId" clId="{D1F6DF24-7977-416E-A8CB-0CF0122DCE5C}" dt="2023-06-30T17:09:16.247" v="7047" actId="1076"/>
          <ac:picMkLst>
            <pc:docMk/>
            <pc:sldMk cId="3038803632" sldId="2145707258"/>
            <ac:picMk id="5" creationId="{2C030257-02CE-D1A0-77CC-30F3A1FB80A4}"/>
          </ac:picMkLst>
        </pc:picChg>
      </pc:sldChg>
      <pc:sldChg chg="addSp delSp modSp new mod ord modClrScheme modAnim chgLayout">
        <pc:chgData name="MAZEN KHERALLAH" userId="4d8bae32aa458b2a" providerId="LiveId" clId="{D1F6DF24-7977-416E-A8CB-0CF0122DCE5C}" dt="2023-07-07T14:53:33.818" v="11044"/>
        <pc:sldMkLst>
          <pc:docMk/>
          <pc:sldMk cId="1383977036" sldId="2145707259"/>
        </pc:sldMkLst>
        <pc:spChg chg="add mod">
          <ac:chgData name="MAZEN KHERALLAH" userId="4d8bae32aa458b2a" providerId="LiveId" clId="{D1F6DF24-7977-416E-A8CB-0CF0122DCE5C}" dt="2023-07-07T14:53:33.818" v="11044"/>
          <ac:spMkLst>
            <pc:docMk/>
            <pc:sldMk cId="1383977036" sldId="2145707259"/>
            <ac:spMk id="2" creationId="{732F6E53-E109-540B-9F73-717BB73BCC53}"/>
          </ac:spMkLst>
        </pc:spChg>
        <pc:spChg chg="del">
          <ac:chgData name="MAZEN KHERALLAH" userId="4d8bae32aa458b2a" providerId="LiveId" clId="{D1F6DF24-7977-416E-A8CB-0CF0122DCE5C}" dt="2023-06-30T17:15:51.615" v="7078" actId="700"/>
          <ac:spMkLst>
            <pc:docMk/>
            <pc:sldMk cId="1383977036" sldId="2145707259"/>
            <ac:spMk id="2" creationId="{9307FFB2-8248-F428-D800-8C6C8F4250ED}"/>
          </ac:spMkLst>
        </pc:spChg>
        <pc:spChg chg="del">
          <ac:chgData name="MAZEN KHERALLAH" userId="4d8bae32aa458b2a" providerId="LiveId" clId="{D1F6DF24-7977-416E-A8CB-0CF0122DCE5C}" dt="2023-06-30T17:15:19.501" v="7072" actId="22"/>
          <ac:spMkLst>
            <pc:docMk/>
            <pc:sldMk cId="1383977036" sldId="2145707259"/>
            <ac:spMk id="3" creationId="{56362243-3F0B-FC70-903C-AFE350635A7F}"/>
          </ac:spMkLst>
        </pc:spChg>
        <pc:spChg chg="add del mod">
          <ac:chgData name="MAZEN KHERALLAH" userId="4d8bae32aa458b2a" providerId="LiveId" clId="{D1F6DF24-7977-416E-A8CB-0CF0122DCE5C}" dt="2023-06-30T17:15:31.387" v="7074" actId="22"/>
          <ac:spMkLst>
            <pc:docMk/>
            <pc:sldMk cId="1383977036" sldId="2145707259"/>
            <ac:spMk id="7" creationId="{B22C5FEF-46F2-AE7A-CAED-719C39749B1A}"/>
          </ac:spMkLst>
        </pc:spChg>
        <pc:spChg chg="add mod">
          <ac:chgData name="MAZEN KHERALLAH" userId="4d8bae32aa458b2a" providerId="LiveId" clId="{D1F6DF24-7977-416E-A8CB-0CF0122DCE5C}" dt="2023-07-07T14:48:31.971" v="11030" actId="1076"/>
          <ac:spMkLst>
            <pc:docMk/>
            <pc:sldMk cId="1383977036" sldId="2145707259"/>
            <ac:spMk id="11" creationId="{E00BB25F-1B62-F314-351E-444B2F18231F}"/>
          </ac:spMkLst>
        </pc:spChg>
        <pc:picChg chg="add del mod ord">
          <ac:chgData name="MAZEN KHERALLAH" userId="4d8bae32aa458b2a" providerId="LiveId" clId="{D1F6DF24-7977-416E-A8CB-0CF0122DCE5C}" dt="2023-06-30T17:15:24.381" v="7073" actId="478"/>
          <ac:picMkLst>
            <pc:docMk/>
            <pc:sldMk cId="1383977036" sldId="2145707259"/>
            <ac:picMk id="5" creationId="{2E2317AA-32AC-462C-4021-B2AB91E8462B}"/>
          </ac:picMkLst>
        </pc:picChg>
        <pc:picChg chg="add mod ord">
          <ac:chgData name="MAZEN KHERALLAH" userId="4d8bae32aa458b2a" providerId="LiveId" clId="{D1F6DF24-7977-416E-A8CB-0CF0122DCE5C}" dt="2023-06-30T17:15:54.494" v="7079" actId="1076"/>
          <ac:picMkLst>
            <pc:docMk/>
            <pc:sldMk cId="1383977036" sldId="2145707259"/>
            <ac:picMk id="9" creationId="{807F6380-030A-965C-0819-E477F74D4EFC}"/>
          </ac:picMkLst>
        </pc:picChg>
      </pc:sldChg>
      <pc:sldChg chg="addSp delSp modSp new mod modAnim modNotesTx">
        <pc:chgData name="MAZEN KHERALLAH" userId="4d8bae32aa458b2a" providerId="LiveId" clId="{D1F6DF24-7977-416E-A8CB-0CF0122DCE5C}" dt="2023-07-10T13:18:42.247" v="13959" actId="478"/>
        <pc:sldMkLst>
          <pc:docMk/>
          <pc:sldMk cId="671364913" sldId="2145707260"/>
        </pc:sldMkLst>
        <pc:spChg chg="add mod">
          <ac:chgData name="MAZEN KHERALLAH" userId="4d8bae32aa458b2a" providerId="LiveId" clId="{D1F6DF24-7977-416E-A8CB-0CF0122DCE5C}" dt="2023-07-09T20:23:20.718" v="13348" actId="207"/>
          <ac:spMkLst>
            <pc:docMk/>
            <pc:sldMk cId="671364913" sldId="2145707260"/>
            <ac:spMk id="3" creationId="{01B76879-6ED0-12CD-66B0-EA7B5D5161B6}"/>
          </ac:spMkLst>
        </pc:spChg>
        <pc:spChg chg="add del mod">
          <ac:chgData name="MAZEN KHERALLAH" userId="4d8bae32aa458b2a" providerId="LiveId" clId="{D1F6DF24-7977-416E-A8CB-0CF0122DCE5C}" dt="2023-07-10T13:18:42.247" v="13959" actId="478"/>
          <ac:spMkLst>
            <pc:docMk/>
            <pc:sldMk cId="671364913" sldId="2145707260"/>
            <ac:spMk id="4" creationId="{9C91B8EA-A216-4AAB-C347-CD65F247F1A3}"/>
          </ac:spMkLst>
        </pc:spChg>
        <pc:spChg chg="add mod">
          <ac:chgData name="MAZEN KHERALLAH" userId="4d8bae32aa458b2a" providerId="LiveId" clId="{D1F6DF24-7977-416E-A8CB-0CF0122DCE5C}" dt="2023-07-02T18:01:19.891" v="7116" actId="113"/>
          <ac:spMkLst>
            <pc:docMk/>
            <pc:sldMk cId="671364913" sldId="2145707260"/>
            <ac:spMk id="7" creationId="{4B48339C-E3D0-2B6D-8861-85D1F41EC517}"/>
          </ac:spMkLst>
        </pc:spChg>
        <pc:spChg chg="add mod">
          <ac:chgData name="MAZEN KHERALLAH" userId="4d8bae32aa458b2a" providerId="LiveId" clId="{D1F6DF24-7977-416E-A8CB-0CF0122DCE5C}" dt="2023-07-10T13:17:53.990" v="13942" actId="1076"/>
          <ac:spMkLst>
            <pc:docMk/>
            <pc:sldMk cId="671364913" sldId="2145707260"/>
            <ac:spMk id="8" creationId="{C68DED9A-87B4-D847-2A5F-EFE12E3049B3}"/>
          </ac:spMkLst>
        </pc:spChg>
        <pc:spChg chg="mod">
          <ac:chgData name="MAZEN KHERALLAH" userId="4d8bae32aa458b2a" providerId="LiveId" clId="{D1F6DF24-7977-416E-A8CB-0CF0122DCE5C}" dt="2023-07-02T18:01:11.041" v="7114" actId="403"/>
          <ac:spMkLst>
            <pc:docMk/>
            <pc:sldMk cId="671364913" sldId="2145707260"/>
            <ac:spMk id="9" creationId="{82E367A7-E521-C785-E523-E50FDC1BC699}"/>
          </ac:spMkLst>
        </pc:spChg>
        <pc:spChg chg="add del">
          <ac:chgData name="MAZEN KHERALLAH" userId="4d8bae32aa458b2a" providerId="LiveId" clId="{D1F6DF24-7977-416E-A8CB-0CF0122DCE5C}" dt="2023-07-02T18:20:41.992" v="7211" actId="22"/>
          <ac:spMkLst>
            <pc:docMk/>
            <pc:sldMk cId="671364913" sldId="2145707260"/>
            <ac:spMk id="23" creationId="{2B29F012-A533-F813-C40B-E36D4F65E24B}"/>
          </ac:spMkLst>
        </pc:spChg>
        <pc:spChg chg="add mod ord">
          <ac:chgData name="MAZEN KHERALLAH" userId="4d8bae32aa458b2a" providerId="LiveId" clId="{D1F6DF24-7977-416E-A8CB-0CF0122DCE5C}" dt="2023-07-09T20:23:40.536" v="13349" actId="166"/>
          <ac:spMkLst>
            <pc:docMk/>
            <pc:sldMk cId="671364913" sldId="2145707260"/>
            <ac:spMk id="33" creationId="{5F994DA3-CC04-94BC-FCEE-6199D9B98725}"/>
          </ac:spMkLst>
        </pc:spChg>
        <pc:grpChg chg="add del mod">
          <ac:chgData name="MAZEN KHERALLAH" userId="4d8bae32aa458b2a" providerId="LiveId" clId="{D1F6DF24-7977-416E-A8CB-0CF0122DCE5C}" dt="2023-07-02T18:07:37.141" v="7164" actId="478"/>
          <ac:grpSpMkLst>
            <pc:docMk/>
            <pc:sldMk cId="671364913" sldId="2145707260"/>
            <ac:grpSpMk id="8" creationId="{E88632E3-8032-FEC2-5D10-B8AC4AE49631}"/>
          </ac:grpSpMkLst>
        </pc:grpChg>
        <pc:graphicFrameChg chg="add mod modGraphic">
          <ac:chgData name="MAZEN KHERALLAH" userId="4d8bae32aa458b2a" providerId="LiveId" clId="{D1F6DF24-7977-416E-A8CB-0CF0122DCE5C}" dt="2023-07-02T18:15:54.733" v="7179" actId="1076"/>
          <ac:graphicFrameMkLst>
            <pc:docMk/>
            <pc:sldMk cId="671364913" sldId="2145707260"/>
            <ac:graphicFrameMk id="19" creationId="{93260F4B-8C67-4A1B-34EA-5504ECC03863}"/>
          </ac:graphicFrameMkLst>
        </pc:graphicFrameChg>
        <pc:graphicFrameChg chg="add mod">
          <ac:chgData name="MAZEN KHERALLAH" userId="4d8bae32aa458b2a" providerId="LiveId" clId="{D1F6DF24-7977-416E-A8CB-0CF0122DCE5C}" dt="2023-07-10T13:17:42.437" v="13938" actId="1076"/>
          <ac:graphicFrameMkLst>
            <pc:docMk/>
            <pc:sldMk cId="671364913" sldId="2145707260"/>
            <ac:graphicFrameMk id="26" creationId="{5AAB6AAE-ED2B-445B-577C-EA9A28095A62}"/>
          </ac:graphicFrameMkLst>
        </pc:graphicFrameChg>
        <pc:picChg chg="add del">
          <ac:chgData name="MAZEN KHERALLAH" userId="4d8bae32aa458b2a" providerId="LiveId" clId="{D1F6DF24-7977-416E-A8CB-0CF0122DCE5C}" dt="2023-07-02T17:57:07.982" v="7082" actId="478"/>
          <ac:picMkLst>
            <pc:docMk/>
            <pc:sldMk cId="671364913" sldId="2145707260"/>
            <ac:picMk id="3" creationId="{08BF3A67-AFC4-4D8D-AA71-0FA5C7F8D5F9}"/>
          </ac:picMkLst>
        </pc:picChg>
        <pc:picChg chg="add mod">
          <ac:chgData name="MAZEN KHERALLAH" userId="4d8bae32aa458b2a" providerId="LiveId" clId="{D1F6DF24-7977-416E-A8CB-0CF0122DCE5C}" dt="2023-07-02T18:00:59.521" v="7105" actId="1076"/>
          <ac:picMkLst>
            <pc:docMk/>
            <pc:sldMk cId="671364913" sldId="2145707260"/>
            <ac:picMk id="5" creationId="{505A6892-7258-64A2-9053-CEC5AF2A6DB2}"/>
          </ac:picMkLst>
        </pc:picChg>
        <pc:picChg chg="mod">
          <ac:chgData name="MAZEN KHERALLAH" userId="4d8bae32aa458b2a" providerId="LiveId" clId="{D1F6DF24-7977-416E-A8CB-0CF0122DCE5C}" dt="2023-07-02T18:00:56.121" v="7103"/>
          <ac:picMkLst>
            <pc:docMk/>
            <pc:sldMk cId="671364913" sldId="2145707260"/>
            <ac:picMk id="10" creationId="{9AC7AB60-395E-CC25-DE09-178E28B94AB6}"/>
          </ac:picMkLst>
        </pc:picChg>
        <pc:picChg chg="add del">
          <ac:chgData name="MAZEN KHERALLAH" userId="4d8bae32aa458b2a" providerId="LiveId" clId="{D1F6DF24-7977-416E-A8CB-0CF0122DCE5C}" dt="2023-07-02T18:03:35.542" v="7118" actId="478"/>
          <ac:picMkLst>
            <pc:docMk/>
            <pc:sldMk cId="671364913" sldId="2145707260"/>
            <ac:picMk id="12" creationId="{AD0C6A51-3868-8693-958E-9A8C64B4FDF2}"/>
          </ac:picMkLst>
        </pc:picChg>
        <pc:picChg chg="add del mod">
          <ac:chgData name="MAZEN KHERALLAH" userId="4d8bae32aa458b2a" providerId="LiveId" clId="{D1F6DF24-7977-416E-A8CB-0CF0122DCE5C}" dt="2023-07-02T18:16:22.013" v="7186" actId="21"/>
          <ac:picMkLst>
            <pc:docMk/>
            <pc:sldMk cId="671364913" sldId="2145707260"/>
            <ac:picMk id="14" creationId="{1AA278BC-9E8D-BE0C-9820-E302594315F2}"/>
          </ac:picMkLst>
        </pc:picChg>
        <pc:picChg chg="add del">
          <ac:chgData name="MAZEN KHERALLAH" userId="4d8bae32aa458b2a" providerId="LiveId" clId="{D1F6DF24-7977-416E-A8CB-0CF0122DCE5C}" dt="2023-07-02T18:04:05.061" v="7123" actId="478"/>
          <ac:picMkLst>
            <pc:docMk/>
            <pc:sldMk cId="671364913" sldId="2145707260"/>
            <ac:picMk id="16" creationId="{FD41094F-79B1-5880-1392-458E1E820C59}"/>
          </ac:picMkLst>
        </pc:picChg>
        <pc:picChg chg="add del mod">
          <ac:chgData name="MAZEN KHERALLAH" userId="4d8bae32aa458b2a" providerId="LiveId" clId="{D1F6DF24-7977-416E-A8CB-0CF0122DCE5C}" dt="2023-07-02T18:16:22.013" v="7186" actId="21"/>
          <ac:picMkLst>
            <pc:docMk/>
            <pc:sldMk cId="671364913" sldId="2145707260"/>
            <ac:picMk id="18" creationId="{24877A80-869C-38E3-E7E0-3FD682956476}"/>
          </ac:picMkLst>
        </pc:picChg>
        <pc:picChg chg="add del mod">
          <ac:chgData name="MAZEN KHERALLAH" userId="4d8bae32aa458b2a" providerId="LiveId" clId="{D1F6DF24-7977-416E-A8CB-0CF0122DCE5C}" dt="2023-07-02T18:05:31.591" v="7159" actId="21"/>
          <ac:picMkLst>
            <pc:docMk/>
            <pc:sldMk cId="671364913" sldId="2145707260"/>
            <ac:picMk id="21" creationId="{15CEF206-AFB3-B2D6-5AB6-32AA3344E308}"/>
          </ac:picMkLst>
        </pc:picChg>
        <pc:picChg chg="add mod">
          <ac:chgData name="MAZEN KHERALLAH" userId="4d8bae32aa458b2a" providerId="LiveId" clId="{D1F6DF24-7977-416E-A8CB-0CF0122DCE5C}" dt="2023-07-10T13:18:33.081" v="13958" actId="1035"/>
          <ac:picMkLst>
            <pc:docMk/>
            <pc:sldMk cId="671364913" sldId="2145707260"/>
            <ac:picMk id="28" creationId="{DE1C9F65-B9BB-3242-F5DD-22B61E8E05D7}"/>
          </ac:picMkLst>
        </pc:picChg>
        <pc:picChg chg="add del">
          <ac:chgData name="MAZEN KHERALLAH" userId="4d8bae32aa458b2a" providerId="LiveId" clId="{D1F6DF24-7977-416E-A8CB-0CF0122DCE5C}" dt="2023-07-02T18:27:13.553" v="7271" actId="478"/>
          <ac:picMkLst>
            <pc:docMk/>
            <pc:sldMk cId="671364913" sldId="2145707260"/>
            <ac:picMk id="30" creationId="{F4A3BEC7-1D99-E6FA-62F1-C4E543DC9908}"/>
          </ac:picMkLst>
        </pc:picChg>
        <pc:picChg chg="add mod">
          <ac:chgData name="MAZEN KHERALLAH" userId="4d8bae32aa458b2a" providerId="LiveId" clId="{D1F6DF24-7977-416E-A8CB-0CF0122DCE5C}" dt="2023-07-10T13:18:33.081" v="13958" actId="1035"/>
          <ac:picMkLst>
            <pc:docMk/>
            <pc:sldMk cId="671364913" sldId="2145707260"/>
            <ac:picMk id="32" creationId="{27C4C2C3-A90C-906F-2CB8-FC9FF8DCC436}"/>
          </ac:picMkLst>
        </pc:picChg>
      </pc:sldChg>
      <pc:sldChg chg="delSp modSp add mod">
        <pc:chgData name="MAZEN KHERALLAH" userId="4d8bae32aa458b2a" providerId="LiveId" clId="{D1F6DF24-7977-416E-A8CB-0CF0122DCE5C}" dt="2023-07-06T11:13:45.195" v="9671" actId="1037"/>
        <pc:sldMkLst>
          <pc:docMk/>
          <pc:sldMk cId="3233092974" sldId="2145707261"/>
        </pc:sldMkLst>
        <pc:spChg chg="mod">
          <ac:chgData name="MAZEN KHERALLAH" userId="4d8bae32aa458b2a" providerId="LiveId" clId="{D1F6DF24-7977-416E-A8CB-0CF0122DCE5C}" dt="2023-07-06T11:13:45.195" v="9671" actId="1037"/>
          <ac:spMkLst>
            <pc:docMk/>
            <pc:sldMk cId="3233092974" sldId="2145707261"/>
            <ac:spMk id="22" creationId="{9F386421-63ED-5098-6679-48C714A4E966}"/>
          </ac:spMkLst>
        </pc:spChg>
        <pc:graphicFrameChg chg="del">
          <ac:chgData name="MAZEN KHERALLAH" userId="4d8bae32aa458b2a" providerId="LiveId" clId="{D1F6DF24-7977-416E-A8CB-0CF0122DCE5C}" dt="2023-07-02T18:20:08.515" v="7209" actId="478"/>
          <ac:graphicFrameMkLst>
            <pc:docMk/>
            <pc:sldMk cId="3233092974" sldId="2145707261"/>
            <ac:graphicFrameMk id="17" creationId="{AED90B8F-D5C8-46F3-481E-6E4AC706EABE}"/>
          </ac:graphicFrameMkLst>
        </pc:graphicFrameChg>
      </pc:sldChg>
      <pc:sldChg chg="addSp delSp modSp new mod modAnim modNotesTx">
        <pc:chgData name="MAZEN KHERALLAH" userId="4d8bae32aa458b2a" providerId="LiveId" clId="{D1F6DF24-7977-416E-A8CB-0CF0122DCE5C}" dt="2023-07-02T19:19:19.486" v="7632" actId="20577"/>
        <pc:sldMkLst>
          <pc:docMk/>
          <pc:sldMk cId="3643705692" sldId="2145707262"/>
        </pc:sldMkLst>
        <pc:spChg chg="add mod">
          <ac:chgData name="MAZEN KHERALLAH" userId="4d8bae32aa458b2a" providerId="LiveId" clId="{D1F6DF24-7977-416E-A8CB-0CF0122DCE5C}" dt="2023-07-02T18:36:48.163" v="7339" actId="1076"/>
          <ac:spMkLst>
            <pc:docMk/>
            <pc:sldMk cId="3643705692" sldId="2145707262"/>
            <ac:spMk id="13" creationId="{BCC72E0B-47AB-0DDB-83E9-84BCA89ACDCA}"/>
          </ac:spMkLst>
        </pc:spChg>
        <pc:spChg chg="add mod">
          <ac:chgData name="MAZEN KHERALLAH" userId="4d8bae32aa458b2a" providerId="LiveId" clId="{D1F6DF24-7977-416E-A8CB-0CF0122DCE5C}" dt="2023-07-02T19:04:23.385" v="7502" actId="2085"/>
          <ac:spMkLst>
            <pc:docMk/>
            <pc:sldMk cId="3643705692" sldId="2145707262"/>
            <ac:spMk id="14" creationId="{02573D55-F964-B1D8-8626-17D1AA1A8D19}"/>
          </ac:spMkLst>
        </pc:spChg>
        <pc:spChg chg="add mod">
          <ac:chgData name="MAZEN KHERALLAH" userId="4d8bae32aa458b2a" providerId="LiveId" clId="{D1F6DF24-7977-416E-A8CB-0CF0122DCE5C}" dt="2023-07-02T18:48:23.534" v="7408" actId="20577"/>
          <ac:spMkLst>
            <pc:docMk/>
            <pc:sldMk cId="3643705692" sldId="2145707262"/>
            <ac:spMk id="16" creationId="{FAC230DF-EC16-9128-ED7F-6C708ED9CA4E}"/>
          </ac:spMkLst>
        </pc:spChg>
        <pc:spChg chg="add mod ord">
          <ac:chgData name="MAZEN KHERALLAH" userId="4d8bae32aa458b2a" providerId="LiveId" clId="{D1F6DF24-7977-416E-A8CB-0CF0122DCE5C}" dt="2023-07-02T18:50:54.012" v="7449" actId="167"/>
          <ac:spMkLst>
            <pc:docMk/>
            <pc:sldMk cId="3643705692" sldId="2145707262"/>
            <ac:spMk id="18" creationId="{DACFE9FE-1E6D-5EB3-AEF9-1B5F69C0D270}"/>
          </ac:spMkLst>
        </pc:spChg>
        <pc:picChg chg="add del">
          <ac:chgData name="MAZEN KHERALLAH" userId="4d8bae32aa458b2a" providerId="LiveId" clId="{D1F6DF24-7977-416E-A8CB-0CF0122DCE5C}" dt="2023-07-02T18:33:01.347" v="7308" actId="478"/>
          <ac:picMkLst>
            <pc:docMk/>
            <pc:sldMk cId="3643705692" sldId="2145707262"/>
            <ac:picMk id="3" creationId="{B2919170-7A5A-F2DA-CDAF-5F98D3BE85A0}"/>
          </ac:picMkLst>
        </pc:picChg>
        <pc:picChg chg="add">
          <ac:chgData name="MAZEN KHERALLAH" userId="4d8bae32aa458b2a" providerId="LiveId" clId="{D1F6DF24-7977-416E-A8CB-0CF0122DCE5C}" dt="2023-07-02T18:33:01.923" v="7309" actId="22"/>
          <ac:picMkLst>
            <pc:docMk/>
            <pc:sldMk cId="3643705692" sldId="2145707262"/>
            <ac:picMk id="5" creationId="{CDD2E28A-55BD-4880-A9C5-AAA42E3BBA82}"/>
          </ac:picMkLst>
        </pc:picChg>
        <pc:picChg chg="add mod modCrop">
          <ac:chgData name="MAZEN KHERALLAH" userId="4d8bae32aa458b2a" providerId="LiveId" clId="{D1F6DF24-7977-416E-A8CB-0CF0122DCE5C}" dt="2023-07-02T18:35:01.873" v="7329" actId="1076"/>
          <ac:picMkLst>
            <pc:docMk/>
            <pc:sldMk cId="3643705692" sldId="2145707262"/>
            <ac:picMk id="7" creationId="{E7A46E1A-6AAC-EE28-3C56-6F3CA8FE3850}"/>
          </ac:picMkLst>
        </pc:picChg>
        <pc:picChg chg="add mod modCrop">
          <ac:chgData name="MAZEN KHERALLAH" userId="4d8bae32aa458b2a" providerId="LiveId" clId="{D1F6DF24-7977-416E-A8CB-0CF0122DCE5C}" dt="2023-07-02T18:34:59.867" v="7328" actId="1076"/>
          <ac:picMkLst>
            <pc:docMk/>
            <pc:sldMk cId="3643705692" sldId="2145707262"/>
            <ac:picMk id="9" creationId="{E6AFC258-B726-D212-0B29-9FA7F10D299F}"/>
          </ac:picMkLst>
        </pc:picChg>
        <pc:picChg chg="add mod modCrop">
          <ac:chgData name="MAZEN KHERALLAH" userId="4d8bae32aa458b2a" providerId="LiveId" clId="{D1F6DF24-7977-416E-A8CB-0CF0122DCE5C}" dt="2023-07-02T18:35:08.747" v="7330" actId="1076"/>
          <ac:picMkLst>
            <pc:docMk/>
            <pc:sldMk cId="3643705692" sldId="2145707262"/>
            <ac:picMk id="11" creationId="{C53CB892-9CE1-8821-8177-4EE17C1FFAC6}"/>
          </ac:picMkLst>
        </pc:picChg>
      </pc:sldChg>
      <pc:sldChg chg="addSp delSp modSp new mod ord modAnim">
        <pc:chgData name="MAZEN KHERALLAH" userId="4d8bae32aa458b2a" providerId="LiveId" clId="{D1F6DF24-7977-416E-A8CB-0CF0122DCE5C}" dt="2023-07-10T13:38:22.996" v="14019" actId="20577"/>
        <pc:sldMkLst>
          <pc:docMk/>
          <pc:sldMk cId="2698811267" sldId="2145707263"/>
        </pc:sldMkLst>
        <pc:spChg chg="add mod">
          <ac:chgData name="MAZEN KHERALLAH" userId="4d8bae32aa458b2a" providerId="LiveId" clId="{D1F6DF24-7977-416E-A8CB-0CF0122DCE5C}" dt="2023-07-10T13:38:20.603" v="14018" actId="20577"/>
          <ac:spMkLst>
            <pc:docMk/>
            <pc:sldMk cId="2698811267" sldId="2145707263"/>
            <ac:spMk id="3" creationId="{588BFD26-2698-E8D1-6219-333255D24A37}"/>
          </ac:spMkLst>
        </pc:spChg>
        <pc:spChg chg="add mod">
          <ac:chgData name="MAZEN KHERALLAH" userId="4d8bae32aa458b2a" providerId="LiveId" clId="{D1F6DF24-7977-416E-A8CB-0CF0122DCE5C}" dt="2023-07-06T11:43:20.506" v="10008" actId="1076"/>
          <ac:spMkLst>
            <pc:docMk/>
            <pc:sldMk cId="2698811267" sldId="2145707263"/>
            <ac:spMk id="4" creationId="{3ED4E741-C8B3-4DAE-06C1-F8EF65A7C700}"/>
          </ac:spMkLst>
        </pc:spChg>
        <pc:spChg chg="add mod">
          <ac:chgData name="MAZEN KHERALLAH" userId="4d8bae32aa458b2a" providerId="LiveId" clId="{D1F6DF24-7977-416E-A8CB-0CF0122DCE5C}" dt="2023-07-10T13:38:22.996" v="14019" actId="20577"/>
          <ac:spMkLst>
            <pc:docMk/>
            <pc:sldMk cId="2698811267" sldId="2145707263"/>
            <ac:spMk id="6" creationId="{98380184-0D0C-B7E7-A2B6-CC55FDD69FCC}"/>
          </ac:spMkLst>
        </pc:spChg>
        <pc:spChg chg="add mod">
          <ac:chgData name="MAZEN KHERALLAH" userId="4d8bae32aa458b2a" providerId="LiveId" clId="{D1F6DF24-7977-416E-A8CB-0CF0122DCE5C}" dt="2023-07-06T11:43:43.403" v="10013"/>
          <ac:spMkLst>
            <pc:docMk/>
            <pc:sldMk cId="2698811267" sldId="2145707263"/>
            <ac:spMk id="8" creationId="{40AAB773-4752-EA47-8C4C-52697FA0A430}"/>
          </ac:spMkLst>
        </pc:spChg>
        <pc:spChg chg="add mod">
          <ac:chgData name="MAZEN KHERALLAH" userId="4d8bae32aa458b2a" providerId="LiveId" clId="{D1F6DF24-7977-416E-A8CB-0CF0122DCE5C}" dt="2023-07-06T11:43:43.403" v="10013"/>
          <ac:spMkLst>
            <pc:docMk/>
            <pc:sldMk cId="2698811267" sldId="2145707263"/>
            <ac:spMk id="9" creationId="{0BA78E28-5072-FDF2-FBBA-B909789346A6}"/>
          </ac:spMkLst>
        </pc:spChg>
        <pc:spChg chg="add mod">
          <ac:chgData name="MAZEN KHERALLAH" userId="4d8bae32aa458b2a" providerId="LiveId" clId="{D1F6DF24-7977-416E-A8CB-0CF0122DCE5C}" dt="2023-07-07T14:35:28.841" v="10854" actId="1076"/>
          <ac:spMkLst>
            <pc:docMk/>
            <pc:sldMk cId="2698811267" sldId="2145707263"/>
            <ac:spMk id="11" creationId="{DD187CE5-6B4E-B851-7B1F-FFBF9B76D4FF}"/>
          </ac:spMkLst>
        </pc:spChg>
        <pc:spChg chg="add del">
          <ac:chgData name="MAZEN KHERALLAH" userId="4d8bae32aa458b2a" providerId="LiveId" clId="{D1F6DF24-7977-416E-A8CB-0CF0122DCE5C}" dt="2023-07-07T14:33:18.276" v="10812" actId="22"/>
          <ac:spMkLst>
            <pc:docMk/>
            <pc:sldMk cId="2698811267" sldId="2145707263"/>
            <ac:spMk id="13" creationId="{5927E6A7-55EF-211F-6A06-396BD307DF98}"/>
          </ac:spMkLst>
        </pc:spChg>
        <pc:spChg chg="add mod">
          <ac:chgData name="MAZEN KHERALLAH" userId="4d8bae32aa458b2a" providerId="LiveId" clId="{D1F6DF24-7977-416E-A8CB-0CF0122DCE5C}" dt="2023-07-07T14:33:53.321" v="10827" actId="1076"/>
          <ac:spMkLst>
            <pc:docMk/>
            <pc:sldMk cId="2698811267" sldId="2145707263"/>
            <ac:spMk id="14" creationId="{8823311E-93D7-A942-C8B0-3451007B2107}"/>
          </ac:spMkLst>
        </pc:spChg>
        <pc:spChg chg="add mod">
          <ac:chgData name="MAZEN KHERALLAH" userId="4d8bae32aa458b2a" providerId="LiveId" clId="{D1F6DF24-7977-416E-A8CB-0CF0122DCE5C}" dt="2023-07-07T14:34:45.247" v="10844" actId="1076"/>
          <ac:spMkLst>
            <pc:docMk/>
            <pc:sldMk cId="2698811267" sldId="2145707263"/>
            <ac:spMk id="15" creationId="{0EAE15F7-2174-9445-62CE-8B86B35B8E3C}"/>
          </ac:spMkLst>
        </pc:spChg>
        <pc:grpChg chg="add del mod">
          <ac:chgData name="MAZEN KHERALLAH" userId="4d8bae32aa458b2a" providerId="LiveId" clId="{D1F6DF24-7977-416E-A8CB-0CF0122DCE5C}" dt="2023-07-06T11:43:46.639" v="10015" actId="478"/>
          <ac:grpSpMkLst>
            <pc:docMk/>
            <pc:sldMk cId="2698811267" sldId="2145707263"/>
            <ac:grpSpMk id="7" creationId="{2B230AA0-BB3E-FF3F-A768-DC8E6A558EB3}"/>
          </ac:grpSpMkLst>
        </pc:grpChg>
        <pc:graphicFrameChg chg="add mod modGraphic">
          <ac:chgData name="MAZEN KHERALLAH" userId="4d8bae32aa458b2a" providerId="LiveId" clId="{D1F6DF24-7977-416E-A8CB-0CF0122DCE5C}" dt="2023-07-07T14:32:54.955" v="10804" actId="20577"/>
          <ac:graphicFrameMkLst>
            <pc:docMk/>
            <pc:sldMk cId="2698811267" sldId="2145707263"/>
            <ac:graphicFrameMk id="2" creationId="{158A40D0-AD5D-8130-C2B6-681AD8F8E485}"/>
          </ac:graphicFrameMkLst>
        </pc:graphicFrameChg>
        <pc:graphicFrameChg chg="add mod modGraphic">
          <ac:chgData name="MAZEN KHERALLAH" userId="4d8bae32aa458b2a" providerId="LiveId" clId="{D1F6DF24-7977-416E-A8CB-0CF0122DCE5C}" dt="2023-07-07T14:33:42.673" v="10823" actId="313"/>
          <ac:graphicFrameMkLst>
            <pc:docMk/>
            <pc:sldMk cId="2698811267" sldId="2145707263"/>
            <ac:graphicFrameMk id="5" creationId="{E88FAE81-AF87-B641-C830-E1EFAA1BDA72}"/>
          </ac:graphicFrameMkLst>
        </pc:graphicFrameChg>
        <pc:graphicFrameChg chg="add mod">
          <ac:chgData name="MAZEN KHERALLAH" userId="4d8bae32aa458b2a" providerId="LiveId" clId="{D1F6DF24-7977-416E-A8CB-0CF0122DCE5C}" dt="2023-07-07T14:34:48.558" v="10851" actId="20577"/>
          <ac:graphicFrameMkLst>
            <pc:docMk/>
            <pc:sldMk cId="2698811267" sldId="2145707263"/>
            <ac:graphicFrameMk id="10" creationId="{673E6E96-6CAC-328C-4EED-4AAD3E457E87}"/>
          </ac:graphicFrameMkLst>
        </pc:graphicFrameChg>
      </pc:sldChg>
      <pc:sldChg chg="addSp modSp new mod">
        <pc:chgData name="MAZEN KHERALLAH" userId="4d8bae32aa458b2a" providerId="LiveId" clId="{D1F6DF24-7977-416E-A8CB-0CF0122DCE5C}" dt="2023-07-07T14:53:21.758" v="11039"/>
        <pc:sldMkLst>
          <pc:docMk/>
          <pc:sldMk cId="487859303" sldId="2145707264"/>
        </pc:sldMkLst>
        <pc:spChg chg="add mod">
          <ac:chgData name="MAZEN KHERALLAH" userId="4d8bae32aa458b2a" providerId="LiveId" clId="{D1F6DF24-7977-416E-A8CB-0CF0122DCE5C}" dt="2023-07-06T11:50:45.386" v="10169" actId="1036"/>
          <ac:spMkLst>
            <pc:docMk/>
            <pc:sldMk cId="487859303" sldId="2145707264"/>
            <ac:spMk id="4" creationId="{17F36A0B-5C08-A42B-3EC4-84AA494045A2}"/>
          </ac:spMkLst>
        </pc:spChg>
        <pc:spChg chg="add mod">
          <ac:chgData name="MAZEN KHERALLAH" userId="4d8bae32aa458b2a" providerId="LiveId" clId="{D1F6DF24-7977-416E-A8CB-0CF0122DCE5C}" dt="2023-07-07T14:04:38.872" v="10355" actId="20577"/>
          <ac:spMkLst>
            <pc:docMk/>
            <pc:sldMk cId="487859303" sldId="2145707264"/>
            <ac:spMk id="6" creationId="{40C2C7EC-035A-0A8F-49A8-8834EA37048B}"/>
          </ac:spMkLst>
        </pc:spChg>
        <pc:spChg chg="add mod">
          <ac:chgData name="MAZEN KHERALLAH" userId="4d8bae32aa458b2a" providerId="LiveId" clId="{D1F6DF24-7977-416E-A8CB-0CF0122DCE5C}" dt="2023-07-07T14:53:21.758" v="11039"/>
          <ac:spMkLst>
            <pc:docMk/>
            <pc:sldMk cId="487859303" sldId="2145707264"/>
            <ac:spMk id="7" creationId="{A56F918A-87A4-4B24-2B6D-A9B84C6601B9}"/>
          </ac:spMkLst>
        </pc:spChg>
        <pc:picChg chg="add mod">
          <ac:chgData name="MAZEN KHERALLAH" userId="4d8bae32aa458b2a" providerId="LiveId" clId="{D1F6DF24-7977-416E-A8CB-0CF0122DCE5C}" dt="2023-07-07T14:03:55.635" v="10343" actId="1076"/>
          <ac:picMkLst>
            <pc:docMk/>
            <pc:sldMk cId="487859303" sldId="2145707264"/>
            <ac:picMk id="3" creationId="{2D511C10-5528-4FA7-E628-F9502B77FBFA}"/>
          </ac:picMkLst>
        </pc:picChg>
      </pc:sldChg>
      <pc:sldChg chg="addSp delSp modSp new mod delAnim modAnim">
        <pc:chgData name="MAZEN KHERALLAH" userId="4d8bae32aa458b2a" providerId="LiveId" clId="{D1F6DF24-7977-416E-A8CB-0CF0122DCE5C}" dt="2023-07-09T20:41:58.617" v="13672"/>
        <pc:sldMkLst>
          <pc:docMk/>
          <pc:sldMk cId="1080192771" sldId="2145707265"/>
        </pc:sldMkLst>
        <pc:spChg chg="add mod">
          <ac:chgData name="MAZEN KHERALLAH" userId="4d8bae32aa458b2a" providerId="LiveId" clId="{D1F6DF24-7977-416E-A8CB-0CF0122DCE5C}" dt="2023-07-06T11:53:25.971" v="10204" actId="1076"/>
          <ac:spMkLst>
            <pc:docMk/>
            <pc:sldMk cId="1080192771" sldId="2145707265"/>
            <ac:spMk id="4" creationId="{65FAAE5A-9F75-F5A1-90A6-FB9FA87D502C}"/>
          </ac:spMkLst>
        </pc:spChg>
        <pc:spChg chg="add mod">
          <ac:chgData name="MAZEN KHERALLAH" userId="4d8bae32aa458b2a" providerId="LiveId" clId="{D1F6DF24-7977-416E-A8CB-0CF0122DCE5C}" dt="2023-07-07T14:05:43.709" v="10368" actId="208"/>
          <ac:spMkLst>
            <pc:docMk/>
            <pc:sldMk cId="1080192771" sldId="2145707265"/>
            <ac:spMk id="8" creationId="{8BEB6385-0BAD-F34B-0451-86800470256A}"/>
          </ac:spMkLst>
        </pc:spChg>
        <pc:spChg chg="add mod">
          <ac:chgData name="MAZEN KHERALLAH" userId="4d8bae32aa458b2a" providerId="LiveId" clId="{D1F6DF24-7977-416E-A8CB-0CF0122DCE5C}" dt="2023-07-07T14:06:00.314" v="10372" actId="1076"/>
          <ac:spMkLst>
            <pc:docMk/>
            <pc:sldMk cId="1080192771" sldId="2145707265"/>
            <ac:spMk id="9" creationId="{393C29EF-7D24-A94F-3C0D-1DAB460FA2B7}"/>
          </ac:spMkLst>
        </pc:spChg>
        <pc:spChg chg="add mod">
          <ac:chgData name="MAZEN KHERALLAH" userId="4d8bae32aa458b2a" providerId="LiveId" clId="{D1F6DF24-7977-416E-A8CB-0CF0122DCE5C}" dt="2023-07-07T14:53:27.695" v="11042"/>
          <ac:spMkLst>
            <pc:docMk/>
            <pc:sldMk cId="1080192771" sldId="2145707265"/>
            <ac:spMk id="10" creationId="{70404C2A-7E9A-4438-DD74-7967BB67F8D2}"/>
          </ac:spMkLst>
        </pc:spChg>
        <pc:graphicFrameChg chg="add del mod">
          <ac:chgData name="MAZEN KHERALLAH" userId="4d8bae32aa458b2a" providerId="LiveId" clId="{D1F6DF24-7977-416E-A8CB-0CF0122DCE5C}" dt="2023-07-07T14:04:59.595" v="10358" actId="21"/>
          <ac:graphicFrameMkLst>
            <pc:docMk/>
            <pc:sldMk cId="1080192771" sldId="2145707265"/>
            <ac:graphicFrameMk id="7" creationId="{A591C264-D847-688A-CCA0-DEB3228CF031}"/>
          </ac:graphicFrameMkLst>
        </pc:graphicFrameChg>
        <pc:picChg chg="add mod">
          <ac:chgData name="MAZEN KHERALLAH" userId="4d8bae32aa458b2a" providerId="LiveId" clId="{D1F6DF24-7977-416E-A8CB-0CF0122DCE5C}" dt="2023-07-07T14:05:49.496" v="10371" actId="1076"/>
          <ac:picMkLst>
            <pc:docMk/>
            <pc:sldMk cId="1080192771" sldId="2145707265"/>
            <ac:picMk id="3" creationId="{7D26EBC8-3A8B-6DA4-778B-6C0594FB3797}"/>
          </ac:picMkLst>
        </pc:picChg>
      </pc:sldChg>
      <pc:sldChg chg="addSp delSp modSp new mod">
        <pc:chgData name="MAZEN KHERALLAH" userId="4d8bae32aa458b2a" providerId="LiveId" clId="{D1F6DF24-7977-416E-A8CB-0CF0122DCE5C}" dt="2023-07-06T11:06:24.564" v="9599" actId="20577"/>
        <pc:sldMkLst>
          <pc:docMk/>
          <pc:sldMk cId="1522597073" sldId="2145707266"/>
        </pc:sldMkLst>
        <pc:spChg chg="mod">
          <ac:chgData name="MAZEN KHERALLAH" userId="4d8bae32aa458b2a" providerId="LiveId" clId="{D1F6DF24-7977-416E-A8CB-0CF0122DCE5C}" dt="2023-07-06T11:06:24.564" v="9599" actId="20577"/>
          <ac:spMkLst>
            <pc:docMk/>
            <pc:sldMk cId="1522597073" sldId="2145707266"/>
            <ac:spMk id="2" creationId="{7BE1F7FF-3EAD-71B9-2695-CB9BCA07B543}"/>
          </ac:spMkLst>
        </pc:spChg>
        <pc:spChg chg="del mod">
          <ac:chgData name="MAZEN KHERALLAH" userId="4d8bae32aa458b2a" providerId="LiveId" clId="{D1F6DF24-7977-416E-A8CB-0CF0122DCE5C}" dt="2023-07-06T11:05:10.355" v="9532" actId="12084"/>
          <ac:spMkLst>
            <pc:docMk/>
            <pc:sldMk cId="1522597073" sldId="2145707266"/>
            <ac:spMk id="3" creationId="{7D814C41-1A01-804B-9806-EA829E786236}"/>
          </ac:spMkLst>
        </pc:spChg>
        <pc:graphicFrameChg chg="add mod">
          <ac:chgData name="MAZEN KHERALLAH" userId="4d8bae32aa458b2a" providerId="LiveId" clId="{D1F6DF24-7977-416E-A8CB-0CF0122DCE5C}" dt="2023-07-06T11:06:00.354" v="9539" actId="20577"/>
          <ac:graphicFrameMkLst>
            <pc:docMk/>
            <pc:sldMk cId="1522597073" sldId="2145707266"/>
            <ac:graphicFrameMk id="4" creationId="{DD5FFED0-50F1-A519-18AA-6E7FAD99AAF3}"/>
          </ac:graphicFrameMkLst>
        </pc:graphicFrameChg>
      </pc:sldChg>
      <pc:sldChg chg="addSp delSp modSp new mod delAnim modAnim">
        <pc:chgData name="MAZEN KHERALLAH" userId="4d8bae32aa458b2a" providerId="LiveId" clId="{D1F6DF24-7977-416E-A8CB-0CF0122DCE5C}" dt="2023-07-10T13:19:58.562" v="13965" actId="208"/>
        <pc:sldMkLst>
          <pc:docMk/>
          <pc:sldMk cId="3819277300" sldId="2145707267"/>
        </pc:sldMkLst>
        <pc:spChg chg="add del mod">
          <ac:chgData name="MAZEN KHERALLAH" userId="4d8bae32aa458b2a" providerId="LiveId" clId="{D1F6DF24-7977-416E-A8CB-0CF0122DCE5C}" dt="2023-07-09T20:18:52.518" v="13295" actId="21"/>
          <ac:spMkLst>
            <pc:docMk/>
            <pc:sldMk cId="3819277300" sldId="2145707267"/>
            <ac:spMk id="2" creationId="{4EDE27F5-E14C-FEBF-DE55-80C369FDCED6}"/>
          </ac:spMkLst>
        </pc:spChg>
        <pc:spChg chg="add mod">
          <ac:chgData name="MAZEN KHERALLAH" userId="4d8bae32aa458b2a" providerId="LiveId" clId="{D1F6DF24-7977-416E-A8CB-0CF0122DCE5C}" dt="2023-07-08T10:56:17.493" v="13036" actId="1076"/>
          <ac:spMkLst>
            <pc:docMk/>
            <pc:sldMk cId="3819277300" sldId="2145707267"/>
            <ac:spMk id="4" creationId="{88C4A651-169A-1E56-8888-50AFA0B29910}"/>
          </ac:spMkLst>
        </pc:spChg>
        <pc:spChg chg="add mod">
          <ac:chgData name="MAZEN KHERALLAH" userId="4d8bae32aa458b2a" providerId="LiveId" clId="{D1F6DF24-7977-416E-A8CB-0CF0122DCE5C}" dt="2023-07-10T13:19:58.562" v="13965" actId="208"/>
          <ac:spMkLst>
            <pc:docMk/>
            <pc:sldMk cId="3819277300" sldId="2145707267"/>
            <ac:spMk id="5" creationId="{E084467E-EE96-A5AA-9CC0-4C260C1C1B7E}"/>
          </ac:spMkLst>
        </pc:spChg>
        <pc:picChg chg="add">
          <ac:chgData name="MAZEN KHERALLAH" userId="4d8bae32aa458b2a" providerId="LiveId" clId="{D1F6DF24-7977-416E-A8CB-0CF0122DCE5C}" dt="2023-07-06T11:36:19.088" v="9841"/>
          <ac:picMkLst>
            <pc:docMk/>
            <pc:sldMk cId="3819277300" sldId="2145707267"/>
            <ac:picMk id="1026" creationId="{0D6DA5BD-1EA5-AFCA-9C27-BA75D5A17B0B}"/>
          </ac:picMkLst>
        </pc:picChg>
      </pc:sldChg>
      <pc:sldChg chg="addSp modSp new mod modNotesTx">
        <pc:chgData name="MAZEN KHERALLAH" userId="4d8bae32aa458b2a" providerId="LiveId" clId="{D1F6DF24-7977-416E-A8CB-0CF0122DCE5C}" dt="2023-07-07T14:53:23.627" v="11040"/>
        <pc:sldMkLst>
          <pc:docMk/>
          <pc:sldMk cId="1443483934" sldId="2145707268"/>
        </pc:sldMkLst>
        <pc:spChg chg="add mod">
          <ac:chgData name="MAZEN KHERALLAH" userId="4d8bae32aa458b2a" providerId="LiveId" clId="{D1F6DF24-7977-416E-A8CB-0CF0122DCE5C}" dt="2023-07-06T11:50:54.248" v="10171"/>
          <ac:spMkLst>
            <pc:docMk/>
            <pc:sldMk cId="1443483934" sldId="2145707268"/>
            <ac:spMk id="4" creationId="{D058C4F4-BA0C-B7DC-4920-9EA7B844D6FB}"/>
          </ac:spMkLst>
        </pc:spChg>
        <pc:spChg chg="add mod">
          <ac:chgData name="MAZEN KHERALLAH" userId="4d8bae32aa458b2a" providerId="LiveId" clId="{D1F6DF24-7977-416E-A8CB-0CF0122DCE5C}" dt="2023-07-07T14:53:23.627" v="11040"/>
          <ac:spMkLst>
            <pc:docMk/>
            <pc:sldMk cId="1443483934" sldId="2145707268"/>
            <ac:spMk id="5" creationId="{10CD44DD-7C81-768C-278C-6A63B9682D59}"/>
          </ac:spMkLst>
        </pc:spChg>
        <pc:picChg chg="add mod">
          <ac:chgData name="MAZEN KHERALLAH" userId="4d8bae32aa458b2a" providerId="LiveId" clId="{D1F6DF24-7977-416E-A8CB-0CF0122DCE5C}" dt="2023-07-07T14:04:55.966" v="10357" actId="14100"/>
          <ac:picMkLst>
            <pc:docMk/>
            <pc:sldMk cId="1443483934" sldId="2145707268"/>
            <ac:picMk id="3" creationId="{27EC4D66-1AD3-15CD-4B95-8299F5E59A6F}"/>
          </ac:picMkLst>
        </pc:picChg>
      </pc:sldChg>
      <pc:sldChg chg="addSp delSp modSp new mod setBg">
        <pc:chgData name="MAZEN KHERALLAH" userId="4d8bae32aa458b2a" providerId="LiveId" clId="{D1F6DF24-7977-416E-A8CB-0CF0122DCE5C}" dt="2023-07-07T14:01:27.206" v="10341" actId="26606"/>
        <pc:sldMkLst>
          <pc:docMk/>
          <pc:sldMk cId="2626830869" sldId="2145707269"/>
        </pc:sldMkLst>
        <pc:spChg chg="add">
          <ac:chgData name="MAZEN KHERALLAH" userId="4d8bae32aa458b2a" providerId="LiveId" clId="{D1F6DF24-7977-416E-A8CB-0CF0122DCE5C}" dt="2023-07-07T14:01:27.206" v="10341" actId="26606"/>
          <ac:spMkLst>
            <pc:docMk/>
            <pc:sldMk cId="2626830869" sldId="2145707269"/>
            <ac:spMk id="5" creationId="{AE1AF813-2D2F-4B78-9216-388AF161EDAA}"/>
          </ac:spMkLst>
        </pc:spChg>
        <pc:spChg chg="add">
          <ac:chgData name="MAZEN KHERALLAH" userId="4d8bae32aa458b2a" providerId="LiveId" clId="{D1F6DF24-7977-416E-A8CB-0CF0122DCE5C}" dt="2023-07-07T14:01:27.206" v="10341" actId="26606"/>
          <ac:spMkLst>
            <pc:docMk/>
            <pc:sldMk cId="2626830869" sldId="2145707269"/>
            <ac:spMk id="6" creationId="{C47181D2-95D5-4439-9BDF-14D4FDC7BD80}"/>
          </ac:spMkLst>
        </pc:spChg>
        <pc:spChg chg="add del">
          <ac:chgData name="MAZEN KHERALLAH" userId="4d8bae32aa458b2a" providerId="LiveId" clId="{D1F6DF24-7977-416E-A8CB-0CF0122DCE5C}" dt="2023-07-07T14:01:03.476" v="10330" actId="26606"/>
          <ac:spMkLst>
            <pc:docMk/>
            <pc:sldMk cId="2626830869" sldId="2145707269"/>
            <ac:spMk id="8" creationId="{C2579DAE-C141-48DB-810E-C070C300819E}"/>
          </ac:spMkLst>
        </pc:spChg>
        <pc:spChg chg="add del">
          <ac:chgData name="MAZEN KHERALLAH" userId="4d8bae32aa458b2a" providerId="LiveId" clId="{D1F6DF24-7977-416E-A8CB-0CF0122DCE5C}" dt="2023-07-07T14:01:03.476" v="10330" actId="26606"/>
          <ac:spMkLst>
            <pc:docMk/>
            <pc:sldMk cId="2626830869" sldId="2145707269"/>
            <ac:spMk id="10" creationId="{02FD90C3-6350-4D5B-9738-6E94EDF30F74}"/>
          </ac:spMkLst>
        </pc:spChg>
        <pc:spChg chg="add del">
          <ac:chgData name="MAZEN KHERALLAH" userId="4d8bae32aa458b2a" providerId="LiveId" clId="{D1F6DF24-7977-416E-A8CB-0CF0122DCE5C}" dt="2023-07-07T14:01:12.476" v="10332" actId="26606"/>
          <ac:spMkLst>
            <pc:docMk/>
            <pc:sldMk cId="2626830869" sldId="2145707269"/>
            <ac:spMk id="12" creationId="{AE1AF813-2D2F-4B78-9216-388AF161EDAA}"/>
          </ac:spMkLst>
        </pc:spChg>
        <pc:spChg chg="add del">
          <ac:chgData name="MAZEN KHERALLAH" userId="4d8bae32aa458b2a" providerId="LiveId" clId="{D1F6DF24-7977-416E-A8CB-0CF0122DCE5C}" dt="2023-07-07T14:01:12.476" v="10332" actId="26606"/>
          <ac:spMkLst>
            <pc:docMk/>
            <pc:sldMk cId="2626830869" sldId="2145707269"/>
            <ac:spMk id="13" creationId="{C47181D2-95D5-4439-9BDF-14D4FDC7BD80}"/>
          </ac:spMkLst>
        </pc:spChg>
        <pc:spChg chg="add del">
          <ac:chgData name="MAZEN KHERALLAH" userId="4d8bae32aa458b2a" providerId="LiveId" clId="{D1F6DF24-7977-416E-A8CB-0CF0122DCE5C}" dt="2023-07-07T14:01:13.813" v="10334" actId="26606"/>
          <ac:spMkLst>
            <pc:docMk/>
            <pc:sldMk cId="2626830869" sldId="2145707269"/>
            <ac:spMk id="14" creationId="{3CBC4341-33FB-4D46-A7B4-62039B616233}"/>
          </ac:spMkLst>
        </pc:spChg>
        <pc:spChg chg="add del">
          <ac:chgData name="MAZEN KHERALLAH" userId="4d8bae32aa458b2a" providerId="LiveId" clId="{D1F6DF24-7977-416E-A8CB-0CF0122DCE5C}" dt="2023-07-07T14:01:13.813" v="10334" actId="26606"/>
          <ac:spMkLst>
            <pc:docMk/>
            <pc:sldMk cId="2626830869" sldId="2145707269"/>
            <ac:spMk id="15" creationId="{AE1AF813-2D2F-4B78-9216-388AF161EDAA}"/>
          </ac:spMkLst>
        </pc:spChg>
        <pc:spChg chg="add del">
          <ac:chgData name="MAZEN KHERALLAH" userId="4d8bae32aa458b2a" providerId="LiveId" clId="{D1F6DF24-7977-416E-A8CB-0CF0122DCE5C}" dt="2023-07-07T14:01:13.813" v="10334" actId="26606"/>
          <ac:spMkLst>
            <pc:docMk/>
            <pc:sldMk cId="2626830869" sldId="2145707269"/>
            <ac:spMk id="16" creationId="{89394C5B-B8DE-4221-8CA4-A30237DB3241}"/>
          </ac:spMkLst>
        </pc:spChg>
        <pc:spChg chg="add del">
          <ac:chgData name="MAZEN KHERALLAH" userId="4d8bae32aa458b2a" providerId="LiveId" clId="{D1F6DF24-7977-416E-A8CB-0CF0122DCE5C}" dt="2023-07-07T14:01:13.813" v="10334" actId="26606"/>
          <ac:spMkLst>
            <pc:docMk/>
            <pc:sldMk cId="2626830869" sldId="2145707269"/>
            <ac:spMk id="17" creationId="{C47181D2-95D5-4439-9BDF-14D4FDC7BD80}"/>
          </ac:spMkLst>
        </pc:spChg>
        <pc:spChg chg="add del">
          <ac:chgData name="MAZEN KHERALLAH" userId="4d8bae32aa458b2a" providerId="LiveId" clId="{D1F6DF24-7977-416E-A8CB-0CF0122DCE5C}" dt="2023-07-07T14:01:13.813" v="10334" actId="26606"/>
          <ac:spMkLst>
            <pc:docMk/>
            <pc:sldMk cId="2626830869" sldId="2145707269"/>
            <ac:spMk id="18" creationId="{AFF43A89-FF65-44A9-BE4C-DC7389FF9CE1}"/>
          </ac:spMkLst>
        </pc:spChg>
        <pc:spChg chg="add del">
          <ac:chgData name="MAZEN KHERALLAH" userId="4d8bae32aa458b2a" providerId="LiveId" clId="{D1F6DF24-7977-416E-A8CB-0CF0122DCE5C}" dt="2023-07-07T14:01:18.978" v="10336" actId="26606"/>
          <ac:spMkLst>
            <pc:docMk/>
            <pc:sldMk cId="2626830869" sldId="2145707269"/>
            <ac:spMk id="20" creationId="{C2579DAE-C141-48DB-810E-C070C300819E}"/>
          </ac:spMkLst>
        </pc:spChg>
        <pc:spChg chg="add del">
          <ac:chgData name="MAZEN KHERALLAH" userId="4d8bae32aa458b2a" providerId="LiveId" clId="{D1F6DF24-7977-416E-A8CB-0CF0122DCE5C}" dt="2023-07-07T14:01:18.978" v="10336" actId="26606"/>
          <ac:spMkLst>
            <pc:docMk/>
            <pc:sldMk cId="2626830869" sldId="2145707269"/>
            <ac:spMk id="21" creationId="{02FD90C3-6350-4D5B-9738-6E94EDF30F74}"/>
          </ac:spMkLst>
        </pc:spChg>
        <pc:spChg chg="add del">
          <ac:chgData name="MAZEN KHERALLAH" userId="4d8bae32aa458b2a" providerId="LiveId" clId="{D1F6DF24-7977-416E-A8CB-0CF0122DCE5C}" dt="2023-07-07T14:01:18.978" v="10336" actId="26606"/>
          <ac:spMkLst>
            <pc:docMk/>
            <pc:sldMk cId="2626830869" sldId="2145707269"/>
            <ac:spMk id="22" creationId="{BCD2D517-BC35-4439-AC31-06DF764F25FC}"/>
          </ac:spMkLst>
        </pc:spChg>
        <pc:spChg chg="add del">
          <ac:chgData name="MAZEN KHERALLAH" userId="4d8bae32aa458b2a" providerId="LiveId" clId="{D1F6DF24-7977-416E-A8CB-0CF0122DCE5C}" dt="2023-07-07T14:01:18.978" v="10336" actId="26606"/>
          <ac:spMkLst>
            <pc:docMk/>
            <pc:sldMk cId="2626830869" sldId="2145707269"/>
            <ac:spMk id="23" creationId="{2DD3F846-0483-40F5-A881-0C1AD2A0CAD7}"/>
          </ac:spMkLst>
        </pc:spChg>
        <pc:spChg chg="add del">
          <ac:chgData name="MAZEN KHERALLAH" userId="4d8bae32aa458b2a" providerId="LiveId" clId="{D1F6DF24-7977-416E-A8CB-0CF0122DCE5C}" dt="2023-07-07T14:01:21.272" v="10338" actId="26606"/>
          <ac:spMkLst>
            <pc:docMk/>
            <pc:sldMk cId="2626830869" sldId="2145707269"/>
            <ac:spMk id="25" creationId="{C2579DAE-C141-48DB-810E-C070C300819E}"/>
          </ac:spMkLst>
        </pc:spChg>
        <pc:spChg chg="add del">
          <ac:chgData name="MAZEN KHERALLAH" userId="4d8bae32aa458b2a" providerId="LiveId" clId="{D1F6DF24-7977-416E-A8CB-0CF0122DCE5C}" dt="2023-07-07T14:01:21.272" v="10338" actId="26606"/>
          <ac:spMkLst>
            <pc:docMk/>
            <pc:sldMk cId="2626830869" sldId="2145707269"/>
            <ac:spMk id="26" creationId="{02FD90C3-6350-4D5B-9738-6E94EDF30F74}"/>
          </ac:spMkLst>
        </pc:spChg>
        <pc:spChg chg="add del">
          <ac:chgData name="MAZEN KHERALLAH" userId="4d8bae32aa458b2a" providerId="LiveId" clId="{D1F6DF24-7977-416E-A8CB-0CF0122DCE5C}" dt="2023-07-07T14:01:21.272" v="10338" actId="26606"/>
          <ac:spMkLst>
            <pc:docMk/>
            <pc:sldMk cId="2626830869" sldId="2145707269"/>
            <ac:spMk id="27" creationId="{2C7211D9-E545-4D00-9874-641EC7C7BD85}"/>
          </ac:spMkLst>
        </pc:spChg>
        <pc:spChg chg="add del">
          <ac:chgData name="MAZEN KHERALLAH" userId="4d8bae32aa458b2a" providerId="LiveId" clId="{D1F6DF24-7977-416E-A8CB-0CF0122DCE5C}" dt="2023-07-07T14:01:21.272" v="10338" actId="26606"/>
          <ac:spMkLst>
            <pc:docMk/>
            <pc:sldMk cId="2626830869" sldId="2145707269"/>
            <ac:spMk id="28" creationId="{5DBBC34A-8C43-4368-951E-A04EB7C00E32}"/>
          </ac:spMkLst>
        </pc:spChg>
        <pc:spChg chg="add del">
          <ac:chgData name="MAZEN KHERALLAH" userId="4d8bae32aa458b2a" providerId="LiveId" clId="{D1F6DF24-7977-416E-A8CB-0CF0122DCE5C}" dt="2023-07-07T14:01:23.954" v="10340" actId="26606"/>
          <ac:spMkLst>
            <pc:docMk/>
            <pc:sldMk cId="2626830869" sldId="2145707269"/>
            <ac:spMk id="30" creationId="{AE1AF813-2D2F-4B78-9216-388AF161EDAA}"/>
          </ac:spMkLst>
        </pc:spChg>
        <pc:spChg chg="add del">
          <ac:chgData name="MAZEN KHERALLAH" userId="4d8bae32aa458b2a" providerId="LiveId" clId="{D1F6DF24-7977-416E-A8CB-0CF0122DCE5C}" dt="2023-07-07T14:01:23.954" v="10340" actId="26606"/>
          <ac:spMkLst>
            <pc:docMk/>
            <pc:sldMk cId="2626830869" sldId="2145707269"/>
            <ac:spMk id="31" creationId="{C47181D2-95D5-4439-9BDF-14D4FDC7BD80}"/>
          </ac:spMkLst>
        </pc:spChg>
        <pc:picChg chg="add mod">
          <ac:chgData name="MAZEN KHERALLAH" userId="4d8bae32aa458b2a" providerId="LiveId" clId="{D1F6DF24-7977-416E-A8CB-0CF0122DCE5C}" dt="2023-07-07T14:01:27.206" v="10341" actId="26606"/>
          <ac:picMkLst>
            <pc:docMk/>
            <pc:sldMk cId="2626830869" sldId="2145707269"/>
            <ac:picMk id="3" creationId="{834BDB6B-4B7B-C40A-3D6E-14C8E768C882}"/>
          </ac:picMkLst>
        </pc:picChg>
      </pc:sldChg>
      <pc:sldChg chg="addSp delSp modSp add mod modAnim">
        <pc:chgData name="MAZEN KHERALLAH" userId="4d8bae32aa458b2a" providerId="LiveId" clId="{D1F6DF24-7977-416E-A8CB-0CF0122DCE5C}" dt="2023-07-07T14:53:25.402" v="11041"/>
        <pc:sldMkLst>
          <pc:docMk/>
          <pc:sldMk cId="3318393205" sldId="2145707270"/>
        </pc:sldMkLst>
        <pc:spChg chg="add mod">
          <ac:chgData name="MAZEN KHERALLAH" userId="4d8bae32aa458b2a" providerId="LiveId" clId="{D1F6DF24-7977-416E-A8CB-0CF0122DCE5C}" dt="2023-07-07T14:53:25.402" v="11041"/>
          <ac:spMkLst>
            <pc:docMk/>
            <pc:sldMk cId="3318393205" sldId="2145707270"/>
            <ac:spMk id="5" creationId="{A01530EE-CA79-0C88-6A05-E3670F817D59}"/>
          </ac:spMkLst>
        </pc:spChg>
        <pc:graphicFrameChg chg="add mod">
          <ac:chgData name="MAZEN KHERALLAH" userId="4d8bae32aa458b2a" providerId="LiveId" clId="{D1F6DF24-7977-416E-A8CB-0CF0122DCE5C}" dt="2023-07-07T14:05:18.311" v="10365" actId="1076"/>
          <ac:graphicFrameMkLst>
            <pc:docMk/>
            <pc:sldMk cId="3318393205" sldId="2145707270"/>
            <ac:graphicFrameMk id="2" creationId="{CE2960D0-B412-F884-E4AC-383037C7F662}"/>
          </ac:graphicFrameMkLst>
        </pc:graphicFrameChg>
        <pc:picChg chg="del">
          <ac:chgData name="MAZEN KHERALLAH" userId="4d8bae32aa458b2a" providerId="LiveId" clId="{D1F6DF24-7977-416E-A8CB-0CF0122DCE5C}" dt="2023-07-07T14:05:05.286" v="10360" actId="478"/>
          <ac:picMkLst>
            <pc:docMk/>
            <pc:sldMk cId="3318393205" sldId="2145707270"/>
            <ac:picMk id="3" creationId="{27EC4D66-1AD3-15CD-4B95-8299F5E59A6F}"/>
          </ac:picMkLst>
        </pc:picChg>
      </pc:sldChg>
      <pc:sldChg chg="addSp delSp modSp add mod">
        <pc:chgData name="MAZEN KHERALLAH" userId="4d8bae32aa458b2a" providerId="LiveId" clId="{D1F6DF24-7977-416E-A8CB-0CF0122DCE5C}" dt="2023-07-10T13:24:11.047" v="13971" actId="113"/>
        <pc:sldMkLst>
          <pc:docMk/>
          <pc:sldMk cId="2308801676" sldId="2145707271"/>
        </pc:sldMkLst>
        <pc:spChg chg="del">
          <ac:chgData name="MAZEN KHERALLAH" userId="4d8bae32aa458b2a" providerId="LiveId" clId="{D1F6DF24-7977-416E-A8CB-0CF0122DCE5C}" dt="2023-07-07T14:31:33.525" v="10791" actId="478"/>
          <ac:spMkLst>
            <pc:docMk/>
            <pc:sldMk cId="2308801676" sldId="2145707271"/>
            <ac:spMk id="3" creationId="{90DFDFCD-0E33-039A-2962-0B04155EE324}"/>
          </ac:spMkLst>
        </pc:spChg>
        <pc:spChg chg="add mod">
          <ac:chgData name="MAZEN KHERALLAH" userId="4d8bae32aa458b2a" providerId="LiveId" clId="{D1F6DF24-7977-416E-A8CB-0CF0122DCE5C}" dt="2023-07-07T14:31:54.822" v="10800" actId="207"/>
          <ac:spMkLst>
            <pc:docMk/>
            <pc:sldMk cId="2308801676" sldId="2145707271"/>
            <ac:spMk id="5" creationId="{2E4816C4-DDA9-56BC-B092-380E0BF62BCE}"/>
          </ac:spMkLst>
        </pc:spChg>
        <pc:graphicFrameChg chg="mod modGraphic">
          <ac:chgData name="MAZEN KHERALLAH" userId="4d8bae32aa458b2a" providerId="LiveId" clId="{D1F6DF24-7977-416E-A8CB-0CF0122DCE5C}" dt="2023-07-10T13:24:11.047" v="13971" actId="113"/>
          <ac:graphicFrameMkLst>
            <pc:docMk/>
            <pc:sldMk cId="2308801676" sldId="2145707271"/>
            <ac:graphicFrameMk id="2" creationId="{D30994D9-E37E-7873-9807-3BD987EA7EA1}"/>
          </ac:graphicFrameMkLst>
        </pc:graphicFrameChg>
      </pc:sldChg>
      <pc:sldChg chg="addSp delSp modSp new mod modAnim">
        <pc:chgData name="MAZEN KHERALLAH" userId="4d8bae32aa458b2a" providerId="LiveId" clId="{D1F6DF24-7977-416E-A8CB-0CF0122DCE5C}" dt="2023-07-07T14:53:29.909" v="11043"/>
        <pc:sldMkLst>
          <pc:docMk/>
          <pc:sldMk cId="3464426095" sldId="2145707272"/>
        </pc:sldMkLst>
        <pc:spChg chg="add mod">
          <ac:chgData name="MAZEN KHERALLAH" userId="4d8bae32aa458b2a" providerId="LiveId" clId="{D1F6DF24-7977-416E-A8CB-0CF0122DCE5C}" dt="2023-07-07T14:39:27.983" v="10868" actId="122"/>
          <ac:spMkLst>
            <pc:docMk/>
            <pc:sldMk cId="3464426095" sldId="2145707272"/>
            <ac:spMk id="5" creationId="{9FD98F65-BD7B-7124-D933-72748152B3E4}"/>
          </ac:spMkLst>
        </pc:spChg>
        <pc:spChg chg="add mod">
          <ac:chgData name="MAZEN KHERALLAH" userId="4d8bae32aa458b2a" providerId="LiveId" clId="{D1F6DF24-7977-416E-A8CB-0CF0122DCE5C}" dt="2023-07-07T14:53:29.909" v="11043"/>
          <ac:spMkLst>
            <pc:docMk/>
            <pc:sldMk cId="3464426095" sldId="2145707272"/>
            <ac:spMk id="12" creationId="{8005C5D6-E27D-DDCA-1DB0-B3DAC00D8C04}"/>
          </ac:spMkLst>
        </pc:spChg>
        <pc:picChg chg="add">
          <ac:chgData name="MAZEN KHERALLAH" userId="4d8bae32aa458b2a" providerId="LiveId" clId="{D1F6DF24-7977-416E-A8CB-0CF0122DCE5C}" dt="2023-07-07T14:38:45.889" v="10856" actId="22"/>
          <ac:picMkLst>
            <pc:docMk/>
            <pc:sldMk cId="3464426095" sldId="2145707272"/>
            <ac:picMk id="3" creationId="{8327F12B-4B4A-70C6-49DD-90318E42AC27}"/>
          </ac:picMkLst>
        </pc:picChg>
        <pc:picChg chg="add del">
          <ac:chgData name="MAZEN KHERALLAH" userId="4d8bae32aa458b2a" providerId="LiveId" clId="{D1F6DF24-7977-416E-A8CB-0CF0122DCE5C}" dt="2023-07-07T14:47:00.745" v="11023" actId="478"/>
          <ac:picMkLst>
            <pc:docMk/>
            <pc:sldMk cId="3464426095" sldId="2145707272"/>
            <ac:picMk id="7" creationId="{A7911207-E3E8-8CD8-7B4E-D2F0F802216E}"/>
          </ac:picMkLst>
        </pc:picChg>
        <pc:picChg chg="add del">
          <ac:chgData name="MAZEN KHERALLAH" userId="4d8bae32aa458b2a" providerId="LiveId" clId="{D1F6DF24-7977-416E-A8CB-0CF0122DCE5C}" dt="2023-07-07T14:47:59.165" v="11025" actId="478"/>
          <ac:picMkLst>
            <pc:docMk/>
            <pc:sldMk cId="3464426095" sldId="2145707272"/>
            <ac:picMk id="9" creationId="{FC9145C0-13EF-E326-9759-7CE5826B9B98}"/>
          </ac:picMkLst>
        </pc:picChg>
        <pc:picChg chg="add mod">
          <ac:chgData name="MAZEN KHERALLAH" userId="4d8bae32aa458b2a" providerId="LiveId" clId="{D1F6DF24-7977-416E-A8CB-0CF0122DCE5C}" dt="2023-07-07T14:48:05.699" v="11028" actId="1076"/>
          <ac:picMkLst>
            <pc:docMk/>
            <pc:sldMk cId="3464426095" sldId="2145707272"/>
            <ac:picMk id="11" creationId="{41CCB402-6FED-1CA2-9A74-4873D8459148}"/>
          </ac:picMkLst>
        </pc:picChg>
      </pc:sldChg>
      <pc:sldChg chg="addSp delSp modSp new mod modClrScheme chgLayout">
        <pc:chgData name="MAZEN KHERALLAH" userId="4d8bae32aa458b2a" providerId="LiveId" clId="{D1F6DF24-7977-416E-A8CB-0CF0122DCE5C}" dt="2023-07-08T02:16:08.079" v="11716" actId="12100"/>
        <pc:sldMkLst>
          <pc:docMk/>
          <pc:sldMk cId="3561413314" sldId="2145707273"/>
        </pc:sldMkLst>
        <pc:spChg chg="add mod ord">
          <ac:chgData name="MAZEN KHERALLAH" userId="4d8bae32aa458b2a" providerId="LiveId" clId="{D1F6DF24-7977-416E-A8CB-0CF0122DCE5C}" dt="2023-07-08T02:15:43.847" v="11713" actId="6264"/>
          <ac:spMkLst>
            <pc:docMk/>
            <pc:sldMk cId="3561413314" sldId="2145707273"/>
            <ac:spMk id="3" creationId="{DDC53BF9-D2E7-12B5-A0AD-7450CBB56E9F}"/>
          </ac:spMkLst>
        </pc:spChg>
        <pc:spChg chg="add del mod ord">
          <ac:chgData name="MAZEN KHERALLAH" userId="4d8bae32aa458b2a" providerId="LiveId" clId="{D1F6DF24-7977-416E-A8CB-0CF0122DCE5C}" dt="2023-07-08T02:15:43.847" v="11713" actId="6264"/>
          <ac:spMkLst>
            <pc:docMk/>
            <pc:sldMk cId="3561413314" sldId="2145707273"/>
            <ac:spMk id="4" creationId="{E8EE934A-A434-12A6-A658-4E90DE54D69C}"/>
          </ac:spMkLst>
        </pc:spChg>
        <pc:spChg chg="add del mod">
          <ac:chgData name="MAZEN KHERALLAH" userId="4d8bae32aa458b2a" providerId="LiveId" clId="{D1F6DF24-7977-416E-A8CB-0CF0122DCE5C}" dt="2023-07-08T02:15:43.847" v="11713" actId="6264"/>
          <ac:spMkLst>
            <pc:docMk/>
            <pc:sldMk cId="3561413314" sldId="2145707273"/>
            <ac:spMk id="5" creationId="{93979936-2071-6A91-698B-7ACBDECD6A49}"/>
          </ac:spMkLst>
        </pc:spChg>
        <pc:spChg chg="add del mod ord">
          <ac:chgData name="MAZEN KHERALLAH" userId="4d8bae32aa458b2a" providerId="LiveId" clId="{D1F6DF24-7977-416E-A8CB-0CF0122DCE5C}" dt="2023-07-08T02:15:47.692" v="11714"/>
          <ac:spMkLst>
            <pc:docMk/>
            <pc:sldMk cId="3561413314" sldId="2145707273"/>
            <ac:spMk id="6" creationId="{00A6F60B-3086-EE67-4D87-EAF332A2941F}"/>
          </ac:spMkLst>
        </pc:spChg>
        <pc:graphicFrameChg chg="add del mod modGraphic">
          <ac:chgData name="MAZEN KHERALLAH" userId="4d8bae32aa458b2a" providerId="LiveId" clId="{D1F6DF24-7977-416E-A8CB-0CF0122DCE5C}" dt="2023-07-08T02:15:40.919" v="11712" actId="21"/>
          <ac:graphicFrameMkLst>
            <pc:docMk/>
            <pc:sldMk cId="3561413314" sldId="2145707273"/>
            <ac:graphicFrameMk id="2" creationId="{386E4ED3-B9B2-62C3-5C95-EB1A292192FA}"/>
          </ac:graphicFrameMkLst>
        </pc:graphicFrameChg>
        <pc:graphicFrameChg chg="add mod">
          <ac:chgData name="MAZEN KHERALLAH" userId="4d8bae32aa458b2a" providerId="LiveId" clId="{D1F6DF24-7977-416E-A8CB-0CF0122DCE5C}" dt="2023-07-08T02:16:08.079" v="11716" actId="12100"/>
          <ac:graphicFrameMkLst>
            <pc:docMk/>
            <pc:sldMk cId="3561413314" sldId="2145707273"/>
            <ac:graphicFrameMk id="7" creationId="{C8E12490-E5FE-F04A-D1DA-67ABF1BDFEE3}"/>
          </ac:graphicFrameMkLst>
        </pc:graphicFrameChg>
      </pc:sldChg>
      <pc:sldChg chg="addSp delSp modSp new mod ord modAnim">
        <pc:chgData name="MAZEN KHERALLAH" userId="4d8bae32aa458b2a" providerId="LiveId" clId="{D1F6DF24-7977-416E-A8CB-0CF0122DCE5C}" dt="2023-07-08T02:23:20.179" v="12117"/>
        <pc:sldMkLst>
          <pc:docMk/>
          <pc:sldMk cId="3908344059" sldId="2145707274"/>
        </pc:sldMkLst>
        <pc:spChg chg="mod">
          <ac:chgData name="MAZEN KHERALLAH" userId="4d8bae32aa458b2a" providerId="LiveId" clId="{D1F6DF24-7977-416E-A8CB-0CF0122DCE5C}" dt="2023-07-07T16:31:05.322" v="11354" actId="20577"/>
          <ac:spMkLst>
            <pc:docMk/>
            <pc:sldMk cId="3908344059" sldId="2145707274"/>
            <ac:spMk id="2" creationId="{38F24B2B-7633-638F-D10E-4D27626D68B6}"/>
          </ac:spMkLst>
        </pc:spChg>
        <pc:spChg chg="del">
          <ac:chgData name="MAZEN KHERALLAH" userId="4d8bae32aa458b2a" providerId="LiveId" clId="{D1F6DF24-7977-416E-A8CB-0CF0122DCE5C}" dt="2023-07-07T16:24:49.167" v="11046" actId="22"/>
          <ac:spMkLst>
            <pc:docMk/>
            <pc:sldMk cId="3908344059" sldId="2145707274"/>
            <ac:spMk id="3" creationId="{82CCFA6A-1325-FD39-C743-E83CE79E4A2F}"/>
          </ac:spMkLst>
        </pc:spChg>
        <pc:spChg chg="add del mod">
          <ac:chgData name="MAZEN KHERALLAH" userId="4d8bae32aa458b2a" providerId="LiveId" clId="{D1F6DF24-7977-416E-A8CB-0CF0122DCE5C}" dt="2023-07-07T16:24:57.747" v="11050"/>
          <ac:spMkLst>
            <pc:docMk/>
            <pc:sldMk cId="3908344059" sldId="2145707274"/>
            <ac:spMk id="7" creationId="{D3FA4409-6C9F-F49F-7B20-D081D80EA042}"/>
          </ac:spMkLst>
        </pc:spChg>
        <pc:spChg chg="add mod">
          <ac:chgData name="MAZEN KHERALLAH" userId="4d8bae32aa458b2a" providerId="LiveId" clId="{D1F6DF24-7977-416E-A8CB-0CF0122DCE5C}" dt="2023-07-07T16:26:02.138" v="11236" actId="404"/>
          <ac:spMkLst>
            <pc:docMk/>
            <pc:sldMk cId="3908344059" sldId="2145707274"/>
            <ac:spMk id="12" creationId="{8C8FF68A-F8B9-D963-81FB-52707975AB94}"/>
          </ac:spMkLst>
        </pc:spChg>
        <pc:spChg chg="add mod">
          <ac:chgData name="MAZEN KHERALLAH" userId="4d8bae32aa458b2a" providerId="LiveId" clId="{D1F6DF24-7977-416E-A8CB-0CF0122DCE5C}" dt="2023-07-07T16:27:12.671" v="11265" actId="1076"/>
          <ac:spMkLst>
            <pc:docMk/>
            <pc:sldMk cId="3908344059" sldId="2145707274"/>
            <ac:spMk id="14" creationId="{0E9B5E05-BC60-6ECF-8119-2769EBC730F1}"/>
          </ac:spMkLst>
        </pc:spChg>
        <pc:graphicFrameChg chg="add mod">
          <ac:chgData name="MAZEN KHERALLAH" userId="4d8bae32aa458b2a" providerId="LiveId" clId="{D1F6DF24-7977-416E-A8CB-0CF0122DCE5C}" dt="2023-07-07T16:30:54.162" v="11327" actId="14100"/>
          <ac:graphicFrameMkLst>
            <pc:docMk/>
            <pc:sldMk cId="3908344059" sldId="2145707274"/>
            <ac:graphicFrameMk id="17" creationId="{4AC9D486-740A-6D0C-B05B-6F8CEB8E5475}"/>
          </ac:graphicFrameMkLst>
        </pc:graphicFrameChg>
        <pc:picChg chg="add del mod ord">
          <ac:chgData name="MAZEN KHERALLAH" userId="4d8bae32aa458b2a" providerId="LiveId" clId="{D1F6DF24-7977-416E-A8CB-0CF0122DCE5C}" dt="2023-07-07T16:24:51.328" v="11047" actId="478"/>
          <ac:picMkLst>
            <pc:docMk/>
            <pc:sldMk cId="3908344059" sldId="2145707274"/>
            <ac:picMk id="5" creationId="{51697A1A-869C-3856-52A9-0E26F2F371F7}"/>
          </ac:picMkLst>
        </pc:picChg>
        <pc:picChg chg="add del">
          <ac:chgData name="MAZEN KHERALLAH" userId="4d8bae32aa458b2a" providerId="LiveId" clId="{D1F6DF24-7977-416E-A8CB-0CF0122DCE5C}" dt="2023-07-07T16:24:54.160" v="11049" actId="21"/>
          <ac:picMkLst>
            <pc:docMk/>
            <pc:sldMk cId="3908344059" sldId="2145707274"/>
            <ac:picMk id="9" creationId="{F0F74919-00DD-CA13-22D5-A56376AF9A2D}"/>
          </ac:picMkLst>
        </pc:picChg>
        <pc:picChg chg="add mod">
          <ac:chgData name="MAZEN KHERALLAH" userId="4d8bae32aa458b2a" providerId="LiveId" clId="{D1F6DF24-7977-416E-A8CB-0CF0122DCE5C}" dt="2023-07-07T16:27:17.970" v="11266" actId="208"/>
          <ac:picMkLst>
            <pc:docMk/>
            <pc:sldMk cId="3908344059" sldId="2145707274"/>
            <ac:picMk id="10" creationId="{1E398823-722C-3BC2-00AA-A105BA3C0C55}"/>
          </ac:picMkLst>
        </pc:picChg>
      </pc:sldChg>
      <pc:sldChg chg="addSp delSp modSp new mod ord modClrScheme chgLayout">
        <pc:chgData name="MAZEN KHERALLAH" userId="4d8bae32aa458b2a" providerId="LiveId" clId="{D1F6DF24-7977-416E-A8CB-0CF0122DCE5C}" dt="2023-07-08T02:32:32.862" v="12295" actId="14100"/>
        <pc:sldMkLst>
          <pc:docMk/>
          <pc:sldMk cId="774357571" sldId="2145707275"/>
        </pc:sldMkLst>
        <pc:spChg chg="del">
          <ac:chgData name="MAZEN KHERALLAH" userId="4d8bae32aa458b2a" providerId="LiveId" clId="{D1F6DF24-7977-416E-A8CB-0CF0122DCE5C}" dt="2023-07-07T16:32:22.128" v="11357" actId="700"/>
          <ac:spMkLst>
            <pc:docMk/>
            <pc:sldMk cId="774357571" sldId="2145707275"/>
            <ac:spMk id="2" creationId="{D4F5E336-EDFA-74E5-51E2-59519261AF6C}"/>
          </ac:spMkLst>
        </pc:spChg>
        <pc:spChg chg="del">
          <ac:chgData name="MAZEN KHERALLAH" userId="4d8bae32aa458b2a" providerId="LiveId" clId="{D1F6DF24-7977-416E-A8CB-0CF0122DCE5C}" dt="2023-07-07T16:32:22.128" v="11357" actId="700"/>
          <ac:spMkLst>
            <pc:docMk/>
            <pc:sldMk cId="774357571" sldId="2145707275"/>
            <ac:spMk id="3" creationId="{721551E0-48AE-35D8-10C3-418B0C42C115}"/>
          </ac:spMkLst>
        </pc:spChg>
        <pc:spChg chg="add mod">
          <ac:chgData name="MAZEN KHERALLAH" userId="4d8bae32aa458b2a" providerId="LiveId" clId="{D1F6DF24-7977-416E-A8CB-0CF0122DCE5C}" dt="2023-07-08T02:31:20.208" v="12189" actId="1076"/>
          <ac:spMkLst>
            <pc:docMk/>
            <pc:sldMk cId="774357571" sldId="2145707275"/>
            <ac:spMk id="3" creationId="{DEF8CE84-3FAD-D1CA-A548-33051241CAF3}"/>
          </ac:spMkLst>
        </pc:spChg>
        <pc:spChg chg="add mod">
          <ac:chgData name="MAZEN KHERALLAH" userId="4d8bae32aa458b2a" providerId="LiveId" clId="{D1F6DF24-7977-416E-A8CB-0CF0122DCE5C}" dt="2023-07-08T02:32:32.862" v="12295" actId="14100"/>
          <ac:spMkLst>
            <pc:docMk/>
            <pc:sldMk cId="774357571" sldId="2145707275"/>
            <ac:spMk id="5" creationId="{DC67BA1D-3F59-F1E7-3C8E-CF5E2567CD92}"/>
          </ac:spMkLst>
        </pc:spChg>
        <pc:picChg chg="add del">
          <ac:chgData name="MAZEN KHERALLAH" userId="4d8bae32aa458b2a" providerId="LiveId" clId="{D1F6DF24-7977-416E-A8CB-0CF0122DCE5C}" dt="2023-07-07T16:32:24.860" v="11359" actId="478"/>
          <ac:picMkLst>
            <pc:docMk/>
            <pc:sldMk cId="774357571" sldId="2145707275"/>
            <ac:picMk id="5" creationId="{6CBCA772-E764-AA92-4033-6F8CA9460F87}"/>
          </ac:picMkLst>
        </pc:picChg>
        <pc:picChg chg="add mod">
          <ac:chgData name="MAZEN KHERALLAH" userId="4d8bae32aa458b2a" providerId="LiveId" clId="{D1F6DF24-7977-416E-A8CB-0CF0122DCE5C}" dt="2023-07-07T16:33:44.711" v="11369" actId="1582"/>
          <ac:picMkLst>
            <pc:docMk/>
            <pc:sldMk cId="774357571" sldId="2145707275"/>
            <ac:picMk id="7" creationId="{C8F27FDB-A872-43EA-9429-A51C368EE9CD}"/>
          </ac:picMkLst>
        </pc:picChg>
        <pc:picChg chg="add del">
          <ac:chgData name="MAZEN KHERALLAH" userId="4d8bae32aa458b2a" providerId="LiveId" clId="{D1F6DF24-7977-416E-A8CB-0CF0122DCE5C}" dt="2023-07-07T16:33:25.693" v="11364" actId="478"/>
          <ac:picMkLst>
            <pc:docMk/>
            <pc:sldMk cId="774357571" sldId="2145707275"/>
            <ac:picMk id="9" creationId="{8501DF47-2E5F-D284-810E-7D7A823BD4CA}"/>
          </ac:picMkLst>
        </pc:picChg>
        <pc:picChg chg="add mod">
          <ac:chgData name="MAZEN KHERALLAH" userId="4d8bae32aa458b2a" providerId="LiveId" clId="{D1F6DF24-7977-416E-A8CB-0CF0122DCE5C}" dt="2023-07-08T02:31:17.044" v="12188" actId="1076"/>
          <ac:picMkLst>
            <pc:docMk/>
            <pc:sldMk cId="774357571" sldId="2145707275"/>
            <ac:picMk id="11" creationId="{24944719-3EC4-BDFF-C1A1-F905BD4CFFE6}"/>
          </ac:picMkLst>
        </pc:picChg>
      </pc:sldChg>
      <pc:sldChg chg="add del ord">
        <pc:chgData name="MAZEN KHERALLAH" userId="4d8bae32aa458b2a" providerId="LiveId" clId="{D1F6DF24-7977-416E-A8CB-0CF0122DCE5C}" dt="2023-07-08T02:42:10.933" v="12853" actId="47"/>
        <pc:sldMkLst>
          <pc:docMk/>
          <pc:sldMk cId="2297206803" sldId="2145707276"/>
        </pc:sldMkLst>
      </pc:sldChg>
      <pc:sldChg chg="new del">
        <pc:chgData name="MAZEN KHERALLAH" userId="4d8bae32aa458b2a" providerId="LiveId" clId="{D1F6DF24-7977-416E-A8CB-0CF0122DCE5C}" dt="2023-07-07T16:34:23.233" v="11375" actId="47"/>
        <pc:sldMkLst>
          <pc:docMk/>
          <pc:sldMk cId="4226520209" sldId="2145707277"/>
        </pc:sldMkLst>
      </pc:sldChg>
      <pc:sldChg chg="addSp modSp add mod">
        <pc:chgData name="MAZEN KHERALLAH" userId="4d8bae32aa458b2a" providerId="LiveId" clId="{D1F6DF24-7977-416E-A8CB-0CF0122DCE5C}" dt="2023-07-08T02:51:07.857" v="13027" actId="20577"/>
        <pc:sldMkLst>
          <pc:docMk/>
          <pc:sldMk cId="1136988221" sldId="2145707278"/>
        </pc:sldMkLst>
        <pc:spChg chg="mod">
          <ac:chgData name="MAZEN KHERALLAH" userId="4d8bae32aa458b2a" providerId="LiveId" clId="{D1F6DF24-7977-416E-A8CB-0CF0122DCE5C}" dt="2023-07-07T16:34:31.232" v="11399" actId="20577"/>
          <ac:spMkLst>
            <pc:docMk/>
            <pc:sldMk cId="1136988221" sldId="2145707278"/>
            <ac:spMk id="2" creationId="{6E46F129-B1A0-0D55-BA5C-9A2556F71185}"/>
          </ac:spMkLst>
        </pc:spChg>
        <pc:spChg chg="add mod">
          <ac:chgData name="MAZEN KHERALLAH" userId="4d8bae32aa458b2a" providerId="LiveId" clId="{D1F6DF24-7977-416E-A8CB-0CF0122DCE5C}" dt="2023-07-07T16:37:34.389" v="11706" actId="113"/>
          <ac:spMkLst>
            <pc:docMk/>
            <pc:sldMk cId="1136988221" sldId="2145707278"/>
            <ac:spMk id="3" creationId="{8E6E3A3C-9658-BD7F-75E4-0D27377B253B}"/>
          </ac:spMkLst>
        </pc:spChg>
        <pc:graphicFrameChg chg="mod">
          <ac:chgData name="MAZEN KHERALLAH" userId="4d8bae32aa458b2a" providerId="LiveId" clId="{D1F6DF24-7977-416E-A8CB-0CF0122DCE5C}" dt="2023-07-08T02:51:07.857" v="13027" actId="20577"/>
          <ac:graphicFrameMkLst>
            <pc:docMk/>
            <pc:sldMk cId="1136988221" sldId="2145707278"/>
            <ac:graphicFrameMk id="4" creationId="{4074294E-2101-4B0C-7417-A7D9140B9B24}"/>
          </ac:graphicFrameMkLst>
        </pc:graphicFrameChg>
      </pc:sldChg>
      <pc:sldChg chg="modSp new mod">
        <pc:chgData name="MAZEN KHERALLAH" userId="4d8bae32aa458b2a" providerId="LiveId" clId="{D1F6DF24-7977-416E-A8CB-0CF0122DCE5C}" dt="2023-07-08T02:48:58.047" v="12989" actId="20577"/>
        <pc:sldMkLst>
          <pc:docMk/>
          <pc:sldMk cId="761751667" sldId="2145707279"/>
        </pc:sldMkLst>
        <pc:spChg chg="mod">
          <ac:chgData name="MAZEN KHERALLAH" userId="4d8bae32aa458b2a" providerId="LiveId" clId="{D1F6DF24-7977-416E-A8CB-0CF0122DCE5C}" dt="2023-07-08T02:48:58.047" v="12989" actId="20577"/>
          <ac:spMkLst>
            <pc:docMk/>
            <pc:sldMk cId="761751667" sldId="2145707279"/>
            <ac:spMk id="2" creationId="{4CEF5A92-FF7C-A00F-116E-A0F65B0EE543}"/>
          </ac:spMkLst>
        </pc:spChg>
        <pc:spChg chg="mod">
          <ac:chgData name="MAZEN KHERALLAH" userId="4d8bae32aa458b2a" providerId="LiveId" clId="{D1F6DF24-7977-416E-A8CB-0CF0122DCE5C}" dt="2023-07-08T02:21:40.981" v="12107" actId="404"/>
          <ac:spMkLst>
            <pc:docMk/>
            <pc:sldMk cId="761751667" sldId="2145707279"/>
            <ac:spMk id="3" creationId="{3BAD7B6D-553B-D6E0-E780-F076AF592E97}"/>
          </ac:spMkLst>
        </pc:spChg>
      </pc:sldChg>
      <pc:sldChg chg="modSp add modAnim">
        <pc:chgData name="MAZEN KHERALLAH" userId="4d8bae32aa458b2a" providerId="LiveId" clId="{D1F6DF24-7977-416E-A8CB-0CF0122DCE5C}" dt="2023-07-08T02:25:07.606" v="12143" actId="6549"/>
        <pc:sldMkLst>
          <pc:docMk/>
          <pc:sldMk cId="2414992422" sldId="2145707280"/>
        </pc:sldMkLst>
        <pc:spChg chg="mod">
          <ac:chgData name="MAZEN KHERALLAH" userId="4d8bae32aa458b2a" providerId="LiveId" clId="{D1F6DF24-7977-416E-A8CB-0CF0122DCE5C}" dt="2023-07-08T02:25:07.606" v="12143" actId="6549"/>
          <ac:spMkLst>
            <pc:docMk/>
            <pc:sldMk cId="2414992422" sldId="2145707280"/>
            <ac:spMk id="2" creationId="{6E46F129-B1A0-0D55-BA5C-9A2556F71185}"/>
          </ac:spMkLst>
        </pc:spChg>
      </pc:sldChg>
      <pc:sldChg chg="add del">
        <pc:chgData name="MAZEN KHERALLAH" userId="4d8bae32aa458b2a" providerId="LiveId" clId="{D1F6DF24-7977-416E-A8CB-0CF0122DCE5C}" dt="2023-07-08T02:32:55.889" v="12299" actId="47"/>
        <pc:sldMkLst>
          <pc:docMk/>
          <pc:sldMk cId="4125262065" sldId="2145707281"/>
        </pc:sldMkLst>
      </pc:sldChg>
      <pc:sldChg chg="add ord modAnim">
        <pc:chgData name="MAZEN KHERALLAH" userId="4d8bae32aa458b2a" providerId="LiveId" clId="{D1F6DF24-7977-416E-A8CB-0CF0122DCE5C}" dt="2023-07-08T02:33:38.363" v="12321"/>
        <pc:sldMkLst>
          <pc:docMk/>
          <pc:sldMk cId="4273984593" sldId="2145707282"/>
        </pc:sldMkLst>
      </pc:sldChg>
      <pc:sldChg chg="add modAnim">
        <pc:chgData name="MAZEN KHERALLAH" userId="4d8bae32aa458b2a" providerId="LiveId" clId="{D1F6DF24-7977-416E-A8CB-0CF0122DCE5C}" dt="2023-07-08T02:42:36.559" v="12863"/>
        <pc:sldMkLst>
          <pc:docMk/>
          <pc:sldMk cId="3884368250" sldId="2145707283"/>
        </pc:sldMkLst>
      </pc:sldChg>
      <pc:sldChg chg="add">
        <pc:chgData name="MAZEN KHERALLAH" userId="4d8bae32aa458b2a" providerId="LiveId" clId="{D1F6DF24-7977-416E-A8CB-0CF0122DCE5C}" dt="2023-07-08T02:50:34.056" v="12990"/>
        <pc:sldMkLst>
          <pc:docMk/>
          <pc:sldMk cId="2659891325" sldId="2145707284"/>
        </pc:sldMkLst>
      </pc:sldChg>
      <pc:sldChg chg="addSp delSp modSp new mod ord modNotesTx">
        <pc:chgData name="MAZEN KHERALLAH" userId="4d8bae32aa458b2a" providerId="LiveId" clId="{D1F6DF24-7977-416E-A8CB-0CF0122DCE5C}" dt="2023-07-09T20:12:26.246" v="13282"/>
        <pc:sldMkLst>
          <pc:docMk/>
          <pc:sldMk cId="450477800" sldId="2145707285"/>
        </pc:sldMkLst>
        <pc:spChg chg="mod">
          <ac:chgData name="MAZEN KHERALLAH" userId="4d8bae32aa458b2a" providerId="LiveId" clId="{D1F6DF24-7977-416E-A8CB-0CF0122DCE5C}" dt="2023-07-08T11:55:39.488" v="13052" actId="404"/>
          <ac:spMkLst>
            <pc:docMk/>
            <pc:sldMk cId="450477800" sldId="2145707285"/>
            <ac:spMk id="2" creationId="{E2912453-6FAF-1A71-5730-099E5A6A7A50}"/>
          </ac:spMkLst>
        </pc:spChg>
        <pc:spChg chg="del">
          <ac:chgData name="MAZEN KHERALLAH" userId="4d8bae32aa458b2a" providerId="LiveId" clId="{D1F6DF24-7977-416E-A8CB-0CF0122DCE5C}" dt="2023-07-08T11:54:56.503" v="13039"/>
          <ac:spMkLst>
            <pc:docMk/>
            <pc:sldMk cId="450477800" sldId="2145707285"/>
            <ac:spMk id="3" creationId="{3369AFD7-CA0C-E01C-758B-FFB39D0674BB}"/>
          </ac:spMkLst>
        </pc:spChg>
        <pc:spChg chg="add mod">
          <ac:chgData name="MAZEN KHERALLAH" userId="4d8bae32aa458b2a" providerId="LiveId" clId="{D1F6DF24-7977-416E-A8CB-0CF0122DCE5C}" dt="2023-07-08T11:56:10.971" v="13057" actId="1076"/>
          <ac:spMkLst>
            <pc:docMk/>
            <pc:sldMk cId="450477800" sldId="2145707285"/>
            <ac:spMk id="5" creationId="{EC5151BD-17C8-E404-E9F2-24BA2F49F063}"/>
          </ac:spMkLst>
        </pc:spChg>
        <pc:spChg chg="add mod">
          <ac:chgData name="MAZEN KHERALLAH" userId="4d8bae32aa458b2a" providerId="LiveId" clId="{D1F6DF24-7977-416E-A8CB-0CF0122DCE5C}" dt="2023-07-08T11:57:21.766" v="13080" actId="207"/>
          <ac:spMkLst>
            <pc:docMk/>
            <pc:sldMk cId="450477800" sldId="2145707285"/>
            <ac:spMk id="7" creationId="{1C6ADC2B-60ED-B8CD-850B-605A532EDB0B}"/>
          </ac:spMkLst>
        </pc:spChg>
        <pc:spChg chg="add del mod">
          <ac:chgData name="MAZEN KHERALLAH" userId="4d8bae32aa458b2a" providerId="LiveId" clId="{D1F6DF24-7977-416E-A8CB-0CF0122DCE5C}" dt="2023-07-09T19:59:09.847" v="13268"/>
          <ac:spMkLst>
            <pc:docMk/>
            <pc:sldMk cId="450477800" sldId="2145707285"/>
            <ac:spMk id="11" creationId="{B343A102-3679-2614-65A3-C2B4B6038A85}"/>
          </ac:spMkLst>
        </pc:spChg>
        <pc:graphicFrameChg chg="add del mod">
          <ac:chgData name="MAZEN KHERALLAH" userId="4d8bae32aa458b2a" providerId="LiveId" clId="{D1F6DF24-7977-416E-A8CB-0CF0122DCE5C}" dt="2023-07-09T19:59:07.325" v="13267" actId="21"/>
          <ac:graphicFrameMkLst>
            <pc:docMk/>
            <pc:sldMk cId="450477800" sldId="2145707285"/>
            <ac:graphicFrameMk id="10" creationId="{6462A41C-CC71-1547-8FAA-0148A33F3EF8}"/>
          </ac:graphicFrameMkLst>
        </pc:graphicFrameChg>
        <pc:graphicFrameChg chg="add mod">
          <ac:chgData name="MAZEN KHERALLAH" userId="4d8bae32aa458b2a" providerId="LiveId" clId="{D1F6DF24-7977-416E-A8CB-0CF0122DCE5C}" dt="2023-07-09T19:59:28.143" v="13270" actId="207"/>
          <ac:graphicFrameMkLst>
            <pc:docMk/>
            <pc:sldMk cId="450477800" sldId="2145707285"/>
            <ac:graphicFrameMk id="12" creationId="{0C7C86D5-FDC2-59B2-B179-06C2489093FE}"/>
          </ac:graphicFrameMkLst>
        </pc:graphicFrameChg>
        <pc:picChg chg="add del mod">
          <ac:chgData name="MAZEN KHERALLAH" userId="4d8bae32aa458b2a" providerId="LiveId" clId="{D1F6DF24-7977-416E-A8CB-0CF0122DCE5C}" dt="2023-07-09T19:59:01.979" v="13266" actId="478"/>
          <ac:picMkLst>
            <pc:docMk/>
            <pc:sldMk cId="450477800" sldId="2145707285"/>
            <ac:picMk id="1026" creationId="{F881F266-AA7E-C327-8202-D584C73A90E5}"/>
          </ac:picMkLst>
        </pc:picChg>
      </pc:sldChg>
      <pc:sldChg chg="addSp delSp modSp new mod modNotesTx">
        <pc:chgData name="MAZEN KHERALLAH" userId="4d8bae32aa458b2a" providerId="LiveId" clId="{D1F6DF24-7977-416E-A8CB-0CF0122DCE5C}" dt="2023-07-09T20:39:48.978" v="13663"/>
        <pc:sldMkLst>
          <pc:docMk/>
          <pc:sldMk cId="3073399503" sldId="2145707286"/>
        </pc:sldMkLst>
        <pc:spChg chg="mod">
          <ac:chgData name="MAZEN KHERALLAH" userId="4d8bae32aa458b2a" providerId="LiveId" clId="{D1F6DF24-7977-416E-A8CB-0CF0122DCE5C}" dt="2023-07-09T20:38:26.185" v="13418" actId="20577"/>
          <ac:spMkLst>
            <pc:docMk/>
            <pc:sldMk cId="3073399503" sldId="2145707286"/>
            <ac:spMk id="2" creationId="{0FF106A1-3D8B-5367-40B8-F69C9C688883}"/>
          </ac:spMkLst>
        </pc:spChg>
        <pc:spChg chg="del">
          <ac:chgData name="MAZEN KHERALLAH" userId="4d8bae32aa458b2a" providerId="LiveId" clId="{D1F6DF24-7977-416E-A8CB-0CF0122DCE5C}" dt="2023-07-09T20:34:18.193" v="13351" actId="22"/>
          <ac:spMkLst>
            <pc:docMk/>
            <pc:sldMk cId="3073399503" sldId="2145707286"/>
            <ac:spMk id="3" creationId="{53DD19EC-62DD-0A9A-248F-0695FCCD12F2}"/>
          </ac:spMkLst>
        </pc:spChg>
        <pc:spChg chg="add mod">
          <ac:chgData name="MAZEN KHERALLAH" userId="4d8bae32aa458b2a" providerId="LiveId" clId="{D1F6DF24-7977-416E-A8CB-0CF0122DCE5C}" dt="2023-07-09T20:34:21.375" v="13352" actId="478"/>
          <ac:spMkLst>
            <pc:docMk/>
            <pc:sldMk cId="3073399503" sldId="2145707286"/>
            <ac:spMk id="7" creationId="{BB880E51-E928-7736-CB08-979A7D8B8330}"/>
          </ac:spMkLst>
        </pc:spChg>
        <pc:spChg chg="add mod">
          <ac:chgData name="MAZEN KHERALLAH" userId="4d8bae32aa458b2a" providerId="LiveId" clId="{D1F6DF24-7977-416E-A8CB-0CF0122DCE5C}" dt="2023-07-09T20:39:41.899" v="13662" actId="12788"/>
          <ac:spMkLst>
            <pc:docMk/>
            <pc:sldMk cId="3073399503" sldId="2145707286"/>
            <ac:spMk id="11" creationId="{FC28BF89-60FD-AB0F-2AEF-396AFA9EE3DC}"/>
          </ac:spMkLst>
        </pc:spChg>
        <pc:spChg chg="add mod">
          <ac:chgData name="MAZEN KHERALLAH" userId="4d8bae32aa458b2a" providerId="LiveId" clId="{D1F6DF24-7977-416E-A8CB-0CF0122DCE5C}" dt="2023-07-09T20:39:48.978" v="13663"/>
          <ac:spMkLst>
            <pc:docMk/>
            <pc:sldMk cId="3073399503" sldId="2145707286"/>
            <ac:spMk id="12" creationId="{7E1A3A69-9FD0-ABD9-636C-20B5C0B12A8B}"/>
          </ac:spMkLst>
        </pc:spChg>
        <pc:picChg chg="add del mod ord">
          <ac:chgData name="MAZEN KHERALLAH" userId="4d8bae32aa458b2a" providerId="LiveId" clId="{D1F6DF24-7977-416E-A8CB-0CF0122DCE5C}" dt="2023-07-09T20:34:21.375" v="13352" actId="478"/>
          <ac:picMkLst>
            <pc:docMk/>
            <pc:sldMk cId="3073399503" sldId="2145707286"/>
            <ac:picMk id="5" creationId="{F5E34080-A60B-7CD0-5196-9ACE6F143859}"/>
          </ac:picMkLst>
        </pc:picChg>
        <pc:picChg chg="add mod">
          <ac:chgData name="MAZEN KHERALLAH" userId="4d8bae32aa458b2a" providerId="LiveId" clId="{D1F6DF24-7977-416E-A8CB-0CF0122DCE5C}" dt="2023-07-09T20:34:43.636" v="13357" actId="1582"/>
          <ac:picMkLst>
            <pc:docMk/>
            <pc:sldMk cId="3073399503" sldId="2145707286"/>
            <ac:picMk id="9" creationId="{C87A678A-B490-03D1-28D8-3978DC3B775F}"/>
          </ac:picMkLst>
        </pc:picChg>
      </pc:sldChg>
      <pc:sldChg chg="add del">
        <pc:chgData name="MAZEN KHERALLAH" userId="4d8bae32aa458b2a" providerId="LiveId" clId="{D1F6DF24-7977-416E-A8CB-0CF0122DCE5C}" dt="2023-07-09T20:43:29.123" v="13688" actId="47"/>
        <pc:sldMkLst>
          <pc:docMk/>
          <pc:sldMk cId="2233688475" sldId="2145707287"/>
        </pc:sldMkLst>
      </pc:sldChg>
      <pc:sldChg chg="add del">
        <pc:chgData name="MAZEN KHERALLAH" userId="4d8bae32aa458b2a" providerId="LiveId" clId="{D1F6DF24-7977-416E-A8CB-0CF0122DCE5C}" dt="2023-07-09T20:43:23.622" v="13686" actId="47"/>
        <pc:sldMkLst>
          <pc:docMk/>
          <pc:sldMk cId="3623418124" sldId="2145707288"/>
        </pc:sldMkLst>
      </pc:sldChg>
      <pc:sldChg chg="add del">
        <pc:chgData name="MAZEN KHERALLAH" userId="4d8bae32aa458b2a" providerId="LiveId" clId="{D1F6DF24-7977-416E-A8CB-0CF0122DCE5C}" dt="2023-07-09T20:43:19.571" v="13684" actId="47"/>
        <pc:sldMkLst>
          <pc:docMk/>
          <pc:sldMk cId="1706777084" sldId="2145707289"/>
        </pc:sldMkLst>
      </pc:sldChg>
      <pc:sldChg chg="add del">
        <pc:chgData name="MAZEN KHERALLAH" userId="4d8bae32aa458b2a" providerId="LiveId" clId="{D1F6DF24-7977-416E-A8CB-0CF0122DCE5C}" dt="2023-07-09T20:43:11.110" v="13681" actId="47"/>
        <pc:sldMkLst>
          <pc:docMk/>
          <pc:sldMk cId="3085282858" sldId="2145707290"/>
        </pc:sldMkLst>
      </pc:sldChg>
      <pc:sldChg chg="add del">
        <pc:chgData name="MAZEN KHERALLAH" userId="4d8bae32aa458b2a" providerId="LiveId" clId="{D1F6DF24-7977-416E-A8CB-0CF0122DCE5C}" dt="2023-07-09T20:43:08.678" v="13680" actId="47"/>
        <pc:sldMkLst>
          <pc:docMk/>
          <pc:sldMk cId="2746611486" sldId="2145707291"/>
        </pc:sldMkLst>
      </pc:sldChg>
      <pc:sldChg chg="add del">
        <pc:chgData name="MAZEN KHERALLAH" userId="4d8bae32aa458b2a" providerId="LiveId" clId="{D1F6DF24-7977-416E-A8CB-0CF0122DCE5C}" dt="2023-07-09T20:43:02.304" v="13678" actId="47"/>
        <pc:sldMkLst>
          <pc:docMk/>
          <pc:sldMk cId="2335462675" sldId="2145707292"/>
        </pc:sldMkLst>
      </pc:sldChg>
      <pc:sldChg chg="modSp add del mod">
        <pc:chgData name="MAZEN KHERALLAH" userId="4d8bae32aa458b2a" providerId="LiveId" clId="{D1F6DF24-7977-416E-A8CB-0CF0122DCE5C}" dt="2023-07-10T13:32:22.672" v="14006" actId="47"/>
        <pc:sldMkLst>
          <pc:docMk/>
          <pc:sldMk cId="1280402855" sldId="2145707293"/>
        </pc:sldMkLst>
        <pc:graphicFrameChg chg="mod">
          <ac:chgData name="MAZEN KHERALLAH" userId="4d8bae32aa458b2a" providerId="LiveId" clId="{D1F6DF24-7977-416E-A8CB-0CF0122DCE5C}" dt="2023-07-09T20:42:43.755" v="13674" actId="1076"/>
          <ac:graphicFrameMkLst>
            <pc:docMk/>
            <pc:sldMk cId="1280402855" sldId="2145707293"/>
            <ac:graphicFrameMk id="9" creationId="{4632BEB9-BFDF-C50C-722F-14A4287EBB8A}"/>
          </ac:graphicFrameMkLst>
        </pc:graphicFrameChg>
        <pc:graphicFrameChg chg="mod">
          <ac:chgData name="MAZEN KHERALLAH" userId="4d8bae32aa458b2a" providerId="LiveId" clId="{D1F6DF24-7977-416E-A8CB-0CF0122DCE5C}" dt="2023-07-09T20:42:52.545" v="13676" actId="1076"/>
          <ac:graphicFrameMkLst>
            <pc:docMk/>
            <pc:sldMk cId="1280402855" sldId="2145707293"/>
            <ac:graphicFrameMk id="57" creationId="{FD78B399-7D43-2023-2E12-062C1C4ED1B3}"/>
          </ac:graphicFrameMkLst>
        </pc:graphicFrameChg>
      </pc:sldChg>
      <pc:sldChg chg="add del">
        <pc:chgData name="MAZEN KHERALLAH" userId="4d8bae32aa458b2a" providerId="LiveId" clId="{D1F6DF24-7977-416E-A8CB-0CF0122DCE5C}" dt="2023-07-10T13:32:28.238" v="14008" actId="47"/>
        <pc:sldMkLst>
          <pc:docMk/>
          <pc:sldMk cId="304583245" sldId="2145707294"/>
        </pc:sldMkLst>
      </pc:sldChg>
      <pc:sldChg chg="add del">
        <pc:chgData name="MAZEN KHERALLAH" userId="4d8bae32aa458b2a" providerId="LiveId" clId="{D1F6DF24-7977-416E-A8CB-0CF0122DCE5C}" dt="2023-07-10T13:32:15.358" v="14004" actId="47"/>
        <pc:sldMkLst>
          <pc:docMk/>
          <pc:sldMk cId="4088153432" sldId="2145707295"/>
        </pc:sldMkLst>
      </pc:sldChg>
      <pc:sldChg chg="add del">
        <pc:chgData name="MAZEN KHERALLAH" userId="4d8bae32aa458b2a" providerId="LiveId" clId="{D1F6DF24-7977-416E-A8CB-0CF0122DCE5C}" dt="2023-07-10T13:32:09.316" v="14002" actId="47"/>
        <pc:sldMkLst>
          <pc:docMk/>
          <pc:sldMk cId="1739911898" sldId="2145707296"/>
        </pc:sldMkLst>
      </pc:sldChg>
      <pc:sldChg chg="add del">
        <pc:chgData name="MAZEN KHERALLAH" userId="4d8bae32aa458b2a" providerId="LiveId" clId="{D1F6DF24-7977-416E-A8CB-0CF0122DCE5C}" dt="2023-07-10T13:32:00.655" v="14000" actId="47"/>
        <pc:sldMkLst>
          <pc:docMk/>
          <pc:sldMk cId="899565067" sldId="2145707297"/>
        </pc:sldMkLst>
      </pc:sldChg>
      <pc:sldChg chg="add del">
        <pc:chgData name="MAZEN KHERALLAH" userId="4d8bae32aa458b2a" providerId="LiveId" clId="{D1F6DF24-7977-416E-A8CB-0CF0122DCE5C}" dt="2023-07-10T13:31:53.413" v="13998" actId="47"/>
        <pc:sldMkLst>
          <pc:docMk/>
          <pc:sldMk cId="2022500751" sldId="2145707298"/>
        </pc:sldMkLst>
      </pc:sldChg>
      <pc:sldChg chg="add">
        <pc:chgData name="MAZEN KHERALLAH" userId="4d8bae32aa458b2a" providerId="LiveId" clId="{D1F6DF24-7977-416E-A8CB-0CF0122DCE5C}" dt="2023-07-09T20:43:21.944" v="13685"/>
        <pc:sldMkLst>
          <pc:docMk/>
          <pc:sldMk cId="2436020119" sldId="2145707299"/>
        </pc:sldMkLst>
      </pc:sldChg>
      <pc:sldChg chg="add">
        <pc:chgData name="MAZEN KHERALLAH" userId="4d8bae32aa458b2a" providerId="LiveId" clId="{D1F6DF24-7977-416E-A8CB-0CF0122DCE5C}" dt="2023-07-09T20:43:27.533" v="13687"/>
        <pc:sldMkLst>
          <pc:docMk/>
          <pc:sldMk cId="2210656703" sldId="2145707300"/>
        </pc:sldMkLst>
      </pc:sldChg>
      <pc:sldChg chg="modSp add">
        <pc:chgData name="MAZEN KHERALLAH" userId="4d8bae32aa458b2a" providerId="LiveId" clId="{D1F6DF24-7977-416E-A8CB-0CF0122DCE5C}" dt="2023-07-10T13:31:29.743" v="13992" actId="207"/>
        <pc:sldMkLst>
          <pc:docMk/>
          <pc:sldMk cId="632125930" sldId="2145707301"/>
        </pc:sldMkLst>
        <pc:graphicFrameChg chg="mod">
          <ac:chgData name="MAZEN KHERALLAH" userId="4d8bae32aa458b2a" providerId="LiveId" clId="{D1F6DF24-7977-416E-A8CB-0CF0122DCE5C}" dt="2023-07-10T13:30:59.940" v="13989" actId="207"/>
          <ac:graphicFrameMkLst>
            <pc:docMk/>
            <pc:sldMk cId="632125930" sldId="2145707301"/>
            <ac:graphicFrameMk id="52" creationId="{99161475-2AFC-8B40-EB68-87C0BDDD1921}"/>
          </ac:graphicFrameMkLst>
        </pc:graphicFrameChg>
        <pc:graphicFrameChg chg="mod">
          <ac:chgData name="MAZEN KHERALLAH" userId="4d8bae32aa458b2a" providerId="LiveId" clId="{D1F6DF24-7977-416E-A8CB-0CF0122DCE5C}" dt="2023-07-10T13:31:29.743" v="13992" actId="207"/>
          <ac:graphicFrameMkLst>
            <pc:docMk/>
            <pc:sldMk cId="632125930" sldId="2145707301"/>
            <ac:graphicFrameMk id="55" creationId="{9656473E-32D6-38AE-B157-AD3DD69E68B7}"/>
          </ac:graphicFrameMkLst>
        </pc:graphicFrameChg>
        <pc:graphicFrameChg chg="mod">
          <ac:chgData name="MAZEN KHERALLAH" userId="4d8bae32aa458b2a" providerId="LiveId" clId="{D1F6DF24-7977-416E-A8CB-0CF0122DCE5C}" dt="2023-07-10T13:31:24.910" v="13991" actId="207"/>
          <ac:graphicFrameMkLst>
            <pc:docMk/>
            <pc:sldMk cId="632125930" sldId="2145707301"/>
            <ac:graphicFrameMk id="58" creationId="{FCAD0B1C-7DDB-41B6-C2F3-D85CD83A337A}"/>
          </ac:graphicFrameMkLst>
        </pc:graphicFrameChg>
      </pc:sldChg>
      <pc:sldChg chg="add">
        <pc:chgData name="MAZEN KHERALLAH" userId="4d8bae32aa458b2a" providerId="LiveId" clId="{D1F6DF24-7977-416E-A8CB-0CF0122DCE5C}" dt="2023-07-10T13:31:51.490" v="13997"/>
        <pc:sldMkLst>
          <pc:docMk/>
          <pc:sldMk cId="247769414" sldId="2145707302"/>
        </pc:sldMkLst>
      </pc:sldChg>
      <pc:sldChg chg="add del">
        <pc:chgData name="MAZEN KHERALLAH" userId="4d8bae32aa458b2a" providerId="LiveId" clId="{D1F6DF24-7977-416E-A8CB-0CF0122DCE5C}" dt="2023-07-10T13:31:41.586" v="13994" actId="47"/>
        <pc:sldMkLst>
          <pc:docMk/>
          <pc:sldMk cId="871989742" sldId="2145707302"/>
        </pc:sldMkLst>
      </pc:sldChg>
      <pc:sldChg chg="add del">
        <pc:chgData name="MAZEN KHERALLAH" userId="4d8bae32aa458b2a" providerId="LiveId" clId="{D1F6DF24-7977-416E-A8CB-0CF0122DCE5C}" dt="2023-07-10T13:31:47.368" v="13996" actId="47"/>
        <pc:sldMkLst>
          <pc:docMk/>
          <pc:sldMk cId="4019519697" sldId="2145707302"/>
        </pc:sldMkLst>
      </pc:sldChg>
      <pc:sldChg chg="add">
        <pc:chgData name="MAZEN KHERALLAH" userId="4d8bae32aa458b2a" providerId="LiveId" clId="{D1F6DF24-7977-416E-A8CB-0CF0122DCE5C}" dt="2023-07-10T13:31:58.930" v="13999"/>
        <pc:sldMkLst>
          <pc:docMk/>
          <pc:sldMk cId="877185025" sldId="2145707303"/>
        </pc:sldMkLst>
      </pc:sldChg>
      <pc:sldChg chg="add">
        <pc:chgData name="MAZEN KHERALLAH" userId="4d8bae32aa458b2a" providerId="LiveId" clId="{D1F6DF24-7977-416E-A8CB-0CF0122DCE5C}" dt="2023-07-10T13:32:04.175" v="14001"/>
        <pc:sldMkLst>
          <pc:docMk/>
          <pc:sldMk cId="3888515693" sldId="2145707304"/>
        </pc:sldMkLst>
      </pc:sldChg>
      <pc:sldChg chg="add">
        <pc:chgData name="MAZEN KHERALLAH" userId="4d8bae32aa458b2a" providerId="LiveId" clId="{D1F6DF24-7977-416E-A8CB-0CF0122DCE5C}" dt="2023-07-10T13:32:12.633" v="14003"/>
        <pc:sldMkLst>
          <pc:docMk/>
          <pc:sldMk cId="3249109940" sldId="2145707305"/>
        </pc:sldMkLst>
      </pc:sldChg>
      <pc:sldChg chg="add">
        <pc:chgData name="MAZEN KHERALLAH" userId="4d8bae32aa458b2a" providerId="LiveId" clId="{D1F6DF24-7977-416E-A8CB-0CF0122DCE5C}" dt="2023-07-10T13:32:19.755" v="14005"/>
        <pc:sldMkLst>
          <pc:docMk/>
          <pc:sldMk cId="3575914976" sldId="2145707306"/>
        </pc:sldMkLst>
      </pc:sldChg>
      <pc:sldChg chg="add">
        <pc:chgData name="MAZEN KHERALLAH" userId="4d8bae32aa458b2a" providerId="LiveId" clId="{D1F6DF24-7977-416E-A8CB-0CF0122DCE5C}" dt="2023-07-10T13:32:25.892" v="14007"/>
        <pc:sldMkLst>
          <pc:docMk/>
          <pc:sldMk cId="3503757116" sldId="2145707307"/>
        </pc:sldMkLst>
      </pc:sldChg>
      <pc:sldChg chg="addSp delSp modSp new mod">
        <pc:chgData name="MAZEN KHERALLAH" userId="4d8bae32aa458b2a" providerId="LiveId" clId="{D1F6DF24-7977-416E-A8CB-0CF0122DCE5C}" dt="2023-07-13T16:42:51.765" v="15493" actId="113"/>
        <pc:sldMkLst>
          <pc:docMk/>
          <pc:sldMk cId="2504158023" sldId="2145707318"/>
        </pc:sldMkLst>
        <pc:spChg chg="mod">
          <ac:chgData name="MAZEN KHERALLAH" userId="4d8bae32aa458b2a" providerId="LiveId" clId="{D1F6DF24-7977-416E-A8CB-0CF0122DCE5C}" dt="2023-07-13T15:10:53.836" v="14424" actId="6549"/>
          <ac:spMkLst>
            <pc:docMk/>
            <pc:sldMk cId="2504158023" sldId="2145707318"/>
            <ac:spMk id="2" creationId="{3A47DCA0-56B8-BB74-197F-0E2E45B23384}"/>
          </ac:spMkLst>
        </pc:spChg>
        <pc:spChg chg="del">
          <ac:chgData name="MAZEN KHERALLAH" userId="4d8bae32aa458b2a" providerId="LiveId" clId="{D1F6DF24-7977-416E-A8CB-0CF0122DCE5C}" dt="2023-07-13T15:02:56.760" v="14029" actId="1032"/>
          <ac:spMkLst>
            <pc:docMk/>
            <pc:sldMk cId="2504158023" sldId="2145707318"/>
            <ac:spMk id="3" creationId="{C9F0B78C-4FEE-74B0-D72E-7A1BB3AA2589}"/>
          </ac:spMkLst>
        </pc:spChg>
        <pc:graphicFrameChg chg="add mod modGraphic">
          <ac:chgData name="MAZEN KHERALLAH" userId="4d8bae32aa458b2a" providerId="LiveId" clId="{D1F6DF24-7977-416E-A8CB-0CF0122DCE5C}" dt="2023-07-13T16:42:51.765" v="15493" actId="113"/>
          <ac:graphicFrameMkLst>
            <pc:docMk/>
            <pc:sldMk cId="2504158023" sldId="2145707318"/>
            <ac:graphicFrameMk id="4" creationId="{FD474EDF-B540-CCD9-612E-AD173D7393CA}"/>
          </ac:graphicFrameMkLst>
        </pc:graphicFrameChg>
      </pc:sldChg>
      <pc:sldChg chg="modSp add mod ord">
        <pc:chgData name="MAZEN KHERALLAH" userId="4d8bae32aa458b2a" providerId="LiveId" clId="{D1F6DF24-7977-416E-A8CB-0CF0122DCE5C}" dt="2023-07-13T16:43:05.738" v="15494" actId="113"/>
        <pc:sldMkLst>
          <pc:docMk/>
          <pc:sldMk cId="618417261" sldId="2145707319"/>
        </pc:sldMkLst>
        <pc:spChg chg="mod">
          <ac:chgData name="MAZEN KHERALLAH" userId="4d8bae32aa458b2a" providerId="LiveId" clId="{D1F6DF24-7977-416E-A8CB-0CF0122DCE5C}" dt="2023-07-13T15:23:02.650" v="15017" actId="20577"/>
          <ac:spMkLst>
            <pc:docMk/>
            <pc:sldMk cId="618417261" sldId="2145707319"/>
            <ac:spMk id="2" creationId="{3A47DCA0-56B8-BB74-197F-0E2E45B23384}"/>
          </ac:spMkLst>
        </pc:spChg>
        <pc:graphicFrameChg chg="mod modGraphic">
          <ac:chgData name="MAZEN KHERALLAH" userId="4d8bae32aa458b2a" providerId="LiveId" clId="{D1F6DF24-7977-416E-A8CB-0CF0122DCE5C}" dt="2023-07-13T16:43:05.738" v="15494" actId="113"/>
          <ac:graphicFrameMkLst>
            <pc:docMk/>
            <pc:sldMk cId="618417261" sldId="2145707319"/>
            <ac:graphicFrameMk id="4" creationId="{FD474EDF-B540-CCD9-612E-AD173D7393CA}"/>
          </ac:graphicFrameMkLst>
        </pc:graphicFrameChg>
      </pc:sldChg>
      <pc:sldChg chg="new del">
        <pc:chgData name="MAZEN KHERALLAH" userId="4d8bae32aa458b2a" providerId="LiveId" clId="{D1F6DF24-7977-416E-A8CB-0CF0122DCE5C}" dt="2023-07-13T16:45:50.059" v="15626" actId="47"/>
        <pc:sldMkLst>
          <pc:docMk/>
          <pc:sldMk cId="2227302725" sldId="2145707320"/>
        </pc:sldMkLst>
      </pc:sldChg>
      <pc:sldChg chg="modSp add mod">
        <pc:chgData name="MAZEN KHERALLAH" userId="4d8bae32aa458b2a" providerId="LiveId" clId="{D1F6DF24-7977-416E-A8CB-0CF0122DCE5C}" dt="2023-07-13T16:42:44.827" v="15492" actId="113"/>
        <pc:sldMkLst>
          <pc:docMk/>
          <pc:sldMk cId="3625173510" sldId="2145707321"/>
        </pc:sldMkLst>
        <pc:spChg chg="mod">
          <ac:chgData name="MAZEN KHERALLAH" userId="4d8bae32aa458b2a" providerId="LiveId" clId="{D1F6DF24-7977-416E-A8CB-0CF0122DCE5C}" dt="2023-07-13T15:22:50.388" v="15013" actId="20577"/>
          <ac:spMkLst>
            <pc:docMk/>
            <pc:sldMk cId="3625173510" sldId="2145707321"/>
            <ac:spMk id="2" creationId="{3A47DCA0-56B8-BB74-197F-0E2E45B23384}"/>
          </ac:spMkLst>
        </pc:spChg>
        <pc:graphicFrameChg chg="mod modGraphic">
          <ac:chgData name="MAZEN KHERALLAH" userId="4d8bae32aa458b2a" providerId="LiveId" clId="{D1F6DF24-7977-416E-A8CB-0CF0122DCE5C}" dt="2023-07-13T16:42:44.827" v="15492" actId="113"/>
          <ac:graphicFrameMkLst>
            <pc:docMk/>
            <pc:sldMk cId="3625173510" sldId="2145707321"/>
            <ac:graphicFrameMk id="4" creationId="{FD474EDF-B540-CCD9-612E-AD173D7393CA}"/>
          </ac:graphicFrameMkLst>
        </pc:graphicFrameChg>
      </pc:sldChg>
      <pc:sldChg chg="modSp add mod">
        <pc:chgData name="MAZEN KHERALLAH" userId="4d8bae32aa458b2a" providerId="LiveId" clId="{D1F6DF24-7977-416E-A8CB-0CF0122DCE5C}" dt="2023-07-13T17:04:09.103" v="17330" actId="113"/>
        <pc:sldMkLst>
          <pc:docMk/>
          <pc:sldMk cId="4236085381" sldId="2145707322"/>
        </pc:sldMkLst>
        <pc:spChg chg="mod">
          <ac:chgData name="MAZEN KHERALLAH" userId="4d8bae32aa458b2a" providerId="LiveId" clId="{D1F6DF24-7977-416E-A8CB-0CF0122DCE5C}" dt="2023-07-13T15:24:44.496" v="15043" actId="6549"/>
          <ac:spMkLst>
            <pc:docMk/>
            <pc:sldMk cId="4236085381" sldId="2145707322"/>
            <ac:spMk id="2" creationId="{3A47DCA0-56B8-BB74-197F-0E2E45B23384}"/>
          </ac:spMkLst>
        </pc:spChg>
        <pc:graphicFrameChg chg="mod">
          <ac:chgData name="MAZEN KHERALLAH" userId="4d8bae32aa458b2a" providerId="LiveId" clId="{D1F6DF24-7977-416E-A8CB-0CF0122DCE5C}" dt="2023-07-13T17:04:09.103" v="17330" actId="113"/>
          <ac:graphicFrameMkLst>
            <pc:docMk/>
            <pc:sldMk cId="4236085381" sldId="2145707322"/>
            <ac:graphicFrameMk id="4" creationId="{FD474EDF-B540-CCD9-612E-AD173D7393CA}"/>
          </ac:graphicFrameMkLst>
        </pc:graphicFrameChg>
      </pc:sldChg>
      <pc:sldChg chg="modSp add mod">
        <pc:chgData name="MAZEN KHERALLAH" userId="4d8bae32aa458b2a" providerId="LiveId" clId="{D1F6DF24-7977-416E-A8CB-0CF0122DCE5C}" dt="2023-07-13T17:03:58.284" v="17329" actId="113"/>
        <pc:sldMkLst>
          <pc:docMk/>
          <pc:sldMk cId="3159122790" sldId="2145707323"/>
        </pc:sldMkLst>
        <pc:spChg chg="mod">
          <ac:chgData name="MAZEN KHERALLAH" userId="4d8bae32aa458b2a" providerId="LiveId" clId="{D1F6DF24-7977-416E-A8CB-0CF0122DCE5C}" dt="2023-07-13T15:24:50.416" v="15045" actId="20577"/>
          <ac:spMkLst>
            <pc:docMk/>
            <pc:sldMk cId="3159122790" sldId="2145707323"/>
            <ac:spMk id="2" creationId="{3A47DCA0-56B8-BB74-197F-0E2E45B23384}"/>
          </ac:spMkLst>
        </pc:spChg>
        <pc:graphicFrameChg chg="mod">
          <ac:chgData name="MAZEN KHERALLAH" userId="4d8bae32aa458b2a" providerId="LiveId" clId="{D1F6DF24-7977-416E-A8CB-0CF0122DCE5C}" dt="2023-07-13T17:03:58.284" v="17329" actId="113"/>
          <ac:graphicFrameMkLst>
            <pc:docMk/>
            <pc:sldMk cId="3159122790" sldId="2145707323"/>
            <ac:graphicFrameMk id="4" creationId="{FD474EDF-B540-CCD9-612E-AD173D7393CA}"/>
          </ac:graphicFrameMkLst>
        </pc:graphicFrameChg>
      </pc:sldChg>
      <pc:sldChg chg="modSp add mod">
        <pc:chgData name="MAZEN KHERALLAH" userId="4d8bae32aa458b2a" providerId="LiveId" clId="{D1F6DF24-7977-416E-A8CB-0CF0122DCE5C}" dt="2023-07-13T16:54:12.470" v="16964" actId="113"/>
        <pc:sldMkLst>
          <pc:docMk/>
          <pc:sldMk cId="1162938299" sldId="2145707324"/>
        </pc:sldMkLst>
        <pc:spChg chg="mod">
          <ac:chgData name="MAZEN KHERALLAH" userId="4d8bae32aa458b2a" providerId="LiveId" clId="{D1F6DF24-7977-416E-A8CB-0CF0122DCE5C}" dt="2023-07-13T16:47:46.229" v="15628" actId="20577"/>
          <ac:spMkLst>
            <pc:docMk/>
            <pc:sldMk cId="1162938299" sldId="2145707324"/>
            <ac:spMk id="2" creationId="{3A47DCA0-56B8-BB74-197F-0E2E45B23384}"/>
          </ac:spMkLst>
        </pc:spChg>
        <pc:graphicFrameChg chg="mod modGraphic">
          <ac:chgData name="MAZEN KHERALLAH" userId="4d8bae32aa458b2a" providerId="LiveId" clId="{D1F6DF24-7977-416E-A8CB-0CF0122DCE5C}" dt="2023-07-13T16:54:12.470" v="16964" actId="113"/>
          <ac:graphicFrameMkLst>
            <pc:docMk/>
            <pc:sldMk cId="1162938299" sldId="2145707324"/>
            <ac:graphicFrameMk id="4" creationId="{FD474EDF-B540-CCD9-612E-AD173D7393CA}"/>
          </ac:graphicFrameMkLst>
        </pc:graphicFrameChg>
      </pc:sldChg>
      <pc:sldChg chg="addSp modSp add mod">
        <pc:chgData name="MAZEN KHERALLAH" userId="4d8bae32aa458b2a" providerId="LiveId" clId="{D1F6DF24-7977-416E-A8CB-0CF0122DCE5C}" dt="2023-07-13T17:05:38.214" v="17377" actId="20577"/>
        <pc:sldMkLst>
          <pc:docMk/>
          <pc:sldMk cId="1178212636" sldId="2145707325"/>
        </pc:sldMkLst>
        <pc:spChg chg="mod">
          <ac:chgData name="MAZEN KHERALLAH" userId="4d8bae32aa458b2a" providerId="LiveId" clId="{D1F6DF24-7977-416E-A8CB-0CF0122DCE5C}" dt="2023-07-13T16:54:26.177" v="16967" actId="6549"/>
          <ac:spMkLst>
            <pc:docMk/>
            <pc:sldMk cId="1178212636" sldId="2145707325"/>
            <ac:spMk id="2" creationId="{3A47DCA0-56B8-BB74-197F-0E2E45B23384}"/>
          </ac:spMkLst>
        </pc:spChg>
        <pc:graphicFrameChg chg="mod">
          <ac:chgData name="MAZEN KHERALLAH" userId="4d8bae32aa458b2a" providerId="LiveId" clId="{D1F6DF24-7977-416E-A8CB-0CF0122DCE5C}" dt="2023-07-13T17:05:38.214" v="17377" actId="20577"/>
          <ac:graphicFrameMkLst>
            <pc:docMk/>
            <pc:sldMk cId="1178212636" sldId="2145707325"/>
            <ac:graphicFrameMk id="4" creationId="{FD474EDF-B540-CCD9-612E-AD173D7393CA}"/>
          </ac:graphicFrameMkLst>
        </pc:graphicFrameChg>
        <pc:picChg chg="add mod">
          <ac:chgData name="MAZEN KHERALLAH" userId="4d8bae32aa458b2a" providerId="LiveId" clId="{D1F6DF24-7977-416E-A8CB-0CF0122DCE5C}" dt="2023-07-13T17:01:56.211" v="17212" actId="1076"/>
          <ac:picMkLst>
            <pc:docMk/>
            <pc:sldMk cId="1178212636" sldId="2145707325"/>
            <ac:picMk id="5" creationId="{B256A114-58B2-5250-F2A4-014700DA1E94}"/>
          </ac:picMkLst>
        </pc:picChg>
      </pc:sldChg>
      <pc:sldChg chg="addSp delSp modSp add mod">
        <pc:chgData name="MAZEN KHERALLAH" userId="4d8bae32aa458b2a" providerId="LiveId" clId="{D1F6DF24-7977-416E-A8CB-0CF0122DCE5C}" dt="2023-07-13T17:07:00.734" v="17461" actId="20577"/>
        <pc:sldMkLst>
          <pc:docMk/>
          <pc:sldMk cId="1011828333" sldId="2145707326"/>
        </pc:sldMkLst>
        <pc:spChg chg="mod">
          <ac:chgData name="MAZEN KHERALLAH" userId="4d8bae32aa458b2a" providerId="LiveId" clId="{D1F6DF24-7977-416E-A8CB-0CF0122DCE5C}" dt="2023-07-13T17:07:00.734" v="17461" actId="20577"/>
          <ac:spMkLst>
            <pc:docMk/>
            <pc:sldMk cId="1011828333" sldId="2145707326"/>
            <ac:spMk id="2" creationId="{3A47DCA0-56B8-BB74-197F-0E2E45B23384}"/>
          </ac:spMkLst>
        </pc:spChg>
        <pc:graphicFrameChg chg="mod">
          <ac:chgData name="MAZEN KHERALLAH" userId="4d8bae32aa458b2a" providerId="LiveId" clId="{D1F6DF24-7977-416E-A8CB-0CF0122DCE5C}" dt="2023-07-13T17:06:53.384" v="17459" actId="20577"/>
          <ac:graphicFrameMkLst>
            <pc:docMk/>
            <pc:sldMk cId="1011828333" sldId="2145707326"/>
            <ac:graphicFrameMk id="4" creationId="{FD474EDF-B540-CCD9-612E-AD173D7393CA}"/>
          </ac:graphicFrameMkLst>
        </pc:graphicFrameChg>
        <pc:picChg chg="del">
          <ac:chgData name="MAZEN KHERALLAH" userId="4d8bae32aa458b2a" providerId="LiveId" clId="{D1F6DF24-7977-416E-A8CB-0CF0122DCE5C}" dt="2023-07-13T17:05:07.113" v="17332" actId="478"/>
          <ac:picMkLst>
            <pc:docMk/>
            <pc:sldMk cId="1011828333" sldId="2145707326"/>
            <ac:picMk id="5" creationId="{B256A114-58B2-5250-F2A4-014700DA1E94}"/>
          </ac:picMkLst>
        </pc:picChg>
        <pc:picChg chg="add del">
          <ac:chgData name="MAZEN KHERALLAH" userId="4d8bae32aa458b2a" providerId="LiveId" clId="{D1F6DF24-7977-416E-A8CB-0CF0122DCE5C}" dt="2023-07-13T17:05:09.284" v="17334" actId="478"/>
          <ac:picMkLst>
            <pc:docMk/>
            <pc:sldMk cId="1011828333" sldId="2145707326"/>
            <ac:picMk id="6" creationId="{23C02CFF-518A-EDAD-4EDE-5DA90ECF6292}"/>
          </ac:picMkLst>
        </pc:picChg>
        <pc:picChg chg="add mod">
          <ac:chgData name="MAZEN KHERALLAH" userId="4d8bae32aa458b2a" providerId="LiveId" clId="{D1F6DF24-7977-416E-A8CB-0CF0122DCE5C}" dt="2023-07-13T17:05:13.431" v="17336" actId="1076"/>
          <ac:picMkLst>
            <pc:docMk/>
            <pc:sldMk cId="1011828333" sldId="2145707326"/>
            <ac:picMk id="8" creationId="{F55AEA03-9733-1364-04A7-E230AA3078E6}"/>
          </ac:picMkLst>
        </pc:picChg>
      </pc:sldChg>
      <pc:sldChg chg="modSp add mod ord">
        <pc:chgData name="MAZEN KHERALLAH" userId="4d8bae32aa458b2a" providerId="LiveId" clId="{D1F6DF24-7977-416E-A8CB-0CF0122DCE5C}" dt="2023-07-13T17:11:21.072" v="17804" actId="113"/>
        <pc:sldMkLst>
          <pc:docMk/>
          <pc:sldMk cId="1712684670" sldId="2145707327"/>
        </pc:sldMkLst>
        <pc:spChg chg="mod">
          <ac:chgData name="MAZEN KHERALLAH" userId="4d8bae32aa458b2a" providerId="LiveId" clId="{D1F6DF24-7977-416E-A8CB-0CF0122DCE5C}" dt="2023-07-13T17:07:17.132" v="17466" actId="20577"/>
          <ac:spMkLst>
            <pc:docMk/>
            <pc:sldMk cId="1712684670" sldId="2145707327"/>
            <ac:spMk id="2" creationId="{3A47DCA0-56B8-BB74-197F-0E2E45B23384}"/>
          </ac:spMkLst>
        </pc:spChg>
        <pc:graphicFrameChg chg="mod">
          <ac:chgData name="MAZEN KHERALLAH" userId="4d8bae32aa458b2a" providerId="LiveId" clId="{D1F6DF24-7977-416E-A8CB-0CF0122DCE5C}" dt="2023-07-13T17:11:21.072" v="17804" actId="113"/>
          <ac:graphicFrameMkLst>
            <pc:docMk/>
            <pc:sldMk cId="1712684670" sldId="2145707327"/>
            <ac:graphicFrameMk id="4" creationId="{FD474EDF-B540-CCD9-612E-AD173D7393CA}"/>
          </ac:graphicFrameMkLst>
        </pc:graphicFrameChg>
      </pc:sldChg>
      <pc:sldChg chg="modSp add mod">
        <pc:chgData name="MAZEN KHERALLAH" userId="4d8bae32aa458b2a" providerId="LiveId" clId="{D1F6DF24-7977-416E-A8CB-0CF0122DCE5C}" dt="2023-07-13T17:16:49.898" v="18285" actId="113"/>
        <pc:sldMkLst>
          <pc:docMk/>
          <pc:sldMk cId="3413287235" sldId="2145707328"/>
        </pc:sldMkLst>
        <pc:spChg chg="mod">
          <ac:chgData name="MAZEN KHERALLAH" userId="4d8bae32aa458b2a" providerId="LiveId" clId="{D1F6DF24-7977-416E-A8CB-0CF0122DCE5C}" dt="2023-07-13T17:11:42.496" v="17808" actId="20577"/>
          <ac:spMkLst>
            <pc:docMk/>
            <pc:sldMk cId="3413287235" sldId="2145707328"/>
            <ac:spMk id="2" creationId="{3A47DCA0-56B8-BB74-197F-0E2E45B23384}"/>
          </ac:spMkLst>
        </pc:spChg>
        <pc:graphicFrameChg chg="mod">
          <ac:chgData name="MAZEN KHERALLAH" userId="4d8bae32aa458b2a" providerId="LiveId" clId="{D1F6DF24-7977-416E-A8CB-0CF0122DCE5C}" dt="2023-07-13T17:16:49.898" v="18285" actId="113"/>
          <ac:graphicFrameMkLst>
            <pc:docMk/>
            <pc:sldMk cId="3413287235" sldId="2145707328"/>
            <ac:graphicFrameMk id="4" creationId="{FD474EDF-B540-CCD9-612E-AD173D7393CA}"/>
          </ac:graphicFrameMkLst>
        </pc:graphicFrameChg>
      </pc:sldChg>
      <pc:sldMasterChg chg="modSp mod delSldLayout modSldLayout sldLayoutOrd">
        <pc:chgData name="MAZEN KHERALLAH" userId="4d8bae32aa458b2a" providerId="LiveId" clId="{D1F6DF24-7977-416E-A8CB-0CF0122DCE5C}" dt="2023-06-24T01:16:36.332" v="4125" actId="1036"/>
        <pc:sldMasterMkLst>
          <pc:docMk/>
          <pc:sldMasterMk cId="3539363532" sldId="2147483660"/>
        </pc:sldMasterMkLst>
        <pc:spChg chg="mod">
          <ac:chgData name="MAZEN KHERALLAH" userId="4d8bae32aa458b2a" providerId="LiveId" clId="{D1F6DF24-7977-416E-A8CB-0CF0122DCE5C}" dt="2023-06-24T01:15:00.311" v="4093" actId="207"/>
          <ac:spMkLst>
            <pc:docMk/>
            <pc:sldMasterMk cId="3539363532" sldId="2147483660"/>
            <ac:spMk id="7" creationId="{00000000-0000-0000-0000-000000000000}"/>
          </ac:spMkLst>
        </pc:spChg>
        <pc:spChg chg="mod">
          <ac:chgData name="MAZEN KHERALLAH" userId="4d8bae32aa458b2a" providerId="LiveId" clId="{D1F6DF24-7977-416E-A8CB-0CF0122DCE5C}" dt="2023-06-24T01:16:25.581" v="4124" actId="1036"/>
          <ac:spMkLst>
            <pc:docMk/>
            <pc:sldMasterMk cId="3539363532" sldId="2147483660"/>
            <ac:spMk id="9" creationId="{00000000-0000-0000-0000-000000000000}"/>
          </ac:spMkLst>
        </pc:spChg>
        <pc:cxnChg chg="mod">
          <ac:chgData name="MAZEN KHERALLAH" userId="4d8bae32aa458b2a" providerId="LiveId" clId="{D1F6DF24-7977-416E-A8CB-0CF0122DCE5C}" dt="2023-06-24T01:10:11.621" v="4060" actId="208"/>
          <ac:cxnSpMkLst>
            <pc:docMk/>
            <pc:sldMasterMk cId="3539363532" sldId="2147483660"/>
            <ac:cxnSpMk id="10" creationId="{00000000-0000-0000-0000-000000000000}"/>
          </ac:cxnSpMkLst>
        </pc:cxnChg>
        <pc:sldLayoutChg chg="addSp delSp modSp mod">
          <pc:chgData name="MAZEN KHERALLAH" userId="4d8bae32aa458b2a" providerId="LiveId" clId="{D1F6DF24-7977-416E-A8CB-0CF0122DCE5C}" dt="2023-06-24T01:16:36.332" v="4125" actId="1036"/>
          <pc:sldLayoutMkLst>
            <pc:docMk/>
            <pc:sldMasterMk cId="3539363532" sldId="2147483660"/>
            <pc:sldLayoutMk cId="757402345" sldId="2147483661"/>
          </pc:sldLayoutMkLst>
          <pc:spChg chg="add mod">
            <ac:chgData name="MAZEN KHERALLAH" userId="4d8bae32aa458b2a" providerId="LiveId" clId="{D1F6DF24-7977-416E-A8CB-0CF0122DCE5C}" dt="2023-06-24T01:15:42.355" v="4097"/>
            <ac:spMkLst>
              <pc:docMk/>
              <pc:sldMasterMk cId="3539363532" sldId="2147483660"/>
              <pc:sldLayoutMk cId="757402345" sldId="2147483661"/>
              <ac:spMk id="4" creationId="{A808234E-AA21-392D-BE84-AD55F93948DE}"/>
            </ac:spMkLst>
          </pc:spChg>
          <pc:spChg chg="del mod">
            <ac:chgData name="MAZEN KHERALLAH" userId="4d8bae32aa458b2a" providerId="LiveId" clId="{D1F6DF24-7977-416E-A8CB-0CF0122DCE5C}" dt="2023-06-24T01:15:41.502" v="4096" actId="478"/>
            <ac:spMkLst>
              <pc:docMk/>
              <pc:sldMasterMk cId="3539363532" sldId="2147483660"/>
              <pc:sldLayoutMk cId="757402345" sldId="2147483661"/>
              <ac:spMk id="14" creationId="{00000000-0000-0000-0000-000000000000}"/>
            </ac:spMkLst>
          </pc:spChg>
          <pc:spChg chg="mod">
            <ac:chgData name="MAZEN KHERALLAH" userId="4d8bae32aa458b2a" providerId="LiveId" clId="{D1F6DF24-7977-416E-A8CB-0CF0122DCE5C}" dt="2023-06-24T01:16:36.332" v="4125" actId="1036"/>
            <ac:spMkLst>
              <pc:docMk/>
              <pc:sldMasterMk cId="3539363532" sldId="2147483660"/>
              <pc:sldLayoutMk cId="757402345" sldId="2147483661"/>
              <ac:spMk id="15" creationId="{00000000-0000-0000-0000-000000000000}"/>
            </ac:spMkLst>
          </pc:spChg>
        </pc:sldLayoutChg>
        <pc:sldLayoutChg chg="del">
          <pc:chgData name="MAZEN KHERALLAH" userId="4d8bae32aa458b2a" providerId="LiveId" clId="{D1F6DF24-7977-416E-A8CB-0CF0122DCE5C}" dt="2023-06-24T01:11:26.241" v="4065" actId="2696"/>
          <pc:sldLayoutMkLst>
            <pc:docMk/>
            <pc:sldMasterMk cId="3539363532" sldId="2147483660"/>
            <pc:sldLayoutMk cId="1103134666" sldId="2147483667"/>
          </pc:sldLayoutMkLst>
        </pc:sldLayoutChg>
        <pc:sldLayoutChg chg="ord">
          <pc:chgData name="MAZEN KHERALLAH" userId="4d8bae32aa458b2a" providerId="LiveId" clId="{D1F6DF24-7977-416E-A8CB-0CF0122DCE5C}" dt="2023-06-24T01:11:39.761" v="4069" actId="20578"/>
          <pc:sldLayoutMkLst>
            <pc:docMk/>
            <pc:sldMasterMk cId="3539363532" sldId="2147483660"/>
            <pc:sldLayoutMk cId="3062017811" sldId="2147483672"/>
          </pc:sldLayoutMkLst>
        </pc:sldLayoutChg>
        <pc:sldLayoutChg chg="del">
          <pc:chgData name="MAZEN KHERALLAH" userId="4d8bae32aa458b2a" providerId="LiveId" clId="{D1F6DF24-7977-416E-A8CB-0CF0122DCE5C}" dt="2023-06-24T01:11:28.751" v="4066" actId="2696"/>
          <pc:sldLayoutMkLst>
            <pc:docMk/>
            <pc:sldMasterMk cId="3539363532" sldId="2147483660"/>
            <pc:sldLayoutMk cId="2607212370" sldId="2147483688"/>
          </pc:sldLayoutMkLst>
        </pc:sldLayoutChg>
        <pc:sldLayoutChg chg="addSp delSp modSp mod">
          <pc:chgData name="MAZEN KHERALLAH" userId="4d8bae32aa458b2a" providerId="LiveId" clId="{D1F6DF24-7977-416E-A8CB-0CF0122DCE5C}" dt="2023-06-24T01:15:17.774" v="4095" actId="207"/>
          <pc:sldLayoutMkLst>
            <pc:docMk/>
            <pc:sldMasterMk cId="3539363532" sldId="2147483660"/>
            <pc:sldLayoutMk cId="1856443262" sldId="2147483689"/>
          </pc:sldLayoutMkLst>
          <pc:spChg chg="add del mod">
            <ac:chgData name="MAZEN KHERALLAH" userId="4d8bae32aa458b2a" providerId="LiveId" clId="{D1F6DF24-7977-416E-A8CB-0CF0122DCE5C}" dt="2023-06-24T01:15:17.774" v="4095" actId="207"/>
            <ac:spMkLst>
              <pc:docMk/>
              <pc:sldMasterMk cId="3539363532" sldId="2147483660"/>
              <pc:sldLayoutMk cId="1856443262" sldId="2147483689"/>
              <ac:spMk id="5" creationId="{00000000-0000-0000-0000-000000000000}"/>
            </ac:spMkLst>
          </pc:spChg>
          <pc:spChg chg="mod">
            <ac:chgData name="MAZEN KHERALLAH" userId="4d8bae32aa458b2a" providerId="LiveId" clId="{D1F6DF24-7977-416E-A8CB-0CF0122DCE5C}" dt="2023-06-24T01:12:17.661" v="4075" actId="207"/>
            <ac:spMkLst>
              <pc:docMk/>
              <pc:sldMasterMk cId="3539363532" sldId="2147483660"/>
              <pc:sldLayoutMk cId="1856443262" sldId="2147483689"/>
              <ac:spMk id="6" creationId="{00000000-0000-0000-0000-000000000000}"/>
            </ac:spMkLst>
          </pc:spChg>
        </pc:sldLayoutChg>
      </pc:sldMasterChg>
      <pc:sldMasterChg chg="addSp delSp modSp mod modSldLayout">
        <pc:chgData name="MAZEN KHERALLAH" userId="4d8bae32aa458b2a" providerId="LiveId" clId="{D1F6DF24-7977-416E-A8CB-0CF0122DCE5C}" dt="2023-06-23T20:50:39.907" v="4038" actId="478"/>
        <pc:sldMasterMkLst>
          <pc:docMk/>
          <pc:sldMasterMk cId="2391467124" sldId="2147483690"/>
        </pc:sldMasterMkLst>
        <pc:spChg chg="mod">
          <ac:chgData name="MAZEN KHERALLAH" userId="4d8bae32aa458b2a" providerId="LiveId" clId="{D1F6DF24-7977-416E-A8CB-0CF0122DCE5C}" dt="2023-06-23T20:50:37.570" v="4036" actId="14100"/>
          <ac:spMkLst>
            <pc:docMk/>
            <pc:sldMasterMk cId="2391467124" sldId="2147483690"/>
            <ac:spMk id="2" creationId="{00000000-0000-0000-0000-000000000000}"/>
          </ac:spMkLst>
        </pc:spChg>
        <pc:spChg chg="mod">
          <ac:chgData name="MAZEN KHERALLAH" userId="4d8bae32aa458b2a" providerId="LiveId" clId="{D1F6DF24-7977-416E-A8CB-0CF0122DCE5C}" dt="2023-06-23T20:50:36.120" v="4035" actId="14100"/>
          <ac:spMkLst>
            <pc:docMk/>
            <pc:sldMasterMk cId="2391467124" sldId="2147483690"/>
            <ac:spMk id="3" creationId="{00000000-0000-0000-0000-000000000000}"/>
          </ac:spMkLst>
        </pc:spChg>
        <pc:picChg chg="add">
          <ac:chgData name="MAZEN KHERALLAH" userId="4d8bae32aa458b2a" providerId="LiveId" clId="{D1F6DF24-7977-416E-A8CB-0CF0122DCE5C}" dt="2023-06-23T20:46:32.186" v="4018"/>
          <ac:picMkLst>
            <pc:docMk/>
            <pc:sldMasterMk cId="2391467124" sldId="2147483690"/>
            <ac:picMk id="11" creationId="{FB372D7A-4AFA-A517-3202-ADF5C3D4BC50}"/>
          </ac:picMkLst>
        </pc:picChg>
        <pc:cxnChg chg="add">
          <ac:chgData name="MAZEN KHERALLAH" userId="4d8bae32aa458b2a" providerId="LiveId" clId="{D1F6DF24-7977-416E-A8CB-0CF0122DCE5C}" dt="2023-06-23T20:46:32.186" v="4018"/>
          <ac:cxnSpMkLst>
            <pc:docMk/>
            <pc:sldMasterMk cId="2391467124" sldId="2147483690"/>
            <ac:cxnSpMk id="8" creationId="{6631B7AF-DC1A-5438-DD1B-2652AB291115}"/>
          </ac:cxnSpMkLst>
        </pc:cxnChg>
        <pc:cxnChg chg="add del">
          <ac:chgData name="MAZEN KHERALLAH" userId="4d8bae32aa458b2a" providerId="LiveId" clId="{D1F6DF24-7977-416E-A8CB-0CF0122DCE5C}" dt="2023-06-23T20:50:38.167" v="4037" actId="478"/>
          <ac:cxnSpMkLst>
            <pc:docMk/>
            <pc:sldMasterMk cId="2391467124" sldId="2147483690"/>
            <ac:cxnSpMk id="10" creationId="{00000000-0000-0000-0000-000000000000}"/>
          </ac:cxnSpMkLst>
        </pc:cxnChg>
        <pc:sldLayoutChg chg="addSp delSp modSp mod">
          <pc:chgData name="MAZEN KHERALLAH" userId="4d8bae32aa458b2a" providerId="LiveId" clId="{D1F6DF24-7977-416E-A8CB-0CF0122DCE5C}" dt="2023-06-23T20:50:39.907" v="4038" actId="478"/>
          <pc:sldLayoutMkLst>
            <pc:docMk/>
            <pc:sldMasterMk cId="2391467124" sldId="2147483690"/>
            <pc:sldLayoutMk cId="126281815" sldId="2147483691"/>
          </pc:sldLayoutMkLst>
          <pc:spChg chg="mod">
            <ac:chgData name="MAZEN KHERALLAH" userId="4d8bae32aa458b2a" providerId="LiveId" clId="{D1F6DF24-7977-416E-A8CB-0CF0122DCE5C}" dt="2023-06-23T20:48:01.696" v="4026" actId="404"/>
            <ac:spMkLst>
              <pc:docMk/>
              <pc:sldMasterMk cId="2391467124" sldId="2147483690"/>
              <pc:sldLayoutMk cId="126281815" sldId="2147483691"/>
              <ac:spMk id="2" creationId="{00000000-0000-0000-0000-000000000000}"/>
            </ac:spMkLst>
          </pc:spChg>
          <pc:spChg chg="add">
            <ac:chgData name="MAZEN KHERALLAH" userId="4d8bae32aa458b2a" providerId="LiveId" clId="{D1F6DF24-7977-416E-A8CB-0CF0122DCE5C}" dt="2023-06-23T20:46:32.186" v="4018"/>
            <ac:spMkLst>
              <pc:docMk/>
              <pc:sldMasterMk cId="2391467124" sldId="2147483690"/>
              <pc:sldLayoutMk cId="126281815" sldId="2147483691"/>
              <ac:spMk id="10" creationId="{80B3AC36-28FB-8A63-54F3-3CC92E6A9CB8}"/>
            </ac:spMkLst>
          </pc:spChg>
          <pc:spChg chg="add">
            <ac:chgData name="MAZEN KHERALLAH" userId="4d8bae32aa458b2a" providerId="LiveId" clId="{D1F6DF24-7977-416E-A8CB-0CF0122DCE5C}" dt="2023-06-23T20:46:32.186" v="4018"/>
            <ac:spMkLst>
              <pc:docMk/>
              <pc:sldMasterMk cId="2391467124" sldId="2147483690"/>
              <pc:sldLayoutMk cId="126281815" sldId="2147483691"/>
              <ac:spMk id="11" creationId="{F35E7660-1917-CE42-F523-CEA4EE9D7249}"/>
            </ac:spMkLst>
          </pc:spChg>
          <pc:spChg chg="add">
            <ac:chgData name="MAZEN KHERALLAH" userId="4d8bae32aa458b2a" providerId="LiveId" clId="{D1F6DF24-7977-416E-A8CB-0CF0122DCE5C}" dt="2023-06-23T20:46:32.186" v="4018"/>
            <ac:spMkLst>
              <pc:docMk/>
              <pc:sldMasterMk cId="2391467124" sldId="2147483690"/>
              <pc:sldLayoutMk cId="126281815" sldId="2147483691"/>
              <ac:spMk id="13" creationId="{055319D2-CFF3-FF4B-C487-9AF51362A74B}"/>
            </ac:spMkLst>
          </pc:spChg>
          <pc:picChg chg="add">
            <ac:chgData name="MAZEN KHERALLAH" userId="4d8bae32aa458b2a" providerId="LiveId" clId="{D1F6DF24-7977-416E-A8CB-0CF0122DCE5C}" dt="2023-06-23T20:46:32.186" v="4018"/>
            <ac:picMkLst>
              <pc:docMk/>
              <pc:sldMasterMk cId="2391467124" sldId="2147483690"/>
              <pc:sldLayoutMk cId="126281815" sldId="2147483691"/>
              <ac:picMk id="14" creationId="{36F5E0A3-F542-807D-4C54-2E35ABB66154}"/>
            </ac:picMkLst>
          </pc:picChg>
          <pc:cxnChg chg="add del">
            <ac:chgData name="MAZEN KHERALLAH" userId="4d8bae32aa458b2a" providerId="LiveId" clId="{D1F6DF24-7977-416E-A8CB-0CF0122DCE5C}" dt="2023-06-23T20:50:39.907" v="4038" actId="478"/>
            <ac:cxnSpMkLst>
              <pc:docMk/>
              <pc:sldMasterMk cId="2391467124" sldId="2147483690"/>
              <pc:sldLayoutMk cId="126281815" sldId="2147483691"/>
              <ac:cxnSpMk id="12" creationId="{E3D2213B-E670-CE1F-C53A-4442CFC6DDE4}"/>
            </ac:cxnSpMkLst>
          </pc:cxnChg>
        </pc:sldLayoutChg>
      </pc:sldMasterChg>
      <pc:sldMasterChg chg="addSp modSldLayout">
        <pc:chgData name="MAZEN KHERALLAH" userId="4d8bae32aa458b2a" providerId="LiveId" clId="{D1F6DF24-7977-416E-A8CB-0CF0122DCE5C}" dt="2023-06-23T20:49:15.665" v="4031"/>
        <pc:sldMasterMkLst>
          <pc:docMk/>
          <pc:sldMasterMk cId="2813199425" sldId="2147483703"/>
        </pc:sldMasterMkLst>
        <pc:picChg chg="add">
          <ac:chgData name="MAZEN KHERALLAH" userId="4d8bae32aa458b2a" providerId="LiveId" clId="{D1F6DF24-7977-416E-A8CB-0CF0122DCE5C}" dt="2023-06-23T20:49:15.665" v="4031"/>
          <ac:picMkLst>
            <pc:docMk/>
            <pc:sldMasterMk cId="2813199425" sldId="2147483703"/>
            <ac:picMk id="11" creationId="{13172805-2EAB-295C-F713-6F511D3B1455}"/>
          </ac:picMkLst>
        </pc:picChg>
        <pc:cxnChg chg="add">
          <ac:chgData name="MAZEN KHERALLAH" userId="4d8bae32aa458b2a" providerId="LiveId" clId="{D1F6DF24-7977-416E-A8CB-0CF0122DCE5C}" dt="2023-06-23T20:49:15.665" v="4031"/>
          <ac:cxnSpMkLst>
            <pc:docMk/>
            <pc:sldMasterMk cId="2813199425" sldId="2147483703"/>
            <ac:cxnSpMk id="8" creationId="{38C72A09-AEB7-132D-8670-EBE2ECF1D8EC}"/>
          </ac:cxnSpMkLst>
        </pc:cxnChg>
        <pc:sldLayoutChg chg="addSp">
          <pc:chgData name="MAZEN KHERALLAH" userId="4d8bae32aa458b2a" providerId="LiveId" clId="{D1F6DF24-7977-416E-A8CB-0CF0122DCE5C}" dt="2023-06-23T20:49:15.665" v="4031"/>
          <pc:sldLayoutMkLst>
            <pc:docMk/>
            <pc:sldMasterMk cId="2813199425" sldId="2147483703"/>
            <pc:sldLayoutMk cId="942669659" sldId="2147483704"/>
          </pc:sldLayoutMkLst>
          <pc:spChg chg="add">
            <ac:chgData name="MAZEN KHERALLAH" userId="4d8bae32aa458b2a" providerId="LiveId" clId="{D1F6DF24-7977-416E-A8CB-0CF0122DCE5C}" dt="2023-06-23T20:49:15.665" v="4031"/>
            <ac:spMkLst>
              <pc:docMk/>
              <pc:sldMasterMk cId="2813199425" sldId="2147483703"/>
              <pc:sldLayoutMk cId="942669659" sldId="2147483704"/>
              <ac:spMk id="10" creationId="{FED6FF5E-8551-759F-D4BB-DE47AAB03EA4}"/>
            </ac:spMkLst>
          </pc:spChg>
          <pc:spChg chg="add">
            <ac:chgData name="MAZEN KHERALLAH" userId="4d8bae32aa458b2a" providerId="LiveId" clId="{D1F6DF24-7977-416E-A8CB-0CF0122DCE5C}" dt="2023-06-23T20:49:15.665" v="4031"/>
            <ac:spMkLst>
              <pc:docMk/>
              <pc:sldMasterMk cId="2813199425" sldId="2147483703"/>
              <pc:sldLayoutMk cId="942669659" sldId="2147483704"/>
              <ac:spMk id="11" creationId="{1D73AB90-E580-0F00-5815-B0F33FB55624}"/>
            </ac:spMkLst>
          </pc:spChg>
          <pc:spChg chg="add">
            <ac:chgData name="MAZEN KHERALLAH" userId="4d8bae32aa458b2a" providerId="LiveId" clId="{D1F6DF24-7977-416E-A8CB-0CF0122DCE5C}" dt="2023-06-23T20:49:15.665" v="4031"/>
            <ac:spMkLst>
              <pc:docMk/>
              <pc:sldMasterMk cId="2813199425" sldId="2147483703"/>
              <pc:sldLayoutMk cId="942669659" sldId="2147483704"/>
              <ac:spMk id="12" creationId="{73FAAA65-F3AD-D465-9EF0-8A18F2554CF9}"/>
            </ac:spMkLst>
          </pc:spChg>
          <pc:picChg chg="add">
            <ac:chgData name="MAZEN KHERALLAH" userId="4d8bae32aa458b2a" providerId="LiveId" clId="{D1F6DF24-7977-416E-A8CB-0CF0122DCE5C}" dt="2023-06-23T20:49:15.665" v="4031"/>
            <ac:picMkLst>
              <pc:docMk/>
              <pc:sldMasterMk cId="2813199425" sldId="2147483703"/>
              <pc:sldLayoutMk cId="942669659" sldId="2147483704"/>
              <ac:picMk id="13" creationId="{5704E60B-F0F9-0E95-B531-88031F4C7CD2}"/>
            </ac:picMkLst>
          </pc:picChg>
        </pc:sldLayoutChg>
      </pc:sldMasterChg>
    </pc:docChg>
  </pc:docChgLst>
  <pc:docChgLst>
    <pc:chgData name="MAZEN KHERALLAH" userId="4d8bae32aa458b2a" providerId="LiveId" clId="{22E1EEB0-C293-40E1-9F01-E2C68C977660}"/>
    <pc:docChg chg="modSld">
      <pc:chgData name="MAZEN KHERALLAH" userId="4d8bae32aa458b2a" providerId="LiveId" clId="{22E1EEB0-C293-40E1-9F01-E2C68C977660}" dt="2023-07-16T16:01:32.261" v="17" actId="113"/>
      <pc:docMkLst>
        <pc:docMk/>
      </pc:docMkLst>
      <pc:sldChg chg="modSp">
        <pc:chgData name="MAZEN KHERALLAH" userId="4d8bae32aa458b2a" providerId="LiveId" clId="{22E1EEB0-C293-40E1-9F01-E2C68C977660}" dt="2023-07-16T15:59:32.755" v="0" actId="113"/>
        <pc:sldMkLst>
          <pc:docMk/>
          <pc:sldMk cId="2504158023" sldId="2145707318"/>
        </pc:sldMkLst>
        <pc:graphicFrameChg chg="mod">
          <ac:chgData name="MAZEN KHERALLAH" userId="4d8bae32aa458b2a" providerId="LiveId" clId="{22E1EEB0-C293-40E1-9F01-E2C68C977660}" dt="2023-07-16T15:59:32.755" v="0" actId="113"/>
          <ac:graphicFrameMkLst>
            <pc:docMk/>
            <pc:sldMk cId="2504158023" sldId="2145707318"/>
            <ac:graphicFrameMk id="4" creationId="{FD474EDF-B540-CCD9-612E-AD173D7393CA}"/>
          </ac:graphicFrameMkLst>
        </pc:graphicFrameChg>
      </pc:sldChg>
      <pc:sldChg chg="modSp">
        <pc:chgData name="MAZEN KHERALLAH" userId="4d8bae32aa458b2a" providerId="LiveId" clId="{22E1EEB0-C293-40E1-9F01-E2C68C977660}" dt="2023-07-16T16:00:01.623" v="7" actId="113"/>
        <pc:sldMkLst>
          <pc:docMk/>
          <pc:sldMk cId="618417261" sldId="2145707319"/>
        </pc:sldMkLst>
        <pc:graphicFrameChg chg="mod">
          <ac:chgData name="MAZEN KHERALLAH" userId="4d8bae32aa458b2a" providerId="LiveId" clId="{22E1EEB0-C293-40E1-9F01-E2C68C977660}" dt="2023-07-16T16:00:01.623" v="7" actId="113"/>
          <ac:graphicFrameMkLst>
            <pc:docMk/>
            <pc:sldMk cId="618417261" sldId="2145707319"/>
            <ac:graphicFrameMk id="4" creationId="{FD474EDF-B540-CCD9-612E-AD173D7393CA}"/>
          </ac:graphicFrameMkLst>
        </pc:graphicFrameChg>
      </pc:sldChg>
      <pc:sldChg chg="modSp">
        <pc:chgData name="MAZEN KHERALLAH" userId="4d8bae32aa458b2a" providerId="LiveId" clId="{22E1EEB0-C293-40E1-9F01-E2C68C977660}" dt="2023-07-16T15:59:57.174" v="6" actId="113"/>
        <pc:sldMkLst>
          <pc:docMk/>
          <pc:sldMk cId="3625173510" sldId="2145707321"/>
        </pc:sldMkLst>
        <pc:graphicFrameChg chg="mod">
          <ac:chgData name="MAZEN KHERALLAH" userId="4d8bae32aa458b2a" providerId="LiveId" clId="{22E1EEB0-C293-40E1-9F01-E2C68C977660}" dt="2023-07-16T15:59:57.174" v="6" actId="113"/>
          <ac:graphicFrameMkLst>
            <pc:docMk/>
            <pc:sldMk cId="3625173510" sldId="2145707321"/>
            <ac:graphicFrameMk id="4" creationId="{FD474EDF-B540-CCD9-612E-AD173D7393CA}"/>
          </ac:graphicFrameMkLst>
        </pc:graphicFrameChg>
      </pc:sldChg>
      <pc:sldChg chg="modSp">
        <pc:chgData name="MAZEN KHERALLAH" userId="4d8bae32aa458b2a" providerId="LiveId" clId="{22E1EEB0-C293-40E1-9F01-E2C68C977660}" dt="2023-07-16T16:00:10.704" v="8" actId="113"/>
        <pc:sldMkLst>
          <pc:docMk/>
          <pc:sldMk cId="4236085381" sldId="2145707322"/>
        </pc:sldMkLst>
        <pc:graphicFrameChg chg="mod">
          <ac:chgData name="MAZEN KHERALLAH" userId="4d8bae32aa458b2a" providerId="LiveId" clId="{22E1EEB0-C293-40E1-9F01-E2C68C977660}" dt="2023-07-16T16:00:10.704" v="8" actId="113"/>
          <ac:graphicFrameMkLst>
            <pc:docMk/>
            <pc:sldMk cId="4236085381" sldId="2145707322"/>
            <ac:graphicFrameMk id="4" creationId="{FD474EDF-B540-CCD9-612E-AD173D7393CA}"/>
          </ac:graphicFrameMkLst>
        </pc:graphicFrameChg>
      </pc:sldChg>
      <pc:sldChg chg="modSp">
        <pc:chgData name="MAZEN KHERALLAH" userId="4d8bae32aa458b2a" providerId="LiveId" clId="{22E1EEB0-C293-40E1-9F01-E2C68C977660}" dt="2023-07-16T16:00:31.997" v="12" actId="113"/>
        <pc:sldMkLst>
          <pc:docMk/>
          <pc:sldMk cId="3159122790" sldId="2145707323"/>
        </pc:sldMkLst>
        <pc:graphicFrameChg chg="mod">
          <ac:chgData name="MAZEN KHERALLAH" userId="4d8bae32aa458b2a" providerId="LiveId" clId="{22E1EEB0-C293-40E1-9F01-E2C68C977660}" dt="2023-07-16T16:00:31.997" v="12" actId="113"/>
          <ac:graphicFrameMkLst>
            <pc:docMk/>
            <pc:sldMk cId="3159122790" sldId="2145707323"/>
            <ac:graphicFrameMk id="4" creationId="{FD474EDF-B540-CCD9-612E-AD173D7393CA}"/>
          </ac:graphicFrameMkLst>
        </pc:graphicFrameChg>
      </pc:sldChg>
      <pc:sldChg chg="modSp">
        <pc:chgData name="MAZEN KHERALLAH" userId="4d8bae32aa458b2a" providerId="LiveId" clId="{22E1EEB0-C293-40E1-9F01-E2C68C977660}" dt="2023-07-16T16:00:41.202" v="13" actId="113"/>
        <pc:sldMkLst>
          <pc:docMk/>
          <pc:sldMk cId="1162938299" sldId="2145707324"/>
        </pc:sldMkLst>
        <pc:graphicFrameChg chg="mod">
          <ac:chgData name="MAZEN KHERALLAH" userId="4d8bae32aa458b2a" providerId="LiveId" clId="{22E1EEB0-C293-40E1-9F01-E2C68C977660}" dt="2023-07-16T16:00:41.202" v="13" actId="113"/>
          <ac:graphicFrameMkLst>
            <pc:docMk/>
            <pc:sldMk cId="1162938299" sldId="2145707324"/>
            <ac:graphicFrameMk id="4" creationId="{FD474EDF-B540-CCD9-612E-AD173D7393CA}"/>
          </ac:graphicFrameMkLst>
        </pc:graphicFrameChg>
      </pc:sldChg>
      <pc:sldChg chg="modSp">
        <pc:chgData name="MAZEN KHERALLAH" userId="4d8bae32aa458b2a" providerId="LiveId" clId="{22E1EEB0-C293-40E1-9F01-E2C68C977660}" dt="2023-07-16T16:00:54.419" v="14" actId="113"/>
        <pc:sldMkLst>
          <pc:docMk/>
          <pc:sldMk cId="1178212636" sldId="2145707325"/>
        </pc:sldMkLst>
        <pc:graphicFrameChg chg="mod">
          <ac:chgData name="MAZEN KHERALLAH" userId="4d8bae32aa458b2a" providerId="LiveId" clId="{22E1EEB0-C293-40E1-9F01-E2C68C977660}" dt="2023-07-16T16:00:54.419" v="14" actId="113"/>
          <ac:graphicFrameMkLst>
            <pc:docMk/>
            <pc:sldMk cId="1178212636" sldId="2145707325"/>
            <ac:graphicFrameMk id="4" creationId="{FD474EDF-B540-CCD9-612E-AD173D7393CA}"/>
          </ac:graphicFrameMkLst>
        </pc:graphicFrameChg>
      </pc:sldChg>
      <pc:sldChg chg="modSp">
        <pc:chgData name="MAZEN KHERALLAH" userId="4d8bae32aa458b2a" providerId="LiveId" clId="{22E1EEB0-C293-40E1-9F01-E2C68C977660}" dt="2023-07-16T16:01:03.900" v="15" actId="113"/>
        <pc:sldMkLst>
          <pc:docMk/>
          <pc:sldMk cId="1011828333" sldId="2145707326"/>
        </pc:sldMkLst>
        <pc:graphicFrameChg chg="mod">
          <ac:chgData name="MAZEN KHERALLAH" userId="4d8bae32aa458b2a" providerId="LiveId" clId="{22E1EEB0-C293-40E1-9F01-E2C68C977660}" dt="2023-07-16T16:01:03.900" v="15" actId="113"/>
          <ac:graphicFrameMkLst>
            <pc:docMk/>
            <pc:sldMk cId="1011828333" sldId="2145707326"/>
            <ac:graphicFrameMk id="4" creationId="{FD474EDF-B540-CCD9-612E-AD173D7393CA}"/>
          </ac:graphicFrameMkLst>
        </pc:graphicFrameChg>
      </pc:sldChg>
      <pc:sldChg chg="modSp">
        <pc:chgData name="MAZEN KHERALLAH" userId="4d8bae32aa458b2a" providerId="LiveId" clId="{22E1EEB0-C293-40E1-9F01-E2C68C977660}" dt="2023-07-16T16:01:24.415" v="16" actId="113"/>
        <pc:sldMkLst>
          <pc:docMk/>
          <pc:sldMk cId="1712684670" sldId="2145707327"/>
        </pc:sldMkLst>
        <pc:graphicFrameChg chg="mod">
          <ac:chgData name="MAZEN KHERALLAH" userId="4d8bae32aa458b2a" providerId="LiveId" clId="{22E1EEB0-C293-40E1-9F01-E2C68C977660}" dt="2023-07-16T16:01:24.415" v="16" actId="113"/>
          <ac:graphicFrameMkLst>
            <pc:docMk/>
            <pc:sldMk cId="1712684670" sldId="2145707327"/>
            <ac:graphicFrameMk id="4" creationId="{FD474EDF-B540-CCD9-612E-AD173D7393CA}"/>
          </ac:graphicFrameMkLst>
        </pc:graphicFrameChg>
      </pc:sldChg>
      <pc:sldChg chg="modSp">
        <pc:chgData name="MAZEN KHERALLAH" userId="4d8bae32aa458b2a" providerId="LiveId" clId="{22E1EEB0-C293-40E1-9F01-E2C68C977660}" dt="2023-07-16T16:01:32.261" v="17" actId="113"/>
        <pc:sldMkLst>
          <pc:docMk/>
          <pc:sldMk cId="3413287235" sldId="2145707328"/>
        </pc:sldMkLst>
        <pc:graphicFrameChg chg="mod">
          <ac:chgData name="MAZEN KHERALLAH" userId="4d8bae32aa458b2a" providerId="LiveId" clId="{22E1EEB0-C293-40E1-9F01-E2C68C977660}" dt="2023-07-16T16:01:32.261" v="17" actId="113"/>
          <ac:graphicFrameMkLst>
            <pc:docMk/>
            <pc:sldMk cId="3413287235" sldId="2145707328"/>
            <ac:graphicFrameMk id="4" creationId="{FD474EDF-B540-CCD9-612E-AD173D7393CA}"/>
          </ac:graphicFrameMkLst>
        </pc:graphicFrameChg>
      </pc:sldChg>
    </pc:docChg>
  </pc:docChgLst>
  <pc:docChgLst>
    <pc:chgData name="MAZEN KHERALLAH" userId="4d8bae32aa458b2a" providerId="LiveId" clId="{3D5F492A-64F7-4D22-871C-C8FAD43FCDAC}"/>
    <pc:docChg chg="delSld modSld modSection">
      <pc:chgData name="MAZEN KHERALLAH" userId="4d8bae32aa458b2a" providerId="LiveId" clId="{3D5F492A-64F7-4D22-871C-C8FAD43FCDAC}" dt="2023-07-13T17:22:20.456" v="93" actId="47"/>
      <pc:docMkLst>
        <pc:docMk/>
      </pc:docMkLst>
      <pc:sldChg chg="del">
        <pc:chgData name="MAZEN KHERALLAH" userId="4d8bae32aa458b2a" providerId="LiveId" clId="{3D5F492A-64F7-4D22-871C-C8FAD43FCDAC}" dt="2023-07-13T17:22:13.017" v="14" actId="47"/>
        <pc:sldMkLst>
          <pc:docMk/>
          <pc:sldMk cId="1603501308" sldId="360"/>
        </pc:sldMkLst>
      </pc:sldChg>
      <pc:sldChg chg="del">
        <pc:chgData name="MAZEN KHERALLAH" userId="4d8bae32aa458b2a" providerId="LiveId" clId="{3D5F492A-64F7-4D22-871C-C8FAD43FCDAC}" dt="2023-07-13T17:22:18.848" v="84" actId="47"/>
        <pc:sldMkLst>
          <pc:docMk/>
          <pc:sldMk cId="727427581" sldId="393"/>
        </pc:sldMkLst>
      </pc:sldChg>
      <pc:sldChg chg="del">
        <pc:chgData name="MAZEN KHERALLAH" userId="4d8bae32aa458b2a" providerId="LiveId" clId="{3D5F492A-64F7-4D22-871C-C8FAD43FCDAC}" dt="2023-07-13T17:22:19.150" v="86" actId="47"/>
        <pc:sldMkLst>
          <pc:docMk/>
          <pc:sldMk cId="3932814965" sldId="399"/>
        </pc:sldMkLst>
      </pc:sldChg>
      <pc:sldChg chg="del">
        <pc:chgData name="MAZEN KHERALLAH" userId="4d8bae32aa458b2a" providerId="LiveId" clId="{3D5F492A-64F7-4D22-871C-C8FAD43FCDAC}" dt="2023-07-13T17:22:18.391" v="81" actId="47"/>
        <pc:sldMkLst>
          <pc:docMk/>
          <pc:sldMk cId="2401548015" sldId="422"/>
        </pc:sldMkLst>
      </pc:sldChg>
      <pc:sldChg chg="del">
        <pc:chgData name="MAZEN KHERALLAH" userId="4d8bae32aa458b2a" providerId="LiveId" clId="{3D5F492A-64F7-4D22-871C-C8FAD43FCDAC}" dt="2023-07-13T17:22:18.561" v="82" actId="47"/>
        <pc:sldMkLst>
          <pc:docMk/>
          <pc:sldMk cId="1662648528" sldId="423"/>
        </pc:sldMkLst>
      </pc:sldChg>
      <pc:sldChg chg="del">
        <pc:chgData name="MAZEN KHERALLAH" userId="4d8bae32aa458b2a" providerId="LiveId" clId="{3D5F492A-64F7-4D22-871C-C8FAD43FCDAC}" dt="2023-07-13T17:22:18.685" v="83" actId="47"/>
        <pc:sldMkLst>
          <pc:docMk/>
          <pc:sldMk cId="3789670201" sldId="424"/>
        </pc:sldMkLst>
      </pc:sldChg>
      <pc:sldChg chg="del">
        <pc:chgData name="MAZEN KHERALLAH" userId="4d8bae32aa458b2a" providerId="LiveId" clId="{3D5F492A-64F7-4D22-871C-C8FAD43FCDAC}" dt="2023-07-13T17:22:13.613" v="15" actId="47"/>
        <pc:sldMkLst>
          <pc:docMk/>
          <pc:sldMk cId="4293514583" sldId="428"/>
        </pc:sldMkLst>
      </pc:sldChg>
      <pc:sldChg chg="del">
        <pc:chgData name="MAZEN KHERALLAH" userId="4d8bae32aa458b2a" providerId="LiveId" clId="{3D5F492A-64F7-4D22-871C-C8FAD43FCDAC}" dt="2023-07-13T17:22:19.001" v="85" actId="47"/>
        <pc:sldMkLst>
          <pc:docMk/>
          <pc:sldMk cId="2291737599" sldId="432"/>
        </pc:sldMkLst>
      </pc:sldChg>
      <pc:sldChg chg="del">
        <pc:chgData name="MAZEN KHERALLAH" userId="4d8bae32aa458b2a" providerId="LiveId" clId="{3D5F492A-64F7-4D22-871C-C8FAD43FCDAC}" dt="2023-07-13T17:22:14.783" v="43" actId="47"/>
        <pc:sldMkLst>
          <pc:docMk/>
          <pc:sldMk cId="4258757431" sldId="473"/>
        </pc:sldMkLst>
      </pc:sldChg>
      <pc:sldChg chg="del">
        <pc:chgData name="MAZEN KHERALLAH" userId="4d8bae32aa458b2a" providerId="LiveId" clId="{3D5F492A-64F7-4D22-871C-C8FAD43FCDAC}" dt="2023-07-13T17:22:14.843" v="44" actId="47"/>
        <pc:sldMkLst>
          <pc:docMk/>
          <pc:sldMk cId="976663268" sldId="479"/>
        </pc:sldMkLst>
      </pc:sldChg>
      <pc:sldChg chg="del">
        <pc:chgData name="MAZEN KHERALLAH" userId="4d8bae32aa458b2a" providerId="LiveId" clId="{3D5F492A-64F7-4D22-871C-C8FAD43FCDAC}" dt="2023-07-13T17:22:14.762" v="42" actId="47"/>
        <pc:sldMkLst>
          <pc:docMk/>
          <pc:sldMk cId="2047726029" sldId="864"/>
        </pc:sldMkLst>
      </pc:sldChg>
      <pc:sldChg chg="modSp mod">
        <pc:chgData name="MAZEN KHERALLAH" userId="4d8bae32aa458b2a" providerId="LiveId" clId="{3D5F492A-64F7-4D22-871C-C8FAD43FCDAC}" dt="2023-07-13T17:22:00.695" v="8" actId="20577"/>
        <pc:sldMkLst>
          <pc:docMk/>
          <pc:sldMk cId="1782731124" sldId="2081"/>
        </pc:sldMkLst>
        <pc:spChg chg="mod">
          <ac:chgData name="MAZEN KHERALLAH" userId="4d8bae32aa458b2a" providerId="LiveId" clId="{3D5F492A-64F7-4D22-871C-C8FAD43FCDAC}" dt="2023-07-13T17:22:00.695" v="8" actId="20577"/>
          <ac:spMkLst>
            <pc:docMk/>
            <pc:sldMk cId="1782731124" sldId="2081"/>
            <ac:spMk id="2" creationId="{00000000-0000-0000-0000-000000000000}"/>
          </ac:spMkLst>
        </pc:spChg>
      </pc:sldChg>
      <pc:sldChg chg="del">
        <pc:chgData name="MAZEN KHERALLAH" userId="4d8bae32aa458b2a" providerId="LiveId" clId="{3D5F492A-64F7-4D22-871C-C8FAD43FCDAC}" dt="2023-07-13T17:22:15.395" v="57" actId="47"/>
        <pc:sldMkLst>
          <pc:docMk/>
          <pc:sldMk cId="767017871" sldId="2082"/>
        </pc:sldMkLst>
      </pc:sldChg>
      <pc:sldChg chg="del">
        <pc:chgData name="MAZEN KHERALLAH" userId="4d8bae32aa458b2a" providerId="LiveId" clId="{3D5F492A-64F7-4D22-871C-C8FAD43FCDAC}" dt="2023-07-13T17:22:14.352" v="31" actId="47"/>
        <pc:sldMkLst>
          <pc:docMk/>
          <pc:sldMk cId="4002235906" sldId="2083"/>
        </pc:sldMkLst>
      </pc:sldChg>
      <pc:sldChg chg="del">
        <pc:chgData name="MAZEN KHERALLAH" userId="4d8bae32aa458b2a" providerId="LiveId" clId="{3D5F492A-64F7-4D22-871C-C8FAD43FCDAC}" dt="2023-07-13T17:22:14.251" v="29" actId="47"/>
        <pc:sldMkLst>
          <pc:docMk/>
          <pc:sldMk cId="3894162622" sldId="2085"/>
        </pc:sldMkLst>
      </pc:sldChg>
      <pc:sldChg chg="del">
        <pc:chgData name="MAZEN KHERALLAH" userId="4d8bae32aa458b2a" providerId="LiveId" clId="{3D5F492A-64F7-4D22-871C-C8FAD43FCDAC}" dt="2023-07-13T17:22:13.817" v="20" actId="47"/>
        <pc:sldMkLst>
          <pc:docMk/>
          <pc:sldMk cId="1013088722" sldId="2086"/>
        </pc:sldMkLst>
      </pc:sldChg>
      <pc:sldChg chg="del">
        <pc:chgData name="MAZEN KHERALLAH" userId="4d8bae32aa458b2a" providerId="LiveId" clId="{3D5F492A-64F7-4D22-871C-C8FAD43FCDAC}" dt="2023-07-13T17:22:14.077" v="26" actId="47"/>
        <pc:sldMkLst>
          <pc:docMk/>
          <pc:sldMk cId="2014089426" sldId="2087"/>
        </pc:sldMkLst>
      </pc:sldChg>
      <pc:sldChg chg="del">
        <pc:chgData name="MAZEN KHERALLAH" userId="4d8bae32aa458b2a" providerId="LiveId" clId="{3D5F492A-64F7-4D22-871C-C8FAD43FCDAC}" dt="2023-07-13T17:22:14.476" v="35" actId="47"/>
        <pc:sldMkLst>
          <pc:docMk/>
          <pc:sldMk cId="3101784606" sldId="2088"/>
        </pc:sldMkLst>
      </pc:sldChg>
      <pc:sldChg chg="del">
        <pc:chgData name="MAZEN KHERALLAH" userId="4d8bae32aa458b2a" providerId="LiveId" clId="{3D5F492A-64F7-4D22-871C-C8FAD43FCDAC}" dt="2023-07-13T17:22:14.569" v="37" actId="47"/>
        <pc:sldMkLst>
          <pc:docMk/>
          <pc:sldMk cId="232520384" sldId="2089"/>
        </pc:sldMkLst>
      </pc:sldChg>
      <pc:sldChg chg="del">
        <pc:chgData name="MAZEN KHERALLAH" userId="4d8bae32aa458b2a" providerId="LiveId" clId="{3D5F492A-64F7-4D22-871C-C8FAD43FCDAC}" dt="2023-07-13T17:22:14.586" v="38" actId="47"/>
        <pc:sldMkLst>
          <pc:docMk/>
          <pc:sldMk cId="1570952388" sldId="2090"/>
        </pc:sldMkLst>
      </pc:sldChg>
      <pc:sldChg chg="del">
        <pc:chgData name="MAZEN KHERALLAH" userId="4d8bae32aa458b2a" providerId="LiveId" clId="{3D5F492A-64F7-4D22-871C-C8FAD43FCDAC}" dt="2023-07-13T17:22:14.513" v="36" actId="47"/>
        <pc:sldMkLst>
          <pc:docMk/>
          <pc:sldMk cId="4181438857" sldId="2091"/>
        </pc:sldMkLst>
      </pc:sldChg>
      <pc:sldChg chg="del">
        <pc:chgData name="MAZEN KHERALLAH" userId="4d8bae32aa458b2a" providerId="LiveId" clId="{3D5F492A-64F7-4D22-871C-C8FAD43FCDAC}" dt="2023-07-13T17:22:13.893" v="22" actId="47"/>
        <pc:sldMkLst>
          <pc:docMk/>
          <pc:sldMk cId="3903133946" sldId="2092"/>
        </pc:sldMkLst>
      </pc:sldChg>
      <pc:sldChg chg="del">
        <pc:chgData name="MAZEN KHERALLAH" userId="4d8bae32aa458b2a" providerId="LiveId" clId="{3D5F492A-64F7-4D22-871C-C8FAD43FCDAC}" dt="2023-07-13T17:22:13.942" v="23" actId="47"/>
        <pc:sldMkLst>
          <pc:docMk/>
          <pc:sldMk cId="1876487844" sldId="2093"/>
        </pc:sldMkLst>
      </pc:sldChg>
      <pc:sldChg chg="del">
        <pc:chgData name="MAZEN KHERALLAH" userId="4d8bae32aa458b2a" providerId="LiveId" clId="{3D5F492A-64F7-4D22-871C-C8FAD43FCDAC}" dt="2023-07-13T17:22:13.998" v="25" actId="47"/>
        <pc:sldMkLst>
          <pc:docMk/>
          <pc:sldMk cId="2998612453" sldId="2094"/>
        </pc:sldMkLst>
      </pc:sldChg>
      <pc:sldChg chg="del">
        <pc:chgData name="MAZEN KHERALLAH" userId="4d8bae32aa458b2a" providerId="LiveId" clId="{3D5F492A-64F7-4D22-871C-C8FAD43FCDAC}" dt="2023-07-13T17:22:13.648" v="16" actId="47"/>
        <pc:sldMkLst>
          <pc:docMk/>
          <pc:sldMk cId="611539175" sldId="2095"/>
        </pc:sldMkLst>
      </pc:sldChg>
      <pc:sldChg chg="del">
        <pc:chgData name="MAZEN KHERALLAH" userId="4d8bae32aa458b2a" providerId="LiveId" clId="{3D5F492A-64F7-4D22-871C-C8FAD43FCDAC}" dt="2023-07-13T17:22:13.732" v="18" actId="47"/>
        <pc:sldMkLst>
          <pc:docMk/>
          <pc:sldMk cId="2492813686" sldId="2096"/>
        </pc:sldMkLst>
      </pc:sldChg>
      <pc:sldChg chg="del">
        <pc:chgData name="MAZEN KHERALLAH" userId="4d8bae32aa458b2a" providerId="LiveId" clId="{3D5F492A-64F7-4D22-871C-C8FAD43FCDAC}" dt="2023-07-13T17:22:13.787" v="19" actId="47"/>
        <pc:sldMkLst>
          <pc:docMk/>
          <pc:sldMk cId="3688564763" sldId="2097"/>
        </pc:sldMkLst>
      </pc:sldChg>
      <pc:sldChg chg="del">
        <pc:chgData name="MAZEN KHERALLAH" userId="4d8bae32aa458b2a" providerId="LiveId" clId="{3D5F492A-64F7-4D22-871C-C8FAD43FCDAC}" dt="2023-07-13T17:22:13.879" v="21" actId="47"/>
        <pc:sldMkLst>
          <pc:docMk/>
          <pc:sldMk cId="1030725215" sldId="2099"/>
        </pc:sldMkLst>
      </pc:sldChg>
      <pc:sldChg chg="del">
        <pc:chgData name="MAZEN KHERALLAH" userId="4d8bae32aa458b2a" providerId="LiveId" clId="{3D5F492A-64F7-4D22-871C-C8FAD43FCDAC}" dt="2023-07-13T17:22:14.463" v="34" actId="47"/>
        <pc:sldMkLst>
          <pc:docMk/>
          <pc:sldMk cId="1021908331" sldId="2100"/>
        </pc:sldMkLst>
      </pc:sldChg>
      <pc:sldChg chg="del">
        <pc:chgData name="MAZEN KHERALLAH" userId="4d8bae32aa458b2a" providerId="LiveId" clId="{3D5F492A-64F7-4D22-871C-C8FAD43FCDAC}" dt="2023-07-13T17:22:14.661" v="39" actId="47"/>
        <pc:sldMkLst>
          <pc:docMk/>
          <pc:sldMk cId="1296734405" sldId="2101"/>
        </pc:sldMkLst>
      </pc:sldChg>
      <pc:sldChg chg="del">
        <pc:chgData name="MAZEN KHERALLAH" userId="4d8bae32aa458b2a" providerId="LiveId" clId="{3D5F492A-64F7-4D22-871C-C8FAD43FCDAC}" dt="2023-07-13T17:22:16.956" v="74" actId="47"/>
        <pc:sldMkLst>
          <pc:docMk/>
          <pc:sldMk cId="55932527" sldId="2102"/>
        </pc:sldMkLst>
      </pc:sldChg>
      <pc:sldChg chg="del">
        <pc:chgData name="MAZEN KHERALLAH" userId="4d8bae32aa458b2a" providerId="LiveId" clId="{3D5F492A-64F7-4D22-871C-C8FAD43FCDAC}" dt="2023-07-13T17:22:14.127" v="27" actId="47"/>
        <pc:sldMkLst>
          <pc:docMk/>
          <pc:sldMk cId="4182184671" sldId="2104"/>
        </pc:sldMkLst>
      </pc:sldChg>
      <pc:sldChg chg="del">
        <pc:chgData name="MAZEN KHERALLAH" userId="4d8bae32aa458b2a" providerId="LiveId" clId="{3D5F492A-64F7-4D22-871C-C8FAD43FCDAC}" dt="2023-07-13T17:22:15.274" v="54" actId="47"/>
        <pc:sldMkLst>
          <pc:docMk/>
          <pc:sldMk cId="2467688604" sldId="2105"/>
        </pc:sldMkLst>
      </pc:sldChg>
      <pc:sldChg chg="del">
        <pc:chgData name="MAZEN KHERALLAH" userId="4d8bae32aa458b2a" providerId="LiveId" clId="{3D5F492A-64F7-4D22-871C-C8FAD43FCDAC}" dt="2023-07-13T17:22:12.604" v="11" actId="47"/>
        <pc:sldMkLst>
          <pc:docMk/>
          <pc:sldMk cId="3317148811" sldId="2106"/>
        </pc:sldMkLst>
      </pc:sldChg>
      <pc:sldChg chg="del">
        <pc:chgData name="MAZEN KHERALLAH" userId="4d8bae32aa458b2a" providerId="LiveId" clId="{3D5F492A-64F7-4D22-871C-C8FAD43FCDAC}" dt="2023-07-13T17:22:15.509" v="60" actId="47"/>
        <pc:sldMkLst>
          <pc:docMk/>
          <pc:sldMk cId="465694090" sldId="2107"/>
        </pc:sldMkLst>
      </pc:sldChg>
      <pc:sldChg chg="del">
        <pc:chgData name="MAZEN KHERALLAH" userId="4d8bae32aa458b2a" providerId="LiveId" clId="{3D5F492A-64F7-4D22-871C-C8FAD43FCDAC}" dt="2023-07-13T17:22:18.085" v="79" actId="47"/>
        <pc:sldMkLst>
          <pc:docMk/>
          <pc:sldMk cId="3751011857" sldId="2109"/>
        </pc:sldMkLst>
      </pc:sldChg>
      <pc:sldChg chg="del">
        <pc:chgData name="MAZEN KHERALLAH" userId="4d8bae32aa458b2a" providerId="LiveId" clId="{3D5F492A-64F7-4D22-871C-C8FAD43FCDAC}" dt="2023-07-13T17:22:03.783" v="9" actId="47"/>
        <pc:sldMkLst>
          <pc:docMk/>
          <pc:sldMk cId="688206972" sldId="2110"/>
        </pc:sldMkLst>
      </pc:sldChg>
      <pc:sldChg chg="del">
        <pc:chgData name="MAZEN KHERALLAH" userId="4d8bae32aa458b2a" providerId="LiveId" clId="{3D5F492A-64F7-4D22-871C-C8FAD43FCDAC}" dt="2023-07-13T17:22:19.703" v="89" actId="47"/>
        <pc:sldMkLst>
          <pc:docMk/>
          <pc:sldMk cId="402223800" sldId="2145707239"/>
        </pc:sldMkLst>
      </pc:sldChg>
      <pc:sldChg chg="del">
        <pc:chgData name="MAZEN KHERALLAH" userId="4d8bae32aa458b2a" providerId="LiveId" clId="{3D5F492A-64F7-4D22-871C-C8FAD43FCDAC}" dt="2023-07-13T17:22:19.318" v="87" actId="47"/>
        <pc:sldMkLst>
          <pc:docMk/>
          <pc:sldMk cId="2031513597" sldId="2145707240"/>
        </pc:sldMkLst>
      </pc:sldChg>
      <pc:sldChg chg="del">
        <pc:chgData name="MAZEN KHERALLAH" userId="4d8bae32aa458b2a" providerId="LiveId" clId="{3D5F492A-64F7-4D22-871C-C8FAD43FCDAC}" dt="2023-07-13T17:22:19.886" v="90" actId="47"/>
        <pc:sldMkLst>
          <pc:docMk/>
          <pc:sldMk cId="3097261111" sldId="2145707241"/>
        </pc:sldMkLst>
      </pc:sldChg>
      <pc:sldChg chg="del">
        <pc:chgData name="MAZEN KHERALLAH" userId="4d8bae32aa458b2a" providerId="LiveId" clId="{3D5F492A-64F7-4D22-871C-C8FAD43FCDAC}" dt="2023-07-13T17:22:19.494" v="88" actId="47"/>
        <pc:sldMkLst>
          <pc:docMk/>
          <pc:sldMk cId="3924443397" sldId="2145707255"/>
        </pc:sldMkLst>
      </pc:sldChg>
      <pc:sldChg chg="del">
        <pc:chgData name="MAZEN KHERALLAH" userId="4d8bae32aa458b2a" providerId="LiveId" clId="{3D5F492A-64F7-4D22-871C-C8FAD43FCDAC}" dt="2023-07-13T17:22:13.958" v="24" actId="47"/>
        <pc:sldMkLst>
          <pc:docMk/>
          <pc:sldMk cId="3038803632" sldId="2145707258"/>
        </pc:sldMkLst>
      </pc:sldChg>
      <pc:sldChg chg="del">
        <pc:chgData name="MAZEN KHERALLAH" userId="4d8bae32aa458b2a" providerId="LiveId" clId="{3D5F492A-64F7-4D22-871C-C8FAD43FCDAC}" dt="2023-07-13T17:22:15.976" v="71" actId="47"/>
        <pc:sldMkLst>
          <pc:docMk/>
          <pc:sldMk cId="1383977036" sldId="2145707259"/>
        </pc:sldMkLst>
      </pc:sldChg>
      <pc:sldChg chg="del">
        <pc:chgData name="MAZEN KHERALLAH" userId="4d8bae32aa458b2a" providerId="LiveId" clId="{3D5F492A-64F7-4D22-871C-C8FAD43FCDAC}" dt="2023-07-13T17:22:15.008" v="48" actId="47"/>
        <pc:sldMkLst>
          <pc:docMk/>
          <pc:sldMk cId="671364913" sldId="2145707260"/>
        </pc:sldMkLst>
      </pc:sldChg>
      <pc:sldChg chg="del">
        <pc:chgData name="MAZEN KHERALLAH" userId="4d8bae32aa458b2a" providerId="LiveId" clId="{3D5F492A-64F7-4D22-871C-C8FAD43FCDAC}" dt="2023-07-13T17:22:14.293" v="30" actId="47"/>
        <pc:sldMkLst>
          <pc:docMk/>
          <pc:sldMk cId="3233092974" sldId="2145707261"/>
        </pc:sldMkLst>
      </pc:sldChg>
      <pc:sldChg chg="del">
        <pc:chgData name="MAZEN KHERALLAH" userId="4d8bae32aa458b2a" providerId="LiveId" clId="{3D5F492A-64F7-4D22-871C-C8FAD43FCDAC}" dt="2023-07-13T17:22:15.157" v="51" actId="47"/>
        <pc:sldMkLst>
          <pc:docMk/>
          <pc:sldMk cId="3643705692" sldId="2145707262"/>
        </pc:sldMkLst>
      </pc:sldChg>
      <pc:sldChg chg="del">
        <pc:chgData name="MAZEN KHERALLAH" userId="4d8bae32aa458b2a" providerId="LiveId" clId="{3D5F492A-64F7-4D22-871C-C8FAD43FCDAC}" dt="2023-07-13T17:22:16.075" v="73" actId="47"/>
        <pc:sldMkLst>
          <pc:docMk/>
          <pc:sldMk cId="2698811267" sldId="2145707263"/>
        </pc:sldMkLst>
      </pc:sldChg>
      <pc:sldChg chg="del">
        <pc:chgData name="MAZEN KHERALLAH" userId="4d8bae32aa458b2a" providerId="LiveId" clId="{3D5F492A-64F7-4D22-871C-C8FAD43FCDAC}" dt="2023-07-13T17:22:15.631" v="63" actId="47"/>
        <pc:sldMkLst>
          <pc:docMk/>
          <pc:sldMk cId="487859303" sldId="2145707264"/>
        </pc:sldMkLst>
      </pc:sldChg>
      <pc:sldChg chg="del">
        <pc:chgData name="MAZEN KHERALLAH" userId="4d8bae32aa458b2a" providerId="LiveId" clId="{3D5F492A-64F7-4D22-871C-C8FAD43FCDAC}" dt="2023-07-13T17:22:15.763" v="66" actId="47"/>
        <pc:sldMkLst>
          <pc:docMk/>
          <pc:sldMk cId="1080192771" sldId="2145707265"/>
        </pc:sldMkLst>
      </pc:sldChg>
      <pc:sldChg chg="del">
        <pc:chgData name="MAZEN KHERALLAH" userId="4d8bae32aa458b2a" providerId="LiveId" clId="{3D5F492A-64F7-4D22-871C-C8FAD43FCDAC}" dt="2023-07-13T17:22:12.711" v="12" actId="47"/>
        <pc:sldMkLst>
          <pc:docMk/>
          <pc:sldMk cId="1522597073" sldId="2145707266"/>
        </pc:sldMkLst>
      </pc:sldChg>
      <pc:sldChg chg="del">
        <pc:chgData name="MAZEN KHERALLAH" userId="4d8bae32aa458b2a" providerId="LiveId" clId="{3D5F492A-64F7-4D22-871C-C8FAD43FCDAC}" dt="2023-07-13T17:22:12.880" v="13" actId="47"/>
        <pc:sldMkLst>
          <pc:docMk/>
          <pc:sldMk cId="3819277300" sldId="2145707267"/>
        </pc:sldMkLst>
      </pc:sldChg>
      <pc:sldChg chg="del">
        <pc:chgData name="MAZEN KHERALLAH" userId="4d8bae32aa458b2a" providerId="LiveId" clId="{3D5F492A-64F7-4D22-871C-C8FAD43FCDAC}" dt="2023-07-13T17:22:15.653" v="64" actId="47"/>
        <pc:sldMkLst>
          <pc:docMk/>
          <pc:sldMk cId="1443483934" sldId="2145707268"/>
        </pc:sldMkLst>
      </pc:sldChg>
      <pc:sldChg chg="del">
        <pc:chgData name="MAZEN KHERALLAH" userId="4d8bae32aa458b2a" providerId="LiveId" clId="{3D5F492A-64F7-4D22-871C-C8FAD43FCDAC}" dt="2023-07-13T17:22:14.692" v="40" actId="47"/>
        <pc:sldMkLst>
          <pc:docMk/>
          <pc:sldMk cId="2626830869" sldId="2145707269"/>
        </pc:sldMkLst>
      </pc:sldChg>
      <pc:sldChg chg="del">
        <pc:chgData name="MAZEN KHERALLAH" userId="4d8bae32aa458b2a" providerId="LiveId" clId="{3D5F492A-64F7-4D22-871C-C8FAD43FCDAC}" dt="2023-07-13T17:22:15.693" v="65" actId="47"/>
        <pc:sldMkLst>
          <pc:docMk/>
          <pc:sldMk cId="3318393205" sldId="2145707270"/>
        </pc:sldMkLst>
      </pc:sldChg>
      <pc:sldChg chg="del">
        <pc:chgData name="MAZEN KHERALLAH" userId="4d8bae32aa458b2a" providerId="LiveId" clId="{3D5F492A-64F7-4D22-871C-C8FAD43FCDAC}" dt="2023-07-13T17:22:14.188" v="28" actId="47"/>
        <pc:sldMkLst>
          <pc:docMk/>
          <pc:sldMk cId="2308801676" sldId="2145707271"/>
        </pc:sldMkLst>
      </pc:sldChg>
      <pc:sldChg chg="del">
        <pc:chgData name="MAZEN KHERALLAH" userId="4d8bae32aa458b2a" providerId="LiveId" clId="{3D5F492A-64F7-4D22-871C-C8FAD43FCDAC}" dt="2023-07-13T17:22:15.883" v="69" actId="47"/>
        <pc:sldMkLst>
          <pc:docMk/>
          <pc:sldMk cId="3464426095" sldId="2145707272"/>
        </pc:sldMkLst>
      </pc:sldChg>
      <pc:sldChg chg="del">
        <pc:chgData name="MAZEN KHERALLAH" userId="4d8bae32aa458b2a" providerId="LiveId" clId="{3D5F492A-64F7-4D22-871C-C8FAD43FCDAC}" dt="2023-07-13T17:22:16.036" v="72" actId="47"/>
        <pc:sldMkLst>
          <pc:docMk/>
          <pc:sldMk cId="3561413314" sldId="2145707273"/>
        </pc:sldMkLst>
      </pc:sldChg>
      <pc:sldChg chg="del">
        <pc:chgData name="MAZEN KHERALLAH" userId="4d8bae32aa458b2a" providerId="LiveId" clId="{3D5F492A-64F7-4D22-871C-C8FAD43FCDAC}" dt="2023-07-13T17:22:17.591" v="76" actId="47"/>
        <pc:sldMkLst>
          <pc:docMk/>
          <pc:sldMk cId="3908344059" sldId="2145707274"/>
        </pc:sldMkLst>
      </pc:sldChg>
      <pc:sldChg chg="del">
        <pc:chgData name="MAZEN KHERALLAH" userId="4d8bae32aa458b2a" providerId="LiveId" clId="{3D5F492A-64F7-4D22-871C-C8FAD43FCDAC}" dt="2023-07-13T17:22:17.765" v="77" actId="47"/>
        <pc:sldMkLst>
          <pc:docMk/>
          <pc:sldMk cId="774357571" sldId="2145707275"/>
        </pc:sldMkLst>
      </pc:sldChg>
      <pc:sldChg chg="del">
        <pc:chgData name="MAZEN KHERALLAH" userId="4d8bae32aa458b2a" providerId="LiveId" clId="{3D5F492A-64F7-4D22-871C-C8FAD43FCDAC}" dt="2023-07-13T17:22:20.244" v="92" actId="47"/>
        <pc:sldMkLst>
          <pc:docMk/>
          <pc:sldMk cId="1136988221" sldId="2145707278"/>
        </pc:sldMkLst>
      </pc:sldChg>
      <pc:sldChg chg="del">
        <pc:chgData name="MAZEN KHERALLAH" userId="4d8bae32aa458b2a" providerId="LiveId" clId="{3D5F492A-64F7-4D22-871C-C8FAD43FCDAC}" dt="2023-07-13T17:22:04.740" v="10" actId="47"/>
        <pc:sldMkLst>
          <pc:docMk/>
          <pc:sldMk cId="761751667" sldId="2145707279"/>
        </pc:sldMkLst>
      </pc:sldChg>
      <pc:sldChg chg="del">
        <pc:chgData name="MAZEN KHERALLAH" userId="4d8bae32aa458b2a" providerId="LiveId" clId="{3D5F492A-64F7-4D22-871C-C8FAD43FCDAC}" dt="2023-07-13T17:22:17.189" v="75" actId="47"/>
        <pc:sldMkLst>
          <pc:docMk/>
          <pc:sldMk cId="2414992422" sldId="2145707280"/>
        </pc:sldMkLst>
      </pc:sldChg>
      <pc:sldChg chg="del">
        <pc:chgData name="MAZEN KHERALLAH" userId="4d8bae32aa458b2a" providerId="LiveId" clId="{3D5F492A-64F7-4D22-871C-C8FAD43FCDAC}" dt="2023-07-13T17:22:17.927" v="78" actId="47"/>
        <pc:sldMkLst>
          <pc:docMk/>
          <pc:sldMk cId="4273984593" sldId="2145707282"/>
        </pc:sldMkLst>
      </pc:sldChg>
      <pc:sldChg chg="del">
        <pc:chgData name="MAZEN KHERALLAH" userId="4d8bae32aa458b2a" providerId="LiveId" clId="{3D5F492A-64F7-4D22-871C-C8FAD43FCDAC}" dt="2023-07-13T17:22:18.244" v="80" actId="47"/>
        <pc:sldMkLst>
          <pc:docMk/>
          <pc:sldMk cId="3884368250" sldId="2145707283"/>
        </pc:sldMkLst>
      </pc:sldChg>
      <pc:sldChg chg="del">
        <pc:chgData name="MAZEN KHERALLAH" userId="4d8bae32aa458b2a" providerId="LiveId" clId="{3D5F492A-64F7-4D22-871C-C8FAD43FCDAC}" dt="2023-07-13T17:22:20.074" v="91" actId="47"/>
        <pc:sldMkLst>
          <pc:docMk/>
          <pc:sldMk cId="2659891325" sldId="2145707284"/>
        </pc:sldMkLst>
      </pc:sldChg>
      <pc:sldChg chg="del">
        <pc:chgData name="MAZEN KHERALLAH" userId="4d8bae32aa458b2a" providerId="LiveId" clId="{3D5F492A-64F7-4D22-871C-C8FAD43FCDAC}" dt="2023-07-13T17:22:13.676" v="17" actId="47"/>
        <pc:sldMkLst>
          <pc:docMk/>
          <pc:sldMk cId="450477800" sldId="2145707285"/>
        </pc:sldMkLst>
      </pc:sldChg>
      <pc:sldChg chg="del">
        <pc:chgData name="MAZEN KHERALLAH" userId="4d8bae32aa458b2a" providerId="LiveId" clId="{3D5F492A-64F7-4D22-871C-C8FAD43FCDAC}" dt="2023-07-13T17:22:14.869" v="45" actId="47"/>
        <pc:sldMkLst>
          <pc:docMk/>
          <pc:sldMk cId="3073399503" sldId="2145707286"/>
        </pc:sldMkLst>
      </pc:sldChg>
      <pc:sldChg chg="del">
        <pc:chgData name="MAZEN KHERALLAH" userId="4d8bae32aa458b2a" providerId="LiveId" clId="{3D5F492A-64F7-4D22-871C-C8FAD43FCDAC}" dt="2023-07-13T17:22:15.062" v="49" actId="47"/>
        <pc:sldMkLst>
          <pc:docMk/>
          <pc:sldMk cId="2436020119" sldId="2145707299"/>
        </pc:sldMkLst>
      </pc:sldChg>
      <pc:sldChg chg="del">
        <pc:chgData name="MAZEN KHERALLAH" userId="4d8bae32aa458b2a" providerId="LiveId" clId="{3D5F492A-64F7-4D22-871C-C8FAD43FCDAC}" dt="2023-07-13T17:22:14.920" v="46" actId="47"/>
        <pc:sldMkLst>
          <pc:docMk/>
          <pc:sldMk cId="2210656703" sldId="2145707300"/>
        </pc:sldMkLst>
      </pc:sldChg>
      <pc:sldChg chg="del">
        <pc:chgData name="MAZEN KHERALLAH" userId="4d8bae32aa458b2a" providerId="LiveId" clId="{3D5F492A-64F7-4D22-871C-C8FAD43FCDAC}" dt="2023-07-13T17:22:14.740" v="41" actId="47"/>
        <pc:sldMkLst>
          <pc:docMk/>
          <pc:sldMk cId="632125930" sldId="2145707301"/>
        </pc:sldMkLst>
      </pc:sldChg>
      <pc:sldChg chg="del">
        <pc:chgData name="MAZEN KHERALLAH" userId="4d8bae32aa458b2a" providerId="LiveId" clId="{3D5F492A-64F7-4D22-871C-C8FAD43FCDAC}" dt="2023-07-13T17:22:15.206" v="52" actId="47"/>
        <pc:sldMkLst>
          <pc:docMk/>
          <pc:sldMk cId="247769414" sldId="2145707302"/>
        </pc:sldMkLst>
      </pc:sldChg>
      <pc:sldChg chg="del">
        <pc:chgData name="MAZEN KHERALLAH" userId="4d8bae32aa458b2a" providerId="LiveId" clId="{3D5F492A-64F7-4D22-871C-C8FAD43FCDAC}" dt="2023-07-13T17:22:15.331" v="55" actId="47"/>
        <pc:sldMkLst>
          <pc:docMk/>
          <pc:sldMk cId="877185025" sldId="2145707303"/>
        </pc:sldMkLst>
      </pc:sldChg>
      <pc:sldChg chg="del">
        <pc:chgData name="MAZEN KHERALLAH" userId="4d8bae32aa458b2a" providerId="LiveId" clId="{3D5F492A-64F7-4D22-871C-C8FAD43FCDAC}" dt="2023-07-13T17:22:15.448" v="58" actId="47"/>
        <pc:sldMkLst>
          <pc:docMk/>
          <pc:sldMk cId="3888515693" sldId="2145707304"/>
        </pc:sldMkLst>
      </pc:sldChg>
      <pc:sldChg chg="del">
        <pc:chgData name="MAZEN KHERALLAH" userId="4d8bae32aa458b2a" providerId="LiveId" clId="{3D5F492A-64F7-4D22-871C-C8FAD43FCDAC}" dt="2023-07-13T17:22:15.574" v="61" actId="47"/>
        <pc:sldMkLst>
          <pc:docMk/>
          <pc:sldMk cId="3249109940" sldId="2145707305"/>
        </pc:sldMkLst>
      </pc:sldChg>
      <pc:sldChg chg="del">
        <pc:chgData name="MAZEN KHERALLAH" userId="4d8bae32aa458b2a" providerId="LiveId" clId="{3D5F492A-64F7-4D22-871C-C8FAD43FCDAC}" dt="2023-07-13T17:22:15.819" v="67" actId="47"/>
        <pc:sldMkLst>
          <pc:docMk/>
          <pc:sldMk cId="3575914976" sldId="2145707306"/>
        </pc:sldMkLst>
      </pc:sldChg>
      <pc:sldChg chg="del">
        <pc:chgData name="MAZEN KHERALLAH" userId="4d8bae32aa458b2a" providerId="LiveId" clId="{3D5F492A-64F7-4D22-871C-C8FAD43FCDAC}" dt="2023-07-13T17:22:15.964" v="70" actId="47"/>
        <pc:sldMkLst>
          <pc:docMk/>
          <pc:sldMk cId="3503757116" sldId="2145707307"/>
        </pc:sldMkLst>
      </pc:sldChg>
      <pc:sldChg chg="del">
        <pc:chgData name="MAZEN KHERALLAH" userId="4d8bae32aa458b2a" providerId="LiveId" clId="{3D5F492A-64F7-4D22-871C-C8FAD43FCDAC}" dt="2023-07-13T17:22:14.974" v="47" actId="47"/>
        <pc:sldMkLst>
          <pc:docMk/>
          <pc:sldMk cId="1859152921" sldId="2145707308"/>
        </pc:sldMkLst>
      </pc:sldChg>
      <pc:sldChg chg="del">
        <pc:chgData name="MAZEN KHERALLAH" userId="4d8bae32aa458b2a" providerId="LiveId" clId="{3D5F492A-64F7-4D22-871C-C8FAD43FCDAC}" dt="2023-07-13T17:22:15.130" v="50" actId="47"/>
        <pc:sldMkLst>
          <pc:docMk/>
          <pc:sldMk cId="3140161482" sldId="2145707309"/>
        </pc:sldMkLst>
      </pc:sldChg>
      <pc:sldChg chg="del">
        <pc:chgData name="MAZEN KHERALLAH" userId="4d8bae32aa458b2a" providerId="LiveId" clId="{3D5F492A-64F7-4D22-871C-C8FAD43FCDAC}" dt="2023-07-13T17:22:15.247" v="53" actId="47"/>
        <pc:sldMkLst>
          <pc:docMk/>
          <pc:sldMk cId="3589263272" sldId="2145707310"/>
        </pc:sldMkLst>
      </pc:sldChg>
      <pc:sldChg chg="del">
        <pc:chgData name="MAZEN KHERALLAH" userId="4d8bae32aa458b2a" providerId="LiveId" clId="{3D5F492A-64F7-4D22-871C-C8FAD43FCDAC}" dt="2023-07-13T17:22:15.370" v="56" actId="47"/>
        <pc:sldMkLst>
          <pc:docMk/>
          <pc:sldMk cId="2293162290" sldId="2145707311"/>
        </pc:sldMkLst>
      </pc:sldChg>
      <pc:sldChg chg="del">
        <pc:chgData name="MAZEN KHERALLAH" userId="4d8bae32aa458b2a" providerId="LiveId" clId="{3D5F492A-64F7-4D22-871C-C8FAD43FCDAC}" dt="2023-07-13T17:22:15.484" v="59" actId="47"/>
        <pc:sldMkLst>
          <pc:docMk/>
          <pc:sldMk cId="219847375" sldId="2145707312"/>
        </pc:sldMkLst>
      </pc:sldChg>
      <pc:sldChg chg="del">
        <pc:chgData name="MAZEN KHERALLAH" userId="4d8bae32aa458b2a" providerId="LiveId" clId="{3D5F492A-64F7-4D22-871C-C8FAD43FCDAC}" dt="2023-07-13T17:22:15.619" v="62" actId="47"/>
        <pc:sldMkLst>
          <pc:docMk/>
          <pc:sldMk cId="3860340687" sldId="2145707313"/>
        </pc:sldMkLst>
      </pc:sldChg>
      <pc:sldChg chg="del">
        <pc:chgData name="MAZEN KHERALLAH" userId="4d8bae32aa458b2a" providerId="LiveId" clId="{3D5F492A-64F7-4D22-871C-C8FAD43FCDAC}" dt="2023-07-13T17:22:15.861" v="68" actId="47"/>
        <pc:sldMkLst>
          <pc:docMk/>
          <pc:sldMk cId="3889136077" sldId="2145707314"/>
        </pc:sldMkLst>
      </pc:sldChg>
      <pc:sldChg chg="del">
        <pc:chgData name="MAZEN KHERALLAH" userId="4d8bae32aa458b2a" providerId="LiveId" clId="{3D5F492A-64F7-4D22-871C-C8FAD43FCDAC}" dt="2023-07-13T17:22:20.456" v="93" actId="47"/>
        <pc:sldMkLst>
          <pc:docMk/>
          <pc:sldMk cId="2053789755" sldId="2145707315"/>
        </pc:sldMkLst>
      </pc:sldChg>
      <pc:sldChg chg="del">
        <pc:chgData name="MAZEN KHERALLAH" userId="4d8bae32aa458b2a" providerId="LiveId" clId="{3D5F492A-64F7-4D22-871C-C8FAD43FCDAC}" dt="2023-07-13T17:22:14.382" v="32" actId="47"/>
        <pc:sldMkLst>
          <pc:docMk/>
          <pc:sldMk cId="781352615" sldId="2145707316"/>
        </pc:sldMkLst>
      </pc:sldChg>
      <pc:sldChg chg="del">
        <pc:chgData name="MAZEN KHERALLAH" userId="4d8bae32aa458b2a" providerId="LiveId" clId="{3D5F492A-64F7-4D22-871C-C8FAD43FCDAC}" dt="2023-07-13T17:22:14.417" v="33" actId="47"/>
        <pc:sldMkLst>
          <pc:docMk/>
          <pc:sldMk cId="2131859361" sldId="2145707317"/>
        </pc:sldMkLst>
      </pc:sldChg>
      <pc:sldMasterChg chg="delSldLayout">
        <pc:chgData name="MAZEN KHERALLAH" userId="4d8bae32aa458b2a" providerId="LiveId" clId="{3D5F492A-64F7-4D22-871C-C8FAD43FCDAC}" dt="2023-07-13T17:22:13.879" v="21" actId="47"/>
        <pc:sldMasterMkLst>
          <pc:docMk/>
          <pc:sldMasterMk cId="3539363532" sldId="2147483660"/>
        </pc:sldMasterMkLst>
        <pc:sldLayoutChg chg="del">
          <pc:chgData name="MAZEN KHERALLAH" userId="4d8bae32aa458b2a" providerId="LiveId" clId="{3D5F492A-64F7-4D22-871C-C8FAD43FCDAC}" dt="2023-07-13T17:22:13.879" v="21" actId="47"/>
          <pc:sldLayoutMkLst>
            <pc:docMk/>
            <pc:sldMasterMk cId="3539363532" sldId="2147483660"/>
            <pc:sldLayoutMk cId="3687104150" sldId="2147483690"/>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C7BB7F-EB8E-433E-828E-6B05F1F549E9}"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174D5C40-70FF-443C-9793-F29CF52603B4}">
      <dgm:prSet phldrT="[Text]"/>
      <dgm:spPr/>
      <dgm:t>
        <a:bodyPr/>
        <a:lstStyle/>
        <a:p>
          <a:r>
            <a:rPr lang="en-US" dirty="0"/>
            <a:t>Acute Change of Fluctuating Course of Mental Status </a:t>
          </a:r>
        </a:p>
      </dgm:t>
    </dgm:pt>
    <dgm:pt modelId="{40C94874-13FF-4352-BC7E-A32C1065780B}" type="parTrans" cxnId="{4B3EAB94-1224-4FBE-BBCF-771285470CE7}">
      <dgm:prSet/>
      <dgm:spPr/>
      <dgm:t>
        <a:bodyPr/>
        <a:lstStyle/>
        <a:p>
          <a:endParaRPr lang="en-US"/>
        </a:p>
      </dgm:t>
    </dgm:pt>
    <dgm:pt modelId="{F35D0A46-6A79-4B86-AF18-F7568FD8A8BE}" type="sibTrans" cxnId="{4B3EAB94-1224-4FBE-BBCF-771285470CE7}">
      <dgm:prSet/>
      <dgm:spPr/>
      <dgm:t>
        <a:bodyPr/>
        <a:lstStyle/>
        <a:p>
          <a:endParaRPr lang="en-US"/>
        </a:p>
      </dgm:t>
    </dgm:pt>
    <dgm:pt modelId="{4D8B6DF2-4E30-40BC-BB7F-4F75BE134BC3}">
      <dgm:prSet phldrT="[Text]"/>
      <dgm:spPr/>
      <dgm:t>
        <a:bodyPr/>
        <a:lstStyle/>
        <a:p>
          <a:r>
            <a:rPr lang="en-US" dirty="0"/>
            <a:t>Inattention</a:t>
          </a:r>
        </a:p>
      </dgm:t>
    </dgm:pt>
    <dgm:pt modelId="{E0ACFD0A-2045-4FD4-96DD-3D92F3588510}" type="parTrans" cxnId="{ED77CEF3-91D4-4D90-9533-42FCD0E522A7}">
      <dgm:prSet/>
      <dgm:spPr/>
      <dgm:t>
        <a:bodyPr/>
        <a:lstStyle/>
        <a:p>
          <a:endParaRPr lang="en-US"/>
        </a:p>
      </dgm:t>
    </dgm:pt>
    <dgm:pt modelId="{73F3A320-39FE-485C-A0DB-47E45F66BF7A}" type="sibTrans" cxnId="{ED77CEF3-91D4-4D90-9533-42FCD0E522A7}">
      <dgm:prSet/>
      <dgm:spPr/>
      <dgm:t>
        <a:bodyPr/>
        <a:lstStyle/>
        <a:p>
          <a:endParaRPr lang="en-US"/>
        </a:p>
      </dgm:t>
    </dgm:pt>
    <dgm:pt modelId="{417E092D-C16E-42E4-BF36-60E5F529B49F}">
      <dgm:prSet phldrT="[Text]"/>
      <dgm:spPr/>
      <dgm:t>
        <a:bodyPr/>
        <a:lstStyle/>
        <a:p>
          <a:r>
            <a:rPr lang="en-US" dirty="0"/>
            <a:t>Altered Level of Consciousness</a:t>
          </a:r>
        </a:p>
      </dgm:t>
    </dgm:pt>
    <dgm:pt modelId="{4206AFC4-F91C-49FF-8448-7B2D0544A454}" type="parTrans" cxnId="{762AC359-4545-45A7-9319-D18A35C20FEB}">
      <dgm:prSet/>
      <dgm:spPr/>
      <dgm:t>
        <a:bodyPr/>
        <a:lstStyle/>
        <a:p>
          <a:endParaRPr lang="en-US"/>
        </a:p>
      </dgm:t>
    </dgm:pt>
    <dgm:pt modelId="{15469ECF-838B-4FD7-8B16-EFE525D246DC}" type="sibTrans" cxnId="{762AC359-4545-45A7-9319-D18A35C20FEB}">
      <dgm:prSet/>
      <dgm:spPr/>
      <dgm:t>
        <a:bodyPr/>
        <a:lstStyle/>
        <a:p>
          <a:endParaRPr lang="en-US"/>
        </a:p>
      </dgm:t>
    </dgm:pt>
    <dgm:pt modelId="{511D7527-CA32-4C7F-BAB3-B1714901B450}">
      <dgm:prSet phldrT="[Text]"/>
      <dgm:spPr/>
      <dgm:t>
        <a:bodyPr/>
        <a:lstStyle/>
        <a:p>
          <a:r>
            <a:rPr lang="en-US" dirty="0"/>
            <a:t>Disorganized thinking</a:t>
          </a:r>
        </a:p>
      </dgm:t>
    </dgm:pt>
    <dgm:pt modelId="{EFF18554-C11F-47CF-8A11-3C684DE8665D}" type="parTrans" cxnId="{89586DA1-6CA2-4803-955B-5B9D552956C0}">
      <dgm:prSet/>
      <dgm:spPr/>
      <dgm:t>
        <a:bodyPr/>
        <a:lstStyle/>
        <a:p>
          <a:endParaRPr lang="en-US"/>
        </a:p>
      </dgm:t>
    </dgm:pt>
    <dgm:pt modelId="{2E692ABA-C8DC-4E01-ACFB-9FBF89E94075}" type="sibTrans" cxnId="{89586DA1-6CA2-4803-955B-5B9D552956C0}">
      <dgm:prSet/>
      <dgm:spPr/>
      <dgm:t>
        <a:bodyPr/>
        <a:lstStyle/>
        <a:p>
          <a:endParaRPr lang="en-US"/>
        </a:p>
      </dgm:t>
    </dgm:pt>
    <dgm:pt modelId="{CD36D93D-0CAA-4D01-8CCB-309861340698}" type="pres">
      <dgm:prSet presAssocID="{CDC7BB7F-EB8E-433E-828E-6B05F1F549E9}" presName="Name0" presStyleCnt="0">
        <dgm:presLayoutVars>
          <dgm:dir/>
          <dgm:resizeHandles val="exact"/>
        </dgm:presLayoutVars>
      </dgm:prSet>
      <dgm:spPr/>
    </dgm:pt>
    <dgm:pt modelId="{1B327D3F-6526-4C26-B206-89FCEBDE82CF}" type="pres">
      <dgm:prSet presAssocID="{CDC7BB7F-EB8E-433E-828E-6B05F1F549E9}" presName="bkgdShp" presStyleLbl="alignAccFollowNode1" presStyleIdx="0" presStyleCnt="1" custScaleY="149571"/>
      <dgm:spPr/>
    </dgm:pt>
    <dgm:pt modelId="{64491392-89AA-4624-B2CA-08A62F6150F0}" type="pres">
      <dgm:prSet presAssocID="{CDC7BB7F-EB8E-433E-828E-6B05F1F549E9}" presName="linComp" presStyleCnt="0"/>
      <dgm:spPr/>
    </dgm:pt>
    <dgm:pt modelId="{E9FAC3D4-F9E6-40C1-8D02-C6E4EA4EC4FF}" type="pres">
      <dgm:prSet presAssocID="{174D5C40-70FF-443C-9793-F29CF52603B4}" presName="compNode" presStyleCnt="0"/>
      <dgm:spPr/>
    </dgm:pt>
    <dgm:pt modelId="{29E5AF93-2370-444F-AA88-2F8D9CA6B84A}" type="pres">
      <dgm:prSet presAssocID="{174D5C40-70FF-443C-9793-F29CF52603B4}" presName="node" presStyleLbl="node1" presStyleIdx="0" presStyleCnt="4">
        <dgm:presLayoutVars>
          <dgm:bulletEnabled val="1"/>
        </dgm:presLayoutVars>
      </dgm:prSet>
      <dgm:spPr/>
    </dgm:pt>
    <dgm:pt modelId="{E6912A8B-E92F-4A9B-A9C4-9814A83B1A79}" type="pres">
      <dgm:prSet presAssocID="{174D5C40-70FF-443C-9793-F29CF52603B4}" presName="invisiNode" presStyleLbl="node1" presStyleIdx="0" presStyleCnt="4"/>
      <dgm:spPr/>
    </dgm:pt>
    <dgm:pt modelId="{259947CE-80A6-4F22-97A6-736B5FD04741}" type="pres">
      <dgm:prSet presAssocID="{174D5C40-70FF-443C-9793-F29CF52603B4}" presName="imagNode" presStyleLbl="fgImgPlace1" presStyleIdx="0" presStyleCnt="4" custScaleY="117924" custLinFactNeighborX="442" custLinFactNeighborY="-7844"/>
      <dgm:spPr>
        <a:blipFill rotWithShape="1">
          <a:blip xmlns:r="http://schemas.openxmlformats.org/officeDocument/2006/relationships" r:embed="rId1"/>
          <a:srcRect/>
          <a:stretch>
            <a:fillRect t="-18000" b="-18000"/>
          </a:stretch>
        </a:blipFill>
      </dgm:spPr>
    </dgm:pt>
    <dgm:pt modelId="{E0C4A702-A084-4607-9F6E-F271B6775B1F}" type="pres">
      <dgm:prSet presAssocID="{F35D0A46-6A79-4B86-AF18-F7568FD8A8BE}" presName="sibTrans" presStyleLbl="sibTrans2D1" presStyleIdx="0" presStyleCnt="0"/>
      <dgm:spPr/>
    </dgm:pt>
    <dgm:pt modelId="{338B5901-4D81-4E54-AF58-D85D7F386E4F}" type="pres">
      <dgm:prSet presAssocID="{4D8B6DF2-4E30-40BC-BB7F-4F75BE134BC3}" presName="compNode" presStyleCnt="0"/>
      <dgm:spPr/>
    </dgm:pt>
    <dgm:pt modelId="{660F43CC-F98F-4ED7-BC3E-091C5637D861}" type="pres">
      <dgm:prSet presAssocID="{4D8B6DF2-4E30-40BC-BB7F-4F75BE134BC3}" presName="node" presStyleLbl="node1" presStyleIdx="1" presStyleCnt="4">
        <dgm:presLayoutVars>
          <dgm:bulletEnabled val="1"/>
        </dgm:presLayoutVars>
      </dgm:prSet>
      <dgm:spPr/>
    </dgm:pt>
    <dgm:pt modelId="{93BA99E5-3079-426D-90A6-754EF3DA7B2D}" type="pres">
      <dgm:prSet presAssocID="{4D8B6DF2-4E30-40BC-BB7F-4F75BE134BC3}" presName="invisiNode" presStyleLbl="node1" presStyleIdx="1" presStyleCnt="4"/>
      <dgm:spPr/>
    </dgm:pt>
    <dgm:pt modelId="{283D90C2-F37D-4907-A4E4-4F2FD4A816F5}" type="pres">
      <dgm:prSet presAssocID="{4D8B6DF2-4E30-40BC-BB7F-4F75BE134BC3}" presName="imagNode" presStyleLbl="fgImgPlace1" presStyleIdx="1" presStyleCnt="4" custScaleY="117924" custLinFactNeighborX="442" custLinFactNeighborY="-7844"/>
      <dgm:spPr>
        <a:blipFill rotWithShape="1">
          <a:blip xmlns:r="http://schemas.openxmlformats.org/officeDocument/2006/relationships" r:embed="rId2"/>
          <a:srcRect/>
          <a:stretch>
            <a:fillRect t="-18000" b="-18000"/>
          </a:stretch>
        </a:blipFill>
      </dgm:spPr>
    </dgm:pt>
    <dgm:pt modelId="{BCD749BE-4655-4C87-BD3F-177FE889EF41}" type="pres">
      <dgm:prSet presAssocID="{73F3A320-39FE-485C-A0DB-47E45F66BF7A}" presName="sibTrans" presStyleLbl="sibTrans2D1" presStyleIdx="0" presStyleCnt="0"/>
      <dgm:spPr/>
    </dgm:pt>
    <dgm:pt modelId="{398F3214-D9D2-403C-BD7C-0E1D9D79D58A}" type="pres">
      <dgm:prSet presAssocID="{511D7527-CA32-4C7F-BAB3-B1714901B450}" presName="compNode" presStyleCnt="0"/>
      <dgm:spPr/>
    </dgm:pt>
    <dgm:pt modelId="{D5CAC136-E37A-47D1-B0ED-DCE70D8FE29A}" type="pres">
      <dgm:prSet presAssocID="{511D7527-CA32-4C7F-BAB3-B1714901B450}" presName="node" presStyleLbl="node1" presStyleIdx="2" presStyleCnt="4">
        <dgm:presLayoutVars>
          <dgm:bulletEnabled val="1"/>
        </dgm:presLayoutVars>
      </dgm:prSet>
      <dgm:spPr/>
    </dgm:pt>
    <dgm:pt modelId="{67707FAC-9A3A-432D-B615-B5F36AB9D5E7}" type="pres">
      <dgm:prSet presAssocID="{511D7527-CA32-4C7F-BAB3-B1714901B450}" presName="invisiNode" presStyleLbl="node1" presStyleIdx="2" presStyleCnt="4"/>
      <dgm:spPr/>
    </dgm:pt>
    <dgm:pt modelId="{7937B75E-022B-4446-BCAF-2F83C65A6F14}" type="pres">
      <dgm:prSet presAssocID="{511D7527-CA32-4C7F-BAB3-B1714901B450}" presName="imagNode" presStyleLbl="fgImgPlace1" presStyleIdx="2" presStyleCnt="4" custScaleY="117924" custLinFactNeighborX="442" custLinFactNeighborY="-7844"/>
      <dgm:spPr>
        <a:blipFill rotWithShape="1">
          <a:blip xmlns:r="http://schemas.openxmlformats.org/officeDocument/2006/relationships" r:embed="rId3"/>
          <a:srcRect/>
          <a:stretch>
            <a:fillRect t="-31000" b="-31000"/>
          </a:stretch>
        </a:blipFill>
      </dgm:spPr>
    </dgm:pt>
    <dgm:pt modelId="{0A30CBE1-5469-49F7-9EDE-1992B3A95872}" type="pres">
      <dgm:prSet presAssocID="{2E692ABA-C8DC-4E01-ACFB-9FBF89E94075}" presName="sibTrans" presStyleLbl="sibTrans2D1" presStyleIdx="0" presStyleCnt="0"/>
      <dgm:spPr/>
    </dgm:pt>
    <dgm:pt modelId="{B62C3007-DC1A-4246-BC36-308BAE79D15C}" type="pres">
      <dgm:prSet presAssocID="{417E092D-C16E-42E4-BF36-60E5F529B49F}" presName="compNode" presStyleCnt="0"/>
      <dgm:spPr/>
    </dgm:pt>
    <dgm:pt modelId="{BB4C833D-3D80-4406-AAC2-14AFFB343C7B}" type="pres">
      <dgm:prSet presAssocID="{417E092D-C16E-42E4-BF36-60E5F529B49F}" presName="node" presStyleLbl="node1" presStyleIdx="3" presStyleCnt="4">
        <dgm:presLayoutVars>
          <dgm:bulletEnabled val="1"/>
        </dgm:presLayoutVars>
      </dgm:prSet>
      <dgm:spPr/>
    </dgm:pt>
    <dgm:pt modelId="{683408C3-5F8E-46C8-985F-46D56FB08046}" type="pres">
      <dgm:prSet presAssocID="{417E092D-C16E-42E4-BF36-60E5F529B49F}" presName="invisiNode" presStyleLbl="node1" presStyleIdx="3" presStyleCnt="4"/>
      <dgm:spPr/>
    </dgm:pt>
    <dgm:pt modelId="{3CD00292-D9E8-4A44-A264-EE1EAD6CA893}" type="pres">
      <dgm:prSet presAssocID="{417E092D-C16E-42E4-BF36-60E5F529B49F}" presName="imagNode" presStyleLbl="fgImgPlace1" presStyleIdx="3" presStyleCnt="4" custScaleY="117924" custLinFactNeighborX="442" custLinFactNeighborY="-7844"/>
      <dgm:spPr>
        <a:blipFill rotWithShape="1">
          <a:blip xmlns:r="http://schemas.openxmlformats.org/officeDocument/2006/relationships" r:embed="rId4"/>
          <a:srcRect/>
          <a:stretch>
            <a:fillRect t="-18000" b="-18000"/>
          </a:stretch>
        </a:blipFill>
      </dgm:spPr>
    </dgm:pt>
  </dgm:ptLst>
  <dgm:cxnLst>
    <dgm:cxn modelId="{86DDE018-6843-465F-9D48-4A5C60514055}" type="presOf" srcId="{F35D0A46-6A79-4B86-AF18-F7568FD8A8BE}" destId="{E0C4A702-A084-4607-9F6E-F271B6775B1F}" srcOrd="0" destOrd="0" presId="urn:microsoft.com/office/officeart/2005/8/layout/pList2"/>
    <dgm:cxn modelId="{29029529-7649-4DCB-8036-4321BED5494D}" type="presOf" srcId="{417E092D-C16E-42E4-BF36-60E5F529B49F}" destId="{BB4C833D-3D80-4406-AAC2-14AFFB343C7B}" srcOrd="0" destOrd="0" presId="urn:microsoft.com/office/officeart/2005/8/layout/pList2"/>
    <dgm:cxn modelId="{D5BAD741-5D28-48BA-AE55-BE61AACEEBCF}" type="presOf" srcId="{73F3A320-39FE-485C-A0DB-47E45F66BF7A}" destId="{BCD749BE-4655-4C87-BD3F-177FE889EF41}" srcOrd="0" destOrd="0" presId="urn:microsoft.com/office/officeart/2005/8/layout/pList2"/>
    <dgm:cxn modelId="{DD6B4C69-B977-4B1C-A3D9-07C15ED7F9F1}" type="presOf" srcId="{174D5C40-70FF-443C-9793-F29CF52603B4}" destId="{29E5AF93-2370-444F-AA88-2F8D9CA6B84A}" srcOrd="0" destOrd="0" presId="urn:microsoft.com/office/officeart/2005/8/layout/pList2"/>
    <dgm:cxn modelId="{762AC359-4545-45A7-9319-D18A35C20FEB}" srcId="{CDC7BB7F-EB8E-433E-828E-6B05F1F549E9}" destId="{417E092D-C16E-42E4-BF36-60E5F529B49F}" srcOrd="3" destOrd="0" parTransId="{4206AFC4-F91C-49FF-8448-7B2D0544A454}" sibTransId="{15469ECF-838B-4FD7-8B16-EFE525D246DC}"/>
    <dgm:cxn modelId="{4B3EAB94-1224-4FBE-BBCF-771285470CE7}" srcId="{CDC7BB7F-EB8E-433E-828E-6B05F1F549E9}" destId="{174D5C40-70FF-443C-9793-F29CF52603B4}" srcOrd="0" destOrd="0" parTransId="{40C94874-13FF-4352-BC7E-A32C1065780B}" sibTransId="{F35D0A46-6A79-4B86-AF18-F7568FD8A8BE}"/>
    <dgm:cxn modelId="{2D0611A0-AA83-4459-9FEB-834B07A15294}" type="presOf" srcId="{2E692ABA-C8DC-4E01-ACFB-9FBF89E94075}" destId="{0A30CBE1-5469-49F7-9EDE-1992B3A95872}" srcOrd="0" destOrd="0" presId="urn:microsoft.com/office/officeart/2005/8/layout/pList2"/>
    <dgm:cxn modelId="{89586DA1-6CA2-4803-955B-5B9D552956C0}" srcId="{CDC7BB7F-EB8E-433E-828E-6B05F1F549E9}" destId="{511D7527-CA32-4C7F-BAB3-B1714901B450}" srcOrd="2" destOrd="0" parTransId="{EFF18554-C11F-47CF-8A11-3C684DE8665D}" sibTransId="{2E692ABA-C8DC-4E01-ACFB-9FBF89E94075}"/>
    <dgm:cxn modelId="{975A9DA8-F966-4B36-9822-BF4D1BB4FADF}" type="presOf" srcId="{4D8B6DF2-4E30-40BC-BB7F-4F75BE134BC3}" destId="{660F43CC-F98F-4ED7-BC3E-091C5637D861}" srcOrd="0" destOrd="0" presId="urn:microsoft.com/office/officeart/2005/8/layout/pList2"/>
    <dgm:cxn modelId="{E78C5CB5-48BE-4CC0-ABFC-288BC94BEF34}" type="presOf" srcId="{511D7527-CA32-4C7F-BAB3-B1714901B450}" destId="{D5CAC136-E37A-47D1-B0ED-DCE70D8FE29A}" srcOrd="0" destOrd="0" presId="urn:microsoft.com/office/officeart/2005/8/layout/pList2"/>
    <dgm:cxn modelId="{1B9E5EE5-D6E8-490F-850C-6A8696C5FCE9}" type="presOf" srcId="{CDC7BB7F-EB8E-433E-828E-6B05F1F549E9}" destId="{CD36D93D-0CAA-4D01-8CCB-309861340698}" srcOrd="0" destOrd="0" presId="urn:microsoft.com/office/officeart/2005/8/layout/pList2"/>
    <dgm:cxn modelId="{ED77CEF3-91D4-4D90-9533-42FCD0E522A7}" srcId="{CDC7BB7F-EB8E-433E-828E-6B05F1F549E9}" destId="{4D8B6DF2-4E30-40BC-BB7F-4F75BE134BC3}" srcOrd="1" destOrd="0" parTransId="{E0ACFD0A-2045-4FD4-96DD-3D92F3588510}" sibTransId="{73F3A320-39FE-485C-A0DB-47E45F66BF7A}"/>
    <dgm:cxn modelId="{F368B88B-7CC5-4367-BB6C-0190978C0722}" type="presParOf" srcId="{CD36D93D-0CAA-4D01-8CCB-309861340698}" destId="{1B327D3F-6526-4C26-B206-89FCEBDE82CF}" srcOrd="0" destOrd="0" presId="urn:microsoft.com/office/officeart/2005/8/layout/pList2"/>
    <dgm:cxn modelId="{160B0A1C-D181-4B1E-8D3D-FB62008E116A}" type="presParOf" srcId="{CD36D93D-0CAA-4D01-8CCB-309861340698}" destId="{64491392-89AA-4624-B2CA-08A62F6150F0}" srcOrd="1" destOrd="0" presId="urn:microsoft.com/office/officeart/2005/8/layout/pList2"/>
    <dgm:cxn modelId="{CEB7463A-923B-4716-AC7B-0F94D398C0F8}" type="presParOf" srcId="{64491392-89AA-4624-B2CA-08A62F6150F0}" destId="{E9FAC3D4-F9E6-40C1-8D02-C6E4EA4EC4FF}" srcOrd="0" destOrd="0" presId="urn:microsoft.com/office/officeart/2005/8/layout/pList2"/>
    <dgm:cxn modelId="{81E7C80B-53B2-418B-8B84-0F8049C9607B}" type="presParOf" srcId="{E9FAC3D4-F9E6-40C1-8D02-C6E4EA4EC4FF}" destId="{29E5AF93-2370-444F-AA88-2F8D9CA6B84A}" srcOrd="0" destOrd="0" presId="urn:microsoft.com/office/officeart/2005/8/layout/pList2"/>
    <dgm:cxn modelId="{3B76C70F-F757-4BF7-9377-3681FA71A537}" type="presParOf" srcId="{E9FAC3D4-F9E6-40C1-8D02-C6E4EA4EC4FF}" destId="{E6912A8B-E92F-4A9B-A9C4-9814A83B1A79}" srcOrd="1" destOrd="0" presId="urn:microsoft.com/office/officeart/2005/8/layout/pList2"/>
    <dgm:cxn modelId="{C7553FCC-80C7-491A-ADB1-F2971083D7C4}" type="presParOf" srcId="{E9FAC3D4-F9E6-40C1-8D02-C6E4EA4EC4FF}" destId="{259947CE-80A6-4F22-97A6-736B5FD04741}" srcOrd="2" destOrd="0" presId="urn:microsoft.com/office/officeart/2005/8/layout/pList2"/>
    <dgm:cxn modelId="{B019B937-1FDA-4BDC-9D68-9046AD4CE059}" type="presParOf" srcId="{64491392-89AA-4624-B2CA-08A62F6150F0}" destId="{E0C4A702-A084-4607-9F6E-F271B6775B1F}" srcOrd="1" destOrd="0" presId="urn:microsoft.com/office/officeart/2005/8/layout/pList2"/>
    <dgm:cxn modelId="{DF3C939B-3CD8-4AD7-87B1-F2A45BC834FF}" type="presParOf" srcId="{64491392-89AA-4624-B2CA-08A62F6150F0}" destId="{338B5901-4D81-4E54-AF58-D85D7F386E4F}" srcOrd="2" destOrd="0" presId="urn:microsoft.com/office/officeart/2005/8/layout/pList2"/>
    <dgm:cxn modelId="{1635E8E2-362F-465B-8646-F809C68B2E64}" type="presParOf" srcId="{338B5901-4D81-4E54-AF58-D85D7F386E4F}" destId="{660F43CC-F98F-4ED7-BC3E-091C5637D861}" srcOrd="0" destOrd="0" presId="urn:microsoft.com/office/officeart/2005/8/layout/pList2"/>
    <dgm:cxn modelId="{53CFB1C0-8BE1-4AAF-BBED-58AD9F4BEA9A}" type="presParOf" srcId="{338B5901-4D81-4E54-AF58-D85D7F386E4F}" destId="{93BA99E5-3079-426D-90A6-754EF3DA7B2D}" srcOrd="1" destOrd="0" presId="urn:microsoft.com/office/officeart/2005/8/layout/pList2"/>
    <dgm:cxn modelId="{3C145071-6381-4B21-942C-79B8D025FD69}" type="presParOf" srcId="{338B5901-4D81-4E54-AF58-D85D7F386E4F}" destId="{283D90C2-F37D-4907-A4E4-4F2FD4A816F5}" srcOrd="2" destOrd="0" presId="urn:microsoft.com/office/officeart/2005/8/layout/pList2"/>
    <dgm:cxn modelId="{D95508AE-B679-415C-83AB-6DD9EFABE19C}" type="presParOf" srcId="{64491392-89AA-4624-B2CA-08A62F6150F0}" destId="{BCD749BE-4655-4C87-BD3F-177FE889EF41}" srcOrd="3" destOrd="0" presId="urn:microsoft.com/office/officeart/2005/8/layout/pList2"/>
    <dgm:cxn modelId="{3F5811F2-BCDE-419D-8B13-BF0762C9FA09}" type="presParOf" srcId="{64491392-89AA-4624-B2CA-08A62F6150F0}" destId="{398F3214-D9D2-403C-BD7C-0E1D9D79D58A}" srcOrd="4" destOrd="0" presId="urn:microsoft.com/office/officeart/2005/8/layout/pList2"/>
    <dgm:cxn modelId="{12F829EB-154E-4633-8BF4-F459A6ADAFF3}" type="presParOf" srcId="{398F3214-D9D2-403C-BD7C-0E1D9D79D58A}" destId="{D5CAC136-E37A-47D1-B0ED-DCE70D8FE29A}" srcOrd="0" destOrd="0" presId="urn:microsoft.com/office/officeart/2005/8/layout/pList2"/>
    <dgm:cxn modelId="{00D943C6-8520-4E1F-9358-4586C328BF2F}" type="presParOf" srcId="{398F3214-D9D2-403C-BD7C-0E1D9D79D58A}" destId="{67707FAC-9A3A-432D-B615-B5F36AB9D5E7}" srcOrd="1" destOrd="0" presId="urn:microsoft.com/office/officeart/2005/8/layout/pList2"/>
    <dgm:cxn modelId="{D963348A-E33F-4D31-B01D-3FE68C475E5A}" type="presParOf" srcId="{398F3214-D9D2-403C-BD7C-0E1D9D79D58A}" destId="{7937B75E-022B-4446-BCAF-2F83C65A6F14}" srcOrd="2" destOrd="0" presId="urn:microsoft.com/office/officeart/2005/8/layout/pList2"/>
    <dgm:cxn modelId="{134453EE-3C8E-44FB-87D1-68546728B797}" type="presParOf" srcId="{64491392-89AA-4624-B2CA-08A62F6150F0}" destId="{0A30CBE1-5469-49F7-9EDE-1992B3A95872}" srcOrd="5" destOrd="0" presId="urn:microsoft.com/office/officeart/2005/8/layout/pList2"/>
    <dgm:cxn modelId="{A31AC05E-E602-4D40-BE32-F4829469C136}" type="presParOf" srcId="{64491392-89AA-4624-B2CA-08A62F6150F0}" destId="{B62C3007-DC1A-4246-BC36-308BAE79D15C}" srcOrd="6" destOrd="0" presId="urn:microsoft.com/office/officeart/2005/8/layout/pList2"/>
    <dgm:cxn modelId="{D6BFD56B-77E0-4F7C-910A-AB118F415FED}" type="presParOf" srcId="{B62C3007-DC1A-4246-BC36-308BAE79D15C}" destId="{BB4C833D-3D80-4406-AAC2-14AFFB343C7B}" srcOrd="0" destOrd="0" presId="urn:microsoft.com/office/officeart/2005/8/layout/pList2"/>
    <dgm:cxn modelId="{C26DB92A-AAF1-4932-80D6-6EEDAB63662F}" type="presParOf" srcId="{B62C3007-DC1A-4246-BC36-308BAE79D15C}" destId="{683408C3-5F8E-46C8-985F-46D56FB08046}" srcOrd="1" destOrd="0" presId="urn:microsoft.com/office/officeart/2005/8/layout/pList2"/>
    <dgm:cxn modelId="{46120A76-F76B-47A0-AC79-B78837ADAF06}" type="presParOf" srcId="{B62C3007-DC1A-4246-BC36-308BAE79D15C}" destId="{3CD00292-D9E8-4A44-A264-EE1EAD6CA89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719A1A-4563-4BBC-8D9C-F4163D77BA0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11806B8-7310-44F5-B95B-4219BD4B0286}">
      <dgm:prSet custT="1"/>
      <dgm:spPr/>
      <dgm:t>
        <a:bodyPr/>
        <a:lstStyle/>
        <a:p>
          <a:pPr>
            <a:lnSpc>
              <a:spcPct val="100000"/>
            </a:lnSpc>
          </a:pPr>
          <a:r>
            <a:rPr lang="en-US" sz="2800" b="1" dirty="0"/>
            <a:t>Common</a:t>
          </a:r>
        </a:p>
      </dgm:t>
    </dgm:pt>
    <dgm:pt modelId="{76165BCB-6001-4BFC-835C-494C1093BA0D}" type="parTrans" cxnId="{4CB28F3F-7BD2-457A-BBC4-BC14C5369376}">
      <dgm:prSet/>
      <dgm:spPr/>
      <dgm:t>
        <a:bodyPr/>
        <a:lstStyle/>
        <a:p>
          <a:endParaRPr lang="en-US"/>
        </a:p>
      </dgm:t>
    </dgm:pt>
    <dgm:pt modelId="{653B7939-8AA3-4B6B-ACB4-6DBA5BFFC00B}" type="sibTrans" cxnId="{4CB28F3F-7BD2-457A-BBC4-BC14C5369376}">
      <dgm:prSet/>
      <dgm:spPr/>
      <dgm:t>
        <a:bodyPr/>
        <a:lstStyle/>
        <a:p>
          <a:endParaRPr lang="en-US"/>
        </a:p>
      </dgm:t>
    </dgm:pt>
    <dgm:pt modelId="{1EE4D942-CAD1-49C5-9D64-6C71CCBBD210}">
      <dgm:prSet/>
      <dgm:spPr/>
      <dgm:t>
        <a:bodyPr/>
        <a:lstStyle/>
        <a:p>
          <a:pPr>
            <a:lnSpc>
              <a:spcPct val="100000"/>
            </a:lnSpc>
          </a:pPr>
          <a:r>
            <a:rPr lang="en-US"/>
            <a:t>8o% medical ICU patients</a:t>
          </a:r>
        </a:p>
      </dgm:t>
    </dgm:pt>
    <dgm:pt modelId="{25DF000A-FF2F-4480-991F-1B4AB7E210C0}" type="parTrans" cxnId="{4911F0E2-4917-4D18-A626-2C2F8C284F1B}">
      <dgm:prSet/>
      <dgm:spPr/>
      <dgm:t>
        <a:bodyPr/>
        <a:lstStyle/>
        <a:p>
          <a:endParaRPr lang="en-US"/>
        </a:p>
      </dgm:t>
    </dgm:pt>
    <dgm:pt modelId="{F50522E0-F654-42B6-82AB-7C8C8F654F00}" type="sibTrans" cxnId="{4911F0E2-4917-4D18-A626-2C2F8C284F1B}">
      <dgm:prSet/>
      <dgm:spPr/>
      <dgm:t>
        <a:bodyPr/>
        <a:lstStyle/>
        <a:p>
          <a:endParaRPr lang="en-US"/>
        </a:p>
      </dgm:t>
    </dgm:pt>
    <dgm:pt modelId="{B4D94306-9D41-49B0-96D3-8BE0CBE25313}">
      <dgm:prSet custT="1"/>
      <dgm:spPr/>
      <dgm:t>
        <a:bodyPr/>
        <a:lstStyle/>
        <a:p>
          <a:pPr>
            <a:lnSpc>
              <a:spcPct val="100000"/>
            </a:lnSpc>
          </a:pPr>
          <a:r>
            <a:rPr lang="en-US" sz="2800" b="1" dirty="0"/>
            <a:t>Unrecognized</a:t>
          </a:r>
        </a:p>
      </dgm:t>
    </dgm:pt>
    <dgm:pt modelId="{35D18421-2606-4872-8674-D3222F1E9431}" type="parTrans" cxnId="{F519232D-5452-41DC-AFF6-A9004FF474FD}">
      <dgm:prSet/>
      <dgm:spPr/>
      <dgm:t>
        <a:bodyPr/>
        <a:lstStyle/>
        <a:p>
          <a:endParaRPr lang="en-US"/>
        </a:p>
      </dgm:t>
    </dgm:pt>
    <dgm:pt modelId="{26F665E4-C745-4920-BC0B-486F275CD589}" type="sibTrans" cxnId="{F519232D-5452-41DC-AFF6-A9004FF474FD}">
      <dgm:prSet/>
      <dgm:spPr/>
      <dgm:t>
        <a:bodyPr/>
        <a:lstStyle/>
        <a:p>
          <a:endParaRPr lang="en-US"/>
        </a:p>
      </dgm:t>
    </dgm:pt>
    <dgm:pt modelId="{7E12AC4E-6F45-4EC5-8028-7EB3A00E4D08}">
      <dgm:prSet/>
      <dgm:spPr/>
      <dgm:t>
        <a:bodyPr/>
        <a:lstStyle/>
        <a:p>
          <a:pPr>
            <a:lnSpc>
              <a:spcPct val="100000"/>
            </a:lnSpc>
          </a:pPr>
          <a:r>
            <a:rPr lang="en-US"/>
            <a:t>60% of cases missed by physicians &amp; nurses</a:t>
          </a:r>
        </a:p>
      </dgm:t>
    </dgm:pt>
    <dgm:pt modelId="{8A49E1D5-B011-41AC-B012-01B5EBF2F4B4}" type="parTrans" cxnId="{226A0E7E-DD7B-4E79-B4C2-4D28CD6B7582}">
      <dgm:prSet/>
      <dgm:spPr/>
      <dgm:t>
        <a:bodyPr/>
        <a:lstStyle/>
        <a:p>
          <a:endParaRPr lang="en-US"/>
        </a:p>
      </dgm:t>
    </dgm:pt>
    <dgm:pt modelId="{997516C4-76D5-4A9A-8852-B9CC682257E7}" type="sibTrans" cxnId="{226A0E7E-DD7B-4E79-B4C2-4D28CD6B7582}">
      <dgm:prSet/>
      <dgm:spPr/>
      <dgm:t>
        <a:bodyPr/>
        <a:lstStyle/>
        <a:p>
          <a:endParaRPr lang="en-US"/>
        </a:p>
      </dgm:t>
    </dgm:pt>
    <dgm:pt modelId="{146DC447-725D-48F5-9668-29160C119B2F}">
      <dgm:prSet custT="1"/>
      <dgm:spPr/>
      <dgm:t>
        <a:bodyPr/>
        <a:lstStyle/>
        <a:p>
          <a:pPr>
            <a:lnSpc>
              <a:spcPct val="100000"/>
            </a:lnSpc>
          </a:pPr>
          <a:r>
            <a:rPr lang="en-US" sz="2800" b="1" dirty="0"/>
            <a:t>Expensive</a:t>
          </a:r>
        </a:p>
      </dgm:t>
    </dgm:pt>
    <dgm:pt modelId="{BA6D5A62-597F-414C-8A93-6A0286517D6F}" type="parTrans" cxnId="{99BD74F3-764D-4DCB-ACF3-4446FBE3FD38}">
      <dgm:prSet/>
      <dgm:spPr/>
      <dgm:t>
        <a:bodyPr/>
        <a:lstStyle/>
        <a:p>
          <a:endParaRPr lang="en-US"/>
        </a:p>
      </dgm:t>
    </dgm:pt>
    <dgm:pt modelId="{D3535FD2-63A3-4C12-BAC9-64E4EB79904A}" type="sibTrans" cxnId="{99BD74F3-764D-4DCB-ACF3-4446FBE3FD38}">
      <dgm:prSet/>
      <dgm:spPr/>
      <dgm:t>
        <a:bodyPr/>
        <a:lstStyle/>
        <a:p>
          <a:endParaRPr lang="en-US"/>
        </a:p>
      </dgm:t>
    </dgm:pt>
    <dgm:pt modelId="{28636F5B-8979-4ED7-A0E0-32FD7FAD1DBB}">
      <dgm:prSet/>
      <dgm:spPr/>
      <dgm:t>
        <a:bodyPr/>
        <a:lstStyle/>
        <a:p>
          <a:pPr>
            <a:lnSpc>
              <a:spcPct val="100000"/>
            </a:lnSpc>
          </a:pPr>
          <a:r>
            <a:rPr lang="en-US"/>
            <a:t>&gt; $164 billion per year nationally – 2020</a:t>
          </a:r>
        </a:p>
      </dgm:t>
    </dgm:pt>
    <dgm:pt modelId="{FE03FDF1-ABB0-40FC-B012-6E416EF638C0}" type="parTrans" cxnId="{C86FDDED-29ED-4E36-B25E-2E6907D7EAE9}">
      <dgm:prSet/>
      <dgm:spPr/>
      <dgm:t>
        <a:bodyPr/>
        <a:lstStyle/>
        <a:p>
          <a:endParaRPr lang="en-US"/>
        </a:p>
      </dgm:t>
    </dgm:pt>
    <dgm:pt modelId="{BD7291EE-1657-4415-B7A0-C4B84FFA888F}" type="sibTrans" cxnId="{C86FDDED-29ED-4E36-B25E-2E6907D7EAE9}">
      <dgm:prSet/>
      <dgm:spPr/>
      <dgm:t>
        <a:bodyPr/>
        <a:lstStyle/>
        <a:p>
          <a:endParaRPr lang="en-US"/>
        </a:p>
      </dgm:t>
    </dgm:pt>
    <dgm:pt modelId="{BC38822E-8CD3-4BC4-82CC-3D575605C93E}">
      <dgm:prSet custT="1"/>
      <dgm:spPr/>
      <dgm:t>
        <a:bodyPr/>
        <a:lstStyle/>
        <a:p>
          <a:pPr>
            <a:lnSpc>
              <a:spcPct val="100000"/>
            </a:lnSpc>
          </a:pPr>
          <a:r>
            <a:rPr lang="en-US" sz="2800" b="1" dirty="0"/>
            <a:t>Preventable</a:t>
          </a:r>
        </a:p>
      </dgm:t>
    </dgm:pt>
    <dgm:pt modelId="{EE0A5C0D-51D4-4533-8908-4F09A2E5AD28}" type="parTrans" cxnId="{D286877C-245E-4F2B-9CF5-B5E22F5ED93E}">
      <dgm:prSet/>
      <dgm:spPr/>
      <dgm:t>
        <a:bodyPr/>
        <a:lstStyle/>
        <a:p>
          <a:endParaRPr lang="en-US"/>
        </a:p>
      </dgm:t>
    </dgm:pt>
    <dgm:pt modelId="{21BE8939-4315-4508-92A9-F6BA35F8204E}" type="sibTrans" cxnId="{D286877C-245E-4F2B-9CF5-B5E22F5ED93E}">
      <dgm:prSet/>
      <dgm:spPr/>
      <dgm:t>
        <a:bodyPr/>
        <a:lstStyle/>
        <a:p>
          <a:endParaRPr lang="en-US"/>
        </a:p>
      </dgm:t>
    </dgm:pt>
    <dgm:pt modelId="{AE032B68-B435-4997-9CF9-C2C94D0D247C}">
      <dgm:prSet/>
      <dgm:spPr/>
      <dgm:t>
        <a:bodyPr/>
        <a:lstStyle/>
        <a:p>
          <a:pPr>
            <a:lnSpc>
              <a:spcPct val="100000"/>
            </a:lnSpc>
          </a:pPr>
          <a:r>
            <a:rPr lang="en-US"/>
            <a:t>30 – 40% of cases</a:t>
          </a:r>
          <a:r>
            <a:rPr lang="en-US" baseline="30000"/>
            <a:t> </a:t>
          </a:r>
          <a:r>
            <a:rPr lang="en-US"/>
            <a:t>preventable</a:t>
          </a:r>
        </a:p>
      </dgm:t>
    </dgm:pt>
    <dgm:pt modelId="{7AE74973-5841-4224-910C-6DDF3512433F}" type="parTrans" cxnId="{DA1F056C-F6D0-4A12-AA8F-306357F630DC}">
      <dgm:prSet/>
      <dgm:spPr/>
      <dgm:t>
        <a:bodyPr/>
        <a:lstStyle/>
        <a:p>
          <a:endParaRPr lang="en-US"/>
        </a:p>
      </dgm:t>
    </dgm:pt>
    <dgm:pt modelId="{DBAB5BEE-B507-406D-9650-693DA5FC5ECC}" type="sibTrans" cxnId="{DA1F056C-F6D0-4A12-AA8F-306357F630DC}">
      <dgm:prSet/>
      <dgm:spPr/>
      <dgm:t>
        <a:bodyPr/>
        <a:lstStyle/>
        <a:p>
          <a:endParaRPr lang="en-US"/>
        </a:p>
      </dgm:t>
    </dgm:pt>
    <dgm:pt modelId="{B894A443-908B-449A-ACCE-43FD7A538D34}" type="pres">
      <dgm:prSet presAssocID="{72719A1A-4563-4BBC-8D9C-F4163D77BA06}" presName="root" presStyleCnt="0">
        <dgm:presLayoutVars>
          <dgm:dir/>
          <dgm:resizeHandles val="exact"/>
        </dgm:presLayoutVars>
      </dgm:prSet>
      <dgm:spPr/>
    </dgm:pt>
    <dgm:pt modelId="{670F406A-1985-4E36-932E-7DD9B5B387B4}" type="pres">
      <dgm:prSet presAssocID="{611806B8-7310-44F5-B95B-4219BD4B0286}" presName="compNode" presStyleCnt="0"/>
      <dgm:spPr/>
    </dgm:pt>
    <dgm:pt modelId="{97C31709-E28C-42E6-85ED-13DDE88E924F}" type="pres">
      <dgm:prSet presAssocID="{611806B8-7310-44F5-B95B-4219BD4B0286}" presName="bgRect" presStyleLbl="bgShp" presStyleIdx="0" presStyleCnt="4"/>
      <dgm:spPr/>
    </dgm:pt>
    <dgm:pt modelId="{3195E509-6ED1-4484-A56C-0CD94906F5CE}" type="pres">
      <dgm:prSet presAssocID="{611806B8-7310-44F5-B95B-4219BD4B028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6F5340B7-16C4-49B3-9922-A4D40B5C8D3E}" type="pres">
      <dgm:prSet presAssocID="{611806B8-7310-44F5-B95B-4219BD4B0286}" presName="spaceRect" presStyleCnt="0"/>
      <dgm:spPr/>
    </dgm:pt>
    <dgm:pt modelId="{0E9EE002-5284-45CC-BB68-3EDBF8E5C144}" type="pres">
      <dgm:prSet presAssocID="{611806B8-7310-44F5-B95B-4219BD4B0286}" presName="parTx" presStyleLbl="revTx" presStyleIdx="0" presStyleCnt="8">
        <dgm:presLayoutVars>
          <dgm:chMax val="0"/>
          <dgm:chPref val="0"/>
        </dgm:presLayoutVars>
      </dgm:prSet>
      <dgm:spPr/>
    </dgm:pt>
    <dgm:pt modelId="{0AD7B08A-622E-4F13-9528-89454B81434D}" type="pres">
      <dgm:prSet presAssocID="{611806B8-7310-44F5-B95B-4219BD4B0286}" presName="desTx" presStyleLbl="revTx" presStyleIdx="1" presStyleCnt="8">
        <dgm:presLayoutVars/>
      </dgm:prSet>
      <dgm:spPr/>
    </dgm:pt>
    <dgm:pt modelId="{E6174B3B-C47E-4C40-A0D2-70A0D232C052}" type="pres">
      <dgm:prSet presAssocID="{653B7939-8AA3-4B6B-ACB4-6DBA5BFFC00B}" presName="sibTrans" presStyleCnt="0"/>
      <dgm:spPr/>
    </dgm:pt>
    <dgm:pt modelId="{9A52C5E1-E814-4A84-A5E8-265ADCE888B0}" type="pres">
      <dgm:prSet presAssocID="{B4D94306-9D41-49B0-96D3-8BE0CBE25313}" presName="compNode" presStyleCnt="0"/>
      <dgm:spPr/>
    </dgm:pt>
    <dgm:pt modelId="{D2F9EC93-B8D0-48B4-B2E6-2944E7697FFC}" type="pres">
      <dgm:prSet presAssocID="{B4D94306-9D41-49B0-96D3-8BE0CBE25313}" presName="bgRect" presStyleLbl="bgShp" presStyleIdx="1" presStyleCnt="4"/>
      <dgm:spPr/>
    </dgm:pt>
    <dgm:pt modelId="{0B2E2C91-0CB6-4B00-B359-1AEB78EC72E2}" type="pres">
      <dgm:prSet presAssocID="{B4D94306-9D41-49B0-96D3-8BE0CBE2531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2E4E9E88-DEEC-447F-B2B3-F106B54CE519}" type="pres">
      <dgm:prSet presAssocID="{B4D94306-9D41-49B0-96D3-8BE0CBE25313}" presName="spaceRect" presStyleCnt="0"/>
      <dgm:spPr/>
    </dgm:pt>
    <dgm:pt modelId="{66035500-1E20-4E63-AA77-2A9A9A600DD9}" type="pres">
      <dgm:prSet presAssocID="{B4D94306-9D41-49B0-96D3-8BE0CBE25313}" presName="parTx" presStyleLbl="revTx" presStyleIdx="2" presStyleCnt="8">
        <dgm:presLayoutVars>
          <dgm:chMax val="0"/>
          <dgm:chPref val="0"/>
        </dgm:presLayoutVars>
      </dgm:prSet>
      <dgm:spPr/>
    </dgm:pt>
    <dgm:pt modelId="{94D97D8C-F000-4364-9E31-43102832AB14}" type="pres">
      <dgm:prSet presAssocID="{B4D94306-9D41-49B0-96D3-8BE0CBE25313}" presName="desTx" presStyleLbl="revTx" presStyleIdx="3" presStyleCnt="8">
        <dgm:presLayoutVars/>
      </dgm:prSet>
      <dgm:spPr/>
    </dgm:pt>
    <dgm:pt modelId="{26B0B846-A3B2-4A5F-AF30-29A6D4663972}" type="pres">
      <dgm:prSet presAssocID="{26F665E4-C745-4920-BC0B-486F275CD589}" presName="sibTrans" presStyleCnt="0"/>
      <dgm:spPr/>
    </dgm:pt>
    <dgm:pt modelId="{09D099BF-E665-4C36-BC72-1961808801AB}" type="pres">
      <dgm:prSet presAssocID="{146DC447-725D-48F5-9668-29160C119B2F}" presName="compNode" presStyleCnt="0"/>
      <dgm:spPr/>
    </dgm:pt>
    <dgm:pt modelId="{3371CF9B-0893-4C3D-B544-9A7947D7E3BA}" type="pres">
      <dgm:prSet presAssocID="{146DC447-725D-48F5-9668-29160C119B2F}" presName="bgRect" presStyleLbl="bgShp" presStyleIdx="2" presStyleCnt="4"/>
      <dgm:spPr/>
    </dgm:pt>
    <dgm:pt modelId="{411B2C49-E337-4432-A6E9-AB5EEC148921}" type="pres">
      <dgm:prSet presAssocID="{146DC447-725D-48F5-9668-29160C119B2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220ED8C4-6F0C-4483-822A-83C5E471A5A6}" type="pres">
      <dgm:prSet presAssocID="{146DC447-725D-48F5-9668-29160C119B2F}" presName="spaceRect" presStyleCnt="0"/>
      <dgm:spPr/>
    </dgm:pt>
    <dgm:pt modelId="{0C81E370-C889-4ABF-BEEC-335E3EB2D5D3}" type="pres">
      <dgm:prSet presAssocID="{146DC447-725D-48F5-9668-29160C119B2F}" presName="parTx" presStyleLbl="revTx" presStyleIdx="4" presStyleCnt="8">
        <dgm:presLayoutVars>
          <dgm:chMax val="0"/>
          <dgm:chPref val="0"/>
        </dgm:presLayoutVars>
      </dgm:prSet>
      <dgm:spPr/>
    </dgm:pt>
    <dgm:pt modelId="{0DED8CBA-0D9D-4AE6-8D08-7F70CB09436F}" type="pres">
      <dgm:prSet presAssocID="{146DC447-725D-48F5-9668-29160C119B2F}" presName="desTx" presStyleLbl="revTx" presStyleIdx="5" presStyleCnt="8">
        <dgm:presLayoutVars/>
      </dgm:prSet>
      <dgm:spPr/>
    </dgm:pt>
    <dgm:pt modelId="{BABF56E4-59F2-45F9-AEA1-6F305F1A8493}" type="pres">
      <dgm:prSet presAssocID="{D3535FD2-63A3-4C12-BAC9-64E4EB79904A}" presName="sibTrans" presStyleCnt="0"/>
      <dgm:spPr/>
    </dgm:pt>
    <dgm:pt modelId="{FC586E5E-2DBA-49C5-9941-F20A1CCB3DF2}" type="pres">
      <dgm:prSet presAssocID="{BC38822E-8CD3-4BC4-82CC-3D575605C93E}" presName="compNode" presStyleCnt="0"/>
      <dgm:spPr/>
    </dgm:pt>
    <dgm:pt modelId="{AEC25A4A-9769-4863-A4BE-34E4183CA215}" type="pres">
      <dgm:prSet presAssocID="{BC38822E-8CD3-4BC4-82CC-3D575605C93E}" presName="bgRect" presStyleLbl="bgShp" presStyleIdx="3" presStyleCnt="4"/>
      <dgm:spPr/>
    </dgm:pt>
    <dgm:pt modelId="{01ADB0D9-07F4-4EBB-A1A7-84840B6F8F53}" type="pres">
      <dgm:prSet presAssocID="{BC38822E-8CD3-4BC4-82CC-3D575605C93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F27F345C-B2D7-45A2-919A-C8CD96049E1B}" type="pres">
      <dgm:prSet presAssocID="{BC38822E-8CD3-4BC4-82CC-3D575605C93E}" presName="spaceRect" presStyleCnt="0"/>
      <dgm:spPr/>
    </dgm:pt>
    <dgm:pt modelId="{50FA592F-C8DF-4C42-A942-92DDCC31F48A}" type="pres">
      <dgm:prSet presAssocID="{BC38822E-8CD3-4BC4-82CC-3D575605C93E}" presName="parTx" presStyleLbl="revTx" presStyleIdx="6" presStyleCnt="8">
        <dgm:presLayoutVars>
          <dgm:chMax val="0"/>
          <dgm:chPref val="0"/>
        </dgm:presLayoutVars>
      </dgm:prSet>
      <dgm:spPr/>
    </dgm:pt>
    <dgm:pt modelId="{1E29E5C9-3DA3-4004-BA76-A14938A19E77}" type="pres">
      <dgm:prSet presAssocID="{BC38822E-8CD3-4BC4-82CC-3D575605C93E}" presName="desTx" presStyleLbl="revTx" presStyleIdx="7" presStyleCnt="8">
        <dgm:presLayoutVars/>
      </dgm:prSet>
      <dgm:spPr/>
    </dgm:pt>
  </dgm:ptLst>
  <dgm:cxnLst>
    <dgm:cxn modelId="{7E8AED01-E95F-4C06-8152-22F046987255}" type="presOf" srcId="{BC38822E-8CD3-4BC4-82CC-3D575605C93E}" destId="{50FA592F-C8DF-4C42-A942-92DDCC31F48A}" srcOrd="0" destOrd="0" presId="urn:microsoft.com/office/officeart/2018/2/layout/IconVerticalSolidList"/>
    <dgm:cxn modelId="{F519232D-5452-41DC-AFF6-A9004FF474FD}" srcId="{72719A1A-4563-4BBC-8D9C-F4163D77BA06}" destId="{B4D94306-9D41-49B0-96D3-8BE0CBE25313}" srcOrd="1" destOrd="0" parTransId="{35D18421-2606-4872-8674-D3222F1E9431}" sibTransId="{26F665E4-C745-4920-BC0B-486F275CD589}"/>
    <dgm:cxn modelId="{91CEA12E-7F2B-4E75-A070-577FF7448062}" type="presOf" srcId="{146DC447-725D-48F5-9668-29160C119B2F}" destId="{0C81E370-C889-4ABF-BEEC-335E3EB2D5D3}" srcOrd="0" destOrd="0" presId="urn:microsoft.com/office/officeart/2018/2/layout/IconVerticalSolidList"/>
    <dgm:cxn modelId="{4CB28F3F-7BD2-457A-BBC4-BC14C5369376}" srcId="{72719A1A-4563-4BBC-8D9C-F4163D77BA06}" destId="{611806B8-7310-44F5-B95B-4219BD4B0286}" srcOrd="0" destOrd="0" parTransId="{76165BCB-6001-4BFC-835C-494C1093BA0D}" sibTransId="{653B7939-8AA3-4B6B-ACB4-6DBA5BFFC00B}"/>
    <dgm:cxn modelId="{BB59DB5B-90A9-4DE1-A5D8-A9966A005A24}" type="presOf" srcId="{AE032B68-B435-4997-9CF9-C2C94D0D247C}" destId="{1E29E5C9-3DA3-4004-BA76-A14938A19E77}" srcOrd="0" destOrd="0" presId="urn:microsoft.com/office/officeart/2018/2/layout/IconVerticalSolidList"/>
    <dgm:cxn modelId="{3512F96B-7F75-44EC-B6A1-549B609F3999}" type="presOf" srcId="{28636F5B-8979-4ED7-A0E0-32FD7FAD1DBB}" destId="{0DED8CBA-0D9D-4AE6-8D08-7F70CB09436F}" srcOrd="0" destOrd="0" presId="urn:microsoft.com/office/officeart/2018/2/layout/IconVerticalSolidList"/>
    <dgm:cxn modelId="{DA1F056C-F6D0-4A12-AA8F-306357F630DC}" srcId="{BC38822E-8CD3-4BC4-82CC-3D575605C93E}" destId="{AE032B68-B435-4997-9CF9-C2C94D0D247C}" srcOrd="0" destOrd="0" parTransId="{7AE74973-5841-4224-910C-6DDF3512433F}" sibTransId="{DBAB5BEE-B507-406D-9650-693DA5FC5ECC}"/>
    <dgm:cxn modelId="{6ACC3F6D-1F6A-48C7-8E0A-73C5138AD03A}" type="presOf" srcId="{72719A1A-4563-4BBC-8D9C-F4163D77BA06}" destId="{B894A443-908B-449A-ACCE-43FD7A538D34}" srcOrd="0" destOrd="0" presId="urn:microsoft.com/office/officeart/2018/2/layout/IconVerticalSolidList"/>
    <dgm:cxn modelId="{5218824E-BD36-4795-84BE-292086535AF8}" type="presOf" srcId="{7E12AC4E-6F45-4EC5-8028-7EB3A00E4D08}" destId="{94D97D8C-F000-4364-9E31-43102832AB14}" srcOrd="0" destOrd="0" presId="urn:microsoft.com/office/officeart/2018/2/layout/IconVerticalSolidList"/>
    <dgm:cxn modelId="{8A568072-D7FD-4226-8684-459F5333AC54}" type="presOf" srcId="{B4D94306-9D41-49B0-96D3-8BE0CBE25313}" destId="{66035500-1E20-4E63-AA77-2A9A9A600DD9}" srcOrd="0" destOrd="0" presId="urn:microsoft.com/office/officeart/2018/2/layout/IconVerticalSolidList"/>
    <dgm:cxn modelId="{7E788575-716E-404B-8A40-AB46068C250E}" type="presOf" srcId="{611806B8-7310-44F5-B95B-4219BD4B0286}" destId="{0E9EE002-5284-45CC-BB68-3EDBF8E5C144}" srcOrd="0" destOrd="0" presId="urn:microsoft.com/office/officeart/2018/2/layout/IconVerticalSolidList"/>
    <dgm:cxn modelId="{D286877C-245E-4F2B-9CF5-B5E22F5ED93E}" srcId="{72719A1A-4563-4BBC-8D9C-F4163D77BA06}" destId="{BC38822E-8CD3-4BC4-82CC-3D575605C93E}" srcOrd="3" destOrd="0" parTransId="{EE0A5C0D-51D4-4533-8908-4F09A2E5AD28}" sibTransId="{21BE8939-4315-4508-92A9-F6BA35F8204E}"/>
    <dgm:cxn modelId="{226A0E7E-DD7B-4E79-B4C2-4D28CD6B7582}" srcId="{B4D94306-9D41-49B0-96D3-8BE0CBE25313}" destId="{7E12AC4E-6F45-4EC5-8028-7EB3A00E4D08}" srcOrd="0" destOrd="0" parTransId="{8A49E1D5-B011-41AC-B012-01B5EBF2F4B4}" sibTransId="{997516C4-76D5-4A9A-8852-B9CC682257E7}"/>
    <dgm:cxn modelId="{B78F6EAF-9BE3-48B9-8BE5-13EF2491A252}" type="presOf" srcId="{1EE4D942-CAD1-49C5-9D64-6C71CCBBD210}" destId="{0AD7B08A-622E-4F13-9528-89454B81434D}" srcOrd="0" destOrd="0" presId="urn:microsoft.com/office/officeart/2018/2/layout/IconVerticalSolidList"/>
    <dgm:cxn modelId="{4911F0E2-4917-4D18-A626-2C2F8C284F1B}" srcId="{611806B8-7310-44F5-B95B-4219BD4B0286}" destId="{1EE4D942-CAD1-49C5-9D64-6C71CCBBD210}" srcOrd="0" destOrd="0" parTransId="{25DF000A-FF2F-4480-991F-1B4AB7E210C0}" sibTransId="{F50522E0-F654-42B6-82AB-7C8C8F654F00}"/>
    <dgm:cxn modelId="{C86FDDED-29ED-4E36-B25E-2E6907D7EAE9}" srcId="{146DC447-725D-48F5-9668-29160C119B2F}" destId="{28636F5B-8979-4ED7-A0E0-32FD7FAD1DBB}" srcOrd="0" destOrd="0" parTransId="{FE03FDF1-ABB0-40FC-B012-6E416EF638C0}" sibTransId="{BD7291EE-1657-4415-B7A0-C4B84FFA888F}"/>
    <dgm:cxn modelId="{99BD74F3-764D-4DCB-ACF3-4446FBE3FD38}" srcId="{72719A1A-4563-4BBC-8D9C-F4163D77BA06}" destId="{146DC447-725D-48F5-9668-29160C119B2F}" srcOrd="2" destOrd="0" parTransId="{BA6D5A62-597F-414C-8A93-6A0286517D6F}" sibTransId="{D3535FD2-63A3-4C12-BAC9-64E4EB79904A}"/>
    <dgm:cxn modelId="{87F203EC-1DCD-4DC9-85E1-0252742D9E29}" type="presParOf" srcId="{B894A443-908B-449A-ACCE-43FD7A538D34}" destId="{670F406A-1985-4E36-932E-7DD9B5B387B4}" srcOrd="0" destOrd="0" presId="urn:microsoft.com/office/officeart/2018/2/layout/IconVerticalSolidList"/>
    <dgm:cxn modelId="{0F5F1FB6-CCDC-42F3-BB40-8AD2FAE5ACFB}" type="presParOf" srcId="{670F406A-1985-4E36-932E-7DD9B5B387B4}" destId="{97C31709-E28C-42E6-85ED-13DDE88E924F}" srcOrd="0" destOrd="0" presId="urn:microsoft.com/office/officeart/2018/2/layout/IconVerticalSolidList"/>
    <dgm:cxn modelId="{E1CD4A8D-BB82-4C14-A13D-03581C5B05E8}" type="presParOf" srcId="{670F406A-1985-4E36-932E-7DD9B5B387B4}" destId="{3195E509-6ED1-4484-A56C-0CD94906F5CE}" srcOrd="1" destOrd="0" presId="urn:microsoft.com/office/officeart/2018/2/layout/IconVerticalSolidList"/>
    <dgm:cxn modelId="{53C5CD4B-9632-464D-AAFA-DB23C189879D}" type="presParOf" srcId="{670F406A-1985-4E36-932E-7DD9B5B387B4}" destId="{6F5340B7-16C4-49B3-9922-A4D40B5C8D3E}" srcOrd="2" destOrd="0" presId="urn:microsoft.com/office/officeart/2018/2/layout/IconVerticalSolidList"/>
    <dgm:cxn modelId="{71D3E242-9FDB-4F64-991A-6D4673BD997F}" type="presParOf" srcId="{670F406A-1985-4E36-932E-7DD9B5B387B4}" destId="{0E9EE002-5284-45CC-BB68-3EDBF8E5C144}" srcOrd="3" destOrd="0" presId="urn:microsoft.com/office/officeart/2018/2/layout/IconVerticalSolidList"/>
    <dgm:cxn modelId="{191A6B6D-9DAC-4820-8E22-8FF144E75863}" type="presParOf" srcId="{670F406A-1985-4E36-932E-7DD9B5B387B4}" destId="{0AD7B08A-622E-4F13-9528-89454B81434D}" srcOrd="4" destOrd="0" presId="urn:microsoft.com/office/officeart/2018/2/layout/IconVerticalSolidList"/>
    <dgm:cxn modelId="{2D9F8878-5928-4B32-A624-8A1E74646517}" type="presParOf" srcId="{B894A443-908B-449A-ACCE-43FD7A538D34}" destId="{E6174B3B-C47E-4C40-A0D2-70A0D232C052}" srcOrd="1" destOrd="0" presId="urn:microsoft.com/office/officeart/2018/2/layout/IconVerticalSolidList"/>
    <dgm:cxn modelId="{05CC246D-3A9A-49C3-8516-0BA3E0E1033A}" type="presParOf" srcId="{B894A443-908B-449A-ACCE-43FD7A538D34}" destId="{9A52C5E1-E814-4A84-A5E8-265ADCE888B0}" srcOrd="2" destOrd="0" presId="urn:microsoft.com/office/officeart/2018/2/layout/IconVerticalSolidList"/>
    <dgm:cxn modelId="{DA42B93D-FFAD-4B0D-ABE3-E71002E98CB4}" type="presParOf" srcId="{9A52C5E1-E814-4A84-A5E8-265ADCE888B0}" destId="{D2F9EC93-B8D0-48B4-B2E6-2944E7697FFC}" srcOrd="0" destOrd="0" presId="urn:microsoft.com/office/officeart/2018/2/layout/IconVerticalSolidList"/>
    <dgm:cxn modelId="{336C98CA-4BEF-40AD-BD54-11E84F278E70}" type="presParOf" srcId="{9A52C5E1-E814-4A84-A5E8-265ADCE888B0}" destId="{0B2E2C91-0CB6-4B00-B359-1AEB78EC72E2}" srcOrd="1" destOrd="0" presId="urn:microsoft.com/office/officeart/2018/2/layout/IconVerticalSolidList"/>
    <dgm:cxn modelId="{C772EB83-5EFA-4767-B586-043ECBE708A9}" type="presParOf" srcId="{9A52C5E1-E814-4A84-A5E8-265ADCE888B0}" destId="{2E4E9E88-DEEC-447F-B2B3-F106B54CE519}" srcOrd="2" destOrd="0" presId="urn:microsoft.com/office/officeart/2018/2/layout/IconVerticalSolidList"/>
    <dgm:cxn modelId="{B8671DB2-9ED0-4CE0-8A7B-1E156AF21115}" type="presParOf" srcId="{9A52C5E1-E814-4A84-A5E8-265ADCE888B0}" destId="{66035500-1E20-4E63-AA77-2A9A9A600DD9}" srcOrd="3" destOrd="0" presId="urn:microsoft.com/office/officeart/2018/2/layout/IconVerticalSolidList"/>
    <dgm:cxn modelId="{DF3333A7-72F5-471E-A3E1-3AEF0F07527D}" type="presParOf" srcId="{9A52C5E1-E814-4A84-A5E8-265ADCE888B0}" destId="{94D97D8C-F000-4364-9E31-43102832AB14}" srcOrd="4" destOrd="0" presId="urn:microsoft.com/office/officeart/2018/2/layout/IconVerticalSolidList"/>
    <dgm:cxn modelId="{C038C6E9-A6B3-4499-9368-540D4AB3B6D7}" type="presParOf" srcId="{B894A443-908B-449A-ACCE-43FD7A538D34}" destId="{26B0B846-A3B2-4A5F-AF30-29A6D4663972}" srcOrd="3" destOrd="0" presId="urn:microsoft.com/office/officeart/2018/2/layout/IconVerticalSolidList"/>
    <dgm:cxn modelId="{007E07CB-FB3C-46C7-8A5B-3EE475531B8A}" type="presParOf" srcId="{B894A443-908B-449A-ACCE-43FD7A538D34}" destId="{09D099BF-E665-4C36-BC72-1961808801AB}" srcOrd="4" destOrd="0" presId="urn:microsoft.com/office/officeart/2018/2/layout/IconVerticalSolidList"/>
    <dgm:cxn modelId="{63EDBC3B-3CBC-4C13-A5AE-B86054B5FB6F}" type="presParOf" srcId="{09D099BF-E665-4C36-BC72-1961808801AB}" destId="{3371CF9B-0893-4C3D-B544-9A7947D7E3BA}" srcOrd="0" destOrd="0" presId="urn:microsoft.com/office/officeart/2018/2/layout/IconVerticalSolidList"/>
    <dgm:cxn modelId="{17EFBA00-BFAF-4E47-AACA-B391C93651E6}" type="presParOf" srcId="{09D099BF-E665-4C36-BC72-1961808801AB}" destId="{411B2C49-E337-4432-A6E9-AB5EEC148921}" srcOrd="1" destOrd="0" presId="urn:microsoft.com/office/officeart/2018/2/layout/IconVerticalSolidList"/>
    <dgm:cxn modelId="{AAF3E7FB-4CC2-407D-A4FD-776626372FE0}" type="presParOf" srcId="{09D099BF-E665-4C36-BC72-1961808801AB}" destId="{220ED8C4-6F0C-4483-822A-83C5E471A5A6}" srcOrd="2" destOrd="0" presId="urn:microsoft.com/office/officeart/2018/2/layout/IconVerticalSolidList"/>
    <dgm:cxn modelId="{12DDBD98-B432-4647-B1C5-C4B113BA537A}" type="presParOf" srcId="{09D099BF-E665-4C36-BC72-1961808801AB}" destId="{0C81E370-C889-4ABF-BEEC-335E3EB2D5D3}" srcOrd="3" destOrd="0" presId="urn:microsoft.com/office/officeart/2018/2/layout/IconVerticalSolidList"/>
    <dgm:cxn modelId="{0DA0BC24-C8CE-4904-92F7-DD8A3CFAC5CC}" type="presParOf" srcId="{09D099BF-E665-4C36-BC72-1961808801AB}" destId="{0DED8CBA-0D9D-4AE6-8D08-7F70CB09436F}" srcOrd="4" destOrd="0" presId="urn:microsoft.com/office/officeart/2018/2/layout/IconVerticalSolidList"/>
    <dgm:cxn modelId="{E8A21B08-DD68-46E2-ABF7-E9D854BF5B5D}" type="presParOf" srcId="{B894A443-908B-449A-ACCE-43FD7A538D34}" destId="{BABF56E4-59F2-45F9-AEA1-6F305F1A8493}" srcOrd="5" destOrd="0" presId="urn:microsoft.com/office/officeart/2018/2/layout/IconVerticalSolidList"/>
    <dgm:cxn modelId="{9EA20C18-E935-42D1-BA51-C78EBA2228ED}" type="presParOf" srcId="{B894A443-908B-449A-ACCE-43FD7A538D34}" destId="{FC586E5E-2DBA-49C5-9941-F20A1CCB3DF2}" srcOrd="6" destOrd="0" presId="urn:microsoft.com/office/officeart/2018/2/layout/IconVerticalSolidList"/>
    <dgm:cxn modelId="{B8F68AEA-8FFA-4CB2-A647-A0BED1BB3FB8}" type="presParOf" srcId="{FC586E5E-2DBA-49C5-9941-F20A1CCB3DF2}" destId="{AEC25A4A-9769-4863-A4BE-34E4183CA215}" srcOrd="0" destOrd="0" presId="urn:microsoft.com/office/officeart/2018/2/layout/IconVerticalSolidList"/>
    <dgm:cxn modelId="{CF2AB679-1259-4999-8D7B-29A3CC5F9094}" type="presParOf" srcId="{FC586E5E-2DBA-49C5-9941-F20A1CCB3DF2}" destId="{01ADB0D9-07F4-4EBB-A1A7-84840B6F8F53}" srcOrd="1" destOrd="0" presId="urn:microsoft.com/office/officeart/2018/2/layout/IconVerticalSolidList"/>
    <dgm:cxn modelId="{3211789A-1283-4502-965B-FF068F84469D}" type="presParOf" srcId="{FC586E5E-2DBA-49C5-9941-F20A1CCB3DF2}" destId="{F27F345C-B2D7-45A2-919A-C8CD96049E1B}" srcOrd="2" destOrd="0" presId="urn:microsoft.com/office/officeart/2018/2/layout/IconVerticalSolidList"/>
    <dgm:cxn modelId="{DF4FC219-B3AF-41E7-A5A1-BF3B0E05EE1A}" type="presParOf" srcId="{FC586E5E-2DBA-49C5-9941-F20A1CCB3DF2}" destId="{50FA592F-C8DF-4C42-A942-92DDCC31F48A}" srcOrd="3" destOrd="0" presId="urn:microsoft.com/office/officeart/2018/2/layout/IconVerticalSolidList"/>
    <dgm:cxn modelId="{EF0BCF87-27A1-4749-9C6D-DF52F0CD7B29}" type="presParOf" srcId="{FC586E5E-2DBA-49C5-9941-F20A1CCB3DF2}" destId="{1E29E5C9-3DA3-4004-BA76-A14938A19E77}"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18CF49-3EF0-4D91-A4F1-80C35B34622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D987F66-2E8C-43D9-A493-CD909A38651E}">
      <dgm:prSet/>
      <dgm:spPr/>
      <dgm:t>
        <a:bodyPr/>
        <a:lstStyle/>
        <a:p>
          <a:r>
            <a:rPr lang="en-US"/>
            <a:t>Benzodiazepines</a:t>
          </a:r>
        </a:p>
      </dgm:t>
    </dgm:pt>
    <dgm:pt modelId="{AB973CBF-7C32-4610-8718-5E831E3DFBD6}" type="parTrans" cxnId="{C119C0F6-1362-4D92-99E1-0FFFC783E13E}">
      <dgm:prSet/>
      <dgm:spPr/>
      <dgm:t>
        <a:bodyPr/>
        <a:lstStyle/>
        <a:p>
          <a:endParaRPr lang="en-US"/>
        </a:p>
      </dgm:t>
    </dgm:pt>
    <dgm:pt modelId="{15F40CEB-DB23-46D5-921C-313CB3761E65}" type="sibTrans" cxnId="{C119C0F6-1362-4D92-99E1-0FFFC783E13E}">
      <dgm:prSet/>
      <dgm:spPr/>
      <dgm:t>
        <a:bodyPr/>
        <a:lstStyle/>
        <a:p>
          <a:endParaRPr lang="en-US"/>
        </a:p>
      </dgm:t>
    </dgm:pt>
    <dgm:pt modelId="{94ADA874-BC84-46D3-A170-D6CDAD5DB8EB}">
      <dgm:prSet/>
      <dgm:spPr/>
      <dgm:t>
        <a:bodyPr/>
        <a:lstStyle/>
        <a:p>
          <a:r>
            <a:rPr lang="en-US"/>
            <a:t>Opioids, especially morphine</a:t>
          </a:r>
        </a:p>
      </dgm:t>
    </dgm:pt>
    <dgm:pt modelId="{F2D580F2-AED9-489C-80B0-A49B7828F26D}" type="parTrans" cxnId="{5DBE47F4-05DD-4946-918D-90B6DEDAF02A}">
      <dgm:prSet/>
      <dgm:spPr/>
      <dgm:t>
        <a:bodyPr/>
        <a:lstStyle/>
        <a:p>
          <a:endParaRPr lang="en-US"/>
        </a:p>
      </dgm:t>
    </dgm:pt>
    <dgm:pt modelId="{EEFB953E-2887-420B-9240-36FB66F3EC00}" type="sibTrans" cxnId="{5DBE47F4-05DD-4946-918D-90B6DEDAF02A}">
      <dgm:prSet/>
      <dgm:spPr/>
      <dgm:t>
        <a:bodyPr/>
        <a:lstStyle/>
        <a:p>
          <a:endParaRPr lang="en-US"/>
        </a:p>
      </dgm:t>
    </dgm:pt>
    <dgm:pt modelId="{2E95FF34-C24C-4631-8F5D-0C8A47073EE0}">
      <dgm:prSet/>
      <dgm:spPr/>
      <dgm:t>
        <a:bodyPr/>
        <a:lstStyle/>
        <a:p>
          <a:r>
            <a:rPr lang="en-US"/>
            <a:t>Epidural analgesia</a:t>
          </a:r>
        </a:p>
      </dgm:t>
    </dgm:pt>
    <dgm:pt modelId="{3C6E7AB8-EBFA-4C8A-B191-84B967F8DCF1}" type="parTrans" cxnId="{93D9B0C5-82E3-4A76-B978-80947B665432}">
      <dgm:prSet/>
      <dgm:spPr/>
      <dgm:t>
        <a:bodyPr/>
        <a:lstStyle/>
        <a:p>
          <a:endParaRPr lang="en-US"/>
        </a:p>
      </dgm:t>
    </dgm:pt>
    <dgm:pt modelId="{9A0C222C-B8DA-44BC-9473-4D1EE1BD04E7}" type="sibTrans" cxnId="{93D9B0C5-82E3-4A76-B978-80947B665432}">
      <dgm:prSet/>
      <dgm:spPr/>
      <dgm:t>
        <a:bodyPr/>
        <a:lstStyle/>
        <a:p>
          <a:endParaRPr lang="en-US"/>
        </a:p>
      </dgm:t>
    </dgm:pt>
    <dgm:pt modelId="{1449BF01-8273-4B7A-8A89-A367F06F437B}">
      <dgm:prSet/>
      <dgm:spPr/>
      <dgm:t>
        <a:bodyPr/>
        <a:lstStyle/>
        <a:p>
          <a:r>
            <a:rPr lang="en-US"/>
            <a:t>Sedation with propofol?</a:t>
          </a:r>
        </a:p>
      </dgm:t>
    </dgm:pt>
    <dgm:pt modelId="{839592AC-5197-4839-BCF1-234E563DCDF4}" type="parTrans" cxnId="{48B623B0-87B5-4D0C-ADEF-3AEE48F1CDCD}">
      <dgm:prSet/>
      <dgm:spPr/>
      <dgm:t>
        <a:bodyPr/>
        <a:lstStyle/>
        <a:p>
          <a:endParaRPr lang="en-US"/>
        </a:p>
      </dgm:t>
    </dgm:pt>
    <dgm:pt modelId="{96624FDD-C6DC-4FE7-827B-9545C6D23F32}" type="sibTrans" cxnId="{48B623B0-87B5-4D0C-ADEF-3AEE48F1CDCD}">
      <dgm:prSet/>
      <dgm:spPr/>
      <dgm:t>
        <a:bodyPr/>
        <a:lstStyle/>
        <a:p>
          <a:endParaRPr lang="en-US"/>
        </a:p>
      </dgm:t>
    </dgm:pt>
    <dgm:pt modelId="{D3BBABFD-9087-4D32-934D-25123649ADA5}">
      <dgm:prSet/>
      <dgm:spPr/>
      <dgm:t>
        <a:bodyPr/>
        <a:lstStyle/>
        <a:p>
          <a:r>
            <a:rPr lang="en-US"/>
            <a:t>Anticholinergics</a:t>
          </a:r>
        </a:p>
      </dgm:t>
    </dgm:pt>
    <dgm:pt modelId="{F4B3BAF1-03DC-49C2-9392-5C1F3D1FE095}" type="parTrans" cxnId="{C8231C4F-A686-4823-BE8C-D6ABCBE33533}">
      <dgm:prSet/>
      <dgm:spPr/>
      <dgm:t>
        <a:bodyPr/>
        <a:lstStyle/>
        <a:p>
          <a:endParaRPr lang="en-US"/>
        </a:p>
      </dgm:t>
    </dgm:pt>
    <dgm:pt modelId="{B4B28261-67FD-49D2-8BD0-55557DA43799}" type="sibTrans" cxnId="{C8231C4F-A686-4823-BE8C-D6ABCBE33533}">
      <dgm:prSet/>
      <dgm:spPr/>
      <dgm:t>
        <a:bodyPr/>
        <a:lstStyle/>
        <a:p>
          <a:endParaRPr lang="en-US"/>
        </a:p>
      </dgm:t>
    </dgm:pt>
    <dgm:pt modelId="{9A6A53F7-FACE-4690-9D99-2E2700E71473}">
      <dgm:prSet/>
      <dgm:spPr/>
      <dgm:t>
        <a:bodyPr/>
        <a:lstStyle/>
        <a:p>
          <a:r>
            <a:rPr lang="en-US"/>
            <a:t>Systemic corticosteroids</a:t>
          </a:r>
        </a:p>
      </dgm:t>
    </dgm:pt>
    <dgm:pt modelId="{90EAACDE-C6ED-4BF6-8153-E4BBCCD61C8A}" type="parTrans" cxnId="{BBB4AD2D-FF00-46A1-9528-35BAC2E60C44}">
      <dgm:prSet/>
      <dgm:spPr/>
      <dgm:t>
        <a:bodyPr/>
        <a:lstStyle/>
        <a:p>
          <a:endParaRPr lang="en-US"/>
        </a:p>
      </dgm:t>
    </dgm:pt>
    <dgm:pt modelId="{07625D06-D6C8-40B4-B5E0-8AD4619F365D}" type="sibTrans" cxnId="{BBB4AD2D-FF00-46A1-9528-35BAC2E60C44}">
      <dgm:prSet/>
      <dgm:spPr/>
      <dgm:t>
        <a:bodyPr/>
        <a:lstStyle/>
        <a:p>
          <a:endParaRPr lang="en-US"/>
        </a:p>
      </dgm:t>
    </dgm:pt>
    <dgm:pt modelId="{7EFC9072-7192-48BA-8479-72965045B5CC}" type="pres">
      <dgm:prSet presAssocID="{E018CF49-3EF0-4D91-A4F1-80C35B34622F}" presName="vert0" presStyleCnt="0">
        <dgm:presLayoutVars>
          <dgm:dir/>
          <dgm:animOne val="branch"/>
          <dgm:animLvl val="lvl"/>
        </dgm:presLayoutVars>
      </dgm:prSet>
      <dgm:spPr/>
    </dgm:pt>
    <dgm:pt modelId="{D53F4775-433B-4709-BE21-4B1336A1146A}" type="pres">
      <dgm:prSet presAssocID="{DD987F66-2E8C-43D9-A493-CD909A38651E}" presName="thickLine" presStyleLbl="alignNode1" presStyleIdx="0" presStyleCnt="6"/>
      <dgm:spPr/>
    </dgm:pt>
    <dgm:pt modelId="{78CCEA03-3D7B-4886-9122-01F1CA42955D}" type="pres">
      <dgm:prSet presAssocID="{DD987F66-2E8C-43D9-A493-CD909A38651E}" presName="horz1" presStyleCnt="0"/>
      <dgm:spPr/>
    </dgm:pt>
    <dgm:pt modelId="{3C34C539-CAD0-4340-BDD6-CA3A8FC14868}" type="pres">
      <dgm:prSet presAssocID="{DD987F66-2E8C-43D9-A493-CD909A38651E}" presName="tx1" presStyleLbl="revTx" presStyleIdx="0" presStyleCnt="6"/>
      <dgm:spPr/>
    </dgm:pt>
    <dgm:pt modelId="{7AE65904-C1DB-4464-842B-206E50891824}" type="pres">
      <dgm:prSet presAssocID="{DD987F66-2E8C-43D9-A493-CD909A38651E}" presName="vert1" presStyleCnt="0"/>
      <dgm:spPr/>
    </dgm:pt>
    <dgm:pt modelId="{FE624C86-0030-486C-8C63-C176AAE807FC}" type="pres">
      <dgm:prSet presAssocID="{94ADA874-BC84-46D3-A170-D6CDAD5DB8EB}" presName="thickLine" presStyleLbl="alignNode1" presStyleIdx="1" presStyleCnt="6"/>
      <dgm:spPr/>
    </dgm:pt>
    <dgm:pt modelId="{3FB70F74-47C2-4E8F-8BF1-A2DDDBB919E5}" type="pres">
      <dgm:prSet presAssocID="{94ADA874-BC84-46D3-A170-D6CDAD5DB8EB}" presName="horz1" presStyleCnt="0"/>
      <dgm:spPr/>
    </dgm:pt>
    <dgm:pt modelId="{51FEB528-4475-4481-84EA-5B09E30228D5}" type="pres">
      <dgm:prSet presAssocID="{94ADA874-BC84-46D3-A170-D6CDAD5DB8EB}" presName="tx1" presStyleLbl="revTx" presStyleIdx="1" presStyleCnt="6"/>
      <dgm:spPr/>
    </dgm:pt>
    <dgm:pt modelId="{270EA8AF-B700-4C51-BCF9-6011E4119238}" type="pres">
      <dgm:prSet presAssocID="{94ADA874-BC84-46D3-A170-D6CDAD5DB8EB}" presName="vert1" presStyleCnt="0"/>
      <dgm:spPr/>
    </dgm:pt>
    <dgm:pt modelId="{E888B701-5BD2-4D08-9FC6-DBD1E1EF44EF}" type="pres">
      <dgm:prSet presAssocID="{2E95FF34-C24C-4631-8F5D-0C8A47073EE0}" presName="thickLine" presStyleLbl="alignNode1" presStyleIdx="2" presStyleCnt="6"/>
      <dgm:spPr/>
    </dgm:pt>
    <dgm:pt modelId="{4431AE15-EC91-4EB5-8D9F-8BFC1A5570E2}" type="pres">
      <dgm:prSet presAssocID="{2E95FF34-C24C-4631-8F5D-0C8A47073EE0}" presName="horz1" presStyleCnt="0"/>
      <dgm:spPr/>
    </dgm:pt>
    <dgm:pt modelId="{81AD9279-D59E-42B5-9483-8D56C257B7D6}" type="pres">
      <dgm:prSet presAssocID="{2E95FF34-C24C-4631-8F5D-0C8A47073EE0}" presName="tx1" presStyleLbl="revTx" presStyleIdx="2" presStyleCnt="6"/>
      <dgm:spPr/>
    </dgm:pt>
    <dgm:pt modelId="{816B20C2-E775-466F-AECC-9BAD80451329}" type="pres">
      <dgm:prSet presAssocID="{2E95FF34-C24C-4631-8F5D-0C8A47073EE0}" presName="vert1" presStyleCnt="0"/>
      <dgm:spPr/>
    </dgm:pt>
    <dgm:pt modelId="{26A24E49-1CF1-41A5-9301-29D2749064E4}" type="pres">
      <dgm:prSet presAssocID="{1449BF01-8273-4B7A-8A89-A367F06F437B}" presName="thickLine" presStyleLbl="alignNode1" presStyleIdx="3" presStyleCnt="6"/>
      <dgm:spPr/>
    </dgm:pt>
    <dgm:pt modelId="{D24D1EA6-94A2-4078-8C57-2610B6FF35E0}" type="pres">
      <dgm:prSet presAssocID="{1449BF01-8273-4B7A-8A89-A367F06F437B}" presName="horz1" presStyleCnt="0"/>
      <dgm:spPr/>
    </dgm:pt>
    <dgm:pt modelId="{613F1398-F156-4567-AED0-17A54DC8E48A}" type="pres">
      <dgm:prSet presAssocID="{1449BF01-8273-4B7A-8A89-A367F06F437B}" presName="tx1" presStyleLbl="revTx" presStyleIdx="3" presStyleCnt="6"/>
      <dgm:spPr/>
    </dgm:pt>
    <dgm:pt modelId="{E6224EA2-4D60-477C-8068-DB45D79DBBF4}" type="pres">
      <dgm:prSet presAssocID="{1449BF01-8273-4B7A-8A89-A367F06F437B}" presName="vert1" presStyleCnt="0"/>
      <dgm:spPr/>
    </dgm:pt>
    <dgm:pt modelId="{4AF76120-38D9-4F7D-87AC-D827D35D9C4C}" type="pres">
      <dgm:prSet presAssocID="{D3BBABFD-9087-4D32-934D-25123649ADA5}" presName="thickLine" presStyleLbl="alignNode1" presStyleIdx="4" presStyleCnt="6"/>
      <dgm:spPr/>
    </dgm:pt>
    <dgm:pt modelId="{A4457247-92A5-4758-8565-4BF1EDF2D48D}" type="pres">
      <dgm:prSet presAssocID="{D3BBABFD-9087-4D32-934D-25123649ADA5}" presName="horz1" presStyleCnt="0"/>
      <dgm:spPr/>
    </dgm:pt>
    <dgm:pt modelId="{890D3A2B-012E-44E3-AADD-4026797DF13A}" type="pres">
      <dgm:prSet presAssocID="{D3BBABFD-9087-4D32-934D-25123649ADA5}" presName="tx1" presStyleLbl="revTx" presStyleIdx="4" presStyleCnt="6"/>
      <dgm:spPr/>
    </dgm:pt>
    <dgm:pt modelId="{98F9A630-E1BB-4A00-8AD3-B86EA6BEA0C3}" type="pres">
      <dgm:prSet presAssocID="{D3BBABFD-9087-4D32-934D-25123649ADA5}" presName="vert1" presStyleCnt="0"/>
      <dgm:spPr/>
    </dgm:pt>
    <dgm:pt modelId="{80C0A8B8-41F0-43C4-89B2-F1ECA93AEDEC}" type="pres">
      <dgm:prSet presAssocID="{9A6A53F7-FACE-4690-9D99-2E2700E71473}" presName="thickLine" presStyleLbl="alignNode1" presStyleIdx="5" presStyleCnt="6"/>
      <dgm:spPr/>
    </dgm:pt>
    <dgm:pt modelId="{F625EDC2-FB30-4CD9-8C32-F195E26B81D3}" type="pres">
      <dgm:prSet presAssocID="{9A6A53F7-FACE-4690-9D99-2E2700E71473}" presName="horz1" presStyleCnt="0"/>
      <dgm:spPr/>
    </dgm:pt>
    <dgm:pt modelId="{88962F08-3703-44CB-AC63-D23D6CD2DC04}" type="pres">
      <dgm:prSet presAssocID="{9A6A53F7-FACE-4690-9D99-2E2700E71473}" presName="tx1" presStyleLbl="revTx" presStyleIdx="5" presStyleCnt="6"/>
      <dgm:spPr/>
    </dgm:pt>
    <dgm:pt modelId="{9C40974A-C1EA-4832-A997-9A860D56CCAA}" type="pres">
      <dgm:prSet presAssocID="{9A6A53F7-FACE-4690-9D99-2E2700E71473}" presName="vert1" presStyleCnt="0"/>
      <dgm:spPr/>
    </dgm:pt>
  </dgm:ptLst>
  <dgm:cxnLst>
    <dgm:cxn modelId="{42DB312D-0B44-4F28-BF90-83345CAD3707}" type="presOf" srcId="{2E95FF34-C24C-4631-8F5D-0C8A47073EE0}" destId="{81AD9279-D59E-42B5-9483-8D56C257B7D6}" srcOrd="0" destOrd="0" presId="urn:microsoft.com/office/officeart/2008/layout/LinedList"/>
    <dgm:cxn modelId="{BBB4AD2D-FF00-46A1-9528-35BAC2E60C44}" srcId="{E018CF49-3EF0-4D91-A4F1-80C35B34622F}" destId="{9A6A53F7-FACE-4690-9D99-2E2700E71473}" srcOrd="5" destOrd="0" parTransId="{90EAACDE-C6ED-4BF6-8153-E4BBCCD61C8A}" sibTransId="{07625D06-D6C8-40B4-B5E0-8AD4619F365D}"/>
    <dgm:cxn modelId="{8F8E016D-E71F-4FD3-9C7D-CF8EB3E77D37}" type="presOf" srcId="{94ADA874-BC84-46D3-A170-D6CDAD5DB8EB}" destId="{51FEB528-4475-4481-84EA-5B09E30228D5}" srcOrd="0" destOrd="0" presId="urn:microsoft.com/office/officeart/2008/layout/LinedList"/>
    <dgm:cxn modelId="{C8231C4F-A686-4823-BE8C-D6ABCBE33533}" srcId="{E018CF49-3EF0-4D91-A4F1-80C35B34622F}" destId="{D3BBABFD-9087-4D32-934D-25123649ADA5}" srcOrd="4" destOrd="0" parTransId="{F4B3BAF1-03DC-49C2-9392-5C1F3D1FE095}" sibTransId="{B4B28261-67FD-49D2-8BD0-55557DA43799}"/>
    <dgm:cxn modelId="{2544C257-9AB0-4AA1-8852-0AE979A733FC}" type="presOf" srcId="{E018CF49-3EF0-4D91-A4F1-80C35B34622F}" destId="{7EFC9072-7192-48BA-8479-72965045B5CC}" srcOrd="0" destOrd="0" presId="urn:microsoft.com/office/officeart/2008/layout/LinedList"/>
    <dgm:cxn modelId="{3522317D-F28A-4939-BAFF-7EE062956E26}" type="presOf" srcId="{1449BF01-8273-4B7A-8A89-A367F06F437B}" destId="{613F1398-F156-4567-AED0-17A54DC8E48A}" srcOrd="0" destOrd="0" presId="urn:microsoft.com/office/officeart/2008/layout/LinedList"/>
    <dgm:cxn modelId="{D7A119AC-80FC-407D-95FA-B16D9F9C2BDB}" type="presOf" srcId="{9A6A53F7-FACE-4690-9D99-2E2700E71473}" destId="{88962F08-3703-44CB-AC63-D23D6CD2DC04}" srcOrd="0" destOrd="0" presId="urn:microsoft.com/office/officeart/2008/layout/LinedList"/>
    <dgm:cxn modelId="{48B623B0-87B5-4D0C-ADEF-3AEE48F1CDCD}" srcId="{E018CF49-3EF0-4D91-A4F1-80C35B34622F}" destId="{1449BF01-8273-4B7A-8A89-A367F06F437B}" srcOrd="3" destOrd="0" parTransId="{839592AC-5197-4839-BCF1-234E563DCDF4}" sibTransId="{96624FDD-C6DC-4FE7-827B-9545C6D23F32}"/>
    <dgm:cxn modelId="{58EB3FBF-826B-41CB-843D-91BBEB0F3E74}" type="presOf" srcId="{DD987F66-2E8C-43D9-A493-CD909A38651E}" destId="{3C34C539-CAD0-4340-BDD6-CA3A8FC14868}" srcOrd="0" destOrd="0" presId="urn:microsoft.com/office/officeart/2008/layout/LinedList"/>
    <dgm:cxn modelId="{93D9B0C5-82E3-4A76-B978-80947B665432}" srcId="{E018CF49-3EF0-4D91-A4F1-80C35B34622F}" destId="{2E95FF34-C24C-4631-8F5D-0C8A47073EE0}" srcOrd="2" destOrd="0" parTransId="{3C6E7AB8-EBFA-4C8A-B191-84B967F8DCF1}" sibTransId="{9A0C222C-B8DA-44BC-9473-4D1EE1BD04E7}"/>
    <dgm:cxn modelId="{C97D11CE-8DF3-4B36-86B5-F575121774B3}" type="presOf" srcId="{D3BBABFD-9087-4D32-934D-25123649ADA5}" destId="{890D3A2B-012E-44E3-AADD-4026797DF13A}" srcOrd="0" destOrd="0" presId="urn:microsoft.com/office/officeart/2008/layout/LinedList"/>
    <dgm:cxn modelId="{5DBE47F4-05DD-4946-918D-90B6DEDAF02A}" srcId="{E018CF49-3EF0-4D91-A4F1-80C35B34622F}" destId="{94ADA874-BC84-46D3-A170-D6CDAD5DB8EB}" srcOrd="1" destOrd="0" parTransId="{F2D580F2-AED9-489C-80B0-A49B7828F26D}" sibTransId="{EEFB953E-2887-420B-9240-36FB66F3EC00}"/>
    <dgm:cxn modelId="{C119C0F6-1362-4D92-99E1-0FFFC783E13E}" srcId="{E018CF49-3EF0-4D91-A4F1-80C35B34622F}" destId="{DD987F66-2E8C-43D9-A493-CD909A38651E}" srcOrd="0" destOrd="0" parTransId="{AB973CBF-7C32-4610-8718-5E831E3DFBD6}" sibTransId="{15F40CEB-DB23-46D5-921C-313CB3761E65}"/>
    <dgm:cxn modelId="{7B10FF47-345D-4D5B-89E3-6B63EDD80456}" type="presParOf" srcId="{7EFC9072-7192-48BA-8479-72965045B5CC}" destId="{D53F4775-433B-4709-BE21-4B1336A1146A}" srcOrd="0" destOrd="0" presId="urn:microsoft.com/office/officeart/2008/layout/LinedList"/>
    <dgm:cxn modelId="{581E1DD1-4FDF-4B39-9E3D-6B9A6A8701E5}" type="presParOf" srcId="{7EFC9072-7192-48BA-8479-72965045B5CC}" destId="{78CCEA03-3D7B-4886-9122-01F1CA42955D}" srcOrd="1" destOrd="0" presId="urn:microsoft.com/office/officeart/2008/layout/LinedList"/>
    <dgm:cxn modelId="{3DBB097C-0995-4665-8DA6-FE7AD5CA22C2}" type="presParOf" srcId="{78CCEA03-3D7B-4886-9122-01F1CA42955D}" destId="{3C34C539-CAD0-4340-BDD6-CA3A8FC14868}" srcOrd="0" destOrd="0" presId="urn:microsoft.com/office/officeart/2008/layout/LinedList"/>
    <dgm:cxn modelId="{46F40522-7325-40A2-B36C-C76530BADC1D}" type="presParOf" srcId="{78CCEA03-3D7B-4886-9122-01F1CA42955D}" destId="{7AE65904-C1DB-4464-842B-206E50891824}" srcOrd="1" destOrd="0" presId="urn:microsoft.com/office/officeart/2008/layout/LinedList"/>
    <dgm:cxn modelId="{AB27448F-0F6C-4D39-AC7A-AEDF45482D0D}" type="presParOf" srcId="{7EFC9072-7192-48BA-8479-72965045B5CC}" destId="{FE624C86-0030-486C-8C63-C176AAE807FC}" srcOrd="2" destOrd="0" presId="urn:microsoft.com/office/officeart/2008/layout/LinedList"/>
    <dgm:cxn modelId="{7AD14348-ACDD-4BDB-A0B7-F7B4F7949821}" type="presParOf" srcId="{7EFC9072-7192-48BA-8479-72965045B5CC}" destId="{3FB70F74-47C2-4E8F-8BF1-A2DDDBB919E5}" srcOrd="3" destOrd="0" presId="urn:microsoft.com/office/officeart/2008/layout/LinedList"/>
    <dgm:cxn modelId="{B1695103-D538-425D-9704-71A17EDDAB2B}" type="presParOf" srcId="{3FB70F74-47C2-4E8F-8BF1-A2DDDBB919E5}" destId="{51FEB528-4475-4481-84EA-5B09E30228D5}" srcOrd="0" destOrd="0" presId="urn:microsoft.com/office/officeart/2008/layout/LinedList"/>
    <dgm:cxn modelId="{2B369192-26AD-491D-AB76-98AB36955A3C}" type="presParOf" srcId="{3FB70F74-47C2-4E8F-8BF1-A2DDDBB919E5}" destId="{270EA8AF-B700-4C51-BCF9-6011E4119238}" srcOrd="1" destOrd="0" presId="urn:microsoft.com/office/officeart/2008/layout/LinedList"/>
    <dgm:cxn modelId="{97654BD4-1F51-4E0C-B14D-17BB89E99A50}" type="presParOf" srcId="{7EFC9072-7192-48BA-8479-72965045B5CC}" destId="{E888B701-5BD2-4D08-9FC6-DBD1E1EF44EF}" srcOrd="4" destOrd="0" presId="urn:microsoft.com/office/officeart/2008/layout/LinedList"/>
    <dgm:cxn modelId="{9F2B0A57-58B0-49B8-A6B9-3BA864BE7642}" type="presParOf" srcId="{7EFC9072-7192-48BA-8479-72965045B5CC}" destId="{4431AE15-EC91-4EB5-8D9F-8BFC1A5570E2}" srcOrd="5" destOrd="0" presId="urn:microsoft.com/office/officeart/2008/layout/LinedList"/>
    <dgm:cxn modelId="{190011C9-8935-44FF-9116-85C4A89442A2}" type="presParOf" srcId="{4431AE15-EC91-4EB5-8D9F-8BFC1A5570E2}" destId="{81AD9279-D59E-42B5-9483-8D56C257B7D6}" srcOrd="0" destOrd="0" presId="urn:microsoft.com/office/officeart/2008/layout/LinedList"/>
    <dgm:cxn modelId="{37A8F1C7-0416-4A1A-B7E0-6B75646B0A16}" type="presParOf" srcId="{4431AE15-EC91-4EB5-8D9F-8BFC1A5570E2}" destId="{816B20C2-E775-466F-AECC-9BAD80451329}" srcOrd="1" destOrd="0" presId="urn:microsoft.com/office/officeart/2008/layout/LinedList"/>
    <dgm:cxn modelId="{2F463A09-C395-4A83-845A-0B6C00D470D9}" type="presParOf" srcId="{7EFC9072-7192-48BA-8479-72965045B5CC}" destId="{26A24E49-1CF1-41A5-9301-29D2749064E4}" srcOrd="6" destOrd="0" presId="urn:microsoft.com/office/officeart/2008/layout/LinedList"/>
    <dgm:cxn modelId="{7C46DEBD-A068-4C15-B5D6-10980E575FCD}" type="presParOf" srcId="{7EFC9072-7192-48BA-8479-72965045B5CC}" destId="{D24D1EA6-94A2-4078-8C57-2610B6FF35E0}" srcOrd="7" destOrd="0" presId="urn:microsoft.com/office/officeart/2008/layout/LinedList"/>
    <dgm:cxn modelId="{7FEBA6C1-7281-4A1A-93EA-B12A9AC2CC37}" type="presParOf" srcId="{D24D1EA6-94A2-4078-8C57-2610B6FF35E0}" destId="{613F1398-F156-4567-AED0-17A54DC8E48A}" srcOrd="0" destOrd="0" presId="urn:microsoft.com/office/officeart/2008/layout/LinedList"/>
    <dgm:cxn modelId="{42ECAD64-5712-492E-BE8E-127D498CACD8}" type="presParOf" srcId="{D24D1EA6-94A2-4078-8C57-2610B6FF35E0}" destId="{E6224EA2-4D60-477C-8068-DB45D79DBBF4}" srcOrd="1" destOrd="0" presId="urn:microsoft.com/office/officeart/2008/layout/LinedList"/>
    <dgm:cxn modelId="{C81AB7E3-FDBB-4DAC-A6B5-B39D8F24B388}" type="presParOf" srcId="{7EFC9072-7192-48BA-8479-72965045B5CC}" destId="{4AF76120-38D9-4F7D-87AC-D827D35D9C4C}" srcOrd="8" destOrd="0" presId="urn:microsoft.com/office/officeart/2008/layout/LinedList"/>
    <dgm:cxn modelId="{D6FC141F-8E9E-42F4-8ABD-91D5B91E384E}" type="presParOf" srcId="{7EFC9072-7192-48BA-8479-72965045B5CC}" destId="{A4457247-92A5-4758-8565-4BF1EDF2D48D}" srcOrd="9" destOrd="0" presId="urn:microsoft.com/office/officeart/2008/layout/LinedList"/>
    <dgm:cxn modelId="{6A8E650A-AE86-4A14-8E74-E5C934DBE155}" type="presParOf" srcId="{A4457247-92A5-4758-8565-4BF1EDF2D48D}" destId="{890D3A2B-012E-44E3-AADD-4026797DF13A}" srcOrd="0" destOrd="0" presId="urn:microsoft.com/office/officeart/2008/layout/LinedList"/>
    <dgm:cxn modelId="{71C1C71D-955D-47FB-BE63-5BFDA7F4CF60}" type="presParOf" srcId="{A4457247-92A5-4758-8565-4BF1EDF2D48D}" destId="{98F9A630-E1BB-4A00-8AD3-B86EA6BEA0C3}" srcOrd="1" destOrd="0" presId="urn:microsoft.com/office/officeart/2008/layout/LinedList"/>
    <dgm:cxn modelId="{2531A835-6CA3-4311-9300-ABE2ED80E0CC}" type="presParOf" srcId="{7EFC9072-7192-48BA-8479-72965045B5CC}" destId="{80C0A8B8-41F0-43C4-89B2-F1ECA93AEDEC}" srcOrd="10" destOrd="0" presId="urn:microsoft.com/office/officeart/2008/layout/LinedList"/>
    <dgm:cxn modelId="{2C5DD8F1-07CC-47A8-8ED0-D0625AD911BD}" type="presParOf" srcId="{7EFC9072-7192-48BA-8479-72965045B5CC}" destId="{F625EDC2-FB30-4CD9-8C32-F195E26B81D3}" srcOrd="11" destOrd="0" presId="urn:microsoft.com/office/officeart/2008/layout/LinedList"/>
    <dgm:cxn modelId="{0BBABD68-9292-4321-8A29-FCEE78323CEE}" type="presParOf" srcId="{F625EDC2-FB30-4CD9-8C32-F195E26B81D3}" destId="{88962F08-3703-44CB-AC63-D23D6CD2DC04}" srcOrd="0" destOrd="0" presId="urn:microsoft.com/office/officeart/2008/layout/LinedList"/>
    <dgm:cxn modelId="{26DB2973-B065-4E9B-9FEE-6AA8CA119985}" type="presParOf" srcId="{F625EDC2-FB30-4CD9-8C32-F195E26B81D3}" destId="{9C40974A-C1EA-4832-A997-9A860D56CCA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BA08FD-986D-4F27-95F9-6973329BC581}"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D53270B8-9C97-4C95-B057-E2E71ACC8C1F}">
      <dgm:prSet/>
      <dgm:spPr/>
      <dgm:t>
        <a:bodyPr/>
        <a:lstStyle/>
        <a:p>
          <a:r>
            <a:rPr lang="en-US" dirty="0">
              <a:solidFill>
                <a:schemeClr val="bg1"/>
              </a:solidFill>
            </a:rPr>
            <a:t>Prevention &amp; Screening</a:t>
          </a:r>
        </a:p>
      </dgm:t>
    </dgm:pt>
    <dgm:pt modelId="{C8A5935D-B595-494B-8DBB-1D5EFF135BAC}" type="parTrans" cxnId="{9591AE3D-1C19-402D-BFE5-B6E0DAE5B1FA}">
      <dgm:prSet/>
      <dgm:spPr/>
      <dgm:t>
        <a:bodyPr/>
        <a:lstStyle/>
        <a:p>
          <a:endParaRPr lang="en-US">
            <a:solidFill>
              <a:schemeClr val="bg1"/>
            </a:solidFill>
          </a:endParaRPr>
        </a:p>
      </dgm:t>
    </dgm:pt>
    <dgm:pt modelId="{5F0D322C-E7BF-440F-8D6A-D3C689D63C2D}" type="sibTrans" cxnId="{9591AE3D-1C19-402D-BFE5-B6E0DAE5B1FA}">
      <dgm:prSet/>
      <dgm:spPr/>
      <dgm:t>
        <a:bodyPr/>
        <a:lstStyle/>
        <a:p>
          <a:endParaRPr lang="en-US">
            <a:solidFill>
              <a:schemeClr val="bg1"/>
            </a:solidFill>
          </a:endParaRPr>
        </a:p>
      </dgm:t>
    </dgm:pt>
    <dgm:pt modelId="{058497E5-3C54-4640-AB63-F6C71341B3BC}">
      <dgm:prSet/>
      <dgm:spPr/>
      <dgm:t>
        <a:bodyPr/>
        <a:lstStyle/>
        <a:p>
          <a:r>
            <a:rPr lang="en-US" dirty="0">
              <a:solidFill>
                <a:schemeClr val="bg1"/>
              </a:solidFill>
            </a:rPr>
            <a:t>Diagnosis and Management</a:t>
          </a:r>
        </a:p>
      </dgm:t>
    </dgm:pt>
    <dgm:pt modelId="{BF60CF43-FAA5-4903-B619-4ADCCCB02B91}" type="parTrans" cxnId="{044E03EA-6A7C-407C-921B-7CF86AF0829B}">
      <dgm:prSet/>
      <dgm:spPr/>
      <dgm:t>
        <a:bodyPr/>
        <a:lstStyle/>
        <a:p>
          <a:endParaRPr lang="en-US">
            <a:solidFill>
              <a:schemeClr val="bg1"/>
            </a:solidFill>
          </a:endParaRPr>
        </a:p>
      </dgm:t>
    </dgm:pt>
    <dgm:pt modelId="{634470D7-95BC-4047-BBA0-B642E896D1B6}" type="sibTrans" cxnId="{044E03EA-6A7C-407C-921B-7CF86AF0829B}">
      <dgm:prSet/>
      <dgm:spPr/>
      <dgm:t>
        <a:bodyPr/>
        <a:lstStyle/>
        <a:p>
          <a:endParaRPr lang="en-US">
            <a:solidFill>
              <a:schemeClr val="bg1"/>
            </a:solidFill>
          </a:endParaRPr>
        </a:p>
      </dgm:t>
    </dgm:pt>
    <dgm:pt modelId="{0C4E4865-BA7A-45C1-AB00-D1425CCC1E57}" type="pres">
      <dgm:prSet presAssocID="{1BBA08FD-986D-4F27-95F9-6973329BC581}" presName="compositeShape" presStyleCnt="0">
        <dgm:presLayoutVars>
          <dgm:chMax val="7"/>
          <dgm:dir/>
          <dgm:resizeHandles val="exact"/>
        </dgm:presLayoutVars>
      </dgm:prSet>
      <dgm:spPr/>
    </dgm:pt>
    <dgm:pt modelId="{018EA568-AE67-4ED1-B77A-4D22CE63706C}" type="pres">
      <dgm:prSet presAssocID="{D53270B8-9C97-4C95-B057-E2E71ACC8C1F}" presName="circ1" presStyleLbl="vennNode1" presStyleIdx="0" presStyleCnt="2"/>
      <dgm:spPr/>
    </dgm:pt>
    <dgm:pt modelId="{B40C9C3A-1056-4D80-B3FE-4137BB5F1085}" type="pres">
      <dgm:prSet presAssocID="{D53270B8-9C97-4C95-B057-E2E71ACC8C1F}" presName="circ1Tx" presStyleLbl="revTx" presStyleIdx="0" presStyleCnt="0">
        <dgm:presLayoutVars>
          <dgm:chMax val="0"/>
          <dgm:chPref val="0"/>
          <dgm:bulletEnabled val="1"/>
        </dgm:presLayoutVars>
      </dgm:prSet>
      <dgm:spPr/>
    </dgm:pt>
    <dgm:pt modelId="{2EE7AB8F-1217-4740-B6D6-1B0D70913FCF}" type="pres">
      <dgm:prSet presAssocID="{058497E5-3C54-4640-AB63-F6C71341B3BC}" presName="circ2" presStyleLbl="vennNode1" presStyleIdx="1" presStyleCnt="2" custLinFactNeighborX="-16241" custLinFactNeighborY="-15"/>
      <dgm:spPr/>
    </dgm:pt>
    <dgm:pt modelId="{17A87DB0-96F8-4296-9E4C-ECE611F4D527}" type="pres">
      <dgm:prSet presAssocID="{058497E5-3C54-4640-AB63-F6C71341B3BC}" presName="circ2Tx" presStyleLbl="revTx" presStyleIdx="0" presStyleCnt="0">
        <dgm:presLayoutVars>
          <dgm:chMax val="0"/>
          <dgm:chPref val="0"/>
          <dgm:bulletEnabled val="1"/>
        </dgm:presLayoutVars>
      </dgm:prSet>
      <dgm:spPr/>
    </dgm:pt>
  </dgm:ptLst>
  <dgm:cxnLst>
    <dgm:cxn modelId="{9591AE3D-1C19-402D-BFE5-B6E0DAE5B1FA}" srcId="{1BBA08FD-986D-4F27-95F9-6973329BC581}" destId="{D53270B8-9C97-4C95-B057-E2E71ACC8C1F}" srcOrd="0" destOrd="0" parTransId="{C8A5935D-B595-494B-8DBB-1D5EFF135BAC}" sibTransId="{5F0D322C-E7BF-440F-8D6A-D3C689D63C2D}"/>
    <dgm:cxn modelId="{2EF65342-E7C5-4D55-8D1C-B0D627C38894}" type="presOf" srcId="{D53270B8-9C97-4C95-B057-E2E71ACC8C1F}" destId="{018EA568-AE67-4ED1-B77A-4D22CE63706C}" srcOrd="0" destOrd="0" presId="urn:microsoft.com/office/officeart/2005/8/layout/venn1"/>
    <dgm:cxn modelId="{D331F64A-F5CA-4A88-8760-FC6ACF5B43B1}" type="presOf" srcId="{058497E5-3C54-4640-AB63-F6C71341B3BC}" destId="{17A87DB0-96F8-4296-9E4C-ECE611F4D527}" srcOrd="1" destOrd="0" presId="urn:microsoft.com/office/officeart/2005/8/layout/venn1"/>
    <dgm:cxn modelId="{A359AF9F-DD7E-4A63-8839-B40327AAF9A3}" type="presOf" srcId="{D53270B8-9C97-4C95-B057-E2E71ACC8C1F}" destId="{B40C9C3A-1056-4D80-B3FE-4137BB5F1085}" srcOrd="1" destOrd="0" presId="urn:microsoft.com/office/officeart/2005/8/layout/venn1"/>
    <dgm:cxn modelId="{45C79FB1-71A8-494F-B40B-8F0F3AB697D8}" type="presOf" srcId="{058497E5-3C54-4640-AB63-F6C71341B3BC}" destId="{2EE7AB8F-1217-4740-B6D6-1B0D70913FCF}" srcOrd="0" destOrd="0" presId="urn:microsoft.com/office/officeart/2005/8/layout/venn1"/>
    <dgm:cxn modelId="{EC829BDE-713A-4698-9A34-5639158F6C76}" type="presOf" srcId="{1BBA08FD-986D-4F27-95F9-6973329BC581}" destId="{0C4E4865-BA7A-45C1-AB00-D1425CCC1E57}" srcOrd="0" destOrd="0" presId="urn:microsoft.com/office/officeart/2005/8/layout/venn1"/>
    <dgm:cxn modelId="{044E03EA-6A7C-407C-921B-7CF86AF0829B}" srcId="{1BBA08FD-986D-4F27-95F9-6973329BC581}" destId="{058497E5-3C54-4640-AB63-F6C71341B3BC}" srcOrd="1" destOrd="0" parTransId="{BF60CF43-FAA5-4903-B619-4ADCCCB02B91}" sibTransId="{634470D7-95BC-4047-BBA0-B642E896D1B6}"/>
    <dgm:cxn modelId="{F8F180DB-174C-49A8-AEBF-D833A469F100}" type="presParOf" srcId="{0C4E4865-BA7A-45C1-AB00-D1425CCC1E57}" destId="{018EA568-AE67-4ED1-B77A-4D22CE63706C}" srcOrd="0" destOrd="0" presId="urn:microsoft.com/office/officeart/2005/8/layout/venn1"/>
    <dgm:cxn modelId="{AADB5164-D53E-490A-91B1-D1026D77F7AB}" type="presParOf" srcId="{0C4E4865-BA7A-45C1-AB00-D1425CCC1E57}" destId="{B40C9C3A-1056-4D80-B3FE-4137BB5F1085}" srcOrd="1" destOrd="0" presId="urn:microsoft.com/office/officeart/2005/8/layout/venn1"/>
    <dgm:cxn modelId="{FF29D78C-F2EC-4F1D-853F-10D82B49EEC5}" type="presParOf" srcId="{0C4E4865-BA7A-45C1-AB00-D1425CCC1E57}" destId="{2EE7AB8F-1217-4740-B6D6-1B0D70913FCF}" srcOrd="2" destOrd="0" presId="urn:microsoft.com/office/officeart/2005/8/layout/venn1"/>
    <dgm:cxn modelId="{D0F9143A-816E-439D-8365-53A9594F699F}" type="presParOf" srcId="{0C4E4865-BA7A-45C1-AB00-D1425CCC1E57}" destId="{17A87DB0-96F8-4296-9E4C-ECE611F4D527}"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27D3F-6526-4C26-B206-89FCEBDE82CF}">
      <dsp:nvSpPr>
        <dsp:cNvPr id="0" name=""/>
        <dsp:cNvSpPr/>
      </dsp:nvSpPr>
      <dsp:spPr>
        <a:xfrm>
          <a:off x="0" y="-206233"/>
          <a:ext cx="10058399" cy="2489077"/>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9947CE-80A6-4F22-97A6-736B5FD04741}">
      <dsp:nvSpPr>
        <dsp:cNvPr id="0" name=""/>
        <dsp:cNvSpPr/>
      </dsp:nvSpPr>
      <dsp:spPr>
        <a:xfrm>
          <a:off x="314235" y="223023"/>
          <a:ext cx="2197524" cy="1439112"/>
        </a:xfrm>
        <a:prstGeom prst="roundRect">
          <a:avLst>
            <a:gd name="adj" fmla="val 10000"/>
          </a:avLst>
        </a:prstGeom>
        <a:blipFill rotWithShape="1">
          <a:blip xmlns:r="http://schemas.openxmlformats.org/officeDocument/2006/relationships" r:embed="rId1"/>
          <a:srcRect/>
          <a:stretch>
            <a:fillRect t="-18000" b="-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E5AF93-2370-444F-AA88-2F8D9CA6B84A}">
      <dsp:nvSpPr>
        <dsp:cNvPr id="0" name=""/>
        <dsp:cNvSpPr/>
      </dsp:nvSpPr>
      <dsp:spPr>
        <a:xfrm rot="10800000">
          <a:off x="304521" y="1870377"/>
          <a:ext cx="2197524" cy="2033954"/>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Acute Change of Fluctuating Course of Mental Status </a:t>
          </a:r>
        </a:p>
      </dsp:txBody>
      <dsp:txXfrm rot="10800000">
        <a:off x="367072" y="1870377"/>
        <a:ext cx="2072422" cy="1971403"/>
      </dsp:txXfrm>
    </dsp:sp>
    <dsp:sp modelId="{283D90C2-F37D-4907-A4E4-4F2FD4A816F5}">
      <dsp:nvSpPr>
        <dsp:cNvPr id="0" name=""/>
        <dsp:cNvSpPr/>
      </dsp:nvSpPr>
      <dsp:spPr>
        <a:xfrm>
          <a:off x="2731512" y="223023"/>
          <a:ext cx="2197524" cy="1439112"/>
        </a:xfrm>
        <a:prstGeom prst="roundRect">
          <a:avLst>
            <a:gd name="adj" fmla="val 10000"/>
          </a:avLst>
        </a:prstGeom>
        <a:blipFill rotWithShape="1">
          <a:blip xmlns:r="http://schemas.openxmlformats.org/officeDocument/2006/relationships" r:embed="rId2"/>
          <a:srcRect/>
          <a:stretch>
            <a:fillRect t="-18000" b="-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F43CC-F98F-4ED7-BC3E-091C5637D861}">
      <dsp:nvSpPr>
        <dsp:cNvPr id="0" name=""/>
        <dsp:cNvSpPr/>
      </dsp:nvSpPr>
      <dsp:spPr>
        <a:xfrm rot="10800000">
          <a:off x="2721799" y="1870377"/>
          <a:ext cx="2197524" cy="2033954"/>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Inattention</a:t>
          </a:r>
        </a:p>
      </dsp:txBody>
      <dsp:txXfrm rot="10800000">
        <a:off x="2784350" y="1870377"/>
        <a:ext cx="2072422" cy="1971403"/>
      </dsp:txXfrm>
    </dsp:sp>
    <dsp:sp modelId="{7937B75E-022B-4446-BCAF-2F83C65A6F14}">
      <dsp:nvSpPr>
        <dsp:cNvPr id="0" name=""/>
        <dsp:cNvSpPr/>
      </dsp:nvSpPr>
      <dsp:spPr>
        <a:xfrm>
          <a:off x="5148789" y="223023"/>
          <a:ext cx="2197524" cy="1439112"/>
        </a:xfrm>
        <a:prstGeom prst="roundRect">
          <a:avLst>
            <a:gd name="adj" fmla="val 10000"/>
          </a:avLst>
        </a:prstGeom>
        <a:blipFill rotWithShape="1">
          <a:blip xmlns:r="http://schemas.openxmlformats.org/officeDocument/2006/relationships" r:embed="rId3"/>
          <a:srcRect/>
          <a:stretch>
            <a:fillRect t="-31000" b="-3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CAC136-E37A-47D1-B0ED-DCE70D8FE29A}">
      <dsp:nvSpPr>
        <dsp:cNvPr id="0" name=""/>
        <dsp:cNvSpPr/>
      </dsp:nvSpPr>
      <dsp:spPr>
        <a:xfrm rot="10800000">
          <a:off x="5139076" y="1870377"/>
          <a:ext cx="2197524" cy="2033954"/>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Disorganized thinking</a:t>
          </a:r>
        </a:p>
      </dsp:txBody>
      <dsp:txXfrm rot="10800000">
        <a:off x="5201627" y="1870377"/>
        <a:ext cx="2072422" cy="1971403"/>
      </dsp:txXfrm>
    </dsp:sp>
    <dsp:sp modelId="{3CD00292-D9E8-4A44-A264-EE1EAD6CA893}">
      <dsp:nvSpPr>
        <dsp:cNvPr id="0" name=""/>
        <dsp:cNvSpPr/>
      </dsp:nvSpPr>
      <dsp:spPr>
        <a:xfrm>
          <a:off x="7566066" y="223023"/>
          <a:ext cx="2197524" cy="1439112"/>
        </a:xfrm>
        <a:prstGeom prst="roundRect">
          <a:avLst>
            <a:gd name="adj" fmla="val 10000"/>
          </a:avLst>
        </a:prstGeom>
        <a:blipFill rotWithShape="1">
          <a:blip xmlns:r="http://schemas.openxmlformats.org/officeDocument/2006/relationships" r:embed="rId4"/>
          <a:srcRect/>
          <a:stretch>
            <a:fillRect t="-18000" b="-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4C833D-3D80-4406-AAC2-14AFFB343C7B}">
      <dsp:nvSpPr>
        <dsp:cNvPr id="0" name=""/>
        <dsp:cNvSpPr/>
      </dsp:nvSpPr>
      <dsp:spPr>
        <a:xfrm rot="10800000">
          <a:off x="7556353" y="1870377"/>
          <a:ext cx="2197524" cy="2033954"/>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Altered Level of Consciousness</a:t>
          </a:r>
        </a:p>
      </dsp:txBody>
      <dsp:txXfrm rot="10800000">
        <a:off x="7618904" y="1870377"/>
        <a:ext cx="2072422" cy="19714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31709-E28C-42E6-85ED-13DDE88E924F}">
      <dsp:nvSpPr>
        <dsp:cNvPr id="0" name=""/>
        <dsp:cNvSpPr/>
      </dsp:nvSpPr>
      <dsp:spPr>
        <a:xfrm>
          <a:off x="0" y="2344"/>
          <a:ext cx="6797675" cy="118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95E509-6ED1-4484-A56C-0CD94906F5CE}">
      <dsp:nvSpPr>
        <dsp:cNvPr id="0" name=""/>
        <dsp:cNvSpPr/>
      </dsp:nvSpPr>
      <dsp:spPr>
        <a:xfrm>
          <a:off x="359511" y="269750"/>
          <a:ext cx="653657" cy="653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9EE002-5284-45CC-BB68-3EDBF8E5C144}">
      <dsp:nvSpPr>
        <dsp:cNvPr id="0" name=""/>
        <dsp:cNvSpPr/>
      </dsp:nvSpPr>
      <dsp:spPr>
        <a:xfrm>
          <a:off x="1372680" y="2344"/>
          <a:ext cx="3058953"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1244600">
            <a:lnSpc>
              <a:spcPct val="100000"/>
            </a:lnSpc>
            <a:spcBef>
              <a:spcPct val="0"/>
            </a:spcBef>
            <a:spcAft>
              <a:spcPct val="35000"/>
            </a:spcAft>
            <a:buNone/>
          </a:pPr>
          <a:r>
            <a:rPr lang="en-US" sz="2800" b="1" kern="1200" dirty="0"/>
            <a:t>Common</a:t>
          </a:r>
        </a:p>
      </dsp:txBody>
      <dsp:txXfrm>
        <a:off x="1372680" y="2344"/>
        <a:ext cx="3058953" cy="1188467"/>
      </dsp:txXfrm>
    </dsp:sp>
    <dsp:sp modelId="{0AD7B08A-622E-4F13-9528-89454B81434D}">
      <dsp:nvSpPr>
        <dsp:cNvPr id="0" name=""/>
        <dsp:cNvSpPr/>
      </dsp:nvSpPr>
      <dsp:spPr>
        <a:xfrm>
          <a:off x="4431634" y="2344"/>
          <a:ext cx="2366040"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800100">
            <a:lnSpc>
              <a:spcPct val="100000"/>
            </a:lnSpc>
            <a:spcBef>
              <a:spcPct val="0"/>
            </a:spcBef>
            <a:spcAft>
              <a:spcPct val="35000"/>
            </a:spcAft>
            <a:buNone/>
          </a:pPr>
          <a:r>
            <a:rPr lang="en-US" sz="1800" kern="1200"/>
            <a:t>8o% medical ICU patients</a:t>
          </a:r>
        </a:p>
      </dsp:txBody>
      <dsp:txXfrm>
        <a:off x="4431634" y="2344"/>
        <a:ext cx="2366040" cy="1188467"/>
      </dsp:txXfrm>
    </dsp:sp>
    <dsp:sp modelId="{D2F9EC93-B8D0-48B4-B2E6-2944E7697FFC}">
      <dsp:nvSpPr>
        <dsp:cNvPr id="0" name=""/>
        <dsp:cNvSpPr/>
      </dsp:nvSpPr>
      <dsp:spPr>
        <a:xfrm>
          <a:off x="0" y="1487929"/>
          <a:ext cx="6797675" cy="118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2E2C91-0CB6-4B00-B359-1AEB78EC72E2}">
      <dsp:nvSpPr>
        <dsp:cNvPr id="0" name=""/>
        <dsp:cNvSpPr/>
      </dsp:nvSpPr>
      <dsp:spPr>
        <a:xfrm>
          <a:off x="359511" y="1755334"/>
          <a:ext cx="653657" cy="653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035500-1E20-4E63-AA77-2A9A9A600DD9}">
      <dsp:nvSpPr>
        <dsp:cNvPr id="0" name=""/>
        <dsp:cNvSpPr/>
      </dsp:nvSpPr>
      <dsp:spPr>
        <a:xfrm>
          <a:off x="1372680" y="1487929"/>
          <a:ext cx="3058953"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1244600">
            <a:lnSpc>
              <a:spcPct val="100000"/>
            </a:lnSpc>
            <a:spcBef>
              <a:spcPct val="0"/>
            </a:spcBef>
            <a:spcAft>
              <a:spcPct val="35000"/>
            </a:spcAft>
            <a:buNone/>
          </a:pPr>
          <a:r>
            <a:rPr lang="en-US" sz="2800" b="1" kern="1200" dirty="0"/>
            <a:t>Unrecognized</a:t>
          </a:r>
        </a:p>
      </dsp:txBody>
      <dsp:txXfrm>
        <a:off x="1372680" y="1487929"/>
        <a:ext cx="3058953" cy="1188467"/>
      </dsp:txXfrm>
    </dsp:sp>
    <dsp:sp modelId="{94D97D8C-F000-4364-9E31-43102832AB14}">
      <dsp:nvSpPr>
        <dsp:cNvPr id="0" name=""/>
        <dsp:cNvSpPr/>
      </dsp:nvSpPr>
      <dsp:spPr>
        <a:xfrm>
          <a:off x="4431634" y="1487929"/>
          <a:ext cx="2366040"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800100">
            <a:lnSpc>
              <a:spcPct val="100000"/>
            </a:lnSpc>
            <a:spcBef>
              <a:spcPct val="0"/>
            </a:spcBef>
            <a:spcAft>
              <a:spcPct val="35000"/>
            </a:spcAft>
            <a:buNone/>
          </a:pPr>
          <a:r>
            <a:rPr lang="en-US" sz="1800" kern="1200"/>
            <a:t>60% of cases missed by physicians &amp; nurses</a:t>
          </a:r>
        </a:p>
      </dsp:txBody>
      <dsp:txXfrm>
        <a:off x="4431634" y="1487929"/>
        <a:ext cx="2366040" cy="1188467"/>
      </dsp:txXfrm>
    </dsp:sp>
    <dsp:sp modelId="{3371CF9B-0893-4C3D-B544-9A7947D7E3BA}">
      <dsp:nvSpPr>
        <dsp:cNvPr id="0" name=""/>
        <dsp:cNvSpPr/>
      </dsp:nvSpPr>
      <dsp:spPr>
        <a:xfrm>
          <a:off x="0" y="2973514"/>
          <a:ext cx="6797675" cy="118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1B2C49-E337-4432-A6E9-AB5EEC148921}">
      <dsp:nvSpPr>
        <dsp:cNvPr id="0" name=""/>
        <dsp:cNvSpPr/>
      </dsp:nvSpPr>
      <dsp:spPr>
        <a:xfrm>
          <a:off x="359511" y="3240919"/>
          <a:ext cx="653657" cy="653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81E370-C889-4ABF-BEEC-335E3EB2D5D3}">
      <dsp:nvSpPr>
        <dsp:cNvPr id="0" name=""/>
        <dsp:cNvSpPr/>
      </dsp:nvSpPr>
      <dsp:spPr>
        <a:xfrm>
          <a:off x="1372680" y="2973514"/>
          <a:ext cx="3058953"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1244600">
            <a:lnSpc>
              <a:spcPct val="100000"/>
            </a:lnSpc>
            <a:spcBef>
              <a:spcPct val="0"/>
            </a:spcBef>
            <a:spcAft>
              <a:spcPct val="35000"/>
            </a:spcAft>
            <a:buNone/>
          </a:pPr>
          <a:r>
            <a:rPr lang="en-US" sz="2800" b="1" kern="1200" dirty="0"/>
            <a:t>Expensive</a:t>
          </a:r>
        </a:p>
      </dsp:txBody>
      <dsp:txXfrm>
        <a:off x="1372680" y="2973514"/>
        <a:ext cx="3058953" cy="1188467"/>
      </dsp:txXfrm>
    </dsp:sp>
    <dsp:sp modelId="{0DED8CBA-0D9D-4AE6-8D08-7F70CB09436F}">
      <dsp:nvSpPr>
        <dsp:cNvPr id="0" name=""/>
        <dsp:cNvSpPr/>
      </dsp:nvSpPr>
      <dsp:spPr>
        <a:xfrm>
          <a:off x="4431634" y="2973514"/>
          <a:ext cx="2366040"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800100">
            <a:lnSpc>
              <a:spcPct val="100000"/>
            </a:lnSpc>
            <a:spcBef>
              <a:spcPct val="0"/>
            </a:spcBef>
            <a:spcAft>
              <a:spcPct val="35000"/>
            </a:spcAft>
            <a:buNone/>
          </a:pPr>
          <a:r>
            <a:rPr lang="en-US" sz="1800" kern="1200"/>
            <a:t>&gt; $164 billion per year nationally – 2020</a:t>
          </a:r>
        </a:p>
      </dsp:txBody>
      <dsp:txXfrm>
        <a:off x="4431634" y="2973514"/>
        <a:ext cx="2366040" cy="1188467"/>
      </dsp:txXfrm>
    </dsp:sp>
    <dsp:sp modelId="{AEC25A4A-9769-4863-A4BE-34E4183CA215}">
      <dsp:nvSpPr>
        <dsp:cNvPr id="0" name=""/>
        <dsp:cNvSpPr/>
      </dsp:nvSpPr>
      <dsp:spPr>
        <a:xfrm>
          <a:off x="0" y="4459099"/>
          <a:ext cx="6797675" cy="118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ADB0D9-07F4-4EBB-A1A7-84840B6F8F53}">
      <dsp:nvSpPr>
        <dsp:cNvPr id="0" name=""/>
        <dsp:cNvSpPr/>
      </dsp:nvSpPr>
      <dsp:spPr>
        <a:xfrm>
          <a:off x="359511" y="4726504"/>
          <a:ext cx="653657" cy="6536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FA592F-C8DF-4C42-A942-92DDCC31F48A}">
      <dsp:nvSpPr>
        <dsp:cNvPr id="0" name=""/>
        <dsp:cNvSpPr/>
      </dsp:nvSpPr>
      <dsp:spPr>
        <a:xfrm>
          <a:off x="1372680" y="4459099"/>
          <a:ext cx="3058953"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1244600">
            <a:lnSpc>
              <a:spcPct val="100000"/>
            </a:lnSpc>
            <a:spcBef>
              <a:spcPct val="0"/>
            </a:spcBef>
            <a:spcAft>
              <a:spcPct val="35000"/>
            </a:spcAft>
            <a:buNone/>
          </a:pPr>
          <a:r>
            <a:rPr lang="en-US" sz="2800" b="1" kern="1200" dirty="0"/>
            <a:t>Preventable</a:t>
          </a:r>
        </a:p>
      </dsp:txBody>
      <dsp:txXfrm>
        <a:off x="1372680" y="4459099"/>
        <a:ext cx="3058953" cy="1188467"/>
      </dsp:txXfrm>
    </dsp:sp>
    <dsp:sp modelId="{1E29E5C9-3DA3-4004-BA76-A14938A19E77}">
      <dsp:nvSpPr>
        <dsp:cNvPr id="0" name=""/>
        <dsp:cNvSpPr/>
      </dsp:nvSpPr>
      <dsp:spPr>
        <a:xfrm>
          <a:off x="4431634" y="4459099"/>
          <a:ext cx="2366040"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800100">
            <a:lnSpc>
              <a:spcPct val="100000"/>
            </a:lnSpc>
            <a:spcBef>
              <a:spcPct val="0"/>
            </a:spcBef>
            <a:spcAft>
              <a:spcPct val="35000"/>
            </a:spcAft>
            <a:buNone/>
          </a:pPr>
          <a:r>
            <a:rPr lang="en-US" sz="1800" kern="1200"/>
            <a:t>30 – 40% of cases</a:t>
          </a:r>
          <a:r>
            <a:rPr lang="en-US" sz="1800" kern="1200" baseline="30000"/>
            <a:t> </a:t>
          </a:r>
          <a:r>
            <a:rPr lang="en-US" sz="1800" kern="1200"/>
            <a:t>preventable</a:t>
          </a:r>
        </a:p>
      </dsp:txBody>
      <dsp:txXfrm>
        <a:off x="4431634" y="4459099"/>
        <a:ext cx="2366040" cy="1188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F4775-433B-4709-BE21-4B1336A1146A}">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34C539-CAD0-4340-BDD6-CA3A8FC14868}">
      <dsp:nvSpPr>
        <dsp:cNvPr id="0" name=""/>
        <dsp:cNvSpPr/>
      </dsp:nvSpPr>
      <dsp:spPr>
        <a:xfrm>
          <a:off x="0" y="275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Benzodiazepines</a:t>
          </a:r>
        </a:p>
      </dsp:txBody>
      <dsp:txXfrm>
        <a:off x="0" y="2758"/>
        <a:ext cx="6797675" cy="940732"/>
      </dsp:txXfrm>
    </dsp:sp>
    <dsp:sp modelId="{FE624C86-0030-486C-8C63-C176AAE807FC}">
      <dsp:nvSpPr>
        <dsp:cNvPr id="0" name=""/>
        <dsp:cNvSpPr/>
      </dsp:nvSpPr>
      <dsp:spPr>
        <a:xfrm>
          <a:off x="0" y="943491"/>
          <a:ext cx="6797675" cy="0"/>
        </a:xfrm>
        <a:prstGeom prst="line">
          <a:avLst/>
        </a:prstGeom>
        <a:solidFill>
          <a:schemeClr val="accent2">
            <a:hueOff val="2042619"/>
            <a:satOff val="-15644"/>
            <a:lumOff val="4588"/>
            <a:alphaOff val="0"/>
          </a:schemeClr>
        </a:solidFill>
        <a:ln w="15875" cap="flat" cmpd="sng" algn="ctr">
          <a:solidFill>
            <a:schemeClr val="accent2">
              <a:hueOff val="2042619"/>
              <a:satOff val="-15644"/>
              <a:lumOff val="4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FEB528-4475-4481-84EA-5B09E30228D5}">
      <dsp:nvSpPr>
        <dsp:cNvPr id="0" name=""/>
        <dsp:cNvSpPr/>
      </dsp:nvSpPr>
      <dsp:spPr>
        <a:xfrm>
          <a:off x="0" y="943491"/>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Opioids, especially morphine</a:t>
          </a:r>
        </a:p>
      </dsp:txBody>
      <dsp:txXfrm>
        <a:off x="0" y="943491"/>
        <a:ext cx="6797675" cy="940732"/>
      </dsp:txXfrm>
    </dsp:sp>
    <dsp:sp modelId="{E888B701-5BD2-4D08-9FC6-DBD1E1EF44EF}">
      <dsp:nvSpPr>
        <dsp:cNvPr id="0" name=""/>
        <dsp:cNvSpPr/>
      </dsp:nvSpPr>
      <dsp:spPr>
        <a:xfrm>
          <a:off x="0" y="1884223"/>
          <a:ext cx="6797675" cy="0"/>
        </a:xfrm>
        <a:prstGeom prst="line">
          <a:avLst/>
        </a:prstGeom>
        <a:solidFill>
          <a:schemeClr val="accent2">
            <a:hueOff val="4085238"/>
            <a:satOff val="-31287"/>
            <a:lumOff val="9176"/>
            <a:alphaOff val="0"/>
          </a:schemeClr>
        </a:solidFill>
        <a:ln w="15875" cap="flat" cmpd="sng" algn="ctr">
          <a:solidFill>
            <a:schemeClr val="accent2">
              <a:hueOff val="4085238"/>
              <a:satOff val="-31287"/>
              <a:lumOff val="9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AD9279-D59E-42B5-9483-8D56C257B7D6}">
      <dsp:nvSpPr>
        <dsp:cNvPr id="0" name=""/>
        <dsp:cNvSpPr/>
      </dsp:nvSpPr>
      <dsp:spPr>
        <a:xfrm>
          <a:off x="0" y="1884223"/>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Epidural analgesia</a:t>
          </a:r>
        </a:p>
      </dsp:txBody>
      <dsp:txXfrm>
        <a:off x="0" y="1884223"/>
        <a:ext cx="6797675" cy="940732"/>
      </dsp:txXfrm>
    </dsp:sp>
    <dsp:sp modelId="{26A24E49-1CF1-41A5-9301-29D2749064E4}">
      <dsp:nvSpPr>
        <dsp:cNvPr id="0" name=""/>
        <dsp:cNvSpPr/>
      </dsp:nvSpPr>
      <dsp:spPr>
        <a:xfrm>
          <a:off x="0" y="2824955"/>
          <a:ext cx="6797675" cy="0"/>
        </a:xfrm>
        <a:prstGeom prst="line">
          <a:avLst/>
        </a:prstGeom>
        <a:solidFill>
          <a:schemeClr val="accent2">
            <a:hueOff val="6127857"/>
            <a:satOff val="-46931"/>
            <a:lumOff val="13765"/>
            <a:alphaOff val="0"/>
          </a:schemeClr>
        </a:solidFill>
        <a:ln w="15875" cap="flat" cmpd="sng" algn="ctr">
          <a:solidFill>
            <a:schemeClr val="accent2">
              <a:hueOff val="6127857"/>
              <a:satOff val="-46931"/>
              <a:lumOff val="13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3F1398-F156-4567-AED0-17A54DC8E48A}">
      <dsp:nvSpPr>
        <dsp:cNvPr id="0" name=""/>
        <dsp:cNvSpPr/>
      </dsp:nvSpPr>
      <dsp:spPr>
        <a:xfrm>
          <a:off x="0" y="2824956"/>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Sedation with propofol?</a:t>
          </a:r>
        </a:p>
      </dsp:txBody>
      <dsp:txXfrm>
        <a:off x="0" y="2824956"/>
        <a:ext cx="6797675" cy="940732"/>
      </dsp:txXfrm>
    </dsp:sp>
    <dsp:sp modelId="{4AF76120-38D9-4F7D-87AC-D827D35D9C4C}">
      <dsp:nvSpPr>
        <dsp:cNvPr id="0" name=""/>
        <dsp:cNvSpPr/>
      </dsp:nvSpPr>
      <dsp:spPr>
        <a:xfrm>
          <a:off x="0" y="3765688"/>
          <a:ext cx="6797675" cy="0"/>
        </a:xfrm>
        <a:prstGeom prst="line">
          <a:avLst/>
        </a:prstGeom>
        <a:solidFill>
          <a:schemeClr val="accent2">
            <a:hueOff val="8170475"/>
            <a:satOff val="-62574"/>
            <a:lumOff val="18353"/>
            <a:alphaOff val="0"/>
          </a:schemeClr>
        </a:solidFill>
        <a:ln w="15875" cap="flat" cmpd="sng" algn="ctr">
          <a:solidFill>
            <a:schemeClr val="accent2">
              <a:hueOff val="8170475"/>
              <a:satOff val="-62574"/>
              <a:lumOff val="18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0D3A2B-012E-44E3-AADD-4026797DF13A}">
      <dsp:nvSpPr>
        <dsp:cNvPr id="0" name=""/>
        <dsp:cNvSpPr/>
      </dsp:nvSpPr>
      <dsp:spPr>
        <a:xfrm>
          <a:off x="0" y="376568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Anticholinergics</a:t>
          </a:r>
        </a:p>
      </dsp:txBody>
      <dsp:txXfrm>
        <a:off x="0" y="3765688"/>
        <a:ext cx="6797675" cy="940732"/>
      </dsp:txXfrm>
    </dsp:sp>
    <dsp:sp modelId="{80C0A8B8-41F0-43C4-89B2-F1ECA93AEDEC}">
      <dsp:nvSpPr>
        <dsp:cNvPr id="0" name=""/>
        <dsp:cNvSpPr/>
      </dsp:nvSpPr>
      <dsp:spPr>
        <a:xfrm>
          <a:off x="0" y="4706420"/>
          <a:ext cx="6797675" cy="0"/>
        </a:xfrm>
        <a:prstGeom prst="line">
          <a:avLst/>
        </a:prstGeom>
        <a:solidFill>
          <a:schemeClr val="accent2">
            <a:hueOff val="10213094"/>
            <a:satOff val="-78218"/>
            <a:lumOff val="22941"/>
            <a:alphaOff val="0"/>
          </a:schemeClr>
        </a:solidFill>
        <a:ln w="15875" cap="flat" cmpd="sng" algn="ctr">
          <a:solidFill>
            <a:schemeClr val="accent2">
              <a:hueOff val="10213094"/>
              <a:satOff val="-78218"/>
              <a:lumOff val="22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962F08-3703-44CB-AC63-D23D6CD2DC04}">
      <dsp:nvSpPr>
        <dsp:cNvPr id="0" name=""/>
        <dsp:cNvSpPr/>
      </dsp:nvSpPr>
      <dsp:spPr>
        <a:xfrm>
          <a:off x="0" y="4706420"/>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Systemic corticosteroids</a:t>
          </a:r>
        </a:p>
      </dsp:txBody>
      <dsp:txXfrm>
        <a:off x="0" y="4706420"/>
        <a:ext cx="6797675" cy="9407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EA568-AE67-4ED1-B77A-4D22CE63706C}">
      <dsp:nvSpPr>
        <dsp:cNvPr id="0" name=""/>
        <dsp:cNvSpPr/>
      </dsp:nvSpPr>
      <dsp:spPr>
        <a:xfrm>
          <a:off x="1714293" y="9942"/>
          <a:ext cx="3635423" cy="3635423"/>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Prevention &amp; Screening</a:t>
          </a:r>
        </a:p>
      </dsp:txBody>
      <dsp:txXfrm>
        <a:off x="2221942" y="438636"/>
        <a:ext cx="2096099" cy="2778034"/>
      </dsp:txXfrm>
    </dsp:sp>
    <dsp:sp modelId="{2EE7AB8F-1217-4740-B6D6-1B0D70913FCF}">
      <dsp:nvSpPr>
        <dsp:cNvPr id="0" name=""/>
        <dsp:cNvSpPr/>
      </dsp:nvSpPr>
      <dsp:spPr>
        <a:xfrm>
          <a:off x="3743988" y="9397"/>
          <a:ext cx="3635423" cy="3635423"/>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Diagnosis and Management</a:t>
          </a:r>
        </a:p>
      </dsp:txBody>
      <dsp:txXfrm>
        <a:off x="4775662" y="438091"/>
        <a:ext cx="2096099" cy="277803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579D7-D572-4DBD-9F30-3035E3135F3F}" type="datetimeFigureOut">
              <a:rPr lang="en-US" smtClean="0"/>
              <a:t>11/23/2023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4FB51-78FA-4313-B580-2758404E98A6}" type="slidenum">
              <a:rPr lang="en-US" smtClean="0"/>
              <a:t>‹#›</a:t>
            </a:fld>
            <a:endParaRPr lang="en-US"/>
          </a:p>
        </p:txBody>
      </p:sp>
    </p:spTree>
    <p:extLst>
      <p:ext uri="{BB962C8B-B14F-4D97-AF65-F5344CB8AC3E}">
        <p14:creationId xmlns:p14="http://schemas.microsoft.com/office/powerpoint/2010/main" val="2080992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buFont typeface="+mj-lt"/>
              <a:buNone/>
            </a:pPr>
            <a:r>
              <a:rPr lang="en-US" dirty="0"/>
              <a:t>Delirium is a form of acute brain dysfunction encountered in critically ill adults and it is associated with a significant morbidity and mortality.</a:t>
            </a:r>
          </a:p>
        </p:txBody>
      </p:sp>
      <p:sp>
        <p:nvSpPr>
          <p:cNvPr id="4" name="Slide Number Placeholder 3"/>
          <p:cNvSpPr>
            <a:spLocks noGrp="1"/>
          </p:cNvSpPr>
          <p:nvPr>
            <p:ph type="sldNum" sz="quarter" idx="5"/>
          </p:nvPr>
        </p:nvSpPr>
        <p:spPr/>
        <p:txBody>
          <a:bodyPr/>
          <a:lstStyle/>
          <a:p>
            <a:fld id="{E9B4FB51-78FA-4313-B580-2758404E98A6}" type="slidenum">
              <a:rPr lang="en-US" smtClean="0"/>
              <a:t>1</a:t>
            </a:fld>
            <a:endParaRPr lang="en-US"/>
          </a:p>
        </p:txBody>
      </p:sp>
    </p:spTree>
    <p:extLst>
      <p:ext uri="{BB962C8B-B14F-4D97-AF65-F5344CB8AC3E}">
        <p14:creationId xmlns:p14="http://schemas.microsoft.com/office/powerpoint/2010/main" val="1211550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F0F0F"/>
                </a:solidFill>
                <a:effectLst/>
                <a:latin typeface="Söhne"/>
              </a:rPr>
              <a:t>The detection of delirium is a collaborative process that requires the combined efforts of the nursing staff and the clinician. Nurses are tasked with conducting routine delirium screenings every shift using the CAM-ICU tool, as well as implementing standardized preventive measures. The clinician, on their part, reinforces these preventive actions and addresses any positive screens to validate the diagnosis of delirium. Thank you.</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3B616A-DD54-4DCF-87C6-6292D3E4D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92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F0F0F"/>
                </a:solidFill>
                <a:effectLst/>
                <a:latin typeface="Söhne"/>
              </a:rPr>
              <a:t>It is a complex and urgent medical condition marked by an acute change in mental status, presenting with confusion, inability to focus, disorganized thinking, and occasionally, changes in consciousness. It is a medical emergency that demands prompt evaluation and treatment. The Confusion Assessment Method for the Intensive Care Unit (CAM-ICU) is utilized to identify delirium and includes evaluating for an acute or fluctuating change in mental status, assessing the patient's attention, examining the coherence of the patient's thought processes, and observing any deviation from a fully alert state of consciousness. These key features help clinicians swiftly diagnose and manage this serious condition.</a:t>
            </a:r>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2</a:t>
            </a:fld>
            <a:endParaRPr lang="en-US"/>
          </a:p>
        </p:txBody>
      </p:sp>
    </p:spTree>
    <p:extLst>
      <p:ext uri="{BB962C8B-B14F-4D97-AF65-F5344CB8AC3E}">
        <p14:creationId xmlns:p14="http://schemas.microsoft.com/office/powerpoint/2010/main" val="3282365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dirty="0">
                <a:solidFill>
                  <a:srgbClr val="0F0F0F"/>
                </a:solidFill>
                <a:effectLst/>
                <a:latin typeface="Söhne"/>
              </a:rPr>
              <a:t>Delirium, though widespread, often remains undetected within healthcare settings, despite the fact that it can be prevented and carries a significant economic burden. The occurrence and recognition of delirium vary across different patient populations, but it consistently escapes notice due to inadequate routine screening and insufficient emphasis on it in medical training. The financial implications are substantial, with national costs in the United States exceeding $164 billion annually, overshadowing the $64 billion associated with sepsis, as reported by the US Department of Health and Human Services in 2019. Importantly, with proper preventive measures, an estimated 30-40% of delirium cases could be prevented</a:t>
            </a:r>
            <a:endParaRPr lang="en-US" sz="1000" baseline="0" dirty="0"/>
          </a:p>
        </p:txBody>
      </p:sp>
      <p:sp>
        <p:nvSpPr>
          <p:cNvPr id="4" name="Slide Number Placeholder 3"/>
          <p:cNvSpPr>
            <a:spLocks noGrp="1"/>
          </p:cNvSpPr>
          <p:nvPr>
            <p:ph type="sldNum" sz="quarter" idx="10"/>
          </p:nvPr>
        </p:nvSpPr>
        <p:spPr/>
        <p:txBody>
          <a:bodyPr/>
          <a:lstStyle/>
          <a:p>
            <a:fld id="{D13B616A-DD54-4DCF-87C6-6292D3E4D6D3}" type="slidenum">
              <a:rPr lang="en-US" smtClean="0"/>
              <a:t>3</a:t>
            </a:fld>
            <a:endParaRPr lang="en-US"/>
          </a:p>
        </p:txBody>
      </p:sp>
    </p:spTree>
    <p:extLst>
      <p:ext uri="{BB962C8B-B14F-4D97-AF65-F5344CB8AC3E}">
        <p14:creationId xmlns:p14="http://schemas.microsoft.com/office/powerpoint/2010/main" val="1504557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0F0F0F"/>
                </a:solidFill>
                <a:effectLst/>
                <a:latin typeface="Söhne"/>
              </a:rPr>
              <a:t>Compared to dementia, delirium onset is sudden and rapid, with fluctuating symptoms and usually last for days to months. It's marked by inattention and may include hallucinations and paranoia. In the long run, delirium may be reversible,, as opposed to the permanent cognitive impairment characteristic of dementia.</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3B616A-DD54-4DCF-87C6-6292D3E4D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019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000"/>
              </a:spcBef>
              <a:spcAft>
                <a:spcPts val="2000"/>
              </a:spcAft>
            </a:pPr>
            <a:r>
              <a:rPr lang="en-US" b="0" i="0" dirty="0">
                <a:solidFill>
                  <a:srgbClr val="212121"/>
                </a:solidFill>
                <a:effectLst/>
                <a:latin typeface="Cambria" panose="02040503050406030204" pitchFamily="18" charset="0"/>
              </a:rPr>
              <a:t>Characteristics of the patients that have been consistently found to increase the delirium risk include advanced age,</a:t>
            </a:r>
            <a:r>
              <a:rPr lang="en-US" b="0" i="0" u="sng" baseline="30000" dirty="0">
                <a:solidFill>
                  <a:srgbClr val="376FAA"/>
                </a:solidFill>
                <a:effectLst/>
                <a:latin typeface="Cambria" panose="02040503050406030204" pitchFamily="18" charset="0"/>
              </a:rPr>
              <a:t> </a:t>
            </a:r>
            <a:r>
              <a:rPr lang="en-US" b="0" i="0" dirty="0">
                <a:solidFill>
                  <a:srgbClr val="212121"/>
                </a:solidFill>
                <a:effectLst/>
                <a:latin typeface="Cambria" panose="02040503050406030204" pitchFamily="18" charset="0"/>
              </a:rPr>
              <a:t>pre-existing cognitive impairment, and history of hypertension. Some studies have found that cigarette smoking and alcohol use</a:t>
            </a:r>
            <a:r>
              <a:rPr lang="en-US" b="0" i="0" u="sng" baseline="30000" dirty="0">
                <a:solidFill>
                  <a:srgbClr val="376FAA"/>
                </a:solidFill>
                <a:effectLst/>
                <a:latin typeface="Cambria" panose="02040503050406030204" pitchFamily="18" charset="0"/>
              </a:rPr>
              <a:t> </a:t>
            </a:r>
            <a:r>
              <a:rPr lang="en-US" b="0" i="0" dirty="0">
                <a:solidFill>
                  <a:srgbClr val="212121"/>
                </a:solidFill>
                <a:effectLst/>
                <a:latin typeface="Cambria" panose="02040503050406030204" pitchFamily="18" charset="0"/>
              </a:rPr>
              <a:t>increase the risk of delirium incidence, although the current evidence is insufficient to determine if they are independently associated with ICU delirium.</a:t>
            </a:r>
            <a:r>
              <a:rPr lang="en-US" b="0" i="0" u="sng" baseline="30000" dirty="0">
                <a:solidFill>
                  <a:srgbClr val="376FAA"/>
                </a:solidFill>
                <a:effectLst/>
                <a:latin typeface="Cambria" panose="02040503050406030204" pitchFamily="18" charset="0"/>
              </a:rPr>
              <a:t> </a:t>
            </a:r>
            <a:r>
              <a:rPr lang="en-US" b="0" i="0" dirty="0">
                <a:solidFill>
                  <a:srgbClr val="212121"/>
                </a:solidFill>
                <a:effectLst/>
                <a:latin typeface="Cambria" panose="02040503050406030204" pitchFamily="18" charset="0"/>
              </a:rPr>
              <a:t>Of these predisposing factors, only uncontrolled hypertension, alcohol use, and cigarette smoking are potentially modifiable.</a:t>
            </a:r>
          </a:p>
          <a:p>
            <a:pPr algn="l">
              <a:spcBef>
                <a:spcPts val="2000"/>
              </a:spcBef>
              <a:spcAft>
                <a:spcPts val="2000"/>
              </a:spcAft>
            </a:pPr>
            <a:r>
              <a:rPr lang="en-US" b="0" i="0" dirty="0">
                <a:solidFill>
                  <a:srgbClr val="212121"/>
                </a:solidFill>
                <a:effectLst/>
                <a:latin typeface="Cambria" panose="02040503050406030204" pitchFamily="18" charset="0"/>
              </a:rPr>
              <a:t>A high number of comorbidities, cardiac disease,</a:t>
            </a:r>
            <a:r>
              <a:rPr lang="en-US" b="0" i="0" u="sng" baseline="30000" dirty="0">
                <a:solidFill>
                  <a:srgbClr val="376FAA"/>
                </a:solidFill>
                <a:effectLst/>
                <a:latin typeface="Cambria" panose="02040503050406030204" pitchFamily="18" charset="0"/>
              </a:rPr>
              <a:t> </a:t>
            </a:r>
            <a:r>
              <a:rPr lang="en-US" b="0" i="0" dirty="0">
                <a:solidFill>
                  <a:srgbClr val="212121"/>
                </a:solidFill>
                <a:effectLst/>
                <a:latin typeface="Cambria" panose="02040503050406030204" pitchFamily="18" charset="0"/>
              </a:rPr>
              <a:t>and frailty</a:t>
            </a:r>
            <a:r>
              <a:rPr lang="en-US" b="0" i="0" u="sng" baseline="30000" dirty="0">
                <a:solidFill>
                  <a:srgbClr val="376FAA"/>
                </a:solidFill>
                <a:effectLst/>
                <a:latin typeface="Cambria" panose="02040503050406030204" pitchFamily="18" charset="0"/>
              </a:rPr>
              <a:t> </a:t>
            </a:r>
            <a:r>
              <a:rPr lang="en-US" b="0" i="0" dirty="0">
                <a:solidFill>
                  <a:srgbClr val="212121"/>
                </a:solidFill>
                <a:effectLst/>
                <a:latin typeface="Cambria" panose="02040503050406030204" pitchFamily="18" charset="0"/>
              </a:rPr>
              <a:t>also appear to increase the risk, although the evidence is still inconclusive. Patients with multiple comorbidities and frailty have a lower physical and cognitive physiological reserve, which impairs the capacity to sustain normal brain functioning in response to the stress of critical illness and may ultimately lead to delirium.</a:t>
            </a:r>
          </a:p>
        </p:txBody>
      </p:sp>
      <p:sp>
        <p:nvSpPr>
          <p:cNvPr id="4" name="Slide Number Placeholder 3"/>
          <p:cNvSpPr>
            <a:spLocks noGrp="1"/>
          </p:cNvSpPr>
          <p:nvPr>
            <p:ph type="sldNum" sz="quarter" idx="5"/>
          </p:nvPr>
        </p:nvSpPr>
        <p:spPr/>
        <p:txBody>
          <a:bodyPr/>
          <a:lstStyle/>
          <a:p>
            <a:fld id="{E9B4FB51-78FA-4313-B580-2758404E98A6}" type="slidenum">
              <a:rPr lang="en-US" smtClean="0"/>
              <a:t>5</a:t>
            </a:fld>
            <a:endParaRPr lang="en-US"/>
          </a:p>
        </p:txBody>
      </p:sp>
    </p:spTree>
    <p:extLst>
      <p:ext uri="{BB962C8B-B14F-4D97-AF65-F5344CB8AC3E}">
        <p14:creationId xmlns:p14="http://schemas.microsoft.com/office/powerpoint/2010/main" val="2607369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These patients with predisposing factors and critical illness may develop delirium while in the ICU precipitated by multiple factors, often combined, such as metabolic disturbances, prolonged mechanical ventilation, pain, immobility, sedatives, and adverse environmental conditions impairing vision, hearing, and sleep. </a:t>
            </a:r>
            <a:r>
              <a:rPr lang="en-US" sz="1200" b="0" i="0" dirty="0">
                <a:solidFill>
                  <a:srgbClr val="0F0F0F"/>
                </a:solidFill>
                <a:effectLst/>
                <a:latin typeface="Söhne"/>
              </a:rPr>
              <a:t>While certain risk factors are not modifiable, others, such as limited mobility and pain among others, can be easily adjusted. These adjustable risk factors are central to the strategies aimed at preventing delirium in the ICU and will be discussed in detail later.</a:t>
            </a:r>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6</a:t>
            </a:fld>
            <a:endParaRPr lang="en-US"/>
          </a:p>
        </p:txBody>
      </p:sp>
    </p:spTree>
    <p:extLst>
      <p:ext uri="{BB962C8B-B14F-4D97-AF65-F5344CB8AC3E}">
        <p14:creationId xmlns:p14="http://schemas.microsoft.com/office/powerpoint/2010/main" val="3945687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000"/>
              </a:spcBef>
              <a:spcAft>
                <a:spcPts val="2000"/>
              </a:spcAft>
            </a:pPr>
            <a:r>
              <a:rPr lang="en-US" b="0" i="0" dirty="0">
                <a:solidFill>
                  <a:srgbClr val="212121"/>
                </a:solidFill>
                <a:effectLst/>
                <a:latin typeface="Cambria" panose="02040503050406030204" pitchFamily="18" charset="0"/>
              </a:rPr>
              <a:t>There are other risks that are associated with the treatment provided in the ICU. Studies have shown that the use of benzodiazepines (especially lorazepam and midazolam) is independently associated with increased risk of delirium. In addition, these studies have demonstrated a dose-dependent relationship, whereby the risk is higher with higher benzodiazepine doses. This is particularly the case when benzodiazepines are used as sedatives for mechanical ventilation.</a:t>
            </a:r>
          </a:p>
          <a:p>
            <a:pPr algn="l">
              <a:spcBef>
                <a:spcPts val="2000"/>
              </a:spcBef>
              <a:spcAft>
                <a:spcPts val="2000"/>
              </a:spcAft>
            </a:pPr>
            <a:r>
              <a:rPr lang="en-US" b="0" i="0" dirty="0">
                <a:solidFill>
                  <a:srgbClr val="212121"/>
                </a:solidFill>
                <a:effectLst/>
                <a:latin typeface="Cambria" panose="02040503050406030204" pitchFamily="18" charset="0"/>
              </a:rPr>
              <a:t>Opiates, especially morphine, have also been linked with delirium risk, and there seems to be a correlation between administration of opiates with benzodiazepines and increased delirium duration. Furthermore, administration of epidural analgesia</a:t>
            </a:r>
            <a:r>
              <a:rPr lang="en-US" b="0" i="0" u="sng" baseline="30000" dirty="0">
                <a:solidFill>
                  <a:srgbClr val="376FAA"/>
                </a:solidFill>
                <a:effectLst/>
                <a:latin typeface="Cambria" panose="02040503050406030204" pitchFamily="18" charset="0"/>
              </a:rPr>
              <a:t> </a:t>
            </a:r>
            <a:r>
              <a:rPr lang="en-US" b="0" i="0" dirty="0">
                <a:solidFill>
                  <a:srgbClr val="212121"/>
                </a:solidFill>
                <a:effectLst/>
                <a:latin typeface="Cambria" panose="02040503050406030204" pitchFamily="18" charset="0"/>
              </a:rPr>
              <a:t>and sedation with propofol</a:t>
            </a:r>
            <a:r>
              <a:rPr lang="en-US" b="0" i="0" u="sng" baseline="30000" dirty="0">
                <a:solidFill>
                  <a:srgbClr val="376FAA"/>
                </a:solidFill>
                <a:effectLst/>
                <a:latin typeface="Cambria" panose="02040503050406030204" pitchFamily="18" charset="0"/>
              </a:rPr>
              <a:t> </a:t>
            </a:r>
            <a:r>
              <a:rPr lang="en-US" b="0" i="0" dirty="0">
                <a:solidFill>
                  <a:srgbClr val="212121"/>
                </a:solidFill>
                <a:effectLst/>
                <a:latin typeface="Cambria" panose="02040503050406030204" pitchFamily="18" charset="0"/>
              </a:rPr>
              <a:t>also show some association, although the evidence is still inconclusive.</a:t>
            </a:r>
          </a:p>
          <a:p>
            <a:pPr algn="l">
              <a:spcBef>
                <a:spcPts val="2000"/>
              </a:spcBef>
              <a:spcAft>
                <a:spcPts val="2000"/>
              </a:spcAft>
            </a:pPr>
            <a:r>
              <a:rPr lang="en-US" b="0" i="0" dirty="0">
                <a:solidFill>
                  <a:srgbClr val="212121"/>
                </a:solidFill>
                <a:effectLst/>
                <a:latin typeface="Cambria" panose="02040503050406030204" pitchFamily="18" charset="0"/>
              </a:rPr>
              <a:t>Anticholinergic agents can also precipitate delirium, and systemic corticosteroids have been shown to be significantly associated with transitioning to delirium from a </a:t>
            </a:r>
            <a:r>
              <a:rPr lang="en-US" b="0" i="0" dirty="0" err="1">
                <a:solidFill>
                  <a:srgbClr val="212121"/>
                </a:solidFill>
                <a:effectLst/>
                <a:latin typeface="Cambria" panose="02040503050406030204" pitchFamily="18" charset="0"/>
              </a:rPr>
              <a:t>nondelirious</a:t>
            </a:r>
            <a:r>
              <a:rPr lang="en-US" b="0" i="0" dirty="0">
                <a:solidFill>
                  <a:srgbClr val="212121"/>
                </a:solidFill>
                <a:effectLst/>
                <a:latin typeface="Cambria" panose="02040503050406030204" pitchFamily="18" charset="0"/>
              </a:rPr>
              <a:t> or </a:t>
            </a:r>
            <a:r>
              <a:rPr lang="en-US" b="0" i="0" dirty="0" err="1">
                <a:solidFill>
                  <a:srgbClr val="212121"/>
                </a:solidFill>
                <a:effectLst/>
                <a:latin typeface="Cambria" panose="02040503050406030204" pitchFamily="18" charset="0"/>
              </a:rPr>
              <a:t>noncomatose</a:t>
            </a:r>
            <a:r>
              <a:rPr lang="en-US" b="0" i="0" dirty="0">
                <a:solidFill>
                  <a:srgbClr val="212121"/>
                </a:solidFill>
                <a:effectLst/>
                <a:latin typeface="Cambria" panose="02040503050406030204" pitchFamily="18" charset="0"/>
              </a:rPr>
              <a:t> </a:t>
            </a:r>
            <a:r>
              <a:rPr lang="en-US" b="0" i="0" dirty="0" err="1">
                <a:solidFill>
                  <a:srgbClr val="212121"/>
                </a:solidFill>
                <a:effectLst/>
                <a:latin typeface="Cambria" panose="02040503050406030204" pitchFamily="18" charset="0"/>
              </a:rPr>
              <a:t>state.The</a:t>
            </a:r>
            <a:r>
              <a:rPr lang="en-US" b="0" i="0" dirty="0">
                <a:solidFill>
                  <a:srgbClr val="212121"/>
                </a:solidFill>
                <a:effectLst/>
                <a:latin typeface="Cambria" panose="02040503050406030204" pitchFamily="18" charset="0"/>
              </a:rPr>
              <a:t> connection between delirium and psychopharmacological agents is likely due to their effect on neurotransmitters that appear to be critical to the emergence of delirium, in particular gamma-amino butyric acid (GABA), acetylcholine, dopamine, and serotonin. An imbalance in the synthesis, release, and inactivation of these neurotransmitters seems to be one of the mechanisms of delirium.</a:t>
            </a:r>
          </a:p>
        </p:txBody>
      </p:sp>
      <p:sp>
        <p:nvSpPr>
          <p:cNvPr id="4" name="Slide Number Placeholder 3"/>
          <p:cNvSpPr>
            <a:spLocks noGrp="1"/>
          </p:cNvSpPr>
          <p:nvPr>
            <p:ph type="sldNum" sz="quarter" idx="5"/>
          </p:nvPr>
        </p:nvSpPr>
        <p:spPr/>
        <p:txBody>
          <a:bodyPr/>
          <a:lstStyle/>
          <a:p>
            <a:fld id="{E9B4FB51-78FA-4313-B580-2758404E98A6}" type="slidenum">
              <a:rPr lang="en-US" smtClean="0"/>
              <a:t>7</a:t>
            </a:fld>
            <a:endParaRPr lang="en-US"/>
          </a:p>
        </p:txBody>
      </p:sp>
    </p:spTree>
    <p:extLst>
      <p:ext uri="{BB962C8B-B14F-4D97-AF65-F5344CB8AC3E}">
        <p14:creationId xmlns:p14="http://schemas.microsoft.com/office/powerpoint/2010/main" val="3872330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Cambria" panose="02040503050406030204" pitchFamily="18" charset="0"/>
              </a:rPr>
              <a:t>Once delirium is developed, its symptomatology varies as well, particularly with respect to its psychomotor manifestations. Delirium is classified into hyperactive, hypoactive, and mixed subtypes. Hypoactive and mixed delirium are the most common presentations seen in the ICU, accounting for over 90% of cases.</a:t>
            </a:r>
            <a:r>
              <a:rPr lang="en-US" b="0" i="0" u="sng" baseline="30000" dirty="0">
                <a:solidFill>
                  <a:srgbClr val="376FAA"/>
                </a:solidFill>
                <a:effectLst/>
                <a:latin typeface="Cambria" panose="02040503050406030204" pitchFamily="18" charset="0"/>
              </a:rPr>
              <a:t> </a:t>
            </a:r>
            <a:r>
              <a:rPr lang="en-US" b="0" i="0" dirty="0">
                <a:solidFill>
                  <a:srgbClr val="212121"/>
                </a:solidFill>
                <a:effectLst/>
                <a:latin typeface="Cambria" panose="02040503050406030204" pitchFamily="18" charset="0"/>
              </a:rPr>
              <a:t>Patients with hypoactive delirium are predominantly lethargic with reduced motor activity, in contrast to patients with hyperactive delirium who are often agitated and restless. Patients with mixed delirium have symptoms of both hypoactive and hyperactive delirium that can change over the course of the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F0F0F"/>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8</a:t>
            </a:fld>
            <a:endParaRPr lang="en-US"/>
          </a:p>
        </p:txBody>
      </p:sp>
    </p:spTree>
    <p:extLst>
      <p:ext uri="{BB962C8B-B14F-4D97-AF65-F5344CB8AC3E}">
        <p14:creationId xmlns:p14="http://schemas.microsoft.com/office/powerpoint/2010/main" val="2892966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F0F0F"/>
                </a:solidFill>
                <a:effectLst/>
                <a:latin typeface="Söhne"/>
              </a:rPr>
              <a:t>Delirium significantly impacts patient outcomes by prolonging both ICU stays and the duration of mechanical ventilation. It is associated with a mortality rate of 33%, comparable to that of sepsis. Additionally, it often results in patients losing their independence. Moreover, it substantially heightens the risk of developing post traumatic stress syndrome and the risk of dementia by more than twelve times, even after adjusting for variables such as age, gender, initial health severity, existing health conditions, and any pre-existing dementia</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F0F0F"/>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9</a:t>
            </a:fld>
            <a:endParaRPr lang="en-US"/>
          </a:p>
        </p:txBody>
      </p:sp>
    </p:spTree>
    <p:extLst>
      <p:ext uri="{BB962C8B-B14F-4D97-AF65-F5344CB8AC3E}">
        <p14:creationId xmlns:p14="http://schemas.microsoft.com/office/powerpoint/2010/main" val="1742624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035888"/>
            <a:ext cx="10058400" cy="3566160"/>
          </a:xfrm>
          <a:prstGeom prst="rect">
            <a:avLst/>
          </a:prstGeom>
        </p:spPr>
        <p:txBody>
          <a:bodyPr anchor="b">
            <a:normAutofit/>
          </a:bodyPr>
          <a:lstStyle>
            <a:lvl1pPr algn="ctr">
              <a:lnSpc>
                <a:spcPct val="85000"/>
              </a:lnSpc>
              <a:defRPr sz="5400" b="1" spc="-51" baseline="0">
                <a:solidFill>
                  <a:schemeClr val="tx1">
                    <a:lumMod val="85000"/>
                    <a:lumOff val="15000"/>
                  </a:schemeClr>
                </a:solidFill>
              </a:defRPr>
            </a:lvl1pPr>
          </a:lstStyle>
          <a:p>
            <a:r>
              <a:rPr lang="en-US" dirty="0"/>
              <a:t>Click to edit Master title style</a:t>
            </a:r>
          </a:p>
        </p:txBody>
      </p:sp>
      <p:sp>
        <p:nvSpPr>
          <p:cNvPr id="15" name="Rectangle 14"/>
          <p:cNvSpPr/>
          <p:nvPr userDrawn="1"/>
        </p:nvSpPr>
        <p:spPr>
          <a:xfrm>
            <a:off x="1" y="6334802"/>
            <a:ext cx="12192001" cy="65998"/>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732556"/>
            <a:ext cx="10058400" cy="1143000"/>
          </a:xfrm>
        </p:spPr>
        <p:txBody>
          <a:bodyPr lIns="91440" rIns="91440">
            <a:normAutofit/>
          </a:bodyPr>
          <a:lstStyle>
            <a:lvl1pPr marL="0" indent="0" algn="ctr">
              <a:buNone/>
              <a:defRPr sz="20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cxnSp>
        <p:nvCxnSpPr>
          <p:cNvPr id="10" name="Straight Connector 9"/>
          <p:cNvCxnSpPr/>
          <p:nvPr userDrawn="1"/>
        </p:nvCxnSpPr>
        <p:spPr>
          <a:xfrm>
            <a:off x="1094257" y="4643007"/>
            <a:ext cx="10058400" cy="0"/>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sp>
        <p:nvSpPr>
          <p:cNvPr id="16"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11/23/2023</a:t>
            </a:fld>
            <a:endParaRPr lang="en-US"/>
          </a:p>
        </p:txBody>
      </p:sp>
      <p:sp>
        <p:nvSpPr>
          <p:cNvPr id="17" name="Footer Placeholder 4"/>
          <p:cNvSpPr>
            <a:spLocks noGrp="1"/>
          </p:cNvSpPr>
          <p:nvPr>
            <p:ph type="ftr" sz="quarter" idx="11"/>
          </p:nvPr>
        </p:nvSpPr>
        <p:spPr>
          <a:xfrm>
            <a:off x="1735931" y="6448901"/>
            <a:ext cx="7805399" cy="365125"/>
          </a:xfrm>
        </p:spPr>
        <p:txBody>
          <a:bodyPr/>
          <a:lstStyle>
            <a:lvl1pPr algn="l">
              <a:defRPr sz="1200"/>
            </a:lvl1pPr>
          </a:lstStyle>
          <a:p>
            <a:r>
              <a:rPr lang="en-US" cap="none"/>
              <a:t>Footer</a:t>
            </a:r>
          </a:p>
        </p:txBody>
      </p:sp>
      <p:sp>
        <p:nvSpPr>
          <p:cNvPr id="18"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sp>
        <p:nvSpPr>
          <p:cNvPr id="6" name="TextBox 5">
            <a:extLst>
              <a:ext uri="{FF2B5EF4-FFF2-40B4-BE49-F238E27FC236}">
                <a16:creationId xmlns:a16="http://schemas.microsoft.com/office/drawing/2014/main" id="{89D8A11B-BE1C-767B-3E3D-BDF7AF853FC5}"/>
              </a:ext>
            </a:extLst>
          </p:cNvPr>
          <p:cNvSpPr txBox="1"/>
          <p:nvPr userDrawn="1"/>
        </p:nvSpPr>
        <p:spPr>
          <a:xfrm>
            <a:off x="4142420" y="1887442"/>
            <a:ext cx="3907160"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i="1" dirty="0"/>
              <a:t>Spreading Knowledge – Improving Outcomes</a:t>
            </a:r>
          </a:p>
        </p:txBody>
      </p:sp>
      <p:pic>
        <p:nvPicPr>
          <p:cNvPr id="7" name="Picture 6" descr="Shape, arrow&#10;&#10;Description automatically generated">
            <a:extLst>
              <a:ext uri="{FF2B5EF4-FFF2-40B4-BE49-F238E27FC236}">
                <a16:creationId xmlns:a16="http://schemas.microsoft.com/office/drawing/2014/main" id="{53A6B5E3-2B65-C63C-BD02-D2F496D048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6628" y="397144"/>
            <a:ext cx="2518744" cy="1414228"/>
          </a:xfrm>
          <a:prstGeom prst="rect">
            <a:avLst/>
          </a:prstGeom>
        </p:spPr>
      </p:pic>
      <p:sp>
        <p:nvSpPr>
          <p:cNvPr id="4" name="Rectangle 3">
            <a:extLst>
              <a:ext uri="{FF2B5EF4-FFF2-40B4-BE49-F238E27FC236}">
                <a16:creationId xmlns:a16="http://schemas.microsoft.com/office/drawing/2014/main" id="{A808234E-AA21-392D-BE84-AD55F93948DE}"/>
              </a:ext>
            </a:extLst>
          </p:cNvPr>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757402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85530"/>
          </a:xfrm>
          <a:prstGeom prst="rect">
            <a:avLst/>
          </a:prstGeom>
        </p:spPr>
        <p:txBody>
          <a:bodyPr/>
          <a:lstStyle>
            <a:lvl1pPr marL="0">
              <a:defRPr lang="en-US" sz="4400" b="1" kern="1200" spc="-51" baseline="0">
                <a:solidFill>
                  <a:srgbClr val="000000"/>
                </a:solidFill>
                <a:effectLst>
                  <a:outerShdw blurRad="38100" dist="38100" dir="2700000" algn="tl">
                    <a:srgbClr val="000000">
                      <a:alpha val="43137"/>
                    </a:srgbClr>
                  </a:outerShdw>
                </a:effectLst>
                <a:latin typeface="Times New Roman" panose="02020603050405020304"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1097280" y="1734749"/>
            <a:ext cx="10058400" cy="4134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626297" y="6448901"/>
            <a:ext cx="1716619" cy="365125"/>
          </a:xfrm>
          <a:prstGeom prst="rect">
            <a:avLst/>
          </a:prstGeom>
        </p:spPr>
        <p:txBody>
          <a:bodyPr/>
          <a:lstStyle>
            <a:lvl1pPr>
              <a:defRPr sz="1200"/>
            </a:lvl1pPr>
          </a:lstStyle>
          <a:p>
            <a:fld id="{436346DF-2975-4CF6-8CE8-54475013E050}" type="datetimeFigureOut">
              <a:rPr lang="en-US" smtClean="0"/>
              <a:pPr/>
              <a:t>11/23/2023</a:t>
            </a:fld>
            <a:endParaRPr lang="en-US"/>
          </a:p>
        </p:txBody>
      </p:sp>
      <p:sp>
        <p:nvSpPr>
          <p:cNvPr id="5" name="Footer Placeholder 4"/>
          <p:cNvSpPr>
            <a:spLocks noGrp="1"/>
          </p:cNvSpPr>
          <p:nvPr>
            <p:ph type="ftr" sz="quarter" idx="11"/>
          </p:nvPr>
        </p:nvSpPr>
        <p:spPr>
          <a:xfrm>
            <a:off x="1097281" y="6448901"/>
            <a:ext cx="8444049" cy="365125"/>
          </a:xfrm>
          <a:prstGeom prst="rect">
            <a:avLst/>
          </a:prstGeom>
        </p:spPr>
        <p:txBody>
          <a:bodyPr/>
          <a:lstStyle>
            <a:lvl1pPr algn="l">
              <a:defRPr sz="1200"/>
            </a:lvl1pPr>
          </a:lstStyle>
          <a:p>
            <a:r>
              <a:rPr lang="en-US" cap="none"/>
              <a:t>Footer</a:t>
            </a:r>
          </a:p>
        </p:txBody>
      </p:sp>
      <p:sp>
        <p:nvSpPr>
          <p:cNvPr id="6" name="Slide Number Placeholder 5"/>
          <p:cNvSpPr>
            <a:spLocks noGrp="1"/>
          </p:cNvSpPr>
          <p:nvPr>
            <p:ph type="sldNum" sz="quarter" idx="12"/>
          </p:nvPr>
        </p:nvSpPr>
        <p:spPr>
          <a:xfrm>
            <a:off x="11315702" y="6448901"/>
            <a:ext cx="745871" cy="365125"/>
          </a:xfrm>
          <a:prstGeom prst="rect">
            <a:avLst/>
          </a:prstGeo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2572041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79460"/>
            <a:ext cx="10058400" cy="984984"/>
          </a:xfrm>
          <a:prstGeom prst="rect">
            <a:avLst/>
          </a:prstGeom>
        </p:spPr>
        <p:txBody>
          <a:bodyPr>
            <a:normAutofit/>
          </a:bodyPr>
          <a:lstStyle>
            <a:lvl1pPr>
              <a:defRPr sz="4400"/>
            </a:lvl1pPr>
          </a:lstStyle>
          <a:p>
            <a:r>
              <a:rPr lang="en-US"/>
              <a:t>Click to edit Master title style</a:t>
            </a:r>
          </a:p>
        </p:txBody>
      </p:sp>
      <p:sp>
        <p:nvSpPr>
          <p:cNvPr id="3" name="Content Placeholder 2"/>
          <p:cNvSpPr>
            <a:spLocks noGrp="1"/>
          </p:cNvSpPr>
          <p:nvPr>
            <p:ph sz="half" idx="1"/>
          </p:nvPr>
        </p:nvSpPr>
        <p:spPr>
          <a:xfrm>
            <a:off x="1097279" y="1734749"/>
            <a:ext cx="4937760" cy="4134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734750"/>
            <a:ext cx="4937760" cy="4134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11/23/2023</a:t>
            </a:fld>
            <a:endParaRPr lang="en-US"/>
          </a:p>
        </p:txBody>
      </p:sp>
      <p:sp>
        <p:nvSpPr>
          <p:cNvPr id="10" name="Footer Placeholder 4"/>
          <p:cNvSpPr>
            <a:spLocks noGrp="1"/>
          </p:cNvSpPr>
          <p:nvPr>
            <p:ph type="ftr" sz="quarter" idx="11"/>
          </p:nvPr>
        </p:nvSpPr>
        <p:spPr>
          <a:xfrm>
            <a:off x="1097281" y="6448901"/>
            <a:ext cx="8444049" cy="365125"/>
          </a:xfrm>
        </p:spPr>
        <p:txBody>
          <a:bodyPr/>
          <a:lstStyle>
            <a:lvl1pPr algn="l">
              <a:defRPr sz="1200"/>
            </a:lvl1pPr>
          </a:lstStyle>
          <a:p>
            <a:r>
              <a:rPr lang="en-US" cap="none"/>
              <a:t>Footer</a:t>
            </a:r>
          </a:p>
        </p:txBody>
      </p:sp>
      <p:sp>
        <p:nvSpPr>
          <p:cNvPr id="11"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821821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7280" y="1736327"/>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472610"/>
            <a:ext cx="4937760" cy="357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736327"/>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472610"/>
            <a:ext cx="4937760" cy="357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7"/>
          <p:cNvSpPr>
            <a:spLocks noGrp="1"/>
          </p:cNvSpPr>
          <p:nvPr>
            <p:ph type="title"/>
          </p:nvPr>
        </p:nvSpPr>
        <p:spPr>
          <a:xfrm>
            <a:off x="1097280" y="286604"/>
            <a:ext cx="10058400" cy="963552"/>
          </a:xfrm>
          <a:prstGeom prst="rect">
            <a:avLst/>
          </a:prstGeom>
        </p:spPr>
        <p:txBody>
          <a:bodyPr>
            <a:normAutofit/>
          </a:bodyPr>
          <a:lstStyle>
            <a:lvl1pPr>
              <a:defRPr sz="4400"/>
            </a:lvl1pPr>
          </a:lstStyle>
          <a:p>
            <a:r>
              <a:rPr lang="en-US"/>
              <a:t>Click to edit Master title style</a:t>
            </a:r>
          </a:p>
        </p:txBody>
      </p:sp>
      <p:sp>
        <p:nvSpPr>
          <p:cNvPr id="12" name="Date Placeholder 3"/>
          <p:cNvSpPr>
            <a:spLocks noGrp="1"/>
          </p:cNvSpPr>
          <p:nvPr>
            <p:ph type="dt" sz="half" idx="10"/>
          </p:nvPr>
        </p:nvSpPr>
        <p:spPr>
          <a:xfrm>
            <a:off x="9626297" y="6448901"/>
            <a:ext cx="1716619" cy="365125"/>
          </a:xfrm>
          <a:prstGeom prst="rect">
            <a:avLst/>
          </a:prstGeom>
        </p:spPr>
        <p:txBody>
          <a:bodyPr/>
          <a:lstStyle>
            <a:lvl1pPr>
              <a:defRPr sz="1200"/>
            </a:lvl1pPr>
          </a:lstStyle>
          <a:p>
            <a:fld id="{436346DF-2975-4CF6-8CE8-54475013E050}" type="datetimeFigureOut">
              <a:rPr lang="en-US" smtClean="0"/>
              <a:pPr/>
              <a:t>11/23/2023</a:t>
            </a:fld>
            <a:endParaRPr lang="en-US"/>
          </a:p>
        </p:txBody>
      </p:sp>
      <p:sp>
        <p:nvSpPr>
          <p:cNvPr id="13" name="Footer Placeholder 4"/>
          <p:cNvSpPr>
            <a:spLocks noGrp="1"/>
          </p:cNvSpPr>
          <p:nvPr>
            <p:ph type="ftr" sz="quarter" idx="11"/>
          </p:nvPr>
        </p:nvSpPr>
        <p:spPr>
          <a:xfrm>
            <a:off x="1097281" y="6448901"/>
            <a:ext cx="8444049" cy="365125"/>
          </a:xfrm>
          <a:prstGeom prst="rect">
            <a:avLst/>
          </a:prstGeom>
        </p:spPr>
        <p:txBody>
          <a:bodyPr/>
          <a:lstStyle>
            <a:lvl1pPr algn="l">
              <a:defRPr sz="1200"/>
            </a:lvl1pPr>
          </a:lstStyle>
          <a:p>
            <a:r>
              <a:rPr lang="en-US" cap="none"/>
              <a:t>Footer</a:t>
            </a:r>
          </a:p>
        </p:txBody>
      </p:sp>
      <p:sp>
        <p:nvSpPr>
          <p:cNvPr id="14" name="Slide Number Placeholder 5"/>
          <p:cNvSpPr>
            <a:spLocks noGrp="1"/>
          </p:cNvSpPr>
          <p:nvPr>
            <p:ph type="sldNum" sz="quarter" idx="12"/>
          </p:nvPr>
        </p:nvSpPr>
        <p:spPr>
          <a:xfrm>
            <a:off x="11315702" y="6448901"/>
            <a:ext cx="745871" cy="365125"/>
          </a:xfrm>
          <a:prstGeom prst="rect">
            <a:avLst/>
          </a:prstGeo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212522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amp; Logos">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85530"/>
          </a:xfrm>
          <a:prstGeom prst="rect">
            <a:avLst/>
          </a:prstGeom>
        </p:spPr>
        <p:txBody>
          <a:bodyPr/>
          <a:lstStyle/>
          <a:p>
            <a:r>
              <a:rPr lang="en-US"/>
              <a:t>Click to edit Master title style</a:t>
            </a:r>
          </a:p>
        </p:txBody>
      </p:sp>
      <p:sp>
        <p:nvSpPr>
          <p:cNvPr id="6" name="Date Placeholder 3"/>
          <p:cNvSpPr>
            <a:spLocks noGrp="1"/>
          </p:cNvSpPr>
          <p:nvPr>
            <p:ph type="dt" sz="half" idx="10"/>
          </p:nvPr>
        </p:nvSpPr>
        <p:spPr>
          <a:xfrm>
            <a:off x="9626297" y="6448901"/>
            <a:ext cx="1716619" cy="365125"/>
          </a:xfrm>
          <a:prstGeom prst="rect">
            <a:avLst/>
          </a:prstGeom>
        </p:spPr>
        <p:txBody>
          <a:bodyPr/>
          <a:lstStyle>
            <a:lvl1pPr>
              <a:defRPr sz="1200"/>
            </a:lvl1pPr>
          </a:lstStyle>
          <a:p>
            <a:fld id="{436346DF-2975-4CF6-8CE8-54475013E050}" type="datetimeFigureOut">
              <a:rPr lang="en-US" smtClean="0"/>
              <a:pPr/>
              <a:t>11/23/2023</a:t>
            </a:fld>
            <a:endParaRPr lang="en-US"/>
          </a:p>
        </p:txBody>
      </p:sp>
      <p:sp>
        <p:nvSpPr>
          <p:cNvPr id="7" name="Footer Placeholder 4"/>
          <p:cNvSpPr>
            <a:spLocks noGrp="1"/>
          </p:cNvSpPr>
          <p:nvPr>
            <p:ph type="ftr" sz="quarter" idx="11"/>
          </p:nvPr>
        </p:nvSpPr>
        <p:spPr>
          <a:xfrm>
            <a:off x="1097281" y="6448901"/>
            <a:ext cx="8444049" cy="365125"/>
          </a:xfrm>
          <a:prstGeom prst="rect">
            <a:avLst/>
          </a:prstGeom>
        </p:spPr>
        <p:txBody>
          <a:bodyPr/>
          <a:lstStyle>
            <a:lvl1pPr algn="l">
              <a:defRPr sz="1200"/>
            </a:lvl1pPr>
          </a:lstStyle>
          <a:p>
            <a:r>
              <a:rPr lang="en-US" cap="none"/>
              <a:t>Footer</a:t>
            </a:r>
          </a:p>
        </p:txBody>
      </p:sp>
      <p:sp>
        <p:nvSpPr>
          <p:cNvPr id="8" name="Slide Number Placeholder 5"/>
          <p:cNvSpPr>
            <a:spLocks noGrp="1"/>
          </p:cNvSpPr>
          <p:nvPr>
            <p:ph type="sldNum" sz="quarter" idx="12"/>
          </p:nvPr>
        </p:nvSpPr>
        <p:spPr>
          <a:xfrm>
            <a:off x="11315702" y="6448901"/>
            <a:ext cx="745871" cy="365125"/>
          </a:xfrm>
          <a:prstGeom prst="rect">
            <a:avLst/>
          </a:prstGeo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2947059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7" y="6339079"/>
            <a:ext cx="12188825" cy="64008"/>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11/23/2023</a:t>
            </a:fld>
            <a:endParaRPr lang="en-US"/>
          </a:p>
        </p:txBody>
      </p:sp>
      <p:sp>
        <p:nvSpPr>
          <p:cNvPr id="12" name="Footer Placeholder 4"/>
          <p:cNvSpPr>
            <a:spLocks noGrp="1"/>
          </p:cNvSpPr>
          <p:nvPr>
            <p:ph type="ftr" sz="quarter" idx="11"/>
          </p:nvPr>
        </p:nvSpPr>
        <p:spPr>
          <a:xfrm>
            <a:off x="1097281" y="6448901"/>
            <a:ext cx="8444049" cy="365125"/>
          </a:xfrm>
        </p:spPr>
        <p:txBody>
          <a:bodyPr/>
          <a:lstStyle>
            <a:lvl1pPr algn="l">
              <a:defRPr sz="1200"/>
            </a:lvl1pPr>
          </a:lstStyle>
          <a:p>
            <a:r>
              <a:rPr lang="en-US" cap="none"/>
              <a:t>Footer</a:t>
            </a:r>
          </a:p>
        </p:txBody>
      </p:sp>
      <p:sp>
        <p:nvSpPr>
          <p:cNvPr id="13"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pic>
        <p:nvPicPr>
          <p:cNvPr id="4" name="Picture 3" descr="Shape, arrow&#10;&#10;Description automatically generated">
            <a:extLst>
              <a:ext uri="{FF2B5EF4-FFF2-40B4-BE49-F238E27FC236}">
                <a16:creationId xmlns:a16="http://schemas.microsoft.com/office/drawing/2014/main" id="{AE4995E8-D609-A5B4-941D-B156AB061D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8847" y="219462"/>
            <a:ext cx="855642" cy="480427"/>
          </a:xfrm>
          <a:prstGeom prst="rect">
            <a:avLst/>
          </a:prstGeom>
        </p:spPr>
      </p:pic>
    </p:spTree>
    <p:extLst>
      <p:ext uri="{BB962C8B-B14F-4D97-AF65-F5344CB8AC3E}">
        <p14:creationId xmlns:p14="http://schemas.microsoft.com/office/powerpoint/2010/main" val="1856443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 Logo">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097282" y="6459787"/>
            <a:ext cx="2472271" cy="365125"/>
          </a:xfrm>
          <a:prstGeom prst="rect">
            <a:avLst/>
          </a:prstGeom>
        </p:spPr>
        <p:txBody>
          <a:bodyPr/>
          <a:lstStyle/>
          <a:p>
            <a:fld id="{436346DF-2975-4CF6-8CE8-54475013E050}" type="datetimeFigureOut">
              <a:rPr lang="en-US" smtClean="0"/>
              <a:t>11/23/2023</a:t>
            </a:fld>
            <a:endParaRPr lang="en-US"/>
          </a:p>
        </p:txBody>
      </p:sp>
      <p:sp>
        <p:nvSpPr>
          <p:cNvPr id="8" name="Footer Placeholder 7"/>
          <p:cNvSpPr>
            <a:spLocks noGrp="1"/>
          </p:cNvSpPr>
          <p:nvPr>
            <p:ph type="ftr" sz="quarter" idx="11"/>
          </p:nvPr>
        </p:nvSpPr>
        <p:spPr>
          <a:xfrm>
            <a:off x="3686186" y="6459787"/>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9900460" y="6459787"/>
            <a:ext cx="1312025" cy="365125"/>
          </a:xfrm>
          <a:prstGeom prst="rect">
            <a:avLst/>
          </a:prstGeom>
        </p:spPr>
        <p:txBody>
          <a:bodyPr/>
          <a:lstStyle/>
          <a:p>
            <a:fld id="{208E5E19-25EC-4207-AA92-F87E7D120BC1}" type="slidenum">
              <a:rPr lang="en-US" smtClean="0"/>
              <a:t>‹#›</a:t>
            </a:fld>
            <a:endParaRPr lang="en-US"/>
          </a:p>
        </p:txBody>
      </p:sp>
      <p:sp>
        <p:nvSpPr>
          <p:cNvPr id="10" name="Title Placeholder 1"/>
          <p:cNvSpPr>
            <a:spLocks noGrp="1"/>
          </p:cNvSpPr>
          <p:nvPr>
            <p:ph type="title"/>
          </p:nvPr>
        </p:nvSpPr>
        <p:spPr>
          <a:xfrm>
            <a:off x="1097280" y="286604"/>
            <a:ext cx="10058400" cy="985530"/>
          </a:xfrm>
          <a:prstGeom prst="rect">
            <a:avLst/>
          </a:prstGeom>
        </p:spPr>
        <p:txBody>
          <a:bodyPr vert="horz" lIns="91440" tIns="45720" rIns="91440" bIns="45720" rtlCol="0" anchor="b">
            <a:normAutofit/>
          </a:bodyPr>
          <a:lstStyle/>
          <a:p>
            <a:r>
              <a:rPr lang="en-US"/>
              <a:t>Click to edit Master title style</a:t>
            </a:r>
          </a:p>
        </p:txBody>
      </p:sp>
      <p:cxnSp>
        <p:nvCxnSpPr>
          <p:cNvPr id="2" name="Straight Connector 1">
            <a:extLst>
              <a:ext uri="{FF2B5EF4-FFF2-40B4-BE49-F238E27FC236}">
                <a16:creationId xmlns:a16="http://schemas.microsoft.com/office/drawing/2014/main" id="{BB3697E9-554A-3886-06DE-F4793F818E13}"/>
              </a:ext>
            </a:extLst>
          </p:cNvPr>
          <p:cNvCxnSpPr/>
          <p:nvPr userDrawn="1"/>
        </p:nvCxnSpPr>
        <p:spPr>
          <a:xfrm>
            <a:off x="1097280" y="1272134"/>
            <a:ext cx="10058400" cy="0"/>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62017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3"/>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1" y="6334316"/>
            <a:ext cx="12192001" cy="65998"/>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1097280" y="286604"/>
            <a:ext cx="10058400" cy="98553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443216"/>
            <a:ext cx="10058400" cy="442587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1097280" y="1272134"/>
            <a:ext cx="10058400" cy="0"/>
          </a:xfrm>
          <a:prstGeom prst="line">
            <a:avLst/>
          </a:prstGeom>
          <a:ln w="28575">
            <a:solidFill>
              <a:schemeClr val="accent6">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11" name="Date Placeholder 3"/>
          <p:cNvSpPr>
            <a:spLocks noGrp="1"/>
          </p:cNvSpPr>
          <p:nvPr>
            <p:ph type="dt" sz="half" idx="2"/>
          </p:nvPr>
        </p:nvSpPr>
        <p:spPr>
          <a:xfrm>
            <a:off x="9626297" y="6448901"/>
            <a:ext cx="1716619" cy="365125"/>
          </a:xfrm>
          <a:prstGeom prst="rect">
            <a:avLst/>
          </a:prstGeom>
        </p:spPr>
        <p:txBody>
          <a:bodyPr/>
          <a:lstStyle>
            <a:lvl1pPr>
              <a:defRPr sz="1200">
                <a:solidFill>
                  <a:schemeClr val="bg1"/>
                </a:solidFill>
              </a:defRPr>
            </a:lvl1pPr>
          </a:lstStyle>
          <a:p>
            <a:fld id="{436346DF-2975-4CF6-8CE8-54475013E050}" type="datetimeFigureOut">
              <a:rPr lang="en-US" smtClean="0"/>
              <a:pPr/>
              <a:t>11/23/2023</a:t>
            </a:fld>
            <a:endParaRPr lang="en-US"/>
          </a:p>
        </p:txBody>
      </p:sp>
      <p:sp>
        <p:nvSpPr>
          <p:cNvPr id="12" name="Footer Placeholder 4"/>
          <p:cNvSpPr>
            <a:spLocks noGrp="1"/>
          </p:cNvSpPr>
          <p:nvPr>
            <p:ph type="ftr" sz="quarter" idx="3"/>
          </p:nvPr>
        </p:nvSpPr>
        <p:spPr>
          <a:xfrm>
            <a:off x="1578769" y="6448901"/>
            <a:ext cx="7962561" cy="365125"/>
          </a:xfrm>
          <a:prstGeom prst="rect">
            <a:avLst/>
          </a:prstGeom>
        </p:spPr>
        <p:txBody>
          <a:bodyPr/>
          <a:lstStyle>
            <a:lvl1pPr algn="l">
              <a:defRPr sz="1200">
                <a:solidFill>
                  <a:schemeClr val="bg1"/>
                </a:solidFill>
              </a:defRPr>
            </a:lvl1pPr>
          </a:lstStyle>
          <a:p>
            <a:r>
              <a:rPr lang="en-US"/>
              <a:t>Footer</a:t>
            </a:r>
          </a:p>
        </p:txBody>
      </p:sp>
      <p:sp>
        <p:nvSpPr>
          <p:cNvPr id="13" name="Slide Number Placeholder 5"/>
          <p:cNvSpPr>
            <a:spLocks noGrp="1"/>
          </p:cNvSpPr>
          <p:nvPr>
            <p:ph type="sldNum" sz="quarter" idx="4"/>
          </p:nvPr>
        </p:nvSpPr>
        <p:spPr>
          <a:xfrm>
            <a:off x="11315702" y="6448901"/>
            <a:ext cx="745871" cy="365125"/>
          </a:xfrm>
          <a:prstGeom prst="rect">
            <a:avLst/>
          </a:prstGeom>
        </p:spPr>
        <p:txBody>
          <a:bodyPr/>
          <a:lstStyle>
            <a:lvl1pPr>
              <a:defRPr sz="1200">
                <a:solidFill>
                  <a:schemeClr val="bg1"/>
                </a:solidFill>
              </a:defRPr>
            </a:lvl1pPr>
          </a:lstStyle>
          <a:p>
            <a:fld id="{208E5E19-25EC-4207-AA92-F87E7D120BC1}" type="slidenum">
              <a:rPr lang="en-US" smtClean="0"/>
              <a:pPr/>
              <a:t>‹#›</a:t>
            </a:fld>
            <a:endParaRPr lang="en-US"/>
          </a:p>
        </p:txBody>
      </p:sp>
      <p:pic>
        <p:nvPicPr>
          <p:cNvPr id="14" name="Picture 13" descr="Shape, arrow&#10;&#10;Description automatically generated">
            <a:extLst>
              <a:ext uri="{FF2B5EF4-FFF2-40B4-BE49-F238E27FC236}">
                <a16:creationId xmlns:a16="http://schemas.microsoft.com/office/drawing/2014/main" id="{A7A50C3F-EB8C-090B-C962-CB6512D0107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65932" y="151762"/>
            <a:ext cx="1353968" cy="760228"/>
          </a:xfrm>
          <a:prstGeom prst="rect">
            <a:avLst/>
          </a:prstGeom>
        </p:spPr>
      </p:pic>
    </p:spTree>
    <p:extLst>
      <p:ext uri="{BB962C8B-B14F-4D97-AF65-F5344CB8AC3E}">
        <p14:creationId xmlns:p14="http://schemas.microsoft.com/office/powerpoint/2010/main" val="3539363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89" r:id="rId6"/>
    <p:sldLayoutId id="2147483672" r:id="rId7"/>
  </p:sldLayoutIdLst>
  <p:txStyles>
    <p:titleStyle>
      <a:lvl1pPr algn="ctr" defTabSz="914377" rtl="0" eaLnBrk="1" latinLnBrk="0" hangingPunct="1">
        <a:lnSpc>
          <a:spcPct val="85000"/>
        </a:lnSpc>
        <a:spcBef>
          <a:spcPct val="0"/>
        </a:spcBef>
        <a:buNone/>
        <a:defRPr lang="en-US" sz="4400" b="1" kern="1200" spc="-51" baseline="0">
          <a:solidFill>
            <a:srgbClr val="000000"/>
          </a:solidFill>
          <a:effectLst>
            <a:outerShdw blurRad="38100" dist="38100" dir="2700000" algn="tl">
              <a:srgbClr val="000000">
                <a:alpha val="43137"/>
              </a:srgbClr>
            </a:outerShdw>
          </a:effectLst>
          <a:latin typeface="Times New Roman" panose="02020603050405020304" pitchFamily="18" charset="0"/>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Definition, Etiology, and Outcomes of Delirium</a:t>
            </a:r>
          </a:p>
        </p:txBody>
      </p:sp>
    </p:spTree>
    <p:extLst>
      <p:ext uri="{BB962C8B-B14F-4D97-AF65-F5344CB8AC3E}">
        <p14:creationId xmlns:p14="http://schemas.microsoft.com/office/powerpoint/2010/main" val="189846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It Takes Two!</a:t>
            </a:r>
          </a:p>
        </p:txBody>
      </p:sp>
      <p:graphicFrame>
        <p:nvGraphicFramePr>
          <p:cNvPr id="8" name="Content Placeholder 7">
            <a:extLst>
              <a:ext uri="{FF2B5EF4-FFF2-40B4-BE49-F238E27FC236}">
                <a16:creationId xmlns:a16="http://schemas.microsoft.com/office/drawing/2014/main" id="{00194970-C9D2-EF8A-00D5-955E3D39EB2C}"/>
              </a:ext>
            </a:extLst>
          </p:cNvPr>
          <p:cNvGraphicFramePr>
            <a:graphicFrameLocks noGrp="1"/>
          </p:cNvGraphicFramePr>
          <p:nvPr>
            <p:ph idx="1"/>
            <p:extLst>
              <p:ext uri="{D42A27DB-BD31-4B8C-83A1-F6EECF244321}">
                <p14:modId xmlns:p14="http://schemas.microsoft.com/office/powerpoint/2010/main" val="1142901540"/>
              </p:ext>
            </p:extLst>
          </p:nvPr>
        </p:nvGraphicFramePr>
        <p:xfrm>
          <a:off x="1565113" y="1930558"/>
          <a:ext cx="9684134" cy="3655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131727" y="5722439"/>
            <a:ext cx="9928546" cy="461665"/>
          </a:xfrm>
          <a:prstGeom prst="rect">
            <a:avLst/>
          </a:prstGeom>
          <a:noFill/>
        </p:spPr>
        <p:txBody>
          <a:bodyPr wrap="square" rtlCol="0">
            <a:spAutoFit/>
          </a:bodyPr>
          <a:lstStyle/>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590B8"/>
                </a:solidFill>
                <a:effectLst/>
                <a:uLnTx/>
                <a:uFillTx/>
                <a:latin typeface="Constantia"/>
                <a:ea typeface="+mn-ea"/>
                <a:cs typeface="+mn-cs"/>
              </a:rPr>
              <a:t>There is ALWAYS a reason, a physiological cause &amp; often multifactorial</a:t>
            </a:r>
          </a:p>
        </p:txBody>
      </p:sp>
      <p:sp>
        <p:nvSpPr>
          <p:cNvPr id="9" name="TextBox 8">
            <a:extLst>
              <a:ext uri="{FF2B5EF4-FFF2-40B4-BE49-F238E27FC236}">
                <a16:creationId xmlns:a16="http://schemas.microsoft.com/office/drawing/2014/main" id="{FA28A727-38F4-1E71-1298-829DA7282E99}"/>
              </a:ext>
            </a:extLst>
          </p:cNvPr>
          <p:cNvSpPr txBox="1"/>
          <p:nvPr/>
        </p:nvSpPr>
        <p:spPr>
          <a:xfrm>
            <a:off x="4492406" y="1326186"/>
            <a:ext cx="1061957" cy="523220"/>
          </a:xfrm>
          <a:prstGeom prst="rect">
            <a:avLst/>
          </a:prstGeom>
          <a:noFill/>
        </p:spPr>
        <p:txBody>
          <a:bodyPr wrap="none" rtlCol="0">
            <a:spAutoFit/>
          </a:bodyPr>
          <a:lstStyle/>
          <a:p>
            <a:r>
              <a:rPr lang="en-US" sz="2800" b="1" dirty="0"/>
              <a:t>Nurse</a:t>
            </a:r>
          </a:p>
        </p:txBody>
      </p:sp>
      <p:sp>
        <p:nvSpPr>
          <p:cNvPr id="10" name="TextBox 9">
            <a:extLst>
              <a:ext uri="{FF2B5EF4-FFF2-40B4-BE49-F238E27FC236}">
                <a16:creationId xmlns:a16="http://schemas.microsoft.com/office/drawing/2014/main" id="{E31BA13A-6D67-D5E1-8E96-84A4EC8004C7}"/>
              </a:ext>
            </a:extLst>
          </p:cNvPr>
          <p:cNvSpPr txBox="1"/>
          <p:nvPr/>
        </p:nvSpPr>
        <p:spPr>
          <a:xfrm>
            <a:off x="6407180" y="1326186"/>
            <a:ext cx="1441420" cy="523220"/>
          </a:xfrm>
          <a:prstGeom prst="rect">
            <a:avLst/>
          </a:prstGeom>
          <a:noFill/>
        </p:spPr>
        <p:txBody>
          <a:bodyPr wrap="none" rtlCol="0">
            <a:spAutoFit/>
          </a:bodyPr>
          <a:lstStyle/>
          <a:p>
            <a:r>
              <a:rPr lang="en-US" sz="2800" b="1" dirty="0"/>
              <a:t>Clinician</a:t>
            </a:r>
          </a:p>
        </p:txBody>
      </p:sp>
    </p:spTree>
    <p:extLst>
      <p:ext uri="{BB962C8B-B14F-4D97-AF65-F5344CB8AC3E}">
        <p14:creationId xmlns:p14="http://schemas.microsoft.com/office/powerpoint/2010/main" val="3783705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871B-0197-2D6E-C4ED-8B4CA1604972}"/>
              </a:ext>
            </a:extLst>
          </p:cNvPr>
          <p:cNvSpPr>
            <a:spLocks noGrp="1"/>
          </p:cNvSpPr>
          <p:nvPr>
            <p:ph type="title"/>
          </p:nvPr>
        </p:nvSpPr>
        <p:spPr/>
        <p:txBody>
          <a:bodyPr>
            <a:normAutofit/>
          </a:bodyPr>
          <a:lstStyle/>
          <a:p>
            <a:r>
              <a:rPr lang="en-US" dirty="0"/>
              <a:t>Delirium</a:t>
            </a:r>
          </a:p>
        </p:txBody>
      </p:sp>
      <p:graphicFrame>
        <p:nvGraphicFramePr>
          <p:cNvPr id="4" name="Content Placeholder 3">
            <a:extLst>
              <a:ext uri="{FF2B5EF4-FFF2-40B4-BE49-F238E27FC236}">
                <a16:creationId xmlns:a16="http://schemas.microsoft.com/office/drawing/2014/main" id="{B8BFE27B-3EF6-C96E-B84A-8C16FE45E33A}"/>
              </a:ext>
            </a:extLst>
          </p:cNvPr>
          <p:cNvGraphicFramePr>
            <a:graphicFrameLocks noGrp="1"/>
          </p:cNvGraphicFramePr>
          <p:nvPr>
            <p:ph idx="1"/>
            <p:extLst>
              <p:ext uri="{D42A27DB-BD31-4B8C-83A1-F6EECF244321}">
                <p14:modId xmlns:p14="http://schemas.microsoft.com/office/powerpoint/2010/main" val="213789281"/>
              </p:ext>
            </p:extLst>
          </p:nvPr>
        </p:nvGraphicFramePr>
        <p:xfrm>
          <a:off x="1066800" y="2319929"/>
          <a:ext cx="10058400" cy="3698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12E3AAA-22CB-A8D2-9216-CAA8AE9939CB}"/>
              </a:ext>
            </a:extLst>
          </p:cNvPr>
          <p:cNvSpPr txBox="1"/>
          <p:nvPr/>
        </p:nvSpPr>
        <p:spPr>
          <a:xfrm>
            <a:off x="3047114" y="1357194"/>
            <a:ext cx="6097772" cy="677108"/>
          </a:xfrm>
          <a:prstGeom prst="rect">
            <a:avLst/>
          </a:prstGeom>
          <a:noFill/>
        </p:spPr>
        <p:txBody>
          <a:bodyPr wrap="square">
            <a:spAutoFit/>
          </a:bodyPr>
          <a:lstStyle/>
          <a:p>
            <a:pPr marL="305435" indent="-305435" algn="ctr"/>
            <a:r>
              <a:rPr lang="en-US" sz="2000" dirty="0"/>
              <a:t>Complex clinical syndrome</a:t>
            </a:r>
            <a:endParaRPr lang="en-US" dirty="0"/>
          </a:p>
          <a:p>
            <a:pPr marL="305435" indent="-305435" algn="ctr"/>
            <a:r>
              <a:rPr lang="en-US" sz="1800" dirty="0"/>
              <a:t>Not a disease but rather a constellation of symptoms</a:t>
            </a:r>
          </a:p>
        </p:txBody>
      </p:sp>
      <p:sp>
        <p:nvSpPr>
          <p:cNvPr id="7" name="TextBox 6">
            <a:extLst>
              <a:ext uri="{FF2B5EF4-FFF2-40B4-BE49-F238E27FC236}">
                <a16:creationId xmlns:a16="http://schemas.microsoft.com/office/drawing/2014/main" id="{52235549-F7B4-E678-D323-7A01F6C4A4CF}"/>
              </a:ext>
            </a:extLst>
          </p:cNvPr>
          <p:cNvSpPr txBox="1"/>
          <p:nvPr/>
        </p:nvSpPr>
        <p:spPr>
          <a:xfrm>
            <a:off x="3047114" y="6435503"/>
            <a:ext cx="6097772" cy="369332"/>
          </a:xfrm>
          <a:prstGeom prst="rect">
            <a:avLst/>
          </a:prstGeom>
          <a:noFill/>
        </p:spPr>
        <p:txBody>
          <a:bodyPr wrap="square">
            <a:spAutoFit/>
          </a:bodyPr>
          <a:lstStyle/>
          <a:p>
            <a:pPr marL="305435" indent="-305435" algn="ctr"/>
            <a:r>
              <a:rPr lang="en-US" sz="1800" dirty="0">
                <a:solidFill>
                  <a:schemeClr val="bg1"/>
                </a:solidFill>
              </a:rPr>
              <a:t>In some institutions, considered a medical emergency</a:t>
            </a:r>
          </a:p>
        </p:txBody>
      </p:sp>
    </p:spTree>
    <p:extLst>
      <p:ext uri="{BB962C8B-B14F-4D97-AF65-F5344CB8AC3E}">
        <p14:creationId xmlns:p14="http://schemas.microsoft.com/office/powerpoint/2010/main" val="402579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92370" y="516835"/>
            <a:ext cx="3084844" cy="5772840"/>
          </a:xfrm>
        </p:spPr>
        <p:txBody>
          <a:bodyPr anchor="ctr">
            <a:normAutofit/>
          </a:bodyPr>
          <a:lstStyle/>
          <a:p>
            <a:r>
              <a:rPr lang="en-US" sz="3600">
                <a:solidFill>
                  <a:srgbClr val="FFFFFF"/>
                </a:solidFill>
              </a:rPr>
              <a:t>Delirium Is …</a:t>
            </a:r>
          </a:p>
        </p:txBody>
      </p:sp>
      <p:sp>
        <p:nvSpPr>
          <p:cNvPr id="18" name="Rectangle 17">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9" name="Content Placeholder 8">
            <a:extLst>
              <a:ext uri="{FF2B5EF4-FFF2-40B4-BE49-F238E27FC236}">
                <a16:creationId xmlns:a16="http://schemas.microsoft.com/office/drawing/2014/main" id="{94CE544C-C46E-E750-0B18-E9295D6A874A}"/>
              </a:ext>
            </a:extLst>
          </p:cNvPr>
          <p:cNvGraphicFramePr>
            <a:graphicFrameLocks noGrp="1"/>
          </p:cNvGraphicFramePr>
          <p:nvPr>
            <p:ph idx="1"/>
            <p:extLst>
              <p:ext uri="{D42A27DB-BD31-4B8C-83A1-F6EECF244321}">
                <p14:modId xmlns:p14="http://schemas.microsoft.com/office/powerpoint/2010/main" val="6171720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6837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97280" y="286604"/>
            <a:ext cx="10058400" cy="985530"/>
          </a:xfrm>
        </p:spPr>
        <p:txBody>
          <a:bodyPr>
            <a:normAutofit/>
          </a:bodyPr>
          <a:lstStyle/>
          <a:p>
            <a:r>
              <a:rPr lang="en-US" dirty="0"/>
              <a:t>Delirium vs Dementia</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88687613"/>
              </p:ext>
            </p:extLst>
          </p:nvPr>
        </p:nvGraphicFramePr>
        <p:xfrm>
          <a:off x="1214119" y="1862729"/>
          <a:ext cx="9763761" cy="3325960"/>
        </p:xfrm>
        <a:graphic>
          <a:graphicData uri="http://schemas.openxmlformats.org/drawingml/2006/table">
            <a:tbl>
              <a:tblPr firstRow="1" bandRow="1">
                <a:tableStyleId>{5C22544A-7EE6-4342-B048-85BDC9FD1C3A}</a:tableStyleId>
              </a:tblPr>
              <a:tblGrid>
                <a:gridCol w="2082801">
                  <a:extLst>
                    <a:ext uri="{9D8B030D-6E8A-4147-A177-3AD203B41FA5}">
                      <a16:colId xmlns:a16="http://schemas.microsoft.com/office/drawing/2014/main" val="561786717"/>
                    </a:ext>
                  </a:extLst>
                </a:gridCol>
                <a:gridCol w="3840480">
                  <a:extLst>
                    <a:ext uri="{9D8B030D-6E8A-4147-A177-3AD203B41FA5}">
                      <a16:colId xmlns:a16="http://schemas.microsoft.com/office/drawing/2014/main" val="1864437012"/>
                    </a:ext>
                  </a:extLst>
                </a:gridCol>
                <a:gridCol w="3840480">
                  <a:extLst>
                    <a:ext uri="{9D8B030D-6E8A-4147-A177-3AD203B41FA5}">
                      <a16:colId xmlns:a16="http://schemas.microsoft.com/office/drawing/2014/main" val="2551384864"/>
                    </a:ext>
                  </a:extLst>
                </a:gridCol>
              </a:tblGrid>
              <a:tr h="561017">
                <a:tc>
                  <a:txBody>
                    <a:bodyPr/>
                    <a:lstStyle/>
                    <a:p>
                      <a:endParaRPr lang="en-US" sz="2400"/>
                    </a:p>
                  </a:txBody>
                  <a:tcPr/>
                </a:tc>
                <a:tc>
                  <a:txBody>
                    <a:bodyPr/>
                    <a:lstStyle/>
                    <a:p>
                      <a:pPr algn="ctr"/>
                      <a:r>
                        <a:rPr lang="en-US" sz="2400"/>
                        <a:t>Delirium</a:t>
                      </a:r>
                    </a:p>
                  </a:txBody>
                  <a:tcPr/>
                </a:tc>
                <a:tc>
                  <a:txBody>
                    <a:bodyPr/>
                    <a:lstStyle/>
                    <a:p>
                      <a:pPr algn="ctr"/>
                      <a:r>
                        <a:rPr lang="en-US" sz="2400"/>
                        <a:t>Dementia</a:t>
                      </a:r>
                    </a:p>
                  </a:txBody>
                  <a:tcPr/>
                </a:tc>
                <a:extLst>
                  <a:ext uri="{0D108BD9-81ED-4DB2-BD59-A6C34878D82A}">
                    <a16:rowId xmlns:a16="http://schemas.microsoft.com/office/drawing/2014/main" val="474871365"/>
                  </a:ext>
                </a:extLst>
              </a:tr>
              <a:tr h="479257">
                <a:tc>
                  <a:txBody>
                    <a:bodyPr/>
                    <a:lstStyle/>
                    <a:p>
                      <a:r>
                        <a:rPr lang="en-US" sz="2000"/>
                        <a:t>Onset</a:t>
                      </a:r>
                    </a:p>
                  </a:txBody>
                  <a:tcPr anchor="ctr"/>
                </a:tc>
                <a:tc>
                  <a:txBody>
                    <a:bodyPr/>
                    <a:lstStyle/>
                    <a:p>
                      <a:r>
                        <a:rPr lang="en-US" sz="2000" b="1"/>
                        <a:t>Acute, rapid</a:t>
                      </a:r>
                    </a:p>
                  </a:txBody>
                  <a:tcPr/>
                </a:tc>
                <a:tc>
                  <a:txBody>
                    <a:bodyPr/>
                    <a:lstStyle/>
                    <a:p>
                      <a:r>
                        <a:rPr lang="en-US" sz="2000"/>
                        <a:t>Slow,</a:t>
                      </a:r>
                      <a:r>
                        <a:rPr lang="en-US" sz="2000" baseline="0"/>
                        <a:t> gradual</a:t>
                      </a:r>
                      <a:endParaRPr lang="en-US" sz="2000"/>
                    </a:p>
                  </a:txBody>
                  <a:tcPr/>
                </a:tc>
                <a:extLst>
                  <a:ext uri="{0D108BD9-81ED-4DB2-BD59-A6C34878D82A}">
                    <a16:rowId xmlns:a16="http://schemas.microsoft.com/office/drawing/2014/main" val="1416941970"/>
                  </a:ext>
                </a:extLst>
              </a:tr>
              <a:tr h="479257">
                <a:tc>
                  <a:txBody>
                    <a:bodyPr/>
                    <a:lstStyle/>
                    <a:p>
                      <a:r>
                        <a:rPr lang="en-US" sz="2000"/>
                        <a:t>Course</a:t>
                      </a:r>
                    </a:p>
                  </a:txBody>
                  <a:tcPr anchor="ctr"/>
                </a:tc>
                <a:tc>
                  <a:txBody>
                    <a:bodyPr/>
                    <a:lstStyle/>
                    <a:p>
                      <a:r>
                        <a:rPr lang="en-US" sz="2000"/>
                        <a:t>Fluctuating</a:t>
                      </a:r>
                    </a:p>
                  </a:txBody>
                  <a:tcPr/>
                </a:tc>
                <a:tc>
                  <a:txBody>
                    <a:bodyPr/>
                    <a:lstStyle/>
                    <a:p>
                      <a:r>
                        <a:rPr lang="en-US" sz="2000"/>
                        <a:t>Progressive, permanent</a:t>
                      </a:r>
                      <a:r>
                        <a:rPr lang="en-US" sz="2000" baseline="0"/>
                        <a:t> changes</a:t>
                      </a:r>
                      <a:endParaRPr lang="en-US" sz="2000"/>
                    </a:p>
                  </a:txBody>
                  <a:tcPr/>
                </a:tc>
                <a:extLst>
                  <a:ext uri="{0D108BD9-81ED-4DB2-BD59-A6C34878D82A}">
                    <a16:rowId xmlns:a16="http://schemas.microsoft.com/office/drawing/2014/main" val="2315113826"/>
                  </a:ext>
                </a:extLst>
              </a:tr>
              <a:tr h="479257">
                <a:tc>
                  <a:txBody>
                    <a:bodyPr/>
                    <a:lstStyle/>
                    <a:p>
                      <a:r>
                        <a:rPr lang="en-US" sz="2000"/>
                        <a:t>Duration</a:t>
                      </a:r>
                    </a:p>
                  </a:txBody>
                  <a:tcPr anchor="ctr"/>
                </a:tc>
                <a:tc>
                  <a:txBody>
                    <a:bodyPr/>
                    <a:lstStyle/>
                    <a:p>
                      <a:r>
                        <a:rPr lang="en-US" sz="2000"/>
                        <a:t>Days</a:t>
                      </a:r>
                      <a:r>
                        <a:rPr lang="en-US" sz="2000" baseline="0"/>
                        <a:t> to Months</a:t>
                      </a:r>
                      <a:endParaRPr lang="en-US" sz="2000"/>
                    </a:p>
                  </a:txBody>
                  <a:tcPr/>
                </a:tc>
                <a:tc>
                  <a:txBody>
                    <a:bodyPr/>
                    <a:lstStyle/>
                    <a:p>
                      <a:r>
                        <a:rPr lang="en-US" sz="2000"/>
                        <a:t>Chronicity </a:t>
                      </a:r>
                    </a:p>
                  </a:txBody>
                  <a:tcPr/>
                </a:tc>
                <a:extLst>
                  <a:ext uri="{0D108BD9-81ED-4DB2-BD59-A6C34878D82A}">
                    <a16:rowId xmlns:a16="http://schemas.microsoft.com/office/drawing/2014/main" val="3052307716"/>
                  </a:ext>
                </a:extLst>
              </a:tr>
              <a:tr h="847915">
                <a:tc>
                  <a:txBody>
                    <a:bodyPr/>
                    <a:lstStyle/>
                    <a:p>
                      <a:r>
                        <a:rPr lang="en-US" sz="2000"/>
                        <a:t>Symptoms</a:t>
                      </a:r>
                    </a:p>
                  </a:txBody>
                  <a:tcPr anchor="ctr"/>
                </a:tc>
                <a:tc>
                  <a:txBody>
                    <a:bodyPr/>
                    <a:lstStyle/>
                    <a:p>
                      <a:r>
                        <a:rPr lang="en-US" sz="2000" b="1"/>
                        <a:t>Inattention</a:t>
                      </a:r>
                      <a:r>
                        <a:rPr lang="en-US" sz="2000"/>
                        <a:t>, hallucinations, paranoia</a:t>
                      </a:r>
                    </a:p>
                  </a:txBody>
                  <a:tcPr/>
                </a:tc>
                <a:tc>
                  <a:txBody>
                    <a:bodyPr/>
                    <a:lstStyle/>
                    <a:p>
                      <a:r>
                        <a:rPr lang="en-US" sz="2000"/>
                        <a:t>Can see hallucinations</a:t>
                      </a:r>
                      <a:r>
                        <a:rPr lang="en-US" sz="2000" baseline="0"/>
                        <a:t>, paranoia but often occurs in later stages</a:t>
                      </a:r>
                      <a:endParaRPr lang="en-US" sz="2000"/>
                    </a:p>
                  </a:txBody>
                  <a:tcPr/>
                </a:tc>
                <a:extLst>
                  <a:ext uri="{0D108BD9-81ED-4DB2-BD59-A6C34878D82A}">
                    <a16:rowId xmlns:a16="http://schemas.microsoft.com/office/drawing/2014/main" val="2773838238"/>
                  </a:ext>
                </a:extLst>
              </a:tr>
              <a:tr h="479257">
                <a:tc>
                  <a:txBody>
                    <a:bodyPr/>
                    <a:lstStyle/>
                    <a:p>
                      <a:r>
                        <a:rPr lang="en-US" sz="2000"/>
                        <a:t>Long Term</a:t>
                      </a:r>
                    </a:p>
                  </a:txBody>
                  <a:tcPr anchor="ctr"/>
                </a:tc>
                <a:tc>
                  <a:txBody>
                    <a:bodyPr/>
                    <a:lstStyle/>
                    <a:p>
                      <a:r>
                        <a:rPr lang="en-US" sz="2000" dirty="0"/>
                        <a:t>Opportunity</a:t>
                      </a:r>
                      <a:r>
                        <a:rPr lang="en-US" sz="2000" baseline="0" dirty="0"/>
                        <a:t> for reversibility</a:t>
                      </a:r>
                      <a:endParaRPr lang="en-US" sz="2000" dirty="0"/>
                    </a:p>
                  </a:txBody>
                  <a:tcPr/>
                </a:tc>
                <a:tc>
                  <a:txBody>
                    <a:bodyPr/>
                    <a:lstStyle/>
                    <a:p>
                      <a:r>
                        <a:rPr lang="en-US" sz="2000" dirty="0"/>
                        <a:t>Permanent changes</a:t>
                      </a:r>
                    </a:p>
                  </a:txBody>
                  <a:tcPr/>
                </a:tc>
                <a:extLst>
                  <a:ext uri="{0D108BD9-81ED-4DB2-BD59-A6C34878D82A}">
                    <a16:rowId xmlns:a16="http://schemas.microsoft.com/office/drawing/2014/main" val="3082724191"/>
                  </a:ext>
                </a:extLst>
              </a:tr>
            </a:tbl>
          </a:graphicData>
        </a:graphic>
      </p:graphicFrame>
    </p:spTree>
    <p:extLst>
      <p:ext uri="{BB962C8B-B14F-4D97-AF65-F5344CB8AC3E}">
        <p14:creationId xmlns:p14="http://schemas.microsoft.com/office/powerpoint/2010/main" val="3778547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D867269-A8F4-4781-AF78-87CC0A30AA52}"/>
              </a:ext>
            </a:extLst>
          </p:cNvPr>
          <p:cNvSpPr/>
          <p:nvPr/>
        </p:nvSpPr>
        <p:spPr>
          <a:xfrm>
            <a:off x="5006163" y="2275367"/>
            <a:ext cx="2179675" cy="5954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Critical Illness</a:t>
            </a:r>
          </a:p>
        </p:txBody>
      </p:sp>
      <p:sp>
        <p:nvSpPr>
          <p:cNvPr id="8" name="Oval 4">
            <a:extLst>
              <a:ext uri="{FF2B5EF4-FFF2-40B4-BE49-F238E27FC236}">
                <a16:creationId xmlns:a16="http://schemas.microsoft.com/office/drawing/2014/main" id="{DC264AE4-E71E-E734-FF57-37C08AFAF1B1}"/>
              </a:ext>
            </a:extLst>
          </p:cNvPr>
          <p:cNvSpPr txBox="1"/>
          <p:nvPr/>
        </p:nvSpPr>
        <p:spPr>
          <a:xfrm>
            <a:off x="5858263" y="3191263"/>
            <a:ext cx="475474" cy="475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dirty="0"/>
              <a:t>Comorbid conditions</a:t>
            </a:r>
            <a:endParaRPr lang="en-US" sz="500" kern="1200" dirty="0"/>
          </a:p>
        </p:txBody>
      </p:sp>
      <p:sp>
        <p:nvSpPr>
          <p:cNvPr id="9" name="Rectangle: Rounded Corners 8">
            <a:extLst>
              <a:ext uri="{FF2B5EF4-FFF2-40B4-BE49-F238E27FC236}">
                <a16:creationId xmlns:a16="http://schemas.microsoft.com/office/drawing/2014/main" id="{85AB654B-13F1-CABA-E722-800BF930AC2A}"/>
              </a:ext>
            </a:extLst>
          </p:cNvPr>
          <p:cNvSpPr/>
          <p:nvPr/>
        </p:nvSpPr>
        <p:spPr>
          <a:xfrm>
            <a:off x="2958509" y="1541135"/>
            <a:ext cx="903768"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Aging</a:t>
            </a:r>
          </a:p>
        </p:txBody>
      </p:sp>
      <p:sp>
        <p:nvSpPr>
          <p:cNvPr id="10" name="Rectangle: Rounded Corners 9">
            <a:extLst>
              <a:ext uri="{FF2B5EF4-FFF2-40B4-BE49-F238E27FC236}">
                <a16:creationId xmlns:a16="http://schemas.microsoft.com/office/drawing/2014/main" id="{FCDE3270-39E8-A2BF-C81B-925BB59E752D}"/>
              </a:ext>
            </a:extLst>
          </p:cNvPr>
          <p:cNvSpPr/>
          <p:nvPr/>
        </p:nvSpPr>
        <p:spPr>
          <a:xfrm>
            <a:off x="4433954" y="211480"/>
            <a:ext cx="1376325" cy="59542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Dementia/</a:t>
            </a:r>
          </a:p>
          <a:p>
            <a:pPr algn="ctr"/>
            <a:r>
              <a:rPr lang="en-US" dirty="0"/>
              <a:t>Cognition</a:t>
            </a:r>
          </a:p>
        </p:txBody>
      </p:sp>
      <p:sp>
        <p:nvSpPr>
          <p:cNvPr id="11" name="Rectangle: Rounded Corners 10">
            <a:extLst>
              <a:ext uri="{FF2B5EF4-FFF2-40B4-BE49-F238E27FC236}">
                <a16:creationId xmlns:a16="http://schemas.microsoft.com/office/drawing/2014/main" id="{1D1298A2-4718-F6FC-65F6-B678D85CB103}"/>
              </a:ext>
            </a:extLst>
          </p:cNvPr>
          <p:cNvSpPr/>
          <p:nvPr/>
        </p:nvSpPr>
        <p:spPr>
          <a:xfrm>
            <a:off x="8648954" y="1509818"/>
            <a:ext cx="985288"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Frailty</a:t>
            </a:r>
          </a:p>
        </p:txBody>
      </p:sp>
      <p:sp>
        <p:nvSpPr>
          <p:cNvPr id="12" name="Rectangle: Rounded Corners 11">
            <a:extLst>
              <a:ext uri="{FF2B5EF4-FFF2-40B4-BE49-F238E27FC236}">
                <a16:creationId xmlns:a16="http://schemas.microsoft.com/office/drawing/2014/main" id="{E457D2D8-2D8F-63A4-46D3-CD5E9A71C999}"/>
              </a:ext>
            </a:extLst>
          </p:cNvPr>
          <p:cNvSpPr/>
          <p:nvPr/>
        </p:nvSpPr>
        <p:spPr>
          <a:xfrm>
            <a:off x="6406588" y="211480"/>
            <a:ext cx="1507164" cy="595424"/>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Comorbid Conditions</a:t>
            </a:r>
          </a:p>
        </p:txBody>
      </p:sp>
      <p:cxnSp>
        <p:nvCxnSpPr>
          <p:cNvPr id="15" name="Straight Arrow Connector 14">
            <a:extLst>
              <a:ext uri="{FF2B5EF4-FFF2-40B4-BE49-F238E27FC236}">
                <a16:creationId xmlns:a16="http://schemas.microsoft.com/office/drawing/2014/main" id="{C3C146E7-1F58-1D43-1734-516777556870}"/>
              </a:ext>
            </a:extLst>
          </p:cNvPr>
          <p:cNvCxnSpPr>
            <a:cxnSpLocks/>
            <a:stCxn id="10" idx="2"/>
            <a:endCxn id="4" idx="0"/>
          </p:cNvCxnSpPr>
          <p:nvPr/>
        </p:nvCxnSpPr>
        <p:spPr>
          <a:xfrm>
            <a:off x="5122117" y="806903"/>
            <a:ext cx="973884" cy="146846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FB19D3-E8EF-2E16-E873-79FEF507BE8E}"/>
              </a:ext>
            </a:extLst>
          </p:cNvPr>
          <p:cNvCxnSpPr>
            <a:cxnSpLocks/>
            <a:stCxn id="12" idx="2"/>
            <a:endCxn id="4" idx="0"/>
          </p:cNvCxnSpPr>
          <p:nvPr/>
        </p:nvCxnSpPr>
        <p:spPr>
          <a:xfrm flipH="1">
            <a:off x="6096001" y="806904"/>
            <a:ext cx="1064169" cy="146846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A2A5377-2F9C-42E0-5B2C-B7F84B1F0146}"/>
              </a:ext>
            </a:extLst>
          </p:cNvPr>
          <p:cNvCxnSpPr>
            <a:cxnSpLocks/>
            <a:stCxn id="11" idx="1"/>
            <a:endCxn id="4" idx="0"/>
          </p:cNvCxnSpPr>
          <p:nvPr/>
        </p:nvCxnSpPr>
        <p:spPr>
          <a:xfrm flipH="1">
            <a:off x="6096001" y="1743735"/>
            <a:ext cx="2552953" cy="53163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5F0AAFE-F9D5-16E8-575E-A988EACF2067}"/>
              </a:ext>
            </a:extLst>
          </p:cNvPr>
          <p:cNvCxnSpPr>
            <a:cxnSpLocks/>
            <a:stCxn id="9" idx="3"/>
            <a:endCxn id="4" idx="0"/>
          </p:cNvCxnSpPr>
          <p:nvPr/>
        </p:nvCxnSpPr>
        <p:spPr>
          <a:xfrm>
            <a:off x="3862277" y="1775052"/>
            <a:ext cx="2233724" cy="500315"/>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14307131-52E3-8787-C7BE-04B230283610}"/>
              </a:ext>
            </a:extLst>
          </p:cNvPr>
          <p:cNvSpPr/>
          <p:nvPr/>
        </p:nvSpPr>
        <p:spPr>
          <a:xfrm>
            <a:off x="2246051" y="806904"/>
            <a:ext cx="2045879" cy="548418"/>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Visual and Hearing Impairment</a:t>
            </a:r>
          </a:p>
        </p:txBody>
      </p:sp>
      <p:cxnSp>
        <p:nvCxnSpPr>
          <p:cNvPr id="53" name="Straight Arrow Connector 52">
            <a:extLst>
              <a:ext uri="{FF2B5EF4-FFF2-40B4-BE49-F238E27FC236}">
                <a16:creationId xmlns:a16="http://schemas.microsoft.com/office/drawing/2014/main" id="{FCC89FAA-A29B-F39E-F34F-01B32E5FF308}"/>
              </a:ext>
            </a:extLst>
          </p:cNvPr>
          <p:cNvCxnSpPr>
            <a:cxnSpLocks/>
            <a:stCxn id="52" idx="3"/>
            <a:endCxn id="4" idx="0"/>
          </p:cNvCxnSpPr>
          <p:nvPr/>
        </p:nvCxnSpPr>
        <p:spPr>
          <a:xfrm>
            <a:off x="4291930" y="1081113"/>
            <a:ext cx="1804071" cy="119425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52" name="Rectangle: Rounded Corners 2051">
            <a:extLst>
              <a:ext uri="{FF2B5EF4-FFF2-40B4-BE49-F238E27FC236}">
                <a16:creationId xmlns:a16="http://schemas.microsoft.com/office/drawing/2014/main" id="{1A6E7CAB-1125-E0F3-9E11-0123FF899DFC}"/>
              </a:ext>
            </a:extLst>
          </p:cNvPr>
          <p:cNvSpPr/>
          <p:nvPr/>
        </p:nvSpPr>
        <p:spPr>
          <a:xfrm>
            <a:off x="8127929" y="806904"/>
            <a:ext cx="1818020" cy="548418"/>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ETOH Abuse/smoking</a:t>
            </a:r>
          </a:p>
        </p:txBody>
      </p:sp>
      <p:cxnSp>
        <p:nvCxnSpPr>
          <p:cNvPr id="2053" name="Straight Arrow Connector 2052">
            <a:extLst>
              <a:ext uri="{FF2B5EF4-FFF2-40B4-BE49-F238E27FC236}">
                <a16:creationId xmlns:a16="http://schemas.microsoft.com/office/drawing/2014/main" id="{8D163766-5484-5301-AF3F-AA0DB0E3618F}"/>
              </a:ext>
            </a:extLst>
          </p:cNvPr>
          <p:cNvCxnSpPr>
            <a:cxnSpLocks/>
            <a:stCxn id="2052" idx="1"/>
            <a:endCxn id="4" idx="0"/>
          </p:cNvCxnSpPr>
          <p:nvPr/>
        </p:nvCxnSpPr>
        <p:spPr>
          <a:xfrm flipH="1">
            <a:off x="6096001" y="1081113"/>
            <a:ext cx="2031928" cy="119425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FD687C7-0619-E345-5153-A9B7BD5CD90A}"/>
              </a:ext>
            </a:extLst>
          </p:cNvPr>
          <p:cNvPicPr>
            <a:picLocks noChangeAspect="1"/>
          </p:cNvPicPr>
          <p:nvPr/>
        </p:nvPicPr>
        <p:blipFill>
          <a:blip r:embed="rId3">
            <a:alphaModFix amt="15000"/>
          </a:blip>
          <a:stretch>
            <a:fillRect/>
          </a:stretch>
        </p:blipFill>
        <p:spPr>
          <a:xfrm>
            <a:off x="14367" y="-1682835"/>
            <a:ext cx="12192000" cy="12192000"/>
          </a:xfrm>
          <a:prstGeom prst="rect">
            <a:avLst/>
          </a:prstGeom>
        </p:spPr>
      </p:pic>
    </p:spTree>
    <p:extLst>
      <p:ext uri="{BB962C8B-B14F-4D97-AF65-F5344CB8AC3E}">
        <p14:creationId xmlns:p14="http://schemas.microsoft.com/office/powerpoint/2010/main" val="1363859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2" name="Picture 2081">
            <a:extLst>
              <a:ext uri="{FF2B5EF4-FFF2-40B4-BE49-F238E27FC236}">
                <a16:creationId xmlns:a16="http://schemas.microsoft.com/office/drawing/2014/main" id="{168B2BE3-73F5-5429-5749-2EC8752964BC}"/>
              </a:ext>
            </a:extLst>
          </p:cNvPr>
          <p:cNvPicPr>
            <a:picLocks noChangeAspect="1"/>
          </p:cNvPicPr>
          <p:nvPr/>
        </p:nvPicPr>
        <p:blipFill>
          <a:blip r:embed="rId3">
            <a:alphaModFix amt="15000"/>
          </a:blip>
          <a:stretch>
            <a:fillRect/>
          </a:stretch>
        </p:blipFill>
        <p:spPr>
          <a:xfrm>
            <a:off x="14367" y="-1682835"/>
            <a:ext cx="12192000" cy="12192000"/>
          </a:xfrm>
          <a:prstGeom prst="rect">
            <a:avLst/>
          </a:prstGeom>
        </p:spPr>
      </p:pic>
      <p:sp>
        <p:nvSpPr>
          <p:cNvPr id="8" name="Oval 4">
            <a:extLst>
              <a:ext uri="{FF2B5EF4-FFF2-40B4-BE49-F238E27FC236}">
                <a16:creationId xmlns:a16="http://schemas.microsoft.com/office/drawing/2014/main" id="{DC264AE4-E71E-E734-FF57-37C08AFAF1B1}"/>
              </a:ext>
            </a:extLst>
          </p:cNvPr>
          <p:cNvSpPr txBox="1"/>
          <p:nvPr/>
        </p:nvSpPr>
        <p:spPr>
          <a:xfrm>
            <a:off x="5858263" y="3191263"/>
            <a:ext cx="475474" cy="475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dirty="0"/>
              <a:t>Comorbid conditions</a:t>
            </a:r>
            <a:endParaRPr lang="en-US" sz="500" kern="1200" dirty="0"/>
          </a:p>
        </p:txBody>
      </p:sp>
      <p:sp>
        <p:nvSpPr>
          <p:cNvPr id="9" name="Rectangle: Rounded Corners 8">
            <a:extLst>
              <a:ext uri="{FF2B5EF4-FFF2-40B4-BE49-F238E27FC236}">
                <a16:creationId xmlns:a16="http://schemas.microsoft.com/office/drawing/2014/main" id="{85AB654B-13F1-CABA-E722-800BF930AC2A}"/>
              </a:ext>
            </a:extLst>
          </p:cNvPr>
          <p:cNvSpPr/>
          <p:nvPr/>
        </p:nvSpPr>
        <p:spPr>
          <a:xfrm>
            <a:off x="2958509" y="1541135"/>
            <a:ext cx="903768"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Aging</a:t>
            </a:r>
          </a:p>
        </p:txBody>
      </p:sp>
      <p:sp>
        <p:nvSpPr>
          <p:cNvPr id="10" name="Rectangle: Rounded Corners 9">
            <a:extLst>
              <a:ext uri="{FF2B5EF4-FFF2-40B4-BE49-F238E27FC236}">
                <a16:creationId xmlns:a16="http://schemas.microsoft.com/office/drawing/2014/main" id="{FCDE3270-39E8-A2BF-C81B-925BB59E752D}"/>
              </a:ext>
            </a:extLst>
          </p:cNvPr>
          <p:cNvSpPr/>
          <p:nvPr/>
        </p:nvSpPr>
        <p:spPr>
          <a:xfrm>
            <a:off x="4433954" y="211480"/>
            <a:ext cx="1376325" cy="59542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Dementia/</a:t>
            </a:r>
          </a:p>
          <a:p>
            <a:pPr algn="ctr"/>
            <a:r>
              <a:rPr lang="en-US" dirty="0"/>
              <a:t>Cognition</a:t>
            </a:r>
          </a:p>
        </p:txBody>
      </p:sp>
      <p:sp>
        <p:nvSpPr>
          <p:cNvPr id="11" name="Rectangle: Rounded Corners 10">
            <a:extLst>
              <a:ext uri="{FF2B5EF4-FFF2-40B4-BE49-F238E27FC236}">
                <a16:creationId xmlns:a16="http://schemas.microsoft.com/office/drawing/2014/main" id="{1D1298A2-4718-F6FC-65F6-B678D85CB103}"/>
              </a:ext>
            </a:extLst>
          </p:cNvPr>
          <p:cNvSpPr/>
          <p:nvPr/>
        </p:nvSpPr>
        <p:spPr>
          <a:xfrm>
            <a:off x="8648954" y="1509818"/>
            <a:ext cx="985288"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Frailty</a:t>
            </a:r>
          </a:p>
        </p:txBody>
      </p:sp>
      <p:sp>
        <p:nvSpPr>
          <p:cNvPr id="12" name="Rectangle: Rounded Corners 11">
            <a:extLst>
              <a:ext uri="{FF2B5EF4-FFF2-40B4-BE49-F238E27FC236}">
                <a16:creationId xmlns:a16="http://schemas.microsoft.com/office/drawing/2014/main" id="{E457D2D8-2D8F-63A4-46D3-CD5E9A71C999}"/>
              </a:ext>
            </a:extLst>
          </p:cNvPr>
          <p:cNvSpPr/>
          <p:nvPr/>
        </p:nvSpPr>
        <p:spPr>
          <a:xfrm>
            <a:off x="6406588" y="211480"/>
            <a:ext cx="1507164" cy="595424"/>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Comorbid Conditions</a:t>
            </a:r>
          </a:p>
        </p:txBody>
      </p:sp>
      <p:cxnSp>
        <p:nvCxnSpPr>
          <p:cNvPr id="14" name="Straight Arrow Connector 13">
            <a:extLst>
              <a:ext uri="{FF2B5EF4-FFF2-40B4-BE49-F238E27FC236}">
                <a16:creationId xmlns:a16="http://schemas.microsoft.com/office/drawing/2014/main" id="{672BB918-0385-BFD4-847A-9D135BC4D360}"/>
              </a:ext>
            </a:extLst>
          </p:cNvPr>
          <p:cNvCxnSpPr>
            <a:cxnSpLocks/>
          </p:cNvCxnSpPr>
          <p:nvPr/>
        </p:nvCxnSpPr>
        <p:spPr>
          <a:xfrm flipH="1">
            <a:off x="6096000" y="2870791"/>
            <a:ext cx="1" cy="1148316"/>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C146E7-1F58-1D43-1734-516777556870}"/>
              </a:ext>
            </a:extLst>
          </p:cNvPr>
          <p:cNvCxnSpPr>
            <a:cxnSpLocks/>
            <a:stCxn id="10" idx="2"/>
          </p:cNvCxnSpPr>
          <p:nvPr/>
        </p:nvCxnSpPr>
        <p:spPr>
          <a:xfrm>
            <a:off x="5122117" y="806903"/>
            <a:ext cx="973884" cy="146846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FB19D3-E8EF-2E16-E873-79FEF507BE8E}"/>
              </a:ext>
            </a:extLst>
          </p:cNvPr>
          <p:cNvCxnSpPr>
            <a:cxnSpLocks/>
            <a:stCxn id="12" idx="2"/>
          </p:cNvCxnSpPr>
          <p:nvPr/>
        </p:nvCxnSpPr>
        <p:spPr>
          <a:xfrm flipH="1">
            <a:off x="6096001" y="806904"/>
            <a:ext cx="1064169" cy="146846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A2A5377-2F9C-42E0-5B2C-B7F84B1F0146}"/>
              </a:ext>
            </a:extLst>
          </p:cNvPr>
          <p:cNvCxnSpPr>
            <a:cxnSpLocks/>
            <a:stCxn id="11" idx="1"/>
          </p:cNvCxnSpPr>
          <p:nvPr/>
        </p:nvCxnSpPr>
        <p:spPr>
          <a:xfrm flipH="1">
            <a:off x="6096001" y="1743735"/>
            <a:ext cx="2552953" cy="53163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5F0AAFE-F9D5-16E8-575E-A988EACF2067}"/>
              </a:ext>
            </a:extLst>
          </p:cNvPr>
          <p:cNvCxnSpPr>
            <a:cxnSpLocks/>
            <a:stCxn id="9" idx="3"/>
          </p:cNvCxnSpPr>
          <p:nvPr/>
        </p:nvCxnSpPr>
        <p:spPr>
          <a:xfrm>
            <a:off x="3862277" y="1775052"/>
            <a:ext cx="2233724" cy="500315"/>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Lightning Bolt 26">
            <a:extLst>
              <a:ext uri="{FF2B5EF4-FFF2-40B4-BE49-F238E27FC236}">
                <a16:creationId xmlns:a16="http://schemas.microsoft.com/office/drawing/2014/main" id="{F4C8F98E-5820-B4CF-9FD8-2C779CE820B5}"/>
              </a:ext>
            </a:extLst>
          </p:cNvPr>
          <p:cNvSpPr/>
          <p:nvPr/>
        </p:nvSpPr>
        <p:spPr>
          <a:xfrm>
            <a:off x="5197273" y="3051551"/>
            <a:ext cx="627320" cy="340249"/>
          </a:xfrm>
          <a:prstGeom prst="lightningBol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ightning Bolt 27">
            <a:extLst>
              <a:ext uri="{FF2B5EF4-FFF2-40B4-BE49-F238E27FC236}">
                <a16:creationId xmlns:a16="http://schemas.microsoft.com/office/drawing/2014/main" id="{7C9A7BA6-D651-022B-FABF-EA1A332C4E08}"/>
              </a:ext>
            </a:extLst>
          </p:cNvPr>
          <p:cNvSpPr/>
          <p:nvPr/>
        </p:nvSpPr>
        <p:spPr>
          <a:xfrm flipH="1">
            <a:off x="6333737" y="3051558"/>
            <a:ext cx="562030" cy="340249"/>
          </a:xfrm>
          <a:prstGeom prst="lightningBol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ightning Bolt 28">
            <a:extLst>
              <a:ext uri="{FF2B5EF4-FFF2-40B4-BE49-F238E27FC236}">
                <a16:creationId xmlns:a16="http://schemas.microsoft.com/office/drawing/2014/main" id="{466A43B5-4FCF-2647-78FD-E1FEC1C67A6B}"/>
              </a:ext>
            </a:extLst>
          </p:cNvPr>
          <p:cNvSpPr/>
          <p:nvPr/>
        </p:nvSpPr>
        <p:spPr>
          <a:xfrm flipH="1">
            <a:off x="6333598" y="3604164"/>
            <a:ext cx="562030" cy="340249"/>
          </a:xfrm>
          <a:prstGeom prst="lightningBol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ghtning Bolt 29">
            <a:extLst>
              <a:ext uri="{FF2B5EF4-FFF2-40B4-BE49-F238E27FC236}">
                <a16:creationId xmlns:a16="http://schemas.microsoft.com/office/drawing/2014/main" id="{58DA8C69-B719-591A-6217-B6F8354B44F2}"/>
              </a:ext>
            </a:extLst>
          </p:cNvPr>
          <p:cNvSpPr/>
          <p:nvPr/>
        </p:nvSpPr>
        <p:spPr>
          <a:xfrm>
            <a:off x="5249607" y="3598888"/>
            <a:ext cx="627320" cy="340249"/>
          </a:xfrm>
          <a:prstGeom prst="lightningBol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ECA0E07-39D9-3BE8-4C22-F15CA557D47B}"/>
              </a:ext>
            </a:extLst>
          </p:cNvPr>
          <p:cNvSpPr txBox="1"/>
          <p:nvPr/>
        </p:nvSpPr>
        <p:spPr>
          <a:xfrm>
            <a:off x="6914430" y="2923933"/>
            <a:ext cx="3373106" cy="646331"/>
          </a:xfrm>
          <a:prstGeom prst="rect">
            <a:avLst/>
          </a:prstGeom>
          <a:noFill/>
        </p:spPr>
        <p:txBody>
          <a:bodyPr wrap="square" rtlCol="0">
            <a:spAutoFit/>
          </a:bodyPr>
          <a:lstStyle/>
          <a:p>
            <a:r>
              <a:rPr lang="en-US" dirty="0"/>
              <a:t>Drugs: sedatives, opiates, anticholinergic, corticosteroids</a:t>
            </a:r>
          </a:p>
        </p:txBody>
      </p:sp>
      <p:sp>
        <p:nvSpPr>
          <p:cNvPr id="32" name="TextBox 31">
            <a:extLst>
              <a:ext uri="{FF2B5EF4-FFF2-40B4-BE49-F238E27FC236}">
                <a16:creationId xmlns:a16="http://schemas.microsoft.com/office/drawing/2014/main" id="{6C4669ED-C1E8-456C-69A3-051EE94BCC72}"/>
              </a:ext>
            </a:extLst>
          </p:cNvPr>
          <p:cNvSpPr txBox="1"/>
          <p:nvPr/>
        </p:nvSpPr>
        <p:spPr>
          <a:xfrm>
            <a:off x="6914430" y="3559132"/>
            <a:ext cx="1194558" cy="369332"/>
          </a:xfrm>
          <a:prstGeom prst="rect">
            <a:avLst/>
          </a:prstGeom>
          <a:noFill/>
        </p:spPr>
        <p:txBody>
          <a:bodyPr wrap="none" rtlCol="0">
            <a:spAutoFit/>
          </a:bodyPr>
          <a:lstStyle/>
          <a:p>
            <a:r>
              <a:rPr lang="en-US" dirty="0"/>
              <a:t>Immobility</a:t>
            </a:r>
          </a:p>
        </p:txBody>
      </p:sp>
      <p:sp>
        <p:nvSpPr>
          <p:cNvPr id="33" name="TextBox 32">
            <a:extLst>
              <a:ext uri="{FF2B5EF4-FFF2-40B4-BE49-F238E27FC236}">
                <a16:creationId xmlns:a16="http://schemas.microsoft.com/office/drawing/2014/main" id="{2439838B-A4A2-F358-6CEC-AB69EE15FB86}"/>
              </a:ext>
            </a:extLst>
          </p:cNvPr>
          <p:cNvSpPr txBox="1"/>
          <p:nvPr/>
        </p:nvSpPr>
        <p:spPr>
          <a:xfrm>
            <a:off x="1127048" y="2923933"/>
            <a:ext cx="4073489" cy="646331"/>
          </a:xfrm>
          <a:prstGeom prst="rect">
            <a:avLst/>
          </a:prstGeom>
          <a:noFill/>
        </p:spPr>
        <p:txBody>
          <a:bodyPr wrap="square" rtlCol="0">
            <a:spAutoFit/>
          </a:bodyPr>
          <a:lstStyle/>
          <a:p>
            <a:pPr algn="r"/>
            <a:r>
              <a:rPr lang="en-US" dirty="0"/>
              <a:t>Electrolyte disturbance/urinary retention/pain/constipation</a:t>
            </a:r>
          </a:p>
        </p:txBody>
      </p:sp>
      <p:sp>
        <p:nvSpPr>
          <p:cNvPr id="34" name="TextBox 33">
            <a:extLst>
              <a:ext uri="{FF2B5EF4-FFF2-40B4-BE49-F238E27FC236}">
                <a16:creationId xmlns:a16="http://schemas.microsoft.com/office/drawing/2014/main" id="{7EF3B7E1-FD33-848C-F327-E54B71BD025D}"/>
              </a:ext>
            </a:extLst>
          </p:cNvPr>
          <p:cNvSpPr txBox="1"/>
          <p:nvPr/>
        </p:nvSpPr>
        <p:spPr>
          <a:xfrm>
            <a:off x="1127049" y="3527512"/>
            <a:ext cx="4073488" cy="646331"/>
          </a:xfrm>
          <a:prstGeom prst="rect">
            <a:avLst/>
          </a:prstGeom>
          <a:noFill/>
        </p:spPr>
        <p:txBody>
          <a:bodyPr wrap="square" rtlCol="0">
            <a:spAutoFit/>
          </a:bodyPr>
          <a:lstStyle/>
          <a:p>
            <a:pPr algn="r"/>
            <a:r>
              <a:rPr lang="en-US" dirty="0"/>
              <a:t>Environment: </a:t>
            </a:r>
            <a:r>
              <a:rPr lang="en-US" sz="1800" dirty="0"/>
              <a:t>noise, sleep, disruption, light, visual/hearing deficits</a:t>
            </a:r>
          </a:p>
        </p:txBody>
      </p:sp>
      <p:sp>
        <p:nvSpPr>
          <p:cNvPr id="52" name="Rectangle: Rounded Corners 51">
            <a:extLst>
              <a:ext uri="{FF2B5EF4-FFF2-40B4-BE49-F238E27FC236}">
                <a16:creationId xmlns:a16="http://schemas.microsoft.com/office/drawing/2014/main" id="{14307131-52E3-8787-C7BE-04B230283610}"/>
              </a:ext>
            </a:extLst>
          </p:cNvPr>
          <p:cNvSpPr/>
          <p:nvPr/>
        </p:nvSpPr>
        <p:spPr>
          <a:xfrm>
            <a:off x="2246051" y="887488"/>
            <a:ext cx="2045879"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Visual and Hearing Impairment</a:t>
            </a:r>
          </a:p>
        </p:txBody>
      </p:sp>
      <p:cxnSp>
        <p:nvCxnSpPr>
          <p:cNvPr id="53" name="Straight Arrow Connector 52">
            <a:extLst>
              <a:ext uri="{FF2B5EF4-FFF2-40B4-BE49-F238E27FC236}">
                <a16:creationId xmlns:a16="http://schemas.microsoft.com/office/drawing/2014/main" id="{FCC89FAA-A29B-F39E-F34F-01B32E5FF308}"/>
              </a:ext>
            </a:extLst>
          </p:cNvPr>
          <p:cNvCxnSpPr>
            <a:cxnSpLocks/>
            <a:stCxn id="52" idx="3"/>
          </p:cNvCxnSpPr>
          <p:nvPr/>
        </p:nvCxnSpPr>
        <p:spPr>
          <a:xfrm>
            <a:off x="4291930" y="1121405"/>
            <a:ext cx="1804071" cy="115396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52" name="Rectangle: Rounded Corners 2051">
            <a:extLst>
              <a:ext uri="{FF2B5EF4-FFF2-40B4-BE49-F238E27FC236}">
                <a16:creationId xmlns:a16="http://schemas.microsoft.com/office/drawing/2014/main" id="{1A6E7CAB-1125-E0F3-9E11-0123FF899DFC}"/>
              </a:ext>
            </a:extLst>
          </p:cNvPr>
          <p:cNvSpPr/>
          <p:nvPr/>
        </p:nvSpPr>
        <p:spPr>
          <a:xfrm>
            <a:off x="8127929" y="887488"/>
            <a:ext cx="1384604"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ETOH Abuse</a:t>
            </a:r>
          </a:p>
        </p:txBody>
      </p:sp>
      <p:cxnSp>
        <p:nvCxnSpPr>
          <p:cNvPr id="2053" name="Straight Arrow Connector 2052">
            <a:extLst>
              <a:ext uri="{FF2B5EF4-FFF2-40B4-BE49-F238E27FC236}">
                <a16:creationId xmlns:a16="http://schemas.microsoft.com/office/drawing/2014/main" id="{8D163766-5484-5301-AF3F-AA0DB0E3618F}"/>
              </a:ext>
            </a:extLst>
          </p:cNvPr>
          <p:cNvCxnSpPr>
            <a:cxnSpLocks/>
            <a:stCxn id="2052" idx="1"/>
          </p:cNvCxnSpPr>
          <p:nvPr/>
        </p:nvCxnSpPr>
        <p:spPr>
          <a:xfrm flipH="1">
            <a:off x="6096001" y="1121405"/>
            <a:ext cx="2031928" cy="115396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1380E178-16BB-9B3C-59B7-F159619B674F}"/>
              </a:ext>
            </a:extLst>
          </p:cNvPr>
          <p:cNvSpPr/>
          <p:nvPr/>
        </p:nvSpPr>
        <p:spPr>
          <a:xfrm>
            <a:off x="4463017" y="2275367"/>
            <a:ext cx="3265967" cy="5954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Critical Illness</a:t>
            </a:r>
          </a:p>
          <a:p>
            <a:pPr algn="ctr"/>
            <a:r>
              <a:rPr lang="en-US" dirty="0"/>
              <a:t>Sepsis – Surgery – Organ Failure</a:t>
            </a:r>
          </a:p>
        </p:txBody>
      </p:sp>
    </p:spTree>
    <p:extLst>
      <p:ext uri="{BB962C8B-B14F-4D97-AF65-F5344CB8AC3E}">
        <p14:creationId xmlns:p14="http://schemas.microsoft.com/office/powerpoint/2010/main" val="3142294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6A8B6C4-0FD5-8DBB-CB3F-7825C317D3C2}"/>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Medications Associated with Increased Risk of Delirium in the ICU</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B725AB26-4A9E-0516-370B-ACD5700EBA11}"/>
              </a:ext>
            </a:extLst>
          </p:cNvPr>
          <p:cNvGraphicFramePr>
            <a:graphicFrameLocks noGrp="1"/>
          </p:cNvGraphicFramePr>
          <p:nvPr>
            <p:ph idx="1"/>
            <p:extLst>
              <p:ext uri="{D42A27DB-BD31-4B8C-83A1-F6EECF244321}">
                <p14:modId xmlns:p14="http://schemas.microsoft.com/office/powerpoint/2010/main" val="669535684"/>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6862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2" name="Picture 2081">
            <a:extLst>
              <a:ext uri="{FF2B5EF4-FFF2-40B4-BE49-F238E27FC236}">
                <a16:creationId xmlns:a16="http://schemas.microsoft.com/office/drawing/2014/main" id="{168B2BE3-73F5-5429-5749-2EC8752964BC}"/>
              </a:ext>
            </a:extLst>
          </p:cNvPr>
          <p:cNvPicPr>
            <a:picLocks noChangeAspect="1"/>
          </p:cNvPicPr>
          <p:nvPr/>
        </p:nvPicPr>
        <p:blipFill>
          <a:blip r:embed="rId3">
            <a:alphaModFix amt="15000"/>
          </a:blip>
          <a:stretch>
            <a:fillRect/>
          </a:stretch>
        </p:blipFill>
        <p:spPr>
          <a:xfrm>
            <a:off x="14367" y="-1682835"/>
            <a:ext cx="12192000" cy="12192000"/>
          </a:xfrm>
          <a:prstGeom prst="rect">
            <a:avLst/>
          </a:prstGeom>
        </p:spPr>
      </p:pic>
      <p:sp>
        <p:nvSpPr>
          <p:cNvPr id="4" name="Rectangle: Rounded Corners 3">
            <a:extLst>
              <a:ext uri="{FF2B5EF4-FFF2-40B4-BE49-F238E27FC236}">
                <a16:creationId xmlns:a16="http://schemas.microsoft.com/office/drawing/2014/main" id="{3D867269-A8F4-4781-AF78-87CC0A30AA52}"/>
              </a:ext>
            </a:extLst>
          </p:cNvPr>
          <p:cNvSpPr/>
          <p:nvPr/>
        </p:nvSpPr>
        <p:spPr>
          <a:xfrm>
            <a:off x="4463017" y="2275367"/>
            <a:ext cx="3265967" cy="5954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Critical Illness</a:t>
            </a:r>
          </a:p>
          <a:p>
            <a:pPr algn="ctr"/>
            <a:r>
              <a:rPr lang="en-US" dirty="0"/>
              <a:t>Sepsis – Surgery – Organ Failure</a:t>
            </a:r>
          </a:p>
        </p:txBody>
      </p:sp>
      <p:sp>
        <p:nvSpPr>
          <p:cNvPr id="8" name="Oval 4">
            <a:extLst>
              <a:ext uri="{FF2B5EF4-FFF2-40B4-BE49-F238E27FC236}">
                <a16:creationId xmlns:a16="http://schemas.microsoft.com/office/drawing/2014/main" id="{DC264AE4-E71E-E734-FF57-37C08AFAF1B1}"/>
              </a:ext>
            </a:extLst>
          </p:cNvPr>
          <p:cNvSpPr txBox="1"/>
          <p:nvPr/>
        </p:nvSpPr>
        <p:spPr>
          <a:xfrm>
            <a:off x="5858263" y="3191263"/>
            <a:ext cx="475474" cy="475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dirty="0"/>
              <a:t>Comorbid conditions</a:t>
            </a:r>
            <a:endParaRPr lang="en-US" sz="500" kern="1200" dirty="0"/>
          </a:p>
        </p:txBody>
      </p:sp>
      <p:sp>
        <p:nvSpPr>
          <p:cNvPr id="9" name="Rectangle: Rounded Corners 8">
            <a:extLst>
              <a:ext uri="{FF2B5EF4-FFF2-40B4-BE49-F238E27FC236}">
                <a16:creationId xmlns:a16="http://schemas.microsoft.com/office/drawing/2014/main" id="{85AB654B-13F1-CABA-E722-800BF930AC2A}"/>
              </a:ext>
            </a:extLst>
          </p:cNvPr>
          <p:cNvSpPr/>
          <p:nvPr/>
        </p:nvSpPr>
        <p:spPr>
          <a:xfrm>
            <a:off x="2958509" y="1541135"/>
            <a:ext cx="903768"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Aging</a:t>
            </a:r>
          </a:p>
        </p:txBody>
      </p:sp>
      <p:sp>
        <p:nvSpPr>
          <p:cNvPr id="10" name="Rectangle: Rounded Corners 9">
            <a:extLst>
              <a:ext uri="{FF2B5EF4-FFF2-40B4-BE49-F238E27FC236}">
                <a16:creationId xmlns:a16="http://schemas.microsoft.com/office/drawing/2014/main" id="{FCDE3270-39E8-A2BF-C81B-925BB59E752D}"/>
              </a:ext>
            </a:extLst>
          </p:cNvPr>
          <p:cNvSpPr/>
          <p:nvPr/>
        </p:nvSpPr>
        <p:spPr>
          <a:xfrm>
            <a:off x="4433954" y="211480"/>
            <a:ext cx="1376325" cy="59542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Dementia/</a:t>
            </a:r>
          </a:p>
          <a:p>
            <a:pPr algn="ctr"/>
            <a:r>
              <a:rPr lang="en-US" dirty="0"/>
              <a:t>Cognition</a:t>
            </a:r>
          </a:p>
        </p:txBody>
      </p:sp>
      <p:sp>
        <p:nvSpPr>
          <p:cNvPr id="11" name="Rectangle: Rounded Corners 10">
            <a:extLst>
              <a:ext uri="{FF2B5EF4-FFF2-40B4-BE49-F238E27FC236}">
                <a16:creationId xmlns:a16="http://schemas.microsoft.com/office/drawing/2014/main" id="{1D1298A2-4718-F6FC-65F6-B678D85CB103}"/>
              </a:ext>
            </a:extLst>
          </p:cNvPr>
          <p:cNvSpPr/>
          <p:nvPr/>
        </p:nvSpPr>
        <p:spPr>
          <a:xfrm>
            <a:off x="8648954" y="1509818"/>
            <a:ext cx="985288"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Frailty</a:t>
            </a:r>
          </a:p>
        </p:txBody>
      </p:sp>
      <p:sp>
        <p:nvSpPr>
          <p:cNvPr id="12" name="Rectangle: Rounded Corners 11">
            <a:extLst>
              <a:ext uri="{FF2B5EF4-FFF2-40B4-BE49-F238E27FC236}">
                <a16:creationId xmlns:a16="http://schemas.microsoft.com/office/drawing/2014/main" id="{E457D2D8-2D8F-63A4-46D3-CD5E9A71C999}"/>
              </a:ext>
            </a:extLst>
          </p:cNvPr>
          <p:cNvSpPr/>
          <p:nvPr/>
        </p:nvSpPr>
        <p:spPr>
          <a:xfrm>
            <a:off x="6406588" y="211480"/>
            <a:ext cx="1507164" cy="595424"/>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Comorbid Conditions</a:t>
            </a:r>
          </a:p>
        </p:txBody>
      </p:sp>
      <p:cxnSp>
        <p:nvCxnSpPr>
          <p:cNvPr id="14" name="Straight Arrow Connector 13">
            <a:extLst>
              <a:ext uri="{FF2B5EF4-FFF2-40B4-BE49-F238E27FC236}">
                <a16:creationId xmlns:a16="http://schemas.microsoft.com/office/drawing/2014/main" id="{672BB918-0385-BFD4-847A-9D135BC4D360}"/>
              </a:ext>
            </a:extLst>
          </p:cNvPr>
          <p:cNvCxnSpPr>
            <a:cxnSpLocks/>
          </p:cNvCxnSpPr>
          <p:nvPr/>
        </p:nvCxnSpPr>
        <p:spPr>
          <a:xfrm flipH="1">
            <a:off x="6096000" y="2870791"/>
            <a:ext cx="1" cy="1148316"/>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C146E7-1F58-1D43-1734-516777556870}"/>
              </a:ext>
            </a:extLst>
          </p:cNvPr>
          <p:cNvCxnSpPr>
            <a:cxnSpLocks/>
            <a:stCxn id="10" idx="2"/>
            <a:endCxn id="4" idx="0"/>
          </p:cNvCxnSpPr>
          <p:nvPr/>
        </p:nvCxnSpPr>
        <p:spPr>
          <a:xfrm>
            <a:off x="5122117" y="806903"/>
            <a:ext cx="973884" cy="146846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FB19D3-E8EF-2E16-E873-79FEF507BE8E}"/>
              </a:ext>
            </a:extLst>
          </p:cNvPr>
          <p:cNvCxnSpPr>
            <a:cxnSpLocks/>
            <a:stCxn id="12" idx="2"/>
            <a:endCxn id="4" idx="0"/>
          </p:cNvCxnSpPr>
          <p:nvPr/>
        </p:nvCxnSpPr>
        <p:spPr>
          <a:xfrm flipH="1">
            <a:off x="6096001" y="806904"/>
            <a:ext cx="1064169" cy="146846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A2A5377-2F9C-42E0-5B2C-B7F84B1F0146}"/>
              </a:ext>
            </a:extLst>
          </p:cNvPr>
          <p:cNvCxnSpPr>
            <a:cxnSpLocks/>
            <a:stCxn id="11" idx="1"/>
            <a:endCxn id="4" idx="0"/>
          </p:cNvCxnSpPr>
          <p:nvPr/>
        </p:nvCxnSpPr>
        <p:spPr>
          <a:xfrm flipH="1">
            <a:off x="6096001" y="1743735"/>
            <a:ext cx="2552953" cy="53163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5F0AAFE-F9D5-16E8-575E-A988EACF2067}"/>
              </a:ext>
            </a:extLst>
          </p:cNvPr>
          <p:cNvCxnSpPr>
            <a:cxnSpLocks/>
            <a:stCxn id="9" idx="3"/>
            <a:endCxn id="4" idx="0"/>
          </p:cNvCxnSpPr>
          <p:nvPr/>
        </p:nvCxnSpPr>
        <p:spPr>
          <a:xfrm>
            <a:off x="3862277" y="1775052"/>
            <a:ext cx="2233724" cy="500315"/>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14307131-52E3-8787-C7BE-04B230283610}"/>
              </a:ext>
            </a:extLst>
          </p:cNvPr>
          <p:cNvSpPr/>
          <p:nvPr/>
        </p:nvSpPr>
        <p:spPr>
          <a:xfrm>
            <a:off x="2246051" y="887488"/>
            <a:ext cx="2045879"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Visual and Hearing Impairment</a:t>
            </a:r>
          </a:p>
        </p:txBody>
      </p:sp>
      <p:cxnSp>
        <p:nvCxnSpPr>
          <p:cNvPr id="53" name="Straight Arrow Connector 52">
            <a:extLst>
              <a:ext uri="{FF2B5EF4-FFF2-40B4-BE49-F238E27FC236}">
                <a16:creationId xmlns:a16="http://schemas.microsoft.com/office/drawing/2014/main" id="{FCC89FAA-A29B-F39E-F34F-01B32E5FF308}"/>
              </a:ext>
            </a:extLst>
          </p:cNvPr>
          <p:cNvCxnSpPr>
            <a:cxnSpLocks/>
            <a:stCxn id="52" idx="3"/>
            <a:endCxn id="4" idx="0"/>
          </p:cNvCxnSpPr>
          <p:nvPr/>
        </p:nvCxnSpPr>
        <p:spPr>
          <a:xfrm>
            <a:off x="4291930" y="1121405"/>
            <a:ext cx="1804071" cy="115396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52" name="Rectangle: Rounded Corners 2051">
            <a:extLst>
              <a:ext uri="{FF2B5EF4-FFF2-40B4-BE49-F238E27FC236}">
                <a16:creationId xmlns:a16="http://schemas.microsoft.com/office/drawing/2014/main" id="{1A6E7CAB-1125-E0F3-9E11-0123FF899DFC}"/>
              </a:ext>
            </a:extLst>
          </p:cNvPr>
          <p:cNvSpPr/>
          <p:nvPr/>
        </p:nvSpPr>
        <p:spPr>
          <a:xfrm>
            <a:off x="8127929" y="887488"/>
            <a:ext cx="1384604"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ETOH Abuse</a:t>
            </a:r>
          </a:p>
        </p:txBody>
      </p:sp>
      <p:cxnSp>
        <p:nvCxnSpPr>
          <p:cNvPr id="2053" name="Straight Arrow Connector 2052">
            <a:extLst>
              <a:ext uri="{FF2B5EF4-FFF2-40B4-BE49-F238E27FC236}">
                <a16:creationId xmlns:a16="http://schemas.microsoft.com/office/drawing/2014/main" id="{8D163766-5484-5301-AF3F-AA0DB0E3618F}"/>
              </a:ext>
            </a:extLst>
          </p:cNvPr>
          <p:cNvCxnSpPr>
            <a:cxnSpLocks/>
            <a:stCxn id="2052" idx="1"/>
            <a:endCxn id="4" idx="0"/>
          </p:cNvCxnSpPr>
          <p:nvPr/>
        </p:nvCxnSpPr>
        <p:spPr>
          <a:xfrm flipH="1">
            <a:off x="6096001" y="1121405"/>
            <a:ext cx="2031928" cy="115396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Lightning Bolt 48">
            <a:extLst>
              <a:ext uri="{FF2B5EF4-FFF2-40B4-BE49-F238E27FC236}">
                <a16:creationId xmlns:a16="http://schemas.microsoft.com/office/drawing/2014/main" id="{6CC4E8F6-D2A0-330F-C696-EB32C3694EA4}"/>
              </a:ext>
            </a:extLst>
          </p:cNvPr>
          <p:cNvSpPr/>
          <p:nvPr/>
        </p:nvSpPr>
        <p:spPr>
          <a:xfrm>
            <a:off x="5197273" y="3051551"/>
            <a:ext cx="627320" cy="340249"/>
          </a:xfrm>
          <a:prstGeom prst="lightningBol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ightning Bolt 49">
            <a:extLst>
              <a:ext uri="{FF2B5EF4-FFF2-40B4-BE49-F238E27FC236}">
                <a16:creationId xmlns:a16="http://schemas.microsoft.com/office/drawing/2014/main" id="{3B9FE372-E9A1-E614-A21B-6F5D5051141F}"/>
              </a:ext>
            </a:extLst>
          </p:cNvPr>
          <p:cNvSpPr/>
          <p:nvPr/>
        </p:nvSpPr>
        <p:spPr>
          <a:xfrm flipH="1">
            <a:off x="6333737" y="3051558"/>
            <a:ext cx="562030" cy="340249"/>
          </a:xfrm>
          <a:prstGeom prst="lightningBol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ightning Bolt 50">
            <a:extLst>
              <a:ext uri="{FF2B5EF4-FFF2-40B4-BE49-F238E27FC236}">
                <a16:creationId xmlns:a16="http://schemas.microsoft.com/office/drawing/2014/main" id="{1478A5C4-C6CC-036D-2F7D-012A7B9423AD}"/>
              </a:ext>
            </a:extLst>
          </p:cNvPr>
          <p:cNvSpPr/>
          <p:nvPr/>
        </p:nvSpPr>
        <p:spPr>
          <a:xfrm flipH="1">
            <a:off x="6333598" y="3604164"/>
            <a:ext cx="562030" cy="340249"/>
          </a:xfrm>
          <a:prstGeom prst="lightningBol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ightning Bolt 53">
            <a:extLst>
              <a:ext uri="{FF2B5EF4-FFF2-40B4-BE49-F238E27FC236}">
                <a16:creationId xmlns:a16="http://schemas.microsoft.com/office/drawing/2014/main" id="{7BDB6C1B-EF28-B31A-E6ED-69E385C3AB5E}"/>
              </a:ext>
            </a:extLst>
          </p:cNvPr>
          <p:cNvSpPr/>
          <p:nvPr/>
        </p:nvSpPr>
        <p:spPr>
          <a:xfrm>
            <a:off x="5249607" y="3598888"/>
            <a:ext cx="627320" cy="340249"/>
          </a:xfrm>
          <a:prstGeom prst="lightningBol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178F22FC-DE46-7F4C-FE3C-AC9557E81725}"/>
              </a:ext>
            </a:extLst>
          </p:cNvPr>
          <p:cNvSpPr txBox="1"/>
          <p:nvPr/>
        </p:nvSpPr>
        <p:spPr>
          <a:xfrm>
            <a:off x="6914430" y="2923933"/>
            <a:ext cx="3373106" cy="646331"/>
          </a:xfrm>
          <a:prstGeom prst="rect">
            <a:avLst/>
          </a:prstGeom>
          <a:noFill/>
        </p:spPr>
        <p:txBody>
          <a:bodyPr wrap="square" rtlCol="0">
            <a:spAutoFit/>
          </a:bodyPr>
          <a:lstStyle/>
          <a:p>
            <a:r>
              <a:rPr lang="en-US" dirty="0"/>
              <a:t>Drugs: sedatives, opiates, anticholinergic, corticosteroids</a:t>
            </a:r>
          </a:p>
        </p:txBody>
      </p:sp>
      <p:sp>
        <p:nvSpPr>
          <p:cNvPr id="56" name="TextBox 55">
            <a:extLst>
              <a:ext uri="{FF2B5EF4-FFF2-40B4-BE49-F238E27FC236}">
                <a16:creationId xmlns:a16="http://schemas.microsoft.com/office/drawing/2014/main" id="{4DFD9567-F062-BA21-38CD-6F38C4355CB4}"/>
              </a:ext>
            </a:extLst>
          </p:cNvPr>
          <p:cNvSpPr txBox="1"/>
          <p:nvPr/>
        </p:nvSpPr>
        <p:spPr>
          <a:xfrm>
            <a:off x="6914430" y="3559132"/>
            <a:ext cx="1194558" cy="369332"/>
          </a:xfrm>
          <a:prstGeom prst="rect">
            <a:avLst/>
          </a:prstGeom>
          <a:noFill/>
        </p:spPr>
        <p:txBody>
          <a:bodyPr wrap="none" rtlCol="0">
            <a:spAutoFit/>
          </a:bodyPr>
          <a:lstStyle/>
          <a:p>
            <a:r>
              <a:rPr lang="en-US" dirty="0"/>
              <a:t>Immobility</a:t>
            </a:r>
          </a:p>
        </p:txBody>
      </p:sp>
      <p:sp>
        <p:nvSpPr>
          <p:cNvPr id="57" name="TextBox 56">
            <a:extLst>
              <a:ext uri="{FF2B5EF4-FFF2-40B4-BE49-F238E27FC236}">
                <a16:creationId xmlns:a16="http://schemas.microsoft.com/office/drawing/2014/main" id="{DAF2920A-7997-E936-746C-11042C27FE13}"/>
              </a:ext>
            </a:extLst>
          </p:cNvPr>
          <p:cNvSpPr txBox="1"/>
          <p:nvPr/>
        </p:nvSpPr>
        <p:spPr>
          <a:xfrm>
            <a:off x="1127048" y="2923933"/>
            <a:ext cx="4073489" cy="646331"/>
          </a:xfrm>
          <a:prstGeom prst="rect">
            <a:avLst/>
          </a:prstGeom>
          <a:noFill/>
        </p:spPr>
        <p:txBody>
          <a:bodyPr wrap="square" rtlCol="0">
            <a:spAutoFit/>
          </a:bodyPr>
          <a:lstStyle/>
          <a:p>
            <a:pPr algn="r"/>
            <a:r>
              <a:rPr lang="en-US" dirty="0"/>
              <a:t>Electrolyte disturbance/urinary retention/pain/constipation</a:t>
            </a:r>
          </a:p>
        </p:txBody>
      </p:sp>
      <p:sp>
        <p:nvSpPr>
          <p:cNvPr id="58" name="TextBox 57">
            <a:extLst>
              <a:ext uri="{FF2B5EF4-FFF2-40B4-BE49-F238E27FC236}">
                <a16:creationId xmlns:a16="http://schemas.microsoft.com/office/drawing/2014/main" id="{C7D24119-D32A-E03B-1534-C7DF5B408398}"/>
              </a:ext>
            </a:extLst>
          </p:cNvPr>
          <p:cNvSpPr txBox="1"/>
          <p:nvPr/>
        </p:nvSpPr>
        <p:spPr>
          <a:xfrm>
            <a:off x="1127049" y="3527512"/>
            <a:ext cx="4073488" cy="646331"/>
          </a:xfrm>
          <a:prstGeom prst="rect">
            <a:avLst/>
          </a:prstGeom>
          <a:noFill/>
        </p:spPr>
        <p:txBody>
          <a:bodyPr wrap="square" rtlCol="0">
            <a:spAutoFit/>
          </a:bodyPr>
          <a:lstStyle/>
          <a:p>
            <a:pPr algn="r"/>
            <a:r>
              <a:rPr lang="en-US" dirty="0"/>
              <a:t>Environment: </a:t>
            </a:r>
            <a:r>
              <a:rPr lang="en-US" sz="1800" dirty="0"/>
              <a:t>noise, sleep, disruption, light, visual/hearing deficits</a:t>
            </a:r>
          </a:p>
        </p:txBody>
      </p:sp>
      <p:sp>
        <p:nvSpPr>
          <p:cNvPr id="59" name="Rectangle: Rounded Corners 58">
            <a:extLst>
              <a:ext uri="{FF2B5EF4-FFF2-40B4-BE49-F238E27FC236}">
                <a16:creationId xmlns:a16="http://schemas.microsoft.com/office/drawing/2014/main" id="{5CA0D501-BCDA-4E15-D2B1-15324FD0ACF4}"/>
              </a:ext>
            </a:extLst>
          </p:cNvPr>
          <p:cNvSpPr/>
          <p:nvPr/>
        </p:nvSpPr>
        <p:spPr>
          <a:xfrm>
            <a:off x="3480392" y="4189884"/>
            <a:ext cx="5231216" cy="595424"/>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Delirium</a:t>
            </a:r>
          </a:p>
          <a:p>
            <a:pPr algn="ctr"/>
            <a:r>
              <a:rPr lang="en-US" dirty="0"/>
              <a:t>Hypoactive - Hyperactive - Mixed</a:t>
            </a:r>
          </a:p>
        </p:txBody>
      </p:sp>
    </p:spTree>
    <p:extLst>
      <p:ext uri="{BB962C8B-B14F-4D97-AF65-F5344CB8AC3E}">
        <p14:creationId xmlns:p14="http://schemas.microsoft.com/office/powerpoint/2010/main" val="3689256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2" name="Picture 2081">
            <a:extLst>
              <a:ext uri="{FF2B5EF4-FFF2-40B4-BE49-F238E27FC236}">
                <a16:creationId xmlns:a16="http://schemas.microsoft.com/office/drawing/2014/main" id="{168B2BE3-73F5-5429-5749-2EC8752964BC}"/>
              </a:ext>
            </a:extLst>
          </p:cNvPr>
          <p:cNvPicPr>
            <a:picLocks noChangeAspect="1"/>
          </p:cNvPicPr>
          <p:nvPr/>
        </p:nvPicPr>
        <p:blipFill>
          <a:blip r:embed="rId3">
            <a:alphaModFix amt="15000"/>
          </a:blip>
          <a:stretch>
            <a:fillRect/>
          </a:stretch>
        </p:blipFill>
        <p:spPr>
          <a:xfrm>
            <a:off x="14367" y="-1682835"/>
            <a:ext cx="12192000" cy="12192000"/>
          </a:xfrm>
          <a:prstGeom prst="rect">
            <a:avLst/>
          </a:prstGeom>
        </p:spPr>
      </p:pic>
      <p:sp>
        <p:nvSpPr>
          <p:cNvPr id="4" name="Rectangle: Rounded Corners 3">
            <a:extLst>
              <a:ext uri="{FF2B5EF4-FFF2-40B4-BE49-F238E27FC236}">
                <a16:creationId xmlns:a16="http://schemas.microsoft.com/office/drawing/2014/main" id="{3D867269-A8F4-4781-AF78-87CC0A30AA52}"/>
              </a:ext>
            </a:extLst>
          </p:cNvPr>
          <p:cNvSpPr/>
          <p:nvPr/>
        </p:nvSpPr>
        <p:spPr>
          <a:xfrm>
            <a:off x="4463017" y="2275367"/>
            <a:ext cx="3265967" cy="5954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Critical Illness</a:t>
            </a:r>
          </a:p>
          <a:p>
            <a:pPr algn="ctr"/>
            <a:r>
              <a:rPr lang="en-US" dirty="0"/>
              <a:t>Sepsis – Surgery – Organ Failure</a:t>
            </a:r>
          </a:p>
        </p:txBody>
      </p:sp>
      <p:sp>
        <p:nvSpPr>
          <p:cNvPr id="8" name="Oval 4">
            <a:extLst>
              <a:ext uri="{FF2B5EF4-FFF2-40B4-BE49-F238E27FC236}">
                <a16:creationId xmlns:a16="http://schemas.microsoft.com/office/drawing/2014/main" id="{DC264AE4-E71E-E734-FF57-37C08AFAF1B1}"/>
              </a:ext>
            </a:extLst>
          </p:cNvPr>
          <p:cNvSpPr txBox="1"/>
          <p:nvPr/>
        </p:nvSpPr>
        <p:spPr>
          <a:xfrm>
            <a:off x="5858263" y="3191263"/>
            <a:ext cx="475474" cy="475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dirty="0"/>
              <a:t>Comorbid conditions</a:t>
            </a:r>
            <a:endParaRPr lang="en-US" sz="500" kern="1200" dirty="0"/>
          </a:p>
        </p:txBody>
      </p:sp>
      <p:sp>
        <p:nvSpPr>
          <p:cNvPr id="9" name="Rectangle: Rounded Corners 8">
            <a:extLst>
              <a:ext uri="{FF2B5EF4-FFF2-40B4-BE49-F238E27FC236}">
                <a16:creationId xmlns:a16="http://schemas.microsoft.com/office/drawing/2014/main" id="{85AB654B-13F1-CABA-E722-800BF930AC2A}"/>
              </a:ext>
            </a:extLst>
          </p:cNvPr>
          <p:cNvSpPr/>
          <p:nvPr/>
        </p:nvSpPr>
        <p:spPr>
          <a:xfrm>
            <a:off x="2958509" y="1541135"/>
            <a:ext cx="903768"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Aging</a:t>
            </a:r>
          </a:p>
        </p:txBody>
      </p:sp>
      <p:sp>
        <p:nvSpPr>
          <p:cNvPr id="10" name="Rectangle: Rounded Corners 9">
            <a:extLst>
              <a:ext uri="{FF2B5EF4-FFF2-40B4-BE49-F238E27FC236}">
                <a16:creationId xmlns:a16="http://schemas.microsoft.com/office/drawing/2014/main" id="{FCDE3270-39E8-A2BF-C81B-925BB59E752D}"/>
              </a:ext>
            </a:extLst>
          </p:cNvPr>
          <p:cNvSpPr/>
          <p:nvPr/>
        </p:nvSpPr>
        <p:spPr>
          <a:xfrm>
            <a:off x="4433954" y="211480"/>
            <a:ext cx="1376325" cy="59542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Dementia/</a:t>
            </a:r>
          </a:p>
          <a:p>
            <a:pPr algn="ctr"/>
            <a:r>
              <a:rPr lang="en-US" dirty="0"/>
              <a:t>Cognition</a:t>
            </a:r>
          </a:p>
        </p:txBody>
      </p:sp>
      <p:sp>
        <p:nvSpPr>
          <p:cNvPr id="11" name="Rectangle: Rounded Corners 10">
            <a:extLst>
              <a:ext uri="{FF2B5EF4-FFF2-40B4-BE49-F238E27FC236}">
                <a16:creationId xmlns:a16="http://schemas.microsoft.com/office/drawing/2014/main" id="{1D1298A2-4718-F6FC-65F6-B678D85CB103}"/>
              </a:ext>
            </a:extLst>
          </p:cNvPr>
          <p:cNvSpPr/>
          <p:nvPr/>
        </p:nvSpPr>
        <p:spPr>
          <a:xfrm>
            <a:off x="8648954" y="1509818"/>
            <a:ext cx="985288"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Frailty</a:t>
            </a:r>
          </a:p>
        </p:txBody>
      </p:sp>
      <p:sp>
        <p:nvSpPr>
          <p:cNvPr id="12" name="Rectangle: Rounded Corners 11">
            <a:extLst>
              <a:ext uri="{FF2B5EF4-FFF2-40B4-BE49-F238E27FC236}">
                <a16:creationId xmlns:a16="http://schemas.microsoft.com/office/drawing/2014/main" id="{E457D2D8-2D8F-63A4-46D3-CD5E9A71C999}"/>
              </a:ext>
            </a:extLst>
          </p:cNvPr>
          <p:cNvSpPr/>
          <p:nvPr/>
        </p:nvSpPr>
        <p:spPr>
          <a:xfrm>
            <a:off x="6406588" y="211480"/>
            <a:ext cx="1507164" cy="595424"/>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Comorbid Conditions</a:t>
            </a:r>
          </a:p>
        </p:txBody>
      </p:sp>
      <p:cxnSp>
        <p:nvCxnSpPr>
          <p:cNvPr id="14" name="Straight Arrow Connector 13">
            <a:extLst>
              <a:ext uri="{FF2B5EF4-FFF2-40B4-BE49-F238E27FC236}">
                <a16:creationId xmlns:a16="http://schemas.microsoft.com/office/drawing/2014/main" id="{672BB918-0385-BFD4-847A-9D135BC4D360}"/>
              </a:ext>
            </a:extLst>
          </p:cNvPr>
          <p:cNvCxnSpPr>
            <a:cxnSpLocks/>
          </p:cNvCxnSpPr>
          <p:nvPr/>
        </p:nvCxnSpPr>
        <p:spPr>
          <a:xfrm flipH="1">
            <a:off x="6096000" y="2870791"/>
            <a:ext cx="1" cy="1148316"/>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C146E7-1F58-1D43-1734-516777556870}"/>
              </a:ext>
            </a:extLst>
          </p:cNvPr>
          <p:cNvCxnSpPr>
            <a:cxnSpLocks/>
            <a:stCxn id="10" idx="2"/>
            <a:endCxn id="4" idx="0"/>
          </p:cNvCxnSpPr>
          <p:nvPr/>
        </p:nvCxnSpPr>
        <p:spPr>
          <a:xfrm>
            <a:off x="5122117" y="806903"/>
            <a:ext cx="973884" cy="146846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FB19D3-E8EF-2E16-E873-79FEF507BE8E}"/>
              </a:ext>
            </a:extLst>
          </p:cNvPr>
          <p:cNvCxnSpPr>
            <a:cxnSpLocks/>
            <a:stCxn id="12" idx="2"/>
            <a:endCxn id="4" idx="0"/>
          </p:cNvCxnSpPr>
          <p:nvPr/>
        </p:nvCxnSpPr>
        <p:spPr>
          <a:xfrm flipH="1">
            <a:off x="6096001" y="806904"/>
            <a:ext cx="1064169" cy="146846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A2A5377-2F9C-42E0-5B2C-B7F84B1F0146}"/>
              </a:ext>
            </a:extLst>
          </p:cNvPr>
          <p:cNvCxnSpPr>
            <a:cxnSpLocks/>
            <a:stCxn id="11" idx="1"/>
            <a:endCxn id="4" idx="0"/>
          </p:cNvCxnSpPr>
          <p:nvPr/>
        </p:nvCxnSpPr>
        <p:spPr>
          <a:xfrm flipH="1">
            <a:off x="6096001" y="1743735"/>
            <a:ext cx="2552953" cy="53163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5F0AAFE-F9D5-16E8-575E-A988EACF2067}"/>
              </a:ext>
            </a:extLst>
          </p:cNvPr>
          <p:cNvCxnSpPr>
            <a:cxnSpLocks/>
            <a:stCxn id="9" idx="3"/>
            <a:endCxn id="4" idx="0"/>
          </p:cNvCxnSpPr>
          <p:nvPr/>
        </p:nvCxnSpPr>
        <p:spPr>
          <a:xfrm>
            <a:off x="3862277" y="1775052"/>
            <a:ext cx="2233724" cy="500315"/>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59E2F7B7-8D57-7EF9-B508-75AEDB97AE3F}"/>
              </a:ext>
            </a:extLst>
          </p:cNvPr>
          <p:cNvSpPr/>
          <p:nvPr/>
        </p:nvSpPr>
        <p:spPr>
          <a:xfrm>
            <a:off x="1304403" y="5456005"/>
            <a:ext cx="1665001" cy="742973"/>
          </a:xfrm>
          <a:prstGeom prst="roundRect">
            <a:avLst/>
          </a:prstGeom>
          <a:solidFill>
            <a:srgbClr val="6EA8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mbria Math" panose="02040503050406030204" pitchFamily="18" charset="0"/>
                <a:ea typeface="Cambria Math" panose="02040503050406030204" pitchFamily="18" charset="0"/>
              </a:rPr>
              <a:t>↑ </a:t>
            </a:r>
            <a:r>
              <a:rPr lang="en-US" dirty="0"/>
              <a:t>Mortality </a:t>
            </a:r>
            <a:r>
              <a:rPr lang="en-US" sz="1800" dirty="0"/>
              <a:t>as high as 33%</a:t>
            </a:r>
            <a:endParaRPr lang="en-US" dirty="0"/>
          </a:p>
        </p:txBody>
      </p:sp>
      <p:sp>
        <p:nvSpPr>
          <p:cNvPr id="37" name="Rectangle: Rounded Corners 36">
            <a:extLst>
              <a:ext uri="{FF2B5EF4-FFF2-40B4-BE49-F238E27FC236}">
                <a16:creationId xmlns:a16="http://schemas.microsoft.com/office/drawing/2014/main" id="{35AF54AB-4914-EA0B-8F0F-ABACF1AB09FE}"/>
              </a:ext>
            </a:extLst>
          </p:cNvPr>
          <p:cNvSpPr/>
          <p:nvPr/>
        </p:nvSpPr>
        <p:spPr>
          <a:xfrm>
            <a:off x="3217690" y="5451354"/>
            <a:ext cx="1826480" cy="742973"/>
          </a:xfrm>
          <a:prstGeom prst="roundRect">
            <a:avLst/>
          </a:prstGeom>
          <a:solidFill>
            <a:srgbClr val="6EA8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mbria Math" panose="02040503050406030204" pitchFamily="18" charset="0"/>
                <a:ea typeface="Cambria Math" panose="02040503050406030204" pitchFamily="18" charset="0"/>
              </a:rPr>
              <a:t>↑ </a:t>
            </a:r>
            <a:r>
              <a:rPr lang="en-US" dirty="0"/>
              <a:t>Length of Saty </a:t>
            </a:r>
            <a:r>
              <a:rPr lang="en-US" sz="1800" dirty="0"/>
              <a:t>by 5 - 10 days</a:t>
            </a:r>
            <a:r>
              <a:rPr lang="en-US" sz="1800" baseline="30000" dirty="0"/>
              <a:t> </a:t>
            </a:r>
            <a:endParaRPr lang="en-US" dirty="0"/>
          </a:p>
        </p:txBody>
      </p:sp>
      <p:sp>
        <p:nvSpPr>
          <p:cNvPr id="38" name="Rectangle: Rounded Corners 37">
            <a:extLst>
              <a:ext uri="{FF2B5EF4-FFF2-40B4-BE49-F238E27FC236}">
                <a16:creationId xmlns:a16="http://schemas.microsoft.com/office/drawing/2014/main" id="{9F612805-6177-0CE1-8FEA-5A5D78E3D053}"/>
              </a:ext>
            </a:extLst>
          </p:cNvPr>
          <p:cNvSpPr/>
          <p:nvPr/>
        </p:nvSpPr>
        <p:spPr>
          <a:xfrm>
            <a:off x="5292457" y="5467877"/>
            <a:ext cx="1515140" cy="742973"/>
          </a:xfrm>
          <a:prstGeom prst="roundRect">
            <a:avLst/>
          </a:prstGeom>
          <a:solidFill>
            <a:srgbClr val="6EA8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Disability</a:t>
            </a:r>
          </a:p>
        </p:txBody>
      </p:sp>
      <p:sp>
        <p:nvSpPr>
          <p:cNvPr id="39" name="Rectangle: Rounded Corners 38">
            <a:extLst>
              <a:ext uri="{FF2B5EF4-FFF2-40B4-BE49-F238E27FC236}">
                <a16:creationId xmlns:a16="http://schemas.microsoft.com/office/drawing/2014/main" id="{A725E32C-E14D-2229-1959-549AE4F39159}"/>
              </a:ext>
            </a:extLst>
          </p:cNvPr>
          <p:cNvSpPr/>
          <p:nvPr/>
        </p:nvSpPr>
        <p:spPr>
          <a:xfrm>
            <a:off x="7055884" y="5456005"/>
            <a:ext cx="1515140" cy="742973"/>
          </a:xfrm>
          <a:prstGeom prst="roundRect">
            <a:avLst/>
          </a:prstGeom>
          <a:solidFill>
            <a:srgbClr val="6EA8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PTSD</a:t>
            </a:r>
          </a:p>
        </p:txBody>
      </p:sp>
      <p:sp>
        <p:nvSpPr>
          <p:cNvPr id="40" name="Rectangle: Rounded Corners 39">
            <a:extLst>
              <a:ext uri="{FF2B5EF4-FFF2-40B4-BE49-F238E27FC236}">
                <a16:creationId xmlns:a16="http://schemas.microsoft.com/office/drawing/2014/main" id="{9C064175-90E4-ABDF-9FBD-C1C186240289}"/>
              </a:ext>
            </a:extLst>
          </p:cNvPr>
          <p:cNvSpPr/>
          <p:nvPr/>
        </p:nvSpPr>
        <p:spPr>
          <a:xfrm>
            <a:off x="8819310" y="5451354"/>
            <a:ext cx="2454921" cy="742973"/>
          </a:xfrm>
          <a:prstGeom prst="roundRect">
            <a:avLst/>
          </a:prstGeom>
          <a:solidFill>
            <a:srgbClr val="6EA8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Dementia </a:t>
            </a:r>
            <a:r>
              <a:rPr lang="en-US" sz="1800" dirty="0"/>
              <a:t>risk 12x higher</a:t>
            </a:r>
            <a:endParaRPr lang="en-US" dirty="0"/>
          </a:p>
        </p:txBody>
      </p:sp>
      <p:cxnSp>
        <p:nvCxnSpPr>
          <p:cNvPr id="41" name="Straight Arrow Connector 40">
            <a:extLst>
              <a:ext uri="{FF2B5EF4-FFF2-40B4-BE49-F238E27FC236}">
                <a16:creationId xmlns:a16="http://schemas.microsoft.com/office/drawing/2014/main" id="{556D3E23-E289-B367-9DB8-A48AA5C52E88}"/>
              </a:ext>
            </a:extLst>
          </p:cNvPr>
          <p:cNvCxnSpPr>
            <a:cxnSpLocks/>
            <a:endCxn id="39" idx="0"/>
          </p:cNvCxnSpPr>
          <p:nvPr/>
        </p:nvCxnSpPr>
        <p:spPr>
          <a:xfrm>
            <a:off x="6096000" y="4774675"/>
            <a:ext cx="1717454" cy="68133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3852D44-2371-AA4A-F53B-F6EC8CE8168D}"/>
              </a:ext>
            </a:extLst>
          </p:cNvPr>
          <p:cNvCxnSpPr>
            <a:cxnSpLocks/>
            <a:endCxn id="40" idx="0"/>
          </p:cNvCxnSpPr>
          <p:nvPr/>
        </p:nvCxnSpPr>
        <p:spPr>
          <a:xfrm>
            <a:off x="6096000" y="4774675"/>
            <a:ext cx="3950771" cy="676679"/>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1AF5DB0-B35E-0FC1-47B5-27CB87A4B4FB}"/>
              </a:ext>
            </a:extLst>
          </p:cNvPr>
          <p:cNvCxnSpPr>
            <a:cxnSpLocks/>
            <a:endCxn id="36" idx="0"/>
          </p:cNvCxnSpPr>
          <p:nvPr/>
        </p:nvCxnSpPr>
        <p:spPr>
          <a:xfrm flipH="1">
            <a:off x="2136904" y="4774675"/>
            <a:ext cx="3959096" cy="68133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AF4DFF8-7DF6-B29B-F455-1C559BA6AABD}"/>
              </a:ext>
            </a:extLst>
          </p:cNvPr>
          <p:cNvCxnSpPr>
            <a:cxnSpLocks/>
            <a:endCxn id="37" idx="0"/>
          </p:cNvCxnSpPr>
          <p:nvPr/>
        </p:nvCxnSpPr>
        <p:spPr>
          <a:xfrm flipH="1">
            <a:off x="4130930" y="4774675"/>
            <a:ext cx="1965070" cy="676679"/>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27725B6-16C0-0D37-0052-CB0C87C6B7D6}"/>
              </a:ext>
            </a:extLst>
          </p:cNvPr>
          <p:cNvCxnSpPr>
            <a:cxnSpLocks/>
            <a:endCxn id="38" idx="0"/>
          </p:cNvCxnSpPr>
          <p:nvPr/>
        </p:nvCxnSpPr>
        <p:spPr>
          <a:xfrm flipH="1">
            <a:off x="6050027" y="4774675"/>
            <a:ext cx="45973" cy="69320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14307131-52E3-8787-C7BE-04B230283610}"/>
              </a:ext>
            </a:extLst>
          </p:cNvPr>
          <p:cNvSpPr/>
          <p:nvPr/>
        </p:nvSpPr>
        <p:spPr>
          <a:xfrm>
            <a:off x="2246051" y="887488"/>
            <a:ext cx="2045879"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Visual and Hearing Impairment</a:t>
            </a:r>
          </a:p>
        </p:txBody>
      </p:sp>
      <p:cxnSp>
        <p:nvCxnSpPr>
          <p:cNvPr id="53" name="Straight Arrow Connector 52">
            <a:extLst>
              <a:ext uri="{FF2B5EF4-FFF2-40B4-BE49-F238E27FC236}">
                <a16:creationId xmlns:a16="http://schemas.microsoft.com/office/drawing/2014/main" id="{FCC89FAA-A29B-F39E-F34F-01B32E5FF308}"/>
              </a:ext>
            </a:extLst>
          </p:cNvPr>
          <p:cNvCxnSpPr>
            <a:cxnSpLocks/>
            <a:stCxn id="52" idx="3"/>
            <a:endCxn id="4" idx="0"/>
          </p:cNvCxnSpPr>
          <p:nvPr/>
        </p:nvCxnSpPr>
        <p:spPr>
          <a:xfrm>
            <a:off x="4291930" y="1121405"/>
            <a:ext cx="1804071" cy="115396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52" name="Rectangle: Rounded Corners 2051">
            <a:extLst>
              <a:ext uri="{FF2B5EF4-FFF2-40B4-BE49-F238E27FC236}">
                <a16:creationId xmlns:a16="http://schemas.microsoft.com/office/drawing/2014/main" id="{1A6E7CAB-1125-E0F3-9E11-0123FF899DFC}"/>
              </a:ext>
            </a:extLst>
          </p:cNvPr>
          <p:cNvSpPr/>
          <p:nvPr/>
        </p:nvSpPr>
        <p:spPr>
          <a:xfrm>
            <a:off x="8127929" y="887488"/>
            <a:ext cx="1384604" cy="467833"/>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ETOH Abuse</a:t>
            </a:r>
          </a:p>
        </p:txBody>
      </p:sp>
      <p:cxnSp>
        <p:nvCxnSpPr>
          <p:cNvPr id="2053" name="Straight Arrow Connector 2052">
            <a:extLst>
              <a:ext uri="{FF2B5EF4-FFF2-40B4-BE49-F238E27FC236}">
                <a16:creationId xmlns:a16="http://schemas.microsoft.com/office/drawing/2014/main" id="{8D163766-5484-5301-AF3F-AA0DB0E3618F}"/>
              </a:ext>
            </a:extLst>
          </p:cNvPr>
          <p:cNvCxnSpPr>
            <a:cxnSpLocks/>
            <a:stCxn id="2052" idx="1"/>
            <a:endCxn id="4" idx="0"/>
          </p:cNvCxnSpPr>
          <p:nvPr/>
        </p:nvCxnSpPr>
        <p:spPr>
          <a:xfrm flipH="1">
            <a:off x="6096001" y="1121405"/>
            <a:ext cx="2031928" cy="115396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Lightning Bolt 48">
            <a:extLst>
              <a:ext uri="{FF2B5EF4-FFF2-40B4-BE49-F238E27FC236}">
                <a16:creationId xmlns:a16="http://schemas.microsoft.com/office/drawing/2014/main" id="{6CC4E8F6-D2A0-330F-C696-EB32C3694EA4}"/>
              </a:ext>
            </a:extLst>
          </p:cNvPr>
          <p:cNvSpPr/>
          <p:nvPr/>
        </p:nvSpPr>
        <p:spPr>
          <a:xfrm>
            <a:off x="5197273" y="3051551"/>
            <a:ext cx="627320" cy="340249"/>
          </a:xfrm>
          <a:prstGeom prst="lightningBol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ightning Bolt 49">
            <a:extLst>
              <a:ext uri="{FF2B5EF4-FFF2-40B4-BE49-F238E27FC236}">
                <a16:creationId xmlns:a16="http://schemas.microsoft.com/office/drawing/2014/main" id="{3B9FE372-E9A1-E614-A21B-6F5D5051141F}"/>
              </a:ext>
            </a:extLst>
          </p:cNvPr>
          <p:cNvSpPr/>
          <p:nvPr/>
        </p:nvSpPr>
        <p:spPr>
          <a:xfrm flipH="1">
            <a:off x="6333737" y="3051558"/>
            <a:ext cx="562030" cy="340249"/>
          </a:xfrm>
          <a:prstGeom prst="lightningBol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ightning Bolt 50">
            <a:extLst>
              <a:ext uri="{FF2B5EF4-FFF2-40B4-BE49-F238E27FC236}">
                <a16:creationId xmlns:a16="http://schemas.microsoft.com/office/drawing/2014/main" id="{1478A5C4-C6CC-036D-2F7D-012A7B9423AD}"/>
              </a:ext>
            </a:extLst>
          </p:cNvPr>
          <p:cNvSpPr/>
          <p:nvPr/>
        </p:nvSpPr>
        <p:spPr>
          <a:xfrm flipH="1">
            <a:off x="6333598" y="3604164"/>
            <a:ext cx="562030" cy="340249"/>
          </a:xfrm>
          <a:prstGeom prst="lightningBol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ightning Bolt 53">
            <a:extLst>
              <a:ext uri="{FF2B5EF4-FFF2-40B4-BE49-F238E27FC236}">
                <a16:creationId xmlns:a16="http://schemas.microsoft.com/office/drawing/2014/main" id="{7BDB6C1B-EF28-B31A-E6ED-69E385C3AB5E}"/>
              </a:ext>
            </a:extLst>
          </p:cNvPr>
          <p:cNvSpPr/>
          <p:nvPr/>
        </p:nvSpPr>
        <p:spPr>
          <a:xfrm>
            <a:off x="5249607" y="3598888"/>
            <a:ext cx="627320" cy="340249"/>
          </a:xfrm>
          <a:prstGeom prst="lightningBol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178F22FC-DE46-7F4C-FE3C-AC9557E81725}"/>
              </a:ext>
            </a:extLst>
          </p:cNvPr>
          <p:cNvSpPr txBox="1"/>
          <p:nvPr/>
        </p:nvSpPr>
        <p:spPr>
          <a:xfrm>
            <a:off x="6914430" y="2923933"/>
            <a:ext cx="3373106" cy="646331"/>
          </a:xfrm>
          <a:prstGeom prst="rect">
            <a:avLst/>
          </a:prstGeom>
          <a:noFill/>
        </p:spPr>
        <p:txBody>
          <a:bodyPr wrap="square" rtlCol="0">
            <a:spAutoFit/>
          </a:bodyPr>
          <a:lstStyle/>
          <a:p>
            <a:r>
              <a:rPr lang="en-US" dirty="0"/>
              <a:t>Drugs: sedatives, opiates, anticholinergic, corticosteroids</a:t>
            </a:r>
          </a:p>
        </p:txBody>
      </p:sp>
      <p:sp>
        <p:nvSpPr>
          <p:cNvPr id="56" name="TextBox 55">
            <a:extLst>
              <a:ext uri="{FF2B5EF4-FFF2-40B4-BE49-F238E27FC236}">
                <a16:creationId xmlns:a16="http://schemas.microsoft.com/office/drawing/2014/main" id="{4DFD9567-F062-BA21-38CD-6F38C4355CB4}"/>
              </a:ext>
            </a:extLst>
          </p:cNvPr>
          <p:cNvSpPr txBox="1"/>
          <p:nvPr/>
        </p:nvSpPr>
        <p:spPr>
          <a:xfrm>
            <a:off x="6914430" y="3559132"/>
            <a:ext cx="1194558" cy="369332"/>
          </a:xfrm>
          <a:prstGeom prst="rect">
            <a:avLst/>
          </a:prstGeom>
          <a:noFill/>
        </p:spPr>
        <p:txBody>
          <a:bodyPr wrap="none" rtlCol="0">
            <a:spAutoFit/>
          </a:bodyPr>
          <a:lstStyle/>
          <a:p>
            <a:r>
              <a:rPr lang="en-US" dirty="0"/>
              <a:t>Immobility</a:t>
            </a:r>
          </a:p>
        </p:txBody>
      </p:sp>
      <p:sp>
        <p:nvSpPr>
          <p:cNvPr id="57" name="TextBox 56">
            <a:extLst>
              <a:ext uri="{FF2B5EF4-FFF2-40B4-BE49-F238E27FC236}">
                <a16:creationId xmlns:a16="http://schemas.microsoft.com/office/drawing/2014/main" id="{DAF2920A-7997-E936-746C-11042C27FE13}"/>
              </a:ext>
            </a:extLst>
          </p:cNvPr>
          <p:cNvSpPr txBox="1"/>
          <p:nvPr/>
        </p:nvSpPr>
        <p:spPr>
          <a:xfrm>
            <a:off x="1127048" y="2923933"/>
            <a:ext cx="4073489" cy="646331"/>
          </a:xfrm>
          <a:prstGeom prst="rect">
            <a:avLst/>
          </a:prstGeom>
          <a:noFill/>
        </p:spPr>
        <p:txBody>
          <a:bodyPr wrap="square" rtlCol="0">
            <a:spAutoFit/>
          </a:bodyPr>
          <a:lstStyle/>
          <a:p>
            <a:pPr algn="r"/>
            <a:r>
              <a:rPr lang="en-US" dirty="0"/>
              <a:t>Electrolyte disturbance/urinary retention/pain/constipation</a:t>
            </a:r>
          </a:p>
        </p:txBody>
      </p:sp>
      <p:sp>
        <p:nvSpPr>
          <p:cNvPr id="58" name="TextBox 57">
            <a:extLst>
              <a:ext uri="{FF2B5EF4-FFF2-40B4-BE49-F238E27FC236}">
                <a16:creationId xmlns:a16="http://schemas.microsoft.com/office/drawing/2014/main" id="{C7D24119-D32A-E03B-1534-C7DF5B408398}"/>
              </a:ext>
            </a:extLst>
          </p:cNvPr>
          <p:cNvSpPr txBox="1"/>
          <p:nvPr/>
        </p:nvSpPr>
        <p:spPr>
          <a:xfrm>
            <a:off x="1127049" y="3527512"/>
            <a:ext cx="4073488" cy="646331"/>
          </a:xfrm>
          <a:prstGeom prst="rect">
            <a:avLst/>
          </a:prstGeom>
          <a:noFill/>
        </p:spPr>
        <p:txBody>
          <a:bodyPr wrap="square" rtlCol="0">
            <a:spAutoFit/>
          </a:bodyPr>
          <a:lstStyle/>
          <a:p>
            <a:pPr algn="r"/>
            <a:r>
              <a:rPr lang="en-US" dirty="0"/>
              <a:t>Environment: </a:t>
            </a:r>
            <a:r>
              <a:rPr lang="en-US" sz="1800" dirty="0"/>
              <a:t>noise, sleep, disruption, light, visual/hearing deficits</a:t>
            </a:r>
          </a:p>
        </p:txBody>
      </p:sp>
      <p:sp>
        <p:nvSpPr>
          <p:cNvPr id="59" name="Rectangle: Rounded Corners 58">
            <a:extLst>
              <a:ext uri="{FF2B5EF4-FFF2-40B4-BE49-F238E27FC236}">
                <a16:creationId xmlns:a16="http://schemas.microsoft.com/office/drawing/2014/main" id="{5CA0D501-BCDA-4E15-D2B1-15324FD0ACF4}"/>
              </a:ext>
            </a:extLst>
          </p:cNvPr>
          <p:cNvSpPr/>
          <p:nvPr/>
        </p:nvSpPr>
        <p:spPr>
          <a:xfrm>
            <a:off x="3480392" y="4189884"/>
            <a:ext cx="5231216" cy="595424"/>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Delirium</a:t>
            </a:r>
          </a:p>
          <a:p>
            <a:pPr algn="ctr"/>
            <a:r>
              <a:rPr lang="en-US" dirty="0"/>
              <a:t>Hypoactive - Hyperactive - Mixed</a:t>
            </a:r>
          </a:p>
        </p:txBody>
      </p:sp>
    </p:spTree>
    <p:extLst>
      <p:ext uri="{BB962C8B-B14F-4D97-AF65-F5344CB8AC3E}">
        <p14:creationId xmlns:p14="http://schemas.microsoft.com/office/powerpoint/2010/main" val="3003399212"/>
      </p:ext>
    </p:extLst>
  </p:cSld>
  <p:clrMapOvr>
    <a:masterClrMapping/>
  </p:clrMapOvr>
</p:sld>
</file>

<file path=ppt/theme/theme1.xml><?xml version="1.0" encoding="utf-8"?>
<a:theme xmlns:a="http://schemas.openxmlformats.org/drawingml/2006/main" name="Retrospect">
  <a:themeElements>
    <a:clrScheme name="Custom 2">
      <a:dk1>
        <a:sysClr val="windowText" lastClr="000000"/>
      </a:dk1>
      <a:lt1>
        <a:sysClr val="window" lastClr="FFFFFF"/>
      </a:lt1>
      <a:dk2>
        <a:srgbClr val="44546A"/>
      </a:dk2>
      <a:lt2>
        <a:srgbClr val="E7E6E6"/>
      </a:lt2>
      <a:accent1>
        <a:srgbClr val="954F72"/>
      </a:accent1>
      <a:accent2>
        <a:srgbClr val="BF9000"/>
      </a:accent2>
      <a:accent3>
        <a:srgbClr val="8496B0"/>
      </a:accent3>
      <a:accent4>
        <a:srgbClr val="81B070"/>
      </a:accent4>
      <a:accent5>
        <a:srgbClr val="3C7A77"/>
      </a:accent5>
      <a:accent6>
        <a:srgbClr val="44546A"/>
      </a:accent6>
      <a:hlink>
        <a:srgbClr val="7F6000"/>
      </a:hlink>
      <a:folHlink>
        <a:srgbClr val="44546A"/>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53674</TotalTime>
  <Words>1441</Words>
  <Application>Microsoft Office PowerPoint</Application>
  <PresentationFormat>Widescreen</PresentationFormat>
  <Paragraphs>132</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Calibri Light</vt:lpstr>
      <vt:lpstr>Cambria</vt:lpstr>
      <vt:lpstr>Cambria Math</vt:lpstr>
      <vt:lpstr>Constantia</vt:lpstr>
      <vt:lpstr>Söhne</vt:lpstr>
      <vt:lpstr>Times New Roman</vt:lpstr>
      <vt:lpstr>Retrospect</vt:lpstr>
      <vt:lpstr>Definition, Etiology, and Outcomes of Delirium</vt:lpstr>
      <vt:lpstr>Delirium</vt:lpstr>
      <vt:lpstr>Delirium Is …</vt:lpstr>
      <vt:lpstr>Delirium vs Dementia</vt:lpstr>
      <vt:lpstr>PowerPoint Presentation</vt:lpstr>
      <vt:lpstr>PowerPoint Presentation</vt:lpstr>
      <vt:lpstr>Medications Associated with Increased Risk of Delirium in the ICU</vt:lpstr>
      <vt:lpstr>PowerPoint Presentation</vt:lpstr>
      <vt:lpstr>PowerPoint Presentation</vt:lpstr>
      <vt:lpstr>It Takes Two!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Coagulation Abnormalities in COVID-19</dc:title>
  <dc:creator>MAZEN KHERALLAH</dc:creator>
  <cp:lastModifiedBy>MAZEN KHERALLAH</cp:lastModifiedBy>
  <cp:revision>430</cp:revision>
  <dcterms:created xsi:type="dcterms:W3CDTF">2020-05-21T22:16:16Z</dcterms:created>
  <dcterms:modified xsi:type="dcterms:W3CDTF">2023-11-26T14:50:28Z</dcterms:modified>
</cp:coreProperties>
</file>