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082" r:id="rId2"/>
    <p:sldId id="2083" r:id="rId3"/>
    <p:sldId id="2085" r:id="rId4"/>
    <p:sldId id="2086" r:id="rId5"/>
    <p:sldId id="2087" r:id="rId6"/>
    <p:sldId id="2088" r:id="rId7"/>
    <p:sldId id="2089" r:id="rId8"/>
    <p:sldId id="209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19A7DA-4676-47AA-8EB8-C4844E4CC728}">
          <p14:sldIdLst>
            <p14:sldId id="2082"/>
            <p14:sldId id="2083"/>
            <p14:sldId id="2085"/>
            <p14:sldId id="2086"/>
            <p14:sldId id="2087"/>
            <p14:sldId id="2088"/>
            <p14:sldId id="2089"/>
            <p14:sldId id="20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ZEN KHERALLAH" initials="MK" lastIdx="1" clrIdx="0">
    <p:extLst>
      <p:ext uri="{19B8F6BF-5375-455C-9EA6-DF929625EA0E}">
        <p15:presenceInfo xmlns:p15="http://schemas.microsoft.com/office/powerpoint/2012/main" userId="4d8bae32aa458b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9634"/>
    <a:srgbClr val="6EA8C8"/>
    <a:srgbClr val="E29D3E"/>
    <a:srgbClr val="FFF7FF"/>
    <a:srgbClr val="FF9999"/>
    <a:srgbClr val="FFCCCC"/>
    <a:srgbClr val="FFFFFF"/>
    <a:srgbClr val="6AD3D9"/>
    <a:srgbClr val="FF8021"/>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1EEB0-C293-40E1-9F01-E2C68C977660}" v="18" dt="2023-07-16T16:01:32.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5" autoAdjust="0"/>
    <p:restoredTop sz="79809" autoAdjust="0"/>
  </p:normalViewPr>
  <p:slideViewPr>
    <p:cSldViewPr snapToGrid="0">
      <p:cViewPr>
        <p:scale>
          <a:sx n="72" d="100"/>
          <a:sy n="72" d="100"/>
        </p:scale>
        <p:origin x="1315"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2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ZEN KHERALLAH" userId="4d8bae32aa458b2a" providerId="LiveId" clId="{D1F6DF24-7977-416E-A8CB-0CF0122DCE5C}"/>
    <pc:docChg chg="undo redo custSel addSld delSld modSld sldOrd modMainMaster addSection delSection modSection">
      <pc:chgData name="MAZEN KHERALLAH" userId="4d8bae32aa458b2a" providerId="LiveId" clId="{D1F6DF24-7977-416E-A8CB-0CF0122DCE5C}" dt="2023-07-13T17:16:49.898" v="18285" actId="113"/>
      <pc:docMkLst>
        <pc:docMk/>
      </pc:docMkLst>
      <pc:sldChg chg="addSp delSp modSp add mod modClrScheme modAnim chgLayout modNotesTx">
        <pc:chgData name="MAZEN KHERALLAH" userId="4d8bae32aa458b2a" providerId="LiveId" clId="{D1F6DF24-7977-416E-A8CB-0CF0122DCE5C}" dt="2023-07-09T20:18:54.736" v="13296"/>
        <pc:sldMkLst>
          <pc:docMk/>
          <pc:sldMk cId="1603501308" sldId="360"/>
        </pc:sldMkLst>
        <pc:spChg chg="mod ord">
          <ac:chgData name="MAZEN KHERALLAH" userId="4d8bae32aa458b2a" providerId="LiveId" clId="{D1F6DF24-7977-416E-A8CB-0CF0122DCE5C}" dt="2023-06-27T13:06:34.625" v="4597" actId="6549"/>
          <ac:spMkLst>
            <pc:docMk/>
            <pc:sldMk cId="1603501308" sldId="360"/>
            <ac:spMk id="2" creationId="{00000000-0000-0000-0000-000000000000}"/>
          </ac:spMkLst>
        </pc:spChg>
        <pc:spChg chg="del">
          <ac:chgData name="MAZEN KHERALLAH" userId="4d8bae32aa458b2a" providerId="LiveId" clId="{D1F6DF24-7977-416E-A8CB-0CF0122DCE5C}" dt="2023-06-27T13:04:35.033" v="4528" actId="478"/>
          <ac:spMkLst>
            <pc:docMk/>
            <pc:sldMk cId="1603501308" sldId="360"/>
            <ac:spMk id="3" creationId="{00000000-0000-0000-0000-000000000000}"/>
          </ac:spMkLst>
        </pc:spChg>
        <pc:spChg chg="add mod">
          <ac:chgData name="MAZEN KHERALLAH" userId="4d8bae32aa458b2a" providerId="LiveId" clId="{D1F6DF24-7977-416E-A8CB-0CF0122DCE5C}" dt="2023-07-09T20:18:54.736" v="13296"/>
          <ac:spMkLst>
            <pc:docMk/>
            <pc:sldMk cId="1603501308" sldId="360"/>
            <ac:spMk id="3" creationId="{A4B5B09F-8D91-E3BD-B1DC-3BE77C31F37D}"/>
          </ac:spMkLst>
        </pc:spChg>
        <pc:spChg chg="mod">
          <ac:chgData name="MAZEN KHERALLAH" userId="4d8bae32aa458b2a" providerId="LiveId" clId="{D1F6DF24-7977-416E-A8CB-0CF0122DCE5C}" dt="2023-07-06T10:53:01.946" v="9371" actId="1036"/>
          <ac:spMkLst>
            <pc:docMk/>
            <pc:sldMk cId="1603501308" sldId="360"/>
            <ac:spMk id="4" creationId="{213912CD-4EA8-1A6D-0ED8-862A9210C0B9}"/>
          </ac:spMkLst>
        </pc:spChg>
        <pc:spChg chg="mod">
          <ac:chgData name="MAZEN KHERALLAH" userId="4d8bae32aa458b2a" providerId="LiveId" clId="{D1F6DF24-7977-416E-A8CB-0CF0122DCE5C}" dt="2023-06-27T13:05:46.433" v="4577" actId="1076"/>
          <ac:spMkLst>
            <pc:docMk/>
            <pc:sldMk cId="1603501308" sldId="360"/>
            <ac:spMk id="5" creationId="{00044863-6C40-C708-8067-5754F75E2890}"/>
          </ac:spMkLst>
        </pc:spChg>
        <pc:spChg chg="add del mod">
          <ac:chgData name="MAZEN KHERALLAH" userId="4d8bae32aa458b2a" providerId="LiveId" clId="{D1F6DF24-7977-416E-A8CB-0CF0122DCE5C}" dt="2023-07-07T14:22:56.915" v="10619" actId="21"/>
          <ac:spMkLst>
            <pc:docMk/>
            <pc:sldMk cId="1603501308" sldId="360"/>
            <ac:spMk id="6" creationId="{F4B50796-6C2B-1EFA-33B0-839A254F8811}"/>
          </ac:spMkLst>
        </pc:spChg>
        <pc:spChg chg="add del mod ord">
          <ac:chgData name="MAZEN KHERALLAH" userId="4d8bae32aa458b2a" providerId="LiveId" clId="{D1F6DF24-7977-416E-A8CB-0CF0122DCE5C}" dt="2023-06-27T13:04:14.337" v="4526" actId="478"/>
          <ac:spMkLst>
            <pc:docMk/>
            <pc:sldMk cId="1603501308" sldId="360"/>
            <ac:spMk id="6" creationId="{F984387F-FE86-DEEE-D7C0-7A50D9D54E21}"/>
          </ac:spMkLst>
        </pc:spChg>
        <pc:spChg chg="mod">
          <ac:chgData name="MAZEN KHERALLAH" userId="4d8bae32aa458b2a" providerId="LiveId" clId="{D1F6DF24-7977-416E-A8CB-0CF0122DCE5C}" dt="2023-06-27T13:06:21.486" v="4591" actId="6549"/>
          <ac:spMkLst>
            <pc:docMk/>
            <pc:sldMk cId="1603501308" sldId="360"/>
            <ac:spMk id="18" creationId="{00000000-0000-0000-0000-000000000000}"/>
          </ac:spMkLst>
        </pc:spChg>
        <pc:spChg chg="mod">
          <ac:chgData name="MAZEN KHERALLAH" userId="4d8bae32aa458b2a" providerId="LiveId" clId="{D1F6DF24-7977-416E-A8CB-0CF0122DCE5C}" dt="2023-06-27T13:06:08.593" v="4579" actId="20577"/>
          <ac:spMkLst>
            <pc:docMk/>
            <pc:sldMk cId="1603501308" sldId="360"/>
            <ac:spMk id="19" creationId="{00000000-0000-0000-0000-000000000000}"/>
          </ac:spMkLst>
        </pc:spChg>
        <pc:spChg chg="mod">
          <ac:chgData name="MAZEN KHERALLAH" userId="4d8bae32aa458b2a" providerId="LiveId" clId="{D1F6DF24-7977-416E-A8CB-0CF0122DCE5C}" dt="2023-06-27T13:06:06.771" v="4578" actId="6549"/>
          <ac:spMkLst>
            <pc:docMk/>
            <pc:sldMk cId="1603501308" sldId="360"/>
            <ac:spMk id="20" creationId="{00000000-0000-0000-0000-000000000000}"/>
          </ac:spMkLst>
        </pc:spChg>
        <pc:spChg chg="mod">
          <ac:chgData name="MAZEN KHERALLAH" userId="4d8bae32aa458b2a" providerId="LiveId" clId="{D1F6DF24-7977-416E-A8CB-0CF0122DCE5C}" dt="2023-06-27T13:06:15.451" v="4585" actId="6549"/>
          <ac:spMkLst>
            <pc:docMk/>
            <pc:sldMk cId="1603501308" sldId="360"/>
            <ac:spMk id="21"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22"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23"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29"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30"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31" creationId="{00000000-0000-0000-0000-000000000000}"/>
          </ac:spMkLst>
        </pc:spChg>
        <pc:spChg chg="mod">
          <ac:chgData name="MAZEN KHERALLAH" userId="4d8bae32aa458b2a" providerId="LiveId" clId="{D1F6DF24-7977-416E-A8CB-0CF0122DCE5C}" dt="2023-06-27T13:05:21.580" v="4575" actId="1036"/>
          <ac:spMkLst>
            <pc:docMk/>
            <pc:sldMk cId="1603501308" sldId="360"/>
            <ac:spMk id="5132"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60"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63"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64"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66"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68"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76" creationId="{00000000-0000-0000-0000-000000000000}"/>
          </ac:spMkLst>
        </pc:spChg>
        <pc:spChg chg="mod">
          <ac:chgData name="MAZEN KHERALLAH" userId="4d8bae32aa458b2a" providerId="LiveId" clId="{D1F6DF24-7977-416E-A8CB-0CF0122DCE5C}" dt="2023-06-27T13:05:21.580" v="4575" actId="1036"/>
          <ac:spMkLst>
            <pc:docMk/>
            <pc:sldMk cId="1603501308" sldId="360"/>
            <ac:spMk id="19477" creationId="{00000000-0000-0000-0000-000000000000}"/>
          </ac:spMkLst>
        </pc:spChg>
        <pc:graphicFrameChg chg="mod">
          <ac:chgData name="MAZEN KHERALLAH" userId="4d8bae32aa458b2a" providerId="LiveId" clId="{D1F6DF24-7977-416E-A8CB-0CF0122DCE5C}" dt="2023-06-27T13:05:21.580" v="4575" actId="1036"/>
          <ac:graphicFrameMkLst>
            <pc:docMk/>
            <pc:sldMk cId="1603501308" sldId="360"/>
            <ac:graphicFrameMk id="16" creationId="{00000000-0000-0000-0000-000000000000}"/>
          </ac:graphicFrameMkLst>
        </pc:graphicFrameChg>
        <pc:graphicFrameChg chg="mod">
          <ac:chgData name="MAZEN KHERALLAH" userId="4d8bae32aa458b2a" providerId="LiveId" clId="{D1F6DF24-7977-416E-A8CB-0CF0122DCE5C}" dt="2023-06-27T13:05:21.580" v="4575" actId="1036"/>
          <ac:graphicFrameMkLst>
            <pc:docMk/>
            <pc:sldMk cId="1603501308" sldId="360"/>
            <ac:graphicFrameMk id="17" creationId="{00000000-0000-0000-0000-000000000000}"/>
          </ac:graphicFrameMkLst>
        </pc:graphicFrameChg>
      </pc:sldChg>
      <pc:sldChg chg="addSp delSp modSp add mod modClrScheme chgLayout">
        <pc:chgData name="MAZEN KHERALLAH" userId="4d8bae32aa458b2a" providerId="LiveId" clId="{D1F6DF24-7977-416E-A8CB-0CF0122DCE5C}" dt="2023-06-28T13:33:16.613" v="6532" actId="700"/>
        <pc:sldMkLst>
          <pc:docMk/>
          <pc:sldMk cId="727427581" sldId="393"/>
        </pc:sldMkLst>
        <pc:spChg chg="add del mod ord">
          <ac:chgData name="MAZEN KHERALLAH" userId="4d8bae32aa458b2a" providerId="LiveId" clId="{D1F6DF24-7977-416E-A8CB-0CF0122DCE5C}" dt="2023-06-28T13:33:16.613" v="6532" actId="700"/>
          <ac:spMkLst>
            <pc:docMk/>
            <pc:sldMk cId="727427581" sldId="393"/>
            <ac:spMk id="2" creationId="{F3CEFFC0-CCF9-5D42-D7AD-ED7ECED27A96}"/>
          </ac:spMkLst>
        </pc:spChg>
      </pc:sldChg>
      <pc:sldChg chg="addSp modSp add del mod modClrScheme chgLayout">
        <pc:chgData name="MAZEN KHERALLAH" userId="4d8bae32aa458b2a" providerId="LiveId" clId="{D1F6DF24-7977-416E-A8CB-0CF0122DCE5C}" dt="2023-06-28T13:33:55.748" v="6536" actId="47"/>
        <pc:sldMkLst>
          <pc:docMk/>
          <pc:sldMk cId="3386282710" sldId="397"/>
        </pc:sldMkLst>
        <pc:spChg chg="add mod ord">
          <ac:chgData name="MAZEN KHERALLAH" userId="4d8bae32aa458b2a" providerId="LiveId" clId="{D1F6DF24-7977-416E-A8CB-0CF0122DCE5C}" dt="2023-06-28T13:32:56.135" v="6527" actId="700"/>
          <ac:spMkLst>
            <pc:docMk/>
            <pc:sldMk cId="3386282710" sldId="397"/>
            <ac:spMk id="2" creationId="{937B4204-4683-8A6A-6294-459A0D67DF8D}"/>
          </ac:spMkLst>
        </pc:spChg>
      </pc:sldChg>
      <pc:sldChg chg="addSp modSp add mod modClrScheme chgLayout">
        <pc:chgData name="MAZEN KHERALLAH" userId="4d8bae32aa458b2a" providerId="LiveId" clId="{D1F6DF24-7977-416E-A8CB-0CF0122DCE5C}" dt="2023-06-28T13:32:56.135" v="6527" actId="700"/>
        <pc:sldMkLst>
          <pc:docMk/>
          <pc:sldMk cId="3932814965" sldId="399"/>
        </pc:sldMkLst>
        <pc:spChg chg="add mod ord">
          <ac:chgData name="MAZEN KHERALLAH" userId="4d8bae32aa458b2a" providerId="LiveId" clId="{D1F6DF24-7977-416E-A8CB-0CF0122DCE5C}" dt="2023-06-28T13:32:56.135" v="6527" actId="700"/>
          <ac:spMkLst>
            <pc:docMk/>
            <pc:sldMk cId="3932814965" sldId="399"/>
            <ac:spMk id="2" creationId="{DBBBE90B-EBBA-6494-2DFB-75A0E35416DC}"/>
          </ac:spMkLst>
        </pc:spChg>
      </pc:sldChg>
      <pc:sldChg chg="addSp delSp modSp add mod modClrScheme chgLayout">
        <pc:chgData name="MAZEN KHERALLAH" userId="4d8bae32aa458b2a" providerId="LiveId" clId="{D1F6DF24-7977-416E-A8CB-0CF0122DCE5C}" dt="2023-06-28T13:33:01.932" v="6529" actId="700"/>
        <pc:sldMkLst>
          <pc:docMk/>
          <pc:sldMk cId="2401548015" sldId="422"/>
        </pc:sldMkLst>
        <pc:spChg chg="add del mod ord">
          <ac:chgData name="MAZEN KHERALLAH" userId="4d8bae32aa458b2a" providerId="LiveId" clId="{D1F6DF24-7977-416E-A8CB-0CF0122DCE5C}" dt="2023-06-28T13:33:01.932" v="6529" actId="700"/>
          <ac:spMkLst>
            <pc:docMk/>
            <pc:sldMk cId="2401548015" sldId="422"/>
            <ac:spMk id="2" creationId="{7F561745-E00B-C919-7CEF-4CD757400970}"/>
          </ac:spMkLst>
        </pc:spChg>
      </pc:sldChg>
      <pc:sldChg chg="addSp delSp modSp add mod modClrScheme chgLayout">
        <pc:chgData name="MAZEN KHERALLAH" userId="4d8bae32aa458b2a" providerId="LiveId" clId="{D1F6DF24-7977-416E-A8CB-0CF0122DCE5C}" dt="2023-06-28T13:33:45.049" v="6535" actId="700"/>
        <pc:sldMkLst>
          <pc:docMk/>
          <pc:sldMk cId="1662648528" sldId="423"/>
        </pc:sldMkLst>
        <pc:spChg chg="add del mod ord">
          <ac:chgData name="MAZEN KHERALLAH" userId="4d8bae32aa458b2a" providerId="LiveId" clId="{D1F6DF24-7977-416E-A8CB-0CF0122DCE5C}" dt="2023-06-28T13:33:45.049" v="6535" actId="700"/>
          <ac:spMkLst>
            <pc:docMk/>
            <pc:sldMk cId="1662648528" sldId="423"/>
            <ac:spMk id="3" creationId="{174A839E-5050-BA66-DDCD-47262A930527}"/>
          </ac:spMkLst>
        </pc:spChg>
      </pc:sldChg>
      <pc:sldChg chg="modSp add mod modClrScheme chgLayout">
        <pc:chgData name="MAZEN KHERALLAH" userId="4d8bae32aa458b2a" providerId="LiveId" clId="{D1F6DF24-7977-416E-A8CB-0CF0122DCE5C}" dt="2023-06-28T13:32:56.182" v="6528" actId="27636"/>
        <pc:sldMkLst>
          <pc:docMk/>
          <pc:sldMk cId="3789670201" sldId="424"/>
        </pc:sldMkLst>
        <pc:spChg chg="mod ord">
          <ac:chgData name="MAZEN KHERALLAH" userId="4d8bae32aa458b2a" providerId="LiveId" clId="{D1F6DF24-7977-416E-A8CB-0CF0122DCE5C}" dt="2023-06-28T13:32:56.182" v="6528" actId="27636"/>
          <ac:spMkLst>
            <pc:docMk/>
            <pc:sldMk cId="3789670201" sldId="424"/>
            <ac:spMk id="15" creationId="{00000000-0000-0000-0000-000000000000}"/>
          </ac:spMkLst>
        </pc:spChg>
      </pc:sldChg>
      <pc:sldChg chg="delSp modSp add mod">
        <pc:chgData name="MAZEN KHERALLAH" userId="4d8bae32aa458b2a" providerId="LiveId" clId="{D1F6DF24-7977-416E-A8CB-0CF0122DCE5C}" dt="2023-07-08T12:06:35.806" v="13225" actId="20577"/>
        <pc:sldMkLst>
          <pc:docMk/>
          <pc:sldMk cId="4293514583" sldId="428"/>
        </pc:sldMkLst>
        <pc:spChg chg="mod">
          <ac:chgData name="MAZEN KHERALLAH" userId="4d8bae32aa458b2a" providerId="LiveId" clId="{D1F6DF24-7977-416E-A8CB-0CF0122DCE5C}" dt="2023-07-08T12:06:35.806" v="13225" actId="20577"/>
          <ac:spMkLst>
            <pc:docMk/>
            <pc:sldMk cId="4293514583" sldId="428"/>
            <ac:spMk id="2" creationId="{DFEAAEB5-9328-F118-A5E3-4173648BD0F6}"/>
          </ac:spMkLst>
        </pc:spChg>
        <pc:spChg chg="del mod">
          <ac:chgData name="MAZEN KHERALLAH" userId="4d8bae32aa458b2a" providerId="LiveId" clId="{D1F6DF24-7977-416E-A8CB-0CF0122DCE5C}" dt="2023-07-08T12:05:33.419" v="13131" actId="478"/>
          <ac:spMkLst>
            <pc:docMk/>
            <pc:sldMk cId="4293514583" sldId="428"/>
            <ac:spMk id="9" creationId="{504F1AEA-F4D3-42BC-A365-F1A9AA234FDB}"/>
          </ac:spMkLst>
        </pc:spChg>
        <pc:spChg chg="del mod">
          <ac:chgData name="MAZEN KHERALLAH" userId="4d8bae32aa458b2a" providerId="LiveId" clId="{D1F6DF24-7977-416E-A8CB-0CF0122DCE5C}" dt="2023-07-08T12:05:31.990" v="13130" actId="478"/>
          <ac:spMkLst>
            <pc:docMk/>
            <pc:sldMk cId="4293514583" sldId="428"/>
            <ac:spMk id="10" creationId="{2777DF37-E2E5-426B-870C-32C9EE22B36E}"/>
          </ac:spMkLst>
        </pc:spChg>
        <pc:spChg chg="mod">
          <ac:chgData name="MAZEN KHERALLAH" userId="4d8bae32aa458b2a" providerId="LiveId" clId="{D1F6DF24-7977-416E-A8CB-0CF0122DCE5C}" dt="2023-07-08T12:06:28.433" v="13206" actId="1036"/>
          <ac:spMkLst>
            <pc:docMk/>
            <pc:sldMk cId="4293514583" sldId="428"/>
            <ac:spMk id="14" creationId="{6DDA1241-4F35-4EFE-A35B-129F49B381B5}"/>
          </ac:spMkLst>
        </pc:spChg>
        <pc:spChg chg="mod">
          <ac:chgData name="MAZEN KHERALLAH" userId="4d8bae32aa458b2a" providerId="LiveId" clId="{D1F6DF24-7977-416E-A8CB-0CF0122DCE5C}" dt="2023-07-08T12:06:28.433" v="13206" actId="1036"/>
          <ac:spMkLst>
            <pc:docMk/>
            <pc:sldMk cId="4293514583" sldId="428"/>
            <ac:spMk id="15" creationId="{F4C798BE-C7CD-49FA-93DD-C689D794E0AB}"/>
          </ac:spMkLst>
        </pc:spChg>
        <pc:spChg chg="mod">
          <ac:chgData name="MAZEN KHERALLAH" userId="4d8bae32aa458b2a" providerId="LiveId" clId="{D1F6DF24-7977-416E-A8CB-0CF0122DCE5C}" dt="2023-07-08T12:06:28.433" v="13206" actId="1036"/>
          <ac:spMkLst>
            <pc:docMk/>
            <pc:sldMk cId="4293514583" sldId="428"/>
            <ac:spMk id="17" creationId="{C5BB0284-89F0-4ADD-BE12-D72D870DBDD7}"/>
          </ac:spMkLst>
        </pc:spChg>
        <pc:spChg chg="del mod">
          <ac:chgData name="MAZEN KHERALLAH" userId="4d8bae32aa458b2a" providerId="LiveId" clId="{D1F6DF24-7977-416E-A8CB-0CF0122DCE5C}" dt="2023-07-08T12:05:41.765" v="13135" actId="478"/>
          <ac:spMkLst>
            <pc:docMk/>
            <pc:sldMk cId="4293514583" sldId="428"/>
            <ac:spMk id="18" creationId="{66435823-E51B-45DF-B123-8470E12AE8D5}"/>
          </ac:spMkLst>
        </pc:spChg>
        <pc:spChg chg="del mod">
          <ac:chgData name="MAZEN KHERALLAH" userId="4d8bae32aa458b2a" providerId="LiveId" clId="{D1F6DF24-7977-416E-A8CB-0CF0122DCE5C}" dt="2023-07-08T12:05:40.242" v="13134" actId="478"/>
          <ac:spMkLst>
            <pc:docMk/>
            <pc:sldMk cId="4293514583" sldId="428"/>
            <ac:spMk id="20" creationId="{224CE669-1A13-4EA6-85A0-72C7D9CB8CE2}"/>
          </ac:spMkLst>
        </pc:spChg>
        <pc:spChg chg="del mod">
          <ac:chgData name="MAZEN KHERALLAH" userId="4d8bae32aa458b2a" providerId="LiveId" clId="{D1F6DF24-7977-416E-A8CB-0CF0122DCE5C}" dt="2023-07-08T12:05:37.200" v="13132" actId="478"/>
          <ac:spMkLst>
            <pc:docMk/>
            <pc:sldMk cId="4293514583" sldId="428"/>
            <ac:spMk id="21" creationId="{8F12DA1A-AE0A-4FCC-AEC9-3AEAEC09779E}"/>
          </ac:spMkLst>
        </pc:spChg>
        <pc:spChg chg="del mod">
          <ac:chgData name="MAZEN KHERALLAH" userId="4d8bae32aa458b2a" providerId="LiveId" clId="{D1F6DF24-7977-416E-A8CB-0CF0122DCE5C}" dt="2023-07-08T12:05:37.200" v="13132" actId="478"/>
          <ac:spMkLst>
            <pc:docMk/>
            <pc:sldMk cId="4293514583" sldId="428"/>
            <ac:spMk id="22" creationId="{91DE7778-5F71-4CE8-9287-4BD24EEAB361}"/>
          </ac:spMkLst>
        </pc:spChg>
        <pc:spChg chg="mod">
          <ac:chgData name="MAZEN KHERALLAH" userId="4d8bae32aa458b2a" providerId="LiveId" clId="{D1F6DF24-7977-416E-A8CB-0CF0122DCE5C}" dt="2023-07-08T12:06:28.433" v="13206" actId="1036"/>
          <ac:spMkLst>
            <pc:docMk/>
            <pc:sldMk cId="4293514583" sldId="428"/>
            <ac:spMk id="23" creationId="{8084EAC6-0FEA-D1FE-587E-CCD765C9E5CB}"/>
          </ac:spMkLst>
        </pc:spChg>
        <pc:spChg chg="mod">
          <ac:chgData name="MAZEN KHERALLAH" userId="4d8bae32aa458b2a" providerId="LiveId" clId="{D1F6DF24-7977-416E-A8CB-0CF0122DCE5C}" dt="2023-07-08T12:06:20.086" v="13190" actId="404"/>
          <ac:spMkLst>
            <pc:docMk/>
            <pc:sldMk cId="4293514583" sldId="428"/>
            <ac:spMk id="28" creationId="{720C6F3E-17E6-985F-AEDC-9DA223B66099}"/>
          </ac:spMkLst>
        </pc:spChg>
        <pc:spChg chg="del">
          <ac:chgData name="MAZEN KHERALLAH" userId="4d8bae32aa458b2a" providerId="LiveId" clId="{D1F6DF24-7977-416E-A8CB-0CF0122DCE5C}" dt="2023-07-08T12:04:54.410" v="13109" actId="478"/>
          <ac:spMkLst>
            <pc:docMk/>
            <pc:sldMk cId="4293514583" sldId="428"/>
            <ac:spMk id="30" creationId="{C55A270C-4E3F-1EBF-1620-369CD9D67EA5}"/>
          </ac:spMkLst>
        </pc:spChg>
        <pc:spChg chg="mod">
          <ac:chgData name="MAZEN KHERALLAH" userId="4d8bae32aa458b2a" providerId="LiveId" clId="{D1F6DF24-7977-416E-A8CB-0CF0122DCE5C}" dt="2023-07-08T12:06:28.433" v="13206" actId="1036"/>
          <ac:spMkLst>
            <pc:docMk/>
            <pc:sldMk cId="4293514583" sldId="428"/>
            <ac:spMk id="39" creationId="{1F06D83D-1DF1-4489-B146-A3020BE1EF88}"/>
          </ac:spMkLst>
        </pc:spChg>
        <pc:spChg chg="mod">
          <ac:chgData name="MAZEN KHERALLAH" userId="4d8bae32aa458b2a" providerId="LiveId" clId="{D1F6DF24-7977-416E-A8CB-0CF0122DCE5C}" dt="2023-07-08T12:06:28.433" v="13206" actId="1036"/>
          <ac:spMkLst>
            <pc:docMk/>
            <pc:sldMk cId="4293514583" sldId="428"/>
            <ac:spMk id="41" creationId="{03C9085F-9CCE-4450-909C-17B9E6684EEA}"/>
          </ac:spMkLst>
        </pc:spChg>
        <pc:picChg chg="mod">
          <ac:chgData name="MAZEN KHERALLAH" userId="4d8bae32aa458b2a" providerId="LiveId" clId="{D1F6DF24-7977-416E-A8CB-0CF0122DCE5C}" dt="2023-07-08T12:06:28.433" v="13206" actId="1036"/>
          <ac:picMkLst>
            <pc:docMk/>
            <pc:sldMk cId="4293514583" sldId="428"/>
            <ac:picMk id="29" creationId="{64CB0889-A4A4-44DB-8327-E70993227398}"/>
          </ac:picMkLst>
        </pc:picChg>
        <pc:picChg chg="mod">
          <ac:chgData name="MAZEN KHERALLAH" userId="4d8bae32aa458b2a" providerId="LiveId" clId="{D1F6DF24-7977-416E-A8CB-0CF0122DCE5C}" dt="2023-07-08T12:06:28.433" v="13206" actId="1036"/>
          <ac:picMkLst>
            <pc:docMk/>
            <pc:sldMk cId="4293514583" sldId="428"/>
            <ac:picMk id="36" creationId="{6C1C7559-3A93-48A8-9246-0EC403DD412E}"/>
          </ac:picMkLst>
        </pc:picChg>
        <pc:cxnChg chg="mod">
          <ac:chgData name="MAZEN KHERALLAH" userId="4d8bae32aa458b2a" providerId="LiveId" clId="{D1F6DF24-7977-416E-A8CB-0CF0122DCE5C}" dt="2023-07-08T12:06:28.433" v="13206" actId="1036"/>
          <ac:cxnSpMkLst>
            <pc:docMk/>
            <pc:sldMk cId="4293514583" sldId="428"/>
            <ac:cxnSpMk id="4" creationId="{C71428DA-6CFE-4551-8B13-91D3BD9CE715}"/>
          </ac:cxnSpMkLst>
        </pc:cxnChg>
        <pc:cxnChg chg="mod">
          <ac:chgData name="MAZEN KHERALLAH" userId="4d8bae32aa458b2a" providerId="LiveId" clId="{D1F6DF24-7977-416E-A8CB-0CF0122DCE5C}" dt="2023-07-08T12:06:28.433" v="13206" actId="1036"/>
          <ac:cxnSpMkLst>
            <pc:docMk/>
            <pc:sldMk cId="4293514583" sldId="428"/>
            <ac:cxnSpMk id="6" creationId="{A6990758-DC82-4F54-A5DA-2AA4C4E25D19}"/>
          </ac:cxnSpMkLst>
        </pc:cxnChg>
      </pc:sldChg>
      <pc:sldChg chg="modSp add mod modClrScheme chgLayout">
        <pc:chgData name="MAZEN KHERALLAH" userId="4d8bae32aa458b2a" providerId="LiveId" clId="{D1F6DF24-7977-416E-A8CB-0CF0122DCE5C}" dt="2023-07-08T02:44:57.220" v="12865" actId="313"/>
        <pc:sldMkLst>
          <pc:docMk/>
          <pc:sldMk cId="2291737599" sldId="432"/>
        </pc:sldMkLst>
        <pc:spChg chg="mod ord">
          <ac:chgData name="MAZEN KHERALLAH" userId="4d8bae32aa458b2a" providerId="LiveId" clId="{D1F6DF24-7977-416E-A8CB-0CF0122DCE5C}" dt="2023-07-08T02:44:57.220" v="12865" actId="313"/>
          <ac:spMkLst>
            <pc:docMk/>
            <pc:sldMk cId="2291737599" sldId="432"/>
            <ac:spMk id="15" creationId="{00000000-0000-0000-0000-000000000000}"/>
          </ac:spMkLst>
        </pc:spChg>
        <pc:graphicFrameChg chg="modGraphic">
          <ac:chgData name="MAZEN KHERALLAH" userId="4d8bae32aa458b2a" providerId="LiveId" clId="{D1F6DF24-7977-416E-A8CB-0CF0122DCE5C}" dt="2023-07-08T02:44:53.817" v="12864" actId="313"/>
          <ac:graphicFrameMkLst>
            <pc:docMk/>
            <pc:sldMk cId="2291737599" sldId="432"/>
            <ac:graphicFrameMk id="9" creationId="{00000000-0000-0000-0000-000000000000}"/>
          </ac:graphicFrameMkLst>
        </pc:graphicFrameChg>
      </pc:sldChg>
      <pc:sldChg chg="addSp delSp modSp add mod chgLayout modNotesTx">
        <pc:chgData name="MAZEN KHERALLAH" userId="4d8bae32aa458b2a" providerId="LiveId" clId="{D1F6DF24-7977-416E-A8CB-0CF0122DCE5C}" dt="2023-07-06T11:33:41.852" v="9830" actId="12788"/>
        <pc:sldMkLst>
          <pc:docMk/>
          <pc:sldMk cId="4258757431" sldId="473"/>
        </pc:sldMkLst>
        <pc:spChg chg="del mod">
          <ac:chgData name="MAZEN KHERALLAH" userId="4d8bae32aa458b2a" providerId="LiveId" clId="{D1F6DF24-7977-416E-A8CB-0CF0122DCE5C}" dt="2023-07-02T19:17:03.204" v="7617" actId="478"/>
          <ac:spMkLst>
            <pc:docMk/>
            <pc:sldMk cId="4258757431" sldId="473"/>
            <ac:spMk id="2" creationId="{00000000-0000-0000-0000-000000000000}"/>
          </ac:spMkLst>
        </pc:spChg>
        <pc:spChg chg="add mod ord">
          <ac:chgData name="MAZEN KHERALLAH" userId="4d8bae32aa458b2a" providerId="LiveId" clId="{D1F6DF24-7977-416E-A8CB-0CF0122DCE5C}" dt="2023-07-02T19:17:29.926" v="7625" actId="404"/>
          <ac:spMkLst>
            <pc:docMk/>
            <pc:sldMk cId="4258757431" sldId="473"/>
            <ac:spMk id="3" creationId="{8BC44936-03DF-2CFD-224C-3434E2F3431D}"/>
          </ac:spMkLst>
        </pc:spChg>
        <pc:spChg chg="mod ord">
          <ac:chgData name="MAZEN KHERALLAH" userId="4d8bae32aa458b2a" providerId="LiveId" clId="{D1F6DF24-7977-416E-A8CB-0CF0122DCE5C}" dt="2023-07-02T19:17:20.136" v="7618" actId="700"/>
          <ac:spMkLst>
            <pc:docMk/>
            <pc:sldMk cId="4258757431" sldId="473"/>
            <ac:spMk id="6" creationId="{00000000-0000-0000-0000-000000000000}"/>
          </ac:spMkLst>
        </pc:spChg>
        <pc:picChg chg="mod">
          <ac:chgData name="MAZEN KHERALLAH" userId="4d8bae32aa458b2a" providerId="LiveId" clId="{D1F6DF24-7977-416E-A8CB-0CF0122DCE5C}" dt="2023-07-06T11:33:41.852" v="9830" actId="12788"/>
          <ac:picMkLst>
            <pc:docMk/>
            <pc:sldMk cId="4258757431" sldId="473"/>
            <ac:picMk id="4" creationId="{00000000-0000-0000-0000-000000000000}"/>
          </ac:picMkLst>
        </pc:picChg>
      </pc:sldChg>
      <pc:sldChg chg="addSp modSp add mod modNotesTx">
        <pc:chgData name="MAZEN KHERALLAH" userId="4d8bae32aa458b2a" providerId="LiveId" clId="{D1F6DF24-7977-416E-A8CB-0CF0122DCE5C}" dt="2023-07-02T19:15:59.406" v="7614"/>
        <pc:sldMkLst>
          <pc:docMk/>
          <pc:sldMk cId="976663268" sldId="479"/>
        </pc:sldMkLst>
        <pc:spChg chg="add mod">
          <ac:chgData name="MAZEN KHERALLAH" userId="4d8bae32aa458b2a" providerId="LiveId" clId="{D1F6DF24-7977-416E-A8CB-0CF0122DCE5C}" dt="2023-07-02T19:04:35.365" v="7504" actId="2085"/>
          <ac:spMkLst>
            <pc:docMk/>
            <pc:sldMk cId="976663268" sldId="479"/>
            <ac:spMk id="2" creationId="{448E573D-58D8-2CCF-184D-57FBAFB94B78}"/>
          </ac:spMkLst>
        </pc:spChg>
        <pc:graphicFrameChg chg="mod">
          <ac:chgData name="MAZEN KHERALLAH" userId="4d8bae32aa458b2a" providerId="LiveId" clId="{D1F6DF24-7977-416E-A8CB-0CF0122DCE5C}" dt="2023-07-02T18:56:54.774" v="7462" actId="207"/>
          <ac:graphicFrameMkLst>
            <pc:docMk/>
            <pc:sldMk cId="976663268" sldId="479"/>
            <ac:graphicFrameMk id="7" creationId="{00000000-0000-0000-0000-000000000000}"/>
          </ac:graphicFrameMkLst>
        </pc:graphicFrameChg>
      </pc:sldChg>
      <pc:sldChg chg="addSp modSp add mod">
        <pc:chgData name="MAZEN KHERALLAH" userId="4d8bae32aa458b2a" providerId="LiveId" clId="{D1F6DF24-7977-416E-A8CB-0CF0122DCE5C}" dt="2023-07-02T19:04:42.431" v="7506" actId="2085"/>
        <pc:sldMkLst>
          <pc:docMk/>
          <pc:sldMk cId="2047726029" sldId="864"/>
        </pc:sldMkLst>
        <pc:spChg chg="add mod">
          <ac:chgData name="MAZEN KHERALLAH" userId="4d8bae32aa458b2a" providerId="LiveId" clId="{D1F6DF24-7977-416E-A8CB-0CF0122DCE5C}" dt="2023-07-02T19:04:42.431" v="7506" actId="2085"/>
          <ac:spMkLst>
            <pc:docMk/>
            <pc:sldMk cId="2047726029" sldId="864"/>
            <ac:spMk id="2" creationId="{4D7BBD99-5CD2-1018-06A9-25758BC23B29}"/>
          </ac:spMkLst>
        </pc:spChg>
        <pc:spChg chg="mod">
          <ac:chgData name="MAZEN KHERALLAH" userId="4d8bae32aa458b2a" providerId="LiveId" clId="{D1F6DF24-7977-416E-A8CB-0CF0122DCE5C}" dt="2023-07-02T18:58:00.617" v="7466" actId="1076"/>
          <ac:spMkLst>
            <pc:docMk/>
            <pc:sldMk cId="2047726029" sldId="864"/>
            <ac:spMk id="3" creationId="{00000000-0000-0000-0000-000000000000}"/>
          </ac:spMkLst>
        </pc:spChg>
        <pc:spChg chg="mod">
          <ac:chgData name="MAZEN KHERALLAH" userId="4d8bae32aa458b2a" providerId="LiveId" clId="{D1F6DF24-7977-416E-A8CB-0CF0122DCE5C}" dt="2023-07-02T18:58:12.577" v="7470" actId="1036"/>
          <ac:spMkLst>
            <pc:docMk/>
            <pc:sldMk cId="2047726029" sldId="864"/>
            <ac:spMk id="9" creationId="{00000000-0000-0000-0000-000000000000}"/>
          </ac:spMkLst>
        </pc:spChg>
        <pc:graphicFrameChg chg="mod">
          <ac:chgData name="MAZEN KHERALLAH" userId="4d8bae32aa458b2a" providerId="LiveId" clId="{D1F6DF24-7977-416E-A8CB-0CF0122DCE5C}" dt="2023-07-02T18:57:55.294" v="7465" actId="207"/>
          <ac:graphicFrameMkLst>
            <pc:docMk/>
            <pc:sldMk cId="2047726029" sldId="864"/>
            <ac:graphicFrameMk id="7" creationId="{00000000-0000-0000-0000-000000000000}"/>
          </ac:graphicFrameMkLst>
        </pc:graphicFrameChg>
      </pc:sldChg>
      <pc:sldChg chg="delSp modSp mod modNotesTx">
        <pc:chgData name="MAZEN KHERALLAH" userId="4d8bae32aa458b2a" providerId="LiveId" clId="{D1F6DF24-7977-416E-A8CB-0CF0122DCE5C}" dt="2023-07-07T14:20:25.818" v="10596" actId="6549"/>
        <pc:sldMkLst>
          <pc:docMk/>
          <pc:sldMk cId="1782731124" sldId="2081"/>
        </pc:sldMkLst>
        <pc:spChg chg="mod">
          <ac:chgData name="MAZEN KHERALLAH" userId="4d8bae32aa458b2a" providerId="LiveId" clId="{D1F6DF24-7977-416E-A8CB-0CF0122DCE5C}" dt="2023-07-07T14:20:19.320" v="10595" actId="20577"/>
          <ac:spMkLst>
            <pc:docMk/>
            <pc:sldMk cId="1782731124" sldId="2081"/>
            <ac:spMk id="2" creationId="{00000000-0000-0000-0000-000000000000}"/>
          </ac:spMkLst>
        </pc:spChg>
        <pc:graphicFrameChg chg="del">
          <ac:chgData name="MAZEN KHERALLAH" userId="4d8bae32aa458b2a" providerId="LiveId" clId="{D1F6DF24-7977-416E-A8CB-0CF0122DCE5C}" dt="2023-06-18T17:39:36.764" v="59" actId="478"/>
          <ac:graphicFrameMkLst>
            <pc:docMk/>
            <pc:sldMk cId="1782731124" sldId="2081"/>
            <ac:graphicFrameMk id="7" creationId="{5C832788-6BEA-0DA8-0E30-341723660C62}"/>
          </ac:graphicFrameMkLst>
        </pc:graphicFrameChg>
        <pc:picChg chg="del">
          <ac:chgData name="MAZEN KHERALLAH" userId="4d8bae32aa458b2a" providerId="LiveId" clId="{D1F6DF24-7977-416E-A8CB-0CF0122DCE5C}" dt="2023-06-18T17:39:38.741" v="60" actId="478"/>
          <ac:picMkLst>
            <pc:docMk/>
            <pc:sldMk cId="1782731124" sldId="2081"/>
            <ac:picMk id="6" creationId="{4123FFC7-4E81-44CE-15A0-833E2E0F90B5}"/>
          </ac:picMkLst>
        </pc:picChg>
      </pc:sldChg>
      <pc:sldChg chg="addSp delSp modSp new mod ord">
        <pc:chgData name="MAZEN KHERALLAH" userId="4d8bae32aa458b2a" providerId="LiveId" clId="{D1F6DF24-7977-416E-A8CB-0CF0122DCE5C}" dt="2023-07-10T10:59:16.813" v="13734" actId="12788"/>
        <pc:sldMkLst>
          <pc:docMk/>
          <pc:sldMk cId="767017871" sldId="2082"/>
        </pc:sldMkLst>
        <pc:spChg chg="mod">
          <ac:chgData name="MAZEN KHERALLAH" userId="4d8bae32aa458b2a" providerId="LiveId" clId="{D1F6DF24-7977-416E-A8CB-0CF0122DCE5C}" dt="2023-06-23T20:50:44.298" v="4043"/>
          <ac:spMkLst>
            <pc:docMk/>
            <pc:sldMk cId="767017871" sldId="2082"/>
            <ac:spMk id="2" creationId="{FC0959B6-51D6-44DF-C993-5714AC4D3B99}"/>
          </ac:spMkLst>
        </pc:spChg>
        <pc:spChg chg="del">
          <ac:chgData name="MAZEN KHERALLAH" userId="4d8bae32aa458b2a" providerId="LiveId" clId="{D1F6DF24-7977-416E-A8CB-0CF0122DCE5C}" dt="2023-06-18T17:47:02.502" v="72" actId="931"/>
          <ac:spMkLst>
            <pc:docMk/>
            <pc:sldMk cId="767017871" sldId="2082"/>
            <ac:spMk id="3" creationId="{D9464C15-F998-2CEC-E2A3-67C50AF0135C}"/>
          </ac:spMkLst>
        </pc:spChg>
        <pc:spChg chg="add del mod">
          <ac:chgData name="MAZEN KHERALLAH" userId="4d8bae32aa458b2a" providerId="LiveId" clId="{D1F6DF24-7977-416E-A8CB-0CF0122DCE5C}" dt="2023-07-02T19:49:46.821" v="7640" actId="931"/>
          <ac:spMkLst>
            <pc:docMk/>
            <pc:sldMk cId="767017871" sldId="2082"/>
            <ac:spMk id="4" creationId="{ACAC5D70-F3E7-98D8-ADCF-DD6C200366F3}"/>
          </ac:spMkLst>
        </pc:spChg>
        <pc:spChg chg="add del mod">
          <ac:chgData name="MAZEN KHERALLAH" userId="4d8bae32aa458b2a" providerId="LiveId" clId="{D1F6DF24-7977-416E-A8CB-0CF0122DCE5C}" dt="2023-07-10T10:59:00.965" v="13729" actId="931"/>
          <ac:spMkLst>
            <pc:docMk/>
            <pc:sldMk cId="767017871" sldId="2082"/>
            <ac:spMk id="4" creationId="{FB8E8CDF-CD09-BC0D-B2A1-B16F4A9324DC}"/>
          </ac:spMkLst>
        </pc:spChg>
        <pc:spChg chg="add mod">
          <ac:chgData name="MAZEN KHERALLAH" userId="4d8bae32aa458b2a" providerId="LiveId" clId="{D1F6DF24-7977-416E-A8CB-0CF0122DCE5C}" dt="2023-07-02T20:17:39.345" v="7887"/>
          <ac:spMkLst>
            <pc:docMk/>
            <pc:sldMk cId="767017871" sldId="2082"/>
            <ac:spMk id="8" creationId="{F5D82B53-F66C-D931-8AE3-0CA4E6AF66E1}"/>
          </ac:spMkLst>
        </pc:spChg>
        <pc:picChg chg="add del mod">
          <ac:chgData name="MAZEN KHERALLAH" userId="4d8bae32aa458b2a" providerId="LiveId" clId="{D1F6DF24-7977-416E-A8CB-0CF0122DCE5C}" dt="2023-07-02T19:49:23.421" v="7639" actId="478"/>
          <ac:picMkLst>
            <pc:docMk/>
            <pc:sldMk cId="767017871" sldId="2082"/>
            <ac:picMk id="5" creationId="{551A26F1-C7FA-327D-2F05-BBF02ED9EA2C}"/>
          </ac:picMkLst>
        </pc:picChg>
        <pc:picChg chg="add mod">
          <ac:chgData name="MAZEN KHERALLAH" userId="4d8bae32aa458b2a" providerId="LiveId" clId="{D1F6DF24-7977-416E-A8CB-0CF0122DCE5C}" dt="2023-07-10T10:59:16.813" v="13734" actId="12788"/>
          <ac:picMkLst>
            <pc:docMk/>
            <pc:sldMk cId="767017871" sldId="2082"/>
            <ac:picMk id="6" creationId="{A8B62A8F-B6A3-2F7D-41E2-D55EDA2991BD}"/>
          </ac:picMkLst>
        </pc:picChg>
        <pc:picChg chg="add del mod">
          <ac:chgData name="MAZEN KHERALLAH" userId="4d8bae32aa458b2a" providerId="LiveId" clId="{D1F6DF24-7977-416E-A8CB-0CF0122DCE5C}" dt="2023-07-10T10:58:37.916" v="13728" actId="478"/>
          <ac:picMkLst>
            <pc:docMk/>
            <pc:sldMk cId="767017871" sldId="2082"/>
            <ac:picMk id="7" creationId="{7B2E5632-C367-D80A-B0A0-E967AA4E30DA}"/>
          </ac:picMkLst>
        </pc:picChg>
      </pc:sldChg>
      <pc:sldChg chg="addSp delSp modSp new del mod setBg">
        <pc:chgData name="MAZEN KHERALLAH" userId="4d8bae32aa458b2a" providerId="LiveId" clId="{D1F6DF24-7977-416E-A8CB-0CF0122DCE5C}" dt="2023-06-18T17:46:43.896" v="70" actId="47"/>
        <pc:sldMkLst>
          <pc:docMk/>
          <pc:sldMk cId="3628910762" sldId="2082"/>
        </pc:sldMkLst>
        <pc:spChg chg="mod">
          <ac:chgData name="MAZEN KHERALLAH" userId="4d8bae32aa458b2a" providerId="LiveId" clId="{D1F6DF24-7977-416E-A8CB-0CF0122DCE5C}" dt="2023-06-18T17:40:38.902" v="68" actId="26606"/>
          <ac:spMkLst>
            <pc:docMk/>
            <pc:sldMk cId="3628910762" sldId="2082"/>
            <ac:spMk id="2" creationId="{2EBCFFE6-8C35-77FA-4702-AE10AFA42FA8}"/>
          </ac:spMkLst>
        </pc:spChg>
        <pc:spChg chg="del">
          <ac:chgData name="MAZEN KHERALLAH" userId="4d8bae32aa458b2a" providerId="LiveId" clId="{D1F6DF24-7977-416E-A8CB-0CF0122DCE5C}" dt="2023-06-18T17:40:18.407" v="62" actId="931"/>
          <ac:spMkLst>
            <pc:docMk/>
            <pc:sldMk cId="3628910762" sldId="2082"/>
            <ac:spMk id="3" creationId="{46D839BD-11E3-42A4-350A-E9A1444BC73F}"/>
          </ac:spMkLst>
        </pc:spChg>
        <pc:spChg chg="add">
          <ac:chgData name="MAZEN KHERALLAH" userId="4d8bae32aa458b2a" providerId="LiveId" clId="{D1F6DF24-7977-416E-A8CB-0CF0122DCE5C}" dt="2023-06-18T17:40:38.902" v="68" actId="26606"/>
          <ac:spMkLst>
            <pc:docMk/>
            <pc:sldMk cId="3628910762" sldId="2082"/>
            <ac:spMk id="9" creationId="{7FB73FC6-6BF8-D7BE-D4FB-4FCE187E8A0E}"/>
          </ac:spMkLst>
        </pc:spChg>
        <pc:spChg chg="add">
          <ac:chgData name="MAZEN KHERALLAH" userId="4d8bae32aa458b2a" providerId="LiveId" clId="{D1F6DF24-7977-416E-A8CB-0CF0122DCE5C}" dt="2023-06-18T17:40:38.902" v="68" actId="26606"/>
          <ac:spMkLst>
            <pc:docMk/>
            <pc:sldMk cId="3628910762" sldId="2082"/>
            <ac:spMk id="12" creationId="{284B70D5-875B-433D-BDBD-1522A85D6C1D}"/>
          </ac:spMkLst>
        </pc:spChg>
        <pc:spChg chg="add">
          <ac:chgData name="MAZEN KHERALLAH" userId="4d8bae32aa458b2a" providerId="LiveId" clId="{D1F6DF24-7977-416E-A8CB-0CF0122DCE5C}" dt="2023-06-18T17:40:38.902" v="68" actId="26606"/>
          <ac:spMkLst>
            <pc:docMk/>
            <pc:sldMk cId="3628910762" sldId="2082"/>
            <ac:spMk id="16" creationId="{1E299956-A9E7-4FC1-A0B1-D590CA9730E8}"/>
          </ac:spMkLst>
        </pc:spChg>
        <pc:spChg chg="add">
          <ac:chgData name="MAZEN KHERALLAH" userId="4d8bae32aa458b2a" providerId="LiveId" clId="{D1F6DF24-7977-416E-A8CB-0CF0122DCE5C}" dt="2023-06-18T17:40:38.902" v="68" actId="26606"/>
          <ac:spMkLst>
            <pc:docMk/>
            <pc:sldMk cId="3628910762" sldId="2082"/>
            <ac:spMk id="18" creationId="{17FC539C-B783-4B03-9F9E-D13430F3F64F}"/>
          </ac:spMkLst>
        </pc:spChg>
        <pc:picChg chg="add del mod">
          <ac:chgData name="MAZEN KHERALLAH" userId="4d8bae32aa458b2a" providerId="LiveId" clId="{D1F6DF24-7977-416E-A8CB-0CF0122DCE5C}" dt="2023-06-18T17:46:40.540" v="69" actId="478"/>
          <ac:picMkLst>
            <pc:docMk/>
            <pc:sldMk cId="3628910762" sldId="2082"/>
            <ac:picMk id="5" creationId="{2FE089DE-F334-C8A8-A360-A37FFCC72E6D}"/>
          </ac:picMkLst>
        </pc:picChg>
        <pc:cxnChg chg="add">
          <ac:chgData name="MAZEN KHERALLAH" userId="4d8bae32aa458b2a" providerId="LiveId" clId="{D1F6DF24-7977-416E-A8CB-0CF0122DCE5C}" dt="2023-06-18T17:40:38.902" v="68" actId="26606"/>
          <ac:cxnSpMkLst>
            <pc:docMk/>
            <pc:sldMk cId="3628910762" sldId="2082"/>
            <ac:cxnSpMk id="14" creationId="{C947DF4A-614C-4B4C-8B80-E5B9D8E8CFED}"/>
          </ac:cxnSpMkLst>
        </pc:cxnChg>
      </pc:sldChg>
      <pc:sldChg chg="addSp delSp modSp new mod ord modNotesTx">
        <pc:chgData name="MAZEN KHERALLAH" userId="4d8bae32aa458b2a" providerId="LiveId" clId="{D1F6DF24-7977-416E-A8CB-0CF0122DCE5C}" dt="2023-07-06T11:15:24.259" v="9717"/>
        <pc:sldMkLst>
          <pc:docMk/>
          <pc:sldMk cId="4002235906" sldId="2083"/>
        </pc:sldMkLst>
        <pc:spChg chg="mod">
          <ac:chgData name="MAZEN KHERALLAH" userId="4d8bae32aa458b2a" providerId="LiveId" clId="{D1F6DF24-7977-416E-A8CB-0CF0122DCE5C}" dt="2023-06-23T20:51:06.109" v="4047" actId="6549"/>
          <ac:spMkLst>
            <pc:docMk/>
            <pc:sldMk cId="4002235906" sldId="2083"/>
            <ac:spMk id="2" creationId="{54A113CF-025A-FA1D-673C-EA166B7458BA}"/>
          </ac:spMkLst>
        </pc:spChg>
        <pc:spChg chg="del">
          <ac:chgData name="MAZEN KHERALLAH" userId="4d8bae32aa458b2a" providerId="LiveId" clId="{D1F6DF24-7977-416E-A8CB-0CF0122DCE5C}" dt="2023-06-22T02:51:19.339" v="96" actId="1032"/>
          <ac:spMkLst>
            <pc:docMk/>
            <pc:sldMk cId="4002235906" sldId="2083"/>
            <ac:spMk id="3" creationId="{85CEC71B-A44A-10B3-A6BF-77F5869D6FB7}"/>
          </ac:spMkLst>
        </pc:spChg>
        <pc:spChg chg="add del mod">
          <ac:chgData name="MAZEN KHERALLAH" userId="4d8bae32aa458b2a" providerId="LiveId" clId="{D1F6DF24-7977-416E-A8CB-0CF0122DCE5C}" dt="2023-06-22T13:00:27.482" v="1430"/>
          <ac:spMkLst>
            <pc:docMk/>
            <pc:sldMk cId="4002235906" sldId="2083"/>
            <ac:spMk id="6" creationId="{177E633E-525B-05D5-EE8C-0B1E0A321F0B}"/>
          </ac:spMkLst>
        </pc:spChg>
        <pc:graphicFrameChg chg="add del mod modGraphic">
          <ac:chgData name="MAZEN KHERALLAH" userId="4d8bae32aa458b2a" providerId="LiveId" clId="{D1F6DF24-7977-416E-A8CB-0CF0122DCE5C}" dt="2023-06-22T13:00:22.559" v="1429" actId="21"/>
          <ac:graphicFrameMkLst>
            <pc:docMk/>
            <pc:sldMk cId="4002235906" sldId="2083"/>
            <ac:graphicFrameMk id="4" creationId="{09462C21-B908-0DA3-D5AC-8E9C9D7A84DE}"/>
          </ac:graphicFrameMkLst>
        </pc:graphicFrameChg>
        <pc:graphicFrameChg chg="add mod modGraphic">
          <ac:chgData name="MAZEN KHERALLAH" userId="4d8bae32aa458b2a" providerId="LiveId" clId="{D1F6DF24-7977-416E-A8CB-0CF0122DCE5C}" dt="2023-06-27T19:31:08.118" v="5421" actId="12100"/>
          <ac:graphicFrameMkLst>
            <pc:docMk/>
            <pc:sldMk cId="4002235906" sldId="2083"/>
            <ac:graphicFrameMk id="7" creationId="{CFD7499C-1EE6-31C1-3370-51AFC72996A4}"/>
          </ac:graphicFrameMkLst>
        </pc:graphicFrameChg>
        <pc:picChg chg="add del mod">
          <ac:chgData name="MAZEN KHERALLAH" userId="4d8bae32aa458b2a" providerId="LiveId" clId="{D1F6DF24-7977-416E-A8CB-0CF0122DCE5C}" dt="2023-06-22T02:49:57.837" v="86" actId="478"/>
          <ac:picMkLst>
            <pc:docMk/>
            <pc:sldMk cId="4002235906" sldId="2083"/>
            <ac:picMk id="1026" creationId="{D49C2EA5-82E9-4C8D-0FD6-08298B15EC6B}"/>
          </ac:picMkLst>
        </pc:picChg>
        <pc:picChg chg="add del mod">
          <ac:chgData name="MAZEN KHERALLAH" userId="4d8bae32aa458b2a" providerId="LiveId" clId="{D1F6DF24-7977-416E-A8CB-0CF0122DCE5C}" dt="2023-06-22T03:14:11.013" v="962" actId="21"/>
          <ac:picMkLst>
            <pc:docMk/>
            <pc:sldMk cId="4002235906" sldId="2083"/>
            <ac:picMk id="1028" creationId="{E2DCCA66-E546-6D2F-51AC-E6D69000968F}"/>
          </ac:picMkLst>
        </pc:picChg>
      </pc:sldChg>
      <pc:sldChg chg="addSp delSp modSp add mod ord modClrScheme chgLayout modNotesTx">
        <pc:chgData name="MAZEN KHERALLAH" userId="4d8bae32aa458b2a" providerId="LiveId" clId="{D1F6DF24-7977-416E-A8CB-0CF0122DCE5C}" dt="2023-06-27T19:35:07.469" v="5479" actId="1036"/>
        <pc:sldMkLst>
          <pc:docMk/>
          <pc:sldMk cId="669719677" sldId="2084"/>
        </pc:sldMkLst>
        <pc:spChg chg="del">
          <ac:chgData name="MAZEN KHERALLAH" userId="4d8bae32aa458b2a" providerId="LiveId" clId="{D1F6DF24-7977-416E-A8CB-0CF0122DCE5C}" dt="2023-06-23T20:07:11.514" v="3164" actId="700"/>
          <ac:spMkLst>
            <pc:docMk/>
            <pc:sldMk cId="669719677" sldId="2084"/>
            <ac:spMk id="2" creationId="{54A113CF-025A-FA1D-673C-EA166B7458BA}"/>
          </ac:spMkLst>
        </pc:spChg>
        <pc:spChg chg="del">
          <ac:chgData name="MAZEN KHERALLAH" userId="4d8bae32aa458b2a" providerId="LiveId" clId="{D1F6DF24-7977-416E-A8CB-0CF0122DCE5C}" dt="2023-06-23T20:07:07.133" v="3163" actId="478"/>
          <ac:spMkLst>
            <pc:docMk/>
            <pc:sldMk cId="669719677" sldId="2084"/>
            <ac:spMk id="3" creationId="{85CEC71B-A44A-10B3-A6BF-77F5869D6FB7}"/>
          </ac:spMkLst>
        </pc:spChg>
        <pc:spChg chg="add mod">
          <ac:chgData name="MAZEN KHERALLAH" userId="4d8bae32aa458b2a" providerId="LiveId" clId="{D1F6DF24-7977-416E-A8CB-0CF0122DCE5C}" dt="2023-06-27T19:35:07.469" v="5479" actId="1036"/>
          <ac:spMkLst>
            <pc:docMk/>
            <pc:sldMk cId="669719677" sldId="2084"/>
            <ac:spMk id="3" creationId="{DF1F5C36-1C68-6B8A-D284-8F2944BB0D82}"/>
          </ac:spMkLst>
        </pc:spChg>
        <pc:spChg chg="add mod">
          <ac:chgData name="MAZEN KHERALLAH" userId="4d8bae32aa458b2a" providerId="LiveId" clId="{D1F6DF24-7977-416E-A8CB-0CF0122DCE5C}" dt="2023-06-23T20:13:45.372" v="3429" actId="1038"/>
          <ac:spMkLst>
            <pc:docMk/>
            <pc:sldMk cId="669719677" sldId="2084"/>
            <ac:spMk id="10" creationId="{F4A5BA87-B333-A7A9-F37B-A6507530FA9D}"/>
          </ac:spMkLst>
        </pc:spChg>
        <pc:spChg chg="add mod">
          <ac:chgData name="MAZEN KHERALLAH" userId="4d8bae32aa458b2a" providerId="LiveId" clId="{D1F6DF24-7977-416E-A8CB-0CF0122DCE5C}" dt="2023-06-23T20:13:45.372" v="3429" actId="1038"/>
          <ac:spMkLst>
            <pc:docMk/>
            <pc:sldMk cId="669719677" sldId="2084"/>
            <ac:spMk id="11" creationId="{A0BC7A50-D7EB-847E-9515-0D153F95C52B}"/>
          </ac:spMkLst>
        </pc:spChg>
        <pc:spChg chg="add mod">
          <ac:chgData name="MAZEN KHERALLAH" userId="4d8bae32aa458b2a" providerId="LiveId" clId="{D1F6DF24-7977-416E-A8CB-0CF0122DCE5C}" dt="2023-06-23T20:13:45.372" v="3429" actId="1038"/>
          <ac:spMkLst>
            <pc:docMk/>
            <pc:sldMk cId="669719677" sldId="2084"/>
            <ac:spMk id="12" creationId="{4B5D7AC9-552D-EF2D-51FF-BE12AF06BA9E}"/>
          </ac:spMkLst>
        </pc:spChg>
        <pc:spChg chg="add mod">
          <ac:chgData name="MAZEN KHERALLAH" userId="4d8bae32aa458b2a" providerId="LiveId" clId="{D1F6DF24-7977-416E-A8CB-0CF0122DCE5C}" dt="2023-06-23T20:13:45.372" v="3429" actId="1038"/>
          <ac:spMkLst>
            <pc:docMk/>
            <pc:sldMk cId="669719677" sldId="2084"/>
            <ac:spMk id="13" creationId="{FB623E0C-B8DA-0F54-F05E-AA966F90E83C}"/>
          </ac:spMkLst>
        </pc:spChg>
        <pc:spChg chg="add mod">
          <ac:chgData name="MAZEN KHERALLAH" userId="4d8bae32aa458b2a" providerId="LiveId" clId="{D1F6DF24-7977-416E-A8CB-0CF0122DCE5C}" dt="2023-06-23T20:13:45.372" v="3429" actId="1038"/>
          <ac:spMkLst>
            <pc:docMk/>
            <pc:sldMk cId="669719677" sldId="2084"/>
            <ac:spMk id="14" creationId="{5D31821E-59FA-E6A7-F2A6-731BAB69BC9B}"/>
          </ac:spMkLst>
        </pc:spChg>
        <pc:spChg chg="add mod">
          <ac:chgData name="MAZEN KHERALLAH" userId="4d8bae32aa458b2a" providerId="LiveId" clId="{D1F6DF24-7977-416E-A8CB-0CF0122DCE5C}" dt="2023-06-23T20:13:45.372" v="3429" actId="1038"/>
          <ac:spMkLst>
            <pc:docMk/>
            <pc:sldMk cId="669719677" sldId="2084"/>
            <ac:spMk id="15" creationId="{6FF3609A-75B8-D9D4-143B-E6C557EEBD7D}"/>
          </ac:spMkLst>
        </pc:spChg>
        <pc:spChg chg="add mod">
          <ac:chgData name="MAZEN KHERALLAH" userId="4d8bae32aa458b2a" providerId="LiveId" clId="{D1F6DF24-7977-416E-A8CB-0CF0122DCE5C}" dt="2023-06-23T20:17:26.598" v="3460" actId="208"/>
          <ac:spMkLst>
            <pc:docMk/>
            <pc:sldMk cId="669719677" sldId="2084"/>
            <ac:spMk id="16" creationId="{848FEB84-CF79-D4D5-BCC4-DD3F5CBC0A1C}"/>
          </ac:spMkLst>
        </pc:spChg>
        <pc:spChg chg="add mod">
          <ac:chgData name="MAZEN KHERALLAH" userId="4d8bae32aa458b2a" providerId="LiveId" clId="{D1F6DF24-7977-416E-A8CB-0CF0122DCE5C}" dt="2023-06-23T20:17:54.188" v="3468" actId="207"/>
          <ac:spMkLst>
            <pc:docMk/>
            <pc:sldMk cId="669719677" sldId="2084"/>
            <ac:spMk id="22" creationId="{9F386421-63ED-5098-6679-48C714A4E966}"/>
          </ac:spMkLst>
        </pc:spChg>
        <pc:spChg chg="add mod">
          <ac:chgData name="MAZEN KHERALLAH" userId="4d8bae32aa458b2a" providerId="LiveId" clId="{D1F6DF24-7977-416E-A8CB-0CF0122DCE5C}" dt="2023-06-23T20:17:54.188" v="3468" actId="207"/>
          <ac:spMkLst>
            <pc:docMk/>
            <pc:sldMk cId="669719677" sldId="2084"/>
            <ac:spMk id="23" creationId="{F797EB68-2CA3-454B-346D-3D5DD624A752}"/>
          </ac:spMkLst>
        </pc:spChg>
        <pc:spChg chg="add del mod">
          <ac:chgData name="MAZEN KHERALLAH" userId="4d8bae32aa458b2a" providerId="LiveId" clId="{D1F6DF24-7977-416E-A8CB-0CF0122DCE5C}" dt="2023-06-23T20:17:54.188" v="3468" actId="207"/>
          <ac:spMkLst>
            <pc:docMk/>
            <pc:sldMk cId="669719677" sldId="2084"/>
            <ac:spMk id="24" creationId="{9EEF13A7-1E88-C08A-8561-DB0C09AB2FCD}"/>
          </ac:spMkLst>
        </pc:spChg>
        <pc:spChg chg="add mod">
          <ac:chgData name="MAZEN KHERALLAH" userId="4d8bae32aa458b2a" providerId="LiveId" clId="{D1F6DF24-7977-416E-A8CB-0CF0122DCE5C}" dt="2023-06-23T20:16:43.880" v="3459" actId="207"/>
          <ac:spMkLst>
            <pc:docMk/>
            <pc:sldMk cId="669719677" sldId="2084"/>
            <ac:spMk id="25" creationId="{0E062BEC-727E-5C26-78C8-1E51EE6C472F}"/>
          </ac:spMkLst>
        </pc:spChg>
        <pc:spChg chg="add mod">
          <ac:chgData name="MAZEN KHERALLAH" userId="4d8bae32aa458b2a" providerId="LiveId" clId="{D1F6DF24-7977-416E-A8CB-0CF0122DCE5C}" dt="2023-06-23T20:16:43.880" v="3459" actId="207"/>
          <ac:spMkLst>
            <pc:docMk/>
            <pc:sldMk cId="669719677" sldId="2084"/>
            <ac:spMk id="26" creationId="{D777C72A-2C68-81E5-FD47-AEF3DC7988B7}"/>
          </ac:spMkLst>
        </pc:spChg>
        <pc:spChg chg="add mod">
          <ac:chgData name="MAZEN KHERALLAH" userId="4d8bae32aa458b2a" providerId="LiveId" clId="{D1F6DF24-7977-416E-A8CB-0CF0122DCE5C}" dt="2023-06-23T20:16:43.880" v="3459" actId="207"/>
          <ac:spMkLst>
            <pc:docMk/>
            <pc:sldMk cId="669719677" sldId="2084"/>
            <ac:spMk id="27" creationId="{11E0BC20-5C6F-F4F2-A6EF-D2602E0B7114}"/>
          </ac:spMkLst>
        </pc:spChg>
        <pc:spChg chg="add mod">
          <ac:chgData name="MAZEN KHERALLAH" userId="4d8bae32aa458b2a" providerId="LiveId" clId="{D1F6DF24-7977-416E-A8CB-0CF0122DCE5C}" dt="2023-06-23T20:16:43.880" v="3459" actId="207"/>
          <ac:spMkLst>
            <pc:docMk/>
            <pc:sldMk cId="669719677" sldId="2084"/>
            <ac:spMk id="28" creationId="{CD385ED2-07BB-9624-8EFF-E123EA79EBB2}"/>
          </ac:spMkLst>
        </pc:spChg>
        <pc:spChg chg="add mod">
          <ac:chgData name="MAZEN KHERALLAH" userId="4d8bae32aa458b2a" providerId="LiveId" clId="{D1F6DF24-7977-416E-A8CB-0CF0122DCE5C}" dt="2023-06-27T18:53:40.445" v="5148" actId="20577"/>
          <ac:spMkLst>
            <pc:docMk/>
            <pc:sldMk cId="669719677" sldId="2084"/>
            <ac:spMk id="29" creationId="{EA5D8358-BB2D-A921-4648-734D1E3AD9F9}"/>
          </ac:spMkLst>
        </pc:spChg>
        <pc:spChg chg="add del mod">
          <ac:chgData name="MAZEN KHERALLAH" userId="4d8bae32aa458b2a" providerId="LiveId" clId="{D1F6DF24-7977-416E-A8CB-0CF0122DCE5C}" dt="2023-06-23T20:04:55.003" v="3147" actId="478"/>
          <ac:spMkLst>
            <pc:docMk/>
            <pc:sldMk cId="669719677" sldId="2084"/>
            <ac:spMk id="30" creationId="{2F296AF5-9CC0-E847-3647-07982C7CDF11}"/>
          </ac:spMkLst>
        </pc:spChg>
        <pc:spChg chg="add mod">
          <ac:chgData name="MAZEN KHERALLAH" userId="4d8bae32aa458b2a" providerId="LiveId" clId="{D1F6DF24-7977-416E-A8CB-0CF0122DCE5C}" dt="2023-06-23T20:13:45.372" v="3429" actId="1038"/>
          <ac:spMkLst>
            <pc:docMk/>
            <pc:sldMk cId="669719677" sldId="2084"/>
            <ac:spMk id="31" creationId="{EBE78495-5F5F-81AA-FFFB-DAC8738BE478}"/>
          </ac:spMkLst>
        </pc:spChg>
        <pc:spChg chg="add mod">
          <ac:chgData name="MAZEN KHERALLAH" userId="4d8bae32aa458b2a" providerId="LiveId" clId="{D1F6DF24-7977-416E-A8CB-0CF0122DCE5C}" dt="2023-06-23T20:15:31.752" v="3454" actId="1036"/>
          <ac:spMkLst>
            <pc:docMk/>
            <pc:sldMk cId="669719677" sldId="2084"/>
            <ac:spMk id="32" creationId="{C8A18C72-736C-6311-79F6-3A83C11F0E39}"/>
          </ac:spMkLst>
        </pc:spChg>
        <pc:spChg chg="add mod">
          <ac:chgData name="MAZEN KHERALLAH" userId="4d8bae32aa458b2a" providerId="LiveId" clId="{D1F6DF24-7977-416E-A8CB-0CF0122DCE5C}" dt="2023-06-23T20:14:40.649" v="3431" actId="555"/>
          <ac:spMkLst>
            <pc:docMk/>
            <pc:sldMk cId="669719677" sldId="2084"/>
            <ac:spMk id="33" creationId="{1B128246-6176-6DDB-CC9A-A5B7FEC258C4}"/>
          </ac:spMkLst>
        </pc:spChg>
        <pc:spChg chg="add mod">
          <ac:chgData name="MAZEN KHERALLAH" userId="4d8bae32aa458b2a" providerId="LiveId" clId="{D1F6DF24-7977-416E-A8CB-0CF0122DCE5C}" dt="2023-06-23T20:15:07.580" v="3442" actId="1036"/>
          <ac:spMkLst>
            <pc:docMk/>
            <pc:sldMk cId="669719677" sldId="2084"/>
            <ac:spMk id="34" creationId="{03829C50-8F33-B96F-2A39-FE0D0AB213F6}"/>
          </ac:spMkLst>
        </pc:spChg>
        <pc:spChg chg="add mod">
          <ac:chgData name="MAZEN KHERALLAH" userId="4d8bae32aa458b2a" providerId="LiveId" clId="{D1F6DF24-7977-416E-A8CB-0CF0122DCE5C}" dt="2023-06-23T20:15:26.963" v="3451" actId="1036"/>
          <ac:spMkLst>
            <pc:docMk/>
            <pc:sldMk cId="669719677" sldId="2084"/>
            <ac:spMk id="35" creationId="{1163B1D1-C38E-B544-C635-000C21965DB6}"/>
          </ac:spMkLst>
        </pc:spChg>
        <pc:spChg chg="add mod">
          <ac:chgData name="MAZEN KHERALLAH" userId="4d8bae32aa458b2a" providerId="LiveId" clId="{D1F6DF24-7977-416E-A8CB-0CF0122DCE5C}" dt="2023-06-23T20:13:45.372" v="3429" actId="1038"/>
          <ac:spMkLst>
            <pc:docMk/>
            <pc:sldMk cId="669719677" sldId="2084"/>
            <ac:spMk id="36" creationId="{27C48444-8ACA-E0F8-BFB7-1D155C6F1DDB}"/>
          </ac:spMkLst>
        </pc:spChg>
        <pc:spChg chg="add mod">
          <ac:chgData name="MAZEN KHERALLAH" userId="4d8bae32aa458b2a" providerId="LiveId" clId="{D1F6DF24-7977-416E-A8CB-0CF0122DCE5C}" dt="2023-06-23T20:13:45.372" v="3429" actId="1038"/>
          <ac:spMkLst>
            <pc:docMk/>
            <pc:sldMk cId="669719677" sldId="2084"/>
            <ac:spMk id="37" creationId="{E5EC1DF0-0706-0057-E5FA-1CDE7E1AE7EB}"/>
          </ac:spMkLst>
        </pc:spChg>
        <pc:spChg chg="add mod">
          <ac:chgData name="MAZEN KHERALLAH" userId="4d8bae32aa458b2a" providerId="LiveId" clId="{D1F6DF24-7977-416E-A8CB-0CF0122DCE5C}" dt="2023-06-23T20:13:45.372" v="3429" actId="1038"/>
          <ac:spMkLst>
            <pc:docMk/>
            <pc:sldMk cId="669719677" sldId="2084"/>
            <ac:spMk id="38" creationId="{8AD6430E-8E2E-9348-7B20-EDFB7C28BFC1}"/>
          </ac:spMkLst>
        </pc:spChg>
        <pc:spChg chg="add mod">
          <ac:chgData name="MAZEN KHERALLAH" userId="4d8bae32aa458b2a" providerId="LiveId" clId="{D1F6DF24-7977-416E-A8CB-0CF0122DCE5C}" dt="2023-06-23T20:14:21.989" v="3430" actId="313"/>
          <ac:spMkLst>
            <pc:docMk/>
            <pc:sldMk cId="669719677" sldId="2084"/>
            <ac:spMk id="39" creationId="{0E39F366-32BA-B28B-F4D5-CF0087746F86}"/>
          </ac:spMkLst>
        </pc:spChg>
        <pc:spChg chg="add mod">
          <ac:chgData name="MAZEN KHERALLAH" userId="4d8bae32aa458b2a" providerId="LiveId" clId="{D1F6DF24-7977-416E-A8CB-0CF0122DCE5C}" dt="2023-06-23T20:16:02.350" v="3456" actId="207"/>
          <ac:spMkLst>
            <pc:docMk/>
            <pc:sldMk cId="669719677" sldId="2084"/>
            <ac:spMk id="40" creationId="{6FCFE2CC-291B-8D48-5409-55BEC0131B79}"/>
          </ac:spMkLst>
        </pc:spChg>
        <pc:spChg chg="add mod">
          <ac:chgData name="MAZEN KHERALLAH" userId="4d8bae32aa458b2a" providerId="LiveId" clId="{D1F6DF24-7977-416E-A8CB-0CF0122DCE5C}" dt="2023-06-23T20:16:02.350" v="3456" actId="207"/>
          <ac:spMkLst>
            <pc:docMk/>
            <pc:sldMk cId="669719677" sldId="2084"/>
            <ac:spMk id="41" creationId="{58A89612-585E-FACF-49CB-E07A335DBFB0}"/>
          </ac:spMkLst>
        </pc:spChg>
        <pc:spChg chg="add mod">
          <ac:chgData name="MAZEN KHERALLAH" userId="4d8bae32aa458b2a" providerId="LiveId" clId="{D1F6DF24-7977-416E-A8CB-0CF0122DCE5C}" dt="2023-06-23T20:16:02.350" v="3456" actId="207"/>
          <ac:spMkLst>
            <pc:docMk/>
            <pc:sldMk cId="669719677" sldId="2084"/>
            <ac:spMk id="42" creationId="{3A6AEB16-17CD-737B-6670-6B19938ED603}"/>
          </ac:spMkLst>
        </pc:spChg>
        <pc:spChg chg="add mod">
          <ac:chgData name="MAZEN KHERALLAH" userId="4d8bae32aa458b2a" providerId="LiveId" clId="{D1F6DF24-7977-416E-A8CB-0CF0122DCE5C}" dt="2023-06-23T20:16:02.350" v="3456" actId="207"/>
          <ac:spMkLst>
            <pc:docMk/>
            <pc:sldMk cId="669719677" sldId="2084"/>
            <ac:spMk id="43" creationId="{94F8C0A8-2359-62D6-662D-593B52ADD226}"/>
          </ac:spMkLst>
        </pc:spChg>
        <pc:picChg chg="del mod">
          <ac:chgData name="MAZEN KHERALLAH" userId="4d8bae32aa458b2a" providerId="LiveId" clId="{D1F6DF24-7977-416E-A8CB-0CF0122DCE5C}" dt="2023-06-23T20:13:36.341" v="3369" actId="478"/>
          <ac:picMkLst>
            <pc:docMk/>
            <pc:sldMk cId="669719677" sldId="2084"/>
            <ac:picMk id="1028" creationId="{E2DCCA66-E546-6D2F-51AC-E6D69000968F}"/>
          </ac:picMkLst>
        </pc:picChg>
        <pc:cxnChg chg="add mod">
          <ac:chgData name="MAZEN KHERALLAH" userId="4d8bae32aa458b2a" providerId="LiveId" clId="{D1F6DF24-7977-416E-A8CB-0CF0122DCE5C}" dt="2023-06-23T20:17:35.132" v="3466" actId="1037"/>
          <ac:cxnSpMkLst>
            <pc:docMk/>
            <pc:sldMk cId="669719677" sldId="2084"/>
            <ac:cxnSpMk id="5" creationId="{5488959F-8500-6A8F-C200-B96A7BC64D15}"/>
          </ac:cxnSpMkLst>
        </pc:cxnChg>
        <pc:cxnChg chg="add del mod">
          <ac:chgData name="MAZEN KHERALLAH" userId="4d8bae32aa458b2a" providerId="LiveId" clId="{D1F6DF24-7977-416E-A8CB-0CF0122DCE5C}" dt="2023-06-23T19:55:34.185" v="2875" actId="478"/>
          <ac:cxnSpMkLst>
            <pc:docMk/>
            <pc:sldMk cId="669719677" sldId="2084"/>
            <ac:cxnSpMk id="6" creationId="{A8603C43-3F72-F001-EDEB-2DDFC454E179}"/>
          </ac:cxnSpMkLst>
        </pc:cxnChg>
        <pc:cxnChg chg="add mod">
          <ac:chgData name="MAZEN KHERALLAH" userId="4d8bae32aa458b2a" providerId="LiveId" clId="{D1F6DF24-7977-416E-A8CB-0CF0122DCE5C}" dt="2023-06-23T20:13:45.372" v="3429" actId="1038"/>
          <ac:cxnSpMkLst>
            <pc:docMk/>
            <pc:sldMk cId="669719677" sldId="2084"/>
            <ac:cxnSpMk id="7" creationId="{91064F8C-6436-6B1D-48CC-0F7BBAEBED56}"/>
          </ac:cxnSpMkLst>
        </pc:cxnChg>
        <pc:cxnChg chg="add mod">
          <ac:chgData name="MAZEN KHERALLAH" userId="4d8bae32aa458b2a" providerId="LiveId" clId="{D1F6DF24-7977-416E-A8CB-0CF0122DCE5C}" dt="2023-06-23T20:13:45.372" v="3429" actId="1038"/>
          <ac:cxnSpMkLst>
            <pc:docMk/>
            <pc:sldMk cId="669719677" sldId="2084"/>
            <ac:cxnSpMk id="18" creationId="{A313DB69-19DE-32BA-951D-BA036F680CD5}"/>
          </ac:cxnSpMkLst>
        </pc:cxnChg>
        <pc:cxnChg chg="add mod">
          <ac:chgData name="MAZEN KHERALLAH" userId="4d8bae32aa458b2a" providerId="LiveId" clId="{D1F6DF24-7977-416E-A8CB-0CF0122DCE5C}" dt="2023-06-23T20:13:45.372" v="3429" actId="1038"/>
          <ac:cxnSpMkLst>
            <pc:docMk/>
            <pc:sldMk cId="669719677" sldId="2084"/>
            <ac:cxnSpMk id="19" creationId="{9CD882FC-0730-4838-D899-9F6AF5863E7C}"/>
          </ac:cxnSpMkLst>
        </pc:cxnChg>
        <pc:cxnChg chg="add mod">
          <ac:chgData name="MAZEN KHERALLAH" userId="4d8bae32aa458b2a" providerId="LiveId" clId="{D1F6DF24-7977-416E-A8CB-0CF0122DCE5C}" dt="2023-06-23T20:13:45.372" v="3429" actId="1038"/>
          <ac:cxnSpMkLst>
            <pc:docMk/>
            <pc:sldMk cId="669719677" sldId="2084"/>
            <ac:cxnSpMk id="20" creationId="{8A20BB70-78B9-84DC-D2FD-D780AE358B4C}"/>
          </ac:cxnSpMkLst>
        </pc:cxnChg>
        <pc:cxnChg chg="add mod">
          <ac:chgData name="MAZEN KHERALLAH" userId="4d8bae32aa458b2a" providerId="LiveId" clId="{D1F6DF24-7977-416E-A8CB-0CF0122DCE5C}" dt="2023-06-23T20:13:45.372" v="3429" actId="1038"/>
          <ac:cxnSpMkLst>
            <pc:docMk/>
            <pc:sldMk cId="669719677" sldId="2084"/>
            <ac:cxnSpMk id="21" creationId="{D1C02F24-DEC5-D2AB-F3EE-25461096C871}"/>
          </ac:cxnSpMkLst>
        </pc:cxnChg>
      </pc:sldChg>
      <pc:sldChg chg="del">
        <pc:chgData name="MAZEN KHERALLAH" userId="4d8bae32aa458b2a" providerId="LiveId" clId="{D1F6DF24-7977-416E-A8CB-0CF0122DCE5C}" dt="2023-07-02T18:20:03.342" v="7208" actId="47"/>
        <pc:sldMkLst>
          <pc:docMk/>
          <pc:sldMk cId="2138496154" sldId="2084"/>
        </pc:sldMkLst>
      </pc:sldChg>
      <pc:sldChg chg="addSp delSp modSp new mod ord setBg chgLayout">
        <pc:chgData name="MAZEN KHERALLAH" userId="4d8bae32aa458b2a" providerId="LiveId" clId="{D1F6DF24-7977-416E-A8CB-0CF0122DCE5C}" dt="2023-06-27T22:42:37.071" v="6107" actId="12788"/>
        <pc:sldMkLst>
          <pc:docMk/>
          <pc:sldMk cId="3398675046" sldId="2085"/>
        </pc:sldMkLst>
        <pc:spChg chg="del mod">
          <ac:chgData name="MAZEN KHERALLAH" userId="4d8bae32aa458b2a" providerId="LiveId" clId="{D1F6DF24-7977-416E-A8CB-0CF0122DCE5C}" dt="2023-06-22T12:59:54.574" v="1426" actId="6264"/>
          <ac:spMkLst>
            <pc:docMk/>
            <pc:sldMk cId="3398675046" sldId="2085"/>
            <ac:spMk id="2" creationId="{C5FB3982-0252-5B28-CCA6-9C283E307AC8}"/>
          </ac:spMkLst>
        </pc:spChg>
        <pc:spChg chg="add mod">
          <ac:chgData name="MAZEN KHERALLAH" userId="4d8bae32aa458b2a" providerId="LiveId" clId="{D1F6DF24-7977-416E-A8CB-0CF0122DCE5C}" dt="2023-06-27T22:42:37.071" v="6107" actId="12788"/>
          <ac:spMkLst>
            <pc:docMk/>
            <pc:sldMk cId="3398675046" sldId="2085"/>
            <ac:spMk id="3" creationId="{A42F63C0-1ADC-6D53-524D-74970DC39D2B}"/>
          </ac:spMkLst>
        </pc:spChg>
        <pc:spChg chg="del">
          <ac:chgData name="MAZEN KHERALLAH" userId="4d8bae32aa458b2a" providerId="LiveId" clId="{D1F6DF24-7977-416E-A8CB-0CF0122DCE5C}" dt="2023-06-22T12:52:25.709" v="965" actId="1032"/>
          <ac:spMkLst>
            <pc:docMk/>
            <pc:sldMk cId="3398675046" sldId="2085"/>
            <ac:spMk id="3" creationId="{BF65D55D-D9C1-5DB6-B478-4747EA5453B5}"/>
          </ac:spMkLst>
        </pc:spChg>
        <pc:spChg chg="add del mod">
          <ac:chgData name="MAZEN KHERALLAH" userId="4d8bae32aa458b2a" providerId="LiveId" clId="{D1F6DF24-7977-416E-A8CB-0CF0122DCE5C}" dt="2023-06-22T12:59:54.574" v="1426" actId="6264"/>
          <ac:spMkLst>
            <pc:docMk/>
            <pc:sldMk cId="3398675046" sldId="2085"/>
            <ac:spMk id="6" creationId="{AC982D11-9D6B-A152-6B59-9E0638D8EC4A}"/>
          </ac:spMkLst>
        </pc:spChg>
        <pc:spChg chg="add mod ord">
          <ac:chgData name="MAZEN KHERALLAH" userId="4d8bae32aa458b2a" providerId="LiveId" clId="{D1F6DF24-7977-416E-A8CB-0CF0122DCE5C}" dt="2023-06-24T01:32:40.302" v="4303" actId="368"/>
          <ac:spMkLst>
            <pc:docMk/>
            <pc:sldMk cId="3398675046" sldId="2085"/>
            <ac:spMk id="7" creationId="{1D9EAEEF-FB2A-6A20-0B10-A01101FFF4C8}"/>
          </ac:spMkLst>
        </pc:spChg>
        <pc:graphicFrameChg chg="add mod ord modGraphic">
          <ac:chgData name="MAZEN KHERALLAH" userId="4d8bae32aa458b2a" providerId="LiveId" clId="{D1F6DF24-7977-416E-A8CB-0CF0122DCE5C}" dt="2023-06-27T22:41:37.782" v="6096" actId="20577"/>
          <ac:graphicFrameMkLst>
            <pc:docMk/>
            <pc:sldMk cId="3398675046" sldId="2085"/>
            <ac:graphicFrameMk id="5" creationId="{B4278211-A4DB-D19E-AE3F-4C97F3667912}"/>
          </ac:graphicFrameMkLst>
        </pc:graphicFrameChg>
        <pc:picChg chg="add del mod">
          <ac:chgData name="MAZEN KHERALLAH" userId="4d8bae32aa458b2a" providerId="LiveId" clId="{D1F6DF24-7977-416E-A8CB-0CF0122DCE5C}" dt="2023-06-22T12:57:26.214" v="1398" actId="478"/>
          <ac:picMkLst>
            <pc:docMk/>
            <pc:sldMk cId="3398675046" sldId="2085"/>
            <ac:picMk id="4" creationId="{67FEDE8F-E755-61A1-D83B-51552489790D}"/>
          </ac:picMkLst>
        </pc:picChg>
        <pc:picChg chg="add del mod">
          <ac:chgData name="MAZEN KHERALLAH" userId="4d8bae32aa458b2a" providerId="LiveId" clId="{D1F6DF24-7977-416E-A8CB-0CF0122DCE5C}" dt="2023-06-27T22:41:47.972" v="6097" actId="478"/>
          <ac:picMkLst>
            <pc:docMk/>
            <pc:sldMk cId="3398675046" sldId="2085"/>
            <ac:picMk id="3074" creationId="{8AFF28A8-6FAC-8B52-E6CD-FFFA3AF5212B}"/>
          </ac:picMkLst>
        </pc:picChg>
      </pc:sldChg>
      <pc:sldChg chg="modSp mod">
        <pc:chgData name="MAZEN KHERALLAH" userId="4d8bae32aa458b2a" providerId="LiveId" clId="{D1F6DF24-7977-416E-A8CB-0CF0122DCE5C}" dt="2023-07-06T11:11:29.191" v="9659" actId="404"/>
        <pc:sldMkLst>
          <pc:docMk/>
          <pc:sldMk cId="3894162622" sldId="2085"/>
        </pc:sldMkLst>
        <pc:spChg chg="mod">
          <ac:chgData name="MAZEN KHERALLAH" userId="4d8bae32aa458b2a" providerId="LiveId" clId="{D1F6DF24-7977-416E-A8CB-0CF0122DCE5C}" dt="2023-07-06T11:10:30.114" v="9651" actId="20577"/>
          <ac:spMkLst>
            <pc:docMk/>
            <pc:sldMk cId="3894162622" sldId="2085"/>
            <ac:spMk id="7" creationId="{1D9EAEEF-FB2A-6A20-0B10-A01101FFF4C8}"/>
          </ac:spMkLst>
        </pc:spChg>
        <pc:graphicFrameChg chg="mod modGraphic">
          <ac:chgData name="MAZEN KHERALLAH" userId="4d8bae32aa458b2a" providerId="LiveId" clId="{D1F6DF24-7977-416E-A8CB-0CF0122DCE5C}" dt="2023-07-06T11:11:29.191" v="9659" actId="404"/>
          <ac:graphicFrameMkLst>
            <pc:docMk/>
            <pc:sldMk cId="3894162622" sldId="2085"/>
            <ac:graphicFrameMk id="5" creationId="{B4278211-A4DB-D19E-AE3F-4C97F3667912}"/>
          </ac:graphicFrameMkLst>
        </pc:graphicFrameChg>
      </pc:sldChg>
      <pc:sldChg chg="addSp delSp modSp new mod ord modClrScheme chgLayout modNotesTx">
        <pc:chgData name="MAZEN KHERALLAH" userId="4d8bae32aa458b2a" providerId="LiveId" clId="{D1F6DF24-7977-416E-A8CB-0CF0122DCE5C}" dt="2023-07-06T11:40:19.408" v="9951" actId="6549"/>
        <pc:sldMkLst>
          <pc:docMk/>
          <pc:sldMk cId="1013088722" sldId="2086"/>
        </pc:sldMkLst>
        <pc:spChg chg="del mod ord">
          <ac:chgData name="MAZEN KHERALLAH" userId="4d8bae32aa458b2a" providerId="LiveId" clId="{D1F6DF24-7977-416E-A8CB-0CF0122DCE5C}" dt="2023-06-23T19:45:14.742" v="2762" actId="478"/>
          <ac:spMkLst>
            <pc:docMk/>
            <pc:sldMk cId="1013088722" sldId="2086"/>
            <ac:spMk id="2" creationId="{D80E920E-BDC2-F639-5B49-AC8E436FF4E4}"/>
          </ac:spMkLst>
        </pc:spChg>
        <pc:spChg chg="add mod">
          <ac:chgData name="MAZEN KHERALLAH" userId="4d8bae32aa458b2a" providerId="LiveId" clId="{D1F6DF24-7977-416E-A8CB-0CF0122DCE5C}" dt="2023-07-06T10:55:17.628" v="9376" actId="404"/>
          <ac:spMkLst>
            <pc:docMk/>
            <pc:sldMk cId="1013088722" sldId="2086"/>
            <ac:spMk id="3" creationId="{85021B41-0AEC-81C3-FCDF-20A1FCE4661C}"/>
          </ac:spMkLst>
        </pc:spChg>
        <pc:spChg chg="del">
          <ac:chgData name="MAZEN KHERALLAH" userId="4d8bae32aa458b2a" providerId="LiveId" clId="{D1F6DF24-7977-416E-A8CB-0CF0122DCE5C}" dt="2023-06-22T13:14:48.948" v="1484"/>
          <ac:spMkLst>
            <pc:docMk/>
            <pc:sldMk cId="1013088722" sldId="2086"/>
            <ac:spMk id="3" creationId="{CB3C030D-1A43-AD5F-A606-4481128609CE}"/>
          </ac:spMkLst>
        </pc:spChg>
        <pc:spChg chg="add del mod">
          <ac:chgData name="MAZEN KHERALLAH" userId="4d8bae32aa458b2a" providerId="LiveId" clId="{D1F6DF24-7977-416E-A8CB-0CF0122DCE5C}" dt="2023-06-23T19:24:18.536" v="1721"/>
          <ac:spMkLst>
            <pc:docMk/>
            <pc:sldMk cId="1013088722" sldId="2086"/>
            <ac:spMk id="5" creationId="{7287E3B3-9AF4-A535-4B65-1E2924E2DFCB}"/>
          </ac:spMkLst>
        </pc:spChg>
        <pc:spChg chg="add del mod">
          <ac:chgData name="MAZEN KHERALLAH" userId="4d8bae32aa458b2a" providerId="LiveId" clId="{D1F6DF24-7977-416E-A8CB-0CF0122DCE5C}" dt="2023-06-23T19:39:20.406" v="2696"/>
          <ac:spMkLst>
            <pc:docMk/>
            <pc:sldMk cId="1013088722" sldId="2086"/>
            <ac:spMk id="7" creationId="{85E16819-0E2A-456C-B1E6-702BEE833818}"/>
          </ac:spMkLst>
        </pc:spChg>
        <pc:spChg chg="mod topLvl">
          <ac:chgData name="MAZEN KHERALLAH" userId="4d8bae32aa458b2a" providerId="LiveId" clId="{D1F6DF24-7977-416E-A8CB-0CF0122DCE5C}" dt="2023-06-24T01:33:03.983" v="4308" actId="368"/>
          <ac:spMkLst>
            <pc:docMk/>
            <pc:sldMk cId="1013088722" sldId="2086"/>
            <ac:spMk id="10" creationId="{FCCB1ED5-7499-D00F-24CD-A8F01F19DF7B}"/>
          </ac:spMkLst>
        </pc:spChg>
        <pc:spChg chg="mod topLvl">
          <ac:chgData name="MAZEN KHERALLAH" userId="4d8bae32aa458b2a" providerId="LiveId" clId="{D1F6DF24-7977-416E-A8CB-0CF0122DCE5C}" dt="2023-07-06T11:40:19.408" v="9951" actId="6549"/>
          <ac:spMkLst>
            <pc:docMk/>
            <pc:sldMk cId="1013088722" sldId="2086"/>
            <ac:spMk id="11" creationId="{6E0EC0B7-A1A6-7716-CE85-CD5F317DD230}"/>
          </ac:spMkLst>
        </pc:spChg>
        <pc:spChg chg="mod topLvl">
          <ac:chgData name="MAZEN KHERALLAH" userId="4d8bae32aa458b2a" providerId="LiveId" clId="{D1F6DF24-7977-416E-A8CB-0CF0122DCE5C}" dt="2023-06-24T01:33:03.983" v="4308" actId="368"/>
          <ac:spMkLst>
            <pc:docMk/>
            <pc:sldMk cId="1013088722" sldId="2086"/>
            <ac:spMk id="12" creationId="{9C5B245E-894A-2572-1D92-9D26B4A9B4C3}"/>
          </ac:spMkLst>
        </pc:spChg>
        <pc:spChg chg="mod topLvl">
          <ac:chgData name="MAZEN KHERALLAH" userId="4d8bae32aa458b2a" providerId="LiveId" clId="{D1F6DF24-7977-416E-A8CB-0CF0122DCE5C}" dt="2023-06-27T11:18:41.613" v="4439" actId="313"/>
          <ac:spMkLst>
            <pc:docMk/>
            <pc:sldMk cId="1013088722" sldId="2086"/>
            <ac:spMk id="13" creationId="{383AEE21-AFBC-DDF8-6C63-6F3D489D4D92}"/>
          </ac:spMkLst>
        </pc:spChg>
        <pc:spChg chg="mod topLvl">
          <ac:chgData name="MAZEN KHERALLAH" userId="4d8bae32aa458b2a" providerId="LiveId" clId="{D1F6DF24-7977-416E-A8CB-0CF0122DCE5C}" dt="2023-06-24T01:33:03.983" v="4308" actId="368"/>
          <ac:spMkLst>
            <pc:docMk/>
            <pc:sldMk cId="1013088722" sldId="2086"/>
            <ac:spMk id="14" creationId="{3DF72315-1BA7-DC8B-EC75-8435249444F7}"/>
          </ac:spMkLst>
        </pc:spChg>
        <pc:spChg chg="mod topLvl">
          <ac:chgData name="MAZEN KHERALLAH" userId="4d8bae32aa458b2a" providerId="LiveId" clId="{D1F6DF24-7977-416E-A8CB-0CF0122DCE5C}" dt="2023-07-06T11:38:56.896" v="9848" actId="20577"/>
          <ac:spMkLst>
            <pc:docMk/>
            <pc:sldMk cId="1013088722" sldId="2086"/>
            <ac:spMk id="15" creationId="{033EB6A4-A63F-C0D1-82A1-08C802F0B256}"/>
          </ac:spMkLst>
        </pc:spChg>
        <pc:spChg chg="mod topLvl">
          <ac:chgData name="MAZEN KHERALLAH" userId="4d8bae32aa458b2a" providerId="LiveId" clId="{D1F6DF24-7977-416E-A8CB-0CF0122DCE5C}" dt="2023-06-24T01:33:03.983" v="4308" actId="368"/>
          <ac:spMkLst>
            <pc:docMk/>
            <pc:sldMk cId="1013088722" sldId="2086"/>
            <ac:spMk id="16" creationId="{C284BB9E-AA88-76C2-009D-FD0949A73B3D}"/>
          </ac:spMkLst>
        </pc:spChg>
        <pc:spChg chg="mod topLvl">
          <ac:chgData name="MAZEN KHERALLAH" userId="4d8bae32aa458b2a" providerId="LiveId" clId="{D1F6DF24-7977-416E-A8CB-0CF0122DCE5C}" dt="2023-06-27T13:41:25.781" v="5005" actId="20577"/>
          <ac:spMkLst>
            <pc:docMk/>
            <pc:sldMk cId="1013088722" sldId="2086"/>
            <ac:spMk id="17" creationId="{75AECAEA-8C67-D4AA-4DA6-94F57354E1D4}"/>
          </ac:spMkLst>
        </pc:spChg>
        <pc:spChg chg="mod topLvl">
          <ac:chgData name="MAZEN KHERALLAH" userId="4d8bae32aa458b2a" providerId="LiveId" clId="{D1F6DF24-7977-416E-A8CB-0CF0122DCE5C}" dt="2023-06-24T01:33:03.983" v="4308" actId="368"/>
          <ac:spMkLst>
            <pc:docMk/>
            <pc:sldMk cId="1013088722" sldId="2086"/>
            <ac:spMk id="18" creationId="{341D2ADF-F023-AEFD-5CCF-5F5A3BB51DE8}"/>
          </ac:spMkLst>
        </pc:spChg>
        <pc:spChg chg="mod topLvl">
          <ac:chgData name="MAZEN KHERALLAH" userId="4d8bae32aa458b2a" providerId="LiveId" clId="{D1F6DF24-7977-416E-A8CB-0CF0122DCE5C}" dt="2023-06-24T01:33:03.983" v="4308" actId="368"/>
          <ac:spMkLst>
            <pc:docMk/>
            <pc:sldMk cId="1013088722" sldId="2086"/>
            <ac:spMk id="19" creationId="{8B009069-0BB2-B370-A3C7-172173FBAB41}"/>
          </ac:spMkLst>
        </pc:spChg>
        <pc:spChg chg="mod topLvl">
          <ac:chgData name="MAZEN KHERALLAH" userId="4d8bae32aa458b2a" providerId="LiveId" clId="{D1F6DF24-7977-416E-A8CB-0CF0122DCE5C}" dt="2023-06-24T01:33:03.983" v="4308" actId="368"/>
          <ac:spMkLst>
            <pc:docMk/>
            <pc:sldMk cId="1013088722" sldId="2086"/>
            <ac:spMk id="20" creationId="{85E42A99-E80D-A0CC-550D-AD3CA5387B5E}"/>
          </ac:spMkLst>
        </pc:spChg>
        <pc:spChg chg="mod topLvl">
          <ac:chgData name="MAZEN KHERALLAH" userId="4d8bae32aa458b2a" providerId="LiveId" clId="{D1F6DF24-7977-416E-A8CB-0CF0122DCE5C}" dt="2023-06-24T01:33:03.983" v="4308" actId="368"/>
          <ac:spMkLst>
            <pc:docMk/>
            <pc:sldMk cId="1013088722" sldId="2086"/>
            <ac:spMk id="21" creationId="{1E1B2EB1-0D29-E77C-1A50-D5DA013AA407}"/>
          </ac:spMkLst>
        </pc:spChg>
        <pc:spChg chg="mod topLvl">
          <ac:chgData name="MAZEN KHERALLAH" userId="4d8bae32aa458b2a" providerId="LiveId" clId="{D1F6DF24-7977-416E-A8CB-0CF0122DCE5C}" dt="2023-06-24T01:33:03.983" v="4308" actId="368"/>
          <ac:spMkLst>
            <pc:docMk/>
            <pc:sldMk cId="1013088722" sldId="2086"/>
            <ac:spMk id="22" creationId="{CAC6E346-DF5C-1962-5E99-59BC402D547D}"/>
          </ac:spMkLst>
        </pc:spChg>
        <pc:spChg chg="mod topLvl">
          <ac:chgData name="MAZEN KHERALLAH" userId="4d8bae32aa458b2a" providerId="LiveId" clId="{D1F6DF24-7977-416E-A8CB-0CF0122DCE5C}" dt="2023-06-27T13:40:16.333" v="4986" actId="20577"/>
          <ac:spMkLst>
            <pc:docMk/>
            <pc:sldMk cId="1013088722" sldId="2086"/>
            <ac:spMk id="23" creationId="{BC39397E-611E-9E54-A36A-6BFB3F9BB4B1}"/>
          </ac:spMkLst>
        </pc:spChg>
        <pc:spChg chg="add del mod">
          <ac:chgData name="MAZEN KHERALLAH" userId="4d8bae32aa458b2a" providerId="LiveId" clId="{D1F6DF24-7977-416E-A8CB-0CF0122DCE5C}" dt="2023-06-23T19:45:17.157" v="2763" actId="478"/>
          <ac:spMkLst>
            <pc:docMk/>
            <pc:sldMk cId="1013088722" sldId="2086"/>
            <ac:spMk id="25" creationId="{D5173A05-A68C-CF67-FBF9-0A45BA0CDECD}"/>
          </ac:spMkLst>
        </pc:spChg>
        <pc:spChg chg="add mod">
          <ac:chgData name="MAZEN KHERALLAH" userId="4d8bae32aa458b2a" providerId="LiveId" clId="{D1F6DF24-7977-416E-A8CB-0CF0122DCE5C}" dt="2023-07-06T11:39:54.745" v="9884" actId="1076"/>
          <ac:spMkLst>
            <pc:docMk/>
            <pc:sldMk cId="1013088722" sldId="2086"/>
            <ac:spMk id="33" creationId="{D0FE476B-AD7A-8919-2EC7-D44381E0C406}"/>
          </ac:spMkLst>
        </pc:spChg>
        <pc:grpChg chg="del mod">
          <ac:chgData name="MAZEN KHERALLAH" userId="4d8bae32aa458b2a" providerId="LiveId" clId="{D1F6DF24-7977-416E-A8CB-0CF0122DCE5C}" dt="2023-06-23T19:44:13.145" v="2754" actId="165"/>
          <ac:grpSpMkLst>
            <pc:docMk/>
            <pc:sldMk cId="1013088722" sldId="2086"/>
            <ac:grpSpMk id="9" creationId="{F70380FE-F38F-B077-096A-29968A5DAA82}"/>
          </ac:grpSpMkLst>
        </pc:grpChg>
        <pc:grpChg chg="add mod">
          <ac:chgData name="MAZEN KHERALLAH" userId="4d8bae32aa458b2a" providerId="LiveId" clId="{D1F6DF24-7977-416E-A8CB-0CF0122DCE5C}" dt="2023-06-23T20:18:30.980" v="3472" actId="12788"/>
          <ac:grpSpMkLst>
            <pc:docMk/>
            <pc:sldMk cId="1013088722" sldId="2086"/>
            <ac:grpSpMk id="26" creationId="{37DBDDD1-6D57-A701-DFAC-D0E290157F8F}"/>
          </ac:grpSpMkLst>
        </pc:grpChg>
        <pc:grpChg chg="add mod ord">
          <ac:chgData name="MAZEN KHERALLAH" userId="4d8bae32aa458b2a" providerId="LiveId" clId="{D1F6DF24-7977-416E-A8CB-0CF0122DCE5C}" dt="2023-06-23T20:20:43.458" v="3557" actId="1035"/>
          <ac:grpSpMkLst>
            <pc:docMk/>
            <pc:sldMk cId="1013088722" sldId="2086"/>
            <ac:grpSpMk id="27" creationId="{5698A695-B1EE-77A6-42B1-946E2DA3C4F8}"/>
          </ac:grpSpMkLst>
        </pc:grpChg>
        <pc:grpChg chg="add mod">
          <ac:chgData name="MAZEN KHERALLAH" userId="4d8bae32aa458b2a" providerId="LiveId" clId="{D1F6DF24-7977-416E-A8CB-0CF0122DCE5C}" dt="2023-06-23T20:19:12.352" v="3524" actId="1038"/>
          <ac:grpSpMkLst>
            <pc:docMk/>
            <pc:sldMk cId="1013088722" sldId="2086"/>
            <ac:grpSpMk id="28" creationId="{DC1C8C89-B5E2-E95D-A75F-AB8D77D985A3}"/>
          </ac:grpSpMkLst>
        </pc:grpChg>
        <pc:grpChg chg="add mod">
          <ac:chgData name="MAZEN KHERALLAH" userId="4d8bae32aa458b2a" providerId="LiveId" clId="{D1F6DF24-7977-416E-A8CB-0CF0122DCE5C}" dt="2023-06-23T20:19:08.021" v="3519" actId="1037"/>
          <ac:grpSpMkLst>
            <pc:docMk/>
            <pc:sldMk cId="1013088722" sldId="2086"/>
            <ac:grpSpMk id="29" creationId="{84481452-E11F-BF0D-805D-E3AB5CB8D8E4}"/>
          </ac:grpSpMkLst>
        </pc:grpChg>
        <pc:grpChg chg="add mod">
          <ac:chgData name="MAZEN KHERALLAH" userId="4d8bae32aa458b2a" providerId="LiveId" clId="{D1F6DF24-7977-416E-A8CB-0CF0122DCE5C}" dt="2023-06-27T19:04:28.578" v="5153" actId="1076"/>
          <ac:grpSpMkLst>
            <pc:docMk/>
            <pc:sldMk cId="1013088722" sldId="2086"/>
            <ac:grpSpMk id="30" creationId="{C6C8169B-40FF-1551-F543-C36672F0D894}"/>
          </ac:grpSpMkLst>
        </pc:grpChg>
        <pc:grpChg chg="add mod ord">
          <ac:chgData name="MAZEN KHERALLAH" userId="4d8bae32aa458b2a" providerId="LiveId" clId="{D1F6DF24-7977-416E-A8CB-0CF0122DCE5C}" dt="2023-06-23T20:20:35.021" v="3545" actId="166"/>
          <ac:grpSpMkLst>
            <pc:docMk/>
            <pc:sldMk cId="1013088722" sldId="2086"/>
            <ac:grpSpMk id="31" creationId="{2813C912-2811-1211-14CC-E5EF20807F07}"/>
          </ac:grpSpMkLst>
        </pc:grpChg>
        <pc:grpChg chg="add mod">
          <ac:chgData name="MAZEN KHERALLAH" userId="4d8bae32aa458b2a" providerId="LiveId" clId="{D1F6DF24-7977-416E-A8CB-0CF0122DCE5C}" dt="2023-06-23T20:20:13.455" v="3544" actId="1036"/>
          <ac:grpSpMkLst>
            <pc:docMk/>
            <pc:sldMk cId="1013088722" sldId="2086"/>
            <ac:grpSpMk id="32" creationId="{B635CD97-3D75-C8DB-A640-AAD3D58B8985}"/>
          </ac:grpSpMkLst>
        </pc:grpChg>
        <pc:graphicFrameChg chg="add del mod modGraphic">
          <ac:chgData name="MAZEN KHERALLAH" userId="4d8bae32aa458b2a" providerId="LiveId" clId="{D1F6DF24-7977-416E-A8CB-0CF0122DCE5C}" dt="2023-06-23T19:39:17.574" v="2695" actId="21"/>
          <ac:graphicFrameMkLst>
            <pc:docMk/>
            <pc:sldMk cId="1013088722" sldId="2086"/>
            <ac:graphicFrameMk id="4" creationId="{7CC69AB0-9954-8188-9723-44DC0C1B8F7F}"/>
          </ac:graphicFrameMkLst>
        </pc:graphicFrameChg>
        <pc:graphicFrameChg chg="add del mod">
          <ac:chgData name="MAZEN KHERALLAH" userId="4d8bae32aa458b2a" providerId="LiveId" clId="{D1F6DF24-7977-416E-A8CB-0CF0122DCE5C}" dt="2023-06-23T19:44:06.784" v="2753" actId="18245"/>
          <ac:graphicFrameMkLst>
            <pc:docMk/>
            <pc:sldMk cId="1013088722" sldId="2086"/>
            <ac:graphicFrameMk id="8" creationId="{366DE2FE-222C-0869-1C78-CBC3C2C0E97B}"/>
          </ac:graphicFrameMkLst>
        </pc:graphicFrameChg>
        <pc:picChg chg="add del mod">
          <ac:chgData name="MAZEN KHERALLAH" userId="4d8bae32aa458b2a" providerId="LiveId" clId="{D1F6DF24-7977-416E-A8CB-0CF0122DCE5C}" dt="2023-06-23T19:39:04.545" v="2694" actId="478"/>
          <ac:picMkLst>
            <pc:docMk/>
            <pc:sldMk cId="1013088722" sldId="2086"/>
            <ac:picMk id="6" creationId="{BE6B9DB8-5BAE-3AD6-3E6B-2CC32FC9198B}"/>
          </ac:picMkLst>
        </pc:picChg>
        <pc:picChg chg="add del mod">
          <ac:chgData name="MAZEN KHERALLAH" userId="4d8bae32aa458b2a" providerId="LiveId" clId="{D1F6DF24-7977-416E-A8CB-0CF0122DCE5C}" dt="2023-06-24T01:32:48.803" v="4304" actId="478"/>
          <ac:picMkLst>
            <pc:docMk/>
            <pc:sldMk cId="1013088722" sldId="2086"/>
            <ac:picMk id="35" creationId="{3EF5E180-3F80-24C6-9650-D8D828D96FC1}"/>
          </ac:picMkLst>
        </pc:picChg>
        <pc:picChg chg="add del mod">
          <ac:chgData name="MAZEN KHERALLAH" userId="4d8bae32aa458b2a" providerId="LiveId" clId="{D1F6DF24-7977-416E-A8CB-0CF0122DCE5C}" dt="2023-06-24T01:32:52.862" v="4306" actId="478"/>
          <ac:picMkLst>
            <pc:docMk/>
            <pc:sldMk cId="1013088722" sldId="2086"/>
            <ac:picMk id="37" creationId="{4D6DA6E9-7588-6D2C-B969-7799FE040259}"/>
          </ac:picMkLst>
        </pc:picChg>
        <pc:picChg chg="add del mod">
          <ac:chgData name="MAZEN KHERALLAH" userId="4d8bae32aa458b2a" providerId="LiveId" clId="{D1F6DF24-7977-416E-A8CB-0CF0122DCE5C}" dt="2023-06-24T01:32:50.702" v="4305" actId="478"/>
          <ac:picMkLst>
            <pc:docMk/>
            <pc:sldMk cId="1013088722" sldId="2086"/>
            <ac:picMk id="39" creationId="{EBF1DF83-5322-CF92-E217-9384F7B015CA}"/>
          </ac:picMkLst>
        </pc:picChg>
        <pc:picChg chg="add del mod">
          <ac:chgData name="MAZEN KHERALLAH" userId="4d8bae32aa458b2a" providerId="LiveId" clId="{D1F6DF24-7977-416E-A8CB-0CF0122DCE5C}" dt="2023-06-23T19:23:29.949" v="1716" actId="21"/>
          <ac:picMkLst>
            <pc:docMk/>
            <pc:sldMk cId="1013088722" sldId="2086"/>
            <ac:picMk id="2050" creationId="{E65F2840-817F-ED71-CCBE-8B0042060608}"/>
          </ac:picMkLst>
        </pc:picChg>
      </pc:sldChg>
      <pc:sldChg chg="addSp modSp new del">
        <pc:chgData name="MAZEN KHERALLAH" userId="4d8bae32aa458b2a" providerId="LiveId" clId="{D1F6DF24-7977-416E-A8CB-0CF0122DCE5C}" dt="2023-06-23T20:21:09.881" v="3558" actId="47"/>
        <pc:sldMkLst>
          <pc:docMk/>
          <pc:sldMk cId="1265036033" sldId="2087"/>
        </pc:sldMkLst>
        <pc:picChg chg="add mod">
          <ac:chgData name="MAZEN KHERALLAH" userId="4d8bae32aa458b2a" providerId="LiveId" clId="{D1F6DF24-7977-416E-A8CB-0CF0122DCE5C}" dt="2023-06-23T19:23:35.573" v="1718"/>
          <ac:picMkLst>
            <pc:docMk/>
            <pc:sldMk cId="1265036033" sldId="2087"/>
            <ac:picMk id="4" creationId="{31D4F494-D525-D102-8F74-DD55DE5B1F28}"/>
          </ac:picMkLst>
        </pc:picChg>
      </pc:sldChg>
      <pc:sldChg chg="addSp delSp modSp new mod ord modNotesTx">
        <pc:chgData name="MAZEN KHERALLAH" userId="4d8bae32aa458b2a" providerId="LiveId" clId="{D1F6DF24-7977-416E-A8CB-0CF0122DCE5C}" dt="2023-06-30T17:12:28.430" v="7060"/>
        <pc:sldMkLst>
          <pc:docMk/>
          <pc:sldMk cId="2014089426" sldId="2087"/>
        </pc:sldMkLst>
        <pc:spChg chg="mod">
          <ac:chgData name="MAZEN KHERALLAH" userId="4d8bae32aa458b2a" providerId="LiveId" clId="{D1F6DF24-7977-416E-A8CB-0CF0122DCE5C}" dt="2023-06-23T20:50:44.298" v="4043"/>
          <ac:spMkLst>
            <pc:docMk/>
            <pc:sldMk cId="2014089426" sldId="2087"/>
            <ac:spMk id="2" creationId="{E2D749C8-8ED3-A767-75F6-CF41DFDBD395}"/>
          </ac:spMkLst>
        </pc:spChg>
        <pc:spChg chg="del mod">
          <ac:chgData name="MAZEN KHERALLAH" userId="4d8bae32aa458b2a" providerId="LiveId" clId="{D1F6DF24-7977-416E-A8CB-0CF0122DCE5C}" dt="2023-06-23T20:38:08.270" v="3932"/>
          <ac:spMkLst>
            <pc:docMk/>
            <pc:sldMk cId="2014089426" sldId="2087"/>
            <ac:spMk id="3" creationId="{6E413721-CD82-815E-5849-04AEA2EEB568}"/>
          </ac:spMkLst>
        </pc:spChg>
        <pc:graphicFrameChg chg="add del mod modGraphic">
          <ac:chgData name="MAZEN KHERALLAH" userId="4d8bae32aa458b2a" providerId="LiveId" clId="{D1F6DF24-7977-416E-A8CB-0CF0122DCE5C}" dt="2023-06-23T20:38:04.001" v="3931" actId="21"/>
          <ac:graphicFrameMkLst>
            <pc:docMk/>
            <pc:sldMk cId="2014089426" sldId="2087"/>
            <ac:graphicFrameMk id="4" creationId="{9A465A68-DC5C-A53E-0379-74045B7C76A8}"/>
          </ac:graphicFrameMkLst>
        </pc:graphicFrameChg>
        <pc:graphicFrameChg chg="add mod">
          <ac:chgData name="MAZEN KHERALLAH" userId="4d8bae32aa458b2a" providerId="LiveId" clId="{D1F6DF24-7977-416E-A8CB-0CF0122DCE5C}" dt="2023-06-30T17:12:28.430" v="7060"/>
          <ac:graphicFrameMkLst>
            <pc:docMk/>
            <pc:sldMk cId="2014089426" sldId="2087"/>
            <ac:graphicFrameMk id="5" creationId="{3AB3DA8F-ACF1-46FE-F7E3-5623632C2E41}"/>
          </ac:graphicFrameMkLst>
        </pc:graphicFrameChg>
      </pc:sldChg>
      <pc:sldChg chg="addSp modSp new">
        <pc:chgData name="MAZEN KHERALLAH" userId="4d8bae32aa458b2a" providerId="LiveId" clId="{D1F6DF24-7977-416E-A8CB-0CF0122DCE5C}" dt="2023-06-24T01:35:00.142" v="4316" actId="12788"/>
        <pc:sldMkLst>
          <pc:docMk/>
          <pc:sldMk cId="3101784606" sldId="2088"/>
        </pc:sldMkLst>
        <pc:picChg chg="add mod">
          <ac:chgData name="MAZEN KHERALLAH" userId="4d8bae32aa458b2a" providerId="LiveId" clId="{D1F6DF24-7977-416E-A8CB-0CF0122DCE5C}" dt="2023-06-24T01:35:00.142" v="4316" actId="12788"/>
          <ac:picMkLst>
            <pc:docMk/>
            <pc:sldMk cId="3101784606" sldId="2088"/>
            <ac:picMk id="4098" creationId="{873A3775-6709-D077-FDAD-56D066F43766}"/>
          </ac:picMkLst>
        </pc:picChg>
      </pc:sldChg>
      <pc:sldChg chg="addSp delSp modSp new mod ord modAnim">
        <pc:chgData name="MAZEN KHERALLAH" userId="4d8bae32aa458b2a" providerId="LiveId" clId="{D1F6DF24-7977-416E-A8CB-0CF0122DCE5C}" dt="2023-07-06T20:40:49.534" v="10314"/>
        <pc:sldMkLst>
          <pc:docMk/>
          <pc:sldMk cId="232520384" sldId="2089"/>
        </pc:sldMkLst>
        <pc:picChg chg="add">
          <ac:chgData name="MAZEN KHERALLAH" userId="4d8bae32aa458b2a" providerId="LiveId" clId="{D1F6DF24-7977-416E-A8CB-0CF0122DCE5C}" dt="2023-06-24T01:52:30.934" v="4318" actId="22"/>
          <ac:picMkLst>
            <pc:docMk/>
            <pc:sldMk cId="232520384" sldId="2089"/>
            <ac:picMk id="3" creationId="{B6B50BC1-809B-C224-3B03-4BF2F1E47006}"/>
          </ac:picMkLst>
        </pc:picChg>
        <pc:picChg chg="add del mod">
          <ac:chgData name="MAZEN KHERALLAH" userId="4d8bae32aa458b2a" providerId="LiveId" clId="{D1F6DF24-7977-416E-A8CB-0CF0122DCE5C}" dt="2023-07-06T20:37:55.556" v="10302" actId="21"/>
          <ac:picMkLst>
            <pc:docMk/>
            <pc:sldMk cId="232520384" sldId="2089"/>
            <ac:picMk id="4" creationId="{393E2521-FD34-62DC-22F7-CA9F62EF2575}"/>
          </ac:picMkLst>
        </pc:picChg>
        <pc:picChg chg="add mod">
          <ac:chgData name="MAZEN KHERALLAH" userId="4d8bae32aa458b2a" providerId="LiveId" clId="{D1F6DF24-7977-416E-A8CB-0CF0122DCE5C}" dt="2023-07-06T11:21:49.926" v="9796" actId="1038"/>
          <ac:picMkLst>
            <pc:docMk/>
            <pc:sldMk cId="232520384" sldId="2089"/>
            <ac:picMk id="5" creationId="{CE945A3F-3933-7790-D845-31E280B2E352}"/>
          </ac:picMkLst>
        </pc:picChg>
        <pc:picChg chg="add mod">
          <ac:chgData name="MAZEN KHERALLAH" userId="4d8bae32aa458b2a" providerId="LiveId" clId="{D1F6DF24-7977-416E-A8CB-0CF0122DCE5C}" dt="2023-07-06T20:40:42.038" v="10313" actId="1076"/>
          <ac:picMkLst>
            <pc:docMk/>
            <pc:sldMk cId="232520384" sldId="2089"/>
            <ac:picMk id="7" creationId="{3A0B1385-FD6C-DD4D-8943-17A2B1CC3647}"/>
          </ac:picMkLst>
        </pc:picChg>
      </pc:sldChg>
      <pc:sldChg chg="addSp delSp modSp new mod">
        <pc:chgData name="MAZEN KHERALLAH" userId="4d8bae32aa458b2a" providerId="LiveId" clId="{D1F6DF24-7977-416E-A8CB-0CF0122DCE5C}" dt="2023-07-06T20:42:16.229" v="10322" actId="14100"/>
        <pc:sldMkLst>
          <pc:docMk/>
          <pc:sldMk cId="1570952388" sldId="2090"/>
        </pc:sldMkLst>
        <pc:picChg chg="add del">
          <ac:chgData name="MAZEN KHERALLAH" userId="4d8bae32aa458b2a" providerId="LiveId" clId="{D1F6DF24-7977-416E-A8CB-0CF0122DCE5C}" dt="2023-07-06T20:41:47.397" v="10317" actId="478"/>
          <ac:picMkLst>
            <pc:docMk/>
            <pc:sldMk cId="1570952388" sldId="2090"/>
            <ac:picMk id="3" creationId="{146283B4-47D1-9B41-A54B-C382C75B13A5}"/>
          </ac:picMkLst>
        </pc:picChg>
        <pc:picChg chg="add del mod">
          <ac:chgData name="MAZEN KHERALLAH" userId="4d8bae32aa458b2a" providerId="LiveId" clId="{D1F6DF24-7977-416E-A8CB-0CF0122DCE5C}" dt="2023-06-24T01:54:42.974" v="4326" actId="478"/>
          <ac:picMkLst>
            <pc:docMk/>
            <pc:sldMk cId="1570952388" sldId="2090"/>
            <ac:picMk id="3" creationId="{43EB0264-385A-9311-B172-005C476BC18E}"/>
          </ac:picMkLst>
        </pc:picChg>
        <pc:picChg chg="add mod">
          <ac:chgData name="MAZEN KHERALLAH" userId="4d8bae32aa458b2a" providerId="LiveId" clId="{D1F6DF24-7977-416E-A8CB-0CF0122DCE5C}" dt="2023-07-06T20:42:16.229" v="10322" actId="14100"/>
          <ac:picMkLst>
            <pc:docMk/>
            <pc:sldMk cId="1570952388" sldId="2090"/>
            <ac:picMk id="5" creationId="{8FC2EB45-AB6A-E7F1-9DA8-6B7A4793AE42}"/>
          </ac:picMkLst>
        </pc:picChg>
        <pc:picChg chg="add ord">
          <ac:chgData name="MAZEN KHERALLAH" userId="4d8bae32aa458b2a" providerId="LiveId" clId="{D1F6DF24-7977-416E-A8CB-0CF0122DCE5C}" dt="2023-07-06T20:41:52.374" v="10319" actId="171"/>
          <ac:picMkLst>
            <pc:docMk/>
            <pc:sldMk cId="1570952388" sldId="2090"/>
            <ac:picMk id="6" creationId="{C5F9CB7F-D098-565D-D6B3-CB9C5F203F18}"/>
          </ac:picMkLst>
        </pc:picChg>
      </pc:sldChg>
      <pc:sldChg chg="addSp modSp new mod modAnim">
        <pc:chgData name="MAZEN KHERALLAH" userId="4d8bae32aa458b2a" providerId="LiveId" clId="{D1F6DF24-7977-416E-A8CB-0CF0122DCE5C}" dt="2023-07-06T20:38:35.710" v="10309"/>
        <pc:sldMkLst>
          <pc:docMk/>
          <pc:sldMk cId="4181438857" sldId="2091"/>
        </pc:sldMkLst>
        <pc:picChg chg="add mod modCrop">
          <ac:chgData name="MAZEN KHERALLAH" userId="4d8bae32aa458b2a" providerId="LiveId" clId="{D1F6DF24-7977-416E-A8CB-0CF0122DCE5C}" dt="2023-07-06T20:38:26.639" v="10308" actId="1076"/>
          <ac:picMkLst>
            <pc:docMk/>
            <pc:sldMk cId="4181438857" sldId="2091"/>
            <ac:picMk id="2" creationId="{920787D3-34E9-12C9-1FD9-9CBDD4F816FD}"/>
          </ac:picMkLst>
        </pc:picChg>
        <pc:picChg chg="add">
          <ac:chgData name="MAZEN KHERALLAH" userId="4d8bae32aa458b2a" providerId="LiveId" clId="{D1F6DF24-7977-416E-A8CB-0CF0122DCE5C}" dt="2023-06-24T01:55:54.122" v="4331" actId="22"/>
          <ac:picMkLst>
            <pc:docMk/>
            <pc:sldMk cId="4181438857" sldId="2091"/>
            <ac:picMk id="3" creationId="{8C4E9704-C1B3-BBC3-8D7E-D4A06FF75E1C}"/>
          </ac:picMkLst>
        </pc:picChg>
        <pc:picChg chg="add mod">
          <ac:chgData name="MAZEN KHERALLAH" userId="4d8bae32aa458b2a" providerId="LiveId" clId="{D1F6DF24-7977-416E-A8CB-0CF0122DCE5C}" dt="2023-06-24T01:56:08.784" v="4334" actId="14100"/>
          <ac:picMkLst>
            <pc:docMk/>
            <pc:sldMk cId="4181438857" sldId="2091"/>
            <ac:picMk id="5" creationId="{BED117F1-76F0-AA8B-8FE3-033D3C9DCBC1}"/>
          </ac:picMkLst>
        </pc:picChg>
      </pc:sldChg>
      <pc:sldChg chg="addSp delSp modSp new mod setBg modClrScheme chgLayout modNotesTx">
        <pc:chgData name="MAZEN KHERALLAH" userId="4d8bae32aa458b2a" providerId="LiveId" clId="{D1F6DF24-7977-416E-A8CB-0CF0122DCE5C}" dt="2023-07-06T11:08:32.823" v="9635" actId="404"/>
        <pc:sldMkLst>
          <pc:docMk/>
          <pc:sldMk cId="3903133946" sldId="2092"/>
        </pc:sldMkLst>
        <pc:spChg chg="del">
          <ac:chgData name="MAZEN KHERALLAH" userId="4d8bae32aa458b2a" providerId="LiveId" clId="{D1F6DF24-7977-416E-A8CB-0CF0122DCE5C}" dt="2023-06-27T10:45:26.324" v="4336" actId="700"/>
          <ac:spMkLst>
            <pc:docMk/>
            <pc:sldMk cId="3903133946" sldId="2092"/>
            <ac:spMk id="2" creationId="{0EE4F1CE-01A8-AFAC-9F87-530AEDAA1585}"/>
          </ac:spMkLst>
        </pc:spChg>
        <pc:spChg chg="del">
          <ac:chgData name="MAZEN KHERALLAH" userId="4d8bae32aa458b2a" providerId="LiveId" clId="{D1F6DF24-7977-416E-A8CB-0CF0122DCE5C}" dt="2023-06-27T10:45:26.324" v="4336" actId="700"/>
          <ac:spMkLst>
            <pc:docMk/>
            <pc:sldMk cId="3903133946" sldId="2092"/>
            <ac:spMk id="3" creationId="{2AEFDE2E-3969-5A65-720A-524BF7CED4F7}"/>
          </ac:spMkLst>
        </pc:spChg>
        <pc:spChg chg="add mod">
          <ac:chgData name="MAZEN KHERALLAH" userId="4d8bae32aa458b2a" providerId="LiveId" clId="{D1F6DF24-7977-416E-A8CB-0CF0122DCE5C}" dt="2023-07-06T10:58:59.914" v="9451" actId="404"/>
          <ac:spMkLst>
            <pc:docMk/>
            <pc:sldMk cId="3903133946" sldId="2092"/>
            <ac:spMk id="11" creationId="{76D87655-7995-62CF-D50F-475A33F1B6EA}"/>
          </ac:spMkLst>
        </pc:spChg>
        <pc:spChg chg="add del">
          <ac:chgData name="MAZEN KHERALLAH" userId="4d8bae32aa458b2a" providerId="LiveId" clId="{D1F6DF24-7977-416E-A8CB-0CF0122DCE5C}" dt="2023-06-27T10:49:02.093" v="4347" actId="26606"/>
          <ac:spMkLst>
            <pc:docMk/>
            <pc:sldMk cId="3903133946" sldId="2092"/>
            <ac:spMk id="12" creationId="{6E14809C-AB06-455C-9E09-733EC00DDEBC}"/>
          </ac:spMkLst>
        </pc:spChg>
        <pc:spChg chg="add del">
          <ac:chgData name="MAZEN KHERALLAH" userId="4d8bae32aa458b2a" providerId="LiveId" clId="{D1F6DF24-7977-416E-A8CB-0CF0122DCE5C}" dt="2023-06-27T10:49:02.093" v="4347" actId="26606"/>
          <ac:spMkLst>
            <pc:docMk/>
            <pc:sldMk cId="3903133946" sldId="2092"/>
            <ac:spMk id="14" creationId="{F9612D73-1056-4289-A977-92C9190C7AEF}"/>
          </ac:spMkLst>
        </pc:spChg>
        <pc:spChg chg="add mod">
          <ac:chgData name="MAZEN KHERALLAH" userId="4d8bae32aa458b2a" providerId="LiveId" clId="{D1F6DF24-7977-416E-A8CB-0CF0122DCE5C}" dt="2023-07-06T11:08:32.823" v="9635" actId="404"/>
          <ac:spMkLst>
            <pc:docMk/>
            <pc:sldMk cId="3903133946" sldId="2092"/>
            <ac:spMk id="15" creationId="{5E94762A-147D-7E11-4D6C-214414CABDE7}"/>
          </ac:spMkLst>
        </pc:spChg>
        <pc:spChg chg="add del">
          <ac:chgData name="MAZEN KHERALLAH" userId="4d8bae32aa458b2a" providerId="LiveId" clId="{D1F6DF24-7977-416E-A8CB-0CF0122DCE5C}" dt="2023-06-27T10:49:02.093" v="4347" actId="26606"/>
          <ac:spMkLst>
            <pc:docMk/>
            <pc:sldMk cId="3903133946" sldId="2092"/>
            <ac:spMk id="16" creationId="{B0EF5484-1F18-43F6-B596-CFD1939E06D0}"/>
          </ac:spMkLst>
        </pc:spChg>
        <pc:spChg chg="add del">
          <ac:chgData name="MAZEN KHERALLAH" userId="4d8bae32aa458b2a" providerId="LiveId" clId="{D1F6DF24-7977-416E-A8CB-0CF0122DCE5C}" dt="2023-06-27T10:49:02.093" v="4347" actId="26606"/>
          <ac:spMkLst>
            <pc:docMk/>
            <pc:sldMk cId="3903133946" sldId="2092"/>
            <ac:spMk id="18" creationId="{10F3B4B1-0E5F-4E0B-ADF8-202569066472}"/>
          </ac:spMkLst>
        </pc:spChg>
        <pc:spChg chg="add mod">
          <ac:chgData name="MAZEN KHERALLAH" userId="4d8bae32aa458b2a" providerId="LiveId" clId="{D1F6DF24-7977-416E-A8CB-0CF0122DCE5C}" dt="2023-06-27T10:53:49.763" v="4388" actId="12788"/>
          <ac:spMkLst>
            <pc:docMk/>
            <pc:sldMk cId="3903133946" sldId="2092"/>
            <ac:spMk id="19" creationId="{948E9541-C9CA-B024-15DF-B83A21917675}"/>
          </ac:spMkLst>
        </pc:spChg>
        <pc:spChg chg="add del">
          <ac:chgData name="MAZEN KHERALLAH" userId="4d8bae32aa458b2a" providerId="LiveId" clId="{D1F6DF24-7977-416E-A8CB-0CF0122DCE5C}" dt="2023-06-27T10:49:02.093" v="4347" actId="26606"/>
          <ac:spMkLst>
            <pc:docMk/>
            <pc:sldMk cId="3903133946" sldId="2092"/>
            <ac:spMk id="20" creationId="{103907F0-0940-4D45-AAD0-448D191C8FB6}"/>
          </ac:spMkLst>
        </pc:spChg>
        <pc:spChg chg="add del">
          <ac:chgData name="MAZEN KHERALLAH" userId="4d8bae32aa458b2a" providerId="LiveId" clId="{D1F6DF24-7977-416E-A8CB-0CF0122DCE5C}" dt="2023-06-27T10:49:05.240" v="4349" actId="26606"/>
          <ac:spMkLst>
            <pc:docMk/>
            <pc:sldMk cId="3903133946" sldId="2092"/>
            <ac:spMk id="22" creationId="{6E14809C-AB06-455C-9E09-733EC00DDEBC}"/>
          </ac:spMkLst>
        </pc:spChg>
        <pc:spChg chg="add del">
          <ac:chgData name="MAZEN KHERALLAH" userId="4d8bae32aa458b2a" providerId="LiveId" clId="{D1F6DF24-7977-416E-A8CB-0CF0122DCE5C}" dt="2023-06-27T10:49:05.240" v="4349" actId="26606"/>
          <ac:spMkLst>
            <pc:docMk/>
            <pc:sldMk cId="3903133946" sldId="2092"/>
            <ac:spMk id="23" creationId="{F9612D73-1056-4289-A977-92C9190C7AEF}"/>
          </ac:spMkLst>
        </pc:spChg>
        <pc:spChg chg="add del">
          <ac:chgData name="MAZEN KHERALLAH" userId="4d8bae32aa458b2a" providerId="LiveId" clId="{D1F6DF24-7977-416E-A8CB-0CF0122DCE5C}" dt="2023-06-27T10:49:05.240" v="4349" actId="26606"/>
          <ac:spMkLst>
            <pc:docMk/>
            <pc:sldMk cId="3903133946" sldId="2092"/>
            <ac:spMk id="24" creationId="{44C5A9E5-0F35-4AA6-AF26-B90A2D47BC43}"/>
          </ac:spMkLst>
        </pc:spChg>
        <pc:spChg chg="add del">
          <ac:chgData name="MAZEN KHERALLAH" userId="4d8bae32aa458b2a" providerId="LiveId" clId="{D1F6DF24-7977-416E-A8CB-0CF0122DCE5C}" dt="2023-06-27T10:49:05.240" v="4349" actId="26606"/>
          <ac:spMkLst>
            <pc:docMk/>
            <pc:sldMk cId="3903133946" sldId="2092"/>
            <ac:spMk id="25" creationId="{4D9DB69D-7E48-4FDF-806E-F0B4BF0053DD}"/>
          </ac:spMkLst>
        </pc:spChg>
        <pc:spChg chg="add del">
          <ac:chgData name="MAZEN KHERALLAH" userId="4d8bae32aa458b2a" providerId="LiveId" clId="{D1F6DF24-7977-416E-A8CB-0CF0122DCE5C}" dt="2023-06-27T10:49:05.240" v="4349" actId="26606"/>
          <ac:spMkLst>
            <pc:docMk/>
            <pc:sldMk cId="3903133946" sldId="2092"/>
            <ac:spMk id="26" creationId="{846BF69C-4724-4F8D-8EA6-1487E9C9C4FD}"/>
          </ac:spMkLst>
        </pc:spChg>
        <pc:picChg chg="add mod ord">
          <ac:chgData name="MAZEN KHERALLAH" userId="4d8bae32aa458b2a" providerId="LiveId" clId="{D1F6DF24-7977-416E-A8CB-0CF0122DCE5C}" dt="2023-06-27T10:49:05.240" v="4349" actId="26606"/>
          <ac:picMkLst>
            <pc:docMk/>
            <pc:sldMk cId="3903133946" sldId="2092"/>
            <ac:picMk id="5" creationId="{AF4BFED9-5D54-1A61-64E6-3EAD419A74A5}"/>
          </ac:picMkLst>
        </pc:picChg>
        <pc:picChg chg="add mod">
          <ac:chgData name="MAZEN KHERALLAH" userId="4d8bae32aa458b2a" providerId="LiveId" clId="{D1F6DF24-7977-416E-A8CB-0CF0122DCE5C}" dt="2023-06-27T10:49:05.240" v="4349" actId="26606"/>
          <ac:picMkLst>
            <pc:docMk/>
            <pc:sldMk cId="3903133946" sldId="2092"/>
            <ac:picMk id="7" creationId="{EEF078C3-5556-2E9E-818D-7B5BB8054C56}"/>
          </ac:picMkLst>
        </pc:picChg>
        <pc:picChg chg="add del mod">
          <ac:chgData name="MAZEN KHERALLAH" userId="4d8bae32aa458b2a" providerId="LiveId" clId="{D1F6DF24-7977-416E-A8CB-0CF0122DCE5C}" dt="2023-06-27T10:49:53.861" v="4353" actId="22"/>
          <ac:picMkLst>
            <pc:docMk/>
            <pc:sldMk cId="3903133946" sldId="2092"/>
            <ac:picMk id="9" creationId="{05726585-B867-3361-CD95-A27A553F5CC1}"/>
          </ac:picMkLst>
        </pc:picChg>
      </pc:sldChg>
      <pc:sldChg chg="addSp modSp new mod modNotesTx">
        <pc:chgData name="MAZEN KHERALLAH" userId="4d8bae32aa458b2a" providerId="LiveId" clId="{D1F6DF24-7977-416E-A8CB-0CF0122DCE5C}" dt="2023-07-06T11:07:59.813" v="9603" actId="1076"/>
        <pc:sldMkLst>
          <pc:docMk/>
          <pc:sldMk cId="1876487844" sldId="2093"/>
        </pc:sldMkLst>
        <pc:spChg chg="add mod">
          <ac:chgData name="MAZEN KHERALLAH" userId="4d8bae32aa458b2a" providerId="LiveId" clId="{D1F6DF24-7977-416E-A8CB-0CF0122DCE5C}" dt="2023-07-06T10:58:52.159" v="9449" actId="404"/>
          <ac:spMkLst>
            <pc:docMk/>
            <pc:sldMk cId="1876487844" sldId="2093"/>
            <ac:spMk id="4" creationId="{7AD06AE3-9FF1-2197-63C7-15F631625C12}"/>
          </ac:spMkLst>
        </pc:spChg>
        <pc:picChg chg="add mod">
          <ac:chgData name="MAZEN KHERALLAH" userId="4d8bae32aa458b2a" providerId="LiveId" clId="{D1F6DF24-7977-416E-A8CB-0CF0122DCE5C}" dt="2023-07-06T11:07:59.813" v="9603" actId="1076"/>
          <ac:picMkLst>
            <pc:docMk/>
            <pc:sldMk cId="1876487844" sldId="2093"/>
            <ac:picMk id="3" creationId="{CB6E0EA0-2853-A6BB-0A1D-1745AE94816C}"/>
          </ac:picMkLst>
        </pc:picChg>
      </pc:sldChg>
      <pc:sldChg chg="addSp modSp new mod ord">
        <pc:chgData name="MAZEN KHERALLAH" userId="4d8bae32aa458b2a" providerId="LiveId" clId="{D1F6DF24-7977-416E-A8CB-0CF0122DCE5C}" dt="2023-06-30T17:07:51.730" v="7042" actId="1076"/>
        <pc:sldMkLst>
          <pc:docMk/>
          <pc:sldMk cId="2998612453" sldId="2094"/>
        </pc:sldMkLst>
        <pc:spChg chg="add mod">
          <ac:chgData name="MAZEN KHERALLAH" userId="4d8bae32aa458b2a" providerId="LiveId" clId="{D1F6DF24-7977-416E-A8CB-0CF0122DCE5C}" dt="2023-06-27T11:23:30.661" v="4478" actId="403"/>
          <ac:spMkLst>
            <pc:docMk/>
            <pc:sldMk cId="2998612453" sldId="2094"/>
            <ac:spMk id="3" creationId="{916F5B20-56BC-F3D7-C2EC-1BCBFB4FFE6E}"/>
          </ac:spMkLst>
        </pc:spChg>
        <pc:picChg chg="add mod">
          <ac:chgData name="MAZEN KHERALLAH" userId="4d8bae32aa458b2a" providerId="LiveId" clId="{D1F6DF24-7977-416E-A8CB-0CF0122DCE5C}" dt="2023-06-30T17:07:51.730" v="7042" actId="1076"/>
          <ac:picMkLst>
            <pc:docMk/>
            <pc:sldMk cId="2998612453" sldId="2094"/>
            <ac:picMk id="1026" creationId="{B00E8FE4-DF41-AE4F-C81A-D3502E8B2035}"/>
          </ac:picMkLst>
        </pc:picChg>
      </pc:sldChg>
      <pc:sldChg chg="addSp delSp modSp new mod ord modAnim modNotesTx">
        <pc:chgData name="MAZEN KHERALLAH" userId="4d8bae32aa458b2a" providerId="LiveId" clId="{D1F6DF24-7977-416E-A8CB-0CF0122DCE5C}" dt="2023-06-27T13:20:57.431" v="4785" actId="20577"/>
        <pc:sldMkLst>
          <pc:docMk/>
          <pc:sldMk cId="611539175" sldId="2095"/>
        </pc:sldMkLst>
        <pc:spChg chg="mod">
          <ac:chgData name="MAZEN KHERALLAH" userId="4d8bae32aa458b2a" providerId="LiveId" clId="{D1F6DF24-7977-416E-A8CB-0CF0122DCE5C}" dt="2023-06-27T13:10:07.500" v="4629" actId="404"/>
          <ac:spMkLst>
            <pc:docMk/>
            <pc:sldMk cId="611539175" sldId="2095"/>
            <ac:spMk id="2" creationId="{22E51B61-97EA-7B42-703C-0B28E46A8F46}"/>
          </ac:spMkLst>
        </pc:spChg>
        <pc:spChg chg="del">
          <ac:chgData name="MAZEN KHERALLAH" userId="4d8bae32aa458b2a" providerId="LiveId" clId="{D1F6DF24-7977-416E-A8CB-0CF0122DCE5C}" dt="2023-06-27T13:07:21.071" v="4600"/>
          <ac:spMkLst>
            <pc:docMk/>
            <pc:sldMk cId="611539175" sldId="2095"/>
            <ac:spMk id="3" creationId="{423C4B33-0E13-2521-2E56-63B8C89D7D85}"/>
          </ac:spMkLst>
        </pc:spChg>
        <pc:spChg chg="add mod">
          <ac:chgData name="MAZEN KHERALLAH" userId="4d8bae32aa458b2a" providerId="LiveId" clId="{D1F6DF24-7977-416E-A8CB-0CF0122DCE5C}" dt="2023-06-27T13:10:48.841" v="4666" actId="12788"/>
          <ac:spMkLst>
            <pc:docMk/>
            <pc:sldMk cId="611539175" sldId="2095"/>
            <ac:spMk id="5" creationId="{2601407A-5927-16B0-7B98-1890CFA1D9AE}"/>
          </ac:spMkLst>
        </pc:spChg>
        <pc:spChg chg="add mod">
          <ac:chgData name="MAZEN KHERALLAH" userId="4d8bae32aa458b2a" providerId="LiveId" clId="{D1F6DF24-7977-416E-A8CB-0CF0122DCE5C}" dt="2023-06-27T13:16:21.916" v="4699" actId="1076"/>
          <ac:spMkLst>
            <pc:docMk/>
            <pc:sldMk cId="611539175" sldId="2095"/>
            <ac:spMk id="6" creationId="{22E122BE-D792-6120-E865-0F8C268E672B}"/>
          </ac:spMkLst>
        </pc:spChg>
        <pc:spChg chg="add mod">
          <ac:chgData name="MAZEN KHERALLAH" userId="4d8bae32aa458b2a" providerId="LiveId" clId="{D1F6DF24-7977-416E-A8CB-0CF0122DCE5C}" dt="2023-06-27T13:17:09.674" v="4763" actId="1076"/>
          <ac:spMkLst>
            <pc:docMk/>
            <pc:sldMk cId="611539175" sldId="2095"/>
            <ac:spMk id="7" creationId="{7FC4600A-FFD2-21BB-6584-BE8F7804EF94}"/>
          </ac:spMkLst>
        </pc:spChg>
        <pc:spChg chg="add mod">
          <ac:chgData name="MAZEN KHERALLAH" userId="4d8bae32aa458b2a" providerId="LiveId" clId="{D1F6DF24-7977-416E-A8CB-0CF0122DCE5C}" dt="2023-06-27T13:18:32.773" v="4767" actId="207"/>
          <ac:spMkLst>
            <pc:docMk/>
            <pc:sldMk cId="611539175" sldId="2095"/>
            <ac:spMk id="8" creationId="{D7B28A34-78D1-87E9-E911-1FC185FB6D9E}"/>
          </ac:spMkLst>
        </pc:spChg>
        <pc:spChg chg="add mod">
          <ac:chgData name="MAZEN KHERALLAH" userId="4d8bae32aa458b2a" providerId="LiveId" clId="{D1F6DF24-7977-416E-A8CB-0CF0122DCE5C}" dt="2023-06-27T13:19:23.333" v="4773" actId="1076"/>
          <ac:spMkLst>
            <pc:docMk/>
            <pc:sldMk cId="611539175" sldId="2095"/>
            <ac:spMk id="9" creationId="{D9C7AD01-E0FA-BB87-FD1D-809AFC480436}"/>
          </ac:spMkLst>
        </pc:spChg>
        <pc:spChg chg="add mod">
          <ac:chgData name="MAZEN KHERALLAH" userId="4d8bae32aa458b2a" providerId="LiveId" clId="{D1F6DF24-7977-416E-A8CB-0CF0122DCE5C}" dt="2023-06-27T13:19:31.922" v="4777" actId="1076"/>
          <ac:spMkLst>
            <pc:docMk/>
            <pc:sldMk cId="611539175" sldId="2095"/>
            <ac:spMk id="10" creationId="{DA5CDBF9-55ED-954F-07C6-42DFEAB96967}"/>
          </ac:spMkLst>
        </pc:spChg>
        <pc:picChg chg="add mod">
          <ac:chgData name="MAZEN KHERALLAH" userId="4d8bae32aa458b2a" providerId="LiveId" clId="{D1F6DF24-7977-416E-A8CB-0CF0122DCE5C}" dt="2023-06-27T13:11:04.647" v="4669" actId="1076"/>
          <ac:picMkLst>
            <pc:docMk/>
            <pc:sldMk cId="611539175" sldId="2095"/>
            <ac:picMk id="1026" creationId="{39F09D59-0B5A-DF2D-D74D-C93854C52D7D}"/>
          </ac:picMkLst>
        </pc:picChg>
      </pc:sldChg>
      <pc:sldChg chg="addSp delSp modSp new mod ord modClrScheme modAnim chgLayout">
        <pc:chgData name="MAZEN KHERALLAH" userId="4d8bae32aa458b2a" providerId="LiveId" clId="{D1F6DF24-7977-416E-A8CB-0CF0122DCE5C}" dt="2023-07-09T20:12:15.742" v="13280"/>
        <pc:sldMkLst>
          <pc:docMk/>
          <pc:sldMk cId="2492813686" sldId="2096"/>
        </pc:sldMkLst>
        <pc:spChg chg="del mod ord">
          <ac:chgData name="MAZEN KHERALLAH" userId="4d8bae32aa458b2a" providerId="LiveId" clId="{D1F6DF24-7977-416E-A8CB-0CF0122DCE5C}" dt="2023-06-27T13:26:51.700" v="4787" actId="478"/>
          <ac:spMkLst>
            <pc:docMk/>
            <pc:sldMk cId="2492813686" sldId="2096"/>
            <ac:spMk id="2" creationId="{034094FC-77AE-619E-FC23-AB2E71F7FEF4}"/>
          </ac:spMkLst>
        </pc:spChg>
        <pc:spChg chg="del">
          <ac:chgData name="MAZEN KHERALLAH" userId="4d8bae32aa458b2a" providerId="LiveId" clId="{D1F6DF24-7977-416E-A8CB-0CF0122DCE5C}" dt="2023-06-27T13:26:49.067" v="4786" actId="700"/>
          <ac:spMkLst>
            <pc:docMk/>
            <pc:sldMk cId="2492813686" sldId="2096"/>
            <ac:spMk id="3" creationId="{C8733D72-BDF0-9510-FF4A-C23AB2E11C86}"/>
          </ac:spMkLst>
        </pc:spChg>
        <pc:spChg chg="add mod">
          <ac:chgData name="MAZEN KHERALLAH" userId="4d8bae32aa458b2a" providerId="LiveId" clId="{D1F6DF24-7977-416E-A8CB-0CF0122DCE5C}" dt="2023-06-27T13:15:16.381" v="4697" actId="20577"/>
          <ac:spMkLst>
            <pc:docMk/>
            <pc:sldMk cId="2492813686" sldId="2096"/>
            <ac:spMk id="5" creationId="{DA0F66AE-6431-200F-80F7-9928435E6C00}"/>
          </ac:spMkLst>
        </pc:spChg>
        <pc:spChg chg="add mod ord">
          <ac:chgData name="MAZEN KHERALLAH" userId="4d8bae32aa458b2a" providerId="LiveId" clId="{D1F6DF24-7977-416E-A8CB-0CF0122DCE5C}" dt="2023-06-27T13:31:46.377" v="4812" actId="14100"/>
          <ac:spMkLst>
            <pc:docMk/>
            <pc:sldMk cId="2492813686" sldId="2096"/>
            <ac:spMk id="9" creationId="{175ED0BE-85C4-15CA-E61B-F2FC51D927D5}"/>
          </ac:spMkLst>
        </pc:spChg>
        <pc:picChg chg="add mod">
          <ac:chgData name="MAZEN KHERALLAH" userId="4d8bae32aa458b2a" providerId="LiveId" clId="{D1F6DF24-7977-416E-A8CB-0CF0122DCE5C}" dt="2023-06-27T13:27:34.122" v="4793" actId="1076"/>
          <ac:picMkLst>
            <pc:docMk/>
            <pc:sldMk cId="2492813686" sldId="2096"/>
            <ac:picMk id="7" creationId="{9C58A10E-497D-3D24-4E7C-0E4005D04E36}"/>
          </ac:picMkLst>
        </pc:picChg>
        <pc:picChg chg="add mod">
          <ac:chgData name="MAZEN KHERALLAH" userId="4d8bae32aa458b2a" providerId="LiveId" clId="{D1F6DF24-7977-416E-A8CB-0CF0122DCE5C}" dt="2023-06-27T13:31:21.612" v="4807" actId="1582"/>
          <ac:picMkLst>
            <pc:docMk/>
            <pc:sldMk cId="2492813686" sldId="2096"/>
            <ac:picMk id="11" creationId="{80AEB85F-C750-757F-589A-EC08A129088B}"/>
          </ac:picMkLst>
        </pc:picChg>
      </pc:sldChg>
      <pc:sldChg chg="addSp delSp modSp new mod modClrScheme modAnim chgLayout">
        <pc:chgData name="MAZEN KHERALLAH" userId="4d8bae32aa458b2a" providerId="LiveId" clId="{D1F6DF24-7977-416E-A8CB-0CF0122DCE5C}" dt="2023-06-27T13:39:09.263" v="4904"/>
        <pc:sldMkLst>
          <pc:docMk/>
          <pc:sldMk cId="3688564763" sldId="2097"/>
        </pc:sldMkLst>
        <pc:spChg chg="add mod">
          <ac:chgData name="MAZEN KHERALLAH" userId="4d8bae32aa458b2a" providerId="LiveId" clId="{D1F6DF24-7977-416E-A8CB-0CF0122DCE5C}" dt="2023-06-27T13:34:32.889" v="4822" actId="20577"/>
          <ac:spMkLst>
            <pc:docMk/>
            <pc:sldMk cId="3688564763" sldId="2097"/>
            <ac:spMk id="2" creationId="{BE3031CF-0133-A273-EE4A-F98984DB95EA}"/>
          </ac:spMkLst>
        </pc:spChg>
        <pc:spChg chg="add del mod">
          <ac:chgData name="MAZEN KHERALLAH" userId="4d8bae32aa458b2a" providerId="LiveId" clId="{D1F6DF24-7977-416E-A8CB-0CF0122DCE5C}" dt="2023-06-27T13:35:40.534" v="4873" actId="12084"/>
          <ac:spMkLst>
            <pc:docMk/>
            <pc:sldMk cId="3688564763" sldId="2097"/>
            <ac:spMk id="3" creationId="{90917421-63D2-D193-429A-DF6B9F14C67D}"/>
          </ac:spMkLst>
        </pc:spChg>
        <pc:spChg chg="add mod">
          <ac:chgData name="MAZEN KHERALLAH" userId="4d8bae32aa458b2a" providerId="LiveId" clId="{D1F6DF24-7977-416E-A8CB-0CF0122DCE5C}" dt="2023-06-27T13:37:25.708" v="4895" actId="1035"/>
          <ac:spMkLst>
            <pc:docMk/>
            <pc:sldMk cId="3688564763" sldId="2097"/>
            <ac:spMk id="6" creationId="{710016E2-0EC6-7F54-59F2-6003CDA9ADAF}"/>
          </ac:spMkLst>
        </pc:spChg>
        <pc:spChg chg="add del mod">
          <ac:chgData name="MAZEN KHERALLAH" userId="4d8bae32aa458b2a" providerId="LiveId" clId="{D1F6DF24-7977-416E-A8CB-0CF0122DCE5C}" dt="2023-06-27T13:38:02.253" v="4900" actId="478"/>
          <ac:spMkLst>
            <pc:docMk/>
            <pc:sldMk cId="3688564763" sldId="2097"/>
            <ac:spMk id="8" creationId="{33BDE260-4DB6-C942-BDBB-F2E495FCD216}"/>
          </ac:spMkLst>
        </pc:spChg>
        <pc:graphicFrameChg chg="add mod">
          <ac:chgData name="MAZEN KHERALLAH" userId="4d8bae32aa458b2a" providerId="LiveId" clId="{D1F6DF24-7977-416E-A8CB-0CF0122DCE5C}" dt="2023-06-27T13:38:14.353" v="4902" actId="207"/>
          <ac:graphicFrameMkLst>
            <pc:docMk/>
            <pc:sldMk cId="3688564763" sldId="2097"/>
            <ac:graphicFrameMk id="4" creationId="{4DDC547F-3138-1C02-5F5F-3085E9DCD994}"/>
          </ac:graphicFrameMkLst>
        </pc:graphicFrameChg>
      </pc:sldChg>
      <pc:sldChg chg="addSp delSp modSp new del mod">
        <pc:chgData name="MAZEN KHERALLAH" userId="4d8bae32aa458b2a" providerId="LiveId" clId="{D1F6DF24-7977-416E-A8CB-0CF0122DCE5C}" dt="2023-06-27T19:21:40.708" v="5190" actId="47"/>
        <pc:sldMkLst>
          <pc:docMk/>
          <pc:sldMk cId="3195686512" sldId="2098"/>
        </pc:sldMkLst>
        <pc:picChg chg="add del">
          <ac:chgData name="MAZEN KHERALLAH" userId="4d8bae32aa458b2a" providerId="LiveId" clId="{D1F6DF24-7977-416E-A8CB-0CF0122DCE5C}" dt="2023-06-27T17:36:36.602" v="5017" actId="478"/>
          <ac:picMkLst>
            <pc:docMk/>
            <pc:sldMk cId="3195686512" sldId="2098"/>
            <ac:picMk id="3" creationId="{94F33465-1595-EC45-E125-3E7625F57623}"/>
          </ac:picMkLst>
        </pc:picChg>
        <pc:picChg chg="add mod">
          <ac:chgData name="MAZEN KHERALLAH" userId="4d8bae32aa458b2a" providerId="LiveId" clId="{D1F6DF24-7977-416E-A8CB-0CF0122DCE5C}" dt="2023-06-27T17:36:52.190" v="5020" actId="12788"/>
          <ac:picMkLst>
            <pc:docMk/>
            <pc:sldMk cId="3195686512" sldId="2098"/>
            <ac:picMk id="5" creationId="{40B8C7DC-0FD3-885D-0AAB-8E68466133F4}"/>
          </ac:picMkLst>
        </pc:picChg>
        <pc:picChg chg="add del mod">
          <ac:chgData name="MAZEN KHERALLAH" userId="4d8bae32aa458b2a" providerId="LiveId" clId="{D1F6DF24-7977-416E-A8CB-0CF0122DCE5C}" dt="2023-06-27T17:34:56.472" v="5010" actId="478"/>
          <ac:picMkLst>
            <pc:docMk/>
            <pc:sldMk cId="3195686512" sldId="2098"/>
            <ac:picMk id="2050" creationId="{2D4C0B14-6503-8A69-4EF1-E8ADC467D612}"/>
          </ac:picMkLst>
        </pc:picChg>
        <pc:picChg chg="add del mod">
          <ac:chgData name="MAZEN KHERALLAH" userId="4d8bae32aa458b2a" providerId="LiveId" clId="{D1F6DF24-7977-416E-A8CB-0CF0122DCE5C}" dt="2023-06-27T17:35:15.681" v="5013" actId="478"/>
          <ac:picMkLst>
            <pc:docMk/>
            <pc:sldMk cId="3195686512" sldId="2098"/>
            <ac:picMk id="2052" creationId="{5A0CFA5F-6E3F-5BAA-AD6B-59767B42A8DD}"/>
          </ac:picMkLst>
        </pc:picChg>
        <pc:picChg chg="add del">
          <ac:chgData name="MAZEN KHERALLAH" userId="4d8bae32aa458b2a" providerId="LiveId" clId="{D1F6DF24-7977-416E-A8CB-0CF0122DCE5C}" dt="2023-06-27T17:36:06.497" v="5015" actId="478"/>
          <ac:picMkLst>
            <pc:docMk/>
            <pc:sldMk cId="3195686512" sldId="2098"/>
            <ac:picMk id="2054" creationId="{85B35947-A277-2EE8-D6E0-12D36E79D3E3}"/>
          </ac:picMkLst>
        </pc:picChg>
      </pc:sldChg>
      <pc:sldChg chg="addSp delSp modSp new mod modClrScheme chgLayout">
        <pc:chgData name="MAZEN KHERALLAH" userId="4d8bae32aa458b2a" providerId="LiveId" clId="{D1F6DF24-7977-416E-A8CB-0CF0122DCE5C}" dt="2023-07-06T11:46:19.837" v="10146" actId="20577"/>
        <pc:sldMkLst>
          <pc:docMk/>
          <pc:sldMk cId="1030725215" sldId="2099"/>
        </pc:sldMkLst>
        <pc:spChg chg="add del mod ord">
          <ac:chgData name="MAZEN KHERALLAH" userId="4d8bae32aa458b2a" providerId="LiveId" clId="{D1F6DF24-7977-416E-A8CB-0CF0122DCE5C}" dt="2023-06-27T18:43:52.855" v="5140" actId="478"/>
          <ac:spMkLst>
            <pc:docMk/>
            <pc:sldMk cId="1030725215" sldId="2099"/>
            <ac:spMk id="2" creationId="{63CFEDF1-59F4-CC2D-80BE-2332E9D563EB}"/>
          </ac:spMkLst>
        </pc:spChg>
        <pc:spChg chg="add del mod ord">
          <ac:chgData name="MAZEN KHERALLAH" userId="4d8bae32aa458b2a" providerId="LiveId" clId="{D1F6DF24-7977-416E-A8CB-0CF0122DCE5C}" dt="2023-06-27T18:42:54.505" v="5130" actId="478"/>
          <ac:spMkLst>
            <pc:docMk/>
            <pc:sldMk cId="1030725215" sldId="2099"/>
            <ac:spMk id="3" creationId="{BD32B00B-F7EE-F877-E418-94BCC864428A}"/>
          </ac:spMkLst>
        </pc:spChg>
        <pc:spChg chg="add del mod">
          <ac:chgData name="MAZEN KHERALLAH" userId="4d8bae32aa458b2a" providerId="LiveId" clId="{D1F6DF24-7977-416E-A8CB-0CF0122DCE5C}" dt="2023-06-27T18:41:05.914" v="5106" actId="12084"/>
          <ac:spMkLst>
            <pc:docMk/>
            <pc:sldMk cId="1030725215" sldId="2099"/>
            <ac:spMk id="4" creationId="{07ED6517-5170-0085-FF55-85EE865F4195}"/>
          </ac:spMkLst>
        </pc:spChg>
        <pc:spChg chg="add del mod">
          <ac:chgData name="MAZEN KHERALLAH" userId="4d8bae32aa458b2a" providerId="LiveId" clId="{D1F6DF24-7977-416E-A8CB-0CF0122DCE5C}" dt="2023-06-27T18:42:41.936" v="5127" actId="478"/>
          <ac:spMkLst>
            <pc:docMk/>
            <pc:sldMk cId="1030725215" sldId="2099"/>
            <ac:spMk id="5" creationId="{E68FBC36-58CF-E378-D700-AEA1D92DB0DF}"/>
          </ac:spMkLst>
        </pc:spChg>
        <pc:spChg chg="add del mod">
          <ac:chgData name="MAZEN KHERALLAH" userId="4d8bae32aa458b2a" providerId="LiveId" clId="{D1F6DF24-7977-416E-A8CB-0CF0122DCE5C}" dt="2023-06-27T18:42:37.649" v="5126" actId="478"/>
          <ac:spMkLst>
            <pc:docMk/>
            <pc:sldMk cId="1030725215" sldId="2099"/>
            <ac:spMk id="6" creationId="{BA0A3580-B127-726B-AB7A-D2CA7714091D}"/>
          </ac:spMkLst>
        </pc:spChg>
        <pc:spChg chg="add del mod">
          <ac:chgData name="MAZEN KHERALLAH" userId="4d8bae32aa458b2a" providerId="LiveId" clId="{D1F6DF24-7977-416E-A8CB-0CF0122DCE5C}" dt="2023-06-27T18:42:50.934" v="5129" actId="700"/>
          <ac:spMkLst>
            <pc:docMk/>
            <pc:sldMk cId="1030725215" sldId="2099"/>
            <ac:spMk id="9" creationId="{5EBD8E88-91B7-1AE1-EA9E-D525BDAECD44}"/>
          </ac:spMkLst>
        </pc:spChg>
        <pc:spChg chg="add del mod">
          <ac:chgData name="MAZEN KHERALLAH" userId="4d8bae32aa458b2a" providerId="LiveId" clId="{D1F6DF24-7977-416E-A8CB-0CF0122DCE5C}" dt="2023-06-27T18:42:43.975" v="5128" actId="478"/>
          <ac:spMkLst>
            <pc:docMk/>
            <pc:sldMk cId="1030725215" sldId="2099"/>
            <ac:spMk id="11" creationId="{772260BF-7F39-1DA0-C141-AF53F1447E3A}"/>
          </ac:spMkLst>
        </pc:spChg>
        <pc:graphicFrameChg chg="add mod ord">
          <ac:chgData name="MAZEN KHERALLAH" userId="4d8bae32aa458b2a" providerId="LiveId" clId="{D1F6DF24-7977-416E-A8CB-0CF0122DCE5C}" dt="2023-07-06T11:46:19.837" v="10146" actId="20577"/>
          <ac:graphicFrameMkLst>
            <pc:docMk/>
            <pc:sldMk cId="1030725215" sldId="2099"/>
            <ac:graphicFrameMk id="7" creationId="{6BB1D155-8F42-2786-E71B-D9E0AE46ECDC}"/>
          </ac:graphicFrameMkLst>
        </pc:graphicFrameChg>
      </pc:sldChg>
      <pc:sldChg chg="addSp delSp modSp new mod ord">
        <pc:chgData name="MAZEN KHERALLAH" userId="4d8bae32aa458b2a" providerId="LiveId" clId="{D1F6DF24-7977-416E-A8CB-0CF0122DCE5C}" dt="2023-07-10T13:27:06.503" v="13988" actId="20577"/>
        <pc:sldMkLst>
          <pc:docMk/>
          <pc:sldMk cId="1021908331" sldId="2100"/>
        </pc:sldMkLst>
        <pc:spChg chg="mod">
          <ac:chgData name="MAZEN KHERALLAH" userId="4d8bae32aa458b2a" providerId="LiveId" clId="{D1F6DF24-7977-416E-A8CB-0CF0122DCE5C}" dt="2023-06-27T19:23:10.637" v="5243" actId="20577"/>
          <ac:spMkLst>
            <pc:docMk/>
            <pc:sldMk cId="1021908331" sldId="2100"/>
            <ac:spMk id="2" creationId="{3D356D3A-169C-1EF3-AC44-07F9F2A421C7}"/>
          </ac:spMkLst>
        </pc:spChg>
        <pc:spChg chg="del mod">
          <ac:chgData name="MAZEN KHERALLAH" userId="4d8bae32aa458b2a" providerId="LiveId" clId="{D1F6DF24-7977-416E-A8CB-0CF0122DCE5C}" dt="2023-06-27T19:26:50.168" v="5335" actId="12084"/>
          <ac:spMkLst>
            <pc:docMk/>
            <pc:sldMk cId="1021908331" sldId="2100"/>
            <ac:spMk id="3" creationId="{5CE66E30-6D5B-9059-82B4-6561DCC01AA1}"/>
          </ac:spMkLst>
        </pc:spChg>
        <pc:graphicFrameChg chg="add mod modGraphic">
          <ac:chgData name="MAZEN KHERALLAH" userId="4d8bae32aa458b2a" providerId="LiveId" clId="{D1F6DF24-7977-416E-A8CB-0CF0122DCE5C}" dt="2023-07-10T13:27:06.503" v="13988" actId="20577"/>
          <ac:graphicFrameMkLst>
            <pc:docMk/>
            <pc:sldMk cId="1021908331" sldId="2100"/>
            <ac:graphicFrameMk id="4" creationId="{0043E0A4-2AD7-41C0-C42F-B0F43142A22A}"/>
          </ac:graphicFrameMkLst>
        </pc:graphicFrameChg>
      </pc:sldChg>
      <pc:sldChg chg="addSp delSp modSp new mod modAnim modShow">
        <pc:chgData name="MAZEN KHERALLAH" userId="4d8bae32aa458b2a" providerId="LiveId" clId="{D1F6DF24-7977-416E-A8CB-0CF0122DCE5C}" dt="2023-07-09T20:21:58.052" v="13297" actId="729"/>
        <pc:sldMkLst>
          <pc:docMk/>
          <pc:sldMk cId="1296734405" sldId="2101"/>
        </pc:sldMkLst>
        <pc:spChg chg="add mod">
          <ac:chgData name="MAZEN KHERALLAH" userId="4d8bae32aa458b2a" providerId="LiveId" clId="{D1F6DF24-7977-416E-A8CB-0CF0122DCE5C}" dt="2023-06-27T19:39:27.470" v="5597" actId="1036"/>
          <ac:spMkLst>
            <pc:docMk/>
            <pc:sldMk cId="1296734405" sldId="2101"/>
            <ac:spMk id="3" creationId="{A716F62C-7262-8AFF-87FC-5D41B0EC7F6C}"/>
          </ac:spMkLst>
        </pc:spChg>
        <pc:spChg chg="add mod">
          <ac:chgData name="MAZEN KHERALLAH" userId="4d8bae32aa458b2a" providerId="LiveId" clId="{D1F6DF24-7977-416E-A8CB-0CF0122DCE5C}" dt="2023-07-06T20:21:13.709" v="10263" actId="164"/>
          <ac:spMkLst>
            <pc:docMk/>
            <pc:sldMk cId="1296734405" sldId="2101"/>
            <ac:spMk id="6" creationId="{98F623CA-5B98-D3C9-9B2E-B9381F15E63D}"/>
          </ac:spMkLst>
        </pc:spChg>
        <pc:spChg chg="add mod">
          <ac:chgData name="MAZEN KHERALLAH" userId="4d8bae32aa458b2a" providerId="LiveId" clId="{D1F6DF24-7977-416E-A8CB-0CF0122DCE5C}" dt="2023-07-06T20:30:26.335" v="10281" actId="164"/>
          <ac:spMkLst>
            <pc:docMk/>
            <pc:sldMk cId="1296734405" sldId="2101"/>
            <ac:spMk id="13" creationId="{2AB92863-F70E-3CD2-D3D2-1D0F2B44FF1A}"/>
          </ac:spMkLst>
        </pc:spChg>
        <pc:spChg chg="add mod">
          <ac:chgData name="MAZEN KHERALLAH" userId="4d8bae32aa458b2a" providerId="LiveId" clId="{D1F6DF24-7977-416E-A8CB-0CF0122DCE5C}" dt="2023-07-06T20:32:31.261" v="10296" actId="164"/>
          <ac:spMkLst>
            <pc:docMk/>
            <pc:sldMk cId="1296734405" sldId="2101"/>
            <ac:spMk id="20" creationId="{92ADA49D-888C-5A7B-2BE2-1FDCB42C10B3}"/>
          </ac:spMkLst>
        </pc:spChg>
        <pc:grpChg chg="add mod">
          <ac:chgData name="MAZEN KHERALLAH" userId="4d8bae32aa458b2a" providerId="LiveId" clId="{D1F6DF24-7977-416E-A8CB-0CF0122DCE5C}" dt="2023-07-06T20:21:20.760" v="10264" actId="1076"/>
          <ac:grpSpMkLst>
            <pc:docMk/>
            <pc:sldMk cId="1296734405" sldId="2101"/>
            <ac:grpSpMk id="7" creationId="{87B5C7DA-B5F4-D436-2F5A-8DAD8B190693}"/>
          </ac:grpSpMkLst>
        </pc:grpChg>
        <pc:grpChg chg="add mod">
          <ac:chgData name="MAZEN KHERALLAH" userId="4d8bae32aa458b2a" providerId="LiveId" clId="{D1F6DF24-7977-416E-A8CB-0CF0122DCE5C}" dt="2023-07-06T20:30:45.662" v="10286" actId="1076"/>
          <ac:grpSpMkLst>
            <pc:docMk/>
            <pc:sldMk cId="1296734405" sldId="2101"/>
            <ac:grpSpMk id="14" creationId="{AF29E40D-B5A8-2083-F101-D72259866838}"/>
          </ac:grpSpMkLst>
        </pc:grpChg>
        <pc:grpChg chg="add mod">
          <ac:chgData name="MAZEN KHERALLAH" userId="4d8bae32aa458b2a" providerId="LiveId" clId="{D1F6DF24-7977-416E-A8CB-0CF0122DCE5C}" dt="2023-07-06T20:32:31.261" v="10296" actId="164"/>
          <ac:grpSpMkLst>
            <pc:docMk/>
            <pc:sldMk cId="1296734405" sldId="2101"/>
            <ac:grpSpMk id="21" creationId="{C0B0AB54-BC91-D82C-5419-3BB84B7D5EB7}"/>
          </ac:grpSpMkLst>
        </pc:grpChg>
        <pc:picChg chg="add mod">
          <ac:chgData name="MAZEN KHERALLAH" userId="4d8bae32aa458b2a" providerId="LiveId" clId="{D1F6DF24-7977-416E-A8CB-0CF0122DCE5C}" dt="2023-07-06T20:21:13.709" v="10263" actId="164"/>
          <ac:picMkLst>
            <pc:docMk/>
            <pc:sldMk cId="1296734405" sldId="2101"/>
            <ac:picMk id="4" creationId="{9042ED36-5B2C-3045-2E8C-AA07E843CEBD}"/>
          </ac:picMkLst>
        </pc:picChg>
        <pc:picChg chg="add del">
          <ac:chgData name="MAZEN KHERALLAH" userId="4d8bae32aa458b2a" providerId="LiveId" clId="{D1F6DF24-7977-416E-A8CB-0CF0122DCE5C}" dt="2023-07-06T20:28:26.840" v="10266" actId="478"/>
          <ac:picMkLst>
            <pc:docMk/>
            <pc:sldMk cId="1296734405" sldId="2101"/>
            <ac:picMk id="9" creationId="{C2889DA7-338F-2EFB-01B9-551FF5307CC2}"/>
          </ac:picMkLst>
        </pc:picChg>
        <pc:picChg chg="add mod">
          <ac:chgData name="MAZEN KHERALLAH" userId="4d8bae32aa458b2a" providerId="LiveId" clId="{D1F6DF24-7977-416E-A8CB-0CF0122DCE5C}" dt="2023-07-06T20:30:26.335" v="10281" actId="164"/>
          <ac:picMkLst>
            <pc:docMk/>
            <pc:sldMk cId="1296734405" sldId="2101"/>
            <ac:picMk id="11" creationId="{945CB9D9-E00E-CF58-73C6-A7DB08D0937F}"/>
          </ac:picMkLst>
        </pc:picChg>
        <pc:picChg chg="add del">
          <ac:chgData name="MAZEN KHERALLAH" userId="4d8bae32aa458b2a" providerId="LiveId" clId="{D1F6DF24-7977-416E-A8CB-0CF0122DCE5C}" dt="2023-07-06T20:31:54.417" v="10288" actId="478"/>
          <ac:picMkLst>
            <pc:docMk/>
            <pc:sldMk cId="1296734405" sldId="2101"/>
            <ac:picMk id="16" creationId="{7BA7B74A-CDDE-5BC6-115B-8CF4E95EE8F6}"/>
          </ac:picMkLst>
        </pc:picChg>
        <pc:picChg chg="add mod">
          <ac:chgData name="MAZEN KHERALLAH" userId="4d8bae32aa458b2a" providerId="LiveId" clId="{D1F6DF24-7977-416E-A8CB-0CF0122DCE5C}" dt="2023-07-06T20:32:31.261" v="10296" actId="164"/>
          <ac:picMkLst>
            <pc:docMk/>
            <pc:sldMk cId="1296734405" sldId="2101"/>
            <ac:picMk id="18" creationId="{50A6D7D2-BA81-9B75-0E71-1B6A1FEA6A67}"/>
          </ac:picMkLst>
        </pc:picChg>
      </pc:sldChg>
      <pc:sldChg chg="addSp delSp modSp new mod ord modClrScheme chgLayout">
        <pc:chgData name="MAZEN KHERALLAH" userId="4d8bae32aa458b2a" providerId="LiveId" clId="{D1F6DF24-7977-416E-A8CB-0CF0122DCE5C}" dt="2023-07-02T20:29:28.099" v="7914"/>
        <pc:sldMkLst>
          <pc:docMk/>
          <pc:sldMk cId="55932527" sldId="2102"/>
        </pc:sldMkLst>
        <pc:spChg chg="add mod">
          <ac:chgData name="MAZEN KHERALLAH" userId="4d8bae32aa458b2a" providerId="LiveId" clId="{D1F6DF24-7977-416E-A8CB-0CF0122DCE5C}" dt="2023-06-27T22:17:45.246" v="5636" actId="20577"/>
          <ac:spMkLst>
            <pc:docMk/>
            <pc:sldMk cId="55932527" sldId="2102"/>
            <ac:spMk id="2" creationId="{91169663-2DB1-9C27-10B2-2C2811B0A63D}"/>
          </ac:spMkLst>
        </pc:spChg>
        <pc:spChg chg="add del mod">
          <ac:chgData name="MAZEN KHERALLAH" userId="4d8bae32aa458b2a" providerId="LiveId" clId="{D1F6DF24-7977-416E-A8CB-0CF0122DCE5C}" dt="2023-06-27T22:16:33.991" v="5600" actId="1032"/>
          <ac:spMkLst>
            <pc:docMk/>
            <pc:sldMk cId="55932527" sldId="2102"/>
            <ac:spMk id="3" creationId="{17218D6E-065D-E8B4-AFF6-B360032FF135}"/>
          </ac:spMkLst>
        </pc:spChg>
        <pc:spChg chg="add mod">
          <ac:chgData name="MAZEN KHERALLAH" userId="4d8bae32aa458b2a" providerId="LiveId" clId="{D1F6DF24-7977-416E-A8CB-0CF0122DCE5C}" dt="2023-06-27T22:19:16.810" v="5666" actId="12788"/>
          <ac:spMkLst>
            <pc:docMk/>
            <pc:sldMk cId="55932527" sldId="2102"/>
            <ac:spMk id="6" creationId="{EB0D4BD2-90C3-0EBA-0AF0-B7058143BD3B}"/>
          </ac:spMkLst>
        </pc:spChg>
        <pc:graphicFrameChg chg="add mod modGraphic">
          <ac:chgData name="MAZEN KHERALLAH" userId="4d8bae32aa458b2a" providerId="LiveId" clId="{D1F6DF24-7977-416E-A8CB-0CF0122DCE5C}" dt="2023-06-27T22:17:35.938" v="5614" actId="12100"/>
          <ac:graphicFrameMkLst>
            <pc:docMk/>
            <pc:sldMk cId="55932527" sldId="2102"/>
            <ac:graphicFrameMk id="4" creationId="{5122B6FE-F7FC-CF8A-1132-8520C3BFF6A6}"/>
          </ac:graphicFrameMkLst>
        </pc:graphicFrameChg>
      </pc:sldChg>
      <pc:sldChg chg="addSp delSp modSp new del mod modClrScheme chgLayout">
        <pc:chgData name="MAZEN KHERALLAH" userId="4d8bae32aa458b2a" providerId="LiveId" clId="{D1F6DF24-7977-416E-A8CB-0CF0122DCE5C}" dt="2023-06-28T19:09:54.058" v="6618" actId="47"/>
        <pc:sldMkLst>
          <pc:docMk/>
          <pc:sldMk cId="1714189473" sldId="2103"/>
        </pc:sldMkLst>
        <pc:spChg chg="add del mod ord">
          <ac:chgData name="MAZEN KHERALLAH" userId="4d8bae32aa458b2a" providerId="LiveId" clId="{D1F6DF24-7977-416E-A8CB-0CF0122DCE5C}" dt="2023-06-27T22:48:13.232" v="6123" actId="700"/>
          <ac:spMkLst>
            <pc:docMk/>
            <pc:sldMk cId="1714189473" sldId="2103"/>
            <ac:spMk id="2" creationId="{B3793B98-233E-75B2-AE71-E6A763821E45}"/>
          </ac:spMkLst>
        </pc:spChg>
        <pc:spChg chg="add del">
          <ac:chgData name="MAZEN KHERALLAH" userId="4d8bae32aa458b2a" providerId="LiveId" clId="{D1F6DF24-7977-416E-A8CB-0CF0122DCE5C}" dt="2023-06-27T22:48:13.232" v="6123" actId="700"/>
          <ac:spMkLst>
            <pc:docMk/>
            <pc:sldMk cId="1714189473" sldId="2103"/>
            <ac:spMk id="3" creationId="{CA42E871-B5DA-79AE-6130-B64A96E59B51}"/>
          </ac:spMkLst>
        </pc:spChg>
        <pc:spChg chg="add del mod ord">
          <ac:chgData name="MAZEN KHERALLAH" userId="4d8bae32aa458b2a" providerId="LiveId" clId="{D1F6DF24-7977-416E-A8CB-0CF0122DCE5C}" dt="2023-06-27T22:48:05.786" v="6121" actId="700"/>
          <ac:spMkLst>
            <pc:docMk/>
            <pc:sldMk cId="1714189473" sldId="2103"/>
            <ac:spMk id="5" creationId="{984531AD-BBCB-3B26-CDE0-80803D4D7AC0}"/>
          </ac:spMkLst>
        </pc:spChg>
        <pc:spChg chg="add mod">
          <ac:chgData name="MAZEN KHERALLAH" userId="4d8bae32aa458b2a" providerId="LiveId" clId="{D1F6DF24-7977-416E-A8CB-0CF0122DCE5C}" dt="2023-06-27T22:48:34.662" v="6125"/>
          <ac:spMkLst>
            <pc:docMk/>
            <pc:sldMk cId="1714189473" sldId="2103"/>
            <ac:spMk id="6" creationId="{A46C82E1-6091-E8DC-FEDB-4173219AF58D}"/>
          </ac:spMkLst>
        </pc:spChg>
        <pc:picChg chg="add mod">
          <ac:chgData name="MAZEN KHERALLAH" userId="4d8bae32aa458b2a" providerId="LiveId" clId="{D1F6DF24-7977-416E-A8CB-0CF0122DCE5C}" dt="2023-06-27T22:48:17.837" v="6124" actId="12788"/>
          <ac:picMkLst>
            <pc:docMk/>
            <pc:sldMk cId="1714189473" sldId="2103"/>
            <ac:picMk id="4" creationId="{3762F186-4BAA-94B3-8CD8-069B14CDD66A}"/>
          </ac:picMkLst>
        </pc:picChg>
      </pc:sldChg>
      <pc:sldChg chg="addSp modSp new del mod">
        <pc:chgData name="MAZEN KHERALLAH" userId="4d8bae32aa458b2a" providerId="LiveId" clId="{D1F6DF24-7977-416E-A8CB-0CF0122DCE5C}" dt="2023-07-07T14:24:14.335" v="10629" actId="2696"/>
        <pc:sldMkLst>
          <pc:docMk/>
          <pc:sldMk cId="1089333945" sldId="2104"/>
        </pc:sldMkLst>
        <pc:spChg chg="add mod">
          <ac:chgData name="MAZEN KHERALLAH" userId="4d8bae32aa458b2a" providerId="LiveId" clId="{D1F6DF24-7977-416E-A8CB-0CF0122DCE5C}" dt="2023-07-06T10:53:09.159" v="9375" actId="1036"/>
          <ac:spMkLst>
            <pc:docMk/>
            <pc:sldMk cId="1089333945" sldId="2104"/>
            <ac:spMk id="3" creationId="{90DFDFCD-0E33-039A-2962-0B04155EE324}"/>
          </ac:spMkLst>
        </pc:spChg>
        <pc:graphicFrameChg chg="add mod modGraphic">
          <ac:chgData name="MAZEN KHERALLAH" userId="4d8bae32aa458b2a" providerId="LiveId" clId="{D1F6DF24-7977-416E-A8CB-0CF0122DCE5C}" dt="2023-06-27T23:14:13.923" v="6476"/>
          <ac:graphicFrameMkLst>
            <pc:docMk/>
            <pc:sldMk cId="1089333945" sldId="2104"/>
            <ac:graphicFrameMk id="2" creationId="{D30994D9-E37E-7873-9807-3BD987EA7EA1}"/>
          </ac:graphicFrameMkLst>
        </pc:graphicFrameChg>
      </pc:sldChg>
      <pc:sldChg chg="add">
        <pc:chgData name="MAZEN KHERALLAH" userId="4d8bae32aa458b2a" providerId="LiveId" clId="{D1F6DF24-7977-416E-A8CB-0CF0122DCE5C}" dt="2023-07-07T14:24:20.209" v="10630"/>
        <pc:sldMkLst>
          <pc:docMk/>
          <pc:sldMk cId="4182184671" sldId="2104"/>
        </pc:sldMkLst>
      </pc:sldChg>
      <pc:sldChg chg="new del">
        <pc:chgData name="MAZEN KHERALLAH" userId="4d8bae32aa458b2a" providerId="LiveId" clId="{D1F6DF24-7977-416E-A8CB-0CF0122DCE5C}" dt="2023-06-27T23:11:47.474" v="6411" actId="680"/>
        <pc:sldMkLst>
          <pc:docMk/>
          <pc:sldMk cId="1936689135" sldId="2105"/>
        </pc:sldMkLst>
      </pc:sldChg>
      <pc:sldChg chg="addSp delSp modSp new mod ord modNotesTx">
        <pc:chgData name="MAZEN KHERALLAH" userId="4d8bae32aa458b2a" providerId="LiveId" clId="{D1F6DF24-7977-416E-A8CB-0CF0122DCE5C}" dt="2023-07-10T13:36:43.261" v="14017" actId="12788"/>
        <pc:sldMkLst>
          <pc:docMk/>
          <pc:sldMk cId="2467688604" sldId="2105"/>
        </pc:sldMkLst>
        <pc:spChg chg="del">
          <ac:chgData name="MAZEN KHERALLAH" userId="4d8bae32aa458b2a" providerId="LiveId" clId="{D1F6DF24-7977-416E-A8CB-0CF0122DCE5C}" dt="2023-06-27T23:43:11.266" v="6479" actId="931"/>
          <ac:spMkLst>
            <pc:docMk/>
            <pc:sldMk cId="2467688604" sldId="2105"/>
            <ac:spMk id="3" creationId="{BCF484D6-258D-66FF-7F4F-880CC0D73145}"/>
          </ac:spMkLst>
        </pc:spChg>
        <pc:spChg chg="add mod">
          <ac:chgData name="MAZEN KHERALLAH" userId="4d8bae32aa458b2a" providerId="LiveId" clId="{D1F6DF24-7977-416E-A8CB-0CF0122DCE5C}" dt="2023-07-02T19:04:17.025" v="7501" actId="2085"/>
          <ac:spMkLst>
            <pc:docMk/>
            <pc:sldMk cId="2467688604" sldId="2105"/>
            <ac:spMk id="3" creationId="{CB365663-111B-08A5-F523-F2A018502374}"/>
          </ac:spMkLst>
        </pc:spChg>
        <pc:spChg chg="add mod">
          <ac:chgData name="MAZEN KHERALLAH" userId="4d8bae32aa458b2a" providerId="LiveId" clId="{D1F6DF24-7977-416E-A8CB-0CF0122DCE5C}" dt="2023-07-09T21:46:26.434" v="13727" actId="1076"/>
          <ac:spMkLst>
            <pc:docMk/>
            <pc:sldMk cId="2467688604" sldId="2105"/>
            <ac:spMk id="4" creationId="{CBEFA621-812F-20DD-BD0A-33F80ECD5AE9}"/>
          </ac:spMkLst>
        </pc:spChg>
        <pc:spChg chg="add del mod">
          <ac:chgData name="MAZEN KHERALLAH" userId="4d8bae32aa458b2a" providerId="LiveId" clId="{D1F6DF24-7977-416E-A8CB-0CF0122DCE5C}" dt="2023-07-10T13:36:20.040" v="14010" actId="931"/>
          <ac:spMkLst>
            <pc:docMk/>
            <pc:sldMk cId="2467688604" sldId="2105"/>
            <ac:spMk id="6" creationId="{C3FBF3A3-0BB7-E8C8-317D-C30C5BB701C3}"/>
          </ac:spMkLst>
        </pc:spChg>
        <pc:spChg chg="add del mod">
          <ac:chgData name="MAZEN KHERALLAH" userId="4d8bae32aa458b2a" providerId="LiveId" clId="{D1F6DF24-7977-416E-A8CB-0CF0122DCE5C}" dt="2023-06-28T00:06:00.853" v="6485" actId="931"/>
          <ac:spMkLst>
            <pc:docMk/>
            <pc:sldMk cId="2467688604" sldId="2105"/>
            <ac:spMk id="8" creationId="{24173710-0719-E4FA-6015-B61C9E04182D}"/>
          </ac:spMkLst>
        </pc:spChg>
        <pc:picChg chg="add del mod">
          <ac:chgData name="MAZEN KHERALLAH" userId="4d8bae32aa458b2a" providerId="LiveId" clId="{D1F6DF24-7977-416E-A8CB-0CF0122DCE5C}" dt="2023-06-28T00:05:40.460" v="6484" actId="478"/>
          <ac:picMkLst>
            <pc:docMk/>
            <pc:sldMk cId="2467688604" sldId="2105"/>
            <ac:picMk id="6" creationId="{069F98E1-EE75-C318-39A5-9AF47C783B17}"/>
          </ac:picMkLst>
        </pc:picChg>
        <pc:picChg chg="add mod">
          <ac:chgData name="MAZEN KHERALLAH" userId="4d8bae32aa458b2a" providerId="LiveId" clId="{D1F6DF24-7977-416E-A8CB-0CF0122DCE5C}" dt="2023-07-10T13:36:43.261" v="14017" actId="12788"/>
          <ac:picMkLst>
            <pc:docMk/>
            <pc:sldMk cId="2467688604" sldId="2105"/>
            <ac:picMk id="8" creationId="{947224C6-5CC5-4FA9-621C-46E63186D7A7}"/>
          </ac:picMkLst>
        </pc:picChg>
        <pc:picChg chg="add del mod">
          <ac:chgData name="MAZEN KHERALLAH" userId="4d8bae32aa458b2a" providerId="LiveId" clId="{D1F6DF24-7977-416E-A8CB-0CF0122DCE5C}" dt="2023-07-10T13:36:02.971" v="14009" actId="478"/>
          <ac:picMkLst>
            <pc:docMk/>
            <pc:sldMk cId="2467688604" sldId="2105"/>
            <ac:picMk id="10" creationId="{ECFDBC53-8967-A2C9-C52A-40A0BCA84041}"/>
          </ac:picMkLst>
        </pc:picChg>
      </pc:sldChg>
      <pc:sldChg chg="modSp mod modAnim">
        <pc:chgData name="MAZEN KHERALLAH" userId="4d8bae32aa458b2a" providerId="LiveId" clId="{D1F6DF24-7977-416E-A8CB-0CF0122DCE5C}" dt="2023-07-08T02:48:13.921" v="12948" actId="6549"/>
        <pc:sldMkLst>
          <pc:docMk/>
          <pc:sldMk cId="3317148811" sldId="2106"/>
        </pc:sldMkLst>
        <pc:spChg chg="mod">
          <ac:chgData name="MAZEN KHERALLAH" userId="4d8bae32aa458b2a" providerId="LiveId" clId="{D1F6DF24-7977-416E-A8CB-0CF0122DCE5C}" dt="2023-07-08T02:48:13.921" v="12948" actId="6549"/>
          <ac:spMkLst>
            <pc:docMk/>
            <pc:sldMk cId="3317148811" sldId="2106"/>
            <ac:spMk id="2" creationId="{6E46F129-B1A0-0D55-BA5C-9A2556F71185}"/>
          </ac:spMkLst>
        </pc:spChg>
        <pc:graphicFrameChg chg="mod">
          <ac:chgData name="MAZEN KHERALLAH" userId="4d8bae32aa458b2a" providerId="LiveId" clId="{D1F6DF24-7977-416E-A8CB-0CF0122DCE5C}" dt="2023-07-07T14:20:41.038" v="10597" actId="20577"/>
          <ac:graphicFrameMkLst>
            <pc:docMk/>
            <pc:sldMk cId="3317148811" sldId="2106"/>
            <ac:graphicFrameMk id="4" creationId="{4074294E-2101-4B0C-7417-A7D9140B9B24}"/>
          </ac:graphicFrameMkLst>
        </pc:graphicFrameChg>
      </pc:sldChg>
      <pc:sldChg chg="addSp modSp mod">
        <pc:chgData name="MAZEN KHERALLAH" userId="4d8bae32aa458b2a" providerId="LiveId" clId="{D1F6DF24-7977-416E-A8CB-0CF0122DCE5C}" dt="2023-07-02T20:17:52.185" v="7890" actId="14100"/>
        <pc:sldMkLst>
          <pc:docMk/>
          <pc:sldMk cId="465694090" sldId="2107"/>
        </pc:sldMkLst>
        <pc:spChg chg="add mod">
          <ac:chgData name="MAZEN KHERALLAH" userId="4d8bae32aa458b2a" providerId="LiveId" clId="{D1F6DF24-7977-416E-A8CB-0CF0122DCE5C}" dt="2023-07-02T20:17:42.564" v="7888"/>
          <ac:spMkLst>
            <pc:docMk/>
            <pc:sldMk cId="465694090" sldId="2107"/>
            <ac:spMk id="2" creationId="{43A4E9B8-FEEF-4C04-2218-24A899ABF34C}"/>
          </ac:spMkLst>
        </pc:spChg>
        <pc:picChg chg="mod">
          <ac:chgData name="MAZEN KHERALLAH" userId="4d8bae32aa458b2a" providerId="LiveId" clId="{D1F6DF24-7977-416E-A8CB-0CF0122DCE5C}" dt="2023-07-02T20:17:52.185" v="7890" actId="14100"/>
          <ac:picMkLst>
            <pc:docMk/>
            <pc:sldMk cId="465694090" sldId="2107"/>
            <ac:picMk id="7" creationId="{E7F65FDC-D08D-0E81-EFA0-2DF1676D6AE4}"/>
          </ac:picMkLst>
        </pc:picChg>
      </pc:sldChg>
      <pc:sldChg chg="modSp del">
        <pc:chgData name="MAZEN KHERALLAH" userId="4d8bae32aa458b2a" providerId="LiveId" clId="{D1F6DF24-7977-416E-A8CB-0CF0122DCE5C}" dt="2023-07-08T02:22:41.989" v="12109" actId="47"/>
        <pc:sldMkLst>
          <pc:docMk/>
          <pc:sldMk cId="3916113892" sldId="2108"/>
        </pc:sldMkLst>
        <pc:graphicFrameChg chg="mod">
          <ac:chgData name="MAZEN KHERALLAH" userId="4d8bae32aa458b2a" providerId="LiveId" clId="{D1F6DF24-7977-416E-A8CB-0CF0122DCE5C}" dt="2023-06-28T22:37:12.984" v="6639" actId="20577"/>
          <ac:graphicFrameMkLst>
            <pc:docMk/>
            <pc:sldMk cId="3916113892" sldId="2108"/>
            <ac:graphicFrameMk id="4" creationId="{4074294E-2101-4B0C-7417-A7D9140B9B24}"/>
          </ac:graphicFrameMkLst>
        </pc:graphicFrameChg>
      </pc:sldChg>
      <pc:sldChg chg="addSp delSp modSp new mod">
        <pc:chgData name="MAZEN KHERALLAH" userId="4d8bae32aa458b2a" providerId="LiveId" clId="{D1F6DF24-7977-416E-A8CB-0CF0122DCE5C}" dt="2023-07-08T02:41:32.859" v="12850" actId="6549"/>
        <pc:sldMkLst>
          <pc:docMk/>
          <pc:sldMk cId="3751011857" sldId="2109"/>
        </pc:sldMkLst>
        <pc:spChg chg="mod">
          <ac:chgData name="MAZEN KHERALLAH" userId="4d8bae32aa458b2a" providerId="LiveId" clId="{D1F6DF24-7977-416E-A8CB-0CF0122DCE5C}" dt="2023-07-08T02:41:32.859" v="12850" actId="6549"/>
          <ac:spMkLst>
            <pc:docMk/>
            <pc:sldMk cId="3751011857" sldId="2109"/>
            <ac:spMk id="2" creationId="{2C9C7DC3-7B29-F65E-2BEB-8B38FEC47C54}"/>
          </ac:spMkLst>
        </pc:spChg>
        <pc:spChg chg="del">
          <ac:chgData name="MAZEN KHERALLAH" userId="4d8bae32aa458b2a" providerId="LiveId" clId="{D1F6DF24-7977-416E-A8CB-0CF0122DCE5C}" dt="2023-06-28T13:27:09.402" v="6492" actId="22"/>
          <ac:spMkLst>
            <pc:docMk/>
            <pc:sldMk cId="3751011857" sldId="2109"/>
            <ac:spMk id="3" creationId="{B464932C-D448-D8B5-7195-887F60D59A6A}"/>
          </ac:spMkLst>
        </pc:spChg>
        <pc:spChg chg="add del mod">
          <ac:chgData name="MAZEN KHERALLAH" userId="4d8bae32aa458b2a" providerId="LiveId" clId="{D1F6DF24-7977-416E-A8CB-0CF0122DCE5C}" dt="2023-07-08T02:37:45.698" v="12482" actId="478"/>
          <ac:spMkLst>
            <pc:docMk/>
            <pc:sldMk cId="3751011857" sldId="2109"/>
            <ac:spMk id="4" creationId="{0B931601-876D-1D2F-7983-5B960405302D}"/>
          </ac:spMkLst>
        </pc:spChg>
        <pc:spChg chg="add mod">
          <ac:chgData name="MAZEN KHERALLAH" userId="4d8bae32aa458b2a" providerId="LiveId" clId="{D1F6DF24-7977-416E-A8CB-0CF0122DCE5C}" dt="2023-07-08T02:41:17.074" v="12831" actId="1076"/>
          <ac:spMkLst>
            <pc:docMk/>
            <pc:sldMk cId="3751011857" sldId="2109"/>
            <ac:spMk id="6" creationId="{693D245E-EA40-5E31-FEFD-F022352C938A}"/>
          </ac:spMkLst>
        </pc:spChg>
        <pc:spChg chg="add del mod">
          <ac:chgData name="MAZEN KHERALLAH" userId="4d8bae32aa458b2a" providerId="LiveId" clId="{D1F6DF24-7977-416E-A8CB-0CF0122DCE5C}" dt="2023-06-28T13:28:15.751" v="6500"/>
          <ac:spMkLst>
            <pc:docMk/>
            <pc:sldMk cId="3751011857" sldId="2109"/>
            <ac:spMk id="7" creationId="{3CFD8AF3-45A5-1BF4-B062-F2DF0145100A}"/>
          </ac:spMkLst>
        </pc:spChg>
        <pc:spChg chg="add mod">
          <ac:chgData name="MAZEN KHERALLAH" userId="4d8bae32aa458b2a" providerId="LiveId" clId="{D1F6DF24-7977-416E-A8CB-0CF0122DCE5C}" dt="2023-06-28T13:29:10.213" v="6521" actId="208"/>
          <ac:spMkLst>
            <pc:docMk/>
            <pc:sldMk cId="3751011857" sldId="2109"/>
            <ac:spMk id="13" creationId="{9A25358C-3041-220B-589D-D8D438E70282}"/>
          </ac:spMkLst>
        </pc:spChg>
        <pc:picChg chg="add del mod ord">
          <ac:chgData name="MAZEN KHERALLAH" userId="4d8bae32aa458b2a" providerId="LiveId" clId="{D1F6DF24-7977-416E-A8CB-0CF0122DCE5C}" dt="2023-06-28T13:27:11.432" v="6493" actId="478"/>
          <ac:picMkLst>
            <pc:docMk/>
            <pc:sldMk cId="3751011857" sldId="2109"/>
            <ac:picMk id="5" creationId="{F1E4690A-D541-2F35-A486-813F9957F3AC}"/>
          </ac:picMkLst>
        </pc:picChg>
        <pc:picChg chg="add del">
          <ac:chgData name="MAZEN KHERALLAH" userId="4d8bae32aa458b2a" providerId="LiveId" clId="{D1F6DF24-7977-416E-A8CB-0CF0122DCE5C}" dt="2023-06-28T13:27:40.005" v="6495" actId="478"/>
          <ac:picMkLst>
            <pc:docMk/>
            <pc:sldMk cId="3751011857" sldId="2109"/>
            <ac:picMk id="9" creationId="{F8FB774F-A048-889F-B7FC-A2B17C8169DA}"/>
          </ac:picMkLst>
        </pc:picChg>
        <pc:picChg chg="add del mod modCrop">
          <ac:chgData name="MAZEN KHERALLAH" userId="4d8bae32aa458b2a" providerId="LiveId" clId="{D1F6DF24-7977-416E-A8CB-0CF0122DCE5C}" dt="2023-06-28T13:28:11.783" v="6499" actId="21"/>
          <ac:picMkLst>
            <pc:docMk/>
            <pc:sldMk cId="3751011857" sldId="2109"/>
            <ac:picMk id="11" creationId="{4F5BDC9E-5995-622A-856D-CE06D87E4B32}"/>
          </ac:picMkLst>
        </pc:picChg>
        <pc:picChg chg="add mod">
          <ac:chgData name="MAZEN KHERALLAH" userId="4d8bae32aa458b2a" providerId="LiveId" clId="{D1F6DF24-7977-416E-A8CB-0CF0122DCE5C}" dt="2023-07-08T02:36:27.473" v="12327" actId="1076"/>
          <ac:picMkLst>
            <pc:docMk/>
            <pc:sldMk cId="3751011857" sldId="2109"/>
            <ac:picMk id="12" creationId="{2A0FB6D5-8F97-EC07-BCF7-CFC08E8AEC1E}"/>
          </ac:picMkLst>
        </pc:picChg>
      </pc:sldChg>
      <pc:sldChg chg="addSp delSp modSp new mod">
        <pc:chgData name="MAZEN KHERALLAH" userId="4d8bae32aa458b2a" providerId="LiveId" clId="{D1F6DF24-7977-416E-A8CB-0CF0122DCE5C}" dt="2023-07-12T22:58:41.572" v="14027" actId="33524"/>
        <pc:sldMkLst>
          <pc:docMk/>
          <pc:sldMk cId="688206972" sldId="2110"/>
        </pc:sldMkLst>
        <pc:spChg chg="mod">
          <ac:chgData name="MAZEN KHERALLAH" userId="4d8bae32aa458b2a" providerId="LiveId" clId="{D1F6DF24-7977-416E-A8CB-0CF0122DCE5C}" dt="2023-06-28T19:08:44.742" v="6617" actId="20577"/>
          <ac:spMkLst>
            <pc:docMk/>
            <pc:sldMk cId="688206972" sldId="2110"/>
            <ac:spMk id="2" creationId="{539C27B9-E566-B249-F6C3-335214519F69}"/>
          </ac:spMkLst>
        </pc:spChg>
        <pc:spChg chg="del">
          <ac:chgData name="MAZEN KHERALLAH" userId="4d8bae32aa458b2a" providerId="LiveId" clId="{D1F6DF24-7977-416E-A8CB-0CF0122DCE5C}" dt="2023-06-28T19:07:05.478" v="6583"/>
          <ac:spMkLst>
            <pc:docMk/>
            <pc:sldMk cId="688206972" sldId="2110"/>
            <ac:spMk id="3" creationId="{BE350BB6-CEE2-A3B8-42B3-8F3C1227DC4E}"/>
          </ac:spMkLst>
        </pc:spChg>
        <pc:graphicFrameChg chg="add mod modGraphic">
          <ac:chgData name="MAZEN KHERALLAH" userId="4d8bae32aa458b2a" providerId="LiveId" clId="{D1F6DF24-7977-416E-A8CB-0CF0122DCE5C}" dt="2023-07-12T22:58:41.572" v="14027" actId="33524"/>
          <ac:graphicFrameMkLst>
            <pc:docMk/>
            <pc:sldMk cId="688206972" sldId="2110"/>
            <ac:graphicFrameMk id="4" creationId="{57443709-E400-45D9-9BD4-0678C413D7EA}"/>
          </ac:graphicFrameMkLst>
        </pc:graphicFrameChg>
        <pc:picChg chg="add del mod">
          <ac:chgData name="MAZEN KHERALLAH" userId="4d8bae32aa458b2a" providerId="LiveId" clId="{D1F6DF24-7977-416E-A8CB-0CF0122DCE5C}" dt="2023-07-06T10:42:44.758" v="8983" actId="478"/>
          <ac:picMkLst>
            <pc:docMk/>
            <pc:sldMk cId="688206972" sldId="2110"/>
            <ac:picMk id="3" creationId="{AC547E22-F730-74A5-8106-6D74D9571212}"/>
          </ac:picMkLst>
        </pc:picChg>
        <pc:picChg chg="add del mod modCrop">
          <ac:chgData name="MAZEN KHERALLAH" userId="4d8bae32aa458b2a" providerId="LiveId" clId="{D1F6DF24-7977-416E-A8CB-0CF0122DCE5C}" dt="2023-06-28T23:55:18.964" v="7024" actId="478"/>
          <ac:picMkLst>
            <pc:docMk/>
            <pc:sldMk cId="688206972" sldId="2110"/>
            <ac:picMk id="6" creationId="{BB04C273-C1C0-9357-C0AF-8F9C89EBE2E8}"/>
          </ac:picMkLst>
        </pc:picChg>
        <pc:picChg chg="add mod">
          <ac:chgData name="MAZEN KHERALLAH" userId="4d8bae32aa458b2a" providerId="LiveId" clId="{D1F6DF24-7977-416E-A8CB-0CF0122DCE5C}" dt="2023-07-06T10:45:18.227" v="9032" actId="1035"/>
          <ac:picMkLst>
            <pc:docMk/>
            <pc:sldMk cId="688206972" sldId="2110"/>
            <ac:picMk id="8" creationId="{011584BE-F29A-B28A-578B-D2AF1C966355}"/>
          </ac:picMkLst>
        </pc:picChg>
      </pc:sldChg>
      <pc:sldChg chg="del">
        <pc:chgData name="MAZEN KHERALLAH" userId="4d8bae32aa458b2a" providerId="LiveId" clId="{D1F6DF24-7977-416E-A8CB-0CF0122DCE5C}" dt="2023-06-18T17:39:11.191" v="1" actId="47"/>
        <pc:sldMkLst>
          <pc:docMk/>
          <pc:sldMk cId="1284095982" sldId="2145707232"/>
        </pc:sldMkLst>
      </pc:sldChg>
      <pc:sldChg chg="del">
        <pc:chgData name="MAZEN KHERALLAH" userId="4d8bae32aa458b2a" providerId="LiveId" clId="{D1F6DF24-7977-416E-A8CB-0CF0122DCE5C}" dt="2023-06-18T17:39:12.399" v="9" actId="47"/>
        <pc:sldMkLst>
          <pc:docMk/>
          <pc:sldMk cId="521613912" sldId="2145707234"/>
        </pc:sldMkLst>
      </pc:sldChg>
      <pc:sldChg chg="del">
        <pc:chgData name="MAZEN KHERALLAH" userId="4d8bae32aa458b2a" providerId="LiveId" clId="{D1F6DF24-7977-416E-A8CB-0CF0122DCE5C}" dt="2023-06-18T17:39:13.844" v="13" actId="47"/>
        <pc:sldMkLst>
          <pc:docMk/>
          <pc:sldMk cId="506088509" sldId="2145707237"/>
        </pc:sldMkLst>
      </pc:sldChg>
      <pc:sldChg chg="del">
        <pc:chgData name="MAZEN KHERALLAH" userId="4d8bae32aa458b2a" providerId="LiveId" clId="{D1F6DF24-7977-416E-A8CB-0CF0122DCE5C}" dt="2023-06-18T17:39:12.573" v="10" actId="47"/>
        <pc:sldMkLst>
          <pc:docMk/>
          <pc:sldMk cId="941335579" sldId="2145707238"/>
        </pc:sldMkLst>
      </pc:sldChg>
      <pc:sldChg chg="addSp delSp modSp add mod modClrScheme chgLayout">
        <pc:chgData name="MAZEN KHERALLAH" userId="4d8bae32aa458b2a" providerId="LiveId" clId="{D1F6DF24-7977-416E-A8CB-0CF0122DCE5C}" dt="2023-06-28T13:35:04.693" v="6576" actId="12788"/>
        <pc:sldMkLst>
          <pc:docMk/>
          <pc:sldMk cId="402223800" sldId="2145707239"/>
        </pc:sldMkLst>
        <pc:spChg chg="add del mod ord">
          <ac:chgData name="MAZEN KHERALLAH" userId="4d8bae32aa458b2a" providerId="LiveId" clId="{D1F6DF24-7977-416E-A8CB-0CF0122DCE5C}" dt="2023-06-28T13:34:27.138" v="6555" actId="478"/>
          <ac:spMkLst>
            <pc:docMk/>
            <pc:sldMk cId="402223800" sldId="2145707239"/>
            <ac:spMk id="2" creationId="{10CEC66C-0EA3-F6FD-DDA9-E59592E2F8B0}"/>
          </ac:spMkLst>
        </pc:spChg>
        <pc:spChg chg="mod">
          <ac:chgData name="MAZEN KHERALLAH" userId="4d8bae32aa458b2a" providerId="LiveId" clId="{D1F6DF24-7977-416E-A8CB-0CF0122DCE5C}" dt="2023-06-28T13:35:04.693" v="6576" actId="12788"/>
          <ac:spMkLst>
            <pc:docMk/>
            <pc:sldMk cId="402223800" sldId="2145707239"/>
            <ac:spMk id="4" creationId="{6EF5A6B9-168E-741C-FCF3-AF11FE907026}"/>
          </ac:spMkLst>
        </pc:spChg>
        <pc:picChg chg="mod">
          <ac:chgData name="MAZEN KHERALLAH" userId="4d8bae32aa458b2a" providerId="LiveId" clId="{D1F6DF24-7977-416E-A8CB-0CF0122DCE5C}" dt="2023-06-28T13:34:34.533" v="6557" actId="1076"/>
          <ac:picMkLst>
            <pc:docMk/>
            <pc:sldMk cId="402223800" sldId="2145707239"/>
            <ac:picMk id="3" creationId="{FFDFC5ED-1B0E-5D5D-7A0F-00CA02616BB2}"/>
          </ac:picMkLst>
        </pc:picChg>
      </pc:sldChg>
      <pc:sldChg chg="addSp delSp modSp add mod modClrScheme chgLayout">
        <pc:chgData name="MAZEN KHERALLAH" userId="4d8bae32aa458b2a" providerId="LiveId" clId="{D1F6DF24-7977-416E-A8CB-0CF0122DCE5C}" dt="2023-07-08T02:45:38.007" v="12873" actId="1036"/>
        <pc:sldMkLst>
          <pc:docMk/>
          <pc:sldMk cId="2031513597" sldId="2145707240"/>
        </pc:sldMkLst>
        <pc:spChg chg="add del mod ord">
          <ac:chgData name="MAZEN KHERALLAH" userId="4d8bae32aa458b2a" providerId="LiveId" clId="{D1F6DF24-7977-416E-A8CB-0CF0122DCE5C}" dt="2023-06-28T13:34:04.196" v="6537" actId="700"/>
          <ac:spMkLst>
            <pc:docMk/>
            <pc:sldMk cId="2031513597" sldId="2145707240"/>
            <ac:spMk id="2" creationId="{CD768ED7-C29E-6B6B-9372-24D7C9C90F88}"/>
          </ac:spMkLst>
        </pc:spChg>
        <pc:spChg chg="mod">
          <ac:chgData name="MAZEN KHERALLAH" userId="4d8bae32aa458b2a" providerId="LiveId" clId="{D1F6DF24-7977-416E-A8CB-0CF0122DCE5C}" dt="2023-07-08T02:45:38.007" v="12873" actId="1036"/>
          <ac:spMkLst>
            <pc:docMk/>
            <pc:sldMk cId="2031513597" sldId="2145707240"/>
            <ac:spMk id="5" creationId="{4BA42196-5A6F-FC36-590D-3FE76D054233}"/>
          </ac:spMkLst>
        </pc:spChg>
      </pc:sldChg>
      <pc:sldChg chg="del">
        <pc:chgData name="MAZEN KHERALLAH" userId="4d8bae32aa458b2a" providerId="LiveId" clId="{D1F6DF24-7977-416E-A8CB-0CF0122DCE5C}" dt="2023-06-18T17:39:11.900" v="6" actId="47"/>
        <pc:sldMkLst>
          <pc:docMk/>
          <pc:sldMk cId="1383179019" sldId="2145707241"/>
        </pc:sldMkLst>
      </pc:sldChg>
      <pc:sldChg chg="addSp delSp modSp add mod modClrScheme chgLayout">
        <pc:chgData name="MAZEN KHERALLAH" userId="4d8bae32aa458b2a" providerId="LiveId" clId="{D1F6DF24-7977-416E-A8CB-0CF0122DCE5C}" dt="2023-06-28T13:35:32.536" v="6582" actId="403"/>
        <pc:sldMkLst>
          <pc:docMk/>
          <pc:sldMk cId="3097261111" sldId="2145707241"/>
        </pc:sldMkLst>
        <pc:spChg chg="add del mod ord">
          <ac:chgData name="MAZEN KHERALLAH" userId="4d8bae32aa458b2a" providerId="LiveId" clId="{D1F6DF24-7977-416E-A8CB-0CF0122DCE5C}" dt="2023-06-28T13:35:12.323" v="6577" actId="700"/>
          <ac:spMkLst>
            <pc:docMk/>
            <pc:sldMk cId="3097261111" sldId="2145707241"/>
            <ac:spMk id="2" creationId="{C4D0AFDE-A50A-251C-D9D9-ECA957CF6DDE}"/>
          </ac:spMkLst>
        </pc:spChg>
        <pc:spChg chg="mod">
          <ac:chgData name="MAZEN KHERALLAH" userId="4d8bae32aa458b2a" providerId="LiveId" clId="{D1F6DF24-7977-416E-A8CB-0CF0122DCE5C}" dt="2023-06-28T13:35:32.536" v="6582" actId="403"/>
          <ac:spMkLst>
            <pc:docMk/>
            <pc:sldMk cId="3097261111" sldId="2145707241"/>
            <ac:spMk id="5" creationId="{521A4BE3-7925-AB40-BB99-E5696B4EC5AF}"/>
          </ac:spMkLst>
        </pc:spChg>
      </pc:sldChg>
      <pc:sldChg chg="del">
        <pc:chgData name="MAZEN KHERALLAH" userId="4d8bae32aa458b2a" providerId="LiveId" clId="{D1F6DF24-7977-416E-A8CB-0CF0122DCE5C}" dt="2023-06-18T17:39:11.269" v="2" actId="47"/>
        <pc:sldMkLst>
          <pc:docMk/>
          <pc:sldMk cId="3986065156" sldId="2145707243"/>
        </pc:sldMkLst>
      </pc:sldChg>
      <pc:sldChg chg="del">
        <pc:chgData name="MAZEN KHERALLAH" userId="4d8bae32aa458b2a" providerId="LiveId" clId="{D1F6DF24-7977-416E-A8CB-0CF0122DCE5C}" dt="2023-06-18T17:39:13.456" v="12" actId="47"/>
        <pc:sldMkLst>
          <pc:docMk/>
          <pc:sldMk cId="592624704" sldId="2145707245"/>
        </pc:sldMkLst>
      </pc:sldChg>
      <pc:sldChg chg="del">
        <pc:chgData name="MAZEN KHERALLAH" userId="4d8bae32aa458b2a" providerId="LiveId" clId="{D1F6DF24-7977-416E-A8CB-0CF0122DCE5C}" dt="2023-06-18T17:39:12.823" v="11" actId="47"/>
        <pc:sldMkLst>
          <pc:docMk/>
          <pc:sldMk cId="4226832023" sldId="2145707246"/>
        </pc:sldMkLst>
      </pc:sldChg>
      <pc:sldChg chg="del">
        <pc:chgData name="MAZEN KHERALLAH" userId="4d8bae32aa458b2a" providerId="LiveId" clId="{D1F6DF24-7977-416E-A8CB-0CF0122DCE5C}" dt="2023-06-18T17:39:10.986" v="0" actId="47"/>
        <pc:sldMkLst>
          <pc:docMk/>
          <pc:sldMk cId="3931144744" sldId="2145707247"/>
        </pc:sldMkLst>
      </pc:sldChg>
      <pc:sldChg chg="del">
        <pc:chgData name="MAZEN KHERALLAH" userId="4d8bae32aa458b2a" providerId="LiveId" clId="{D1F6DF24-7977-416E-A8CB-0CF0122DCE5C}" dt="2023-06-18T17:39:11.442" v="3" actId="47"/>
        <pc:sldMkLst>
          <pc:docMk/>
          <pc:sldMk cId="2108397525" sldId="2145707249"/>
        </pc:sldMkLst>
      </pc:sldChg>
      <pc:sldChg chg="del">
        <pc:chgData name="MAZEN KHERALLAH" userId="4d8bae32aa458b2a" providerId="LiveId" clId="{D1F6DF24-7977-416E-A8CB-0CF0122DCE5C}" dt="2023-06-18T17:39:11.616" v="4" actId="47"/>
        <pc:sldMkLst>
          <pc:docMk/>
          <pc:sldMk cId="2437132616" sldId="2145707250"/>
        </pc:sldMkLst>
      </pc:sldChg>
      <pc:sldChg chg="del">
        <pc:chgData name="MAZEN KHERALLAH" userId="4d8bae32aa458b2a" providerId="LiveId" clId="{D1F6DF24-7977-416E-A8CB-0CF0122DCE5C}" dt="2023-06-18T17:39:11.757" v="5" actId="47"/>
        <pc:sldMkLst>
          <pc:docMk/>
          <pc:sldMk cId="3907839967" sldId="2145707252"/>
        </pc:sldMkLst>
      </pc:sldChg>
      <pc:sldChg chg="del">
        <pc:chgData name="MAZEN KHERALLAH" userId="4d8bae32aa458b2a" providerId="LiveId" clId="{D1F6DF24-7977-416E-A8CB-0CF0122DCE5C}" dt="2023-06-18T17:39:12.228" v="8" actId="47"/>
        <pc:sldMkLst>
          <pc:docMk/>
          <pc:sldMk cId="2270887870" sldId="2145707253"/>
        </pc:sldMkLst>
      </pc:sldChg>
      <pc:sldChg chg="del">
        <pc:chgData name="MAZEN KHERALLAH" userId="4d8bae32aa458b2a" providerId="LiveId" clId="{D1F6DF24-7977-416E-A8CB-0CF0122DCE5C}" dt="2023-06-18T17:39:12.055" v="7" actId="47"/>
        <pc:sldMkLst>
          <pc:docMk/>
          <pc:sldMk cId="2717225022" sldId="2145707254"/>
        </pc:sldMkLst>
      </pc:sldChg>
      <pc:sldChg chg="addSp delSp modSp add mod modClrScheme chgLayout">
        <pc:chgData name="MAZEN KHERALLAH" userId="4d8bae32aa458b2a" providerId="LiveId" clId="{D1F6DF24-7977-416E-A8CB-0CF0122DCE5C}" dt="2023-06-28T13:34:21.183" v="6554" actId="1036"/>
        <pc:sldMkLst>
          <pc:docMk/>
          <pc:sldMk cId="3924443397" sldId="2145707255"/>
        </pc:sldMkLst>
        <pc:spChg chg="add del mod ord">
          <ac:chgData name="MAZEN KHERALLAH" userId="4d8bae32aa458b2a" providerId="LiveId" clId="{D1F6DF24-7977-416E-A8CB-0CF0122DCE5C}" dt="2023-06-28T13:34:12.505" v="6538" actId="6264"/>
          <ac:spMkLst>
            <pc:docMk/>
            <pc:sldMk cId="3924443397" sldId="2145707255"/>
            <ac:spMk id="2" creationId="{2EBE9656-711A-550C-0B89-B9211124826A}"/>
          </ac:spMkLst>
        </pc:spChg>
        <pc:spChg chg="add del mod ord">
          <ac:chgData name="MAZEN KHERALLAH" userId="4d8bae32aa458b2a" providerId="LiveId" clId="{D1F6DF24-7977-416E-A8CB-0CF0122DCE5C}" dt="2023-06-28T13:34:16.863" v="6539" actId="478"/>
          <ac:spMkLst>
            <pc:docMk/>
            <pc:sldMk cId="3924443397" sldId="2145707255"/>
            <ac:spMk id="4" creationId="{19D715C8-D24A-2407-485E-D1D69DE565D6}"/>
          </ac:spMkLst>
        </pc:spChg>
        <pc:picChg chg="mod">
          <ac:chgData name="MAZEN KHERALLAH" userId="4d8bae32aa458b2a" providerId="LiveId" clId="{D1F6DF24-7977-416E-A8CB-0CF0122DCE5C}" dt="2023-06-28T13:34:21.183" v="6554" actId="1036"/>
          <ac:picMkLst>
            <pc:docMk/>
            <pc:sldMk cId="3924443397" sldId="2145707255"/>
            <ac:picMk id="3" creationId="{867DBF11-50FC-D74F-1CF2-D7188C4787D5}"/>
          </ac:picMkLst>
        </pc:picChg>
      </pc:sldChg>
      <pc:sldChg chg="modSp add del ord">
        <pc:chgData name="MAZEN KHERALLAH" userId="4d8bae32aa458b2a" providerId="LiveId" clId="{D1F6DF24-7977-416E-A8CB-0CF0122DCE5C}" dt="2023-07-08T02:42:09.580" v="12852" actId="47"/>
        <pc:sldMkLst>
          <pc:docMk/>
          <pc:sldMk cId="3600251517" sldId="2145707256"/>
        </pc:sldMkLst>
        <pc:graphicFrameChg chg="mod">
          <ac:chgData name="MAZEN KHERALLAH" userId="4d8bae32aa458b2a" providerId="LiveId" clId="{D1F6DF24-7977-416E-A8CB-0CF0122DCE5C}" dt="2023-06-28T22:37:01.212" v="6637" actId="20577"/>
          <ac:graphicFrameMkLst>
            <pc:docMk/>
            <pc:sldMk cId="3600251517" sldId="2145707256"/>
            <ac:graphicFrameMk id="4" creationId="{4074294E-2101-4B0C-7417-A7D9140B9B24}"/>
          </ac:graphicFrameMkLst>
        </pc:graphicFrameChg>
      </pc:sldChg>
      <pc:sldChg chg="addSp delSp modSp add del mod">
        <pc:chgData name="MAZEN KHERALLAH" userId="4d8bae32aa458b2a" providerId="LiveId" clId="{D1F6DF24-7977-416E-A8CB-0CF0122DCE5C}" dt="2023-07-09T20:43:35.685" v="13690" actId="47"/>
        <pc:sldMkLst>
          <pc:docMk/>
          <pc:sldMk cId="1182942920" sldId="2145707257"/>
        </pc:sldMkLst>
        <pc:spChg chg="add mod">
          <ac:chgData name="MAZEN KHERALLAH" userId="4d8bae32aa458b2a" providerId="LiveId" clId="{D1F6DF24-7977-416E-A8CB-0CF0122DCE5C}" dt="2023-07-02T17:59:07.821" v="7096" actId="207"/>
          <ac:spMkLst>
            <pc:docMk/>
            <pc:sldMk cId="1182942920" sldId="2145707257"/>
            <ac:spMk id="4" creationId="{55EC9272-CC94-5F08-6D63-5BBB102DF2D1}"/>
          </ac:spMkLst>
        </pc:spChg>
        <pc:spChg chg="mod">
          <ac:chgData name="MAZEN KHERALLAH" userId="4d8bae32aa458b2a" providerId="LiveId" clId="{D1F6DF24-7977-416E-A8CB-0CF0122DCE5C}" dt="2023-07-06T11:28:51.783" v="9827" actId="1037"/>
          <ac:spMkLst>
            <pc:docMk/>
            <pc:sldMk cId="1182942920" sldId="2145707257"/>
            <ac:spMk id="22" creationId="{9F386421-63ED-5098-6679-48C714A4E966}"/>
          </ac:spMkLst>
        </pc:spChg>
        <pc:spChg chg="mod">
          <ac:chgData name="MAZEN KHERALLAH" userId="4d8bae32aa458b2a" providerId="LiveId" clId="{D1F6DF24-7977-416E-A8CB-0CF0122DCE5C}" dt="2023-07-02T18:38:42.881" v="7367" actId="1076"/>
          <ac:spMkLst>
            <pc:docMk/>
            <pc:sldMk cId="1182942920" sldId="2145707257"/>
            <ac:spMk id="25" creationId="{0E062BEC-727E-5C26-78C8-1E51EE6C472F}"/>
          </ac:spMkLst>
        </pc:spChg>
        <pc:spChg chg="mod">
          <ac:chgData name="MAZEN KHERALLAH" userId="4d8bae32aa458b2a" providerId="LiveId" clId="{D1F6DF24-7977-416E-A8CB-0CF0122DCE5C}" dt="2023-07-02T18:39:17.524" v="7374" actId="1076"/>
          <ac:spMkLst>
            <pc:docMk/>
            <pc:sldMk cId="1182942920" sldId="2145707257"/>
            <ac:spMk id="26" creationId="{D777C72A-2C68-81E5-FD47-AEF3DC7988B7}"/>
          </ac:spMkLst>
        </pc:spChg>
        <pc:spChg chg="mod">
          <ac:chgData name="MAZEN KHERALLAH" userId="4d8bae32aa458b2a" providerId="LiveId" clId="{D1F6DF24-7977-416E-A8CB-0CF0122DCE5C}" dt="2023-07-02T20:04:58.473" v="7813" actId="1076"/>
          <ac:spMkLst>
            <pc:docMk/>
            <pc:sldMk cId="1182942920" sldId="2145707257"/>
            <ac:spMk id="27" creationId="{11E0BC20-5C6F-F4F2-A6EF-D2602E0B7114}"/>
          </ac:spMkLst>
        </pc:spChg>
        <pc:spChg chg="mod">
          <ac:chgData name="MAZEN KHERALLAH" userId="4d8bae32aa458b2a" providerId="LiveId" clId="{D1F6DF24-7977-416E-A8CB-0CF0122DCE5C}" dt="2023-07-02T18:39:05.149" v="7372" actId="1076"/>
          <ac:spMkLst>
            <pc:docMk/>
            <pc:sldMk cId="1182942920" sldId="2145707257"/>
            <ac:spMk id="28" creationId="{CD385ED2-07BB-9624-8EFF-E123EA79EBB2}"/>
          </ac:spMkLst>
        </pc:spChg>
        <pc:spChg chg="mod">
          <ac:chgData name="MAZEN KHERALLAH" userId="4d8bae32aa458b2a" providerId="LiveId" clId="{D1F6DF24-7977-416E-A8CB-0CF0122DCE5C}" dt="2023-07-02T18:19:01.402" v="7192" actId="404"/>
          <ac:spMkLst>
            <pc:docMk/>
            <pc:sldMk cId="1182942920" sldId="2145707257"/>
            <ac:spMk id="40" creationId="{6FCFE2CC-291B-8D48-5409-55BEC0131B79}"/>
          </ac:spMkLst>
        </pc:spChg>
        <pc:spChg chg="mod">
          <ac:chgData name="MAZEN KHERALLAH" userId="4d8bae32aa458b2a" providerId="LiveId" clId="{D1F6DF24-7977-416E-A8CB-0CF0122DCE5C}" dt="2023-07-02T18:19:32.992" v="7201" actId="14100"/>
          <ac:spMkLst>
            <pc:docMk/>
            <pc:sldMk cId="1182942920" sldId="2145707257"/>
            <ac:spMk id="41" creationId="{58A89612-585E-FACF-49CB-E07A335DBFB0}"/>
          </ac:spMkLst>
        </pc:spChg>
        <pc:spChg chg="mod">
          <ac:chgData name="MAZEN KHERALLAH" userId="4d8bae32aa458b2a" providerId="LiveId" clId="{D1F6DF24-7977-416E-A8CB-0CF0122DCE5C}" dt="2023-07-02T18:19:27.852" v="7200" actId="1076"/>
          <ac:spMkLst>
            <pc:docMk/>
            <pc:sldMk cId="1182942920" sldId="2145707257"/>
            <ac:spMk id="42" creationId="{3A6AEB16-17CD-737B-6670-6B19938ED603}"/>
          </ac:spMkLst>
        </pc:spChg>
        <pc:spChg chg="mod">
          <ac:chgData name="MAZEN KHERALLAH" userId="4d8bae32aa458b2a" providerId="LiveId" clId="{D1F6DF24-7977-416E-A8CB-0CF0122DCE5C}" dt="2023-07-02T18:19:22.212" v="7199" actId="404"/>
          <ac:spMkLst>
            <pc:docMk/>
            <pc:sldMk cId="1182942920" sldId="2145707257"/>
            <ac:spMk id="43" creationId="{94F8C0A8-2359-62D6-662D-593B52ADD226}"/>
          </ac:spMkLst>
        </pc:spChg>
        <pc:spChg chg="add del mod">
          <ac:chgData name="MAZEN KHERALLAH" userId="4d8bae32aa458b2a" providerId="LiveId" clId="{D1F6DF24-7977-416E-A8CB-0CF0122DCE5C}" dt="2023-07-02T19:11:22.698" v="7612" actId="21"/>
          <ac:spMkLst>
            <pc:docMk/>
            <pc:sldMk cId="1182942920" sldId="2145707257"/>
            <ac:spMk id="47" creationId="{03705FD9-34E7-8CA1-C086-6C6E41637125}"/>
          </ac:spMkLst>
        </pc:spChg>
        <pc:spChg chg="add del mod">
          <ac:chgData name="MAZEN KHERALLAH" userId="4d8bae32aa458b2a" providerId="LiveId" clId="{D1F6DF24-7977-416E-A8CB-0CF0122DCE5C}" dt="2023-07-02T20:19:51.595" v="7892"/>
          <ac:spMkLst>
            <pc:docMk/>
            <pc:sldMk cId="1182942920" sldId="2145707257"/>
            <ac:spMk id="56" creationId="{C657232E-3B81-8A0E-D531-33DBD3232E13}"/>
          </ac:spMkLst>
        </pc:spChg>
        <pc:grpChg chg="add del mod">
          <ac:chgData name="MAZEN KHERALLAH" userId="4d8bae32aa458b2a" providerId="LiveId" clId="{D1F6DF24-7977-416E-A8CB-0CF0122DCE5C}" dt="2023-07-02T18:16:01.944" v="7180" actId="478"/>
          <ac:grpSpMkLst>
            <pc:docMk/>
            <pc:sldMk cId="1182942920" sldId="2145707257"/>
            <ac:grpSpMk id="9" creationId="{6023208F-C129-2197-0228-175EBCEA758B}"/>
          </ac:grpSpMkLst>
        </pc:grpChg>
        <pc:graphicFrameChg chg="add mod">
          <ac:chgData name="MAZEN KHERALLAH" userId="4d8bae32aa458b2a" providerId="LiveId" clId="{D1F6DF24-7977-416E-A8CB-0CF0122DCE5C}" dt="2023-07-07T14:50:12.345" v="11036"/>
          <ac:graphicFrameMkLst>
            <pc:docMk/>
            <pc:sldMk cId="1182942920" sldId="2145707257"/>
            <ac:graphicFrameMk id="9" creationId="{4632BEB9-BFDF-C50C-722F-14A4287EBB8A}"/>
          </ac:graphicFrameMkLst>
        </pc:graphicFrameChg>
        <pc:graphicFrameChg chg="add del mod">
          <ac:chgData name="MAZEN KHERALLAH" userId="4d8bae32aa458b2a" providerId="LiveId" clId="{D1F6DF24-7977-416E-A8CB-0CF0122DCE5C}" dt="2023-07-02T20:00:00.432" v="7738" actId="478"/>
          <ac:graphicFrameMkLst>
            <pc:docMk/>
            <pc:sldMk cId="1182942920" sldId="2145707257"/>
            <ac:graphicFrameMk id="17" creationId="{AED90B8F-D5C8-46F3-481E-6E4AC706EABE}"/>
          </ac:graphicFrameMkLst>
        </pc:graphicFrameChg>
        <pc:graphicFrameChg chg="add del mod modGraphic">
          <ac:chgData name="MAZEN KHERALLAH" userId="4d8bae32aa458b2a" providerId="LiveId" clId="{D1F6DF24-7977-416E-A8CB-0CF0122DCE5C}" dt="2023-07-02T19:59:53.842" v="7737" actId="478"/>
          <ac:graphicFrameMkLst>
            <pc:docMk/>
            <pc:sldMk cId="1182942920" sldId="2145707257"/>
            <ac:graphicFrameMk id="30" creationId="{46A998E2-9D41-C9BB-E162-82C86E62D258}"/>
          </ac:graphicFrameMkLst>
        </pc:graphicFrameChg>
        <pc:graphicFrameChg chg="add del mod">
          <ac:chgData name="MAZEN KHERALLAH" userId="4d8bae32aa458b2a" providerId="LiveId" clId="{D1F6DF24-7977-416E-A8CB-0CF0122DCE5C}" dt="2023-07-02T19:58:27.122" v="7723" actId="478"/>
          <ac:graphicFrameMkLst>
            <pc:docMk/>
            <pc:sldMk cId="1182942920" sldId="2145707257"/>
            <ac:graphicFrameMk id="44" creationId="{55ABABC7-994A-A57D-79B5-5C8F6E023C30}"/>
          </ac:graphicFrameMkLst>
        </pc:graphicFrameChg>
        <pc:graphicFrameChg chg="add del mod">
          <ac:chgData name="MAZEN KHERALLAH" userId="4d8bae32aa458b2a" providerId="LiveId" clId="{D1F6DF24-7977-416E-A8CB-0CF0122DCE5C}" dt="2023-07-02T19:58:44.136" v="7725" actId="478"/>
          <ac:graphicFrameMkLst>
            <pc:docMk/>
            <pc:sldMk cId="1182942920" sldId="2145707257"/>
            <ac:graphicFrameMk id="45" creationId="{7367EE8C-6B9C-2BDD-97A0-363164EA32E9}"/>
          </ac:graphicFrameMkLst>
        </pc:graphicFrameChg>
        <pc:graphicFrameChg chg="add del mod modGraphic">
          <ac:chgData name="MAZEN KHERALLAH" userId="4d8bae32aa458b2a" providerId="LiveId" clId="{D1F6DF24-7977-416E-A8CB-0CF0122DCE5C}" dt="2023-07-02T20:03:39.763" v="7791" actId="478"/>
          <ac:graphicFrameMkLst>
            <pc:docMk/>
            <pc:sldMk cId="1182942920" sldId="2145707257"/>
            <ac:graphicFrameMk id="48" creationId="{9AF7F372-2BCD-39F9-5DD9-FD1E13C73C5E}"/>
          </ac:graphicFrameMkLst>
        </pc:graphicFrameChg>
        <pc:graphicFrameChg chg="add mod modGraphic">
          <ac:chgData name="MAZEN KHERALLAH" userId="4d8bae32aa458b2a" providerId="LiveId" clId="{D1F6DF24-7977-416E-A8CB-0CF0122DCE5C}" dt="2023-07-06T11:26:37.191" v="9804"/>
          <ac:graphicFrameMkLst>
            <pc:docMk/>
            <pc:sldMk cId="1182942920" sldId="2145707257"/>
            <ac:graphicFrameMk id="49" creationId="{BECACC1D-375F-BE83-F197-4413DA34D299}"/>
          </ac:graphicFrameMkLst>
        </pc:graphicFrameChg>
        <pc:graphicFrameChg chg="add del mod">
          <ac:chgData name="MAZEN KHERALLAH" userId="4d8bae32aa458b2a" providerId="LiveId" clId="{D1F6DF24-7977-416E-A8CB-0CF0122DCE5C}" dt="2023-07-02T20:00:39.532" v="7746" actId="478"/>
          <ac:graphicFrameMkLst>
            <pc:docMk/>
            <pc:sldMk cId="1182942920" sldId="2145707257"/>
            <ac:graphicFrameMk id="50" creationId="{B01B46F5-56D4-F34A-AE1C-5A6A3AD41DF7}"/>
          </ac:graphicFrameMkLst>
        </pc:graphicFrameChg>
        <pc:graphicFrameChg chg="add mod">
          <ac:chgData name="MAZEN KHERALLAH" userId="4d8bae32aa458b2a" providerId="LiveId" clId="{D1F6DF24-7977-416E-A8CB-0CF0122DCE5C}" dt="2023-07-06T11:26:25.993" v="9802"/>
          <ac:graphicFrameMkLst>
            <pc:docMk/>
            <pc:sldMk cId="1182942920" sldId="2145707257"/>
            <ac:graphicFrameMk id="51" creationId="{74F554F5-6FD1-8F47-0FEB-83C2C68F25BA}"/>
          </ac:graphicFrameMkLst>
        </pc:graphicFrameChg>
        <pc:graphicFrameChg chg="add mod">
          <ac:chgData name="MAZEN KHERALLAH" userId="4d8bae32aa458b2a" providerId="LiveId" clId="{D1F6DF24-7977-416E-A8CB-0CF0122DCE5C}" dt="2023-07-06T11:26:10.908" v="9800" actId="1076"/>
          <ac:graphicFrameMkLst>
            <pc:docMk/>
            <pc:sldMk cId="1182942920" sldId="2145707257"/>
            <ac:graphicFrameMk id="52" creationId="{99161475-2AFC-8B40-EB68-87C0BDDD1921}"/>
          </ac:graphicFrameMkLst>
        </pc:graphicFrameChg>
        <pc:graphicFrameChg chg="add mod">
          <ac:chgData name="MAZEN KHERALLAH" userId="4d8bae32aa458b2a" providerId="LiveId" clId="{D1F6DF24-7977-416E-A8CB-0CF0122DCE5C}" dt="2023-07-06T11:28:16.715" v="9811"/>
          <ac:graphicFrameMkLst>
            <pc:docMk/>
            <pc:sldMk cId="1182942920" sldId="2145707257"/>
            <ac:graphicFrameMk id="53" creationId="{08209701-3E99-8DEF-4DA8-B3A1A27E9989}"/>
          </ac:graphicFrameMkLst>
        </pc:graphicFrameChg>
        <pc:graphicFrameChg chg="add mod">
          <ac:chgData name="MAZEN KHERALLAH" userId="4d8bae32aa458b2a" providerId="LiveId" clId="{D1F6DF24-7977-416E-A8CB-0CF0122DCE5C}" dt="2023-07-06T11:26:51.008" v="9805"/>
          <ac:graphicFrameMkLst>
            <pc:docMk/>
            <pc:sldMk cId="1182942920" sldId="2145707257"/>
            <ac:graphicFrameMk id="54" creationId="{0C0CA5E3-EDCA-F556-CC88-2EF2268DAD61}"/>
          </ac:graphicFrameMkLst>
        </pc:graphicFrameChg>
        <pc:graphicFrameChg chg="add mod">
          <ac:chgData name="MAZEN KHERALLAH" userId="4d8bae32aa458b2a" providerId="LiveId" clId="{D1F6DF24-7977-416E-A8CB-0CF0122DCE5C}" dt="2023-07-07T14:50:55.234" v="11038"/>
          <ac:graphicFrameMkLst>
            <pc:docMk/>
            <pc:sldMk cId="1182942920" sldId="2145707257"/>
            <ac:graphicFrameMk id="55" creationId="{9656473E-32D6-38AE-B157-AD3DD69E68B7}"/>
          </ac:graphicFrameMkLst>
        </pc:graphicFrameChg>
        <pc:graphicFrameChg chg="add mod ord">
          <ac:chgData name="MAZEN KHERALLAH" userId="4d8bae32aa458b2a" providerId="LiveId" clId="{D1F6DF24-7977-416E-A8CB-0CF0122DCE5C}" dt="2023-07-07T14:49:59.002" v="11035"/>
          <ac:graphicFrameMkLst>
            <pc:docMk/>
            <pc:sldMk cId="1182942920" sldId="2145707257"/>
            <ac:graphicFrameMk id="57" creationId="{FD78B399-7D43-2023-2E12-062C1C4ED1B3}"/>
          </ac:graphicFrameMkLst>
        </pc:graphicFrameChg>
        <pc:graphicFrameChg chg="add mod">
          <ac:chgData name="MAZEN KHERALLAH" userId="4d8bae32aa458b2a" providerId="LiveId" clId="{D1F6DF24-7977-416E-A8CB-0CF0122DCE5C}" dt="2023-07-07T14:50:41.727" v="11037"/>
          <ac:graphicFrameMkLst>
            <pc:docMk/>
            <pc:sldMk cId="1182942920" sldId="2145707257"/>
            <ac:graphicFrameMk id="58" creationId="{FCAD0B1C-7DDB-41B6-C2F3-D85CD83A337A}"/>
          </ac:graphicFrameMkLst>
        </pc:graphicFrameChg>
        <pc:picChg chg="add del">
          <ac:chgData name="MAZEN KHERALLAH" userId="4d8bae32aa458b2a" providerId="LiveId" clId="{D1F6DF24-7977-416E-A8CB-0CF0122DCE5C}" dt="2023-07-07T14:43:58.347" v="10958" actId="478"/>
          <ac:picMkLst>
            <pc:docMk/>
            <pc:sldMk cId="1182942920" sldId="2145707257"/>
            <ac:picMk id="4" creationId="{05D2BF57-6F4F-A860-2358-4C815519497E}"/>
          </ac:picMkLst>
        </pc:picChg>
        <pc:picChg chg="add del mod">
          <ac:chgData name="MAZEN KHERALLAH" userId="4d8bae32aa458b2a" providerId="LiveId" clId="{D1F6DF24-7977-416E-A8CB-0CF0122DCE5C}" dt="2023-07-07T14:44:34.617" v="10967" actId="21"/>
          <ac:picMkLst>
            <pc:docMk/>
            <pc:sldMk cId="1182942920" sldId="2145707257"/>
            <ac:picMk id="8" creationId="{2B1CC38B-2432-D023-09F6-11B165727F3C}"/>
          </ac:picMkLst>
        </pc:picChg>
        <pc:picChg chg="add mod">
          <ac:chgData name="MAZEN KHERALLAH" userId="4d8bae32aa458b2a" providerId="LiveId" clId="{D1F6DF24-7977-416E-A8CB-0CF0122DCE5C}" dt="2023-07-02T17:58:49.881" v="7092" actId="164"/>
          <ac:picMkLst>
            <pc:docMk/>
            <pc:sldMk cId="1182942920" sldId="2145707257"/>
            <ac:picMk id="8" creationId="{7B116846-7B23-25D7-9683-0BC3D0D4D0C3}"/>
          </ac:picMkLst>
        </pc:picChg>
        <pc:picChg chg="add del mod">
          <ac:chgData name="MAZEN KHERALLAH" userId="4d8bae32aa458b2a" providerId="LiveId" clId="{D1F6DF24-7977-416E-A8CB-0CF0122DCE5C}" dt="2023-07-02T20:51:16.327" v="7964" actId="21"/>
          <ac:picMkLst>
            <pc:docMk/>
            <pc:sldMk cId="1182942920" sldId="2145707257"/>
            <ac:picMk id="2050" creationId="{4FC542BC-6D5C-5D2A-797D-D0F7D345E026}"/>
          </ac:picMkLst>
        </pc:picChg>
      </pc:sldChg>
      <pc:sldChg chg="addSp delSp modSp new mod">
        <pc:chgData name="MAZEN KHERALLAH" userId="4d8bae32aa458b2a" providerId="LiveId" clId="{D1F6DF24-7977-416E-A8CB-0CF0122DCE5C}" dt="2023-07-06T11:09:44.305" v="9645" actId="1035"/>
        <pc:sldMkLst>
          <pc:docMk/>
          <pc:sldMk cId="3038803632" sldId="2145707258"/>
        </pc:sldMkLst>
        <pc:spChg chg="add mod">
          <ac:chgData name="MAZEN KHERALLAH" userId="4d8bae32aa458b2a" providerId="LiveId" clId="{D1F6DF24-7977-416E-A8CB-0CF0122DCE5C}" dt="2023-06-30T17:09:53.690" v="7053" actId="122"/>
          <ac:spMkLst>
            <pc:docMk/>
            <pc:sldMk cId="3038803632" sldId="2145707258"/>
            <ac:spMk id="7" creationId="{1780EE4B-EA98-CD5B-6723-E0B8A68547F8}"/>
          </ac:spMkLst>
        </pc:spChg>
        <pc:spChg chg="add mod">
          <ac:chgData name="MAZEN KHERALLAH" userId="4d8bae32aa458b2a" providerId="LiveId" clId="{D1F6DF24-7977-416E-A8CB-0CF0122DCE5C}" dt="2023-07-06T11:09:44.305" v="9645" actId="1035"/>
          <ac:spMkLst>
            <pc:docMk/>
            <pc:sldMk cId="3038803632" sldId="2145707258"/>
            <ac:spMk id="8" creationId="{BDDED4F0-EF72-A49F-10A9-C63B92005629}"/>
          </ac:spMkLst>
        </pc:spChg>
        <pc:picChg chg="add del">
          <ac:chgData name="MAZEN KHERALLAH" userId="4d8bae32aa458b2a" providerId="LiveId" clId="{D1F6DF24-7977-416E-A8CB-0CF0122DCE5C}" dt="2023-06-30T17:09:09.641" v="7045" actId="478"/>
          <ac:picMkLst>
            <pc:docMk/>
            <pc:sldMk cId="3038803632" sldId="2145707258"/>
            <ac:picMk id="3" creationId="{40754E35-3F47-301A-EC68-2475E65C7ACA}"/>
          </ac:picMkLst>
        </pc:picChg>
        <pc:picChg chg="add mod">
          <ac:chgData name="MAZEN KHERALLAH" userId="4d8bae32aa458b2a" providerId="LiveId" clId="{D1F6DF24-7977-416E-A8CB-0CF0122DCE5C}" dt="2023-06-30T17:09:16.247" v="7047" actId="1076"/>
          <ac:picMkLst>
            <pc:docMk/>
            <pc:sldMk cId="3038803632" sldId="2145707258"/>
            <ac:picMk id="5" creationId="{2C030257-02CE-D1A0-77CC-30F3A1FB80A4}"/>
          </ac:picMkLst>
        </pc:picChg>
      </pc:sldChg>
      <pc:sldChg chg="addSp delSp modSp new mod ord modClrScheme modAnim chgLayout">
        <pc:chgData name="MAZEN KHERALLAH" userId="4d8bae32aa458b2a" providerId="LiveId" clId="{D1F6DF24-7977-416E-A8CB-0CF0122DCE5C}" dt="2023-07-07T14:53:33.818" v="11044"/>
        <pc:sldMkLst>
          <pc:docMk/>
          <pc:sldMk cId="1383977036" sldId="2145707259"/>
        </pc:sldMkLst>
        <pc:spChg chg="add mod">
          <ac:chgData name="MAZEN KHERALLAH" userId="4d8bae32aa458b2a" providerId="LiveId" clId="{D1F6DF24-7977-416E-A8CB-0CF0122DCE5C}" dt="2023-07-07T14:53:33.818" v="11044"/>
          <ac:spMkLst>
            <pc:docMk/>
            <pc:sldMk cId="1383977036" sldId="2145707259"/>
            <ac:spMk id="2" creationId="{732F6E53-E109-540B-9F73-717BB73BCC53}"/>
          </ac:spMkLst>
        </pc:spChg>
        <pc:spChg chg="del">
          <ac:chgData name="MAZEN KHERALLAH" userId="4d8bae32aa458b2a" providerId="LiveId" clId="{D1F6DF24-7977-416E-A8CB-0CF0122DCE5C}" dt="2023-06-30T17:15:51.615" v="7078" actId="700"/>
          <ac:spMkLst>
            <pc:docMk/>
            <pc:sldMk cId="1383977036" sldId="2145707259"/>
            <ac:spMk id="2" creationId="{9307FFB2-8248-F428-D800-8C6C8F4250ED}"/>
          </ac:spMkLst>
        </pc:spChg>
        <pc:spChg chg="del">
          <ac:chgData name="MAZEN KHERALLAH" userId="4d8bae32aa458b2a" providerId="LiveId" clId="{D1F6DF24-7977-416E-A8CB-0CF0122DCE5C}" dt="2023-06-30T17:15:19.501" v="7072" actId="22"/>
          <ac:spMkLst>
            <pc:docMk/>
            <pc:sldMk cId="1383977036" sldId="2145707259"/>
            <ac:spMk id="3" creationId="{56362243-3F0B-FC70-903C-AFE350635A7F}"/>
          </ac:spMkLst>
        </pc:spChg>
        <pc:spChg chg="add del mod">
          <ac:chgData name="MAZEN KHERALLAH" userId="4d8bae32aa458b2a" providerId="LiveId" clId="{D1F6DF24-7977-416E-A8CB-0CF0122DCE5C}" dt="2023-06-30T17:15:31.387" v="7074" actId="22"/>
          <ac:spMkLst>
            <pc:docMk/>
            <pc:sldMk cId="1383977036" sldId="2145707259"/>
            <ac:spMk id="7" creationId="{B22C5FEF-46F2-AE7A-CAED-719C39749B1A}"/>
          </ac:spMkLst>
        </pc:spChg>
        <pc:spChg chg="add mod">
          <ac:chgData name="MAZEN KHERALLAH" userId="4d8bae32aa458b2a" providerId="LiveId" clId="{D1F6DF24-7977-416E-A8CB-0CF0122DCE5C}" dt="2023-07-07T14:48:31.971" v="11030" actId="1076"/>
          <ac:spMkLst>
            <pc:docMk/>
            <pc:sldMk cId="1383977036" sldId="2145707259"/>
            <ac:spMk id="11" creationId="{E00BB25F-1B62-F314-351E-444B2F18231F}"/>
          </ac:spMkLst>
        </pc:spChg>
        <pc:picChg chg="add del mod ord">
          <ac:chgData name="MAZEN KHERALLAH" userId="4d8bae32aa458b2a" providerId="LiveId" clId="{D1F6DF24-7977-416E-A8CB-0CF0122DCE5C}" dt="2023-06-30T17:15:24.381" v="7073" actId="478"/>
          <ac:picMkLst>
            <pc:docMk/>
            <pc:sldMk cId="1383977036" sldId="2145707259"/>
            <ac:picMk id="5" creationId="{2E2317AA-32AC-462C-4021-B2AB91E8462B}"/>
          </ac:picMkLst>
        </pc:picChg>
        <pc:picChg chg="add mod ord">
          <ac:chgData name="MAZEN KHERALLAH" userId="4d8bae32aa458b2a" providerId="LiveId" clId="{D1F6DF24-7977-416E-A8CB-0CF0122DCE5C}" dt="2023-06-30T17:15:54.494" v="7079" actId="1076"/>
          <ac:picMkLst>
            <pc:docMk/>
            <pc:sldMk cId="1383977036" sldId="2145707259"/>
            <ac:picMk id="9" creationId="{807F6380-030A-965C-0819-E477F74D4EFC}"/>
          </ac:picMkLst>
        </pc:picChg>
      </pc:sldChg>
      <pc:sldChg chg="addSp delSp modSp new mod modAnim modNotesTx">
        <pc:chgData name="MAZEN KHERALLAH" userId="4d8bae32aa458b2a" providerId="LiveId" clId="{D1F6DF24-7977-416E-A8CB-0CF0122DCE5C}" dt="2023-07-10T13:18:42.247" v="13959" actId="478"/>
        <pc:sldMkLst>
          <pc:docMk/>
          <pc:sldMk cId="671364913" sldId="2145707260"/>
        </pc:sldMkLst>
        <pc:spChg chg="add mod">
          <ac:chgData name="MAZEN KHERALLAH" userId="4d8bae32aa458b2a" providerId="LiveId" clId="{D1F6DF24-7977-416E-A8CB-0CF0122DCE5C}" dt="2023-07-09T20:23:20.718" v="13348" actId="207"/>
          <ac:spMkLst>
            <pc:docMk/>
            <pc:sldMk cId="671364913" sldId="2145707260"/>
            <ac:spMk id="3" creationId="{01B76879-6ED0-12CD-66B0-EA7B5D5161B6}"/>
          </ac:spMkLst>
        </pc:spChg>
        <pc:spChg chg="add del mod">
          <ac:chgData name="MAZEN KHERALLAH" userId="4d8bae32aa458b2a" providerId="LiveId" clId="{D1F6DF24-7977-416E-A8CB-0CF0122DCE5C}" dt="2023-07-10T13:18:42.247" v="13959" actId="478"/>
          <ac:spMkLst>
            <pc:docMk/>
            <pc:sldMk cId="671364913" sldId="2145707260"/>
            <ac:spMk id="4" creationId="{9C91B8EA-A216-4AAB-C347-CD65F247F1A3}"/>
          </ac:spMkLst>
        </pc:spChg>
        <pc:spChg chg="add mod">
          <ac:chgData name="MAZEN KHERALLAH" userId="4d8bae32aa458b2a" providerId="LiveId" clId="{D1F6DF24-7977-416E-A8CB-0CF0122DCE5C}" dt="2023-07-02T18:01:19.891" v="7116" actId="113"/>
          <ac:spMkLst>
            <pc:docMk/>
            <pc:sldMk cId="671364913" sldId="2145707260"/>
            <ac:spMk id="7" creationId="{4B48339C-E3D0-2B6D-8861-85D1F41EC517}"/>
          </ac:spMkLst>
        </pc:spChg>
        <pc:spChg chg="add mod">
          <ac:chgData name="MAZEN KHERALLAH" userId="4d8bae32aa458b2a" providerId="LiveId" clId="{D1F6DF24-7977-416E-A8CB-0CF0122DCE5C}" dt="2023-07-10T13:17:53.990" v="13942" actId="1076"/>
          <ac:spMkLst>
            <pc:docMk/>
            <pc:sldMk cId="671364913" sldId="2145707260"/>
            <ac:spMk id="8" creationId="{C68DED9A-87B4-D847-2A5F-EFE12E3049B3}"/>
          </ac:spMkLst>
        </pc:spChg>
        <pc:spChg chg="mod">
          <ac:chgData name="MAZEN KHERALLAH" userId="4d8bae32aa458b2a" providerId="LiveId" clId="{D1F6DF24-7977-416E-A8CB-0CF0122DCE5C}" dt="2023-07-02T18:01:11.041" v="7114" actId="403"/>
          <ac:spMkLst>
            <pc:docMk/>
            <pc:sldMk cId="671364913" sldId="2145707260"/>
            <ac:spMk id="9" creationId="{82E367A7-E521-C785-E523-E50FDC1BC699}"/>
          </ac:spMkLst>
        </pc:spChg>
        <pc:spChg chg="add del">
          <ac:chgData name="MAZEN KHERALLAH" userId="4d8bae32aa458b2a" providerId="LiveId" clId="{D1F6DF24-7977-416E-A8CB-0CF0122DCE5C}" dt="2023-07-02T18:20:41.992" v="7211" actId="22"/>
          <ac:spMkLst>
            <pc:docMk/>
            <pc:sldMk cId="671364913" sldId="2145707260"/>
            <ac:spMk id="23" creationId="{2B29F012-A533-F813-C40B-E36D4F65E24B}"/>
          </ac:spMkLst>
        </pc:spChg>
        <pc:spChg chg="add mod ord">
          <ac:chgData name="MAZEN KHERALLAH" userId="4d8bae32aa458b2a" providerId="LiveId" clId="{D1F6DF24-7977-416E-A8CB-0CF0122DCE5C}" dt="2023-07-09T20:23:40.536" v="13349" actId="166"/>
          <ac:spMkLst>
            <pc:docMk/>
            <pc:sldMk cId="671364913" sldId="2145707260"/>
            <ac:spMk id="33" creationId="{5F994DA3-CC04-94BC-FCEE-6199D9B98725}"/>
          </ac:spMkLst>
        </pc:spChg>
        <pc:grpChg chg="add del mod">
          <ac:chgData name="MAZEN KHERALLAH" userId="4d8bae32aa458b2a" providerId="LiveId" clId="{D1F6DF24-7977-416E-A8CB-0CF0122DCE5C}" dt="2023-07-02T18:07:37.141" v="7164" actId="478"/>
          <ac:grpSpMkLst>
            <pc:docMk/>
            <pc:sldMk cId="671364913" sldId="2145707260"/>
            <ac:grpSpMk id="8" creationId="{E88632E3-8032-FEC2-5D10-B8AC4AE49631}"/>
          </ac:grpSpMkLst>
        </pc:grpChg>
        <pc:graphicFrameChg chg="add mod modGraphic">
          <ac:chgData name="MAZEN KHERALLAH" userId="4d8bae32aa458b2a" providerId="LiveId" clId="{D1F6DF24-7977-416E-A8CB-0CF0122DCE5C}" dt="2023-07-02T18:15:54.733" v="7179" actId="1076"/>
          <ac:graphicFrameMkLst>
            <pc:docMk/>
            <pc:sldMk cId="671364913" sldId="2145707260"/>
            <ac:graphicFrameMk id="19" creationId="{93260F4B-8C67-4A1B-34EA-5504ECC03863}"/>
          </ac:graphicFrameMkLst>
        </pc:graphicFrameChg>
        <pc:graphicFrameChg chg="add mod">
          <ac:chgData name="MAZEN KHERALLAH" userId="4d8bae32aa458b2a" providerId="LiveId" clId="{D1F6DF24-7977-416E-A8CB-0CF0122DCE5C}" dt="2023-07-10T13:17:42.437" v="13938" actId="1076"/>
          <ac:graphicFrameMkLst>
            <pc:docMk/>
            <pc:sldMk cId="671364913" sldId="2145707260"/>
            <ac:graphicFrameMk id="26" creationId="{5AAB6AAE-ED2B-445B-577C-EA9A28095A62}"/>
          </ac:graphicFrameMkLst>
        </pc:graphicFrameChg>
        <pc:picChg chg="add del">
          <ac:chgData name="MAZEN KHERALLAH" userId="4d8bae32aa458b2a" providerId="LiveId" clId="{D1F6DF24-7977-416E-A8CB-0CF0122DCE5C}" dt="2023-07-02T17:57:07.982" v="7082" actId="478"/>
          <ac:picMkLst>
            <pc:docMk/>
            <pc:sldMk cId="671364913" sldId="2145707260"/>
            <ac:picMk id="3" creationId="{08BF3A67-AFC4-4D8D-AA71-0FA5C7F8D5F9}"/>
          </ac:picMkLst>
        </pc:picChg>
        <pc:picChg chg="add mod">
          <ac:chgData name="MAZEN KHERALLAH" userId="4d8bae32aa458b2a" providerId="LiveId" clId="{D1F6DF24-7977-416E-A8CB-0CF0122DCE5C}" dt="2023-07-02T18:00:59.521" v="7105" actId="1076"/>
          <ac:picMkLst>
            <pc:docMk/>
            <pc:sldMk cId="671364913" sldId="2145707260"/>
            <ac:picMk id="5" creationId="{505A6892-7258-64A2-9053-CEC5AF2A6DB2}"/>
          </ac:picMkLst>
        </pc:picChg>
        <pc:picChg chg="mod">
          <ac:chgData name="MAZEN KHERALLAH" userId="4d8bae32aa458b2a" providerId="LiveId" clId="{D1F6DF24-7977-416E-A8CB-0CF0122DCE5C}" dt="2023-07-02T18:00:56.121" v="7103"/>
          <ac:picMkLst>
            <pc:docMk/>
            <pc:sldMk cId="671364913" sldId="2145707260"/>
            <ac:picMk id="10" creationId="{9AC7AB60-395E-CC25-DE09-178E28B94AB6}"/>
          </ac:picMkLst>
        </pc:picChg>
        <pc:picChg chg="add del">
          <ac:chgData name="MAZEN KHERALLAH" userId="4d8bae32aa458b2a" providerId="LiveId" clId="{D1F6DF24-7977-416E-A8CB-0CF0122DCE5C}" dt="2023-07-02T18:03:35.542" v="7118" actId="478"/>
          <ac:picMkLst>
            <pc:docMk/>
            <pc:sldMk cId="671364913" sldId="2145707260"/>
            <ac:picMk id="12" creationId="{AD0C6A51-3868-8693-958E-9A8C64B4FDF2}"/>
          </ac:picMkLst>
        </pc:picChg>
        <pc:picChg chg="add del mod">
          <ac:chgData name="MAZEN KHERALLAH" userId="4d8bae32aa458b2a" providerId="LiveId" clId="{D1F6DF24-7977-416E-A8CB-0CF0122DCE5C}" dt="2023-07-02T18:16:22.013" v="7186" actId="21"/>
          <ac:picMkLst>
            <pc:docMk/>
            <pc:sldMk cId="671364913" sldId="2145707260"/>
            <ac:picMk id="14" creationId="{1AA278BC-9E8D-BE0C-9820-E302594315F2}"/>
          </ac:picMkLst>
        </pc:picChg>
        <pc:picChg chg="add del">
          <ac:chgData name="MAZEN KHERALLAH" userId="4d8bae32aa458b2a" providerId="LiveId" clId="{D1F6DF24-7977-416E-A8CB-0CF0122DCE5C}" dt="2023-07-02T18:04:05.061" v="7123" actId="478"/>
          <ac:picMkLst>
            <pc:docMk/>
            <pc:sldMk cId="671364913" sldId="2145707260"/>
            <ac:picMk id="16" creationId="{FD41094F-79B1-5880-1392-458E1E820C59}"/>
          </ac:picMkLst>
        </pc:picChg>
        <pc:picChg chg="add del mod">
          <ac:chgData name="MAZEN KHERALLAH" userId="4d8bae32aa458b2a" providerId="LiveId" clId="{D1F6DF24-7977-416E-A8CB-0CF0122DCE5C}" dt="2023-07-02T18:16:22.013" v="7186" actId="21"/>
          <ac:picMkLst>
            <pc:docMk/>
            <pc:sldMk cId="671364913" sldId="2145707260"/>
            <ac:picMk id="18" creationId="{24877A80-869C-38E3-E7E0-3FD682956476}"/>
          </ac:picMkLst>
        </pc:picChg>
        <pc:picChg chg="add del mod">
          <ac:chgData name="MAZEN KHERALLAH" userId="4d8bae32aa458b2a" providerId="LiveId" clId="{D1F6DF24-7977-416E-A8CB-0CF0122DCE5C}" dt="2023-07-02T18:05:31.591" v="7159" actId="21"/>
          <ac:picMkLst>
            <pc:docMk/>
            <pc:sldMk cId="671364913" sldId="2145707260"/>
            <ac:picMk id="21" creationId="{15CEF206-AFB3-B2D6-5AB6-32AA3344E308}"/>
          </ac:picMkLst>
        </pc:picChg>
        <pc:picChg chg="add mod">
          <ac:chgData name="MAZEN KHERALLAH" userId="4d8bae32aa458b2a" providerId="LiveId" clId="{D1F6DF24-7977-416E-A8CB-0CF0122DCE5C}" dt="2023-07-10T13:18:33.081" v="13958" actId="1035"/>
          <ac:picMkLst>
            <pc:docMk/>
            <pc:sldMk cId="671364913" sldId="2145707260"/>
            <ac:picMk id="28" creationId="{DE1C9F65-B9BB-3242-F5DD-22B61E8E05D7}"/>
          </ac:picMkLst>
        </pc:picChg>
        <pc:picChg chg="add del">
          <ac:chgData name="MAZEN KHERALLAH" userId="4d8bae32aa458b2a" providerId="LiveId" clId="{D1F6DF24-7977-416E-A8CB-0CF0122DCE5C}" dt="2023-07-02T18:27:13.553" v="7271" actId="478"/>
          <ac:picMkLst>
            <pc:docMk/>
            <pc:sldMk cId="671364913" sldId="2145707260"/>
            <ac:picMk id="30" creationId="{F4A3BEC7-1D99-E6FA-62F1-C4E543DC9908}"/>
          </ac:picMkLst>
        </pc:picChg>
        <pc:picChg chg="add mod">
          <ac:chgData name="MAZEN KHERALLAH" userId="4d8bae32aa458b2a" providerId="LiveId" clId="{D1F6DF24-7977-416E-A8CB-0CF0122DCE5C}" dt="2023-07-10T13:18:33.081" v="13958" actId="1035"/>
          <ac:picMkLst>
            <pc:docMk/>
            <pc:sldMk cId="671364913" sldId="2145707260"/>
            <ac:picMk id="32" creationId="{27C4C2C3-A90C-906F-2CB8-FC9FF8DCC436}"/>
          </ac:picMkLst>
        </pc:picChg>
      </pc:sldChg>
      <pc:sldChg chg="delSp modSp add mod">
        <pc:chgData name="MAZEN KHERALLAH" userId="4d8bae32aa458b2a" providerId="LiveId" clId="{D1F6DF24-7977-416E-A8CB-0CF0122DCE5C}" dt="2023-07-06T11:13:45.195" v="9671" actId="1037"/>
        <pc:sldMkLst>
          <pc:docMk/>
          <pc:sldMk cId="3233092974" sldId="2145707261"/>
        </pc:sldMkLst>
        <pc:spChg chg="mod">
          <ac:chgData name="MAZEN KHERALLAH" userId="4d8bae32aa458b2a" providerId="LiveId" clId="{D1F6DF24-7977-416E-A8CB-0CF0122DCE5C}" dt="2023-07-06T11:13:45.195" v="9671" actId="1037"/>
          <ac:spMkLst>
            <pc:docMk/>
            <pc:sldMk cId="3233092974" sldId="2145707261"/>
            <ac:spMk id="22" creationId="{9F386421-63ED-5098-6679-48C714A4E966}"/>
          </ac:spMkLst>
        </pc:spChg>
        <pc:graphicFrameChg chg="del">
          <ac:chgData name="MAZEN KHERALLAH" userId="4d8bae32aa458b2a" providerId="LiveId" clId="{D1F6DF24-7977-416E-A8CB-0CF0122DCE5C}" dt="2023-07-02T18:20:08.515" v="7209" actId="478"/>
          <ac:graphicFrameMkLst>
            <pc:docMk/>
            <pc:sldMk cId="3233092974" sldId="2145707261"/>
            <ac:graphicFrameMk id="17" creationId="{AED90B8F-D5C8-46F3-481E-6E4AC706EABE}"/>
          </ac:graphicFrameMkLst>
        </pc:graphicFrameChg>
      </pc:sldChg>
      <pc:sldChg chg="addSp delSp modSp new mod modAnim modNotesTx">
        <pc:chgData name="MAZEN KHERALLAH" userId="4d8bae32aa458b2a" providerId="LiveId" clId="{D1F6DF24-7977-416E-A8CB-0CF0122DCE5C}" dt="2023-07-02T19:19:19.486" v="7632" actId="20577"/>
        <pc:sldMkLst>
          <pc:docMk/>
          <pc:sldMk cId="3643705692" sldId="2145707262"/>
        </pc:sldMkLst>
        <pc:spChg chg="add mod">
          <ac:chgData name="MAZEN KHERALLAH" userId="4d8bae32aa458b2a" providerId="LiveId" clId="{D1F6DF24-7977-416E-A8CB-0CF0122DCE5C}" dt="2023-07-02T18:36:48.163" v="7339" actId="1076"/>
          <ac:spMkLst>
            <pc:docMk/>
            <pc:sldMk cId="3643705692" sldId="2145707262"/>
            <ac:spMk id="13" creationId="{BCC72E0B-47AB-0DDB-83E9-84BCA89ACDCA}"/>
          </ac:spMkLst>
        </pc:spChg>
        <pc:spChg chg="add mod">
          <ac:chgData name="MAZEN KHERALLAH" userId="4d8bae32aa458b2a" providerId="LiveId" clId="{D1F6DF24-7977-416E-A8CB-0CF0122DCE5C}" dt="2023-07-02T19:04:23.385" v="7502" actId="2085"/>
          <ac:spMkLst>
            <pc:docMk/>
            <pc:sldMk cId="3643705692" sldId="2145707262"/>
            <ac:spMk id="14" creationId="{02573D55-F964-B1D8-8626-17D1AA1A8D19}"/>
          </ac:spMkLst>
        </pc:spChg>
        <pc:spChg chg="add mod">
          <ac:chgData name="MAZEN KHERALLAH" userId="4d8bae32aa458b2a" providerId="LiveId" clId="{D1F6DF24-7977-416E-A8CB-0CF0122DCE5C}" dt="2023-07-02T18:48:23.534" v="7408" actId="20577"/>
          <ac:spMkLst>
            <pc:docMk/>
            <pc:sldMk cId="3643705692" sldId="2145707262"/>
            <ac:spMk id="16" creationId="{FAC230DF-EC16-9128-ED7F-6C708ED9CA4E}"/>
          </ac:spMkLst>
        </pc:spChg>
        <pc:spChg chg="add mod ord">
          <ac:chgData name="MAZEN KHERALLAH" userId="4d8bae32aa458b2a" providerId="LiveId" clId="{D1F6DF24-7977-416E-A8CB-0CF0122DCE5C}" dt="2023-07-02T18:50:54.012" v="7449" actId="167"/>
          <ac:spMkLst>
            <pc:docMk/>
            <pc:sldMk cId="3643705692" sldId="2145707262"/>
            <ac:spMk id="18" creationId="{DACFE9FE-1E6D-5EB3-AEF9-1B5F69C0D270}"/>
          </ac:spMkLst>
        </pc:spChg>
        <pc:picChg chg="add del">
          <ac:chgData name="MAZEN KHERALLAH" userId="4d8bae32aa458b2a" providerId="LiveId" clId="{D1F6DF24-7977-416E-A8CB-0CF0122DCE5C}" dt="2023-07-02T18:33:01.347" v="7308" actId="478"/>
          <ac:picMkLst>
            <pc:docMk/>
            <pc:sldMk cId="3643705692" sldId="2145707262"/>
            <ac:picMk id="3" creationId="{B2919170-7A5A-F2DA-CDAF-5F98D3BE85A0}"/>
          </ac:picMkLst>
        </pc:picChg>
        <pc:picChg chg="add">
          <ac:chgData name="MAZEN KHERALLAH" userId="4d8bae32aa458b2a" providerId="LiveId" clId="{D1F6DF24-7977-416E-A8CB-0CF0122DCE5C}" dt="2023-07-02T18:33:01.923" v="7309" actId="22"/>
          <ac:picMkLst>
            <pc:docMk/>
            <pc:sldMk cId="3643705692" sldId="2145707262"/>
            <ac:picMk id="5" creationId="{CDD2E28A-55BD-4880-A9C5-AAA42E3BBA82}"/>
          </ac:picMkLst>
        </pc:picChg>
        <pc:picChg chg="add mod modCrop">
          <ac:chgData name="MAZEN KHERALLAH" userId="4d8bae32aa458b2a" providerId="LiveId" clId="{D1F6DF24-7977-416E-A8CB-0CF0122DCE5C}" dt="2023-07-02T18:35:01.873" v="7329" actId="1076"/>
          <ac:picMkLst>
            <pc:docMk/>
            <pc:sldMk cId="3643705692" sldId="2145707262"/>
            <ac:picMk id="7" creationId="{E7A46E1A-6AAC-EE28-3C56-6F3CA8FE3850}"/>
          </ac:picMkLst>
        </pc:picChg>
        <pc:picChg chg="add mod modCrop">
          <ac:chgData name="MAZEN KHERALLAH" userId="4d8bae32aa458b2a" providerId="LiveId" clId="{D1F6DF24-7977-416E-A8CB-0CF0122DCE5C}" dt="2023-07-02T18:34:59.867" v="7328" actId="1076"/>
          <ac:picMkLst>
            <pc:docMk/>
            <pc:sldMk cId="3643705692" sldId="2145707262"/>
            <ac:picMk id="9" creationId="{E6AFC258-B726-D212-0B29-9FA7F10D299F}"/>
          </ac:picMkLst>
        </pc:picChg>
        <pc:picChg chg="add mod modCrop">
          <ac:chgData name="MAZEN KHERALLAH" userId="4d8bae32aa458b2a" providerId="LiveId" clId="{D1F6DF24-7977-416E-A8CB-0CF0122DCE5C}" dt="2023-07-02T18:35:08.747" v="7330" actId="1076"/>
          <ac:picMkLst>
            <pc:docMk/>
            <pc:sldMk cId="3643705692" sldId="2145707262"/>
            <ac:picMk id="11" creationId="{C53CB892-9CE1-8821-8177-4EE17C1FFAC6}"/>
          </ac:picMkLst>
        </pc:picChg>
      </pc:sldChg>
      <pc:sldChg chg="addSp delSp modSp new mod ord modAnim">
        <pc:chgData name="MAZEN KHERALLAH" userId="4d8bae32aa458b2a" providerId="LiveId" clId="{D1F6DF24-7977-416E-A8CB-0CF0122DCE5C}" dt="2023-07-10T13:38:22.996" v="14019" actId="20577"/>
        <pc:sldMkLst>
          <pc:docMk/>
          <pc:sldMk cId="2698811267" sldId="2145707263"/>
        </pc:sldMkLst>
        <pc:spChg chg="add mod">
          <ac:chgData name="MAZEN KHERALLAH" userId="4d8bae32aa458b2a" providerId="LiveId" clId="{D1F6DF24-7977-416E-A8CB-0CF0122DCE5C}" dt="2023-07-10T13:38:20.603" v="14018" actId="20577"/>
          <ac:spMkLst>
            <pc:docMk/>
            <pc:sldMk cId="2698811267" sldId="2145707263"/>
            <ac:spMk id="3" creationId="{588BFD26-2698-E8D1-6219-333255D24A37}"/>
          </ac:spMkLst>
        </pc:spChg>
        <pc:spChg chg="add mod">
          <ac:chgData name="MAZEN KHERALLAH" userId="4d8bae32aa458b2a" providerId="LiveId" clId="{D1F6DF24-7977-416E-A8CB-0CF0122DCE5C}" dt="2023-07-06T11:43:20.506" v="10008" actId="1076"/>
          <ac:spMkLst>
            <pc:docMk/>
            <pc:sldMk cId="2698811267" sldId="2145707263"/>
            <ac:spMk id="4" creationId="{3ED4E741-C8B3-4DAE-06C1-F8EF65A7C700}"/>
          </ac:spMkLst>
        </pc:spChg>
        <pc:spChg chg="add mod">
          <ac:chgData name="MAZEN KHERALLAH" userId="4d8bae32aa458b2a" providerId="LiveId" clId="{D1F6DF24-7977-416E-A8CB-0CF0122DCE5C}" dt="2023-07-10T13:38:22.996" v="14019" actId="20577"/>
          <ac:spMkLst>
            <pc:docMk/>
            <pc:sldMk cId="2698811267" sldId="2145707263"/>
            <ac:spMk id="6" creationId="{98380184-0D0C-B7E7-A2B6-CC55FDD69FCC}"/>
          </ac:spMkLst>
        </pc:spChg>
        <pc:spChg chg="add mod">
          <ac:chgData name="MAZEN KHERALLAH" userId="4d8bae32aa458b2a" providerId="LiveId" clId="{D1F6DF24-7977-416E-A8CB-0CF0122DCE5C}" dt="2023-07-06T11:43:43.403" v="10013"/>
          <ac:spMkLst>
            <pc:docMk/>
            <pc:sldMk cId="2698811267" sldId="2145707263"/>
            <ac:spMk id="8" creationId="{40AAB773-4752-EA47-8C4C-52697FA0A430}"/>
          </ac:spMkLst>
        </pc:spChg>
        <pc:spChg chg="add mod">
          <ac:chgData name="MAZEN KHERALLAH" userId="4d8bae32aa458b2a" providerId="LiveId" clId="{D1F6DF24-7977-416E-A8CB-0CF0122DCE5C}" dt="2023-07-06T11:43:43.403" v="10013"/>
          <ac:spMkLst>
            <pc:docMk/>
            <pc:sldMk cId="2698811267" sldId="2145707263"/>
            <ac:spMk id="9" creationId="{0BA78E28-5072-FDF2-FBBA-B909789346A6}"/>
          </ac:spMkLst>
        </pc:spChg>
        <pc:spChg chg="add mod">
          <ac:chgData name="MAZEN KHERALLAH" userId="4d8bae32aa458b2a" providerId="LiveId" clId="{D1F6DF24-7977-416E-A8CB-0CF0122DCE5C}" dt="2023-07-07T14:35:28.841" v="10854" actId="1076"/>
          <ac:spMkLst>
            <pc:docMk/>
            <pc:sldMk cId="2698811267" sldId="2145707263"/>
            <ac:spMk id="11" creationId="{DD187CE5-6B4E-B851-7B1F-FFBF9B76D4FF}"/>
          </ac:spMkLst>
        </pc:spChg>
        <pc:spChg chg="add del">
          <ac:chgData name="MAZEN KHERALLAH" userId="4d8bae32aa458b2a" providerId="LiveId" clId="{D1F6DF24-7977-416E-A8CB-0CF0122DCE5C}" dt="2023-07-07T14:33:18.276" v="10812" actId="22"/>
          <ac:spMkLst>
            <pc:docMk/>
            <pc:sldMk cId="2698811267" sldId="2145707263"/>
            <ac:spMk id="13" creationId="{5927E6A7-55EF-211F-6A06-396BD307DF98}"/>
          </ac:spMkLst>
        </pc:spChg>
        <pc:spChg chg="add mod">
          <ac:chgData name="MAZEN KHERALLAH" userId="4d8bae32aa458b2a" providerId="LiveId" clId="{D1F6DF24-7977-416E-A8CB-0CF0122DCE5C}" dt="2023-07-07T14:33:53.321" v="10827" actId="1076"/>
          <ac:spMkLst>
            <pc:docMk/>
            <pc:sldMk cId="2698811267" sldId="2145707263"/>
            <ac:spMk id="14" creationId="{8823311E-93D7-A942-C8B0-3451007B2107}"/>
          </ac:spMkLst>
        </pc:spChg>
        <pc:spChg chg="add mod">
          <ac:chgData name="MAZEN KHERALLAH" userId="4d8bae32aa458b2a" providerId="LiveId" clId="{D1F6DF24-7977-416E-A8CB-0CF0122DCE5C}" dt="2023-07-07T14:34:45.247" v="10844" actId="1076"/>
          <ac:spMkLst>
            <pc:docMk/>
            <pc:sldMk cId="2698811267" sldId="2145707263"/>
            <ac:spMk id="15" creationId="{0EAE15F7-2174-9445-62CE-8B86B35B8E3C}"/>
          </ac:spMkLst>
        </pc:spChg>
        <pc:grpChg chg="add del mod">
          <ac:chgData name="MAZEN KHERALLAH" userId="4d8bae32aa458b2a" providerId="LiveId" clId="{D1F6DF24-7977-416E-A8CB-0CF0122DCE5C}" dt="2023-07-06T11:43:46.639" v="10015" actId="478"/>
          <ac:grpSpMkLst>
            <pc:docMk/>
            <pc:sldMk cId="2698811267" sldId="2145707263"/>
            <ac:grpSpMk id="7" creationId="{2B230AA0-BB3E-FF3F-A768-DC8E6A558EB3}"/>
          </ac:grpSpMkLst>
        </pc:grpChg>
        <pc:graphicFrameChg chg="add mod modGraphic">
          <ac:chgData name="MAZEN KHERALLAH" userId="4d8bae32aa458b2a" providerId="LiveId" clId="{D1F6DF24-7977-416E-A8CB-0CF0122DCE5C}" dt="2023-07-07T14:32:54.955" v="10804" actId="20577"/>
          <ac:graphicFrameMkLst>
            <pc:docMk/>
            <pc:sldMk cId="2698811267" sldId="2145707263"/>
            <ac:graphicFrameMk id="2" creationId="{158A40D0-AD5D-8130-C2B6-681AD8F8E485}"/>
          </ac:graphicFrameMkLst>
        </pc:graphicFrameChg>
        <pc:graphicFrameChg chg="add mod modGraphic">
          <ac:chgData name="MAZEN KHERALLAH" userId="4d8bae32aa458b2a" providerId="LiveId" clId="{D1F6DF24-7977-416E-A8CB-0CF0122DCE5C}" dt="2023-07-07T14:33:42.673" v="10823" actId="313"/>
          <ac:graphicFrameMkLst>
            <pc:docMk/>
            <pc:sldMk cId="2698811267" sldId="2145707263"/>
            <ac:graphicFrameMk id="5" creationId="{E88FAE81-AF87-B641-C830-E1EFAA1BDA72}"/>
          </ac:graphicFrameMkLst>
        </pc:graphicFrameChg>
        <pc:graphicFrameChg chg="add mod">
          <ac:chgData name="MAZEN KHERALLAH" userId="4d8bae32aa458b2a" providerId="LiveId" clId="{D1F6DF24-7977-416E-A8CB-0CF0122DCE5C}" dt="2023-07-07T14:34:48.558" v="10851" actId="20577"/>
          <ac:graphicFrameMkLst>
            <pc:docMk/>
            <pc:sldMk cId="2698811267" sldId="2145707263"/>
            <ac:graphicFrameMk id="10" creationId="{673E6E96-6CAC-328C-4EED-4AAD3E457E87}"/>
          </ac:graphicFrameMkLst>
        </pc:graphicFrameChg>
      </pc:sldChg>
      <pc:sldChg chg="addSp modSp new mod">
        <pc:chgData name="MAZEN KHERALLAH" userId="4d8bae32aa458b2a" providerId="LiveId" clId="{D1F6DF24-7977-416E-A8CB-0CF0122DCE5C}" dt="2023-07-07T14:53:21.758" v="11039"/>
        <pc:sldMkLst>
          <pc:docMk/>
          <pc:sldMk cId="487859303" sldId="2145707264"/>
        </pc:sldMkLst>
        <pc:spChg chg="add mod">
          <ac:chgData name="MAZEN KHERALLAH" userId="4d8bae32aa458b2a" providerId="LiveId" clId="{D1F6DF24-7977-416E-A8CB-0CF0122DCE5C}" dt="2023-07-06T11:50:45.386" v="10169" actId="1036"/>
          <ac:spMkLst>
            <pc:docMk/>
            <pc:sldMk cId="487859303" sldId="2145707264"/>
            <ac:spMk id="4" creationId="{17F36A0B-5C08-A42B-3EC4-84AA494045A2}"/>
          </ac:spMkLst>
        </pc:spChg>
        <pc:spChg chg="add mod">
          <ac:chgData name="MAZEN KHERALLAH" userId="4d8bae32aa458b2a" providerId="LiveId" clId="{D1F6DF24-7977-416E-A8CB-0CF0122DCE5C}" dt="2023-07-07T14:04:38.872" v="10355" actId="20577"/>
          <ac:spMkLst>
            <pc:docMk/>
            <pc:sldMk cId="487859303" sldId="2145707264"/>
            <ac:spMk id="6" creationId="{40C2C7EC-035A-0A8F-49A8-8834EA37048B}"/>
          </ac:spMkLst>
        </pc:spChg>
        <pc:spChg chg="add mod">
          <ac:chgData name="MAZEN KHERALLAH" userId="4d8bae32aa458b2a" providerId="LiveId" clId="{D1F6DF24-7977-416E-A8CB-0CF0122DCE5C}" dt="2023-07-07T14:53:21.758" v="11039"/>
          <ac:spMkLst>
            <pc:docMk/>
            <pc:sldMk cId="487859303" sldId="2145707264"/>
            <ac:spMk id="7" creationId="{A56F918A-87A4-4B24-2B6D-A9B84C6601B9}"/>
          </ac:spMkLst>
        </pc:spChg>
        <pc:picChg chg="add mod">
          <ac:chgData name="MAZEN KHERALLAH" userId="4d8bae32aa458b2a" providerId="LiveId" clId="{D1F6DF24-7977-416E-A8CB-0CF0122DCE5C}" dt="2023-07-07T14:03:55.635" v="10343" actId="1076"/>
          <ac:picMkLst>
            <pc:docMk/>
            <pc:sldMk cId="487859303" sldId="2145707264"/>
            <ac:picMk id="3" creationId="{2D511C10-5528-4FA7-E628-F9502B77FBFA}"/>
          </ac:picMkLst>
        </pc:picChg>
      </pc:sldChg>
      <pc:sldChg chg="addSp delSp modSp new mod delAnim modAnim">
        <pc:chgData name="MAZEN KHERALLAH" userId="4d8bae32aa458b2a" providerId="LiveId" clId="{D1F6DF24-7977-416E-A8CB-0CF0122DCE5C}" dt="2023-07-09T20:41:58.617" v="13672"/>
        <pc:sldMkLst>
          <pc:docMk/>
          <pc:sldMk cId="1080192771" sldId="2145707265"/>
        </pc:sldMkLst>
        <pc:spChg chg="add mod">
          <ac:chgData name="MAZEN KHERALLAH" userId="4d8bae32aa458b2a" providerId="LiveId" clId="{D1F6DF24-7977-416E-A8CB-0CF0122DCE5C}" dt="2023-07-06T11:53:25.971" v="10204" actId="1076"/>
          <ac:spMkLst>
            <pc:docMk/>
            <pc:sldMk cId="1080192771" sldId="2145707265"/>
            <ac:spMk id="4" creationId="{65FAAE5A-9F75-F5A1-90A6-FB9FA87D502C}"/>
          </ac:spMkLst>
        </pc:spChg>
        <pc:spChg chg="add mod">
          <ac:chgData name="MAZEN KHERALLAH" userId="4d8bae32aa458b2a" providerId="LiveId" clId="{D1F6DF24-7977-416E-A8CB-0CF0122DCE5C}" dt="2023-07-07T14:05:43.709" v="10368" actId="208"/>
          <ac:spMkLst>
            <pc:docMk/>
            <pc:sldMk cId="1080192771" sldId="2145707265"/>
            <ac:spMk id="8" creationId="{8BEB6385-0BAD-F34B-0451-86800470256A}"/>
          </ac:spMkLst>
        </pc:spChg>
        <pc:spChg chg="add mod">
          <ac:chgData name="MAZEN KHERALLAH" userId="4d8bae32aa458b2a" providerId="LiveId" clId="{D1F6DF24-7977-416E-A8CB-0CF0122DCE5C}" dt="2023-07-07T14:06:00.314" v="10372" actId="1076"/>
          <ac:spMkLst>
            <pc:docMk/>
            <pc:sldMk cId="1080192771" sldId="2145707265"/>
            <ac:spMk id="9" creationId="{393C29EF-7D24-A94F-3C0D-1DAB460FA2B7}"/>
          </ac:spMkLst>
        </pc:spChg>
        <pc:spChg chg="add mod">
          <ac:chgData name="MAZEN KHERALLAH" userId="4d8bae32aa458b2a" providerId="LiveId" clId="{D1F6DF24-7977-416E-A8CB-0CF0122DCE5C}" dt="2023-07-07T14:53:27.695" v="11042"/>
          <ac:spMkLst>
            <pc:docMk/>
            <pc:sldMk cId="1080192771" sldId="2145707265"/>
            <ac:spMk id="10" creationId="{70404C2A-7E9A-4438-DD74-7967BB67F8D2}"/>
          </ac:spMkLst>
        </pc:spChg>
        <pc:graphicFrameChg chg="add del mod">
          <ac:chgData name="MAZEN KHERALLAH" userId="4d8bae32aa458b2a" providerId="LiveId" clId="{D1F6DF24-7977-416E-A8CB-0CF0122DCE5C}" dt="2023-07-07T14:04:59.595" v="10358" actId="21"/>
          <ac:graphicFrameMkLst>
            <pc:docMk/>
            <pc:sldMk cId="1080192771" sldId="2145707265"/>
            <ac:graphicFrameMk id="7" creationId="{A591C264-D847-688A-CCA0-DEB3228CF031}"/>
          </ac:graphicFrameMkLst>
        </pc:graphicFrameChg>
        <pc:picChg chg="add mod">
          <ac:chgData name="MAZEN KHERALLAH" userId="4d8bae32aa458b2a" providerId="LiveId" clId="{D1F6DF24-7977-416E-A8CB-0CF0122DCE5C}" dt="2023-07-07T14:05:49.496" v="10371" actId="1076"/>
          <ac:picMkLst>
            <pc:docMk/>
            <pc:sldMk cId="1080192771" sldId="2145707265"/>
            <ac:picMk id="3" creationId="{7D26EBC8-3A8B-6DA4-778B-6C0594FB3797}"/>
          </ac:picMkLst>
        </pc:picChg>
      </pc:sldChg>
      <pc:sldChg chg="addSp delSp modSp new mod">
        <pc:chgData name="MAZEN KHERALLAH" userId="4d8bae32aa458b2a" providerId="LiveId" clId="{D1F6DF24-7977-416E-A8CB-0CF0122DCE5C}" dt="2023-07-06T11:06:24.564" v="9599" actId="20577"/>
        <pc:sldMkLst>
          <pc:docMk/>
          <pc:sldMk cId="1522597073" sldId="2145707266"/>
        </pc:sldMkLst>
        <pc:spChg chg="mod">
          <ac:chgData name="MAZEN KHERALLAH" userId="4d8bae32aa458b2a" providerId="LiveId" clId="{D1F6DF24-7977-416E-A8CB-0CF0122DCE5C}" dt="2023-07-06T11:06:24.564" v="9599" actId="20577"/>
          <ac:spMkLst>
            <pc:docMk/>
            <pc:sldMk cId="1522597073" sldId="2145707266"/>
            <ac:spMk id="2" creationId="{7BE1F7FF-3EAD-71B9-2695-CB9BCA07B543}"/>
          </ac:spMkLst>
        </pc:spChg>
        <pc:spChg chg="del mod">
          <ac:chgData name="MAZEN KHERALLAH" userId="4d8bae32aa458b2a" providerId="LiveId" clId="{D1F6DF24-7977-416E-A8CB-0CF0122DCE5C}" dt="2023-07-06T11:05:10.355" v="9532" actId="12084"/>
          <ac:spMkLst>
            <pc:docMk/>
            <pc:sldMk cId="1522597073" sldId="2145707266"/>
            <ac:spMk id="3" creationId="{7D814C41-1A01-804B-9806-EA829E786236}"/>
          </ac:spMkLst>
        </pc:spChg>
        <pc:graphicFrameChg chg="add mod">
          <ac:chgData name="MAZEN KHERALLAH" userId="4d8bae32aa458b2a" providerId="LiveId" clId="{D1F6DF24-7977-416E-A8CB-0CF0122DCE5C}" dt="2023-07-06T11:06:00.354" v="9539" actId="20577"/>
          <ac:graphicFrameMkLst>
            <pc:docMk/>
            <pc:sldMk cId="1522597073" sldId="2145707266"/>
            <ac:graphicFrameMk id="4" creationId="{DD5FFED0-50F1-A519-18AA-6E7FAD99AAF3}"/>
          </ac:graphicFrameMkLst>
        </pc:graphicFrameChg>
      </pc:sldChg>
      <pc:sldChg chg="addSp delSp modSp new mod delAnim modAnim">
        <pc:chgData name="MAZEN KHERALLAH" userId="4d8bae32aa458b2a" providerId="LiveId" clId="{D1F6DF24-7977-416E-A8CB-0CF0122DCE5C}" dt="2023-07-10T13:19:58.562" v="13965" actId="208"/>
        <pc:sldMkLst>
          <pc:docMk/>
          <pc:sldMk cId="3819277300" sldId="2145707267"/>
        </pc:sldMkLst>
        <pc:spChg chg="add del mod">
          <ac:chgData name="MAZEN KHERALLAH" userId="4d8bae32aa458b2a" providerId="LiveId" clId="{D1F6DF24-7977-416E-A8CB-0CF0122DCE5C}" dt="2023-07-09T20:18:52.518" v="13295" actId="21"/>
          <ac:spMkLst>
            <pc:docMk/>
            <pc:sldMk cId="3819277300" sldId="2145707267"/>
            <ac:spMk id="2" creationId="{4EDE27F5-E14C-FEBF-DE55-80C369FDCED6}"/>
          </ac:spMkLst>
        </pc:spChg>
        <pc:spChg chg="add mod">
          <ac:chgData name="MAZEN KHERALLAH" userId="4d8bae32aa458b2a" providerId="LiveId" clId="{D1F6DF24-7977-416E-A8CB-0CF0122DCE5C}" dt="2023-07-08T10:56:17.493" v="13036" actId="1076"/>
          <ac:spMkLst>
            <pc:docMk/>
            <pc:sldMk cId="3819277300" sldId="2145707267"/>
            <ac:spMk id="4" creationId="{88C4A651-169A-1E56-8888-50AFA0B29910}"/>
          </ac:spMkLst>
        </pc:spChg>
        <pc:spChg chg="add mod">
          <ac:chgData name="MAZEN KHERALLAH" userId="4d8bae32aa458b2a" providerId="LiveId" clId="{D1F6DF24-7977-416E-A8CB-0CF0122DCE5C}" dt="2023-07-10T13:19:58.562" v="13965" actId="208"/>
          <ac:spMkLst>
            <pc:docMk/>
            <pc:sldMk cId="3819277300" sldId="2145707267"/>
            <ac:spMk id="5" creationId="{E084467E-EE96-A5AA-9CC0-4C260C1C1B7E}"/>
          </ac:spMkLst>
        </pc:spChg>
        <pc:picChg chg="add">
          <ac:chgData name="MAZEN KHERALLAH" userId="4d8bae32aa458b2a" providerId="LiveId" clId="{D1F6DF24-7977-416E-A8CB-0CF0122DCE5C}" dt="2023-07-06T11:36:19.088" v="9841"/>
          <ac:picMkLst>
            <pc:docMk/>
            <pc:sldMk cId="3819277300" sldId="2145707267"/>
            <ac:picMk id="1026" creationId="{0D6DA5BD-1EA5-AFCA-9C27-BA75D5A17B0B}"/>
          </ac:picMkLst>
        </pc:picChg>
      </pc:sldChg>
      <pc:sldChg chg="addSp modSp new mod modNotesTx">
        <pc:chgData name="MAZEN KHERALLAH" userId="4d8bae32aa458b2a" providerId="LiveId" clId="{D1F6DF24-7977-416E-A8CB-0CF0122DCE5C}" dt="2023-07-07T14:53:23.627" v="11040"/>
        <pc:sldMkLst>
          <pc:docMk/>
          <pc:sldMk cId="1443483934" sldId="2145707268"/>
        </pc:sldMkLst>
        <pc:spChg chg="add mod">
          <ac:chgData name="MAZEN KHERALLAH" userId="4d8bae32aa458b2a" providerId="LiveId" clId="{D1F6DF24-7977-416E-A8CB-0CF0122DCE5C}" dt="2023-07-06T11:50:54.248" v="10171"/>
          <ac:spMkLst>
            <pc:docMk/>
            <pc:sldMk cId="1443483934" sldId="2145707268"/>
            <ac:spMk id="4" creationId="{D058C4F4-BA0C-B7DC-4920-9EA7B844D6FB}"/>
          </ac:spMkLst>
        </pc:spChg>
        <pc:spChg chg="add mod">
          <ac:chgData name="MAZEN KHERALLAH" userId="4d8bae32aa458b2a" providerId="LiveId" clId="{D1F6DF24-7977-416E-A8CB-0CF0122DCE5C}" dt="2023-07-07T14:53:23.627" v="11040"/>
          <ac:spMkLst>
            <pc:docMk/>
            <pc:sldMk cId="1443483934" sldId="2145707268"/>
            <ac:spMk id="5" creationId="{10CD44DD-7C81-768C-278C-6A63B9682D59}"/>
          </ac:spMkLst>
        </pc:spChg>
        <pc:picChg chg="add mod">
          <ac:chgData name="MAZEN KHERALLAH" userId="4d8bae32aa458b2a" providerId="LiveId" clId="{D1F6DF24-7977-416E-A8CB-0CF0122DCE5C}" dt="2023-07-07T14:04:55.966" v="10357" actId="14100"/>
          <ac:picMkLst>
            <pc:docMk/>
            <pc:sldMk cId="1443483934" sldId="2145707268"/>
            <ac:picMk id="3" creationId="{27EC4D66-1AD3-15CD-4B95-8299F5E59A6F}"/>
          </ac:picMkLst>
        </pc:picChg>
      </pc:sldChg>
      <pc:sldChg chg="addSp delSp modSp new mod setBg">
        <pc:chgData name="MAZEN KHERALLAH" userId="4d8bae32aa458b2a" providerId="LiveId" clId="{D1F6DF24-7977-416E-A8CB-0CF0122DCE5C}" dt="2023-07-07T14:01:27.206" v="10341" actId="26606"/>
        <pc:sldMkLst>
          <pc:docMk/>
          <pc:sldMk cId="2626830869" sldId="2145707269"/>
        </pc:sldMkLst>
        <pc:spChg chg="add">
          <ac:chgData name="MAZEN KHERALLAH" userId="4d8bae32aa458b2a" providerId="LiveId" clId="{D1F6DF24-7977-416E-A8CB-0CF0122DCE5C}" dt="2023-07-07T14:01:27.206" v="10341" actId="26606"/>
          <ac:spMkLst>
            <pc:docMk/>
            <pc:sldMk cId="2626830869" sldId="2145707269"/>
            <ac:spMk id="5" creationId="{AE1AF813-2D2F-4B78-9216-388AF161EDAA}"/>
          </ac:spMkLst>
        </pc:spChg>
        <pc:spChg chg="add">
          <ac:chgData name="MAZEN KHERALLAH" userId="4d8bae32aa458b2a" providerId="LiveId" clId="{D1F6DF24-7977-416E-A8CB-0CF0122DCE5C}" dt="2023-07-07T14:01:27.206" v="10341" actId="26606"/>
          <ac:spMkLst>
            <pc:docMk/>
            <pc:sldMk cId="2626830869" sldId="2145707269"/>
            <ac:spMk id="6" creationId="{C47181D2-95D5-4439-9BDF-14D4FDC7BD80}"/>
          </ac:spMkLst>
        </pc:spChg>
        <pc:spChg chg="add del">
          <ac:chgData name="MAZEN KHERALLAH" userId="4d8bae32aa458b2a" providerId="LiveId" clId="{D1F6DF24-7977-416E-A8CB-0CF0122DCE5C}" dt="2023-07-07T14:01:03.476" v="10330" actId="26606"/>
          <ac:spMkLst>
            <pc:docMk/>
            <pc:sldMk cId="2626830869" sldId="2145707269"/>
            <ac:spMk id="8" creationId="{C2579DAE-C141-48DB-810E-C070C300819E}"/>
          </ac:spMkLst>
        </pc:spChg>
        <pc:spChg chg="add del">
          <ac:chgData name="MAZEN KHERALLAH" userId="4d8bae32aa458b2a" providerId="LiveId" clId="{D1F6DF24-7977-416E-A8CB-0CF0122DCE5C}" dt="2023-07-07T14:01:03.476" v="10330" actId="26606"/>
          <ac:spMkLst>
            <pc:docMk/>
            <pc:sldMk cId="2626830869" sldId="2145707269"/>
            <ac:spMk id="10" creationId="{02FD90C3-6350-4D5B-9738-6E94EDF30F74}"/>
          </ac:spMkLst>
        </pc:spChg>
        <pc:spChg chg="add del">
          <ac:chgData name="MAZEN KHERALLAH" userId="4d8bae32aa458b2a" providerId="LiveId" clId="{D1F6DF24-7977-416E-A8CB-0CF0122DCE5C}" dt="2023-07-07T14:01:12.476" v="10332" actId="26606"/>
          <ac:spMkLst>
            <pc:docMk/>
            <pc:sldMk cId="2626830869" sldId="2145707269"/>
            <ac:spMk id="12" creationId="{AE1AF813-2D2F-4B78-9216-388AF161EDAA}"/>
          </ac:spMkLst>
        </pc:spChg>
        <pc:spChg chg="add del">
          <ac:chgData name="MAZEN KHERALLAH" userId="4d8bae32aa458b2a" providerId="LiveId" clId="{D1F6DF24-7977-416E-A8CB-0CF0122DCE5C}" dt="2023-07-07T14:01:12.476" v="10332" actId="26606"/>
          <ac:spMkLst>
            <pc:docMk/>
            <pc:sldMk cId="2626830869" sldId="2145707269"/>
            <ac:spMk id="13" creationId="{C47181D2-95D5-4439-9BDF-14D4FDC7BD80}"/>
          </ac:spMkLst>
        </pc:spChg>
        <pc:spChg chg="add del">
          <ac:chgData name="MAZEN KHERALLAH" userId="4d8bae32aa458b2a" providerId="LiveId" clId="{D1F6DF24-7977-416E-A8CB-0CF0122DCE5C}" dt="2023-07-07T14:01:13.813" v="10334" actId="26606"/>
          <ac:spMkLst>
            <pc:docMk/>
            <pc:sldMk cId="2626830869" sldId="2145707269"/>
            <ac:spMk id="14" creationId="{3CBC4341-33FB-4D46-A7B4-62039B616233}"/>
          </ac:spMkLst>
        </pc:spChg>
        <pc:spChg chg="add del">
          <ac:chgData name="MAZEN KHERALLAH" userId="4d8bae32aa458b2a" providerId="LiveId" clId="{D1F6DF24-7977-416E-A8CB-0CF0122DCE5C}" dt="2023-07-07T14:01:13.813" v="10334" actId="26606"/>
          <ac:spMkLst>
            <pc:docMk/>
            <pc:sldMk cId="2626830869" sldId="2145707269"/>
            <ac:spMk id="15" creationId="{AE1AF813-2D2F-4B78-9216-388AF161EDAA}"/>
          </ac:spMkLst>
        </pc:spChg>
        <pc:spChg chg="add del">
          <ac:chgData name="MAZEN KHERALLAH" userId="4d8bae32aa458b2a" providerId="LiveId" clId="{D1F6DF24-7977-416E-A8CB-0CF0122DCE5C}" dt="2023-07-07T14:01:13.813" v="10334" actId="26606"/>
          <ac:spMkLst>
            <pc:docMk/>
            <pc:sldMk cId="2626830869" sldId="2145707269"/>
            <ac:spMk id="16" creationId="{89394C5B-B8DE-4221-8CA4-A30237DB3241}"/>
          </ac:spMkLst>
        </pc:spChg>
        <pc:spChg chg="add del">
          <ac:chgData name="MAZEN KHERALLAH" userId="4d8bae32aa458b2a" providerId="LiveId" clId="{D1F6DF24-7977-416E-A8CB-0CF0122DCE5C}" dt="2023-07-07T14:01:13.813" v="10334" actId="26606"/>
          <ac:spMkLst>
            <pc:docMk/>
            <pc:sldMk cId="2626830869" sldId="2145707269"/>
            <ac:spMk id="17" creationId="{C47181D2-95D5-4439-9BDF-14D4FDC7BD80}"/>
          </ac:spMkLst>
        </pc:spChg>
        <pc:spChg chg="add del">
          <ac:chgData name="MAZEN KHERALLAH" userId="4d8bae32aa458b2a" providerId="LiveId" clId="{D1F6DF24-7977-416E-A8CB-0CF0122DCE5C}" dt="2023-07-07T14:01:13.813" v="10334" actId="26606"/>
          <ac:spMkLst>
            <pc:docMk/>
            <pc:sldMk cId="2626830869" sldId="2145707269"/>
            <ac:spMk id="18" creationId="{AFF43A89-FF65-44A9-BE4C-DC7389FF9CE1}"/>
          </ac:spMkLst>
        </pc:spChg>
        <pc:spChg chg="add del">
          <ac:chgData name="MAZEN KHERALLAH" userId="4d8bae32aa458b2a" providerId="LiveId" clId="{D1F6DF24-7977-416E-A8CB-0CF0122DCE5C}" dt="2023-07-07T14:01:18.978" v="10336" actId="26606"/>
          <ac:spMkLst>
            <pc:docMk/>
            <pc:sldMk cId="2626830869" sldId="2145707269"/>
            <ac:spMk id="20" creationId="{C2579DAE-C141-48DB-810E-C070C300819E}"/>
          </ac:spMkLst>
        </pc:spChg>
        <pc:spChg chg="add del">
          <ac:chgData name="MAZEN KHERALLAH" userId="4d8bae32aa458b2a" providerId="LiveId" clId="{D1F6DF24-7977-416E-A8CB-0CF0122DCE5C}" dt="2023-07-07T14:01:18.978" v="10336" actId="26606"/>
          <ac:spMkLst>
            <pc:docMk/>
            <pc:sldMk cId="2626830869" sldId="2145707269"/>
            <ac:spMk id="21" creationId="{02FD90C3-6350-4D5B-9738-6E94EDF30F74}"/>
          </ac:spMkLst>
        </pc:spChg>
        <pc:spChg chg="add del">
          <ac:chgData name="MAZEN KHERALLAH" userId="4d8bae32aa458b2a" providerId="LiveId" clId="{D1F6DF24-7977-416E-A8CB-0CF0122DCE5C}" dt="2023-07-07T14:01:18.978" v="10336" actId="26606"/>
          <ac:spMkLst>
            <pc:docMk/>
            <pc:sldMk cId="2626830869" sldId="2145707269"/>
            <ac:spMk id="22" creationId="{BCD2D517-BC35-4439-AC31-06DF764F25FC}"/>
          </ac:spMkLst>
        </pc:spChg>
        <pc:spChg chg="add del">
          <ac:chgData name="MAZEN KHERALLAH" userId="4d8bae32aa458b2a" providerId="LiveId" clId="{D1F6DF24-7977-416E-A8CB-0CF0122DCE5C}" dt="2023-07-07T14:01:18.978" v="10336" actId="26606"/>
          <ac:spMkLst>
            <pc:docMk/>
            <pc:sldMk cId="2626830869" sldId="2145707269"/>
            <ac:spMk id="23" creationId="{2DD3F846-0483-40F5-A881-0C1AD2A0CAD7}"/>
          </ac:spMkLst>
        </pc:spChg>
        <pc:spChg chg="add del">
          <ac:chgData name="MAZEN KHERALLAH" userId="4d8bae32aa458b2a" providerId="LiveId" clId="{D1F6DF24-7977-416E-A8CB-0CF0122DCE5C}" dt="2023-07-07T14:01:21.272" v="10338" actId="26606"/>
          <ac:spMkLst>
            <pc:docMk/>
            <pc:sldMk cId="2626830869" sldId="2145707269"/>
            <ac:spMk id="25" creationId="{C2579DAE-C141-48DB-810E-C070C300819E}"/>
          </ac:spMkLst>
        </pc:spChg>
        <pc:spChg chg="add del">
          <ac:chgData name="MAZEN KHERALLAH" userId="4d8bae32aa458b2a" providerId="LiveId" clId="{D1F6DF24-7977-416E-A8CB-0CF0122DCE5C}" dt="2023-07-07T14:01:21.272" v="10338" actId="26606"/>
          <ac:spMkLst>
            <pc:docMk/>
            <pc:sldMk cId="2626830869" sldId="2145707269"/>
            <ac:spMk id="26" creationId="{02FD90C3-6350-4D5B-9738-6E94EDF30F74}"/>
          </ac:spMkLst>
        </pc:spChg>
        <pc:spChg chg="add del">
          <ac:chgData name="MAZEN KHERALLAH" userId="4d8bae32aa458b2a" providerId="LiveId" clId="{D1F6DF24-7977-416E-A8CB-0CF0122DCE5C}" dt="2023-07-07T14:01:21.272" v="10338" actId="26606"/>
          <ac:spMkLst>
            <pc:docMk/>
            <pc:sldMk cId="2626830869" sldId="2145707269"/>
            <ac:spMk id="27" creationId="{2C7211D9-E545-4D00-9874-641EC7C7BD85}"/>
          </ac:spMkLst>
        </pc:spChg>
        <pc:spChg chg="add del">
          <ac:chgData name="MAZEN KHERALLAH" userId="4d8bae32aa458b2a" providerId="LiveId" clId="{D1F6DF24-7977-416E-A8CB-0CF0122DCE5C}" dt="2023-07-07T14:01:21.272" v="10338" actId="26606"/>
          <ac:spMkLst>
            <pc:docMk/>
            <pc:sldMk cId="2626830869" sldId="2145707269"/>
            <ac:spMk id="28" creationId="{5DBBC34A-8C43-4368-951E-A04EB7C00E32}"/>
          </ac:spMkLst>
        </pc:spChg>
        <pc:spChg chg="add del">
          <ac:chgData name="MAZEN KHERALLAH" userId="4d8bae32aa458b2a" providerId="LiveId" clId="{D1F6DF24-7977-416E-A8CB-0CF0122DCE5C}" dt="2023-07-07T14:01:23.954" v="10340" actId="26606"/>
          <ac:spMkLst>
            <pc:docMk/>
            <pc:sldMk cId="2626830869" sldId="2145707269"/>
            <ac:spMk id="30" creationId="{AE1AF813-2D2F-4B78-9216-388AF161EDAA}"/>
          </ac:spMkLst>
        </pc:spChg>
        <pc:spChg chg="add del">
          <ac:chgData name="MAZEN KHERALLAH" userId="4d8bae32aa458b2a" providerId="LiveId" clId="{D1F6DF24-7977-416E-A8CB-0CF0122DCE5C}" dt="2023-07-07T14:01:23.954" v="10340" actId="26606"/>
          <ac:spMkLst>
            <pc:docMk/>
            <pc:sldMk cId="2626830869" sldId="2145707269"/>
            <ac:spMk id="31" creationId="{C47181D2-95D5-4439-9BDF-14D4FDC7BD80}"/>
          </ac:spMkLst>
        </pc:spChg>
        <pc:picChg chg="add mod">
          <ac:chgData name="MAZEN KHERALLAH" userId="4d8bae32aa458b2a" providerId="LiveId" clId="{D1F6DF24-7977-416E-A8CB-0CF0122DCE5C}" dt="2023-07-07T14:01:27.206" v="10341" actId="26606"/>
          <ac:picMkLst>
            <pc:docMk/>
            <pc:sldMk cId="2626830869" sldId="2145707269"/>
            <ac:picMk id="3" creationId="{834BDB6B-4B7B-C40A-3D6E-14C8E768C882}"/>
          </ac:picMkLst>
        </pc:picChg>
      </pc:sldChg>
      <pc:sldChg chg="addSp delSp modSp add mod modAnim">
        <pc:chgData name="MAZEN KHERALLAH" userId="4d8bae32aa458b2a" providerId="LiveId" clId="{D1F6DF24-7977-416E-A8CB-0CF0122DCE5C}" dt="2023-07-07T14:53:25.402" v="11041"/>
        <pc:sldMkLst>
          <pc:docMk/>
          <pc:sldMk cId="3318393205" sldId="2145707270"/>
        </pc:sldMkLst>
        <pc:spChg chg="add mod">
          <ac:chgData name="MAZEN KHERALLAH" userId="4d8bae32aa458b2a" providerId="LiveId" clId="{D1F6DF24-7977-416E-A8CB-0CF0122DCE5C}" dt="2023-07-07T14:53:25.402" v="11041"/>
          <ac:spMkLst>
            <pc:docMk/>
            <pc:sldMk cId="3318393205" sldId="2145707270"/>
            <ac:spMk id="5" creationId="{A01530EE-CA79-0C88-6A05-E3670F817D59}"/>
          </ac:spMkLst>
        </pc:spChg>
        <pc:graphicFrameChg chg="add mod">
          <ac:chgData name="MAZEN KHERALLAH" userId="4d8bae32aa458b2a" providerId="LiveId" clId="{D1F6DF24-7977-416E-A8CB-0CF0122DCE5C}" dt="2023-07-07T14:05:18.311" v="10365" actId="1076"/>
          <ac:graphicFrameMkLst>
            <pc:docMk/>
            <pc:sldMk cId="3318393205" sldId="2145707270"/>
            <ac:graphicFrameMk id="2" creationId="{CE2960D0-B412-F884-E4AC-383037C7F662}"/>
          </ac:graphicFrameMkLst>
        </pc:graphicFrameChg>
        <pc:picChg chg="del">
          <ac:chgData name="MAZEN KHERALLAH" userId="4d8bae32aa458b2a" providerId="LiveId" clId="{D1F6DF24-7977-416E-A8CB-0CF0122DCE5C}" dt="2023-07-07T14:05:05.286" v="10360" actId="478"/>
          <ac:picMkLst>
            <pc:docMk/>
            <pc:sldMk cId="3318393205" sldId="2145707270"/>
            <ac:picMk id="3" creationId="{27EC4D66-1AD3-15CD-4B95-8299F5E59A6F}"/>
          </ac:picMkLst>
        </pc:picChg>
      </pc:sldChg>
      <pc:sldChg chg="addSp delSp modSp add mod">
        <pc:chgData name="MAZEN KHERALLAH" userId="4d8bae32aa458b2a" providerId="LiveId" clId="{D1F6DF24-7977-416E-A8CB-0CF0122DCE5C}" dt="2023-07-10T13:24:11.047" v="13971" actId="113"/>
        <pc:sldMkLst>
          <pc:docMk/>
          <pc:sldMk cId="2308801676" sldId="2145707271"/>
        </pc:sldMkLst>
        <pc:spChg chg="del">
          <ac:chgData name="MAZEN KHERALLAH" userId="4d8bae32aa458b2a" providerId="LiveId" clId="{D1F6DF24-7977-416E-A8CB-0CF0122DCE5C}" dt="2023-07-07T14:31:33.525" v="10791" actId="478"/>
          <ac:spMkLst>
            <pc:docMk/>
            <pc:sldMk cId="2308801676" sldId="2145707271"/>
            <ac:spMk id="3" creationId="{90DFDFCD-0E33-039A-2962-0B04155EE324}"/>
          </ac:spMkLst>
        </pc:spChg>
        <pc:spChg chg="add mod">
          <ac:chgData name="MAZEN KHERALLAH" userId="4d8bae32aa458b2a" providerId="LiveId" clId="{D1F6DF24-7977-416E-A8CB-0CF0122DCE5C}" dt="2023-07-07T14:31:54.822" v="10800" actId="207"/>
          <ac:spMkLst>
            <pc:docMk/>
            <pc:sldMk cId="2308801676" sldId="2145707271"/>
            <ac:spMk id="5" creationId="{2E4816C4-DDA9-56BC-B092-380E0BF62BCE}"/>
          </ac:spMkLst>
        </pc:spChg>
        <pc:graphicFrameChg chg="mod modGraphic">
          <ac:chgData name="MAZEN KHERALLAH" userId="4d8bae32aa458b2a" providerId="LiveId" clId="{D1F6DF24-7977-416E-A8CB-0CF0122DCE5C}" dt="2023-07-10T13:24:11.047" v="13971" actId="113"/>
          <ac:graphicFrameMkLst>
            <pc:docMk/>
            <pc:sldMk cId="2308801676" sldId="2145707271"/>
            <ac:graphicFrameMk id="2" creationId="{D30994D9-E37E-7873-9807-3BD987EA7EA1}"/>
          </ac:graphicFrameMkLst>
        </pc:graphicFrameChg>
      </pc:sldChg>
      <pc:sldChg chg="addSp delSp modSp new mod modAnim">
        <pc:chgData name="MAZEN KHERALLAH" userId="4d8bae32aa458b2a" providerId="LiveId" clId="{D1F6DF24-7977-416E-A8CB-0CF0122DCE5C}" dt="2023-07-07T14:53:29.909" v="11043"/>
        <pc:sldMkLst>
          <pc:docMk/>
          <pc:sldMk cId="3464426095" sldId="2145707272"/>
        </pc:sldMkLst>
        <pc:spChg chg="add mod">
          <ac:chgData name="MAZEN KHERALLAH" userId="4d8bae32aa458b2a" providerId="LiveId" clId="{D1F6DF24-7977-416E-A8CB-0CF0122DCE5C}" dt="2023-07-07T14:39:27.983" v="10868" actId="122"/>
          <ac:spMkLst>
            <pc:docMk/>
            <pc:sldMk cId="3464426095" sldId="2145707272"/>
            <ac:spMk id="5" creationId="{9FD98F65-BD7B-7124-D933-72748152B3E4}"/>
          </ac:spMkLst>
        </pc:spChg>
        <pc:spChg chg="add mod">
          <ac:chgData name="MAZEN KHERALLAH" userId="4d8bae32aa458b2a" providerId="LiveId" clId="{D1F6DF24-7977-416E-A8CB-0CF0122DCE5C}" dt="2023-07-07T14:53:29.909" v="11043"/>
          <ac:spMkLst>
            <pc:docMk/>
            <pc:sldMk cId="3464426095" sldId="2145707272"/>
            <ac:spMk id="12" creationId="{8005C5D6-E27D-DDCA-1DB0-B3DAC00D8C04}"/>
          </ac:spMkLst>
        </pc:spChg>
        <pc:picChg chg="add">
          <ac:chgData name="MAZEN KHERALLAH" userId="4d8bae32aa458b2a" providerId="LiveId" clId="{D1F6DF24-7977-416E-A8CB-0CF0122DCE5C}" dt="2023-07-07T14:38:45.889" v="10856" actId="22"/>
          <ac:picMkLst>
            <pc:docMk/>
            <pc:sldMk cId="3464426095" sldId="2145707272"/>
            <ac:picMk id="3" creationId="{8327F12B-4B4A-70C6-49DD-90318E42AC27}"/>
          </ac:picMkLst>
        </pc:picChg>
        <pc:picChg chg="add del">
          <ac:chgData name="MAZEN KHERALLAH" userId="4d8bae32aa458b2a" providerId="LiveId" clId="{D1F6DF24-7977-416E-A8CB-0CF0122DCE5C}" dt="2023-07-07T14:47:00.745" v="11023" actId="478"/>
          <ac:picMkLst>
            <pc:docMk/>
            <pc:sldMk cId="3464426095" sldId="2145707272"/>
            <ac:picMk id="7" creationId="{A7911207-E3E8-8CD8-7B4E-D2F0F802216E}"/>
          </ac:picMkLst>
        </pc:picChg>
        <pc:picChg chg="add del">
          <ac:chgData name="MAZEN KHERALLAH" userId="4d8bae32aa458b2a" providerId="LiveId" clId="{D1F6DF24-7977-416E-A8CB-0CF0122DCE5C}" dt="2023-07-07T14:47:59.165" v="11025" actId="478"/>
          <ac:picMkLst>
            <pc:docMk/>
            <pc:sldMk cId="3464426095" sldId="2145707272"/>
            <ac:picMk id="9" creationId="{FC9145C0-13EF-E326-9759-7CE5826B9B98}"/>
          </ac:picMkLst>
        </pc:picChg>
        <pc:picChg chg="add mod">
          <ac:chgData name="MAZEN KHERALLAH" userId="4d8bae32aa458b2a" providerId="LiveId" clId="{D1F6DF24-7977-416E-A8CB-0CF0122DCE5C}" dt="2023-07-07T14:48:05.699" v="11028" actId="1076"/>
          <ac:picMkLst>
            <pc:docMk/>
            <pc:sldMk cId="3464426095" sldId="2145707272"/>
            <ac:picMk id="11" creationId="{41CCB402-6FED-1CA2-9A74-4873D8459148}"/>
          </ac:picMkLst>
        </pc:picChg>
      </pc:sldChg>
      <pc:sldChg chg="addSp delSp modSp new mod modClrScheme chgLayout">
        <pc:chgData name="MAZEN KHERALLAH" userId="4d8bae32aa458b2a" providerId="LiveId" clId="{D1F6DF24-7977-416E-A8CB-0CF0122DCE5C}" dt="2023-07-08T02:16:08.079" v="11716" actId="12100"/>
        <pc:sldMkLst>
          <pc:docMk/>
          <pc:sldMk cId="3561413314" sldId="2145707273"/>
        </pc:sldMkLst>
        <pc:spChg chg="add mod ord">
          <ac:chgData name="MAZEN KHERALLAH" userId="4d8bae32aa458b2a" providerId="LiveId" clId="{D1F6DF24-7977-416E-A8CB-0CF0122DCE5C}" dt="2023-07-08T02:15:43.847" v="11713" actId="6264"/>
          <ac:spMkLst>
            <pc:docMk/>
            <pc:sldMk cId="3561413314" sldId="2145707273"/>
            <ac:spMk id="3" creationId="{DDC53BF9-D2E7-12B5-A0AD-7450CBB56E9F}"/>
          </ac:spMkLst>
        </pc:spChg>
        <pc:spChg chg="add del mod ord">
          <ac:chgData name="MAZEN KHERALLAH" userId="4d8bae32aa458b2a" providerId="LiveId" clId="{D1F6DF24-7977-416E-A8CB-0CF0122DCE5C}" dt="2023-07-08T02:15:43.847" v="11713" actId="6264"/>
          <ac:spMkLst>
            <pc:docMk/>
            <pc:sldMk cId="3561413314" sldId="2145707273"/>
            <ac:spMk id="4" creationId="{E8EE934A-A434-12A6-A658-4E90DE54D69C}"/>
          </ac:spMkLst>
        </pc:spChg>
        <pc:spChg chg="add del mod">
          <ac:chgData name="MAZEN KHERALLAH" userId="4d8bae32aa458b2a" providerId="LiveId" clId="{D1F6DF24-7977-416E-A8CB-0CF0122DCE5C}" dt="2023-07-08T02:15:43.847" v="11713" actId="6264"/>
          <ac:spMkLst>
            <pc:docMk/>
            <pc:sldMk cId="3561413314" sldId="2145707273"/>
            <ac:spMk id="5" creationId="{93979936-2071-6A91-698B-7ACBDECD6A49}"/>
          </ac:spMkLst>
        </pc:spChg>
        <pc:spChg chg="add del mod ord">
          <ac:chgData name="MAZEN KHERALLAH" userId="4d8bae32aa458b2a" providerId="LiveId" clId="{D1F6DF24-7977-416E-A8CB-0CF0122DCE5C}" dt="2023-07-08T02:15:47.692" v="11714"/>
          <ac:spMkLst>
            <pc:docMk/>
            <pc:sldMk cId="3561413314" sldId="2145707273"/>
            <ac:spMk id="6" creationId="{00A6F60B-3086-EE67-4D87-EAF332A2941F}"/>
          </ac:spMkLst>
        </pc:spChg>
        <pc:graphicFrameChg chg="add del mod modGraphic">
          <ac:chgData name="MAZEN KHERALLAH" userId="4d8bae32aa458b2a" providerId="LiveId" clId="{D1F6DF24-7977-416E-A8CB-0CF0122DCE5C}" dt="2023-07-08T02:15:40.919" v="11712" actId="21"/>
          <ac:graphicFrameMkLst>
            <pc:docMk/>
            <pc:sldMk cId="3561413314" sldId="2145707273"/>
            <ac:graphicFrameMk id="2" creationId="{386E4ED3-B9B2-62C3-5C95-EB1A292192FA}"/>
          </ac:graphicFrameMkLst>
        </pc:graphicFrameChg>
        <pc:graphicFrameChg chg="add mod">
          <ac:chgData name="MAZEN KHERALLAH" userId="4d8bae32aa458b2a" providerId="LiveId" clId="{D1F6DF24-7977-416E-A8CB-0CF0122DCE5C}" dt="2023-07-08T02:16:08.079" v="11716" actId="12100"/>
          <ac:graphicFrameMkLst>
            <pc:docMk/>
            <pc:sldMk cId="3561413314" sldId="2145707273"/>
            <ac:graphicFrameMk id="7" creationId="{C8E12490-E5FE-F04A-D1DA-67ABF1BDFEE3}"/>
          </ac:graphicFrameMkLst>
        </pc:graphicFrameChg>
      </pc:sldChg>
      <pc:sldChg chg="addSp delSp modSp new mod ord modAnim">
        <pc:chgData name="MAZEN KHERALLAH" userId="4d8bae32aa458b2a" providerId="LiveId" clId="{D1F6DF24-7977-416E-A8CB-0CF0122DCE5C}" dt="2023-07-08T02:23:20.179" v="12117"/>
        <pc:sldMkLst>
          <pc:docMk/>
          <pc:sldMk cId="3908344059" sldId="2145707274"/>
        </pc:sldMkLst>
        <pc:spChg chg="mod">
          <ac:chgData name="MAZEN KHERALLAH" userId="4d8bae32aa458b2a" providerId="LiveId" clId="{D1F6DF24-7977-416E-A8CB-0CF0122DCE5C}" dt="2023-07-07T16:31:05.322" v="11354" actId="20577"/>
          <ac:spMkLst>
            <pc:docMk/>
            <pc:sldMk cId="3908344059" sldId="2145707274"/>
            <ac:spMk id="2" creationId="{38F24B2B-7633-638F-D10E-4D27626D68B6}"/>
          </ac:spMkLst>
        </pc:spChg>
        <pc:spChg chg="del">
          <ac:chgData name="MAZEN KHERALLAH" userId="4d8bae32aa458b2a" providerId="LiveId" clId="{D1F6DF24-7977-416E-A8CB-0CF0122DCE5C}" dt="2023-07-07T16:24:49.167" v="11046" actId="22"/>
          <ac:spMkLst>
            <pc:docMk/>
            <pc:sldMk cId="3908344059" sldId="2145707274"/>
            <ac:spMk id="3" creationId="{82CCFA6A-1325-FD39-C743-E83CE79E4A2F}"/>
          </ac:spMkLst>
        </pc:spChg>
        <pc:spChg chg="add del mod">
          <ac:chgData name="MAZEN KHERALLAH" userId="4d8bae32aa458b2a" providerId="LiveId" clId="{D1F6DF24-7977-416E-A8CB-0CF0122DCE5C}" dt="2023-07-07T16:24:57.747" v="11050"/>
          <ac:spMkLst>
            <pc:docMk/>
            <pc:sldMk cId="3908344059" sldId="2145707274"/>
            <ac:spMk id="7" creationId="{D3FA4409-6C9F-F49F-7B20-D081D80EA042}"/>
          </ac:spMkLst>
        </pc:spChg>
        <pc:spChg chg="add mod">
          <ac:chgData name="MAZEN KHERALLAH" userId="4d8bae32aa458b2a" providerId="LiveId" clId="{D1F6DF24-7977-416E-A8CB-0CF0122DCE5C}" dt="2023-07-07T16:26:02.138" v="11236" actId="404"/>
          <ac:spMkLst>
            <pc:docMk/>
            <pc:sldMk cId="3908344059" sldId="2145707274"/>
            <ac:spMk id="12" creationId="{8C8FF68A-F8B9-D963-81FB-52707975AB94}"/>
          </ac:spMkLst>
        </pc:spChg>
        <pc:spChg chg="add mod">
          <ac:chgData name="MAZEN KHERALLAH" userId="4d8bae32aa458b2a" providerId="LiveId" clId="{D1F6DF24-7977-416E-A8CB-0CF0122DCE5C}" dt="2023-07-07T16:27:12.671" v="11265" actId="1076"/>
          <ac:spMkLst>
            <pc:docMk/>
            <pc:sldMk cId="3908344059" sldId="2145707274"/>
            <ac:spMk id="14" creationId="{0E9B5E05-BC60-6ECF-8119-2769EBC730F1}"/>
          </ac:spMkLst>
        </pc:spChg>
        <pc:graphicFrameChg chg="add mod">
          <ac:chgData name="MAZEN KHERALLAH" userId="4d8bae32aa458b2a" providerId="LiveId" clId="{D1F6DF24-7977-416E-A8CB-0CF0122DCE5C}" dt="2023-07-07T16:30:54.162" v="11327" actId="14100"/>
          <ac:graphicFrameMkLst>
            <pc:docMk/>
            <pc:sldMk cId="3908344059" sldId="2145707274"/>
            <ac:graphicFrameMk id="17" creationId="{4AC9D486-740A-6D0C-B05B-6F8CEB8E5475}"/>
          </ac:graphicFrameMkLst>
        </pc:graphicFrameChg>
        <pc:picChg chg="add del mod ord">
          <ac:chgData name="MAZEN KHERALLAH" userId="4d8bae32aa458b2a" providerId="LiveId" clId="{D1F6DF24-7977-416E-A8CB-0CF0122DCE5C}" dt="2023-07-07T16:24:51.328" v="11047" actId="478"/>
          <ac:picMkLst>
            <pc:docMk/>
            <pc:sldMk cId="3908344059" sldId="2145707274"/>
            <ac:picMk id="5" creationId="{51697A1A-869C-3856-52A9-0E26F2F371F7}"/>
          </ac:picMkLst>
        </pc:picChg>
        <pc:picChg chg="add del">
          <ac:chgData name="MAZEN KHERALLAH" userId="4d8bae32aa458b2a" providerId="LiveId" clId="{D1F6DF24-7977-416E-A8CB-0CF0122DCE5C}" dt="2023-07-07T16:24:54.160" v="11049" actId="21"/>
          <ac:picMkLst>
            <pc:docMk/>
            <pc:sldMk cId="3908344059" sldId="2145707274"/>
            <ac:picMk id="9" creationId="{F0F74919-00DD-CA13-22D5-A56376AF9A2D}"/>
          </ac:picMkLst>
        </pc:picChg>
        <pc:picChg chg="add mod">
          <ac:chgData name="MAZEN KHERALLAH" userId="4d8bae32aa458b2a" providerId="LiveId" clId="{D1F6DF24-7977-416E-A8CB-0CF0122DCE5C}" dt="2023-07-07T16:27:17.970" v="11266" actId="208"/>
          <ac:picMkLst>
            <pc:docMk/>
            <pc:sldMk cId="3908344059" sldId="2145707274"/>
            <ac:picMk id="10" creationId="{1E398823-722C-3BC2-00AA-A105BA3C0C55}"/>
          </ac:picMkLst>
        </pc:picChg>
      </pc:sldChg>
      <pc:sldChg chg="addSp delSp modSp new mod ord modClrScheme chgLayout">
        <pc:chgData name="MAZEN KHERALLAH" userId="4d8bae32aa458b2a" providerId="LiveId" clId="{D1F6DF24-7977-416E-A8CB-0CF0122DCE5C}" dt="2023-07-08T02:32:32.862" v="12295" actId="14100"/>
        <pc:sldMkLst>
          <pc:docMk/>
          <pc:sldMk cId="774357571" sldId="2145707275"/>
        </pc:sldMkLst>
        <pc:spChg chg="del">
          <ac:chgData name="MAZEN KHERALLAH" userId="4d8bae32aa458b2a" providerId="LiveId" clId="{D1F6DF24-7977-416E-A8CB-0CF0122DCE5C}" dt="2023-07-07T16:32:22.128" v="11357" actId="700"/>
          <ac:spMkLst>
            <pc:docMk/>
            <pc:sldMk cId="774357571" sldId="2145707275"/>
            <ac:spMk id="2" creationId="{D4F5E336-EDFA-74E5-51E2-59519261AF6C}"/>
          </ac:spMkLst>
        </pc:spChg>
        <pc:spChg chg="del">
          <ac:chgData name="MAZEN KHERALLAH" userId="4d8bae32aa458b2a" providerId="LiveId" clId="{D1F6DF24-7977-416E-A8CB-0CF0122DCE5C}" dt="2023-07-07T16:32:22.128" v="11357" actId="700"/>
          <ac:spMkLst>
            <pc:docMk/>
            <pc:sldMk cId="774357571" sldId="2145707275"/>
            <ac:spMk id="3" creationId="{721551E0-48AE-35D8-10C3-418B0C42C115}"/>
          </ac:spMkLst>
        </pc:spChg>
        <pc:spChg chg="add mod">
          <ac:chgData name="MAZEN KHERALLAH" userId="4d8bae32aa458b2a" providerId="LiveId" clId="{D1F6DF24-7977-416E-A8CB-0CF0122DCE5C}" dt="2023-07-08T02:31:20.208" v="12189" actId="1076"/>
          <ac:spMkLst>
            <pc:docMk/>
            <pc:sldMk cId="774357571" sldId="2145707275"/>
            <ac:spMk id="3" creationId="{DEF8CE84-3FAD-D1CA-A548-33051241CAF3}"/>
          </ac:spMkLst>
        </pc:spChg>
        <pc:spChg chg="add mod">
          <ac:chgData name="MAZEN KHERALLAH" userId="4d8bae32aa458b2a" providerId="LiveId" clId="{D1F6DF24-7977-416E-A8CB-0CF0122DCE5C}" dt="2023-07-08T02:32:32.862" v="12295" actId="14100"/>
          <ac:spMkLst>
            <pc:docMk/>
            <pc:sldMk cId="774357571" sldId="2145707275"/>
            <ac:spMk id="5" creationId="{DC67BA1D-3F59-F1E7-3C8E-CF5E2567CD92}"/>
          </ac:spMkLst>
        </pc:spChg>
        <pc:picChg chg="add del">
          <ac:chgData name="MAZEN KHERALLAH" userId="4d8bae32aa458b2a" providerId="LiveId" clId="{D1F6DF24-7977-416E-A8CB-0CF0122DCE5C}" dt="2023-07-07T16:32:24.860" v="11359" actId="478"/>
          <ac:picMkLst>
            <pc:docMk/>
            <pc:sldMk cId="774357571" sldId="2145707275"/>
            <ac:picMk id="5" creationId="{6CBCA772-E764-AA92-4033-6F8CA9460F87}"/>
          </ac:picMkLst>
        </pc:picChg>
        <pc:picChg chg="add mod">
          <ac:chgData name="MAZEN KHERALLAH" userId="4d8bae32aa458b2a" providerId="LiveId" clId="{D1F6DF24-7977-416E-A8CB-0CF0122DCE5C}" dt="2023-07-07T16:33:44.711" v="11369" actId="1582"/>
          <ac:picMkLst>
            <pc:docMk/>
            <pc:sldMk cId="774357571" sldId="2145707275"/>
            <ac:picMk id="7" creationId="{C8F27FDB-A872-43EA-9429-A51C368EE9CD}"/>
          </ac:picMkLst>
        </pc:picChg>
        <pc:picChg chg="add del">
          <ac:chgData name="MAZEN KHERALLAH" userId="4d8bae32aa458b2a" providerId="LiveId" clId="{D1F6DF24-7977-416E-A8CB-0CF0122DCE5C}" dt="2023-07-07T16:33:25.693" v="11364" actId="478"/>
          <ac:picMkLst>
            <pc:docMk/>
            <pc:sldMk cId="774357571" sldId="2145707275"/>
            <ac:picMk id="9" creationId="{8501DF47-2E5F-D284-810E-7D7A823BD4CA}"/>
          </ac:picMkLst>
        </pc:picChg>
        <pc:picChg chg="add mod">
          <ac:chgData name="MAZEN KHERALLAH" userId="4d8bae32aa458b2a" providerId="LiveId" clId="{D1F6DF24-7977-416E-A8CB-0CF0122DCE5C}" dt="2023-07-08T02:31:17.044" v="12188" actId="1076"/>
          <ac:picMkLst>
            <pc:docMk/>
            <pc:sldMk cId="774357571" sldId="2145707275"/>
            <ac:picMk id="11" creationId="{24944719-3EC4-BDFF-C1A1-F905BD4CFFE6}"/>
          </ac:picMkLst>
        </pc:picChg>
      </pc:sldChg>
      <pc:sldChg chg="add del ord">
        <pc:chgData name="MAZEN KHERALLAH" userId="4d8bae32aa458b2a" providerId="LiveId" clId="{D1F6DF24-7977-416E-A8CB-0CF0122DCE5C}" dt="2023-07-08T02:42:10.933" v="12853" actId="47"/>
        <pc:sldMkLst>
          <pc:docMk/>
          <pc:sldMk cId="2297206803" sldId="2145707276"/>
        </pc:sldMkLst>
      </pc:sldChg>
      <pc:sldChg chg="new del">
        <pc:chgData name="MAZEN KHERALLAH" userId="4d8bae32aa458b2a" providerId="LiveId" clId="{D1F6DF24-7977-416E-A8CB-0CF0122DCE5C}" dt="2023-07-07T16:34:23.233" v="11375" actId="47"/>
        <pc:sldMkLst>
          <pc:docMk/>
          <pc:sldMk cId="4226520209" sldId="2145707277"/>
        </pc:sldMkLst>
      </pc:sldChg>
      <pc:sldChg chg="addSp modSp add mod">
        <pc:chgData name="MAZEN KHERALLAH" userId="4d8bae32aa458b2a" providerId="LiveId" clId="{D1F6DF24-7977-416E-A8CB-0CF0122DCE5C}" dt="2023-07-08T02:51:07.857" v="13027" actId="20577"/>
        <pc:sldMkLst>
          <pc:docMk/>
          <pc:sldMk cId="1136988221" sldId="2145707278"/>
        </pc:sldMkLst>
        <pc:spChg chg="mod">
          <ac:chgData name="MAZEN KHERALLAH" userId="4d8bae32aa458b2a" providerId="LiveId" clId="{D1F6DF24-7977-416E-A8CB-0CF0122DCE5C}" dt="2023-07-07T16:34:31.232" v="11399" actId="20577"/>
          <ac:spMkLst>
            <pc:docMk/>
            <pc:sldMk cId="1136988221" sldId="2145707278"/>
            <ac:spMk id="2" creationId="{6E46F129-B1A0-0D55-BA5C-9A2556F71185}"/>
          </ac:spMkLst>
        </pc:spChg>
        <pc:spChg chg="add mod">
          <ac:chgData name="MAZEN KHERALLAH" userId="4d8bae32aa458b2a" providerId="LiveId" clId="{D1F6DF24-7977-416E-A8CB-0CF0122DCE5C}" dt="2023-07-07T16:37:34.389" v="11706" actId="113"/>
          <ac:spMkLst>
            <pc:docMk/>
            <pc:sldMk cId="1136988221" sldId="2145707278"/>
            <ac:spMk id="3" creationId="{8E6E3A3C-9658-BD7F-75E4-0D27377B253B}"/>
          </ac:spMkLst>
        </pc:spChg>
        <pc:graphicFrameChg chg="mod">
          <ac:chgData name="MAZEN KHERALLAH" userId="4d8bae32aa458b2a" providerId="LiveId" clId="{D1F6DF24-7977-416E-A8CB-0CF0122DCE5C}" dt="2023-07-08T02:51:07.857" v="13027" actId="20577"/>
          <ac:graphicFrameMkLst>
            <pc:docMk/>
            <pc:sldMk cId="1136988221" sldId="2145707278"/>
            <ac:graphicFrameMk id="4" creationId="{4074294E-2101-4B0C-7417-A7D9140B9B24}"/>
          </ac:graphicFrameMkLst>
        </pc:graphicFrameChg>
      </pc:sldChg>
      <pc:sldChg chg="modSp new mod">
        <pc:chgData name="MAZEN KHERALLAH" userId="4d8bae32aa458b2a" providerId="LiveId" clId="{D1F6DF24-7977-416E-A8CB-0CF0122DCE5C}" dt="2023-07-08T02:48:58.047" v="12989" actId="20577"/>
        <pc:sldMkLst>
          <pc:docMk/>
          <pc:sldMk cId="761751667" sldId="2145707279"/>
        </pc:sldMkLst>
        <pc:spChg chg="mod">
          <ac:chgData name="MAZEN KHERALLAH" userId="4d8bae32aa458b2a" providerId="LiveId" clId="{D1F6DF24-7977-416E-A8CB-0CF0122DCE5C}" dt="2023-07-08T02:48:58.047" v="12989" actId="20577"/>
          <ac:spMkLst>
            <pc:docMk/>
            <pc:sldMk cId="761751667" sldId="2145707279"/>
            <ac:spMk id="2" creationId="{4CEF5A92-FF7C-A00F-116E-A0F65B0EE543}"/>
          </ac:spMkLst>
        </pc:spChg>
        <pc:spChg chg="mod">
          <ac:chgData name="MAZEN KHERALLAH" userId="4d8bae32aa458b2a" providerId="LiveId" clId="{D1F6DF24-7977-416E-A8CB-0CF0122DCE5C}" dt="2023-07-08T02:21:40.981" v="12107" actId="404"/>
          <ac:spMkLst>
            <pc:docMk/>
            <pc:sldMk cId="761751667" sldId="2145707279"/>
            <ac:spMk id="3" creationId="{3BAD7B6D-553B-D6E0-E780-F076AF592E97}"/>
          </ac:spMkLst>
        </pc:spChg>
      </pc:sldChg>
      <pc:sldChg chg="modSp add modAnim">
        <pc:chgData name="MAZEN KHERALLAH" userId="4d8bae32aa458b2a" providerId="LiveId" clId="{D1F6DF24-7977-416E-A8CB-0CF0122DCE5C}" dt="2023-07-08T02:25:07.606" v="12143" actId="6549"/>
        <pc:sldMkLst>
          <pc:docMk/>
          <pc:sldMk cId="2414992422" sldId="2145707280"/>
        </pc:sldMkLst>
        <pc:spChg chg="mod">
          <ac:chgData name="MAZEN KHERALLAH" userId="4d8bae32aa458b2a" providerId="LiveId" clId="{D1F6DF24-7977-416E-A8CB-0CF0122DCE5C}" dt="2023-07-08T02:25:07.606" v="12143" actId="6549"/>
          <ac:spMkLst>
            <pc:docMk/>
            <pc:sldMk cId="2414992422" sldId="2145707280"/>
            <ac:spMk id="2" creationId="{6E46F129-B1A0-0D55-BA5C-9A2556F71185}"/>
          </ac:spMkLst>
        </pc:spChg>
      </pc:sldChg>
      <pc:sldChg chg="add del">
        <pc:chgData name="MAZEN KHERALLAH" userId="4d8bae32aa458b2a" providerId="LiveId" clId="{D1F6DF24-7977-416E-A8CB-0CF0122DCE5C}" dt="2023-07-08T02:32:55.889" v="12299" actId="47"/>
        <pc:sldMkLst>
          <pc:docMk/>
          <pc:sldMk cId="4125262065" sldId="2145707281"/>
        </pc:sldMkLst>
      </pc:sldChg>
      <pc:sldChg chg="add ord modAnim">
        <pc:chgData name="MAZEN KHERALLAH" userId="4d8bae32aa458b2a" providerId="LiveId" clId="{D1F6DF24-7977-416E-A8CB-0CF0122DCE5C}" dt="2023-07-08T02:33:38.363" v="12321"/>
        <pc:sldMkLst>
          <pc:docMk/>
          <pc:sldMk cId="4273984593" sldId="2145707282"/>
        </pc:sldMkLst>
      </pc:sldChg>
      <pc:sldChg chg="add modAnim">
        <pc:chgData name="MAZEN KHERALLAH" userId="4d8bae32aa458b2a" providerId="LiveId" clId="{D1F6DF24-7977-416E-A8CB-0CF0122DCE5C}" dt="2023-07-08T02:42:36.559" v="12863"/>
        <pc:sldMkLst>
          <pc:docMk/>
          <pc:sldMk cId="3884368250" sldId="2145707283"/>
        </pc:sldMkLst>
      </pc:sldChg>
      <pc:sldChg chg="add">
        <pc:chgData name="MAZEN KHERALLAH" userId="4d8bae32aa458b2a" providerId="LiveId" clId="{D1F6DF24-7977-416E-A8CB-0CF0122DCE5C}" dt="2023-07-08T02:50:34.056" v="12990"/>
        <pc:sldMkLst>
          <pc:docMk/>
          <pc:sldMk cId="2659891325" sldId="2145707284"/>
        </pc:sldMkLst>
      </pc:sldChg>
      <pc:sldChg chg="addSp delSp modSp new mod ord modNotesTx">
        <pc:chgData name="MAZEN KHERALLAH" userId="4d8bae32aa458b2a" providerId="LiveId" clId="{D1F6DF24-7977-416E-A8CB-0CF0122DCE5C}" dt="2023-07-09T20:12:26.246" v="13282"/>
        <pc:sldMkLst>
          <pc:docMk/>
          <pc:sldMk cId="450477800" sldId="2145707285"/>
        </pc:sldMkLst>
        <pc:spChg chg="mod">
          <ac:chgData name="MAZEN KHERALLAH" userId="4d8bae32aa458b2a" providerId="LiveId" clId="{D1F6DF24-7977-416E-A8CB-0CF0122DCE5C}" dt="2023-07-08T11:55:39.488" v="13052" actId="404"/>
          <ac:spMkLst>
            <pc:docMk/>
            <pc:sldMk cId="450477800" sldId="2145707285"/>
            <ac:spMk id="2" creationId="{E2912453-6FAF-1A71-5730-099E5A6A7A50}"/>
          </ac:spMkLst>
        </pc:spChg>
        <pc:spChg chg="del">
          <ac:chgData name="MAZEN KHERALLAH" userId="4d8bae32aa458b2a" providerId="LiveId" clId="{D1F6DF24-7977-416E-A8CB-0CF0122DCE5C}" dt="2023-07-08T11:54:56.503" v="13039"/>
          <ac:spMkLst>
            <pc:docMk/>
            <pc:sldMk cId="450477800" sldId="2145707285"/>
            <ac:spMk id="3" creationId="{3369AFD7-CA0C-E01C-758B-FFB39D0674BB}"/>
          </ac:spMkLst>
        </pc:spChg>
        <pc:spChg chg="add mod">
          <ac:chgData name="MAZEN KHERALLAH" userId="4d8bae32aa458b2a" providerId="LiveId" clId="{D1F6DF24-7977-416E-A8CB-0CF0122DCE5C}" dt="2023-07-08T11:56:10.971" v="13057" actId="1076"/>
          <ac:spMkLst>
            <pc:docMk/>
            <pc:sldMk cId="450477800" sldId="2145707285"/>
            <ac:spMk id="5" creationId="{EC5151BD-17C8-E404-E9F2-24BA2F49F063}"/>
          </ac:spMkLst>
        </pc:spChg>
        <pc:spChg chg="add mod">
          <ac:chgData name="MAZEN KHERALLAH" userId="4d8bae32aa458b2a" providerId="LiveId" clId="{D1F6DF24-7977-416E-A8CB-0CF0122DCE5C}" dt="2023-07-08T11:57:21.766" v="13080" actId="207"/>
          <ac:spMkLst>
            <pc:docMk/>
            <pc:sldMk cId="450477800" sldId="2145707285"/>
            <ac:spMk id="7" creationId="{1C6ADC2B-60ED-B8CD-850B-605A532EDB0B}"/>
          </ac:spMkLst>
        </pc:spChg>
        <pc:spChg chg="add del mod">
          <ac:chgData name="MAZEN KHERALLAH" userId="4d8bae32aa458b2a" providerId="LiveId" clId="{D1F6DF24-7977-416E-A8CB-0CF0122DCE5C}" dt="2023-07-09T19:59:09.847" v="13268"/>
          <ac:spMkLst>
            <pc:docMk/>
            <pc:sldMk cId="450477800" sldId="2145707285"/>
            <ac:spMk id="11" creationId="{B343A102-3679-2614-65A3-C2B4B6038A85}"/>
          </ac:spMkLst>
        </pc:spChg>
        <pc:graphicFrameChg chg="add del mod">
          <ac:chgData name="MAZEN KHERALLAH" userId="4d8bae32aa458b2a" providerId="LiveId" clId="{D1F6DF24-7977-416E-A8CB-0CF0122DCE5C}" dt="2023-07-09T19:59:07.325" v="13267" actId="21"/>
          <ac:graphicFrameMkLst>
            <pc:docMk/>
            <pc:sldMk cId="450477800" sldId="2145707285"/>
            <ac:graphicFrameMk id="10" creationId="{6462A41C-CC71-1547-8FAA-0148A33F3EF8}"/>
          </ac:graphicFrameMkLst>
        </pc:graphicFrameChg>
        <pc:graphicFrameChg chg="add mod">
          <ac:chgData name="MAZEN KHERALLAH" userId="4d8bae32aa458b2a" providerId="LiveId" clId="{D1F6DF24-7977-416E-A8CB-0CF0122DCE5C}" dt="2023-07-09T19:59:28.143" v="13270" actId="207"/>
          <ac:graphicFrameMkLst>
            <pc:docMk/>
            <pc:sldMk cId="450477800" sldId="2145707285"/>
            <ac:graphicFrameMk id="12" creationId="{0C7C86D5-FDC2-59B2-B179-06C2489093FE}"/>
          </ac:graphicFrameMkLst>
        </pc:graphicFrameChg>
        <pc:picChg chg="add del mod">
          <ac:chgData name="MAZEN KHERALLAH" userId="4d8bae32aa458b2a" providerId="LiveId" clId="{D1F6DF24-7977-416E-A8CB-0CF0122DCE5C}" dt="2023-07-09T19:59:01.979" v="13266" actId="478"/>
          <ac:picMkLst>
            <pc:docMk/>
            <pc:sldMk cId="450477800" sldId="2145707285"/>
            <ac:picMk id="1026" creationId="{F881F266-AA7E-C327-8202-D584C73A90E5}"/>
          </ac:picMkLst>
        </pc:picChg>
      </pc:sldChg>
      <pc:sldChg chg="addSp delSp modSp new mod modNotesTx">
        <pc:chgData name="MAZEN KHERALLAH" userId="4d8bae32aa458b2a" providerId="LiveId" clId="{D1F6DF24-7977-416E-A8CB-0CF0122DCE5C}" dt="2023-07-09T20:39:48.978" v="13663"/>
        <pc:sldMkLst>
          <pc:docMk/>
          <pc:sldMk cId="3073399503" sldId="2145707286"/>
        </pc:sldMkLst>
        <pc:spChg chg="mod">
          <ac:chgData name="MAZEN KHERALLAH" userId="4d8bae32aa458b2a" providerId="LiveId" clId="{D1F6DF24-7977-416E-A8CB-0CF0122DCE5C}" dt="2023-07-09T20:38:26.185" v="13418" actId="20577"/>
          <ac:spMkLst>
            <pc:docMk/>
            <pc:sldMk cId="3073399503" sldId="2145707286"/>
            <ac:spMk id="2" creationId="{0FF106A1-3D8B-5367-40B8-F69C9C688883}"/>
          </ac:spMkLst>
        </pc:spChg>
        <pc:spChg chg="del">
          <ac:chgData name="MAZEN KHERALLAH" userId="4d8bae32aa458b2a" providerId="LiveId" clId="{D1F6DF24-7977-416E-A8CB-0CF0122DCE5C}" dt="2023-07-09T20:34:18.193" v="13351" actId="22"/>
          <ac:spMkLst>
            <pc:docMk/>
            <pc:sldMk cId="3073399503" sldId="2145707286"/>
            <ac:spMk id="3" creationId="{53DD19EC-62DD-0A9A-248F-0695FCCD12F2}"/>
          </ac:spMkLst>
        </pc:spChg>
        <pc:spChg chg="add mod">
          <ac:chgData name="MAZEN KHERALLAH" userId="4d8bae32aa458b2a" providerId="LiveId" clId="{D1F6DF24-7977-416E-A8CB-0CF0122DCE5C}" dt="2023-07-09T20:34:21.375" v="13352" actId="478"/>
          <ac:spMkLst>
            <pc:docMk/>
            <pc:sldMk cId="3073399503" sldId="2145707286"/>
            <ac:spMk id="7" creationId="{BB880E51-E928-7736-CB08-979A7D8B8330}"/>
          </ac:spMkLst>
        </pc:spChg>
        <pc:spChg chg="add mod">
          <ac:chgData name="MAZEN KHERALLAH" userId="4d8bae32aa458b2a" providerId="LiveId" clId="{D1F6DF24-7977-416E-A8CB-0CF0122DCE5C}" dt="2023-07-09T20:39:41.899" v="13662" actId="12788"/>
          <ac:spMkLst>
            <pc:docMk/>
            <pc:sldMk cId="3073399503" sldId="2145707286"/>
            <ac:spMk id="11" creationId="{FC28BF89-60FD-AB0F-2AEF-396AFA9EE3DC}"/>
          </ac:spMkLst>
        </pc:spChg>
        <pc:spChg chg="add mod">
          <ac:chgData name="MAZEN KHERALLAH" userId="4d8bae32aa458b2a" providerId="LiveId" clId="{D1F6DF24-7977-416E-A8CB-0CF0122DCE5C}" dt="2023-07-09T20:39:48.978" v="13663"/>
          <ac:spMkLst>
            <pc:docMk/>
            <pc:sldMk cId="3073399503" sldId="2145707286"/>
            <ac:spMk id="12" creationId="{7E1A3A69-9FD0-ABD9-636C-20B5C0B12A8B}"/>
          </ac:spMkLst>
        </pc:spChg>
        <pc:picChg chg="add del mod ord">
          <ac:chgData name="MAZEN KHERALLAH" userId="4d8bae32aa458b2a" providerId="LiveId" clId="{D1F6DF24-7977-416E-A8CB-0CF0122DCE5C}" dt="2023-07-09T20:34:21.375" v="13352" actId="478"/>
          <ac:picMkLst>
            <pc:docMk/>
            <pc:sldMk cId="3073399503" sldId="2145707286"/>
            <ac:picMk id="5" creationId="{F5E34080-A60B-7CD0-5196-9ACE6F143859}"/>
          </ac:picMkLst>
        </pc:picChg>
        <pc:picChg chg="add mod">
          <ac:chgData name="MAZEN KHERALLAH" userId="4d8bae32aa458b2a" providerId="LiveId" clId="{D1F6DF24-7977-416E-A8CB-0CF0122DCE5C}" dt="2023-07-09T20:34:43.636" v="13357" actId="1582"/>
          <ac:picMkLst>
            <pc:docMk/>
            <pc:sldMk cId="3073399503" sldId="2145707286"/>
            <ac:picMk id="9" creationId="{C87A678A-B490-03D1-28D8-3978DC3B775F}"/>
          </ac:picMkLst>
        </pc:picChg>
      </pc:sldChg>
      <pc:sldChg chg="add del">
        <pc:chgData name="MAZEN KHERALLAH" userId="4d8bae32aa458b2a" providerId="LiveId" clId="{D1F6DF24-7977-416E-A8CB-0CF0122DCE5C}" dt="2023-07-09T20:43:29.123" v="13688" actId="47"/>
        <pc:sldMkLst>
          <pc:docMk/>
          <pc:sldMk cId="2233688475" sldId="2145707287"/>
        </pc:sldMkLst>
      </pc:sldChg>
      <pc:sldChg chg="add del">
        <pc:chgData name="MAZEN KHERALLAH" userId="4d8bae32aa458b2a" providerId="LiveId" clId="{D1F6DF24-7977-416E-A8CB-0CF0122DCE5C}" dt="2023-07-09T20:43:23.622" v="13686" actId="47"/>
        <pc:sldMkLst>
          <pc:docMk/>
          <pc:sldMk cId="3623418124" sldId="2145707288"/>
        </pc:sldMkLst>
      </pc:sldChg>
      <pc:sldChg chg="add del">
        <pc:chgData name="MAZEN KHERALLAH" userId="4d8bae32aa458b2a" providerId="LiveId" clId="{D1F6DF24-7977-416E-A8CB-0CF0122DCE5C}" dt="2023-07-09T20:43:19.571" v="13684" actId="47"/>
        <pc:sldMkLst>
          <pc:docMk/>
          <pc:sldMk cId="1706777084" sldId="2145707289"/>
        </pc:sldMkLst>
      </pc:sldChg>
      <pc:sldChg chg="add del">
        <pc:chgData name="MAZEN KHERALLAH" userId="4d8bae32aa458b2a" providerId="LiveId" clId="{D1F6DF24-7977-416E-A8CB-0CF0122DCE5C}" dt="2023-07-09T20:43:11.110" v="13681" actId="47"/>
        <pc:sldMkLst>
          <pc:docMk/>
          <pc:sldMk cId="3085282858" sldId="2145707290"/>
        </pc:sldMkLst>
      </pc:sldChg>
      <pc:sldChg chg="add del">
        <pc:chgData name="MAZEN KHERALLAH" userId="4d8bae32aa458b2a" providerId="LiveId" clId="{D1F6DF24-7977-416E-A8CB-0CF0122DCE5C}" dt="2023-07-09T20:43:08.678" v="13680" actId="47"/>
        <pc:sldMkLst>
          <pc:docMk/>
          <pc:sldMk cId="2746611486" sldId="2145707291"/>
        </pc:sldMkLst>
      </pc:sldChg>
      <pc:sldChg chg="add del">
        <pc:chgData name="MAZEN KHERALLAH" userId="4d8bae32aa458b2a" providerId="LiveId" clId="{D1F6DF24-7977-416E-A8CB-0CF0122DCE5C}" dt="2023-07-09T20:43:02.304" v="13678" actId="47"/>
        <pc:sldMkLst>
          <pc:docMk/>
          <pc:sldMk cId="2335462675" sldId="2145707292"/>
        </pc:sldMkLst>
      </pc:sldChg>
      <pc:sldChg chg="modSp add del mod">
        <pc:chgData name="MAZEN KHERALLAH" userId="4d8bae32aa458b2a" providerId="LiveId" clId="{D1F6DF24-7977-416E-A8CB-0CF0122DCE5C}" dt="2023-07-10T13:32:22.672" v="14006" actId="47"/>
        <pc:sldMkLst>
          <pc:docMk/>
          <pc:sldMk cId="1280402855" sldId="2145707293"/>
        </pc:sldMkLst>
        <pc:graphicFrameChg chg="mod">
          <ac:chgData name="MAZEN KHERALLAH" userId="4d8bae32aa458b2a" providerId="LiveId" clId="{D1F6DF24-7977-416E-A8CB-0CF0122DCE5C}" dt="2023-07-09T20:42:43.755" v="13674" actId="1076"/>
          <ac:graphicFrameMkLst>
            <pc:docMk/>
            <pc:sldMk cId="1280402855" sldId="2145707293"/>
            <ac:graphicFrameMk id="9" creationId="{4632BEB9-BFDF-C50C-722F-14A4287EBB8A}"/>
          </ac:graphicFrameMkLst>
        </pc:graphicFrameChg>
        <pc:graphicFrameChg chg="mod">
          <ac:chgData name="MAZEN KHERALLAH" userId="4d8bae32aa458b2a" providerId="LiveId" clId="{D1F6DF24-7977-416E-A8CB-0CF0122DCE5C}" dt="2023-07-09T20:42:52.545" v="13676" actId="1076"/>
          <ac:graphicFrameMkLst>
            <pc:docMk/>
            <pc:sldMk cId="1280402855" sldId="2145707293"/>
            <ac:graphicFrameMk id="57" creationId="{FD78B399-7D43-2023-2E12-062C1C4ED1B3}"/>
          </ac:graphicFrameMkLst>
        </pc:graphicFrameChg>
      </pc:sldChg>
      <pc:sldChg chg="add del">
        <pc:chgData name="MAZEN KHERALLAH" userId="4d8bae32aa458b2a" providerId="LiveId" clId="{D1F6DF24-7977-416E-A8CB-0CF0122DCE5C}" dt="2023-07-10T13:32:28.238" v="14008" actId="47"/>
        <pc:sldMkLst>
          <pc:docMk/>
          <pc:sldMk cId="304583245" sldId="2145707294"/>
        </pc:sldMkLst>
      </pc:sldChg>
      <pc:sldChg chg="add del">
        <pc:chgData name="MAZEN KHERALLAH" userId="4d8bae32aa458b2a" providerId="LiveId" clId="{D1F6DF24-7977-416E-A8CB-0CF0122DCE5C}" dt="2023-07-10T13:32:15.358" v="14004" actId="47"/>
        <pc:sldMkLst>
          <pc:docMk/>
          <pc:sldMk cId="4088153432" sldId="2145707295"/>
        </pc:sldMkLst>
      </pc:sldChg>
      <pc:sldChg chg="add del">
        <pc:chgData name="MAZEN KHERALLAH" userId="4d8bae32aa458b2a" providerId="LiveId" clId="{D1F6DF24-7977-416E-A8CB-0CF0122DCE5C}" dt="2023-07-10T13:32:09.316" v="14002" actId="47"/>
        <pc:sldMkLst>
          <pc:docMk/>
          <pc:sldMk cId="1739911898" sldId="2145707296"/>
        </pc:sldMkLst>
      </pc:sldChg>
      <pc:sldChg chg="add del">
        <pc:chgData name="MAZEN KHERALLAH" userId="4d8bae32aa458b2a" providerId="LiveId" clId="{D1F6DF24-7977-416E-A8CB-0CF0122DCE5C}" dt="2023-07-10T13:32:00.655" v="14000" actId="47"/>
        <pc:sldMkLst>
          <pc:docMk/>
          <pc:sldMk cId="899565067" sldId="2145707297"/>
        </pc:sldMkLst>
      </pc:sldChg>
      <pc:sldChg chg="add del">
        <pc:chgData name="MAZEN KHERALLAH" userId="4d8bae32aa458b2a" providerId="LiveId" clId="{D1F6DF24-7977-416E-A8CB-0CF0122DCE5C}" dt="2023-07-10T13:31:53.413" v="13998" actId="47"/>
        <pc:sldMkLst>
          <pc:docMk/>
          <pc:sldMk cId="2022500751" sldId="2145707298"/>
        </pc:sldMkLst>
      </pc:sldChg>
      <pc:sldChg chg="add">
        <pc:chgData name="MAZEN KHERALLAH" userId="4d8bae32aa458b2a" providerId="LiveId" clId="{D1F6DF24-7977-416E-A8CB-0CF0122DCE5C}" dt="2023-07-09T20:43:21.944" v="13685"/>
        <pc:sldMkLst>
          <pc:docMk/>
          <pc:sldMk cId="2436020119" sldId="2145707299"/>
        </pc:sldMkLst>
      </pc:sldChg>
      <pc:sldChg chg="add">
        <pc:chgData name="MAZEN KHERALLAH" userId="4d8bae32aa458b2a" providerId="LiveId" clId="{D1F6DF24-7977-416E-A8CB-0CF0122DCE5C}" dt="2023-07-09T20:43:27.533" v="13687"/>
        <pc:sldMkLst>
          <pc:docMk/>
          <pc:sldMk cId="2210656703" sldId="2145707300"/>
        </pc:sldMkLst>
      </pc:sldChg>
      <pc:sldChg chg="modSp add">
        <pc:chgData name="MAZEN KHERALLAH" userId="4d8bae32aa458b2a" providerId="LiveId" clId="{D1F6DF24-7977-416E-A8CB-0CF0122DCE5C}" dt="2023-07-10T13:31:29.743" v="13992" actId="207"/>
        <pc:sldMkLst>
          <pc:docMk/>
          <pc:sldMk cId="632125930" sldId="2145707301"/>
        </pc:sldMkLst>
        <pc:graphicFrameChg chg="mod">
          <ac:chgData name="MAZEN KHERALLAH" userId="4d8bae32aa458b2a" providerId="LiveId" clId="{D1F6DF24-7977-416E-A8CB-0CF0122DCE5C}" dt="2023-07-10T13:30:59.940" v="13989" actId="207"/>
          <ac:graphicFrameMkLst>
            <pc:docMk/>
            <pc:sldMk cId="632125930" sldId="2145707301"/>
            <ac:graphicFrameMk id="52" creationId="{99161475-2AFC-8B40-EB68-87C0BDDD1921}"/>
          </ac:graphicFrameMkLst>
        </pc:graphicFrameChg>
        <pc:graphicFrameChg chg="mod">
          <ac:chgData name="MAZEN KHERALLAH" userId="4d8bae32aa458b2a" providerId="LiveId" clId="{D1F6DF24-7977-416E-A8CB-0CF0122DCE5C}" dt="2023-07-10T13:31:29.743" v="13992" actId="207"/>
          <ac:graphicFrameMkLst>
            <pc:docMk/>
            <pc:sldMk cId="632125930" sldId="2145707301"/>
            <ac:graphicFrameMk id="55" creationId="{9656473E-32D6-38AE-B157-AD3DD69E68B7}"/>
          </ac:graphicFrameMkLst>
        </pc:graphicFrameChg>
        <pc:graphicFrameChg chg="mod">
          <ac:chgData name="MAZEN KHERALLAH" userId="4d8bae32aa458b2a" providerId="LiveId" clId="{D1F6DF24-7977-416E-A8CB-0CF0122DCE5C}" dt="2023-07-10T13:31:24.910" v="13991" actId="207"/>
          <ac:graphicFrameMkLst>
            <pc:docMk/>
            <pc:sldMk cId="632125930" sldId="2145707301"/>
            <ac:graphicFrameMk id="58" creationId="{FCAD0B1C-7DDB-41B6-C2F3-D85CD83A337A}"/>
          </ac:graphicFrameMkLst>
        </pc:graphicFrameChg>
      </pc:sldChg>
      <pc:sldChg chg="add">
        <pc:chgData name="MAZEN KHERALLAH" userId="4d8bae32aa458b2a" providerId="LiveId" clId="{D1F6DF24-7977-416E-A8CB-0CF0122DCE5C}" dt="2023-07-10T13:31:51.490" v="13997"/>
        <pc:sldMkLst>
          <pc:docMk/>
          <pc:sldMk cId="247769414" sldId="2145707302"/>
        </pc:sldMkLst>
      </pc:sldChg>
      <pc:sldChg chg="add del">
        <pc:chgData name="MAZEN KHERALLAH" userId="4d8bae32aa458b2a" providerId="LiveId" clId="{D1F6DF24-7977-416E-A8CB-0CF0122DCE5C}" dt="2023-07-10T13:31:41.586" v="13994" actId="47"/>
        <pc:sldMkLst>
          <pc:docMk/>
          <pc:sldMk cId="871989742" sldId="2145707302"/>
        </pc:sldMkLst>
      </pc:sldChg>
      <pc:sldChg chg="add del">
        <pc:chgData name="MAZEN KHERALLAH" userId="4d8bae32aa458b2a" providerId="LiveId" clId="{D1F6DF24-7977-416E-A8CB-0CF0122DCE5C}" dt="2023-07-10T13:31:47.368" v="13996" actId="47"/>
        <pc:sldMkLst>
          <pc:docMk/>
          <pc:sldMk cId="4019519697" sldId="2145707302"/>
        </pc:sldMkLst>
      </pc:sldChg>
      <pc:sldChg chg="add">
        <pc:chgData name="MAZEN KHERALLAH" userId="4d8bae32aa458b2a" providerId="LiveId" clId="{D1F6DF24-7977-416E-A8CB-0CF0122DCE5C}" dt="2023-07-10T13:31:58.930" v="13999"/>
        <pc:sldMkLst>
          <pc:docMk/>
          <pc:sldMk cId="877185025" sldId="2145707303"/>
        </pc:sldMkLst>
      </pc:sldChg>
      <pc:sldChg chg="add">
        <pc:chgData name="MAZEN KHERALLAH" userId="4d8bae32aa458b2a" providerId="LiveId" clId="{D1F6DF24-7977-416E-A8CB-0CF0122DCE5C}" dt="2023-07-10T13:32:04.175" v="14001"/>
        <pc:sldMkLst>
          <pc:docMk/>
          <pc:sldMk cId="3888515693" sldId="2145707304"/>
        </pc:sldMkLst>
      </pc:sldChg>
      <pc:sldChg chg="add">
        <pc:chgData name="MAZEN KHERALLAH" userId="4d8bae32aa458b2a" providerId="LiveId" clId="{D1F6DF24-7977-416E-A8CB-0CF0122DCE5C}" dt="2023-07-10T13:32:12.633" v="14003"/>
        <pc:sldMkLst>
          <pc:docMk/>
          <pc:sldMk cId="3249109940" sldId="2145707305"/>
        </pc:sldMkLst>
      </pc:sldChg>
      <pc:sldChg chg="add">
        <pc:chgData name="MAZEN KHERALLAH" userId="4d8bae32aa458b2a" providerId="LiveId" clId="{D1F6DF24-7977-416E-A8CB-0CF0122DCE5C}" dt="2023-07-10T13:32:19.755" v="14005"/>
        <pc:sldMkLst>
          <pc:docMk/>
          <pc:sldMk cId="3575914976" sldId="2145707306"/>
        </pc:sldMkLst>
      </pc:sldChg>
      <pc:sldChg chg="add">
        <pc:chgData name="MAZEN KHERALLAH" userId="4d8bae32aa458b2a" providerId="LiveId" clId="{D1F6DF24-7977-416E-A8CB-0CF0122DCE5C}" dt="2023-07-10T13:32:25.892" v="14007"/>
        <pc:sldMkLst>
          <pc:docMk/>
          <pc:sldMk cId="3503757116" sldId="2145707307"/>
        </pc:sldMkLst>
      </pc:sldChg>
      <pc:sldChg chg="addSp delSp modSp new mod">
        <pc:chgData name="MAZEN KHERALLAH" userId="4d8bae32aa458b2a" providerId="LiveId" clId="{D1F6DF24-7977-416E-A8CB-0CF0122DCE5C}" dt="2023-07-13T16:42:51.765" v="15493" actId="113"/>
        <pc:sldMkLst>
          <pc:docMk/>
          <pc:sldMk cId="2504158023" sldId="2145707318"/>
        </pc:sldMkLst>
        <pc:spChg chg="mod">
          <ac:chgData name="MAZEN KHERALLAH" userId="4d8bae32aa458b2a" providerId="LiveId" clId="{D1F6DF24-7977-416E-A8CB-0CF0122DCE5C}" dt="2023-07-13T15:10:53.836" v="14424" actId="6549"/>
          <ac:spMkLst>
            <pc:docMk/>
            <pc:sldMk cId="2504158023" sldId="2145707318"/>
            <ac:spMk id="2" creationId="{3A47DCA0-56B8-BB74-197F-0E2E45B23384}"/>
          </ac:spMkLst>
        </pc:spChg>
        <pc:spChg chg="del">
          <ac:chgData name="MAZEN KHERALLAH" userId="4d8bae32aa458b2a" providerId="LiveId" clId="{D1F6DF24-7977-416E-A8CB-0CF0122DCE5C}" dt="2023-07-13T15:02:56.760" v="14029" actId="1032"/>
          <ac:spMkLst>
            <pc:docMk/>
            <pc:sldMk cId="2504158023" sldId="2145707318"/>
            <ac:spMk id="3" creationId="{C9F0B78C-4FEE-74B0-D72E-7A1BB3AA2589}"/>
          </ac:spMkLst>
        </pc:spChg>
        <pc:graphicFrameChg chg="add mod modGraphic">
          <ac:chgData name="MAZEN KHERALLAH" userId="4d8bae32aa458b2a" providerId="LiveId" clId="{D1F6DF24-7977-416E-A8CB-0CF0122DCE5C}" dt="2023-07-13T16:42:51.765" v="15493" actId="113"/>
          <ac:graphicFrameMkLst>
            <pc:docMk/>
            <pc:sldMk cId="2504158023" sldId="2145707318"/>
            <ac:graphicFrameMk id="4" creationId="{FD474EDF-B540-CCD9-612E-AD173D7393CA}"/>
          </ac:graphicFrameMkLst>
        </pc:graphicFrameChg>
      </pc:sldChg>
      <pc:sldChg chg="modSp add mod ord">
        <pc:chgData name="MAZEN KHERALLAH" userId="4d8bae32aa458b2a" providerId="LiveId" clId="{D1F6DF24-7977-416E-A8CB-0CF0122DCE5C}" dt="2023-07-13T16:43:05.738" v="15494" actId="113"/>
        <pc:sldMkLst>
          <pc:docMk/>
          <pc:sldMk cId="618417261" sldId="2145707319"/>
        </pc:sldMkLst>
        <pc:spChg chg="mod">
          <ac:chgData name="MAZEN KHERALLAH" userId="4d8bae32aa458b2a" providerId="LiveId" clId="{D1F6DF24-7977-416E-A8CB-0CF0122DCE5C}" dt="2023-07-13T15:23:02.650" v="15017" actId="20577"/>
          <ac:spMkLst>
            <pc:docMk/>
            <pc:sldMk cId="618417261" sldId="2145707319"/>
            <ac:spMk id="2" creationId="{3A47DCA0-56B8-BB74-197F-0E2E45B23384}"/>
          </ac:spMkLst>
        </pc:spChg>
        <pc:graphicFrameChg chg="mod modGraphic">
          <ac:chgData name="MAZEN KHERALLAH" userId="4d8bae32aa458b2a" providerId="LiveId" clId="{D1F6DF24-7977-416E-A8CB-0CF0122DCE5C}" dt="2023-07-13T16:43:05.738" v="15494" actId="113"/>
          <ac:graphicFrameMkLst>
            <pc:docMk/>
            <pc:sldMk cId="618417261" sldId="2145707319"/>
            <ac:graphicFrameMk id="4" creationId="{FD474EDF-B540-CCD9-612E-AD173D7393CA}"/>
          </ac:graphicFrameMkLst>
        </pc:graphicFrameChg>
      </pc:sldChg>
      <pc:sldChg chg="new del">
        <pc:chgData name="MAZEN KHERALLAH" userId="4d8bae32aa458b2a" providerId="LiveId" clId="{D1F6DF24-7977-416E-A8CB-0CF0122DCE5C}" dt="2023-07-13T16:45:50.059" v="15626" actId="47"/>
        <pc:sldMkLst>
          <pc:docMk/>
          <pc:sldMk cId="2227302725" sldId="2145707320"/>
        </pc:sldMkLst>
      </pc:sldChg>
      <pc:sldChg chg="modSp add mod">
        <pc:chgData name="MAZEN KHERALLAH" userId="4d8bae32aa458b2a" providerId="LiveId" clId="{D1F6DF24-7977-416E-A8CB-0CF0122DCE5C}" dt="2023-07-13T16:42:44.827" v="15492" actId="113"/>
        <pc:sldMkLst>
          <pc:docMk/>
          <pc:sldMk cId="3625173510" sldId="2145707321"/>
        </pc:sldMkLst>
        <pc:spChg chg="mod">
          <ac:chgData name="MAZEN KHERALLAH" userId="4d8bae32aa458b2a" providerId="LiveId" clId="{D1F6DF24-7977-416E-A8CB-0CF0122DCE5C}" dt="2023-07-13T15:22:50.388" v="15013" actId="20577"/>
          <ac:spMkLst>
            <pc:docMk/>
            <pc:sldMk cId="3625173510" sldId="2145707321"/>
            <ac:spMk id="2" creationId="{3A47DCA0-56B8-BB74-197F-0E2E45B23384}"/>
          </ac:spMkLst>
        </pc:spChg>
        <pc:graphicFrameChg chg="mod modGraphic">
          <ac:chgData name="MAZEN KHERALLAH" userId="4d8bae32aa458b2a" providerId="LiveId" clId="{D1F6DF24-7977-416E-A8CB-0CF0122DCE5C}" dt="2023-07-13T16:42:44.827" v="15492" actId="113"/>
          <ac:graphicFrameMkLst>
            <pc:docMk/>
            <pc:sldMk cId="3625173510" sldId="2145707321"/>
            <ac:graphicFrameMk id="4" creationId="{FD474EDF-B540-CCD9-612E-AD173D7393CA}"/>
          </ac:graphicFrameMkLst>
        </pc:graphicFrameChg>
      </pc:sldChg>
      <pc:sldChg chg="modSp add mod">
        <pc:chgData name="MAZEN KHERALLAH" userId="4d8bae32aa458b2a" providerId="LiveId" clId="{D1F6DF24-7977-416E-A8CB-0CF0122DCE5C}" dt="2023-07-13T17:04:09.103" v="17330" actId="113"/>
        <pc:sldMkLst>
          <pc:docMk/>
          <pc:sldMk cId="4236085381" sldId="2145707322"/>
        </pc:sldMkLst>
        <pc:spChg chg="mod">
          <ac:chgData name="MAZEN KHERALLAH" userId="4d8bae32aa458b2a" providerId="LiveId" clId="{D1F6DF24-7977-416E-A8CB-0CF0122DCE5C}" dt="2023-07-13T15:24:44.496" v="15043" actId="6549"/>
          <ac:spMkLst>
            <pc:docMk/>
            <pc:sldMk cId="4236085381" sldId="2145707322"/>
            <ac:spMk id="2" creationId="{3A47DCA0-56B8-BB74-197F-0E2E45B23384}"/>
          </ac:spMkLst>
        </pc:spChg>
        <pc:graphicFrameChg chg="mod">
          <ac:chgData name="MAZEN KHERALLAH" userId="4d8bae32aa458b2a" providerId="LiveId" clId="{D1F6DF24-7977-416E-A8CB-0CF0122DCE5C}" dt="2023-07-13T17:04:09.103" v="17330" actId="113"/>
          <ac:graphicFrameMkLst>
            <pc:docMk/>
            <pc:sldMk cId="4236085381" sldId="2145707322"/>
            <ac:graphicFrameMk id="4" creationId="{FD474EDF-B540-CCD9-612E-AD173D7393CA}"/>
          </ac:graphicFrameMkLst>
        </pc:graphicFrameChg>
      </pc:sldChg>
      <pc:sldChg chg="modSp add mod">
        <pc:chgData name="MAZEN KHERALLAH" userId="4d8bae32aa458b2a" providerId="LiveId" clId="{D1F6DF24-7977-416E-A8CB-0CF0122DCE5C}" dt="2023-07-13T17:03:58.284" v="17329" actId="113"/>
        <pc:sldMkLst>
          <pc:docMk/>
          <pc:sldMk cId="3159122790" sldId="2145707323"/>
        </pc:sldMkLst>
        <pc:spChg chg="mod">
          <ac:chgData name="MAZEN KHERALLAH" userId="4d8bae32aa458b2a" providerId="LiveId" clId="{D1F6DF24-7977-416E-A8CB-0CF0122DCE5C}" dt="2023-07-13T15:24:50.416" v="15045" actId="20577"/>
          <ac:spMkLst>
            <pc:docMk/>
            <pc:sldMk cId="3159122790" sldId="2145707323"/>
            <ac:spMk id="2" creationId="{3A47DCA0-56B8-BB74-197F-0E2E45B23384}"/>
          </ac:spMkLst>
        </pc:spChg>
        <pc:graphicFrameChg chg="mod">
          <ac:chgData name="MAZEN KHERALLAH" userId="4d8bae32aa458b2a" providerId="LiveId" clId="{D1F6DF24-7977-416E-A8CB-0CF0122DCE5C}" dt="2023-07-13T17:03:58.284" v="17329" actId="113"/>
          <ac:graphicFrameMkLst>
            <pc:docMk/>
            <pc:sldMk cId="3159122790" sldId="2145707323"/>
            <ac:graphicFrameMk id="4" creationId="{FD474EDF-B540-CCD9-612E-AD173D7393CA}"/>
          </ac:graphicFrameMkLst>
        </pc:graphicFrameChg>
      </pc:sldChg>
      <pc:sldChg chg="modSp add mod">
        <pc:chgData name="MAZEN KHERALLAH" userId="4d8bae32aa458b2a" providerId="LiveId" clId="{D1F6DF24-7977-416E-A8CB-0CF0122DCE5C}" dt="2023-07-13T16:54:12.470" v="16964" actId="113"/>
        <pc:sldMkLst>
          <pc:docMk/>
          <pc:sldMk cId="1162938299" sldId="2145707324"/>
        </pc:sldMkLst>
        <pc:spChg chg="mod">
          <ac:chgData name="MAZEN KHERALLAH" userId="4d8bae32aa458b2a" providerId="LiveId" clId="{D1F6DF24-7977-416E-A8CB-0CF0122DCE5C}" dt="2023-07-13T16:47:46.229" v="15628" actId="20577"/>
          <ac:spMkLst>
            <pc:docMk/>
            <pc:sldMk cId="1162938299" sldId="2145707324"/>
            <ac:spMk id="2" creationId="{3A47DCA0-56B8-BB74-197F-0E2E45B23384}"/>
          </ac:spMkLst>
        </pc:spChg>
        <pc:graphicFrameChg chg="mod modGraphic">
          <ac:chgData name="MAZEN KHERALLAH" userId="4d8bae32aa458b2a" providerId="LiveId" clId="{D1F6DF24-7977-416E-A8CB-0CF0122DCE5C}" dt="2023-07-13T16:54:12.470" v="16964" actId="113"/>
          <ac:graphicFrameMkLst>
            <pc:docMk/>
            <pc:sldMk cId="1162938299" sldId="2145707324"/>
            <ac:graphicFrameMk id="4" creationId="{FD474EDF-B540-CCD9-612E-AD173D7393CA}"/>
          </ac:graphicFrameMkLst>
        </pc:graphicFrameChg>
      </pc:sldChg>
      <pc:sldChg chg="addSp modSp add mod">
        <pc:chgData name="MAZEN KHERALLAH" userId="4d8bae32aa458b2a" providerId="LiveId" clId="{D1F6DF24-7977-416E-A8CB-0CF0122DCE5C}" dt="2023-07-13T17:05:38.214" v="17377" actId="20577"/>
        <pc:sldMkLst>
          <pc:docMk/>
          <pc:sldMk cId="1178212636" sldId="2145707325"/>
        </pc:sldMkLst>
        <pc:spChg chg="mod">
          <ac:chgData name="MAZEN KHERALLAH" userId="4d8bae32aa458b2a" providerId="LiveId" clId="{D1F6DF24-7977-416E-A8CB-0CF0122DCE5C}" dt="2023-07-13T16:54:26.177" v="16967" actId="6549"/>
          <ac:spMkLst>
            <pc:docMk/>
            <pc:sldMk cId="1178212636" sldId="2145707325"/>
            <ac:spMk id="2" creationId="{3A47DCA0-56B8-BB74-197F-0E2E45B23384}"/>
          </ac:spMkLst>
        </pc:spChg>
        <pc:graphicFrameChg chg="mod">
          <ac:chgData name="MAZEN KHERALLAH" userId="4d8bae32aa458b2a" providerId="LiveId" clId="{D1F6DF24-7977-416E-A8CB-0CF0122DCE5C}" dt="2023-07-13T17:05:38.214" v="17377" actId="20577"/>
          <ac:graphicFrameMkLst>
            <pc:docMk/>
            <pc:sldMk cId="1178212636" sldId="2145707325"/>
            <ac:graphicFrameMk id="4" creationId="{FD474EDF-B540-CCD9-612E-AD173D7393CA}"/>
          </ac:graphicFrameMkLst>
        </pc:graphicFrameChg>
        <pc:picChg chg="add mod">
          <ac:chgData name="MAZEN KHERALLAH" userId="4d8bae32aa458b2a" providerId="LiveId" clId="{D1F6DF24-7977-416E-A8CB-0CF0122DCE5C}" dt="2023-07-13T17:01:56.211" v="17212" actId="1076"/>
          <ac:picMkLst>
            <pc:docMk/>
            <pc:sldMk cId="1178212636" sldId="2145707325"/>
            <ac:picMk id="5" creationId="{B256A114-58B2-5250-F2A4-014700DA1E94}"/>
          </ac:picMkLst>
        </pc:picChg>
      </pc:sldChg>
      <pc:sldChg chg="addSp delSp modSp add mod">
        <pc:chgData name="MAZEN KHERALLAH" userId="4d8bae32aa458b2a" providerId="LiveId" clId="{D1F6DF24-7977-416E-A8CB-0CF0122DCE5C}" dt="2023-07-13T17:07:00.734" v="17461" actId="20577"/>
        <pc:sldMkLst>
          <pc:docMk/>
          <pc:sldMk cId="1011828333" sldId="2145707326"/>
        </pc:sldMkLst>
        <pc:spChg chg="mod">
          <ac:chgData name="MAZEN KHERALLAH" userId="4d8bae32aa458b2a" providerId="LiveId" clId="{D1F6DF24-7977-416E-A8CB-0CF0122DCE5C}" dt="2023-07-13T17:07:00.734" v="17461" actId="20577"/>
          <ac:spMkLst>
            <pc:docMk/>
            <pc:sldMk cId="1011828333" sldId="2145707326"/>
            <ac:spMk id="2" creationId="{3A47DCA0-56B8-BB74-197F-0E2E45B23384}"/>
          </ac:spMkLst>
        </pc:spChg>
        <pc:graphicFrameChg chg="mod">
          <ac:chgData name="MAZEN KHERALLAH" userId="4d8bae32aa458b2a" providerId="LiveId" clId="{D1F6DF24-7977-416E-A8CB-0CF0122DCE5C}" dt="2023-07-13T17:06:53.384" v="17459" actId="20577"/>
          <ac:graphicFrameMkLst>
            <pc:docMk/>
            <pc:sldMk cId="1011828333" sldId="2145707326"/>
            <ac:graphicFrameMk id="4" creationId="{FD474EDF-B540-CCD9-612E-AD173D7393CA}"/>
          </ac:graphicFrameMkLst>
        </pc:graphicFrameChg>
        <pc:picChg chg="del">
          <ac:chgData name="MAZEN KHERALLAH" userId="4d8bae32aa458b2a" providerId="LiveId" clId="{D1F6DF24-7977-416E-A8CB-0CF0122DCE5C}" dt="2023-07-13T17:05:07.113" v="17332" actId="478"/>
          <ac:picMkLst>
            <pc:docMk/>
            <pc:sldMk cId="1011828333" sldId="2145707326"/>
            <ac:picMk id="5" creationId="{B256A114-58B2-5250-F2A4-014700DA1E94}"/>
          </ac:picMkLst>
        </pc:picChg>
        <pc:picChg chg="add del">
          <ac:chgData name="MAZEN KHERALLAH" userId="4d8bae32aa458b2a" providerId="LiveId" clId="{D1F6DF24-7977-416E-A8CB-0CF0122DCE5C}" dt="2023-07-13T17:05:09.284" v="17334" actId="478"/>
          <ac:picMkLst>
            <pc:docMk/>
            <pc:sldMk cId="1011828333" sldId="2145707326"/>
            <ac:picMk id="6" creationId="{23C02CFF-518A-EDAD-4EDE-5DA90ECF6292}"/>
          </ac:picMkLst>
        </pc:picChg>
        <pc:picChg chg="add mod">
          <ac:chgData name="MAZEN KHERALLAH" userId="4d8bae32aa458b2a" providerId="LiveId" clId="{D1F6DF24-7977-416E-A8CB-0CF0122DCE5C}" dt="2023-07-13T17:05:13.431" v="17336" actId="1076"/>
          <ac:picMkLst>
            <pc:docMk/>
            <pc:sldMk cId="1011828333" sldId="2145707326"/>
            <ac:picMk id="8" creationId="{F55AEA03-9733-1364-04A7-E230AA3078E6}"/>
          </ac:picMkLst>
        </pc:picChg>
      </pc:sldChg>
      <pc:sldChg chg="modSp add mod ord">
        <pc:chgData name="MAZEN KHERALLAH" userId="4d8bae32aa458b2a" providerId="LiveId" clId="{D1F6DF24-7977-416E-A8CB-0CF0122DCE5C}" dt="2023-07-13T17:11:21.072" v="17804" actId="113"/>
        <pc:sldMkLst>
          <pc:docMk/>
          <pc:sldMk cId="1712684670" sldId="2145707327"/>
        </pc:sldMkLst>
        <pc:spChg chg="mod">
          <ac:chgData name="MAZEN KHERALLAH" userId="4d8bae32aa458b2a" providerId="LiveId" clId="{D1F6DF24-7977-416E-A8CB-0CF0122DCE5C}" dt="2023-07-13T17:07:17.132" v="17466" actId="20577"/>
          <ac:spMkLst>
            <pc:docMk/>
            <pc:sldMk cId="1712684670" sldId="2145707327"/>
            <ac:spMk id="2" creationId="{3A47DCA0-56B8-BB74-197F-0E2E45B23384}"/>
          </ac:spMkLst>
        </pc:spChg>
        <pc:graphicFrameChg chg="mod">
          <ac:chgData name="MAZEN KHERALLAH" userId="4d8bae32aa458b2a" providerId="LiveId" clId="{D1F6DF24-7977-416E-A8CB-0CF0122DCE5C}" dt="2023-07-13T17:11:21.072" v="17804" actId="113"/>
          <ac:graphicFrameMkLst>
            <pc:docMk/>
            <pc:sldMk cId="1712684670" sldId="2145707327"/>
            <ac:graphicFrameMk id="4" creationId="{FD474EDF-B540-CCD9-612E-AD173D7393CA}"/>
          </ac:graphicFrameMkLst>
        </pc:graphicFrameChg>
      </pc:sldChg>
      <pc:sldChg chg="modSp add mod">
        <pc:chgData name="MAZEN KHERALLAH" userId="4d8bae32aa458b2a" providerId="LiveId" clId="{D1F6DF24-7977-416E-A8CB-0CF0122DCE5C}" dt="2023-07-13T17:16:49.898" v="18285" actId="113"/>
        <pc:sldMkLst>
          <pc:docMk/>
          <pc:sldMk cId="3413287235" sldId="2145707328"/>
        </pc:sldMkLst>
        <pc:spChg chg="mod">
          <ac:chgData name="MAZEN KHERALLAH" userId="4d8bae32aa458b2a" providerId="LiveId" clId="{D1F6DF24-7977-416E-A8CB-0CF0122DCE5C}" dt="2023-07-13T17:11:42.496" v="17808" actId="20577"/>
          <ac:spMkLst>
            <pc:docMk/>
            <pc:sldMk cId="3413287235" sldId="2145707328"/>
            <ac:spMk id="2" creationId="{3A47DCA0-56B8-BB74-197F-0E2E45B23384}"/>
          </ac:spMkLst>
        </pc:spChg>
        <pc:graphicFrameChg chg="mod">
          <ac:chgData name="MAZEN KHERALLAH" userId="4d8bae32aa458b2a" providerId="LiveId" clId="{D1F6DF24-7977-416E-A8CB-0CF0122DCE5C}" dt="2023-07-13T17:16:49.898" v="18285" actId="113"/>
          <ac:graphicFrameMkLst>
            <pc:docMk/>
            <pc:sldMk cId="3413287235" sldId="2145707328"/>
            <ac:graphicFrameMk id="4" creationId="{FD474EDF-B540-CCD9-612E-AD173D7393CA}"/>
          </ac:graphicFrameMkLst>
        </pc:graphicFrameChg>
      </pc:sldChg>
      <pc:sldMasterChg chg="modSp mod delSldLayout modSldLayout sldLayoutOrd">
        <pc:chgData name="MAZEN KHERALLAH" userId="4d8bae32aa458b2a" providerId="LiveId" clId="{D1F6DF24-7977-416E-A8CB-0CF0122DCE5C}" dt="2023-06-24T01:16:36.332" v="4125" actId="1036"/>
        <pc:sldMasterMkLst>
          <pc:docMk/>
          <pc:sldMasterMk cId="3539363532" sldId="2147483660"/>
        </pc:sldMasterMkLst>
        <pc:spChg chg="mod">
          <ac:chgData name="MAZEN KHERALLAH" userId="4d8bae32aa458b2a" providerId="LiveId" clId="{D1F6DF24-7977-416E-A8CB-0CF0122DCE5C}" dt="2023-06-24T01:15:00.311" v="4093" actId="207"/>
          <ac:spMkLst>
            <pc:docMk/>
            <pc:sldMasterMk cId="3539363532" sldId="2147483660"/>
            <ac:spMk id="7" creationId="{00000000-0000-0000-0000-000000000000}"/>
          </ac:spMkLst>
        </pc:spChg>
        <pc:spChg chg="mod">
          <ac:chgData name="MAZEN KHERALLAH" userId="4d8bae32aa458b2a" providerId="LiveId" clId="{D1F6DF24-7977-416E-A8CB-0CF0122DCE5C}" dt="2023-06-24T01:16:25.581" v="4124" actId="1036"/>
          <ac:spMkLst>
            <pc:docMk/>
            <pc:sldMasterMk cId="3539363532" sldId="2147483660"/>
            <ac:spMk id="9" creationId="{00000000-0000-0000-0000-000000000000}"/>
          </ac:spMkLst>
        </pc:spChg>
        <pc:cxnChg chg="mod">
          <ac:chgData name="MAZEN KHERALLAH" userId="4d8bae32aa458b2a" providerId="LiveId" clId="{D1F6DF24-7977-416E-A8CB-0CF0122DCE5C}" dt="2023-06-24T01:10:11.621" v="4060" actId="208"/>
          <ac:cxnSpMkLst>
            <pc:docMk/>
            <pc:sldMasterMk cId="3539363532" sldId="2147483660"/>
            <ac:cxnSpMk id="10" creationId="{00000000-0000-0000-0000-000000000000}"/>
          </ac:cxnSpMkLst>
        </pc:cxnChg>
        <pc:sldLayoutChg chg="addSp delSp modSp mod">
          <pc:chgData name="MAZEN KHERALLAH" userId="4d8bae32aa458b2a" providerId="LiveId" clId="{D1F6DF24-7977-416E-A8CB-0CF0122DCE5C}" dt="2023-06-24T01:16:36.332" v="4125" actId="1036"/>
          <pc:sldLayoutMkLst>
            <pc:docMk/>
            <pc:sldMasterMk cId="3539363532" sldId="2147483660"/>
            <pc:sldLayoutMk cId="757402345" sldId="2147483661"/>
          </pc:sldLayoutMkLst>
          <pc:spChg chg="add mod">
            <ac:chgData name="MAZEN KHERALLAH" userId="4d8bae32aa458b2a" providerId="LiveId" clId="{D1F6DF24-7977-416E-A8CB-0CF0122DCE5C}" dt="2023-06-24T01:15:42.355" v="4097"/>
            <ac:spMkLst>
              <pc:docMk/>
              <pc:sldMasterMk cId="3539363532" sldId="2147483660"/>
              <pc:sldLayoutMk cId="757402345" sldId="2147483661"/>
              <ac:spMk id="4" creationId="{A808234E-AA21-392D-BE84-AD55F93948DE}"/>
            </ac:spMkLst>
          </pc:spChg>
          <pc:spChg chg="del mod">
            <ac:chgData name="MAZEN KHERALLAH" userId="4d8bae32aa458b2a" providerId="LiveId" clId="{D1F6DF24-7977-416E-A8CB-0CF0122DCE5C}" dt="2023-06-24T01:15:41.502" v="4096" actId="478"/>
            <ac:spMkLst>
              <pc:docMk/>
              <pc:sldMasterMk cId="3539363532" sldId="2147483660"/>
              <pc:sldLayoutMk cId="757402345" sldId="2147483661"/>
              <ac:spMk id="14" creationId="{00000000-0000-0000-0000-000000000000}"/>
            </ac:spMkLst>
          </pc:spChg>
          <pc:spChg chg="mod">
            <ac:chgData name="MAZEN KHERALLAH" userId="4d8bae32aa458b2a" providerId="LiveId" clId="{D1F6DF24-7977-416E-A8CB-0CF0122DCE5C}" dt="2023-06-24T01:16:36.332" v="4125" actId="1036"/>
            <ac:spMkLst>
              <pc:docMk/>
              <pc:sldMasterMk cId="3539363532" sldId="2147483660"/>
              <pc:sldLayoutMk cId="757402345" sldId="2147483661"/>
              <ac:spMk id="15" creationId="{00000000-0000-0000-0000-000000000000}"/>
            </ac:spMkLst>
          </pc:spChg>
        </pc:sldLayoutChg>
        <pc:sldLayoutChg chg="del">
          <pc:chgData name="MAZEN KHERALLAH" userId="4d8bae32aa458b2a" providerId="LiveId" clId="{D1F6DF24-7977-416E-A8CB-0CF0122DCE5C}" dt="2023-06-24T01:11:26.241" v="4065" actId="2696"/>
          <pc:sldLayoutMkLst>
            <pc:docMk/>
            <pc:sldMasterMk cId="3539363532" sldId="2147483660"/>
            <pc:sldLayoutMk cId="1103134666" sldId="2147483667"/>
          </pc:sldLayoutMkLst>
        </pc:sldLayoutChg>
        <pc:sldLayoutChg chg="ord">
          <pc:chgData name="MAZEN KHERALLAH" userId="4d8bae32aa458b2a" providerId="LiveId" clId="{D1F6DF24-7977-416E-A8CB-0CF0122DCE5C}" dt="2023-06-24T01:11:39.761" v="4069" actId="20578"/>
          <pc:sldLayoutMkLst>
            <pc:docMk/>
            <pc:sldMasterMk cId="3539363532" sldId="2147483660"/>
            <pc:sldLayoutMk cId="3062017811" sldId="2147483672"/>
          </pc:sldLayoutMkLst>
        </pc:sldLayoutChg>
        <pc:sldLayoutChg chg="del">
          <pc:chgData name="MAZEN KHERALLAH" userId="4d8bae32aa458b2a" providerId="LiveId" clId="{D1F6DF24-7977-416E-A8CB-0CF0122DCE5C}" dt="2023-06-24T01:11:28.751" v="4066" actId="2696"/>
          <pc:sldLayoutMkLst>
            <pc:docMk/>
            <pc:sldMasterMk cId="3539363532" sldId="2147483660"/>
            <pc:sldLayoutMk cId="2607212370" sldId="2147483688"/>
          </pc:sldLayoutMkLst>
        </pc:sldLayoutChg>
        <pc:sldLayoutChg chg="addSp delSp modSp mod">
          <pc:chgData name="MAZEN KHERALLAH" userId="4d8bae32aa458b2a" providerId="LiveId" clId="{D1F6DF24-7977-416E-A8CB-0CF0122DCE5C}" dt="2023-06-24T01:15:17.774" v="4095" actId="207"/>
          <pc:sldLayoutMkLst>
            <pc:docMk/>
            <pc:sldMasterMk cId="3539363532" sldId="2147483660"/>
            <pc:sldLayoutMk cId="1856443262" sldId="2147483689"/>
          </pc:sldLayoutMkLst>
          <pc:spChg chg="add del mod">
            <ac:chgData name="MAZEN KHERALLAH" userId="4d8bae32aa458b2a" providerId="LiveId" clId="{D1F6DF24-7977-416E-A8CB-0CF0122DCE5C}" dt="2023-06-24T01:15:17.774" v="4095" actId="207"/>
            <ac:spMkLst>
              <pc:docMk/>
              <pc:sldMasterMk cId="3539363532" sldId="2147483660"/>
              <pc:sldLayoutMk cId="1856443262" sldId="2147483689"/>
              <ac:spMk id="5" creationId="{00000000-0000-0000-0000-000000000000}"/>
            </ac:spMkLst>
          </pc:spChg>
          <pc:spChg chg="mod">
            <ac:chgData name="MAZEN KHERALLAH" userId="4d8bae32aa458b2a" providerId="LiveId" clId="{D1F6DF24-7977-416E-A8CB-0CF0122DCE5C}" dt="2023-06-24T01:12:17.661" v="4075" actId="207"/>
            <ac:spMkLst>
              <pc:docMk/>
              <pc:sldMasterMk cId="3539363532" sldId="2147483660"/>
              <pc:sldLayoutMk cId="1856443262" sldId="2147483689"/>
              <ac:spMk id="6" creationId="{00000000-0000-0000-0000-000000000000}"/>
            </ac:spMkLst>
          </pc:spChg>
        </pc:sldLayoutChg>
      </pc:sldMasterChg>
      <pc:sldMasterChg chg="addSp delSp modSp mod modSldLayout">
        <pc:chgData name="MAZEN KHERALLAH" userId="4d8bae32aa458b2a" providerId="LiveId" clId="{D1F6DF24-7977-416E-A8CB-0CF0122DCE5C}" dt="2023-06-23T20:50:39.907" v="4038" actId="478"/>
        <pc:sldMasterMkLst>
          <pc:docMk/>
          <pc:sldMasterMk cId="2391467124" sldId="2147483690"/>
        </pc:sldMasterMkLst>
        <pc:spChg chg="mod">
          <ac:chgData name="MAZEN KHERALLAH" userId="4d8bae32aa458b2a" providerId="LiveId" clId="{D1F6DF24-7977-416E-A8CB-0CF0122DCE5C}" dt="2023-06-23T20:50:37.570" v="4036" actId="14100"/>
          <ac:spMkLst>
            <pc:docMk/>
            <pc:sldMasterMk cId="2391467124" sldId="2147483690"/>
            <ac:spMk id="2" creationId="{00000000-0000-0000-0000-000000000000}"/>
          </ac:spMkLst>
        </pc:spChg>
        <pc:spChg chg="mod">
          <ac:chgData name="MAZEN KHERALLAH" userId="4d8bae32aa458b2a" providerId="LiveId" clId="{D1F6DF24-7977-416E-A8CB-0CF0122DCE5C}" dt="2023-06-23T20:50:36.120" v="4035" actId="14100"/>
          <ac:spMkLst>
            <pc:docMk/>
            <pc:sldMasterMk cId="2391467124" sldId="2147483690"/>
            <ac:spMk id="3" creationId="{00000000-0000-0000-0000-000000000000}"/>
          </ac:spMkLst>
        </pc:spChg>
        <pc:picChg chg="add">
          <ac:chgData name="MAZEN KHERALLAH" userId="4d8bae32aa458b2a" providerId="LiveId" clId="{D1F6DF24-7977-416E-A8CB-0CF0122DCE5C}" dt="2023-06-23T20:46:32.186" v="4018"/>
          <ac:picMkLst>
            <pc:docMk/>
            <pc:sldMasterMk cId="2391467124" sldId="2147483690"/>
            <ac:picMk id="11" creationId="{FB372D7A-4AFA-A517-3202-ADF5C3D4BC50}"/>
          </ac:picMkLst>
        </pc:picChg>
        <pc:cxnChg chg="add">
          <ac:chgData name="MAZEN KHERALLAH" userId="4d8bae32aa458b2a" providerId="LiveId" clId="{D1F6DF24-7977-416E-A8CB-0CF0122DCE5C}" dt="2023-06-23T20:46:32.186" v="4018"/>
          <ac:cxnSpMkLst>
            <pc:docMk/>
            <pc:sldMasterMk cId="2391467124" sldId="2147483690"/>
            <ac:cxnSpMk id="8" creationId="{6631B7AF-DC1A-5438-DD1B-2652AB291115}"/>
          </ac:cxnSpMkLst>
        </pc:cxnChg>
        <pc:cxnChg chg="add del">
          <ac:chgData name="MAZEN KHERALLAH" userId="4d8bae32aa458b2a" providerId="LiveId" clId="{D1F6DF24-7977-416E-A8CB-0CF0122DCE5C}" dt="2023-06-23T20:50:38.167" v="4037" actId="478"/>
          <ac:cxnSpMkLst>
            <pc:docMk/>
            <pc:sldMasterMk cId="2391467124" sldId="2147483690"/>
            <ac:cxnSpMk id="10" creationId="{00000000-0000-0000-0000-000000000000}"/>
          </ac:cxnSpMkLst>
        </pc:cxnChg>
        <pc:sldLayoutChg chg="addSp delSp modSp mod">
          <pc:chgData name="MAZEN KHERALLAH" userId="4d8bae32aa458b2a" providerId="LiveId" clId="{D1F6DF24-7977-416E-A8CB-0CF0122DCE5C}" dt="2023-06-23T20:50:39.907" v="4038" actId="478"/>
          <pc:sldLayoutMkLst>
            <pc:docMk/>
            <pc:sldMasterMk cId="2391467124" sldId="2147483690"/>
            <pc:sldLayoutMk cId="126281815" sldId="2147483691"/>
          </pc:sldLayoutMkLst>
          <pc:spChg chg="mod">
            <ac:chgData name="MAZEN KHERALLAH" userId="4d8bae32aa458b2a" providerId="LiveId" clId="{D1F6DF24-7977-416E-A8CB-0CF0122DCE5C}" dt="2023-06-23T20:48:01.696" v="4026" actId="404"/>
            <ac:spMkLst>
              <pc:docMk/>
              <pc:sldMasterMk cId="2391467124" sldId="2147483690"/>
              <pc:sldLayoutMk cId="126281815" sldId="2147483691"/>
              <ac:spMk id="2" creationId="{00000000-0000-0000-0000-000000000000}"/>
            </ac:spMkLst>
          </pc:spChg>
          <pc:spChg chg="add">
            <ac:chgData name="MAZEN KHERALLAH" userId="4d8bae32aa458b2a" providerId="LiveId" clId="{D1F6DF24-7977-416E-A8CB-0CF0122DCE5C}" dt="2023-06-23T20:46:32.186" v="4018"/>
            <ac:spMkLst>
              <pc:docMk/>
              <pc:sldMasterMk cId="2391467124" sldId="2147483690"/>
              <pc:sldLayoutMk cId="126281815" sldId="2147483691"/>
              <ac:spMk id="10" creationId="{80B3AC36-28FB-8A63-54F3-3CC92E6A9CB8}"/>
            </ac:spMkLst>
          </pc:spChg>
          <pc:spChg chg="add">
            <ac:chgData name="MAZEN KHERALLAH" userId="4d8bae32aa458b2a" providerId="LiveId" clId="{D1F6DF24-7977-416E-A8CB-0CF0122DCE5C}" dt="2023-06-23T20:46:32.186" v="4018"/>
            <ac:spMkLst>
              <pc:docMk/>
              <pc:sldMasterMk cId="2391467124" sldId="2147483690"/>
              <pc:sldLayoutMk cId="126281815" sldId="2147483691"/>
              <ac:spMk id="11" creationId="{F35E7660-1917-CE42-F523-CEA4EE9D7249}"/>
            </ac:spMkLst>
          </pc:spChg>
          <pc:spChg chg="add">
            <ac:chgData name="MAZEN KHERALLAH" userId="4d8bae32aa458b2a" providerId="LiveId" clId="{D1F6DF24-7977-416E-A8CB-0CF0122DCE5C}" dt="2023-06-23T20:46:32.186" v="4018"/>
            <ac:spMkLst>
              <pc:docMk/>
              <pc:sldMasterMk cId="2391467124" sldId="2147483690"/>
              <pc:sldLayoutMk cId="126281815" sldId="2147483691"/>
              <ac:spMk id="13" creationId="{055319D2-CFF3-FF4B-C487-9AF51362A74B}"/>
            </ac:spMkLst>
          </pc:spChg>
          <pc:picChg chg="add">
            <ac:chgData name="MAZEN KHERALLAH" userId="4d8bae32aa458b2a" providerId="LiveId" clId="{D1F6DF24-7977-416E-A8CB-0CF0122DCE5C}" dt="2023-06-23T20:46:32.186" v="4018"/>
            <ac:picMkLst>
              <pc:docMk/>
              <pc:sldMasterMk cId="2391467124" sldId="2147483690"/>
              <pc:sldLayoutMk cId="126281815" sldId="2147483691"/>
              <ac:picMk id="14" creationId="{36F5E0A3-F542-807D-4C54-2E35ABB66154}"/>
            </ac:picMkLst>
          </pc:picChg>
          <pc:cxnChg chg="add del">
            <ac:chgData name="MAZEN KHERALLAH" userId="4d8bae32aa458b2a" providerId="LiveId" clId="{D1F6DF24-7977-416E-A8CB-0CF0122DCE5C}" dt="2023-06-23T20:50:39.907" v="4038" actId="478"/>
            <ac:cxnSpMkLst>
              <pc:docMk/>
              <pc:sldMasterMk cId="2391467124" sldId="2147483690"/>
              <pc:sldLayoutMk cId="126281815" sldId="2147483691"/>
              <ac:cxnSpMk id="12" creationId="{E3D2213B-E670-CE1F-C53A-4442CFC6DDE4}"/>
            </ac:cxnSpMkLst>
          </pc:cxnChg>
        </pc:sldLayoutChg>
      </pc:sldMasterChg>
      <pc:sldMasterChg chg="addSp modSldLayout">
        <pc:chgData name="MAZEN KHERALLAH" userId="4d8bae32aa458b2a" providerId="LiveId" clId="{D1F6DF24-7977-416E-A8CB-0CF0122DCE5C}" dt="2023-06-23T20:49:15.665" v="4031"/>
        <pc:sldMasterMkLst>
          <pc:docMk/>
          <pc:sldMasterMk cId="2813199425" sldId="2147483703"/>
        </pc:sldMasterMkLst>
        <pc:picChg chg="add">
          <ac:chgData name="MAZEN KHERALLAH" userId="4d8bae32aa458b2a" providerId="LiveId" clId="{D1F6DF24-7977-416E-A8CB-0CF0122DCE5C}" dt="2023-06-23T20:49:15.665" v="4031"/>
          <ac:picMkLst>
            <pc:docMk/>
            <pc:sldMasterMk cId="2813199425" sldId="2147483703"/>
            <ac:picMk id="11" creationId="{13172805-2EAB-295C-F713-6F511D3B1455}"/>
          </ac:picMkLst>
        </pc:picChg>
        <pc:cxnChg chg="add">
          <ac:chgData name="MAZEN KHERALLAH" userId="4d8bae32aa458b2a" providerId="LiveId" clId="{D1F6DF24-7977-416E-A8CB-0CF0122DCE5C}" dt="2023-06-23T20:49:15.665" v="4031"/>
          <ac:cxnSpMkLst>
            <pc:docMk/>
            <pc:sldMasterMk cId="2813199425" sldId="2147483703"/>
            <ac:cxnSpMk id="8" creationId="{38C72A09-AEB7-132D-8670-EBE2ECF1D8EC}"/>
          </ac:cxnSpMkLst>
        </pc:cxnChg>
        <pc:sldLayoutChg chg="addSp">
          <pc:chgData name="MAZEN KHERALLAH" userId="4d8bae32aa458b2a" providerId="LiveId" clId="{D1F6DF24-7977-416E-A8CB-0CF0122DCE5C}" dt="2023-06-23T20:49:15.665" v="4031"/>
          <pc:sldLayoutMkLst>
            <pc:docMk/>
            <pc:sldMasterMk cId="2813199425" sldId="2147483703"/>
            <pc:sldLayoutMk cId="942669659" sldId="2147483704"/>
          </pc:sldLayoutMkLst>
          <pc:spChg chg="add">
            <ac:chgData name="MAZEN KHERALLAH" userId="4d8bae32aa458b2a" providerId="LiveId" clId="{D1F6DF24-7977-416E-A8CB-0CF0122DCE5C}" dt="2023-06-23T20:49:15.665" v="4031"/>
            <ac:spMkLst>
              <pc:docMk/>
              <pc:sldMasterMk cId="2813199425" sldId="2147483703"/>
              <pc:sldLayoutMk cId="942669659" sldId="2147483704"/>
              <ac:spMk id="10" creationId="{FED6FF5E-8551-759F-D4BB-DE47AAB03EA4}"/>
            </ac:spMkLst>
          </pc:spChg>
          <pc:spChg chg="add">
            <ac:chgData name="MAZEN KHERALLAH" userId="4d8bae32aa458b2a" providerId="LiveId" clId="{D1F6DF24-7977-416E-A8CB-0CF0122DCE5C}" dt="2023-06-23T20:49:15.665" v="4031"/>
            <ac:spMkLst>
              <pc:docMk/>
              <pc:sldMasterMk cId="2813199425" sldId="2147483703"/>
              <pc:sldLayoutMk cId="942669659" sldId="2147483704"/>
              <ac:spMk id="11" creationId="{1D73AB90-E580-0F00-5815-B0F33FB55624}"/>
            </ac:spMkLst>
          </pc:spChg>
          <pc:spChg chg="add">
            <ac:chgData name="MAZEN KHERALLAH" userId="4d8bae32aa458b2a" providerId="LiveId" clId="{D1F6DF24-7977-416E-A8CB-0CF0122DCE5C}" dt="2023-06-23T20:49:15.665" v="4031"/>
            <ac:spMkLst>
              <pc:docMk/>
              <pc:sldMasterMk cId="2813199425" sldId="2147483703"/>
              <pc:sldLayoutMk cId="942669659" sldId="2147483704"/>
              <ac:spMk id="12" creationId="{73FAAA65-F3AD-D465-9EF0-8A18F2554CF9}"/>
            </ac:spMkLst>
          </pc:spChg>
          <pc:picChg chg="add">
            <ac:chgData name="MAZEN KHERALLAH" userId="4d8bae32aa458b2a" providerId="LiveId" clId="{D1F6DF24-7977-416E-A8CB-0CF0122DCE5C}" dt="2023-06-23T20:49:15.665" v="4031"/>
            <ac:picMkLst>
              <pc:docMk/>
              <pc:sldMasterMk cId="2813199425" sldId="2147483703"/>
              <pc:sldLayoutMk cId="942669659" sldId="2147483704"/>
              <ac:picMk id="13" creationId="{5704E60B-F0F9-0E95-B531-88031F4C7CD2}"/>
            </ac:picMkLst>
          </pc:picChg>
        </pc:sldLayoutChg>
      </pc:sldMasterChg>
    </pc:docChg>
  </pc:docChgLst>
  <pc:docChgLst>
    <pc:chgData name="MAZEN KHERALLAH" userId="4d8bae32aa458b2a" providerId="LiveId" clId="{22E1EEB0-C293-40E1-9F01-E2C68C977660}"/>
    <pc:docChg chg="modSld">
      <pc:chgData name="MAZEN KHERALLAH" userId="4d8bae32aa458b2a" providerId="LiveId" clId="{22E1EEB0-C293-40E1-9F01-E2C68C977660}" dt="2023-07-16T16:01:32.261" v="17" actId="113"/>
      <pc:docMkLst>
        <pc:docMk/>
      </pc:docMkLst>
      <pc:sldChg chg="modSp">
        <pc:chgData name="MAZEN KHERALLAH" userId="4d8bae32aa458b2a" providerId="LiveId" clId="{22E1EEB0-C293-40E1-9F01-E2C68C977660}" dt="2023-07-16T15:59:32.755" v="0" actId="113"/>
        <pc:sldMkLst>
          <pc:docMk/>
          <pc:sldMk cId="2504158023" sldId="2145707318"/>
        </pc:sldMkLst>
        <pc:graphicFrameChg chg="mod">
          <ac:chgData name="MAZEN KHERALLAH" userId="4d8bae32aa458b2a" providerId="LiveId" clId="{22E1EEB0-C293-40E1-9F01-E2C68C977660}" dt="2023-07-16T15:59:32.755" v="0" actId="113"/>
          <ac:graphicFrameMkLst>
            <pc:docMk/>
            <pc:sldMk cId="2504158023" sldId="2145707318"/>
            <ac:graphicFrameMk id="4" creationId="{FD474EDF-B540-CCD9-612E-AD173D7393CA}"/>
          </ac:graphicFrameMkLst>
        </pc:graphicFrameChg>
      </pc:sldChg>
      <pc:sldChg chg="modSp">
        <pc:chgData name="MAZEN KHERALLAH" userId="4d8bae32aa458b2a" providerId="LiveId" clId="{22E1EEB0-C293-40E1-9F01-E2C68C977660}" dt="2023-07-16T16:00:01.623" v="7" actId="113"/>
        <pc:sldMkLst>
          <pc:docMk/>
          <pc:sldMk cId="618417261" sldId="2145707319"/>
        </pc:sldMkLst>
        <pc:graphicFrameChg chg="mod">
          <ac:chgData name="MAZEN KHERALLAH" userId="4d8bae32aa458b2a" providerId="LiveId" clId="{22E1EEB0-C293-40E1-9F01-E2C68C977660}" dt="2023-07-16T16:00:01.623" v="7" actId="113"/>
          <ac:graphicFrameMkLst>
            <pc:docMk/>
            <pc:sldMk cId="618417261" sldId="2145707319"/>
            <ac:graphicFrameMk id="4" creationId="{FD474EDF-B540-CCD9-612E-AD173D7393CA}"/>
          </ac:graphicFrameMkLst>
        </pc:graphicFrameChg>
      </pc:sldChg>
      <pc:sldChg chg="modSp">
        <pc:chgData name="MAZEN KHERALLAH" userId="4d8bae32aa458b2a" providerId="LiveId" clId="{22E1EEB0-C293-40E1-9F01-E2C68C977660}" dt="2023-07-16T15:59:57.174" v="6" actId="113"/>
        <pc:sldMkLst>
          <pc:docMk/>
          <pc:sldMk cId="3625173510" sldId="2145707321"/>
        </pc:sldMkLst>
        <pc:graphicFrameChg chg="mod">
          <ac:chgData name="MAZEN KHERALLAH" userId="4d8bae32aa458b2a" providerId="LiveId" clId="{22E1EEB0-C293-40E1-9F01-E2C68C977660}" dt="2023-07-16T15:59:57.174" v="6" actId="113"/>
          <ac:graphicFrameMkLst>
            <pc:docMk/>
            <pc:sldMk cId="3625173510" sldId="2145707321"/>
            <ac:graphicFrameMk id="4" creationId="{FD474EDF-B540-CCD9-612E-AD173D7393CA}"/>
          </ac:graphicFrameMkLst>
        </pc:graphicFrameChg>
      </pc:sldChg>
      <pc:sldChg chg="modSp">
        <pc:chgData name="MAZEN KHERALLAH" userId="4d8bae32aa458b2a" providerId="LiveId" clId="{22E1EEB0-C293-40E1-9F01-E2C68C977660}" dt="2023-07-16T16:00:10.704" v="8" actId="113"/>
        <pc:sldMkLst>
          <pc:docMk/>
          <pc:sldMk cId="4236085381" sldId="2145707322"/>
        </pc:sldMkLst>
        <pc:graphicFrameChg chg="mod">
          <ac:chgData name="MAZEN KHERALLAH" userId="4d8bae32aa458b2a" providerId="LiveId" clId="{22E1EEB0-C293-40E1-9F01-E2C68C977660}" dt="2023-07-16T16:00:10.704" v="8" actId="113"/>
          <ac:graphicFrameMkLst>
            <pc:docMk/>
            <pc:sldMk cId="4236085381" sldId="2145707322"/>
            <ac:graphicFrameMk id="4" creationId="{FD474EDF-B540-CCD9-612E-AD173D7393CA}"/>
          </ac:graphicFrameMkLst>
        </pc:graphicFrameChg>
      </pc:sldChg>
      <pc:sldChg chg="modSp">
        <pc:chgData name="MAZEN KHERALLAH" userId="4d8bae32aa458b2a" providerId="LiveId" clId="{22E1EEB0-C293-40E1-9F01-E2C68C977660}" dt="2023-07-16T16:00:31.997" v="12" actId="113"/>
        <pc:sldMkLst>
          <pc:docMk/>
          <pc:sldMk cId="3159122790" sldId="2145707323"/>
        </pc:sldMkLst>
        <pc:graphicFrameChg chg="mod">
          <ac:chgData name="MAZEN KHERALLAH" userId="4d8bae32aa458b2a" providerId="LiveId" clId="{22E1EEB0-C293-40E1-9F01-E2C68C977660}" dt="2023-07-16T16:00:31.997" v="12" actId="113"/>
          <ac:graphicFrameMkLst>
            <pc:docMk/>
            <pc:sldMk cId="3159122790" sldId="2145707323"/>
            <ac:graphicFrameMk id="4" creationId="{FD474EDF-B540-CCD9-612E-AD173D7393CA}"/>
          </ac:graphicFrameMkLst>
        </pc:graphicFrameChg>
      </pc:sldChg>
      <pc:sldChg chg="modSp">
        <pc:chgData name="MAZEN KHERALLAH" userId="4d8bae32aa458b2a" providerId="LiveId" clId="{22E1EEB0-C293-40E1-9F01-E2C68C977660}" dt="2023-07-16T16:00:41.202" v="13" actId="113"/>
        <pc:sldMkLst>
          <pc:docMk/>
          <pc:sldMk cId="1162938299" sldId="2145707324"/>
        </pc:sldMkLst>
        <pc:graphicFrameChg chg="mod">
          <ac:chgData name="MAZEN KHERALLAH" userId="4d8bae32aa458b2a" providerId="LiveId" clId="{22E1EEB0-C293-40E1-9F01-E2C68C977660}" dt="2023-07-16T16:00:41.202" v="13" actId="113"/>
          <ac:graphicFrameMkLst>
            <pc:docMk/>
            <pc:sldMk cId="1162938299" sldId="2145707324"/>
            <ac:graphicFrameMk id="4" creationId="{FD474EDF-B540-CCD9-612E-AD173D7393CA}"/>
          </ac:graphicFrameMkLst>
        </pc:graphicFrameChg>
      </pc:sldChg>
      <pc:sldChg chg="modSp">
        <pc:chgData name="MAZEN KHERALLAH" userId="4d8bae32aa458b2a" providerId="LiveId" clId="{22E1EEB0-C293-40E1-9F01-E2C68C977660}" dt="2023-07-16T16:00:54.419" v="14" actId="113"/>
        <pc:sldMkLst>
          <pc:docMk/>
          <pc:sldMk cId="1178212636" sldId="2145707325"/>
        </pc:sldMkLst>
        <pc:graphicFrameChg chg="mod">
          <ac:chgData name="MAZEN KHERALLAH" userId="4d8bae32aa458b2a" providerId="LiveId" clId="{22E1EEB0-C293-40E1-9F01-E2C68C977660}" dt="2023-07-16T16:00:54.419" v="14" actId="113"/>
          <ac:graphicFrameMkLst>
            <pc:docMk/>
            <pc:sldMk cId="1178212636" sldId="2145707325"/>
            <ac:graphicFrameMk id="4" creationId="{FD474EDF-B540-CCD9-612E-AD173D7393CA}"/>
          </ac:graphicFrameMkLst>
        </pc:graphicFrameChg>
      </pc:sldChg>
      <pc:sldChg chg="modSp">
        <pc:chgData name="MAZEN KHERALLAH" userId="4d8bae32aa458b2a" providerId="LiveId" clId="{22E1EEB0-C293-40E1-9F01-E2C68C977660}" dt="2023-07-16T16:01:03.900" v="15" actId="113"/>
        <pc:sldMkLst>
          <pc:docMk/>
          <pc:sldMk cId="1011828333" sldId="2145707326"/>
        </pc:sldMkLst>
        <pc:graphicFrameChg chg="mod">
          <ac:chgData name="MAZEN KHERALLAH" userId="4d8bae32aa458b2a" providerId="LiveId" clId="{22E1EEB0-C293-40E1-9F01-E2C68C977660}" dt="2023-07-16T16:01:03.900" v="15" actId="113"/>
          <ac:graphicFrameMkLst>
            <pc:docMk/>
            <pc:sldMk cId="1011828333" sldId="2145707326"/>
            <ac:graphicFrameMk id="4" creationId="{FD474EDF-B540-CCD9-612E-AD173D7393CA}"/>
          </ac:graphicFrameMkLst>
        </pc:graphicFrameChg>
      </pc:sldChg>
      <pc:sldChg chg="modSp">
        <pc:chgData name="MAZEN KHERALLAH" userId="4d8bae32aa458b2a" providerId="LiveId" clId="{22E1EEB0-C293-40E1-9F01-E2C68C977660}" dt="2023-07-16T16:01:24.415" v="16" actId="113"/>
        <pc:sldMkLst>
          <pc:docMk/>
          <pc:sldMk cId="1712684670" sldId="2145707327"/>
        </pc:sldMkLst>
        <pc:graphicFrameChg chg="mod">
          <ac:chgData name="MAZEN KHERALLAH" userId="4d8bae32aa458b2a" providerId="LiveId" clId="{22E1EEB0-C293-40E1-9F01-E2C68C977660}" dt="2023-07-16T16:01:24.415" v="16" actId="113"/>
          <ac:graphicFrameMkLst>
            <pc:docMk/>
            <pc:sldMk cId="1712684670" sldId="2145707327"/>
            <ac:graphicFrameMk id="4" creationId="{FD474EDF-B540-CCD9-612E-AD173D7393CA}"/>
          </ac:graphicFrameMkLst>
        </pc:graphicFrameChg>
      </pc:sldChg>
      <pc:sldChg chg="modSp">
        <pc:chgData name="MAZEN KHERALLAH" userId="4d8bae32aa458b2a" providerId="LiveId" clId="{22E1EEB0-C293-40E1-9F01-E2C68C977660}" dt="2023-07-16T16:01:32.261" v="17" actId="113"/>
        <pc:sldMkLst>
          <pc:docMk/>
          <pc:sldMk cId="3413287235" sldId="2145707328"/>
        </pc:sldMkLst>
        <pc:graphicFrameChg chg="mod">
          <ac:chgData name="MAZEN KHERALLAH" userId="4d8bae32aa458b2a" providerId="LiveId" clId="{22E1EEB0-C293-40E1-9F01-E2C68C977660}" dt="2023-07-16T16:01:32.261" v="17" actId="113"/>
          <ac:graphicFrameMkLst>
            <pc:docMk/>
            <pc:sldMk cId="3413287235" sldId="2145707328"/>
            <ac:graphicFrameMk id="4" creationId="{FD474EDF-B540-CCD9-612E-AD173D7393CA}"/>
          </ac:graphicFrameMkLst>
        </pc:graphicFrameChg>
      </pc:sldChg>
    </pc:docChg>
  </pc:docChgLst>
  <pc:docChgLst>
    <pc:chgData name="MAZEN KHERALLAH" userId="4d8bae32aa458b2a" providerId="LiveId" clId="{3D5F492A-64F7-4D22-871C-C8FAD43FCDAC}"/>
    <pc:docChg chg="delSld modSld modSection">
      <pc:chgData name="MAZEN KHERALLAH" userId="4d8bae32aa458b2a" providerId="LiveId" clId="{3D5F492A-64F7-4D22-871C-C8FAD43FCDAC}" dt="2023-07-13T17:22:20.456" v="93" actId="47"/>
      <pc:docMkLst>
        <pc:docMk/>
      </pc:docMkLst>
      <pc:sldChg chg="del">
        <pc:chgData name="MAZEN KHERALLAH" userId="4d8bae32aa458b2a" providerId="LiveId" clId="{3D5F492A-64F7-4D22-871C-C8FAD43FCDAC}" dt="2023-07-13T17:22:13.017" v="14" actId="47"/>
        <pc:sldMkLst>
          <pc:docMk/>
          <pc:sldMk cId="1603501308" sldId="360"/>
        </pc:sldMkLst>
      </pc:sldChg>
      <pc:sldChg chg="del">
        <pc:chgData name="MAZEN KHERALLAH" userId="4d8bae32aa458b2a" providerId="LiveId" clId="{3D5F492A-64F7-4D22-871C-C8FAD43FCDAC}" dt="2023-07-13T17:22:18.848" v="84" actId="47"/>
        <pc:sldMkLst>
          <pc:docMk/>
          <pc:sldMk cId="727427581" sldId="393"/>
        </pc:sldMkLst>
      </pc:sldChg>
      <pc:sldChg chg="del">
        <pc:chgData name="MAZEN KHERALLAH" userId="4d8bae32aa458b2a" providerId="LiveId" clId="{3D5F492A-64F7-4D22-871C-C8FAD43FCDAC}" dt="2023-07-13T17:22:19.150" v="86" actId="47"/>
        <pc:sldMkLst>
          <pc:docMk/>
          <pc:sldMk cId="3932814965" sldId="399"/>
        </pc:sldMkLst>
      </pc:sldChg>
      <pc:sldChg chg="del">
        <pc:chgData name="MAZEN KHERALLAH" userId="4d8bae32aa458b2a" providerId="LiveId" clId="{3D5F492A-64F7-4D22-871C-C8FAD43FCDAC}" dt="2023-07-13T17:22:18.391" v="81" actId="47"/>
        <pc:sldMkLst>
          <pc:docMk/>
          <pc:sldMk cId="2401548015" sldId="422"/>
        </pc:sldMkLst>
      </pc:sldChg>
      <pc:sldChg chg="del">
        <pc:chgData name="MAZEN KHERALLAH" userId="4d8bae32aa458b2a" providerId="LiveId" clId="{3D5F492A-64F7-4D22-871C-C8FAD43FCDAC}" dt="2023-07-13T17:22:18.561" v="82" actId="47"/>
        <pc:sldMkLst>
          <pc:docMk/>
          <pc:sldMk cId="1662648528" sldId="423"/>
        </pc:sldMkLst>
      </pc:sldChg>
      <pc:sldChg chg="del">
        <pc:chgData name="MAZEN KHERALLAH" userId="4d8bae32aa458b2a" providerId="LiveId" clId="{3D5F492A-64F7-4D22-871C-C8FAD43FCDAC}" dt="2023-07-13T17:22:18.685" v="83" actId="47"/>
        <pc:sldMkLst>
          <pc:docMk/>
          <pc:sldMk cId="3789670201" sldId="424"/>
        </pc:sldMkLst>
      </pc:sldChg>
      <pc:sldChg chg="del">
        <pc:chgData name="MAZEN KHERALLAH" userId="4d8bae32aa458b2a" providerId="LiveId" clId="{3D5F492A-64F7-4D22-871C-C8FAD43FCDAC}" dt="2023-07-13T17:22:13.613" v="15" actId="47"/>
        <pc:sldMkLst>
          <pc:docMk/>
          <pc:sldMk cId="4293514583" sldId="428"/>
        </pc:sldMkLst>
      </pc:sldChg>
      <pc:sldChg chg="del">
        <pc:chgData name="MAZEN KHERALLAH" userId="4d8bae32aa458b2a" providerId="LiveId" clId="{3D5F492A-64F7-4D22-871C-C8FAD43FCDAC}" dt="2023-07-13T17:22:19.001" v="85" actId="47"/>
        <pc:sldMkLst>
          <pc:docMk/>
          <pc:sldMk cId="2291737599" sldId="432"/>
        </pc:sldMkLst>
      </pc:sldChg>
      <pc:sldChg chg="del">
        <pc:chgData name="MAZEN KHERALLAH" userId="4d8bae32aa458b2a" providerId="LiveId" clId="{3D5F492A-64F7-4D22-871C-C8FAD43FCDAC}" dt="2023-07-13T17:22:14.783" v="43" actId="47"/>
        <pc:sldMkLst>
          <pc:docMk/>
          <pc:sldMk cId="4258757431" sldId="473"/>
        </pc:sldMkLst>
      </pc:sldChg>
      <pc:sldChg chg="del">
        <pc:chgData name="MAZEN KHERALLAH" userId="4d8bae32aa458b2a" providerId="LiveId" clId="{3D5F492A-64F7-4D22-871C-C8FAD43FCDAC}" dt="2023-07-13T17:22:14.843" v="44" actId="47"/>
        <pc:sldMkLst>
          <pc:docMk/>
          <pc:sldMk cId="976663268" sldId="479"/>
        </pc:sldMkLst>
      </pc:sldChg>
      <pc:sldChg chg="del">
        <pc:chgData name="MAZEN KHERALLAH" userId="4d8bae32aa458b2a" providerId="LiveId" clId="{3D5F492A-64F7-4D22-871C-C8FAD43FCDAC}" dt="2023-07-13T17:22:14.762" v="42" actId="47"/>
        <pc:sldMkLst>
          <pc:docMk/>
          <pc:sldMk cId="2047726029" sldId="864"/>
        </pc:sldMkLst>
      </pc:sldChg>
      <pc:sldChg chg="modSp mod">
        <pc:chgData name="MAZEN KHERALLAH" userId="4d8bae32aa458b2a" providerId="LiveId" clId="{3D5F492A-64F7-4D22-871C-C8FAD43FCDAC}" dt="2023-07-13T17:22:00.695" v="8" actId="20577"/>
        <pc:sldMkLst>
          <pc:docMk/>
          <pc:sldMk cId="1782731124" sldId="2081"/>
        </pc:sldMkLst>
        <pc:spChg chg="mod">
          <ac:chgData name="MAZEN KHERALLAH" userId="4d8bae32aa458b2a" providerId="LiveId" clId="{3D5F492A-64F7-4D22-871C-C8FAD43FCDAC}" dt="2023-07-13T17:22:00.695" v="8" actId="20577"/>
          <ac:spMkLst>
            <pc:docMk/>
            <pc:sldMk cId="1782731124" sldId="2081"/>
            <ac:spMk id="2" creationId="{00000000-0000-0000-0000-000000000000}"/>
          </ac:spMkLst>
        </pc:spChg>
      </pc:sldChg>
      <pc:sldChg chg="del">
        <pc:chgData name="MAZEN KHERALLAH" userId="4d8bae32aa458b2a" providerId="LiveId" clId="{3D5F492A-64F7-4D22-871C-C8FAD43FCDAC}" dt="2023-07-13T17:22:15.395" v="57" actId="47"/>
        <pc:sldMkLst>
          <pc:docMk/>
          <pc:sldMk cId="767017871" sldId="2082"/>
        </pc:sldMkLst>
      </pc:sldChg>
      <pc:sldChg chg="del">
        <pc:chgData name="MAZEN KHERALLAH" userId="4d8bae32aa458b2a" providerId="LiveId" clId="{3D5F492A-64F7-4D22-871C-C8FAD43FCDAC}" dt="2023-07-13T17:22:14.352" v="31" actId="47"/>
        <pc:sldMkLst>
          <pc:docMk/>
          <pc:sldMk cId="4002235906" sldId="2083"/>
        </pc:sldMkLst>
      </pc:sldChg>
      <pc:sldChg chg="del">
        <pc:chgData name="MAZEN KHERALLAH" userId="4d8bae32aa458b2a" providerId="LiveId" clId="{3D5F492A-64F7-4D22-871C-C8FAD43FCDAC}" dt="2023-07-13T17:22:14.251" v="29" actId="47"/>
        <pc:sldMkLst>
          <pc:docMk/>
          <pc:sldMk cId="3894162622" sldId="2085"/>
        </pc:sldMkLst>
      </pc:sldChg>
      <pc:sldChg chg="del">
        <pc:chgData name="MAZEN KHERALLAH" userId="4d8bae32aa458b2a" providerId="LiveId" clId="{3D5F492A-64F7-4D22-871C-C8FAD43FCDAC}" dt="2023-07-13T17:22:13.817" v="20" actId="47"/>
        <pc:sldMkLst>
          <pc:docMk/>
          <pc:sldMk cId="1013088722" sldId="2086"/>
        </pc:sldMkLst>
      </pc:sldChg>
      <pc:sldChg chg="del">
        <pc:chgData name="MAZEN KHERALLAH" userId="4d8bae32aa458b2a" providerId="LiveId" clId="{3D5F492A-64F7-4D22-871C-C8FAD43FCDAC}" dt="2023-07-13T17:22:14.077" v="26" actId="47"/>
        <pc:sldMkLst>
          <pc:docMk/>
          <pc:sldMk cId="2014089426" sldId="2087"/>
        </pc:sldMkLst>
      </pc:sldChg>
      <pc:sldChg chg="del">
        <pc:chgData name="MAZEN KHERALLAH" userId="4d8bae32aa458b2a" providerId="LiveId" clId="{3D5F492A-64F7-4D22-871C-C8FAD43FCDAC}" dt="2023-07-13T17:22:14.476" v="35" actId="47"/>
        <pc:sldMkLst>
          <pc:docMk/>
          <pc:sldMk cId="3101784606" sldId="2088"/>
        </pc:sldMkLst>
      </pc:sldChg>
      <pc:sldChg chg="del">
        <pc:chgData name="MAZEN KHERALLAH" userId="4d8bae32aa458b2a" providerId="LiveId" clId="{3D5F492A-64F7-4D22-871C-C8FAD43FCDAC}" dt="2023-07-13T17:22:14.569" v="37" actId="47"/>
        <pc:sldMkLst>
          <pc:docMk/>
          <pc:sldMk cId="232520384" sldId="2089"/>
        </pc:sldMkLst>
      </pc:sldChg>
      <pc:sldChg chg="del">
        <pc:chgData name="MAZEN KHERALLAH" userId="4d8bae32aa458b2a" providerId="LiveId" clId="{3D5F492A-64F7-4D22-871C-C8FAD43FCDAC}" dt="2023-07-13T17:22:14.586" v="38" actId="47"/>
        <pc:sldMkLst>
          <pc:docMk/>
          <pc:sldMk cId="1570952388" sldId="2090"/>
        </pc:sldMkLst>
      </pc:sldChg>
      <pc:sldChg chg="del">
        <pc:chgData name="MAZEN KHERALLAH" userId="4d8bae32aa458b2a" providerId="LiveId" clId="{3D5F492A-64F7-4D22-871C-C8FAD43FCDAC}" dt="2023-07-13T17:22:14.513" v="36" actId="47"/>
        <pc:sldMkLst>
          <pc:docMk/>
          <pc:sldMk cId="4181438857" sldId="2091"/>
        </pc:sldMkLst>
      </pc:sldChg>
      <pc:sldChg chg="del">
        <pc:chgData name="MAZEN KHERALLAH" userId="4d8bae32aa458b2a" providerId="LiveId" clId="{3D5F492A-64F7-4D22-871C-C8FAD43FCDAC}" dt="2023-07-13T17:22:13.893" v="22" actId="47"/>
        <pc:sldMkLst>
          <pc:docMk/>
          <pc:sldMk cId="3903133946" sldId="2092"/>
        </pc:sldMkLst>
      </pc:sldChg>
      <pc:sldChg chg="del">
        <pc:chgData name="MAZEN KHERALLAH" userId="4d8bae32aa458b2a" providerId="LiveId" clId="{3D5F492A-64F7-4D22-871C-C8FAD43FCDAC}" dt="2023-07-13T17:22:13.942" v="23" actId="47"/>
        <pc:sldMkLst>
          <pc:docMk/>
          <pc:sldMk cId="1876487844" sldId="2093"/>
        </pc:sldMkLst>
      </pc:sldChg>
      <pc:sldChg chg="del">
        <pc:chgData name="MAZEN KHERALLAH" userId="4d8bae32aa458b2a" providerId="LiveId" clId="{3D5F492A-64F7-4D22-871C-C8FAD43FCDAC}" dt="2023-07-13T17:22:13.998" v="25" actId="47"/>
        <pc:sldMkLst>
          <pc:docMk/>
          <pc:sldMk cId="2998612453" sldId="2094"/>
        </pc:sldMkLst>
      </pc:sldChg>
      <pc:sldChg chg="del">
        <pc:chgData name="MAZEN KHERALLAH" userId="4d8bae32aa458b2a" providerId="LiveId" clId="{3D5F492A-64F7-4D22-871C-C8FAD43FCDAC}" dt="2023-07-13T17:22:13.648" v="16" actId="47"/>
        <pc:sldMkLst>
          <pc:docMk/>
          <pc:sldMk cId="611539175" sldId="2095"/>
        </pc:sldMkLst>
      </pc:sldChg>
      <pc:sldChg chg="del">
        <pc:chgData name="MAZEN KHERALLAH" userId="4d8bae32aa458b2a" providerId="LiveId" clId="{3D5F492A-64F7-4D22-871C-C8FAD43FCDAC}" dt="2023-07-13T17:22:13.732" v="18" actId="47"/>
        <pc:sldMkLst>
          <pc:docMk/>
          <pc:sldMk cId="2492813686" sldId="2096"/>
        </pc:sldMkLst>
      </pc:sldChg>
      <pc:sldChg chg="del">
        <pc:chgData name="MAZEN KHERALLAH" userId="4d8bae32aa458b2a" providerId="LiveId" clId="{3D5F492A-64F7-4D22-871C-C8FAD43FCDAC}" dt="2023-07-13T17:22:13.787" v="19" actId="47"/>
        <pc:sldMkLst>
          <pc:docMk/>
          <pc:sldMk cId="3688564763" sldId="2097"/>
        </pc:sldMkLst>
      </pc:sldChg>
      <pc:sldChg chg="del">
        <pc:chgData name="MAZEN KHERALLAH" userId="4d8bae32aa458b2a" providerId="LiveId" clId="{3D5F492A-64F7-4D22-871C-C8FAD43FCDAC}" dt="2023-07-13T17:22:13.879" v="21" actId="47"/>
        <pc:sldMkLst>
          <pc:docMk/>
          <pc:sldMk cId="1030725215" sldId="2099"/>
        </pc:sldMkLst>
      </pc:sldChg>
      <pc:sldChg chg="del">
        <pc:chgData name="MAZEN KHERALLAH" userId="4d8bae32aa458b2a" providerId="LiveId" clId="{3D5F492A-64F7-4D22-871C-C8FAD43FCDAC}" dt="2023-07-13T17:22:14.463" v="34" actId="47"/>
        <pc:sldMkLst>
          <pc:docMk/>
          <pc:sldMk cId="1021908331" sldId="2100"/>
        </pc:sldMkLst>
      </pc:sldChg>
      <pc:sldChg chg="del">
        <pc:chgData name="MAZEN KHERALLAH" userId="4d8bae32aa458b2a" providerId="LiveId" clId="{3D5F492A-64F7-4D22-871C-C8FAD43FCDAC}" dt="2023-07-13T17:22:14.661" v="39" actId="47"/>
        <pc:sldMkLst>
          <pc:docMk/>
          <pc:sldMk cId="1296734405" sldId="2101"/>
        </pc:sldMkLst>
      </pc:sldChg>
      <pc:sldChg chg="del">
        <pc:chgData name="MAZEN KHERALLAH" userId="4d8bae32aa458b2a" providerId="LiveId" clId="{3D5F492A-64F7-4D22-871C-C8FAD43FCDAC}" dt="2023-07-13T17:22:16.956" v="74" actId="47"/>
        <pc:sldMkLst>
          <pc:docMk/>
          <pc:sldMk cId="55932527" sldId="2102"/>
        </pc:sldMkLst>
      </pc:sldChg>
      <pc:sldChg chg="del">
        <pc:chgData name="MAZEN KHERALLAH" userId="4d8bae32aa458b2a" providerId="LiveId" clId="{3D5F492A-64F7-4D22-871C-C8FAD43FCDAC}" dt="2023-07-13T17:22:14.127" v="27" actId="47"/>
        <pc:sldMkLst>
          <pc:docMk/>
          <pc:sldMk cId="4182184671" sldId="2104"/>
        </pc:sldMkLst>
      </pc:sldChg>
      <pc:sldChg chg="del">
        <pc:chgData name="MAZEN KHERALLAH" userId="4d8bae32aa458b2a" providerId="LiveId" clId="{3D5F492A-64F7-4D22-871C-C8FAD43FCDAC}" dt="2023-07-13T17:22:15.274" v="54" actId="47"/>
        <pc:sldMkLst>
          <pc:docMk/>
          <pc:sldMk cId="2467688604" sldId="2105"/>
        </pc:sldMkLst>
      </pc:sldChg>
      <pc:sldChg chg="del">
        <pc:chgData name="MAZEN KHERALLAH" userId="4d8bae32aa458b2a" providerId="LiveId" clId="{3D5F492A-64F7-4D22-871C-C8FAD43FCDAC}" dt="2023-07-13T17:22:12.604" v="11" actId="47"/>
        <pc:sldMkLst>
          <pc:docMk/>
          <pc:sldMk cId="3317148811" sldId="2106"/>
        </pc:sldMkLst>
      </pc:sldChg>
      <pc:sldChg chg="del">
        <pc:chgData name="MAZEN KHERALLAH" userId="4d8bae32aa458b2a" providerId="LiveId" clId="{3D5F492A-64F7-4D22-871C-C8FAD43FCDAC}" dt="2023-07-13T17:22:15.509" v="60" actId="47"/>
        <pc:sldMkLst>
          <pc:docMk/>
          <pc:sldMk cId="465694090" sldId="2107"/>
        </pc:sldMkLst>
      </pc:sldChg>
      <pc:sldChg chg="del">
        <pc:chgData name="MAZEN KHERALLAH" userId="4d8bae32aa458b2a" providerId="LiveId" clId="{3D5F492A-64F7-4D22-871C-C8FAD43FCDAC}" dt="2023-07-13T17:22:18.085" v="79" actId="47"/>
        <pc:sldMkLst>
          <pc:docMk/>
          <pc:sldMk cId="3751011857" sldId="2109"/>
        </pc:sldMkLst>
      </pc:sldChg>
      <pc:sldChg chg="del">
        <pc:chgData name="MAZEN KHERALLAH" userId="4d8bae32aa458b2a" providerId="LiveId" clId="{3D5F492A-64F7-4D22-871C-C8FAD43FCDAC}" dt="2023-07-13T17:22:03.783" v="9" actId="47"/>
        <pc:sldMkLst>
          <pc:docMk/>
          <pc:sldMk cId="688206972" sldId="2110"/>
        </pc:sldMkLst>
      </pc:sldChg>
      <pc:sldChg chg="del">
        <pc:chgData name="MAZEN KHERALLAH" userId="4d8bae32aa458b2a" providerId="LiveId" clId="{3D5F492A-64F7-4D22-871C-C8FAD43FCDAC}" dt="2023-07-13T17:22:19.703" v="89" actId="47"/>
        <pc:sldMkLst>
          <pc:docMk/>
          <pc:sldMk cId="402223800" sldId="2145707239"/>
        </pc:sldMkLst>
      </pc:sldChg>
      <pc:sldChg chg="del">
        <pc:chgData name="MAZEN KHERALLAH" userId="4d8bae32aa458b2a" providerId="LiveId" clId="{3D5F492A-64F7-4D22-871C-C8FAD43FCDAC}" dt="2023-07-13T17:22:19.318" v="87" actId="47"/>
        <pc:sldMkLst>
          <pc:docMk/>
          <pc:sldMk cId="2031513597" sldId="2145707240"/>
        </pc:sldMkLst>
      </pc:sldChg>
      <pc:sldChg chg="del">
        <pc:chgData name="MAZEN KHERALLAH" userId="4d8bae32aa458b2a" providerId="LiveId" clId="{3D5F492A-64F7-4D22-871C-C8FAD43FCDAC}" dt="2023-07-13T17:22:19.886" v="90" actId="47"/>
        <pc:sldMkLst>
          <pc:docMk/>
          <pc:sldMk cId="3097261111" sldId="2145707241"/>
        </pc:sldMkLst>
      </pc:sldChg>
      <pc:sldChg chg="del">
        <pc:chgData name="MAZEN KHERALLAH" userId="4d8bae32aa458b2a" providerId="LiveId" clId="{3D5F492A-64F7-4D22-871C-C8FAD43FCDAC}" dt="2023-07-13T17:22:19.494" v="88" actId="47"/>
        <pc:sldMkLst>
          <pc:docMk/>
          <pc:sldMk cId="3924443397" sldId="2145707255"/>
        </pc:sldMkLst>
      </pc:sldChg>
      <pc:sldChg chg="del">
        <pc:chgData name="MAZEN KHERALLAH" userId="4d8bae32aa458b2a" providerId="LiveId" clId="{3D5F492A-64F7-4D22-871C-C8FAD43FCDAC}" dt="2023-07-13T17:22:13.958" v="24" actId="47"/>
        <pc:sldMkLst>
          <pc:docMk/>
          <pc:sldMk cId="3038803632" sldId="2145707258"/>
        </pc:sldMkLst>
      </pc:sldChg>
      <pc:sldChg chg="del">
        <pc:chgData name="MAZEN KHERALLAH" userId="4d8bae32aa458b2a" providerId="LiveId" clId="{3D5F492A-64F7-4D22-871C-C8FAD43FCDAC}" dt="2023-07-13T17:22:15.976" v="71" actId="47"/>
        <pc:sldMkLst>
          <pc:docMk/>
          <pc:sldMk cId="1383977036" sldId="2145707259"/>
        </pc:sldMkLst>
      </pc:sldChg>
      <pc:sldChg chg="del">
        <pc:chgData name="MAZEN KHERALLAH" userId="4d8bae32aa458b2a" providerId="LiveId" clId="{3D5F492A-64F7-4D22-871C-C8FAD43FCDAC}" dt="2023-07-13T17:22:15.008" v="48" actId="47"/>
        <pc:sldMkLst>
          <pc:docMk/>
          <pc:sldMk cId="671364913" sldId="2145707260"/>
        </pc:sldMkLst>
      </pc:sldChg>
      <pc:sldChg chg="del">
        <pc:chgData name="MAZEN KHERALLAH" userId="4d8bae32aa458b2a" providerId="LiveId" clId="{3D5F492A-64F7-4D22-871C-C8FAD43FCDAC}" dt="2023-07-13T17:22:14.293" v="30" actId="47"/>
        <pc:sldMkLst>
          <pc:docMk/>
          <pc:sldMk cId="3233092974" sldId="2145707261"/>
        </pc:sldMkLst>
      </pc:sldChg>
      <pc:sldChg chg="del">
        <pc:chgData name="MAZEN KHERALLAH" userId="4d8bae32aa458b2a" providerId="LiveId" clId="{3D5F492A-64F7-4D22-871C-C8FAD43FCDAC}" dt="2023-07-13T17:22:15.157" v="51" actId="47"/>
        <pc:sldMkLst>
          <pc:docMk/>
          <pc:sldMk cId="3643705692" sldId="2145707262"/>
        </pc:sldMkLst>
      </pc:sldChg>
      <pc:sldChg chg="del">
        <pc:chgData name="MAZEN KHERALLAH" userId="4d8bae32aa458b2a" providerId="LiveId" clId="{3D5F492A-64F7-4D22-871C-C8FAD43FCDAC}" dt="2023-07-13T17:22:16.075" v="73" actId="47"/>
        <pc:sldMkLst>
          <pc:docMk/>
          <pc:sldMk cId="2698811267" sldId="2145707263"/>
        </pc:sldMkLst>
      </pc:sldChg>
      <pc:sldChg chg="del">
        <pc:chgData name="MAZEN KHERALLAH" userId="4d8bae32aa458b2a" providerId="LiveId" clId="{3D5F492A-64F7-4D22-871C-C8FAD43FCDAC}" dt="2023-07-13T17:22:15.631" v="63" actId="47"/>
        <pc:sldMkLst>
          <pc:docMk/>
          <pc:sldMk cId="487859303" sldId="2145707264"/>
        </pc:sldMkLst>
      </pc:sldChg>
      <pc:sldChg chg="del">
        <pc:chgData name="MAZEN KHERALLAH" userId="4d8bae32aa458b2a" providerId="LiveId" clId="{3D5F492A-64F7-4D22-871C-C8FAD43FCDAC}" dt="2023-07-13T17:22:15.763" v="66" actId="47"/>
        <pc:sldMkLst>
          <pc:docMk/>
          <pc:sldMk cId="1080192771" sldId="2145707265"/>
        </pc:sldMkLst>
      </pc:sldChg>
      <pc:sldChg chg="del">
        <pc:chgData name="MAZEN KHERALLAH" userId="4d8bae32aa458b2a" providerId="LiveId" clId="{3D5F492A-64F7-4D22-871C-C8FAD43FCDAC}" dt="2023-07-13T17:22:12.711" v="12" actId="47"/>
        <pc:sldMkLst>
          <pc:docMk/>
          <pc:sldMk cId="1522597073" sldId="2145707266"/>
        </pc:sldMkLst>
      </pc:sldChg>
      <pc:sldChg chg="del">
        <pc:chgData name="MAZEN KHERALLAH" userId="4d8bae32aa458b2a" providerId="LiveId" clId="{3D5F492A-64F7-4D22-871C-C8FAD43FCDAC}" dt="2023-07-13T17:22:12.880" v="13" actId="47"/>
        <pc:sldMkLst>
          <pc:docMk/>
          <pc:sldMk cId="3819277300" sldId="2145707267"/>
        </pc:sldMkLst>
      </pc:sldChg>
      <pc:sldChg chg="del">
        <pc:chgData name="MAZEN KHERALLAH" userId="4d8bae32aa458b2a" providerId="LiveId" clId="{3D5F492A-64F7-4D22-871C-C8FAD43FCDAC}" dt="2023-07-13T17:22:15.653" v="64" actId="47"/>
        <pc:sldMkLst>
          <pc:docMk/>
          <pc:sldMk cId="1443483934" sldId="2145707268"/>
        </pc:sldMkLst>
      </pc:sldChg>
      <pc:sldChg chg="del">
        <pc:chgData name="MAZEN KHERALLAH" userId="4d8bae32aa458b2a" providerId="LiveId" clId="{3D5F492A-64F7-4D22-871C-C8FAD43FCDAC}" dt="2023-07-13T17:22:14.692" v="40" actId="47"/>
        <pc:sldMkLst>
          <pc:docMk/>
          <pc:sldMk cId="2626830869" sldId="2145707269"/>
        </pc:sldMkLst>
      </pc:sldChg>
      <pc:sldChg chg="del">
        <pc:chgData name="MAZEN KHERALLAH" userId="4d8bae32aa458b2a" providerId="LiveId" clId="{3D5F492A-64F7-4D22-871C-C8FAD43FCDAC}" dt="2023-07-13T17:22:15.693" v="65" actId="47"/>
        <pc:sldMkLst>
          <pc:docMk/>
          <pc:sldMk cId="3318393205" sldId="2145707270"/>
        </pc:sldMkLst>
      </pc:sldChg>
      <pc:sldChg chg="del">
        <pc:chgData name="MAZEN KHERALLAH" userId="4d8bae32aa458b2a" providerId="LiveId" clId="{3D5F492A-64F7-4D22-871C-C8FAD43FCDAC}" dt="2023-07-13T17:22:14.188" v="28" actId="47"/>
        <pc:sldMkLst>
          <pc:docMk/>
          <pc:sldMk cId="2308801676" sldId="2145707271"/>
        </pc:sldMkLst>
      </pc:sldChg>
      <pc:sldChg chg="del">
        <pc:chgData name="MAZEN KHERALLAH" userId="4d8bae32aa458b2a" providerId="LiveId" clId="{3D5F492A-64F7-4D22-871C-C8FAD43FCDAC}" dt="2023-07-13T17:22:15.883" v="69" actId="47"/>
        <pc:sldMkLst>
          <pc:docMk/>
          <pc:sldMk cId="3464426095" sldId="2145707272"/>
        </pc:sldMkLst>
      </pc:sldChg>
      <pc:sldChg chg="del">
        <pc:chgData name="MAZEN KHERALLAH" userId="4d8bae32aa458b2a" providerId="LiveId" clId="{3D5F492A-64F7-4D22-871C-C8FAD43FCDAC}" dt="2023-07-13T17:22:16.036" v="72" actId="47"/>
        <pc:sldMkLst>
          <pc:docMk/>
          <pc:sldMk cId="3561413314" sldId="2145707273"/>
        </pc:sldMkLst>
      </pc:sldChg>
      <pc:sldChg chg="del">
        <pc:chgData name="MAZEN KHERALLAH" userId="4d8bae32aa458b2a" providerId="LiveId" clId="{3D5F492A-64F7-4D22-871C-C8FAD43FCDAC}" dt="2023-07-13T17:22:17.591" v="76" actId="47"/>
        <pc:sldMkLst>
          <pc:docMk/>
          <pc:sldMk cId="3908344059" sldId="2145707274"/>
        </pc:sldMkLst>
      </pc:sldChg>
      <pc:sldChg chg="del">
        <pc:chgData name="MAZEN KHERALLAH" userId="4d8bae32aa458b2a" providerId="LiveId" clId="{3D5F492A-64F7-4D22-871C-C8FAD43FCDAC}" dt="2023-07-13T17:22:17.765" v="77" actId="47"/>
        <pc:sldMkLst>
          <pc:docMk/>
          <pc:sldMk cId="774357571" sldId="2145707275"/>
        </pc:sldMkLst>
      </pc:sldChg>
      <pc:sldChg chg="del">
        <pc:chgData name="MAZEN KHERALLAH" userId="4d8bae32aa458b2a" providerId="LiveId" clId="{3D5F492A-64F7-4D22-871C-C8FAD43FCDAC}" dt="2023-07-13T17:22:20.244" v="92" actId="47"/>
        <pc:sldMkLst>
          <pc:docMk/>
          <pc:sldMk cId="1136988221" sldId="2145707278"/>
        </pc:sldMkLst>
      </pc:sldChg>
      <pc:sldChg chg="del">
        <pc:chgData name="MAZEN KHERALLAH" userId="4d8bae32aa458b2a" providerId="LiveId" clId="{3D5F492A-64F7-4D22-871C-C8FAD43FCDAC}" dt="2023-07-13T17:22:04.740" v="10" actId="47"/>
        <pc:sldMkLst>
          <pc:docMk/>
          <pc:sldMk cId="761751667" sldId="2145707279"/>
        </pc:sldMkLst>
      </pc:sldChg>
      <pc:sldChg chg="del">
        <pc:chgData name="MAZEN KHERALLAH" userId="4d8bae32aa458b2a" providerId="LiveId" clId="{3D5F492A-64F7-4D22-871C-C8FAD43FCDAC}" dt="2023-07-13T17:22:17.189" v="75" actId="47"/>
        <pc:sldMkLst>
          <pc:docMk/>
          <pc:sldMk cId="2414992422" sldId="2145707280"/>
        </pc:sldMkLst>
      </pc:sldChg>
      <pc:sldChg chg="del">
        <pc:chgData name="MAZEN KHERALLAH" userId="4d8bae32aa458b2a" providerId="LiveId" clId="{3D5F492A-64F7-4D22-871C-C8FAD43FCDAC}" dt="2023-07-13T17:22:17.927" v="78" actId="47"/>
        <pc:sldMkLst>
          <pc:docMk/>
          <pc:sldMk cId="4273984593" sldId="2145707282"/>
        </pc:sldMkLst>
      </pc:sldChg>
      <pc:sldChg chg="del">
        <pc:chgData name="MAZEN KHERALLAH" userId="4d8bae32aa458b2a" providerId="LiveId" clId="{3D5F492A-64F7-4D22-871C-C8FAD43FCDAC}" dt="2023-07-13T17:22:18.244" v="80" actId="47"/>
        <pc:sldMkLst>
          <pc:docMk/>
          <pc:sldMk cId="3884368250" sldId="2145707283"/>
        </pc:sldMkLst>
      </pc:sldChg>
      <pc:sldChg chg="del">
        <pc:chgData name="MAZEN KHERALLAH" userId="4d8bae32aa458b2a" providerId="LiveId" clId="{3D5F492A-64F7-4D22-871C-C8FAD43FCDAC}" dt="2023-07-13T17:22:20.074" v="91" actId="47"/>
        <pc:sldMkLst>
          <pc:docMk/>
          <pc:sldMk cId="2659891325" sldId="2145707284"/>
        </pc:sldMkLst>
      </pc:sldChg>
      <pc:sldChg chg="del">
        <pc:chgData name="MAZEN KHERALLAH" userId="4d8bae32aa458b2a" providerId="LiveId" clId="{3D5F492A-64F7-4D22-871C-C8FAD43FCDAC}" dt="2023-07-13T17:22:13.676" v="17" actId="47"/>
        <pc:sldMkLst>
          <pc:docMk/>
          <pc:sldMk cId="450477800" sldId="2145707285"/>
        </pc:sldMkLst>
      </pc:sldChg>
      <pc:sldChg chg="del">
        <pc:chgData name="MAZEN KHERALLAH" userId="4d8bae32aa458b2a" providerId="LiveId" clId="{3D5F492A-64F7-4D22-871C-C8FAD43FCDAC}" dt="2023-07-13T17:22:14.869" v="45" actId="47"/>
        <pc:sldMkLst>
          <pc:docMk/>
          <pc:sldMk cId="3073399503" sldId="2145707286"/>
        </pc:sldMkLst>
      </pc:sldChg>
      <pc:sldChg chg="del">
        <pc:chgData name="MAZEN KHERALLAH" userId="4d8bae32aa458b2a" providerId="LiveId" clId="{3D5F492A-64F7-4D22-871C-C8FAD43FCDAC}" dt="2023-07-13T17:22:15.062" v="49" actId="47"/>
        <pc:sldMkLst>
          <pc:docMk/>
          <pc:sldMk cId="2436020119" sldId="2145707299"/>
        </pc:sldMkLst>
      </pc:sldChg>
      <pc:sldChg chg="del">
        <pc:chgData name="MAZEN KHERALLAH" userId="4d8bae32aa458b2a" providerId="LiveId" clId="{3D5F492A-64F7-4D22-871C-C8FAD43FCDAC}" dt="2023-07-13T17:22:14.920" v="46" actId="47"/>
        <pc:sldMkLst>
          <pc:docMk/>
          <pc:sldMk cId="2210656703" sldId="2145707300"/>
        </pc:sldMkLst>
      </pc:sldChg>
      <pc:sldChg chg="del">
        <pc:chgData name="MAZEN KHERALLAH" userId="4d8bae32aa458b2a" providerId="LiveId" clId="{3D5F492A-64F7-4D22-871C-C8FAD43FCDAC}" dt="2023-07-13T17:22:14.740" v="41" actId="47"/>
        <pc:sldMkLst>
          <pc:docMk/>
          <pc:sldMk cId="632125930" sldId="2145707301"/>
        </pc:sldMkLst>
      </pc:sldChg>
      <pc:sldChg chg="del">
        <pc:chgData name="MAZEN KHERALLAH" userId="4d8bae32aa458b2a" providerId="LiveId" clId="{3D5F492A-64F7-4D22-871C-C8FAD43FCDAC}" dt="2023-07-13T17:22:15.206" v="52" actId="47"/>
        <pc:sldMkLst>
          <pc:docMk/>
          <pc:sldMk cId="247769414" sldId="2145707302"/>
        </pc:sldMkLst>
      </pc:sldChg>
      <pc:sldChg chg="del">
        <pc:chgData name="MAZEN KHERALLAH" userId="4d8bae32aa458b2a" providerId="LiveId" clId="{3D5F492A-64F7-4D22-871C-C8FAD43FCDAC}" dt="2023-07-13T17:22:15.331" v="55" actId="47"/>
        <pc:sldMkLst>
          <pc:docMk/>
          <pc:sldMk cId="877185025" sldId="2145707303"/>
        </pc:sldMkLst>
      </pc:sldChg>
      <pc:sldChg chg="del">
        <pc:chgData name="MAZEN KHERALLAH" userId="4d8bae32aa458b2a" providerId="LiveId" clId="{3D5F492A-64F7-4D22-871C-C8FAD43FCDAC}" dt="2023-07-13T17:22:15.448" v="58" actId="47"/>
        <pc:sldMkLst>
          <pc:docMk/>
          <pc:sldMk cId="3888515693" sldId="2145707304"/>
        </pc:sldMkLst>
      </pc:sldChg>
      <pc:sldChg chg="del">
        <pc:chgData name="MAZEN KHERALLAH" userId="4d8bae32aa458b2a" providerId="LiveId" clId="{3D5F492A-64F7-4D22-871C-C8FAD43FCDAC}" dt="2023-07-13T17:22:15.574" v="61" actId="47"/>
        <pc:sldMkLst>
          <pc:docMk/>
          <pc:sldMk cId="3249109940" sldId="2145707305"/>
        </pc:sldMkLst>
      </pc:sldChg>
      <pc:sldChg chg="del">
        <pc:chgData name="MAZEN KHERALLAH" userId="4d8bae32aa458b2a" providerId="LiveId" clId="{3D5F492A-64F7-4D22-871C-C8FAD43FCDAC}" dt="2023-07-13T17:22:15.819" v="67" actId="47"/>
        <pc:sldMkLst>
          <pc:docMk/>
          <pc:sldMk cId="3575914976" sldId="2145707306"/>
        </pc:sldMkLst>
      </pc:sldChg>
      <pc:sldChg chg="del">
        <pc:chgData name="MAZEN KHERALLAH" userId="4d8bae32aa458b2a" providerId="LiveId" clId="{3D5F492A-64F7-4D22-871C-C8FAD43FCDAC}" dt="2023-07-13T17:22:15.964" v="70" actId="47"/>
        <pc:sldMkLst>
          <pc:docMk/>
          <pc:sldMk cId="3503757116" sldId="2145707307"/>
        </pc:sldMkLst>
      </pc:sldChg>
      <pc:sldChg chg="del">
        <pc:chgData name="MAZEN KHERALLAH" userId="4d8bae32aa458b2a" providerId="LiveId" clId="{3D5F492A-64F7-4D22-871C-C8FAD43FCDAC}" dt="2023-07-13T17:22:14.974" v="47" actId="47"/>
        <pc:sldMkLst>
          <pc:docMk/>
          <pc:sldMk cId="1859152921" sldId="2145707308"/>
        </pc:sldMkLst>
      </pc:sldChg>
      <pc:sldChg chg="del">
        <pc:chgData name="MAZEN KHERALLAH" userId="4d8bae32aa458b2a" providerId="LiveId" clId="{3D5F492A-64F7-4D22-871C-C8FAD43FCDAC}" dt="2023-07-13T17:22:15.130" v="50" actId="47"/>
        <pc:sldMkLst>
          <pc:docMk/>
          <pc:sldMk cId="3140161482" sldId="2145707309"/>
        </pc:sldMkLst>
      </pc:sldChg>
      <pc:sldChg chg="del">
        <pc:chgData name="MAZEN KHERALLAH" userId="4d8bae32aa458b2a" providerId="LiveId" clId="{3D5F492A-64F7-4D22-871C-C8FAD43FCDAC}" dt="2023-07-13T17:22:15.247" v="53" actId="47"/>
        <pc:sldMkLst>
          <pc:docMk/>
          <pc:sldMk cId="3589263272" sldId="2145707310"/>
        </pc:sldMkLst>
      </pc:sldChg>
      <pc:sldChg chg="del">
        <pc:chgData name="MAZEN KHERALLAH" userId="4d8bae32aa458b2a" providerId="LiveId" clId="{3D5F492A-64F7-4D22-871C-C8FAD43FCDAC}" dt="2023-07-13T17:22:15.370" v="56" actId="47"/>
        <pc:sldMkLst>
          <pc:docMk/>
          <pc:sldMk cId="2293162290" sldId="2145707311"/>
        </pc:sldMkLst>
      </pc:sldChg>
      <pc:sldChg chg="del">
        <pc:chgData name="MAZEN KHERALLAH" userId="4d8bae32aa458b2a" providerId="LiveId" clId="{3D5F492A-64F7-4D22-871C-C8FAD43FCDAC}" dt="2023-07-13T17:22:15.484" v="59" actId="47"/>
        <pc:sldMkLst>
          <pc:docMk/>
          <pc:sldMk cId="219847375" sldId="2145707312"/>
        </pc:sldMkLst>
      </pc:sldChg>
      <pc:sldChg chg="del">
        <pc:chgData name="MAZEN KHERALLAH" userId="4d8bae32aa458b2a" providerId="LiveId" clId="{3D5F492A-64F7-4D22-871C-C8FAD43FCDAC}" dt="2023-07-13T17:22:15.619" v="62" actId="47"/>
        <pc:sldMkLst>
          <pc:docMk/>
          <pc:sldMk cId="3860340687" sldId="2145707313"/>
        </pc:sldMkLst>
      </pc:sldChg>
      <pc:sldChg chg="del">
        <pc:chgData name="MAZEN KHERALLAH" userId="4d8bae32aa458b2a" providerId="LiveId" clId="{3D5F492A-64F7-4D22-871C-C8FAD43FCDAC}" dt="2023-07-13T17:22:15.861" v="68" actId="47"/>
        <pc:sldMkLst>
          <pc:docMk/>
          <pc:sldMk cId="3889136077" sldId="2145707314"/>
        </pc:sldMkLst>
      </pc:sldChg>
      <pc:sldChg chg="del">
        <pc:chgData name="MAZEN KHERALLAH" userId="4d8bae32aa458b2a" providerId="LiveId" clId="{3D5F492A-64F7-4D22-871C-C8FAD43FCDAC}" dt="2023-07-13T17:22:20.456" v="93" actId="47"/>
        <pc:sldMkLst>
          <pc:docMk/>
          <pc:sldMk cId="2053789755" sldId="2145707315"/>
        </pc:sldMkLst>
      </pc:sldChg>
      <pc:sldChg chg="del">
        <pc:chgData name="MAZEN KHERALLAH" userId="4d8bae32aa458b2a" providerId="LiveId" clId="{3D5F492A-64F7-4D22-871C-C8FAD43FCDAC}" dt="2023-07-13T17:22:14.382" v="32" actId="47"/>
        <pc:sldMkLst>
          <pc:docMk/>
          <pc:sldMk cId="781352615" sldId="2145707316"/>
        </pc:sldMkLst>
      </pc:sldChg>
      <pc:sldChg chg="del">
        <pc:chgData name="MAZEN KHERALLAH" userId="4d8bae32aa458b2a" providerId="LiveId" clId="{3D5F492A-64F7-4D22-871C-C8FAD43FCDAC}" dt="2023-07-13T17:22:14.417" v="33" actId="47"/>
        <pc:sldMkLst>
          <pc:docMk/>
          <pc:sldMk cId="2131859361" sldId="2145707317"/>
        </pc:sldMkLst>
      </pc:sldChg>
      <pc:sldMasterChg chg="delSldLayout">
        <pc:chgData name="MAZEN KHERALLAH" userId="4d8bae32aa458b2a" providerId="LiveId" clId="{3D5F492A-64F7-4D22-871C-C8FAD43FCDAC}" dt="2023-07-13T17:22:13.879" v="21" actId="47"/>
        <pc:sldMasterMkLst>
          <pc:docMk/>
          <pc:sldMasterMk cId="3539363532" sldId="2147483660"/>
        </pc:sldMasterMkLst>
        <pc:sldLayoutChg chg="del">
          <pc:chgData name="MAZEN KHERALLAH" userId="4d8bae32aa458b2a" providerId="LiveId" clId="{3D5F492A-64F7-4D22-871C-C8FAD43FCDAC}" dt="2023-07-13T17:22:13.879" v="21" actId="47"/>
          <pc:sldLayoutMkLst>
            <pc:docMk/>
            <pc:sldMasterMk cId="3539363532" sldId="2147483660"/>
            <pc:sldLayoutMk cId="3687104150" sldId="2147483690"/>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C7BB7F-EB8E-433E-828E-6B05F1F549E9}"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174D5C40-70FF-443C-9793-F29CF52603B4}">
      <dgm:prSet phldrT="[Text]"/>
      <dgm:spPr/>
      <dgm:t>
        <a:bodyPr/>
        <a:lstStyle/>
        <a:p>
          <a:r>
            <a:rPr lang="en-US" dirty="0"/>
            <a:t>Acute Change of Fluctuating Course of Mental Status </a:t>
          </a:r>
        </a:p>
      </dgm:t>
    </dgm:pt>
    <dgm:pt modelId="{40C94874-13FF-4352-BC7E-A32C1065780B}" type="parTrans" cxnId="{4B3EAB94-1224-4FBE-BBCF-771285470CE7}">
      <dgm:prSet/>
      <dgm:spPr/>
      <dgm:t>
        <a:bodyPr/>
        <a:lstStyle/>
        <a:p>
          <a:endParaRPr lang="en-US"/>
        </a:p>
      </dgm:t>
    </dgm:pt>
    <dgm:pt modelId="{F35D0A46-6A79-4B86-AF18-F7568FD8A8BE}" type="sibTrans" cxnId="{4B3EAB94-1224-4FBE-BBCF-771285470CE7}">
      <dgm:prSet/>
      <dgm:spPr/>
      <dgm:t>
        <a:bodyPr/>
        <a:lstStyle/>
        <a:p>
          <a:endParaRPr lang="en-US"/>
        </a:p>
      </dgm:t>
    </dgm:pt>
    <dgm:pt modelId="{4D8B6DF2-4E30-40BC-BB7F-4F75BE134BC3}">
      <dgm:prSet phldrT="[Text]"/>
      <dgm:spPr/>
      <dgm:t>
        <a:bodyPr/>
        <a:lstStyle/>
        <a:p>
          <a:r>
            <a:rPr lang="en-US" dirty="0"/>
            <a:t>Inattention</a:t>
          </a:r>
        </a:p>
      </dgm:t>
    </dgm:pt>
    <dgm:pt modelId="{E0ACFD0A-2045-4FD4-96DD-3D92F3588510}" type="parTrans" cxnId="{ED77CEF3-91D4-4D90-9533-42FCD0E522A7}">
      <dgm:prSet/>
      <dgm:spPr/>
      <dgm:t>
        <a:bodyPr/>
        <a:lstStyle/>
        <a:p>
          <a:endParaRPr lang="en-US"/>
        </a:p>
      </dgm:t>
    </dgm:pt>
    <dgm:pt modelId="{73F3A320-39FE-485C-A0DB-47E45F66BF7A}" type="sibTrans" cxnId="{ED77CEF3-91D4-4D90-9533-42FCD0E522A7}">
      <dgm:prSet/>
      <dgm:spPr/>
      <dgm:t>
        <a:bodyPr/>
        <a:lstStyle/>
        <a:p>
          <a:endParaRPr lang="en-US"/>
        </a:p>
      </dgm:t>
    </dgm:pt>
    <dgm:pt modelId="{417E092D-C16E-42E4-BF36-60E5F529B49F}">
      <dgm:prSet phldrT="[Text]"/>
      <dgm:spPr/>
      <dgm:t>
        <a:bodyPr/>
        <a:lstStyle/>
        <a:p>
          <a:r>
            <a:rPr lang="en-US" dirty="0"/>
            <a:t>Altered Level of Consciousness</a:t>
          </a:r>
        </a:p>
      </dgm:t>
    </dgm:pt>
    <dgm:pt modelId="{4206AFC4-F91C-49FF-8448-7B2D0544A454}" type="parTrans" cxnId="{762AC359-4545-45A7-9319-D18A35C20FEB}">
      <dgm:prSet/>
      <dgm:spPr/>
      <dgm:t>
        <a:bodyPr/>
        <a:lstStyle/>
        <a:p>
          <a:endParaRPr lang="en-US"/>
        </a:p>
      </dgm:t>
    </dgm:pt>
    <dgm:pt modelId="{15469ECF-838B-4FD7-8B16-EFE525D246DC}" type="sibTrans" cxnId="{762AC359-4545-45A7-9319-D18A35C20FEB}">
      <dgm:prSet/>
      <dgm:spPr/>
      <dgm:t>
        <a:bodyPr/>
        <a:lstStyle/>
        <a:p>
          <a:endParaRPr lang="en-US"/>
        </a:p>
      </dgm:t>
    </dgm:pt>
    <dgm:pt modelId="{511D7527-CA32-4C7F-BAB3-B1714901B450}">
      <dgm:prSet phldrT="[Text]"/>
      <dgm:spPr/>
      <dgm:t>
        <a:bodyPr/>
        <a:lstStyle/>
        <a:p>
          <a:r>
            <a:rPr lang="en-US" dirty="0"/>
            <a:t>Disorganized thinking</a:t>
          </a:r>
        </a:p>
      </dgm:t>
    </dgm:pt>
    <dgm:pt modelId="{EFF18554-C11F-47CF-8A11-3C684DE8665D}" type="parTrans" cxnId="{89586DA1-6CA2-4803-955B-5B9D552956C0}">
      <dgm:prSet/>
      <dgm:spPr/>
      <dgm:t>
        <a:bodyPr/>
        <a:lstStyle/>
        <a:p>
          <a:endParaRPr lang="en-US"/>
        </a:p>
      </dgm:t>
    </dgm:pt>
    <dgm:pt modelId="{2E692ABA-C8DC-4E01-ACFB-9FBF89E94075}" type="sibTrans" cxnId="{89586DA1-6CA2-4803-955B-5B9D552956C0}">
      <dgm:prSet/>
      <dgm:spPr/>
      <dgm:t>
        <a:bodyPr/>
        <a:lstStyle/>
        <a:p>
          <a:endParaRPr lang="en-US"/>
        </a:p>
      </dgm:t>
    </dgm:pt>
    <dgm:pt modelId="{CD36D93D-0CAA-4D01-8CCB-309861340698}" type="pres">
      <dgm:prSet presAssocID="{CDC7BB7F-EB8E-433E-828E-6B05F1F549E9}" presName="Name0" presStyleCnt="0">
        <dgm:presLayoutVars>
          <dgm:dir/>
          <dgm:resizeHandles val="exact"/>
        </dgm:presLayoutVars>
      </dgm:prSet>
      <dgm:spPr/>
    </dgm:pt>
    <dgm:pt modelId="{1B327D3F-6526-4C26-B206-89FCEBDE82CF}" type="pres">
      <dgm:prSet presAssocID="{CDC7BB7F-EB8E-433E-828E-6B05F1F549E9}" presName="bkgdShp" presStyleLbl="alignAccFollowNode1" presStyleIdx="0" presStyleCnt="1" custScaleY="149571"/>
      <dgm:spPr/>
    </dgm:pt>
    <dgm:pt modelId="{64491392-89AA-4624-B2CA-08A62F6150F0}" type="pres">
      <dgm:prSet presAssocID="{CDC7BB7F-EB8E-433E-828E-6B05F1F549E9}" presName="linComp" presStyleCnt="0"/>
      <dgm:spPr/>
    </dgm:pt>
    <dgm:pt modelId="{E9FAC3D4-F9E6-40C1-8D02-C6E4EA4EC4FF}" type="pres">
      <dgm:prSet presAssocID="{174D5C40-70FF-443C-9793-F29CF52603B4}" presName="compNode" presStyleCnt="0"/>
      <dgm:spPr/>
    </dgm:pt>
    <dgm:pt modelId="{29E5AF93-2370-444F-AA88-2F8D9CA6B84A}" type="pres">
      <dgm:prSet presAssocID="{174D5C40-70FF-443C-9793-F29CF52603B4}" presName="node" presStyleLbl="node1" presStyleIdx="0" presStyleCnt="4">
        <dgm:presLayoutVars>
          <dgm:bulletEnabled val="1"/>
        </dgm:presLayoutVars>
      </dgm:prSet>
      <dgm:spPr/>
    </dgm:pt>
    <dgm:pt modelId="{E6912A8B-E92F-4A9B-A9C4-9814A83B1A79}" type="pres">
      <dgm:prSet presAssocID="{174D5C40-70FF-443C-9793-F29CF52603B4}" presName="invisiNode" presStyleLbl="node1" presStyleIdx="0" presStyleCnt="4"/>
      <dgm:spPr/>
    </dgm:pt>
    <dgm:pt modelId="{259947CE-80A6-4F22-97A6-736B5FD04741}" type="pres">
      <dgm:prSet presAssocID="{174D5C40-70FF-443C-9793-F29CF52603B4}" presName="imagNode" presStyleLbl="fgImgPlace1" presStyleIdx="0" presStyleCnt="4" custScaleY="117924" custLinFactNeighborX="442" custLinFactNeighborY="-7844"/>
      <dgm:spPr>
        <a:blipFill rotWithShape="1">
          <a:blip xmlns:r="http://schemas.openxmlformats.org/officeDocument/2006/relationships" r:embed="rId1"/>
          <a:srcRect/>
          <a:stretch>
            <a:fillRect t="-18000" b="-18000"/>
          </a:stretch>
        </a:blipFill>
      </dgm:spPr>
    </dgm:pt>
    <dgm:pt modelId="{E0C4A702-A084-4607-9F6E-F271B6775B1F}" type="pres">
      <dgm:prSet presAssocID="{F35D0A46-6A79-4B86-AF18-F7568FD8A8BE}" presName="sibTrans" presStyleLbl="sibTrans2D1" presStyleIdx="0" presStyleCnt="0"/>
      <dgm:spPr/>
    </dgm:pt>
    <dgm:pt modelId="{338B5901-4D81-4E54-AF58-D85D7F386E4F}" type="pres">
      <dgm:prSet presAssocID="{4D8B6DF2-4E30-40BC-BB7F-4F75BE134BC3}" presName="compNode" presStyleCnt="0"/>
      <dgm:spPr/>
    </dgm:pt>
    <dgm:pt modelId="{660F43CC-F98F-4ED7-BC3E-091C5637D861}" type="pres">
      <dgm:prSet presAssocID="{4D8B6DF2-4E30-40BC-BB7F-4F75BE134BC3}" presName="node" presStyleLbl="node1" presStyleIdx="1" presStyleCnt="4">
        <dgm:presLayoutVars>
          <dgm:bulletEnabled val="1"/>
        </dgm:presLayoutVars>
      </dgm:prSet>
      <dgm:spPr/>
    </dgm:pt>
    <dgm:pt modelId="{93BA99E5-3079-426D-90A6-754EF3DA7B2D}" type="pres">
      <dgm:prSet presAssocID="{4D8B6DF2-4E30-40BC-BB7F-4F75BE134BC3}" presName="invisiNode" presStyleLbl="node1" presStyleIdx="1" presStyleCnt="4"/>
      <dgm:spPr/>
    </dgm:pt>
    <dgm:pt modelId="{283D90C2-F37D-4907-A4E4-4F2FD4A816F5}" type="pres">
      <dgm:prSet presAssocID="{4D8B6DF2-4E30-40BC-BB7F-4F75BE134BC3}" presName="imagNode" presStyleLbl="fgImgPlace1" presStyleIdx="1" presStyleCnt="4" custScaleY="117924" custLinFactNeighborX="442" custLinFactNeighborY="-7844"/>
      <dgm:spPr>
        <a:blipFill rotWithShape="1">
          <a:blip xmlns:r="http://schemas.openxmlformats.org/officeDocument/2006/relationships" r:embed="rId2"/>
          <a:srcRect/>
          <a:stretch>
            <a:fillRect t="-18000" b="-18000"/>
          </a:stretch>
        </a:blipFill>
      </dgm:spPr>
    </dgm:pt>
    <dgm:pt modelId="{BCD749BE-4655-4C87-BD3F-177FE889EF41}" type="pres">
      <dgm:prSet presAssocID="{73F3A320-39FE-485C-A0DB-47E45F66BF7A}" presName="sibTrans" presStyleLbl="sibTrans2D1" presStyleIdx="0" presStyleCnt="0"/>
      <dgm:spPr/>
    </dgm:pt>
    <dgm:pt modelId="{398F3214-D9D2-403C-BD7C-0E1D9D79D58A}" type="pres">
      <dgm:prSet presAssocID="{511D7527-CA32-4C7F-BAB3-B1714901B450}" presName="compNode" presStyleCnt="0"/>
      <dgm:spPr/>
    </dgm:pt>
    <dgm:pt modelId="{D5CAC136-E37A-47D1-B0ED-DCE70D8FE29A}" type="pres">
      <dgm:prSet presAssocID="{511D7527-CA32-4C7F-BAB3-B1714901B450}" presName="node" presStyleLbl="node1" presStyleIdx="2" presStyleCnt="4">
        <dgm:presLayoutVars>
          <dgm:bulletEnabled val="1"/>
        </dgm:presLayoutVars>
      </dgm:prSet>
      <dgm:spPr/>
    </dgm:pt>
    <dgm:pt modelId="{67707FAC-9A3A-432D-B615-B5F36AB9D5E7}" type="pres">
      <dgm:prSet presAssocID="{511D7527-CA32-4C7F-BAB3-B1714901B450}" presName="invisiNode" presStyleLbl="node1" presStyleIdx="2" presStyleCnt="4"/>
      <dgm:spPr/>
    </dgm:pt>
    <dgm:pt modelId="{7937B75E-022B-4446-BCAF-2F83C65A6F14}" type="pres">
      <dgm:prSet presAssocID="{511D7527-CA32-4C7F-BAB3-B1714901B450}" presName="imagNode" presStyleLbl="fgImgPlace1" presStyleIdx="2" presStyleCnt="4" custScaleY="117924" custLinFactNeighborX="442" custLinFactNeighborY="-7844"/>
      <dgm:spPr>
        <a:blipFill rotWithShape="1">
          <a:blip xmlns:r="http://schemas.openxmlformats.org/officeDocument/2006/relationships" r:embed="rId3"/>
          <a:srcRect/>
          <a:stretch>
            <a:fillRect t="-31000" b="-31000"/>
          </a:stretch>
        </a:blipFill>
      </dgm:spPr>
    </dgm:pt>
    <dgm:pt modelId="{0A30CBE1-5469-49F7-9EDE-1992B3A95872}" type="pres">
      <dgm:prSet presAssocID="{2E692ABA-C8DC-4E01-ACFB-9FBF89E94075}" presName="sibTrans" presStyleLbl="sibTrans2D1" presStyleIdx="0" presStyleCnt="0"/>
      <dgm:spPr/>
    </dgm:pt>
    <dgm:pt modelId="{B62C3007-DC1A-4246-BC36-308BAE79D15C}" type="pres">
      <dgm:prSet presAssocID="{417E092D-C16E-42E4-BF36-60E5F529B49F}" presName="compNode" presStyleCnt="0"/>
      <dgm:spPr/>
    </dgm:pt>
    <dgm:pt modelId="{BB4C833D-3D80-4406-AAC2-14AFFB343C7B}" type="pres">
      <dgm:prSet presAssocID="{417E092D-C16E-42E4-BF36-60E5F529B49F}" presName="node" presStyleLbl="node1" presStyleIdx="3" presStyleCnt="4">
        <dgm:presLayoutVars>
          <dgm:bulletEnabled val="1"/>
        </dgm:presLayoutVars>
      </dgm:prSet>
      <dgm:spPr/>
    </dgm:pt>
    <dgm:pt modelId="{683408C3-5F8E-46C8-985F-46D56FB08046}" type="pres">
      <dgm:prSet presAssocID="{417E092D-C16E-42E4-BF36-60E5F529B49F}" presName="invisiNode" presStyleLbl="node1" presStyleIdx="3" presStyleCnt="4"/>
      <dgm:spPr/>
    </dgm:pt>
    <dgm:pt modelId="{3CD00292-D9E8-4A44-A264-EE1EAD6CA893}" type="pres">
      <dgm:prSet presAssocID="{417E092D-C16E-42E4-BF36-60E5F529B49F}" presName="imagNode" presStyleLbl="fgImgPlace1" presStyleIdx="3" presStyleCnt="4" custScaleY="117924" custLinFactNeighborX="442" custLinFactNeighborY="-7844"/>
      <dgm:spPr>
        <a:blipFill rotWithShape="1">
          <a:blip xmlns:r="http://schemas.openxmlformats.org/officeDocument/2006/relationships" r:embed="rId4"/>
          <a:srcRect/>
          <a:stretch>
            <a:fillRect t="-18000" b="-18000"/>
          </a:stretch>
        </a:blipFill>
      </dgm:spPr>
    </dgm:pt>
  </dgm:ptLst>
  <dgm:cxnLst>
    <dgm:cxn modelId="{86DDE018-6843-465F-9D48-4A5C60514055}" type="presOf" srcId="{F35D0A46-6A79-4B86-AF18-F7568FD8A8BE}" destId="{E0C4A702-A084-4607-9F6E-F271B6775B1F}" srcOrd="0" destOrd="0" presId="urn:microsoft.com/office/officeart/2005/8/layout/pList2"/>
    <dgm:cxn modelId="{29029529-7649-4DCB-8036-4321BED5494D}" type="presOf" srcId="{417E092D-C16E-42E4-BF36-60E5F529B49F}" destId="{BB4C833D-3D80-4406-AAC2-14AFFB343C7B}" srcOrd="0" destOrd="0" presId="urn:microsoft.com/office/officeart/2005/8/layout/pList2"/>
    <dgm:cxn modelId="{D5BAD741-5D28-48BA-AE55-BE61AACEEBCF}" type="presOf" srcId="{73F3A320-39FE-485C-A0DB-47E45F66BF7A}" destId="{BCD749BE-4655-4C87-BD3F-177FE889EF41}" srcOrd="0" destOrd="0" presId="urn:microsoft.com/office/officeart/2005/8/layout/pList2"/>
    <dgm:cxn modelId="{DD6B4C69-B977-4B1C-A3D9-07C15ED7F9F1}" type="presOf" srcId="{174D5C40-70FF-443C-9793-F29CF52603B4}" destId="{29E5AF93-2370-444F-AA88-2F8D9CA6B84A}" srcOrd="0" destOrd="0" presId="urn:microsoft.com/office/officeart/2005/8/layout/pList2"/>
    <dgm:cxn modelId="{762AC359-4545-45A7-9319-D18A35C20FEB}" srcId="{CDC7BB7F-EB8E-433E-828E-6B05F1F549E9}" destId="{417E092D-C16E-42E4-BF36-60E5F529B49F}" srcOrd="3" destOrd="0" parTransId="{4206AFC4-F91C-49FF-8448-7B2D0544A454}" sibTransId="{15469ECF-838B-4FD7-8B16-EFE525D246DC}"/>
    <dgm:cxn modelId="{4B3EAB94-1224-4FBE-BBCF-771285470CE7}" srcId="{CDC7BB7F-EB8E-433E-828E-6B05F1F549E9}" destId="{174D5C40-70FF-443C-9793-F29CF52603B4}" srcOrd="0" destOrd="0" parTransId="{40C94874-13FF-4352-BC7E-A32C1065780B}" sibTransId="{F35D0A46-6A79-4B86-AF18-F7568FD8A8BE}"/>
    <dgm:cxn modelId="{2D0611A0-AA83-4459-9FEB-834B07A15294}" type="presOf" srcId="{2E692ABA-C8DC-4E01-ACFB-9FBF89E94075}" destId="{0A30CBE1-5469-49F7-9EDE-1992B3A95872}" srcOrd="0" destOrd="0" presId="urn:microsoft.com/office/officeart/2005/8/layout/pList2"/>
    <dgm:cxn modelId="{89586DA1-6CA2-4803-955B-5B9D552956C0}" srcId="{CDC7BB7F-EB8E-433E-828E-6B05F1F549E9}" destId="{511D7527-CA32-4C7F-BAB3-B1714901B450}" srcOrd="2" destOrd="0" parTransId="{EFF18554-C11F-47CF-8A11-3C684DE8665D}" sibTransId="{2E692ABA-C8DC-4E01-ACFB-9FBF89E94075}"/>
    <dgm:cxn modelId="{975A9DA8-F966-4B36-9822-BF4D1BB4FADF}" type="presOf" srcId="{4D8B6DF2-4E30-40BC-BB7F-4F75BE134BC3}" destId="{660F43CC-F98F-4ED7-BC3E-091C5637D861}" srcOrd="0" destOrd="0" presId="urn:microsoft.com/office/officeart/2005/8/layout/pList2"/>
    <dgm:cxn modelId="{E78C5CB5-48BE-4CC0-ABFC-288BC94BEF34}" type="presOf" srcId="{511D7527-CA32-4C7F-BAB3-B1714901B450}" destId="{D5CAC136-E37A-47D1-B0ED-DCE70D8FE29A}" srcOrd="0" destOrd="0" presId="urn:microsoft.com/office/officeart/2005/8/layout/pList2"/>
    <dgm:cxn modelId="{1B9E5EE5-D6E8-490F-850C-6A8696C5FCE9}" type="presOf" srcId="{CDC7BB7F-EB8E-433E-828E-6B05F1F549E9}" destId="{CD36D93D-0CAA-4D01-8CCB-309861340698}" srcOrd="0" destOrd="0" presId="urn:microsoft.com/office/officeart/2005/8/layout/pList2"/>
    <dgm:cxn modelId="{ED77CEF3-91D4-4D90-9533-42FCD0E522A7}" srcId="{CDC7BB7F-EB8E-433E-828E-6B05F1F549E9}" destId="{4D8B6DF2-4E30-40BC-BB7F-4F75BE134BC3}" srcOrd="1" destOrd="0" parTransId="{E0ACFD0A-2045-4FD4-96DD-3D92F3588510}" sibTransId="{73F3A320-39FE-485C-A0DB-47E45F66BF7A}"/>
    <dgm:cxn modelId="{F368B88B-7CC5-4367-BB6C-0190978C0722}" type="presParOf" srcId="{CD36D93D-0CAA-4D01-8CCB-309861340698}" destId="{1B327D3F-6526-4C26-B206-89FCEBDE82CF}" srcOrd="0" destOrd="0" presId="urn:microsoft.com/office/officeart/2005/8/layout/pList2"/>
    <dgm:cxn modelId="{160B0A1C-D181-4B1E-8D3D-FB62008E116A}" type="presParOf" srcId="{CD36D93D-0CAA-4D01-8CCB-309861340698}" destId="{64491392-89AA-4624-B2CA-08A62F6150F0}" srcOrd="1" destOrd="0" presId="urn:microsoft.com/office/officeart/2005/8/layout/pList2"/>
    <dgm:cxn modelId="{CEB7463A-923B-4716-AC7B-0F94D398C0F8}" type="presParOf" srcId="{64491392-89AA-4624-B2CA-08A62F6150F0}" destId="{E9FAC3D4-F9E6-40C1-8D02-C6E4EA4EC4FF}" srcOrd="0" destOrd="0" presId="urn:microsoft.com/office/officeart/2005/8/layout/pList2"/>
    <dgm:cxn modelId="{81E7C80B-53B2-418B-8B84-0F8049C9607B}" type="presParOf" srcId="{E9FAC3D4-F9E6-40C1-8D02-C6E4EA4EC4FF}" destId="{29E5AF93-2370-444F-AA88-2F8D9CA6B84A}" srcOrd="0" destOrd="0" presId="urn:microsoft.com/office/officeart/2005/8/layout/pList2"/>
    <dgm:cxn modelId="{3B76C70F-F757-4BF7-9377-3681FA71A537}" type="presParOf" srcId="{E9FAC3D4-F9E6-40C1-8D02-C6E4EA4EC4FF}" destId="{E6912A8B-E92F-4A9B-A9C4-9814A83B1A79}" srcOrd="1" destOrd="0" presId="urn:microsoft.com/office/officeart/2005/8/layout/pList2"/>
    <dgm:cxn modelId="{C7553FCC-80C7-491A-ADB1-F2971083D7C4}" type="presParOf" srcId="{E9FAC3D4-F9E6-40C1-8D02-C6E4EA4EC4FF}" destId="{259947CE-80A6-4F22-97A6-736B5FD04741}" srcOrd="2" destOrd="0" presId="urn:microsoft.com/office/officeart/2005/8/layout/pList2"/>
    <dgm:cxn modelId="{B019B937-1FDA-4BDC-9D68-9046AD4CE059}" type="presParOf" srcId="{64491392-89AA-4624-B2CA-08A62F6150F0}" destId="{E0C4A702-A084-4607-9F6E-F271B6775B1F}" srcOrd="1" destOrd="0" presId="urn:microsoft.com/office/officeart/2005/8/layout/pList2"/>
    <dgm:cxn modelId="{DF3C939B-3CD8-4AD7-87B1-F2A45BC834FF}" type="presParOf" srcId="{64491392-89AA-4624-B2CA-08A62F6150F0}" destId="{338B5901-4D81-4E54-AF58-D85D7F386E4F}" srcOrd="2" destOrd="0" presId="urn:microsoft.com/office/officeart/2005/8/layout/pList2"/>
    <dgm:cxn modelId="{1635E8E2-362F-465B-8646-F809C68B2E64}" type="presParOf" srcId="{338B5901-4D81-4E54-AF58-D85D7F386E4F}" destId="{660F43CC-F98F-4ED7-BC3E-091C5637D861}" srcOrd="0" destOrd="0" presId="urn:microsoft.com/office/officeart/2005/8/layout/pList2"/>
    <dgm:cxn modelId="{53CFB1C0-8BE1-4AAF-BBED-58AD9F4BEA9A}" type="presParOf" srcId="{338B5901-4D81-4E54-AF58-D85D7F386E4F}" destId="{93BA99E5-3079-426D-90A6-754EF3DA7B2D}" srcOrd="1" destOrd="0" presId="urn:microsoft.com/office/officeart/2005/8/layout/pList2"/>
    <dgm:cxn modelId="{3C145071-6381-4B21-942C-79B8D025FD69}" type="presParOf" srcId="{338B5901-4D81-4E54-AF58-D85D7F386E4F}" destId="{283D90C2-F37D-4907-A4E4-4F2FD4A816F5}" srcOrd="2" destOrd="0" presId="urn:microsoft.com/office/officeart/2005/8/layout/pList2"/>
    <dgm:cxn modelId="{D95508AE-B679-415C-83AB-6DD9EFABE19C}" type="presParOf" srcId="{64491392-89AA-4624-B2CA-08A62F6150F0}" destId="{BCD749BE-4655-4C87-BD3F-177FE889EF41}" srcOrd="3" destOrd="0" presId="urn:microsoft.com/office/officeart/2005/8/layout/pList2"/>
    <dgm:cxn modelId="{3F5811F2-BCDE-419D-8B13-BF0762C9FA09}" type="presParOf" srcId="{64491392-89AA-4624-B2CA-08A62F6150F0}" destId="{398F3214-D9D2-403C-BD7C-0E1D9D79D58A}" srcOrd="4" destOrd="0" presId="urn:microsoft.com/office/officeart/2005/8/layout/pList2"/>
    <dgm:cxn modelId="{12F829EB-154E-4633-8BF4-F459A6ADAFF3}" type="presParOf" srcId="{398F3214-D9D2-403C-BD7C-0E1D9D79D58A}" destId="{D5CAC136-E37A-47D1-B0ED-DCE70D8FE29A}" srcOrd="0" destOrd="0" presId="urn:microsoft.com/office/officeart/2005/8/layout/pList2"/>
    <dgm:cxn modelId="{00D943C6-8520-4E1F-9358-4586C328BF2F}" type="presParOf" srcId="{398F3214-D9D2-403C-BD7C-0E1D9D79D58A}" destId="{67707FAC-9A3A-432D-B615-B5F36AB9D5E7}" srcOrd="1" destOrd="0" presId="urn:microsoft.com/office/officeart/2005/8/layout/pList2"/>
    <dgm:cxn modelId="{D963348A-E33F-4D31-B01D-3FE68C475E5A}" type="presParOf" srcId="{398F3214-D9D2-403C-BD7C-0E1D9D79D58A}" destId="{7937B75E-022B-4446-BCAF-2F83C65A6F14}" srcOrd="2" destOrd="0" presId="urn:microsoft.com/office/officeart/2005/8/layout/pList2"/>
    <dgm:cxn modelId="{134453EE-3C8E-44FB-87D1-68546728B797}" type="presParOf" srcId="{64491392-89AA-4624-B2CA-08A62F6150F0}" destId="{0A30CBE1-5469-49F7-9EDE-1992B3A95872}" srcOrd="5" destOrd="0" presId="urn:microsoft.com/office/officeart/2005/8/layout/pList2"/>
    <dgm:cxn modelId="{A31AC05E-E602-4D40-BE32-F4829469C136}" type="presParOf" srcId="{64491392-89AA-4624-B2CA-08A62F6150F0}" destId="{B62C3007-DC1A-4246-BC36-308BAE79D15C}" srcOrd="6" destOrd="0" presId="urn:microsoft.com/office/officeart/2005/8/layout/pList2"/>
    <dgm:cxn modelId="{D6BFD56B-77E0-4F7C-910A-AB118F415FED}" type="presParOf" srcId="{B62C3007-DC1A-4246-BC36-308BAE79D15C}" destId="{BB4C833D-3D80-4406-AAC2-14AFFB343C7B}" srcOrd="0" destOrd="0" presId="urn:microsoft.com/office/officeart/2005/8/layout/pList2"/>
    <dgm:cxn modelId="{C26DB92A-AAF1-4932-80D6-6EEDAB63662F}" type="presParOf" srcId="{B62C3007-DC1A-4246-BC36-308BAE79D15C}" destId="{683408C3-5F8E-46C8-985F-46D56FB08046}" srcOrd="1" destOrd="0" presId="urn:microsoft.com/office/officeart/2005/8/layout/pList2"/>
    <dgm:cxn modelId="{46120A76-F76B-47A0-AC79-B78837ADAF06}" type="presParOf" srcId="{B62C3007-DC1A-4246-BC36-308BAE79D15C}" destId="{3CD00292-D9E8-4A44-A264-EE1EAD6CA89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C7BB7F-EB8E-433E-828E-6B05F1F549E9}"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174D5C40-70FF-443C-9793-F29CF52603B4}">
      <dgm:prSet phldrT="[Text]"/>
      <dgm:spPr/>
      <dgm:t>
        <a:bodyPr/>
        <a:lstStyle/>
        <a:p>
          <a:r>
            <a:rPr lang="en-US" b="1" dirty="0"/>
            <a:t>Feature 1</a:t>
          </a:r>
        </a:p>
        <a:p>
          <a:r>
            <a:rPr lang="en-US" dirty="0"/>
            <a:t>Acute Change of Fluctuating Course of Mental Status </a:t>
          </a:r>
        </a:p>
      </dgm:t>
    </dgm:pt>
    <dgm:pt modelId="{40C94874-13FF-4352-BC7E-A32C1065780B}" type="parTrans" cxnId="{4B3EAB94-1224-4FBE-BBCF-771285470CE7}">
      <dgm:prSet/>
      <dgm:spPr/>
      <dgm:t>
        <a:bodyPr/>
        <a:lstStyle/>
        <a:p>
          <a:endParaRPr lang="en-US"/>
        </a:p>
      </dgm:t>
    </dgm:pt>
    <dgm:pt modelId="{F35D0A46-6A79-4B86-AF18-F7568FD8A8BE}" type="sibTrans" cxnId="{4B3EAB94-1224-4FBE-BBCF-771285470CE7}">
      <dgm:prSet/>
      <dgm:spPr/>
      <dgm:t>
        <a:bodyPr/>
        <a:lstStyle/>
        <a:p>
          <a:endParaRPr lang="en-US"/>
        </a:p>
      </dgm:t>
    </dgm:pt>
    <dgm:pt modelId="{4D8B6DF2-4E30-40BC-BB7F-4F75BE134BC3}">
      <dgm:prSet phldrT="[Text]"/>
      <dgm:spPr/>
      <dgm:t>
        <a:bodyPr/>
        <a:lstStyle/>
        <a:p>
          <a:r>
            <a:rPr lang="en-US" b="1" dirty="0"/>
            <a:t>Feature 2</a:t>
          </a:r>
        </a:p>
        <a:p>
          <a:r>
            <a:rPr lang="en-US" dirty="0"/>
            <a:t>Inattention</a:t>
          </a:r>
        </a:p>
      </dgm:t>
    </dgm:pt>
    <dgm:pt modelId="{E0ACFD0A-2045-4FD4-96DD-3D92F3588510}" type="parTrans" cxnId="{ED77CEF3-91D4-4D90-9533-42FCD0E522A7}">
      <dgm:prSet/>
      <dgm:spPr/>
      <dgm:t>
        <a:bodyPr/>
        <a:lstStyle/>
        <a:p>
          <a:endParaRPr lang="en-US"/>
        </a:p>
      </dgm:t>
    </dgm:pt>
    <dgm:pt modelId="{73F3A320-39FE-485C-A0DB-47E45F66BF7A}" type="sibTrans" cxnId="{ED77CEF3-91D4-4D90-9533-42FCD0E522A7}">
      <dgm:prSet/>
      <dgm:spPr/>
      <dgm:t>
        <a:bodyPr/>
        <a:lstStyle/>
        <a:p>
          <a:endParaRPr lang="en-US"/>
        </a:p>
      </dgm:t>
    </dgm:pt>
    <dgm:pt modelId="{417E092D-C16E-42E4-BF36-60E5F529B49F}">
      <dgm:prSet phldrT="[Text]"/>
      <dgm:spPr/>
      <dgm:t>
        <a:bodyPr/>
        <a:lstStyle/>
        <a:p>
          <a:r>
            <a:rPr lang="en-US" b="1" dirty="0"/>
            <a:t>Feature 4</a:t>
          </a:r>
        </a:p>
        <a:p>
          <a:r>
            <a:rPr lang="en-US" dirty="0"/>
            <a:t>Altered Level of Consciousness</a:t>
          </a:r>
        </a:p>
      </dgm:t>
    </dgm:pt>
    <dgm:pt modelId="{4206AFC4-F91C-49FF-8448-7B2D0544A454}" type="parTrans" cxnId="{762AC359-4545-45A7-9319-D18A35C20FEB}">
      <dgm:prSet/>
      <dgm:spPr/>
      <dgm:t>
        <a:bodyPr/>
        <a:lstStyle/>
        <a:p>
          <a:endParaRPr lang="en-US"/>
        </a:p>
      </dgm:t>
    </dgm:pt>
    <dgm:pt modelId="{15469ECF-838B-4FD7-8B16-EFE525D246DC}" type="sibTrans" cxnId="{762AC359-4545-45A7-9319-D18A35C20FEB}">
      <dgm:prSet/>
      <dgm:spPr/>
      <dgm:t>
        <a:bodyPr/>
        <a:lstStyle/>
        <a:p>
          <a:endParaRPr lang="en-US"/>
        </a:p>
      </dgm:t>
    </dgm:pt>
    <dgm:pt modelId="{511D7527-CA32-4C7F-BAB3-B1714901B450}">
      <dgm:prSet phldrT="[Text]"/>
      <dgm:spPr/>
      <dgm:t>
        <a:bodyPr/>
        <a:lstStyle/>
        <a:p>
          <a:r>
            <a:rPr lang="en-US" b="1" dirty="0"/>
            <a:t>Feature 3</a:t>
          </a:r>
        </a:p>
        <a:p>
          <a:r>
            <a:rPr lang="en-US" dirty="0"/>
            <a:t>Disorganized thinking</a:t>
          </a:r>
        </a:p>
      </dgm:t>
    </dgm:pt>
    <dgm:pt modelId="{EFF18554-C11F-47CF-8A11-3C684DE8665D}" type="parTrans" cxnId="{89586DA1-6CA2-4803-955B-5B9D552956C0}">
      <dgm:prSet/>
      <dgm:spPr/>
      <dgm:t>
        <a:bodyPr/>
        <a:lstStyle/>
        <a:p>
          <a:endParaRPr lang="en-US"/>
        </a:p>
      </dgm:t>
    </dgm:pt>
    <dgm:pt modelId="{2E692ABA-C8DC-4E01-ACFB-9FBF89E94075}" type="sibTrans" cxnId="{89586DA1-6CA2-4803-955B-5B9D552956C0}">
      <dgm:prSet/>
      <dgm:spPr/>
      <dgm:t>
        <a:bodyPr/>
        <a:lstStyle/>
        <a:p>
          <a:endParaRPr lang="en-US"/>
        </a:p>
      </dgm:t>
    </dgm:pt>
    <dgm:pt modelId="{CD36D93D-0CAA-4D01-8CCB-309861340698}" type="pres">
      <dgm:prSet presAssocID="{CDC7BB7F-EB8E-433E-828E-6B05F1F549E9}" presName="Name0" presStyleCnt="0">
        <dgm:presLayoutVars>
          <dgm:dir/>
          <dgm:resizeHandles val="exact"/>
        </dgm:presLayoutVars>
      </dgm:prSet>
      <dgm:spPr/>
    </dgm:pt>
    <dgm:pt modelId="{1B327D3F-6526-4C26-B206-89FCEBDE82CF}" type="pres">
      <dgm:prSet presAssocID="{CDC7BB7F-EB8E-433E-828E-6B05F1F549E9}" presName="bkgdShp" presStyleLbl="alignAccFollowNode1" presStyleIdx="0" presStyleCnt="1" custScaleY="149571"/>
      <dgm:spPr/>
    </dgm:pt>
    <dgm:pt modelId="{64491392-89AA-4624-B2CA-08A62F6150F0}" type="pres">
      <dgm:prSet presAssocID="{CDC7BB7F-EB8E-433E-828E-6B05F1F549E9}" presName="linComp" presStyleCnt="0"/>
      <dgm:spPr/>
    </dgm:pt>
    <dgm:pt modelId="{E9FAC3D4-F9E6-40C1-8D02-C6E4EA4EC4FF}" type="pres">
      <dgm:prSet presAssocID="{174D5C40-70FF-443C-9793-F29CF52603B4}" presName="compNode" presStyleCnt="0"/>
      <dgm:spPr/>
    </dgm:pt>
    <dgm:pt modelId="{29E5AF93-2370-444F-AA88-2F8D9CA6B84A}" type="pres">
      <dgm:prSet presAssocID="{174D5C40-70FF-443C-9793-F29CF52603B4}" presName="node" presStyleLbl="node1" presStyleIdx="0" presStyleCnt="4">
        <dgm:presLayoutVars>
          <dgm:bulletEnabled val="1"/>
        </dgm:presLayoutVars>
      </dgm:prSet>
      <dgm:spPr/>
    </dgm:pt>
    <dgm:pt modelId="{E6912A8B-E92F-4A9B-A9C4-9814A83B1A79}" type="pres">
      <dgm:prSet presAssocID="{174D5C40-70FF-443C-9793-F29CF52603B4}" presName="invisiNode" presStyleLbl="node1" presStyleIdx="0" presStyleCnt="4"/>
      <dgm:spPr/>
    </dgm:pt>
    <dgm:pt modelId="{259947CE-80A6-4F22-97A6-736B5FD04741}" type="pres">
      <dgm:prSet presAssocID="{174D5C40-70FF-443C-9793-F29CF52603B4}" presName="imagNode" presStyleLbl="fgImgPlace1" presStyleIdx="0" presStyleCnt="4" custScaleY="117924" custLinFactNeighborX="442" custLinFactNeighborY="-7844"/>
      <dgm:spPr>
        <a:blipFill rotWithShape="1">
          <a:blip xmlns:r="http://schemas.openxmlformats.org/officeDocument/2006/relationships" r:embed="rId1"/>
          <a:srcRect/>
          <a:stretch>
            <a:fillRect t="-18000" b="-18000"/>
          </a:stretch>
        </a:blipFill>
      </dgm:spPr>
    </dgm:pt>
    <dgm:pt modelId="{E0C4A702-A084-4607-9F6E-F271B6775B1F}" type="pres">
      <dgm:prSet presAssocID="{F35D0A46-6A79-4B86-AF18-F7568FD8A8BE}" presName="sibTrans" presStyleLbl="sibTrans2D1" presStyleIdx="0" presStyleCnt="0"/>
      <dgm:spPr/>
    </dgm:pt>
    <dgm:pt modelId="{338B5901-4D81-4E54-AF58-D85D7F386E4F}" type="pres">
      <dgm:prSet presAssocID="{4D8B6DF2-4E30-40BC-BB7F-4F75BE134BC3}" presName="compNode" presStyleCnt="0"/>
      <dgm:spPr/>
    </dgm:pt>
    <dgm:pt modelId="{660F43CC-F98F-4ED7-BC3E-091C5637D861}" type="pres">
      <dgm:prSet presAssocID="{4D8B6DF2-4E30-40BC-BB7F-4F75BE134BC3}" presName="node" presStyleLbl="node1" presStyleIdx="1" presStyleCnt="4">
        <dgm:presLayoutVars>
          <dgm:bulletEnabled val="1"/>
        </dgm:presLayoutVars>
      </dgm:prSet>
      <dgm:spPr/>
    </dgm:pt>
    <dgm:pt modelId="{93BA99E5-3079-426D-90A6-754EF3DA7B2D}" type="pres">
      <dgm:prSet presAssocID="{4D8B6DF2-4E30-40BC-BB7F-4F75BE134BC3}" presName="invisiNode" presStyleLbl="node1" presStyleIdx="1" presStyleCnt="4"/>
      <dgm:spPr/>
    </dgm:pt>
    <dgm:pt modelId="{283D90C2-F37D-4907-A4E4-4F2FD4A816F5}" type="pres">
      <dgm:prSet presAssocID="{4D8B6DF2-4E30-40BC-BB7F-4F75BE134BC3}" presName="imagNode" presStyleLbl="fgImgPlace1" presStyleIdx="1" presStyleCnt="4" custScaleY="117924" custLinFactNeighborX="442" custLinFactNeighborY="-7844"/>
      <dgm:spPr>
        <a:blipFill rotWithShape="1">
          <a:blip xmlns:r="http://schemas.openxmlformats.org/officeDocument/2006/relationships" r:embed="rId2"/>
          <a:srcRect/>
          <a:stretch>
            <a:fillRect t="-18000" b="-18000"/>
          </a:stretch>
        </a:blipFill>
      </dgm:spPr>
    </dgm:pt>
    <dgm:pt modelId="{BCD749BE-4655-4C87-BD3F-177FE889EF41}" type="pres">
      <dgm:prSet presAssocID="{73F3A320-39FE-485C-A0DB-47E45F66BF7A}" presName="sibTrans" presStyleLbl="sibTrans2D1" presStyleIdx="0" presStyleCnt="0"/>
      <dgm:spPr/>
    </dgm:pt>
    <dgm:pt modelId="{398F3214-D9D2-403C-BD7C-0E1D9D79D58A}" type="pres">
      <dgm:prSet presAssocID="{511D7527-CA32-4C7F-BAB3-B1714901B450}" presName="compNode" presStyleCnt="0"/>
      <dgm:spPr/>
    </dgm:pt>
    <dgm:pt modelId="{D5CAC136-E37A-47D1-B0ED-DCE70D8FE29A}" type="pres">
      <dgm:prSet presAssocID="{511D7527-CA32-4C7F-BAB3-B1714901B450}" presName="node" presStyleLbl="node1" presStyleIdx="2" presStyleCnt="4">
        <dgm:presLayoutVars>
          <dgm:bulletEnabled val="1"/>
        </dgm:presLayoutVars>
      </dgm:prSet>
      <dgm:spPr/>
    </dgm:pt>
    <dgm:pt modelId="{67707FAC-9A3A-432D-B615-B5F36AB9D5E7}" type="pres">
      <dgm:prSet presAssocID="{511D7527-CA32-4C7F-BAB3-B1714901B450}" presName="invisiNode" presStyleLbl="node1" presStyleIdx="2" presStyleCnt="4"/>
      <dgm:spPr/>
    </dgm:pt>
    <dgm:pt modelId="{7937B75E-022B-4446-BCAF-2F83C65A6F14}" type="pres">
      <dgm:prSet presAssocID="{511D7527-CA32-4C7F-BAB3-B1714901B450}" presName="imagNode" presStyleLbl="fgImgPlace1" presStyleIdx="2" presStyleCnt="4" custScaleY="117924" custLinFactNeighborX="442" custLinFactNeighborY="-7844"/>
      <dgm:spPr>
        <a:blipFill rotWithShape="1">
          <a:blip xmlns:r="http://schemas.openxmlformats.org/officeDocument/2006/relationships" r:embed="rId3"/>
          <a:srcRect/>
          <a:stretch>
            <a:fillRect t="-31000" b="-31000"/>
          </a:stretch>
        </a:blipFill>
      </dgm:spPr>
    </dgm:pt>
    <dgm:pt modelId="{0A30CBE1-5469-49F7-9EDE-1992B3A95872}" type="pres">
      <dgm:prSet presAssocID="{2E692ABA-C8DC-4E01-ACFB-9FBF89E94075}" presName="sibTrans" presStyleLbl="sibTrans2D1" presStyleIdx="0" presStyleCnt="0"/>
      <dgm:spPr/>
    </dgm:pt>
    <dgm:pt modelId="{B62C3007-DC1A-4246-BC36-308BAE79D15C}" type="pres">
      <dgm:prSet presAssocID="{417E092D-C16E-42E4-BF36-60E5F529B49F}" presName="compNode" presStyleCnt="0"/>
      <dgm:spPr/>
    </dgm:pt>
    <dgm:pt modelId="{BB4C833D-3D80-4406-AAC2-14AFFB343C7B}" type="pres">
      <dgm:prSet presAssocID="{417E092D-C16E-42E4-BF36-60E5F529B49F}" presName="node" presStyleLbl="node1" presStyleIdx="3" presStyleCnt="4">
        <dgm:presLayoutVars>
          <dgm:bulletEnabled val="1"/>
        </dgm:presLayoutVars>
      </dgm:prSet>
      <dgm:spPr/>
    </dgm:pt>
    <dgm:pt modelId="{683408C3-5F8E-46C8-985F-46D56FB08046}" type="pres">
      <dgm:prSet presAssocID="{417E092D-C16E-42E4-BF36-60E5F529B49F}" presName="invisiNode" presStyleLbl="node1" presStyleIdx="3" presStyleCnt="4"/>
      <dgm:spPr/>
    </dgm:pt>
    <dgm:pt modelId="{3CD00292-D9E8-4A44-A264-EE1EAD6CA893}" type="pres">
      <dgm:prSet presAssocID="{417E092D-C16E-42E4-BF36-60E5F529B49F}" presName="imagNode" presStyleLbl="fgImgPlace1" presStyleIdx="3" presStyleCnt="4" custScaleY="117924" custLinFactNeighborX="442" custLinFactNeighborY="-7844"/>
      <dgm:spPr>
        <a:blipFill rotWithShape="1">
          <a:blip xmlns:r="http://schemas.openxmlformats.org/officeDocument/2006/relationships" r:embed="rId4"/>
          <a:srcRect/>
          <a:stretch>
            <a:fillRect t="-18000" b="-18000"/>
          </a:stretch>
        </a:blipFill>
      </dgm:spPr>
    </dgm:pt>
  </dgm:ptLst>
  <dgm:cxnLst>
    <dgm:cxn modelId="{2C0D741F-B1AA-4320-A2D4-B9E5C673C096}" type="presOf" srcId="{4D8B6DF2-4E30-40BC-BB7F-4F75BE134BC3}" destId="{660F43CC-F98F-4ED7-BC3E-091C5637D861}" srcOrd="0" destOrd="0" presId="urn:microsoft.com/office/officeart/2005/8/layout/pList2"/>
    <dgm:cxn modelId="{5A5CF663-64FC-4737-9B25-FDEB143DD537}" type="presOf" srcId="{73F3A320-39FE-485C-A0DB-47E45F66BF7A}" destId="{BCD749BE-4655-4C87-BD3F-177FE889EF41}" srcOrd="0" destOrd="0" presId="urn:microsoft.com/office/officeart/2005/8/layout/pList2"/>
    <dgm:cxn modelId="{5030BB49-EECA-404A-91FF-0EC5909BF0F2}" type="presOf" srcId="{511D7527-CA32-4C7F-BAB3-B1714901B450}" destId="{D5CAC136-E37A-47D1-B0ED-DCE70D8FE29A}" srcOrd="0" destOrd="0" presId="urn:microsoft.com/office/officeart/2005/8/layout/pList2"/>
    <dgm:cxn modelId="{762AC359-4545-45A7-9319-D18A35C20FEB}" srcId="{CDC7BB7F-EB8E-433E-828E-6B05F1F549E9}" destId="{417E092D-C16E-42E4-BF36-60E5F529B49F}" srcOrd="3" destOrd="0" parTransId="{4206AFC4-F91C-49FF-8448-7B2D0544A454}" sibTransId="{15469ECF-838B-4FD7-8B16-EFE525D246DC}"/>
    <dgm:cxn modelId="{07F3E55A-B614-439E-9FB2-625033FC7335}" type="presOf" srcId="{417E092D-C16E-42E4-BF36-60E5F529B49F}" destId="{BB4C833D-3D80-4406-AAC2-14AFFB343C7B}" srcOrd="0" destOrd="0" presId="urn:microsoft.com/office/officeart/2005/8/layout/pList2"/>
    <dgm:cxn modelId="{988C5A87-F719-45BD-8408-95210148C1AE}" type="presOf" srcId="{174D5C40-70FF-443C-9793-F29CF52603B4}" destId="{29E5AF93-2370-444F-AA88-2F8D9CA6B84A}" srcOrd="0" destOrd="0" presId="urn:microsoft.com/office/officeart/2005/8/layout/pList2"/>
    <dgm:cxn modelId="{4B3EAB94-1224-4FBE-BBCF-771285470CE7}" srcId="{CDC7BB7F-EB8E-433E-828E-6B05F1F549E9}" destId="{174D5C40-70FF-443C-9793-F29CF52603B4}" srcOrd="0" destOrd="0" parTransId="{40C94874-13FF-4352-BC7E-A32C1065780B}" sibTransId="{F35D0A46-6A79-4B86-AF18-F7568FD8A8BE}"/>
    <dgm:cxn modelId="{2D0611A0-AA83-4459-9FEB-834B07A15294}" type="presOf" srcId="{2E692ABA-C8DC-4E01-ACFB-9FBF89E94075}" destId="{0A30CBE1-5469-49F7-9EDE-1992B3A95872}" srcOrd="0" destOrd="0" presId="urn:microsoft.com/office/officeart/2005/8/layout/pList2"/>
    <dgm:cxn modelId="{89586DA1-6CA2-4803-955B-5B9D552956C0}" srcId="{CDC7BB7F-EB8E-433E-828E-6B05F1F549E9}" destId="{511D7527-CA32-4C7F-BAB3-B1714901B450}" srcOrd="2" destOrd="0" parTransId="{EFF18554-C11F-47CF-8A11-3C684DE8665D}" sibTransId="{2E692ABA-C8DC-4E01-ACFB-9FBF89E94075}"/>
    <dgm:cxn modelId="{015E78B6-A357-4E85-A572-F818616B1862}" type="presOf" srcId="{F35D0A46-6A79-4B86-AF18-F7568FD8A8BE}" destId="{E0C4A702-A084-4607-9F6E-F271B6775B1F}" srcOrd="0" destOrd="0" presId="urn:microsoft.com/office/officeart/2005/8/layout/pList2"/>
    <dgm:cxn modelId="{1B9E5EE5-D6E8-490F-850C-6A8696C5FCE9}" type="presOf" srcId="{CDC7BB7F-EB8E-433E-828E-6B05F1F549E9}" destId="{CD36D93D-0CAA-4D01-8CCB-309861340698}" srcOrd="0" destOrd="0" presId="urn:microsoft.com/office/officeart/2005/8/layout/pList2"/>
    <dgm:cxn modelId="{ED77CEF3-91D4-4D90-9533-42FCD0E522A7}" srcId="{CDC7BB7F-EB8E-433E-828E-6B05F1F549E9}" destId="{4D8B6DF2-4E30-40BC-BB7F-4F75BE134BC3}" srcOrd="1" destOrd="0" parTransId="{E0ACFD0A-2045-4FD4-96DD-3D92F3588510}" sibTransId="{73F3A320-39FE-485C-A0DB-47E45F66BF7A}"/>
    <dgm:cxn modelId="{F368B88B-7CC5-4367-BB6C-0190978C0722}" type="presParOf" srcId="{CD36D93D-0CAA-4D01-8CCB-309861340698}" destId="{1B327D3F-6526-4C26-B206-89FCEBDE82CF}" srcOrd="0" destOrd="0" presId="urn:microsoft.com/office/officeart/2005/8/layout/pList2"/>
    <dgm:cxn modelId="{160B0A1C-D181-4B1E-8D3D-FB62008E116A}" type="presParOf" srcId="{CD36D93D-0CAA-4D01-8CCB-309861340698}" destId="{64491392-89AA-4624-B2CA-08A62F6150F0}" srcOrd="1" destOrd="0" presId="urn:microsoft.com/office/officeart/2005/8/layout/pList2"/>
    <dgm:cxn modelId="{80565B66-158A-47CC-8078-FC4DBDFD210D}" type="presParOf" srcId="{64491392-89AA-4624-B2CA-08A62F6150F0}" destId="{E9FAC3D4-F9E6-40C1-8D02-C6E4EA4EC4FF}" srcOrd="0" destOrd="0" presId="urn:microsoft.com/office/officeart/2005/8/layout/pList2"/>
    <dgm:cxn modelId="{38D7E6EE-EC1E-4031-B952-FC4AAE62FEAD}" type="presParOf" srcId="{E9FAC3D4-F9E6-40C1-8D02-C6E4EA4EC4FF}" destId="{29E5AF93-2370-444F-AA88-2F8D9CA6B84A}" srcOrd="0" destOrd="0" presId="urn:microsoft.com/office/officeart/2005/8/layout/pList2"/>
    <dgm:cxn modelId="{B8BDDE18-71E3-48C7-B382-9AF46621DC38}" type="presParOf" srcId="{E9FAC3D4-F9E6-40C1-8D02-C6E4EA4EC4FF}" destId="{E6912A8B-E92F-4A9B-A9C4-9814A83B1A79}" srcOrd="1" destOrd="0" presId="urn:microsoft.com/office/officeart/2005/8/layout/pList2"/>
    <dgm:cxn modelId="{70994EB8-9E43-41FE-8F6D-D8BB28A485F3}" type="presParOf" srcId="{E9FAC3D4-F9E6-40C1-8D02-C6E4EA4EC4FF}" destId="{259947CE-80A6-4F22-97A6-736B5FD04741}" srcOrd="2" destOrd="0" presId="urn:microsoft.com/office/officeart/2005/8/layout/pList2"/>
    <dgm:cxn modelId="{53831A8D-50E5-40AB-81CD-C4822EF89D66}" type="presParOf" srcId="{64491392-89AA-4624-B2CA-08A62F6150F0}" destId="{E0C4A702-A084-4607-9F6E-F271B6775B1F}" srcOrd="1" destOrd="0" presId="urn:microsoft.com/office/officeart/2005/8/layout/pList2"/>
    <dgm:cxn modelId="{4241CB91-BC37-4639-94B4-382F3BB8DBA9}" type="presParOf" srcId="{64491392-89AA-4624-B2CA-08A62F6150F0}" destId="{338B5901-4D81-4E54-AF58-D85D7F386E4F}" srcOrd="2" destOrd="0" presId="urn:microsoft.com/office/officeart/2005/8/layout/pList2"/>
    <dgm:cxn modelId="{5861E9FF-0EBD-46C7-A286-02B20905CF3B}" type="presParOf" srcId="{338B5901-4D81-4E54-AF58-D85D7F386E4F}" destId="{660F43CC-F98F-4ED7-BC3E-091C5637D861}" srcOrd="0" destOrd="0" presId="urn:microsoft.com/office/officeart/2005/8/layout/pList2"/>
    <dgm:cxn modelId="{C5DCC658-5081-4401-AAC6-E4255FB4EBFB}" type="presParOf" srcId="{338B5901-4D81-4E54-AF58-D85D7F386E4F}" destId="{93BA99E5-3079-426D-90A6-754EF3DA7B2D}" srcOrd="1" destOrd="0" presId="urn:microsoft.com/office/officeart/2005/8/layout/pList2"/>
    <dgm:cxn modelId="{D4179E20-9497-446D-85D5-F7337BF7FACE}" type="presParOf" srcId="{338B5901-4D81-4E54-AF58-D85D7F386E4F}" destId="{283D90C2-F37D-4907-A4E4-4F2FD4A816F5}" srcOrd="2" destOrd="0" presId="urn:microsoft.com/office/officeart/2005/8/layout/pList2"/>
    <dgm:cxn modelId="{201AC0AD-267E-4AA4-B041-CC5B77374C14}" type="presParOf" srcId="{64491392-89AA-4624-B2CA-08A62F6150F0}" destId="{BCD749BE-4655-4C87-BD3F-177FE889EF41}" srcOrd="3" destOrd="0" presId="urn:microsoft.com/office/officeart/2005/8/layout/pList2"/>
    <dgm:cxn modelId="{3780D07C-9F85-4019-8288-3ACAFB1CB5BC}" type="presParOf" srcId="{64491392-89AA-4624-B2CA-08A62F6150F0}" destId="{398F3214-D9D2-403C-BD7C-0E1D9D79D58A}" srcOrd="4" destOrd="0" presId="urn:microsoft.com/office/officeart/2005/8/layout/pList2"/>
    <dgm:cxn modelId="{E794040B-148C-4A04-AD05-CC2B17D3A969}" type="presParOf" srcId="{398F3214-D9D2-403C-BD7C-0E1D9D79D58A}" destId="{D5CAC136-E37A-47D1-B0ED-DCE70D8FE29A}" srcOrd="0" destOrd="0" presId="urn:microsoft.com/office/officeart/2005/8/layout/pList2"/>
    <dgm:cxn modelId="{F5BE52AA-5BE8-48BD-9030-7A4DDEA82082}" type="presParOf" srcId="{398F3214-D9D2-403C-BD7C-0E1D9D79D58A}" destId="{67707FAC-9A3A-432D-B615-B5F36AB9D5E7}" srcOrd="1" destOrd="0" presId="urn:microsoft.com/office/officeart/2005/8/layout/pList2"/>
    <dgm:cxn modelId="{58F064F1-2F20-44F4-B56D-0E6BBC557437}" type="presParOf" srcId="{398F3214-D9D2-403C-BD7C-0E1D9D79D58A}" destId="{7937B75E-022B-4446-BCAF-2F83C65A6F14}" srcOrd="2" destOrd="0" presId="urn:microsoft.com/office/officeart/2005/8/layout/pList2"/>
    <dgm:cxn modelId="{134453EE-3C8E-44FB-87D1-68546728B797}" type="presParOf" srcId="{64491392-89AA-4624-B2CA-08A62F6150F0}" destId="{0A30CBE1-5469-49F7-9EDE-1992B3A95872}" srcOrd="5" destOrd="0" presId="urn:microsoft.com/office/officeart/2005/8/layout/pList2"/>
    <dgm:cxn modelId="{0995017E-3C8C-4FE1-86A7-D69D990DE53F}" type="presParOf" srcId="{64491392-89AA-4624-B2CA-08A62F6150F0}" destId="{B62C3007-DC1A-4246-BC36-308BAE79D15C}" srcOrd="6" destOrd="0" presId="urn:microsoft.com/office/officeart/2005/8/layout/pList2"/>
    <dgm:cxn modelId="{7DB3EC6F-4AF6-4D97-92A3-6CBB21698017}" type="presParOf" srcId="{B62C3007-DC1A-4246-BC36-308BAE79D15C}" destId="{BB4C833D-3D80-4406-AAC2-14AFFB343C7B}" srcOrd="0" destOrd="0" presId="urn:microsoft.com/office/officeart/2005/8/layout/pList2"/>
    <dgm:cxn modelId="{3ECA4601-7318-4434-813E-278FB62502C1}" type="presParOf" srcId="{B62C3007-DC1A-4246-BC36-308BAE79D15C}" destId="{683408C3-5F8E-46C8-985F-46D56FB08046}" srcOrd="1" destOrd="0" presId="urn:microsoft.com/office/officeart/2005/8/layout/pList2"/>
    <dgm:cxn modelId="{DE0DA596-4C39-4659-8FBF-641405E50E0D}" type="presParOf" srcId="{B62C3007-DC1A-4246-BC36-308BAE79D15C}" destId="{3CD00292-D9E8-4A44-A264-EE1EAD6CA89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27D3F-6526-4C26-B206-89FCEBDE82CF}">
      <dsp:nvSpPr>
        <dsp:cNvPr id="0" name=""/>
        <dsp:cNvSpPr/>
      </dsp:nvSpPr>
      <dsp:spPr>
        <a:xfrm>
          <a:off x="0" y="-230533"/>
          <a:ext cx="10058399" cy="2782368"/>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9947CE-80A6-4F22-97A6-736B5FD04741}">
      <dsp:nvSpPr>
        <dsp:cNvPr id="0" name=""/>
        <dsp:cNvSpPr/>
      </dsp:nvSpPr>
      <dsp:spPr>
        <a:xfrm>
          <a:off x="314235" y="249302"/>
          <a:ext cx="2197524" cy="1608684"/>
        </a:xfrm>
        <a:prstGeom prst="roundRect">
          <a:avLst>
            <a:gd name="adj" fmla="val 10000"/>
          </a:avLst>
        </a:prstGeom>
        <a:blipFill rotWithShape="1">
          <a:blip xmlns:r="http://schemas.openxmlformats.org/officeDocument/2006/relationships" r:embed="rId1"/>
          <a:srcRect/>
          <a:stretch>
            <a:fillRect t="-18000" b="-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E5AF93-2370-444F-AA88-2F8D9CA6B84A}">
      <dsp:nvSpPr>
        <dsp:cNvPr id="0" name=""/>
        <dsp:cNvSpPr/>
      </dsp:nvSpPr>
      <dsp:spPr>
        <a:xfrm rot="10800000">
          <a:off x="304521" y="2090766"/>
          <a:ext cx="2197524" cy="2273617"/>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Acute Change of Fluctuating Course of Mental Status </a:t>
          </a:r>
        </a:p>
      </dsp:txBody>
      <dsp:txXfrm rot="10800000">
        <a:off x="372102" y="2090766"/>
        <a:ext cx="2062362" cy="2206036"/>
      </dsp:txXfrm>
    </dsp:sp>
    <dsp:sp modelId="{283D90C2-F37D-4907-A4E4-4F2FD4A816F5}">
      <dsp:nvSpPr>
        <dsp:cNvPr id="0" name=""/>
        <dsp:cNvSpPr/>
      </dsp:nvSpPr>
      <dsp:spPr>
        <a:xfrm>
          <a:off x="2731512" y="249302"/>
          <a:ext cx="2197524" cy="1608684"/>
        </a:xfrm>
        <a:prstGeom prst="roundRect">
          <a:avLst>
            <a:gd name="adj" fmla="val 10000"/>
          </a:avLst>
        </a:prstGeom>
        <a:blipFill rotWithShape="1">
          <a:blip xmlns:r="http://schemas.openxmlformats.org/officeDocument/2006/relationships" r:embed="rId2"/>
          <a:srcRect/>
          <a:stretch>
            <a:fillRect t="-18000" b="-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F43CC-F98F-4ED7-BC3E-091C5637D861}">
      <dsp:nvSpPr>
        <dsp:cNvPr id="0" name=""/>
        <dsp:cNvSpPr/>
      </dsp:nvSpPr>
      <dsp:spPr>
        <a:xfrm rot="10800000">
          <a:off x="2721799" y="2090766"/>
          <a:ext cx="2197524" cy="2273617"/>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Inattention</a:t>
          </a:r>
        </a:p>
      </dsp:txBody>
      <dsp:txXfrm rot="10800000">
        <a:off x="2789380" y="2090766"/>
        <a:ext cx="2062362" cy="2206036"/>
      </dsp:txXfrm>
    </dsp:sp>
    <dsp:sp modelId="{7937B75E-022B-4446-BCAF-2F83C65A6F14}">
      <dsp:nvSpPr>
        <dsp:cNvPr id="0" name=""/>
        <dsp:cNvSpPr/>
      </dsp:nvSpPr>
      <dsp:spPr>
        <a:xfrm>
          <a:off x="5148789" y="249302"/>
          <a:ext cx="2197524" cy="1608684"/>
        </a:xfrm>
        <a:prstGeom prst="roundRect">
          <a:avLst>
            <a:gd name="adj" fmla="val 10000"/>
          </a:avLst>
        </a:prstGeom>
        <a:blipFill rotWithShape="1">
          <a:blip xmlns:r="http://schemas.openxmlformats.org/officeDocument/2006/relationships" r:embed="rId3"/>
          <a:srcRect/>
          <a:stretch>
            <a:fillRect t="-31000" b="-3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CAC136-E37A-47D1-B0ED-DCE70D8FE29A}">
      <dsp:nvSpPr>
        <dsp:cNvPr id="0" name=""/>
        <dsp:cNvSpPr/>
      </dsp:nvSpPr>
      <dsp:spPr>
        <a:xfrm rot="10800000">
          <a:off x="5139076" y="2090766"/>
          <a:ext cx="2197524" cy="2273617"/>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Disorganized thinking</a:t>
          </a:r>
        </a:p>
      </dsp:txBody>
      <dsp:txXfrm rot="10800000">
        <a:off x="5206657" y="2090766"/>
        <a:ext cx="2062362" cy="2206036"/>
      </dsp:txXfrm>
    </dsp:sp>
    <dsp:sp modelId="{3CD00292-D9E8-4A44-A264-EE1EAD6CA893}">
      <dsp:nvSpPr>
        <dsp:cNvPr id="0" name=""/>
        <dsp:cNvSpPr/>
      </dsp:nvSpPr>
      <dsp:spPr>
        <a:xfrm>
          <a:off x="7566066" y="249302"/>
          <a:ext cx="2197524" cy="1608684"/>
        </a:xfrm>
        <a:prstGeom prst="roundRect">
          <a:avLst>
            <a:gd name="adj" fmla="val 10000"/>
          </a:avLst>
        </a:prstGeom>
        <a:blipFill rotWithShape="1">
          <a:blip xmlns:r="http://schemas.openxmlformats.org/officeDocument/2006/relationships" r:embed="rId4"/>
          <a:srcRect/>
          <a:stretch>
            <a:fillRect t="-18000" b="-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4C833D-3D80-4406-AAC2-14AFFB343C7B}">
      <dsp:nvSpPr>
        <dsp:cNvPr id="0" name=""/>
        <dsp:cNvSpPr/>
      </dsp:nvSpPr>
      <dsp:spPr>
        <a:xfrm rot="10800000">
          <a:off x="7556353" y="2090766"/>
          <a:ext cx="2197524" cy="2273617"/>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Altered Level of Consciousness</a:t>
          </a:r>
        </a:p>
      </dsp:txBody>
      <dsp:txXfrm rot="10800000">
        <a:off x="7623934" y="2090766"/>
        <a:ext cx="2062362" cy="22060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27D3F-6526-4C26-B206-89FCEBDE82CF}">
      <dsp:nvSpPr>
        <dsp:cNvPr id="0" name=""/>
        <dsp:cNvSpPr/>
      </dsp:nvSpPr>
      <dsp:spPr>
        <a:xfrm>
          <a:off x="0" y="-230533"/>
          <a:ext cx="10058399" cy="2782368"/>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9947CE-80A6-4F22-97A6-736B5FD04741}">
      <dsp:nvSpPr>
        <dsp:cNvPr id="0" name=""/>
        <dsp:cNvSpPr/>
      </dsp:nvSpPr>
      <dsp:spPr>
        <a:xfrm>
          <a:off x="314235" y="249302"/>
          <a:ext cx="2197524" cy="1608684"/>
        </a:xfrm>
        <a:prstGeom prst="roundRect">
          <a:avLst>
            <a:gd name="adj" fmla="val 10000"/>
          </a:avLst>
        </a:prstGeom>
        <a:blipFill rotWithShape="1">
          <a:blip xmlns:r="http://schemas.openxmlformats.org/officeDocument/2006/relationships" r:embed="rId1"/>
          <a:srcRect/>
          <a:stretch>
            <a:fillRect t="-18000" b="-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E5AF93-2370-444F-AA88-2F8D9CA6B84A}">
      <dsp:nvSpPr>
        <dsp:cNvPr id="0" name=""/>
        <dsp:cNvSpPr/>
      </dsp:nvSpPr>
      <dsp:spPr>
        <a:xfrm rot="10800000">
          <a:off x="304521" y="2090766"/>
          <a:ext cx="2197524" cy="2273617"/>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t>Feature 1</a:t>
          </a:r>
        </a:p>
        <a:p>
          <a:pPr marL="0" lvl="0" indent="0" algn="ctr" defTabSz="1022350">
            <a:lnSpc>
              <a:spcPct val="90000"/>
            </a:lnSpc>
            <a:spcBef>
              <a:spcPct val="0"/>
            </a:spcBef>
            <a:spcAft>
              <a:spcPct val="35000"/>
            </a:spcAft>
            <a:buNone/>
          </a:pPr>
          <a:r>
            <a:rPr lang="en-US" sz="2300" kern="1200" dirty="0"/>
            <a:t>Acute Change of Fluctuating Course of Mental Status </a:t>
          </a:r>
        </a:p>
      </dsp:txBody>
      <dsp:txXfrm rot="10800000">
        <a:off x="372102" y="2090766"/>
        <a:ext cx="2062362" cy="2206036"/>
      </dsp:txXfrm>
    </dsp:sp>
    <dsp:sp modelId="{283D90C2-F37D-4907-A4E4-4F2FD4A816F5}">
      <dsp:nvSpPr>
        <dsp:cNvPr id="0" name=""/>
        <dsp:cNvSpPr/>
      </dsp:nvSpPr>
      <dsp:spPr>
        <a:xfrm>
          <a:off x="2731512" y="249302"/>
          <a:ext cx="2197524" cy="1608684"/>
        </a:xfrm>
        <a:prstGeom prst="roundRect">
          <a:avLst>
            <a:gd name="adj" fmla="val 10000"/>
          </a:avLst>
        </a:prstGeom>
        <a:blipFill rotWithShape="1">
          <a:blip xmlns:r="http://schemas.openxmlformats.org/officeDocument/2006/relationships" r:embed="rId2"/>
          <a:srcRect/>
          <a:stretch>
            <a:fillRect t="-18000" b="-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F43CC-F98F-4ED7-BC3E-091C5637D861}">
      <dsp:nvSpPr>
        <dsp:cNvPr id="0" name=""/>
        <dsp:cNvSpPr/>
      </dsp:nvSpPr>
      <dsp:spPr>
        <a:xfrm rot="10800000">
          <a:off x="2721799" y="2090766"/>
          <a:ext cx="2197524" cy="2273617"/>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t>Feature 2</a:t>
          </a:r>
        </a:p>
        <a:p>
          <a:pPr marL="0" lvl="0" indent="0" algn="ctr" defTabSz="1022350">
            <a:lnSpc>
              <a:spcPct val="90000"/>
            </a:lnSpc>
            <a:spcBef>
              <a:spcPct val="0"/>
            </a:spcBef>
            <a:spcAft>
              <a:spcPct val="35000"/>
            </a:spcAft>
            <a:buNone/>
          </a:pPr>
          <a:r>
            <a:rPr lang="en-US" sz="2300" kern="1200" dirty="0"/>
            <a:t>Inattention</a:t>
          </a:r>
        </a:p>
      </dsp:txBody>
      <dsp:txXfrm rot="10800000">
        <a:off x="2789380" y="2090766"/>
        <a:ext cx="2062362" cy="2206036"/>
      </dsp:txXfrm>
    </dsp:sp>
    <dsp:sp modelId="{7937B75E-022B-4446-BCAF-2F83C65A6F14}">
      <dsp:nvSpPr>
        <dsp:cNvPr id="0" name=""/>
        <dsp:cNvSpPr/>
      </dsp:nvSpPr>
      <dsp:spPr>
        <a:xfrm>
          <a:off x="5148789" y="249302"/>
          <a:ext cx="2197524" cy="1608684"/>
        </a:xfrm>
        <a:prstGeom prst="roundRect">
          <a:avLst>
            <a:gd name="adj" fmla="val 10000"/>
          </a:avLst>
        </a:prstGeom>
        <a:blipFill rotWithShape="1">
          <a:blip xmlns:r="http://schemas.openxmlformats.org/officeDocument/2006/relationships" r:embed="rId3"/>
          <a:srcRect/>
          <a:stretch>
            <a:fillRect t="-31000" b="-3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CAC136-E37A-47D1-B0ED-DCE70D8FE29A}">
      <dsp:nvSpPr>
        <dsp:cNvPr id="0" name=""/>
        <dsp:cNvSpPr/>
      </dsp:nvSpPr>
      <dsp:spPr>
        <a:xfrm rot="10800000">
          <a:off x="5139076" y="2090766"/>
          <a:ext cx="2197524" cy="2273617"/>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t>Feature 3</a:t>
          </a:r>
        </a:p>
        <a:p>
          <a:pPr marL="0" lvl="0" indent="0" algn="ctr" defTabSz="1022350">
            <a:lnSpc>
              <a:spcPct val="90000"/>
            </a:lnSpc>
            <a:spcBef>
              <a:spcPct val="0"/>
            </a:spcBef>
            <a:spcAft>
              <a:spcPct val="35000"/>
            </a:spcAft>
            <a:buNone/>
          </a:pPr>
          <a:r>
            <a:rPr lang="en-US" sz="2300" kern="1200" dirty="0"/>
            <a:t>Disorganized thinking</a:t>
          </a:r>
        </a:p>
      </dsp:txBody>
      <dsp:txXfrm rot="10800000">
        <a:off x="5206657" y="2090766"/>
        <a:ext cx="2062362" cy="2206036"/>
      </dsp:txXfrm>
    </dsp:sp>
    <dsp:sp modelId="{3CD00292-D9E8-4A44-A264-EE1EAD6CA893}">
      <dsp:nvSpPr>
        <dsp:cNvPr id="0" name=""/>
        <dsp:cNvSpPr/>
      </dsp:nvSpPr>
      <dsp:spPr>
        <a:xfrm>
          <a:off x="7566066" y="249302"/>
          <a:ext cx="2197524" cy="1608684"/>
        </a:xfrm>
        <a:prstGeom prst="roundRect">
          <a:avLst>
            <a:gd name="adj" fmla="val 10000"/>
          </a:avLst>
        </a:prstGeom>
        <a:blipFill rotWithShape="1">
          <a:blip xmlns:r="http://schemas.openxmlformats.org/officeDocument/2006/relationships" r:embed="rId4"/>
          <a:srcRect/>
          <a:stretch>
            <a:fillRect t="-18000" b="-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4C833D-3D80-4406-AAC2-14AFFB343C7B}">
      <dsp:nvSpPr>
        <dsp:cNvPr id="0" name=""/>
        <dsp:cNvSpPr/>
      </dsp:nvSpPr>
      <dsp:spPr>
        <a:xfrm rot="10800000">
          <a:off x="7556353" y="2090766"/>
          <a:ext cx="2197524" cy="2273617"/>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t>Feature 4</a:t>
          </a:r>
        </a:p>
        <a:p>
          <a:pPr marL="0" lvl="0" indent="0" algn="ctr" defTabSz="1022350">
            <a:lnSpc>
              <a:spcPct val="90000"/>
            </a:lnSpc>
            <a:spcBef>
              <a:spcPct val="0"/>
            </a:spcBef>
            <a:spcAft>
              <a:spcPct val="35000"/>
            </a:spcAft>
            <a:buNone/>
          </a:pPr>
          <a:r>
            <a:rPr lang="en-US" sz="2300" kern="1200" dirty="0"/>
            <a:t>Altered Level of Consciousness</a:t>
          </a:r>
        </a:p>
      </dsp:txBody>
      <dsp:txXfrm rot="10800000">
        <a:off x="7623934" y="2090766"/>
        <a:ext cx="2062362" cy="2206036"/>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579D7-D572-4DBD-9F30-3035E3135F3F}" type="datetimeFigureOut">
              <a:rPr lang="en-US" smtClean="0"/>
              <a:t>11/10/2023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B4FB51-78FA-4313-B580-2758404E98A6}" type="slidenum">
              <a:rPr lang="en-US" smtClean="0"/>
              <a:t>‹#›</a:t>
            </a:fld>
            <a:endParaRPr lang="en-US"/>
          </a:p>
        </p:txBody>
      </p:sp>
    </p:spTree>
    <p:extLst>
      <p:ext uri="{BB962C8B-B14F-4D97-AF65-F5344CB8AC3E}">
        <p14:creationId xmlns:p14="http://schemas.microsoft.com/office/powerpoint/2010/main" val="2080992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buFont typeface="+mj-lt"/>
              <a:buNone/>
            </a:pPr>
            <a:r>
              <a:rPr lang="en-US" b="0" i="0" dirty="0">
                <a:solidFill>
                  <a:srgbClr val="0F0F0F"/>
                </a:solidFill>
                <a:effectLst/>
                <a:latin typeface="Söhne"/>
              </a:rPr>
              <a:t>Studies show that delirium occurs in 20-80% of ICU patients, with higher rates in mechanically ventilated patients. This wide range is due to differences in patient populations, ICU types, and assessment methods. </a:t>
            </a:r>
            <a:r>
              <a:rPr lang="en-US" b="0" i="0" dirty="0">
                <a:effectLst/>
                <a:latin typeface="Söhne"/>
              </a:rPr>
              <a:t>ICU patients are particularly at risk due to severe illnesses, invasive procedures, sedative medications, and the ICU environment itself, which can be disorienting. Despite its prevalence, delirium is often underdiagnosed due to its fluctuating nature and the presence of hypoactive forms, which are less obvious than hyperactive delirium. Therefore, it is important to use a validated tool for delirium screening on all ICU patients.</a:t>
            </a:r>
          </a:p>
          <a:p>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1</a:t>
            </a:fld>
            <a:endParaRPr lang="en-US"/>
          </a:p>
        </p:txBody>
      </p:sp>
    </p:spTree>
    <p:extLst>
      <p:ext uri="{BB962C8B-B14F-4D97-AF65-F5344CB8AC3E}">
        <p14:creationId xmlns:p14="http://schemas.microsoft.com/office/powerpoint/2010/main" val="1211550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how a patient described his state of mind when he was in the ICU: </a:t>
            </a:r>
            <a:r>
              <a:rPr lang="en-US" sz="1200" b="0" i="1" u="none" strike="noStrike" baseline="0" dirty="0">
                <a:solidFill>
                  <a:schemeClr val="bg1"/>
                </a:solidFill>
                <a:latin typeface="Calibri-Italic"/>
              </a:rPr>
              <a:t>“The time I spent seems like it was in a huge, empty gray space, sort of like a monstrous underground parking garage with no cars, only me, floating or seeming to float, on something. Every once in a while, I would get to an edge of something horrible and I thought, ‘if I just let go, then this horror will be over.’”</a:t>
            </a:r>
            <a:endParaRPr lang="en-US" sz="16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2</a:t>
            </a:fld>
            <a:endParaRPr lang="en-US"/>
          </a:p>
        </p:txBody>
      </p:sp>
    </p:spTree>
    <p:extLst>
      <p:ext uri="{BB962C8B-B14F-4D97-AF65-F5344CB8AC3E}">
        <p14:creationId xmlns:p14="http://schemas.microsoft.com/office/powerpoint/2010/main" val="9508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The Confusion Assessment Method for the Intensive Care Unit (CAM-ICU) is a validated diagnostic tool specifically designed to assess delirium in critically ill patients who are in the Intensive Care Unit. This tool is designed to be quick, non-invasive, and easy to use, making it suitable for the ICU environment where patients may be unable to communicate effectively due to intubation or sedation. </a:t>
            </a:r>
          </a:p>
          <a:p>
            <a:pPr algn="l"/>
            <a:r>
              <a:rPr lang="en-US" b="0" i="0" dirty="0">
                <a:effectLst/>
                <a:latin typeface="Söhne"/>
              </a:rPr>
              <a:t>Delirium is an acute alteration in mental status, characterized by confusion, inattention, disorganized thinking, and sometimes altered levels of consciousness.</a:t>
            </a:r>
          </a:p>
          <a:p>
            <a:pPr algn="l"/>
            <a:r>
              <a:rPr lang="en-US" b="0" i="0" dirty="0">
                <a:effectLst/>
                <a:latin typeface="Söhne"/>
              </a:rPr>
              <a:t>The key features of CAM-ICU are:</a:t>
            </a:r>
          </a:p>
          <a:p>
            <a:pPr algn="l">
              <a:buFont typeface="+mj-lt"/>
              <a:buAutoNum type="arabicPeriod"/>
            </a:pPr>
            <a:r>
              <a:rPr lang="en-US" b="1" i="0" dirty="0">
                <a:effectLst/>
                <a:latin typeface="Söhne"/>
              </a:rPr>
              <a:t>Assessment of Acute Change or Fluctuating Course</a:t>
            </a:r>
            <a:r>
              <a:rPr lang="en-US" b="0" i="0" dirty="0">
                <a:effectLst/>
                <a:latin typeface="Söhne"/>
              </a:rPr>
              <a:t>: This element evaluates if there is a rapid change in the patient’s mental status from their baseline, which tends to fluctuate during the day.</a:t>
            </a:r>
          </a:p>
          <a:p>
            <a:pPr algn="l">
              <a:buFont typeface="+mj-lt"/>
              <a:buAutoNum type="arabicPeriod"/>
            </a:pPr>
            <a:r>
              <a:rPr lang="en-US" b="1" i="0" dirty="0">
                <a:effectLst/>
                <a:latin typeface="Söhne"/>
              </a:rPr>
              <a:t>Inattention</a:t>
            </a:r>
            <a:r>
              <a:rPr lang="en-US" b="0" i="0" dirty="0">
                <a:effectLst/>
                <a:latin typeface="Söhne"/>
              </a:rPr>
              <a:t>: The patient’s ability to maintain attention is tested, often by asking them to perform simple tasks like squeezing the examiner's hand upon hearing a specific letter in a string of letters being read out.</a:t>
            </a:r>
          </a:p>
          <a:p>
            <a:pPr algn="l">
              <a:buFont typeface="+mj-lt"/>
              <a:buAutoNum type="arabicPeriod"/>
            </a:pPr>
            <a:r>
              <a:rPr lang="en-US" b="1" i="0" dirty="0">
                <a:effectLst/>
                <a:latin typeface="Söhne"/>
              </a:rPr>
              <a:t>Disorganized Thinking</a:t>
            </a:r>
            <a:r>
              <a:rPr lang="en-US" b="0" i="0" dirty="0">
                <a:effectLst/>
                <a:latin typeface="Söhne"/>
              </a:rPr>
              <a:t>: This is assessed by asking the patient a series of questions or giving them simple commands to test their ability to think in a coherent and logical manner.</a:t>
            </a:r>
          </a:p>
          <a:p>
            <a:pPr algn="l">
              <a:buFont typeface="+mj-lt"/>
              <a:buAutoNum type="arabicPeriod"/>
            </a:pPr>
            <a:r>
              <a:rPr lang="en-US" b="1" i="0" dirty="0">
                <a:effectLst/>
                <a:latin typeface="Söhne"/>
              </a:rPr>
              <a:t>Altered Level of Consciousness</a:t>
            </a:r>
            <a:r>
              <a:rPr lang="en-US" b="0" i="0" dirty="0">
                <a:effectLst/>
                <a:latin typeface="Söhne"/>
              </a:rPr>
              <a:t>: This involves determining if the patient’s level of consciousness is anything other than alert (e.g., vigilant, lethargic, stuporous, or comatose).</a:t>
            </a:r>
          </a:p>
          <a:p>
            <a:pPr algn="l">
              <a:buFont typeface="+mj-lt"/>
              <a:buAutoNum type="arabicPeriod"/>
            </a:pPr>
            <a:endParaRPr lang="en-US" b="0" i="0" dirty="0">
              <a:effectLst/>
              <a:latin typeface="Söhne"/>
            </a:endParaRPr>
          </a:p>
          <a:p>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3</a:t>
            </a:fld>
            <a:endParaRPr lang="en-US"/>
          </a:p>
        </p:txBody>
      </p:sp>
    </p:spTree>
    <p:extLst>
      <p:ext uri="{BB962C8B-B14F-4D97-AF65-F5344CB8AC3E}">
        <p14:creationId xmlns:p14="http://schemas.microsoft.com/office/powerpoint/2010/main" val="3282365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To assess for fluctuation or acute change of mental status, you would ask the question: is the patient different than his/her baseline mental status? </a:t>
            </a:r>
          </a:p>
          <a:p>
            <a:r>
              <a:rPr lang="en-US" dirty="0">
                <a:effectLst/>
              </a:rPr>
              <a:t>or</a:t>
            </a:r>
          </a:p>
          <a:p>
            <a:r>
              <a:rPr lang="en-US" dirty="0">
                <a:effectLst/>
              </a:rPr>
              <a:t>Has the patient had any fluctuation in mental status in the past 24 hours as evidenced by fluctuation on a sedation/level of consciousness scale (i.e., RASS, SAS, or GCS) or previous delirium assessment?</a:t>
            </a:r>
          </a:p>
          <a:p>
            <a:r>
              <a:rPr lang="en-US" dirty="0">
                <a:effectLst/>
              </a:rPr>
              <a:t>If the answer is yes to either of the previous questions, then proceed to the next step, if the answer is no to both questions, then the patient does not have delirium.</a:t>
            </a:r>
          </a:p>
          <a:p>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4</a:t>
            </a:fld>
            <a:endParaRPr lang="en-US"/>
          </a:p>
        </p:txBody>
      </p:sp>
    </p:spTree>
    <p:extLst>
      <p:ext uri="{BB962C8B-B14F-4D97-AF65-F5344CB8AC3E}">
        <p14:creationId xmlns:p14="http://schemas.microsoft.com/office/powerpoint/2010/main" val="76585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 for inattention, you should perform </a:t>
            </a:r>
            <a:r>
              <a:rPr lang="en-US" dirty="0">
                <a:effectLst/>
              </a:rPr>
              <a:t>letters Attention Test, say to the patient, “I am going to read you a series of 10 letters. Whenever</a:t>
            </a:r>
          </a:p>
          <a:p>
            <a:r>
              <a:rPr lang="en-US" dirty="0">
                <a:effectLst/>
              </a:rPr>
              <a:t>you hear the letter ‘A,’ indicate by squeezing my hand.” then read letters from the following letter list in a normal tone 3 seconds apart.</a:t>
            </a:r>
          </a:p>
          <a:p>
            <a:br>
              <a:rPr lang="en-US" dirty="0">
                <a:effectLst/>
              </a:rPr>
            </a:br>
            <a:endParaRPr lang="en-US" dirty="0">
              <a:effectLst/>
            </a:endParaRPr>
          </a:p>
          <a:p>
            <a:r>
              <a:rPr lang="en-US" dirty="0">
                <a:effectLst/>
              </a:rPr>
              <a:t>S A V E A H A </a:t>
            </a:r>
            <a:r>
              <a:rPr lang="en-US" dirty="0" err="1">
                <a:effectLst/>
              </a:rPr>
              <a:t>A</a:t>
            </a:r>
            <a:r>
              <a:rPr lang="en-US" dirty="0">
                <a:effectLst/>
              </a:rPr>
              <a:t> R T</a:t>
            </a:r>
            <a:br>
              <a:rPr lang="en-US" dirty="0">
                <a:effectLst/>
              </a:rPr>
            </a:br>
            <a:endParaRPr lang="en-US" dirty="0">
              <a:effectLst/>
            </a:endParaRPr>
          </a:p>
          <a:p>
            <a:r>
              <a:rPr lang="en-US" dirty="0">
                <a:effectLst/>
              </a:rPr>
              <a:t>Errors are counted when patient fails to squeeze on the letter “A” and when the patient squeezes on any letter other than “A.”</a:t>
            </a:r>
          </a:p>
          <a:p>
            <a:r>
              <a:rPr lang="en-US" dirty="0">
                <a:effectLst/>
              </a:rPr>
              <a:t>• If the patient squeezes on all letters, consider all incorrect (i.e. 10 errors)</a:t>
            </a:r>
          </a:p>
          <a:p>
            <a:r>
              <a:rPr lang="en-US" dirty="0">
                <a:effectLst/>
              </a:rPr>
              <a:t>• If the patient does not squeeze on any letters, consider all incorrect (i.e. 10 errors)</a:t>
            </a:r>
          </a:p>
          <a:p>
            <a:endParaRPr lang="en-US" dirty="0">
              <a:effectLst/>
            </a:endParaRPr>
          </a:p>
          <a:p>
            <a:r>
              <a:rPr lang="en-US" dirty="0">
                <a:effectLst/>
              </a:rPr>
              <a:t>If patient had 2 errors or more, then proceed to step 3, otherwise, patient is not delirious.</a:t>
            </a:r>
          </a:p>
          <a:p>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5</a:t>
            </a:fld>
            <a:endParaRPr lang="en-US"/>
          </a:p>
        </p:txBody>
      </p:sp>
    </p:spTree>
    <p:extLst>
      <p:ext uri="{BB962C8B-B14F-4D97-AF65-F5344CB8AC3E}">
        <p14:creationId xmlns:p14="http://schemas.microsoft.com/office/powerpoint/2010/main" val="965775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effectLst/>
              </a:rPr>
              <a:t>You can ask simple questions with a Yes/No answers such as:</a:t>
            </a:r>
          </a:p>
          <a:p>
            <a:pPr>
              <a:buFont typeface="Wingdings" panose="05000000000000000000" pitchFamily="2" charset="2"/>
              <a:buChar char="§"/>
            </a:pPr>
            <a:r>
              <a:rPr lang="en-US" dirty="0">
                <a:effectLst/>
              </a:rPr>
              <a:t>Will a stone float on water?</a:t>
            </a:r>
          </a:p>
          <a:p>
            <a:pPr>
              <a:buFont typeface="Wingdings" panose="05000000000000000000" pitchFamily="2" charset="2"/>
              <a:buChar char="§"/>
            </a:pPr>
            <a:r>
              <a:rPr lang="en-US" dirty="0">
                <a:effectLst/>
              </a:rPr>
              <a:t>Are there fish in the sea?</a:t>
            </a:r>
          </a:p>
          <a:p>
            <a:pPr>
              <a:buFont typeface="Wingdings" panose="05000000000000000000" pitchFamily="2" charset="2"/>
              <a:buChar char="§"/>
            </a:pPr>
            <a:r>
              <a:rPr lang="en-US" dirty="0">
                <a:effectLst/>
              </a:rPr>
              <a:t>Does one pound weigh more than two pounds?</a:t>
            </a:r>
          </a:p>
          <a:p>
            <a:pPr>
              <a:buFont typeface="Wingdings" panose="05000000000000000000" pitchFamily="2" charset="2"/>
              <a:buChar char="§"/>
            </a:pPr>
            <a:r>
              <a:rPr lang="en-US" dirty="0">
                <a:effectLst/>
              </a:rPr>
              <a:t>Can you use a hammer to pound a nail?</a:t>
            </a:r>
          </a:p>
          <a:p>
            <a:endParaRPr lang="en-US" dirty="0">
              <a:effectLst/>
            </a:endParaRPr>
          </a:p>
          <a:p>
            <a:r>
              <a:rPr lang="en-US" dirty="0">
                <a:effectLst/>
              </a:rPr>
              <a:t>Errors are counted when the patient incorrectly answers a question.</a:t>
            </a:r>
          </a:p>
          <a:p>
            <a:r>
              <a:rPr lang="en-US" dirty="0">
                <a:effectLst/>
              </a:rPr>
              <a:t>You can also demonstrate disorganized thinking by saying to patient: “Hold up this many fingers” and you hold 2 fingers in front of patient, Then ask him to do the same thing with the other hand, but do not repeat number of fingers, or ask him to add one more finger, if unable to move both arms.</a:t>
            </a:r>
          </a:p>
          <a:p>
            <a:r>
              <a:rPr lang="en-US" dirty="0">
                <a:effectLst/>
              </a:rPr>
              <a:t>An error is counted if patient is unable to complete the entire command.</a:t>
            </a:r>
          </a:p>
          <a:p>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6</a:t>
            </a:fld>
            <a:endParaRPr lang="en-US"/>
          </a:p>
        </p:txBody>
      </p:sp>
    </p:spTree>
    <p:extLst>
      <p:ext uri="{BB962C8B-B14F-4D97-AF65-F5344CB8AC3E}">
        <p14:creationId xmlns:p14="http://schemas.microsoft.com/office/powerpoint/2010/main" val="1675904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Present if the actual RASS score is anything other than alert and calm (zero).</a:t>
            </a:r>
          </a:p>
        </p:txBody>
      </p:sp>
      <p:sp>
        <p:nvSpPr>
          <p:cNvPr id="4" name="Slide Number Placeholder 3"/>
          <p:cNvSpPr>
            <a:spLocks noGrp="1"/>
          </p:cNvSpPr>
          <p:nvPr>
            <p:ph type="sldNum" sz="quarter" idx="5"/>
          </p:nvPr>
        </p:nvSpPr>
        <p:spPr/>
        <p:txBody>
          <a:bodyPr/>
          <a:lstStyle/>
          <a:p>
            <a:fld id="{E9B4FB51-78FA-4313-B580-2758404E98A6}" type="slidenum">
              <a:rPr lang="en-US" smtClean="0"/>
              <a:t>7</a:t>
            </a:fld>
            <a:endParaRPr lang="en-US"/>
          </a:p>
        </p:txBody>
      </p:sp>
    </p:spTree>
    <p:extLst>
      <p:ext uri="{BB962C8B-B14F-4D97-AF65-F5344CB8AC3E}">
        <p14:creationId xmlns:p14="http://schemas.microsoft.com/office/powerpoint/2010/main" val="954606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öhne"/>
              </a:rPr>
              <a:t>To diagnose delirium using CAM-ICU, the patient must exhibit both the first and the second features (acute change and inattention), along with either disorganized thinking or an altered level of consciousness.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öhne"/>
              </a:rPr>
              <a:t>Regular assessments with CAM-ICU can help in the early detection and management of delirium, which is crucial given its association with longer hospital stays, increased mortality rates, and higher risks of long-term cognitive impairment. It is recommended that all patients in the ICU be screened for delirium with CAM-ICU at least twice a day.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E9B4FB51-78FA-4313-B580-2758404E98A6}" type="slidenum">
              <a:rPr lang="en-US" smtClean="0"/>
              <a:t>8</a:t>
            </a:fld>
            <a:endParaRPr lang="en-US"/>
          </a:p>
        </p:txBody>
      </p:sp>
    </p:spTree>
    <p:extLst>
      <p:ext uri="{BB962C8B-B14F-4D97-AF65-F5344CB8AC3E}">
        <p14:creationId xmlns:p14="http://schemas.microsoft.com/office/powerpoint/2010/main" val="4007716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035888"/>
            <a:ext cx="10058400" cy="3566160"/>
          </a:xfrm>
          <a:prstGeom prst="rect">
            <a:avLst/>
          </a:prstGeom>
        </p:spPr>
        <p:txBody>
          <a:bodyPr anchor="b">
            <a:normAutofit/>
          </a:bodyPr>
          <a:lstStyle>
            <a:lvl1pPr algn="ctr">
              <a:lnSpc>
                <a:spcPct val="85000"/>
              </a:lnSpc>
              <a:defRPr sz="5400" b="1" spc="-51" baseline="0">
                <a:solidFill>
                  <a:schemeClr val="tx1">
                    <a:lumMod val="85000"/>
                    <a:lumOff val="15000"/>
                  </a:schemeClr>
                </a:solidFill>
              </a:defRPr>
            </a:lvl1pPr>
          </a:lstStyle>
          <a:p>
            <a:r>
              <a:rPr lang="en-US" dirty="0"/>
              <a:t>Click to edit Master title style</a:t>
            </a:r>
          </a:p>
        </p:txBody>
      </p:sp>
      <p:sp>
        <p:nvSpPr>
          <p:cNvPr id="15" name="Rectangle 14"/>
          <p:cNvSpPr/>
          <p:nvPr userDrawn="1"/>
        </p:nvSpPr>
        <p:spPr>
          <a:xfrm>
            <a:off x="1" y="6334802"/>
            <a:ext cx="12192001" cy="6599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732556"/>
            <a:ext cx="10058400" cy="1143000"/>
          </a:xfrm>
        </p:spPr>
        <p:txBody>
          <a:bodyPr lIns="91440" rIns="91440">
            <a:normAutofit/>
          </a:bodyPr>
          <a:lstStyle>
            <a:lvl1pPr marL="0" indent="0" algn="ctr">
              <a:buNone/>
              <a:defRPr sz="20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cxnSp>
        <p:nvCxnSpPr>
          <p:cNvPr id="10" name="Straight Connector 9"/>
          <p:cNvCxnSpPr/>
          <p:nvPr userDrawn="1"/>
        </p:nvCxnSpPr>
        <p:spPr>
          <a:xfrm>
            <a:off x="1094257" y="4643007"/>
            <a:ext cx="10058400" cy="0"/>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sp>
        <p:nvSpPr>
          <p:cNvPr id="16" name="Date Placeholder 3"/>
          <p:cNvSpPr>
            <a:spLocks noGrp="1"/>
          </p:cNvSpPr>
          <p:nvPr>
            <p:ph type="dt" sz="half" idx="10"/>
          </p:nvPr>
        </p:nvSpPr>
        <p:spPr>
          <a:xfrm>
            <a:off x="9626297" y="6448901"/>
            <a:ext cx="1716619" cy="365125"/>
          </a:xfrm>
        </p:spPr>
        <p:txBody>
          <a:bodyPr/>
          <a:lstStyle>
            <a:lvl1pPr>
              <a:defRPr sz="1200"/>
            </a:lvl1pPr>
          </a:lstStyle>
          <a:p>
            <a:fld id="{436346DF-2975-4CF6-8CE8-54475013E050}" type="datetimeFigureOut">
              <a:rPr lang="en-US" smtClean="0"/>
              <a:pPr/>
              <a:t>11/10/2023</a:t>
            </a:fld>
            <a:endParaRPr lang="en-US"/>
          </a:p>
        </p:txBody>
      </p:sp>
      <p:sp>
        <p:nvSpPr>
          <p:cNvPr id="17" name="Footer Placeholder 4"/>
          <p:cNvSpPr>
            <a:spLocks noGrp="1"/>
          </p:cNvSpPr>
          <p:nvPr>
            <p:ph type="ftr" sz="quarter" idx="11"/>
          </p:nvPr>
        </p:nvSpPr>
        <p:spPr>
          <a:xfrm>
            <a:off x="1735931" y="6448901"/>
            <a:ext cx="7805399" cy="365125"/>
          </a:xfrm>
        </p:spPr>
        <p:txBody>
          <a:bodyPr/>
          <a:lstStyle>
            <a:lvl1pPr algn="l">
              <a:defRPr sz="1200"/>
            </a:lvl1pPr>
          </a:lstStyle>
          <a:p>
            <a:r>
              <a:rPr lang="en-US" cap="none"/>
              <a:t>Footer</a:t>
            </a:r>
          </a:p>
        </p:txBody>
      </p:sp>
      <p:sp>
        <p:nvSpPr>
          <p:cNvPr id="18" name="Slide Number Placeholder 5"/>
          <p:cNvSpPr>
            <a:spLocks noGrp="1"/>
          </p:cNvSpPr>
          <p:nvPr>
            <p:ph type="sldNum" sz="quarter" idx="12"/>
          </p:nvPr>
        </p:nvSpPr>
        <p:spPr>
          <a:xfrm>
            <a:off x="11315702" y="6448901"/>
            <a:ext cx="745871" cy="365125"/>
          </a:xfrm>
        </p:spPr>
        <p:txBody>
          <a:bodyPr/>
          <a:lstStyle>
            <a:lvl1pPr>
              <a:defRPr sz="1200"/>
            </a:lvl1pPr>
          </a:lstStyle>
          <a:p>
            <a:fld id="{208E5E19-25EC-4207-AA92-F87E7D120BC1}" type="slidenum">
              <a:rPr lang="en-US" smtClean="0"/>
              <a:pPr/>
              <a:t>‹#›</a:t>
            </a:fld>
            <a:endParaRPr lang="en-US"/>
          </a:p>
        </p:txBody>
      </p:sp>
      <p:sp>
        <p:nvSpPr>
          <p:cNvPr id="6" name="TextBox 5">
            <a:extLst>
              <a:ext uri="{FF2B5EF4-FFF2-40B4-BE49-F238E27FC236}">
                <a16:creationId xmlns:a16="http://schemas.microsoft.com/office/drawing/2014/main" id="{89D8A11B-BE1C-767B-3E3D-BDF7AF853FC5}"/>
              </a:ext>
            </a:extLst>
          </p:cNvPr>
          <p:cNvSpPr txBox="1"/>
          <p:nvPr userDrawn="1"/>
        </p:nvSpPr>
        <p:spPr>
          <a:xfrm>
            <a:off x="4142420" y="1887442"/>
            <a:ext cx="3907160"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600" i="1" dirty="0"/>
              <a:t>Spreading Knowledge – Improving Outcomes</a:t>
            </a:r>
          </a:p>
        </p:txBody>
      </p:sp>
      <p:pic>
        <p:nvPicPr>
          <p:cNvPr id="7" name="Picture 6" descr="Shape, arrow&#10;&#10;Description automatically generated">
            <a:extLst>
              <a:ext uri="{FF2B5EF4-FFF2-40B4-BE49-F238E27FC236}">
                <a16:creationId xmlns:a16="http://schemas.microsoft.com/office/drawing/2014/main" id="{53A6B5E3-2B65-C63C-BD02-D2F496D048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6628" y="397144"/>
            <a:ext cx="2518744" cy="1414228"/>
          </a:xfrm>
          <a:prstGeom prst="rect">
            <a:avLst/>
          </a:prstGeom>
        </p:spPr>
      </p:pic>
      <p:sp>
        <p:nvSpPr>
          <p:cNvPr id="4" name="Rectangle 3">
            <a:extLst>
              <a:ext uri="{FF2B5EF4-FFF2-40B4-BE49-F238E27FC236}">
                <a16:creationId xmlns:a16="http://schemas.microsoft.com/office/drawing/2014/main" id="{A808234E-AA21-392D-BE84-AD55F93948DE}"/>
              </a:ext>
            </a:extLst>
          </p:cNvPr>
          <p:cNvSpPr/>
          <p:nvPr userDrawn="1"/>
        </p:nvSpPr>
        <p:spPr>
          <a:xfrm>
            <a:off x="1" y="6400800"/>
            <a:ext cx="12192000" cy="457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757402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85530"/>
          </a:xfrm>
          <a:prstGeom prst="rect">
            <a:avLst/>
          </a:prstGeom>
        </p:spPr>
        <p:txBody>
          <a:bodyPr/>
          <a:lstStyle>
            <a:lvl1pPr marL="0">
              <a:defRPr lang="en-US" sz="4400" b="1" kern="1200" spc="-51" baseline="0">
                <a:solidFill>
                  <a:srgbClr val="000000"/>
                </a:solidFill>
                <a:effectLst>
                  <a:outerShdw blurRad="38100" dist="38100" dir="2700000" algn="tl">
                    <a:srgbClr val="000000">
                      <a:alpha val="43137"/>
                    </a:srgbClr>
                  </a:outerShdw>
                </a:effectLst>
                <a:latin typeface="Times New Roman" panose="02020603050405020304" pitchFamily="18"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1097280" y="1734749"/>
            <a:ext cx="10058400" cy="4134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626297" y="6448901"/>
            <a:ext cx="1716619" cy="365125"/>
          </a:xfrm>
          <a:prstGeom prst="rect">
            <a:avLst/>
          </a:prstGeom>
        </p:spPr>
        <p:txBody>
          <a:bodyPr/>
          <a:lstStyle>
            <a:lvl1pPr>
              <a:defRPr sz="1200"/>
            </a:lvl1pPr>
          </a:lstStyle>
          <a:p>
            <a:fld id="{436346DF-2975-4CF6-8CE8-54475013E050}" type="datetimeFigureOut">
              <a:rPr lang="en-US" smtClean="0"/>
              <a:pPr/>
              <a:t>11/10/2023</a:t>
            </a:fld>
            <a:endParaRPr lang="en-US"/>
          </a:p>
        </p:txBody>
      </p:sp>
      <p:sp>
        <p:nvSpPr>
          <p:cNvPr id="5" name="Footer Placeholder 4"/>
          <p:cNvSpPr>
            <a:spLocks noGrp="1"/>
          </p:cNvSpPr>
          <p:nvPr>
            <p:ph type="ftr" sz="quarter" idx="11"/>
          </p:nvPr>
        </p:nvSpPr>
        <p:spPr>
          <a:xfrm>
            <a:off x="1097281" y="6448901"/>
            <a:ext cx="8444049" cy="365125"/>
          </a:xfrm>
          <a:prstGeom prst="rect">
            <a:avLst/>
          </a:prstGeom>
        </p:spPr>
        <p:txBody>
          <a:bodyPr/>
          <a:lstStyle>
            <a:lvl1pPr algn="l">
              <a:defRPr sz="1200"/>
            </a:lvl1pPr>
          </a:lstStyle>
          <a:p>
            <a:r>
              <a:rPr lang="en-US" cap="none"/>
              <a:t>Footer</a:t>
            </a:r>
          </a:p>
        </p:txBody>
      </p:sp>
      <p:sp>
        <p:nvSpPr>
          <p:cNvPr id="6" name="Slide Number Placeholder 5"/>
          <p:cNvSpPr>
            <a:spLocks noGrp="1"/>
          </p:cNvSpPr>
          <p:nvPr>
            <p:ph type="sldNum" sz="quarter" idx="12"/>
          </p:nvPr>
        </p:nvSpPr>
        <p:spPr>
          <a:xfrm>
            <a:off x="11315702" y="6448901"/>
            <a:ext cx="745871" cy="365125"/>
          </a:xfrm>
          <a:prstGeom prst="rect">
            <a:avLst/>
          </a:prstGeo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2572041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79460"/>
            <a:ext cx="10058400" cy="984984"/>
          </a:xfrm>
          <a:prstGeom prst="rect">
            <a:avLst/>
          </a:prstGeom>
        </p:spPr>
        <p:txBody>
          <a:bodyPr>
            <a:normAutofit/>
          </a:bodyPr>
          <a:lstStyle>
            <a:lvl1pPr>
              <a:defRPr sz="4400"/>
            </a:lvl1pPr>
          </a:lstStyle>
          <a:p>
            <a:r>
              <a:rPr lang="en-US"/>
              <a:t>Click to edit Master title style</a:t>
            </a:r>
          </a:p>
        </p:txBody>
      </p:sp>
      <p:sp>
        <p:nvSpPr>
          <p:cNvPr id="3" name="Content Placeholder 2"/>
          <p:cNvSpPr>
            <a:spLocks noGrp="1"/>
          </p:cNvSpPr>
          <p:nvPr>
            <p:ph sz="half" idx="1"/>
          </p:nvPr>
        </p:nvSpPr>
        <p:spPr>
          <a:xfrm>
            <a:off x="1097279" y="1734749"/>
            <a:ext cx="4937760" cy="4134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734750"/>
            <a:ext cx="4937760" cy="4134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a:xfrm>
            <a:off x="9626297" y="6448901"/>
            <a:ext cx="1716619" cy="365125"/>
          </a:xfrm>
        </p:spPr>
        <p:txBody>
          <a:bodyPr/>
          <a:lstStyle>
            <a:lvl1pPr>
              <a:defRPr sz="1200"/>
            </a:lvl1pPr>
          </a:lstStyle>
          <a:p>
            <a:fld id="{436346DF-2975-4CF6-8CE8-54475013E050}" type="datetimeFigureOut">
              <a:rPr lang="en-US" smtClean="0"/>
              <a:pPr/>
              <a:t>11/10/2023</a:t>
            </a:fld>
            <a:endParaRPr lang="en-US"/>
          </a:p>
        </p:txBody>
      </p:sp>
      <p:sp>
        <p:nvSpPr>
          <p:cNvPr id="10" name="Footer Placeholder 4"/>
          <p:cNvSpPr>
            <a:spLocks noGrp="1"/>
          </p:cNvSpPr>
          <p:nvPr>
            <p:ph type="ftr" sz="quarter" idx="11"/>
          </p:nvPr>
        </p:nvSpPr>
        <p:spPr>
          <a:xfrm>
            <a:off x="1097281" y="6448901"/>
            <a:ext cx="8444049" cy="365125"/>
          </a:xfrm>
        </p:spPr>
        <p:txBody>
          <a:bodyPr/>
          <a:lstStyle>
            <a:lvl1pPr algn="l">
              <a:defRPr sz="1200"/>
            </a:lvl1pPr>
          </a:lstStyle>
          <a:p>
            <a:r>
              <a:rPr lang="en-US" cap="none"/>
              <a:t>Footer</a:t>
            </a:r>
          </a:p>
        </p:txBody>
      </p:sp>
      <p:sp>
        <p:nvSpPr>
          <p:cNvPr id="11" name="Slide Number Placeholder 5"/>
          <p:cNvSpPr>
            <a:spLocks noGrp="1"/>
          </p:cNvSpPr>
          <p:nvPr>
            <p:ph type="sldNum" sz="quarter" idx="12"/>
          </p:nvPr>
        </p:nvSpPr>
        <p:spPr>
          <a:xfrm>
            <a:off x="11315702" y="6448901"/>
            <a:ext cx="745871" cy="365125"/>
          </a:xfr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821821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7280" y="1736327"/>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472610"/>
            <a:ext cx="4937760" cy="357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736327"/>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472610"/>
            <a:ext cx="4937760" cy="357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7"/>
          <p:cNvSpPr>
            <a:spLocks noGrp="1"/>
          </p:cNvSpPr>
          <p:nvPr>
            <p:ph type="title"/>
          </p:nvPr>
        </p:nvSpPr>
        <p:spPr>
          <a:xfrm>
            <a:off x="1097280" y="286604"/>
            <a:ext cx="10058400" cy="963552"/>
          </a:xfrm>
          <a:prstGeom prst="rect">
            <a:avLst/>
          </a:prstGeom>
        </p:spPr>
        <p:txBody>
          <a:bodyPr>
            <a:normAutofit/>
          </a:bodyPr>
          <a:lstStyle>
            <a:lvl1pPr>
              <a:defRPr sz="4400"/>
            </a:lvl1pPr>
          </a:lstStyle>
          <a:p>
            <a:r>
              <a:rPr lang="en-US"/>
              <a:t>Click to edit Master title style</a:t>
            </a:r>
          </a:p>
        </p:txBody>
      </p:sp>
      <p:sp>
        <p:nvSpPr>
          <p:cNvPr id="12" name="Date Placeholder 3"/>
          <p:cNvSpPr>
            <a:spLocks noGrp="1"/>
          </p:cNvSpPr>
          <p:nvPr>
            <p:ph type="dt" sz="half" idx="10"/>
          </p:nvPr>
        </p:nvSpPr>
        <p:spPr>
          <a:xfrm>
            <a:off x="9626297" y="6448901"/>
            <a:ext cx="1716619" cy="365125"/>
          </a:xfrm>
          <a:prstGeom prst="rect">
            <a:avLst/>
          </a:prstGeom>
        </p:spPr>
        <p:txBody>
          <a:bodyPr/>
          <a:lstStyle>
            <a:lvl1pPr>
              <a:defRPr sz="1200"/>
            </a:lvl1pPr>
          </a:lstStyle>
          <a:p>
            <a:fld id="{436346DF-2975-4CF6-8CE8-54475013E050}" type="datetimeFigureOut">
              <a:rPr lang="en-US" smtClean="0"/>
              <a:pPr/>
              <a:t>11/10/2023</a:t>
            </a:fld>
            <a:endParaRPr lang="en-US"/>
          </a:p>
        </p:txBody>
      </p:sp>
      <p:sp>
        <p:nvSpPr>
          <p:cNvPr id="13" name="Footer Placeholder 4"/>
          <p:cNvSpPr>
            <a:spLocks noGrp="1"/>
          </p:cNvSpPr>
          <p:nvPr>
            <p:ph type="ftr" sz="quarter" idx="11"/>
          </p:nvPr>
        </p:nvSpPr>
        <p:spPr>
          <a:xfrm>
            <a:off x="1097281" y="6448901"/>
            <a:ext cx="8444049" cy="365125"/>
          </a:xfrm>
          <a:prstGeom prst="rect">
            <a:avLst/>
          </a:prstGeom>
        </p:spPr>
        <p:txBody>
          <a:bodyPr/>
          <a:lstStyle>
            <a:lvl1pPr algn="l">
              <a:defRPr sz="1200"/>
            </a:lvl1pPr>
          </a:lstStyle>
          <a:p>
            <a:r>
              <a:rPr lang="en-US" cap="none"/>
              <a:t>Footer</a:t>
            </a:r>
          </a:p>
        </p:txBody>
      </p:sp>
      <p:sp>
        <p:nvSpPr>
          <p:cNvPr id="14" name="Slide Number Placeholder 5"/>
          <p:cNvSpPr>
            <a:spLocks noGrp="1"/>
          </p:cNvSpPr>
          <p:nvPr>
            <p:ph type="sldNum" sz="quarter" idx="12"/>
          </p:nvPr>
        </p:nvSpPr>
        <p:spPr>
          <a:xfrm>
            <a:off x="11315702" y="6448901"/>
            <a:ext cx="745871" cy="365125"/>
          </a:xfrm>
          <a:prstGeom prst="rect">
            <a:avLst/>
          </a:prstGeo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2125221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amp; Logos">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85530"/>
          </a:xfrm>
          <a:prstGeom prst="rect">
            <a:avLst/>
          </a:prstGeom>
        </p:spPr>
        <p:txBody>
          <a:bodyPr/>
          <a:lstStyle/>
          <a:p>
            <a:r>
              <a:rPr lang="en-US"/>
              <a:t>Click to edit Master title style</a:t>
            </a:r>
          </a:p>
        </p:txBody>
      </p:sp>
      <p:sp>
        <p:nvSpPr>
          <p:cNvPr id="6" name="Date Placeholder 3"/>
          <p:cNvSpPr>
            <a:spLocks noGrp="1"/>
          </p:cNvSpPr>
          <p:nvPr>
            <p:ph type="dt" sz="half" idx="10"/>
          </p:nvPr>
        </p:nvSpPr>
        <p:spPr>
          <a:xfrm>
            <a:off x="9626297" y="6448901"/>
            <a:ext cx="1716619" cy="365125"/>
          </a:xfrm>
          <a:prstGeom prst="rect">
            <a:avLst/>
          </a:prstGeom>
        </p:spPr>
        <p:txBody>
          <a:bodyPr/>
          <a:lstStyle>
            <a:lvl1pPr>
              <a:defRPr sz="1200"/>
            </a:lvl1pPr>
          </a:lstStyle>
          <a:p>
            <a:fld id="{436346DF-2975-4CF6-8CE8-54475013E050}" type="datetimeFigureOut">
              <a:rPr lang="en-US" smtClean="0"/>
              <a:pPr/>
              <a:t>11/10/2023</a:t>
            </a:fld>
            <a:endParaRPr lang="en-US"/>
          </a:p>
        </p:txBody>
      </p:sp>
      <p:sp>
        <p:nvSpPr>
          <p:cNvPr id="7" name="Footer Placeholder 4"/>
          <p:cNvSpPr>
            <a:spLocks noGrp="1"/>
          </p:cNvSpPr>
          <p:nvPr>
            <p:ph type="ftr" sz="quarter" idx="11"/>
          </p:nvPr>
        </p:nvSpPr>
        <p:spPr>
          <a:xfrm>
            <a:off x="1097281" y="6448901"/>
            <a:ext cx="8444049" cy="365125"/>
          </a:xfrm>
          <a:prstGeom prst="rect">
            <a:avLst/>
          </a:prstGeom>
        </p:spPr>
        <p:txBody>
          <a:bodyPr/>
          <a:lstStyle>
            <a:lvl1pPr algn="l">
              <a:defRPr sz="1200"/>
            </a:lvl1pPr>
          </a:lstStyle>
          <a:p>
            <a:r>
              <a:rPr lang="en-US" cap="none"/>
              <a:t>Footer</a:t>
            </a:r>
          </a:p>
        </p:txBody>
      </p:sp>
      <p:sp>
        <p:nvSpPr>
          <p:cNvPr id="8" name="Slide Number Placeholder 5"/>
          <p:cNvSpPr>
            <a:spLocks noGrp="1"/>
          </p:cNvSpPr>
          <p:nvPr>
            <p:ph type="sldNum" sz="quarter" idx="12"/>
          </p:nvPr>
        </p:nvSpPr>
        <p:spPr>
          <a:xfrm>
            <a:off x="11315702" y="6448901"/>
            <a:ext cx="745871" cy="365125"/>
          </a:xfrm>
          <a:prstGeom prst="rect">
            <a:avLst/>
          </a:prstGeom>
        </p:spPr>
        <p:txBody>
          <a:bodyPr/>
          <a:lstStyle>
            <a:lvl1pPr>
              <a:defRPr sz="1200"/>
            </a:lvl1pPr>
          </a:lstStyle>
          <a:p>
            <a:fld id="{208E5E19-25EC-4207-AA92-F87E7D120BC1}" type="slidenum">
              <a:rPr lang="en-US" smtClean="0"/>
              <a:pPr/>
              <a:t>‹#›</a:t>
            </a:fld>
            <a:endParaRPr lang="en-US"/>
          </a:p>
        </p:txBody>
      </p:sp>
    </p:spTree>
    <p:extLst>
      <p:ext uri="{BB962C8B-B14F-4D97-AF65-F5344CB8AC3E}">
        <p14:creationId xmlns:p14="http://schemas.microsoft.com/office/powerpoint/2010/main" val="2947059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3177" y="6400800"/>
            <a:ext cx="12188825" cy="457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7" y="6339079"/>
            <a:ext cx="12188825" cy="6400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Date Placeholder 3"/>
          <p:cNvSpPr>
            <a:spLocks noGrp="1"/>
          </p:cNvSpPr>
          <p:nvPr>
            <p:ph type="dt" sz="half" idx="10"/>
          </p:nvPr>
        </p:nvSpPr>
        <p:spPr>
          <a:xfrm>
            <a:off x="9626297" y="6448901"/>
            <a:ext cx="1716619" cy="365125"/>
          </a:xfrm>
        </p:spPr>
        <p:txBody>
          <a:bodyPr/>
          <a:lstStyle>
            <a:lvl1pPr>
              <a:defRPr sz="1200"/>
            </a:lvl1pPr>
          </a:lstStyle>
          <a:p>
            <a:fld id="{436346DF-2975-4CF6-8CE8-54475013E050}" type="datetimeFigureOut">
              <a:rPr lang="en-US" smtClean="0"/>
              <a:pPr/>
              <a:t>11/10/2023</a:t>
            </a:fld>
            <a:endParaRPr lang="en-US"/>
          </a:p>
        </p:txBody>
      </p:sp>
      <p:sp>
        <p:nvSpPr>
          <p:cNvPr id="12" name="Footer Placeholder 4"/>
          <p:cNvSpPr>
            <a:spLocks noGrp="1"/>
          </p:cNvSpPr>
          <p:nvPr>
            <p:ph type="ftr" sz="quarter" idx="11"/>
          </p:nvPr>
        </p:nvSpPr>
        <p:spPr>
          <a:xfrm>
            <a:off x="1097281" y="6448901"/>
            <a:ext cx="8444049" cy="365125"/>
          </a:xfrm>
        </p:spPr>
        <p:txBody>
          <a:bodyPr/>
          <a:lstStyle>
            <a:lvl1pPr algn="l">
              <a:defRPr sz="1200"/>
            </a:lvl1pPr>
          </a:lstStyle>
          <a:p>
            <a:r>
              <a:rPr lang="en-US" cap="none"/>
              <a:t>Footer</a:t>
            </a:r>
          </a:p>
        </p:txBody>
      </p:sp>
      <p:sp>
        <p:nvSpPr>
          <p:cNvPr id="13" name="Slide Number Placeholder 5"/>
          <p:cNvSpPr>
            <a:spLocks noGrp="1"/>
          </p:cNvSpPr>
          <p:nvPr>
            <p:ph type="sldNum" sz="quarter" idx="12"/>
          </p:nvPr>
        </p:nvSpPr>
        <p:spPr>
          <a:xfrm>
            <a:off x="11315702" y="6448901"/>
            <a:ext cx="745871" cy="365125"/>
          </a:xfrm>
        </p:spPr>
        <p:txBody>
          <a:bodyPr/>
          <a:lstStyle>
            <a:lvl1pPr>
              <a:defRPr sz="1200"/>
            </a:lvl1pPr>
          </a:lstStyle>
          <a:p>
            <a:fld id="{208E5E19-25EC-4207-AA92-F87E7D120BC1}" type="slidenum">
              <a:rPr lang="en-US" smtClean="0"/>
              <a:pPr/>
              <a:t>‹#›</a:t>
            </a:fld>
            <a:endParaRPr lang="en-US"/>
          </a:p>
        </p:txBody>
      </p:sp>
      <p:pic>
        <p:nvPicPr>
          <p:cNvPr id="4" name="Picture 3" descr="Shape, arrow&#10;&#10;Description automatically generated">
            <a:extLst>
              <a:ext uri="{FF2B5EF4-FFF2-40B4-BE49-F238E27FC236}">
                <a16:creationId xmlns:a16="http://schemas.microsoft.com/office/drawing/2014/main" id="{AE4995E8-D609-A5B4-941D-B156AB061D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8847" y="219462"/>
            <a:ext cx="855642" cy="480427"/>
          </a:xfrm>
          <a:prstGeom prst="rect">
            <a:avLst/>
          </a:prstGeom>
        </p:spPr>
      </p:pic>
    </p:spTree>
    <p:extLst>
      <p:ext uri="{BB962C8B-B14F-4D97-AF65-F5344CB8AC3E}">
        <p14:creationId xmlns:p14="http://schemas.microsoft.com/office/powerpoint/2010/main" val="1856443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mp; No Logo">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097282" y="6459787"/>
            <a:ext cx="2472271" cy="365125"/>
          </a:xfrm>
          <a:prstGeom prst="rect">
            <a:avLst/>
          </a:prstGeom>
        </p:spPr>
        <p:txBody>
          <a:bodyPr/>
          <a:lstStyle/>
          <a:p>
            <a:fld id="{436346DF-2975-4CF6-8CE8-54475013E050}" type="datetimeFigureOut">
              <a:rPr lang="en-US" smtClean="0"/>
              <a:t>11/10/2023</a:t>
            </a:fld>
            <a:endParaRPr lang="en-US"/>
          </a:p>
        </p:txBody>
      </p:sp>
      <p:sp>
        <p:nvSpPr>
          <p:cNvPr id="8" name="Footer Placeholder 7"/>
          <p:cNvSpPr>
            <a:spLocks noGrp="1"/>
          </p:cNvSpPr>
          <p:nvPr>
            <p:ph type="ftr" sz="quarter" idx="11"/>
          </p:nvPr>
        </p:nvSpPr>
        <p:spPr>
          <a:xfrm>
            <a:off x="3686186" y="6459787"/>
            <a:ext cx="4822804"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9900460" y="6459787"/>
            <a:ext cx="1312025" cy="365125"/>
          </a:xfrm>
          <a:prstGeom prst="rect">
            <a:avLst/>
          </a:prstGeom>
        </p:spPr>
        <p:txBody>
          <a:bodyPr/>
          <a:lstStyle/>
          <a:p>
            <a:fld id="{208E5E19-25EC-4207-AA92-F87E7D120BC1}" type="slidenum">
              <a:rPr lang="en-US" smtClean="0"/>
              <a:t>‹#›</a:t>
            </a:fld>
            <a:endParaRPr lang="en-US"/>
          </a:p>
        </p:txBody>
      </p:sp>
      <p:sp>
        <p:nvSpPr>
          <p:cNvPr id="10" name="Title Placeholder 1"/>
          <p:cNvSpPr>
            <a:spLocks noGrp="1"/>
          </p:cNvSpPr>
          <p:nvPr>
            <p:ph type="title"/>
          </p:nvPr>
        </p:nvSpPr>
        <p:spPr>
          <a:xfrm>
            <a:off x="1097280" y="286604"/>
            <a:ext cx="10058400" cy="985530"/>
          </a:xfrm>
          <a:prstGeom prst="rect">
            <a:avLst/>
          </a:prstGeom>
        </p:spPr>
        <p:txBody>
          <a:bodyPr vert="horz" lIns="91440" tIns="45720" rIns="91440" bIns="45720" rtlCol="0" anchor="b">
            <a:normAutofit/>
          </a:bodyPr>
          <a:lstStyle/>
          <a:p>
            <a:r>
              <a:rPr lang="en-US"/>
              <a:t>Click to edit Master title style</a:t>
            </a:r>
          </a:p>
        </p:txBody>
      </p:sp>
      <p:cxnSp>
        <p:nvCxnSpPr>
          <p:cNvPr id="2" name="Straight Connector 1">
            <a:extLst>
              <a:ext uri="{FF2B5EF4-FFF2-40B4-BE49-F238E27FC236}">
                <a16:creationId xmlns:a16="http://schemas.microsoft.com/office/drawing/2014/main" id="{BB3697E9-554A-3886-06DE-F4793F818E13}"/>
              </a:ext>
            </a:extLst>
          </p:cNvPr>
          <p:cNvCxnSpPr/>
          <p:nvPr userDrawn="1"/>
        </p:nvCxnSpPr>
        <p:spPr>
          <a:xfrm>
            <a:off x="1097280" y="1272134"/>
            <a:ext cx="10058400" cy="0"/>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62017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3"/>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1" y="6334316"/>
            <a:ext cx="12192001" cy="6599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Placeholder 1"/>
          <p:cNvSpPr>
            <a:spLocks noGrp="1"/>
          </p:cNvSpPr>
          <p:nvPr>
            <p:ph type="title"/>
          </p:nvPr>
        </p:nvSpPr>
        <p:spPr>
          <a:xfrm>
            <a:off x="1097280" y="286604"/>
            <a:ext cx="10058400" cy="98553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443216"/>
            <a:ext cx="10058400" cy="442587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1097280" y="1272134"/>
            <a:ext cx="10058400" cy="0"/>
          </a:xfrm>
          <a:prstGeom prst="line">
            <a:avLst/>
          </a:prstGeom>
          <a:ln w="28575">
            <a:solidFill>
              <a:schemeClr val="accent6">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11" name="Date Placeholder 3"/>
          <p:cNvSpPr>
            <a:spLocks noGrp="1"/>
          </p:cNvSpPr>
          <p:nvPr>
            <p:ph type="dt" sz="half" idx="2"/>
          </p:nvPr>
        </p:nvSpPr>
        <p:spPr>
          <a:xfrm>
            <a:off x="9626297" y="6448901"/>
            <a:ext cx="1716619" cy="365125"/>
          </a:xfrm>
          <a:prstGeom prst="rect">
            <a:avLst/>
          </a:prstGeom>
        </p:spPr>
        <p:txBody>
          <a:bodyPr/>
          <a:lstStyle>
            <a:lvl1pPr>
              <a:defRPr sz="1200">
                <a:solidFill>
                  <a:schemeClr val="bg1"/>
                </a:solidFill>
              </a:defRPr>
            </a:lvl1pPr>
          </a:lstStyle>
          <a:p>
            <a:fld id="{436346DF-2975-4CF6-8CE8-54475013E050}" type="datetimeFigureOut">
              <a:rPr lang="en-US" smtClean="0"/>
              <a:pPr/>
              <a:t>11/10/2023</a:t>
            </a:fld>
            <a:endParaRPr lang="en-US"/>
          </a:p>
        </p:txBody>
      </p:sp>
      <p:sp>
        <p:nvSpPr>
          <p:cNvPr id="12" name="Footer Placeholder 4"/>
          <p:cNvSpPr>
            <a:spLocks noGrp="1"/>
          </p:cNvSpPr>
          <p:nvPr>
            <p:ph type="ftr" sz="quarter" idx="3"/>
          </p:nvPr>
        </p:nvSpPr>
        <p:spPr>
          <a:xfrm>
            <a:off x="1578769" y="6448901"/>
            <a:ext cx="7962561" cy="365125"/>
          </a:xfrm>
          <a:prstGeom prst="rect">
            <a:avLst/>
          </a:prstGeom>
        </p:spPr>
        <p:txBody>
          <a:bodyPr/>
          <a:lstStyle>
            <a:lvl1pPr algn="l">
              <a:defRPr sz="1200">
                <a:solidFill>
                  <a:schemeClr val="bg1"/>
                </a:solidFill>
              </a:defRPr>
            </a:lvl1pPr>
          </a:lstStyle>
          <a:p>
            <a:r>
              <a:rPr lang="en-US"/>
              <a:t>Footer</a:t>
            </a:r>
          </a:p>
        </p:txBody>
      </p:sp>
      <p:sp>
        <p:nvSpPr>
          <p:cNvPr id="13" name="Slide Number Placeholder 5"/>
          <p:cNvSpPr>
            <a:spLocks noGrp="1"/>
          </p:cNvSpPr>
          <p:nvPr>
            <p:ph type="sldNum" sz="quarter" idx="4"/>
          </p:nvPr>
        </p:nvSpPr>
        <p:spPr>
          <a:xfrm>
            <a:off x="11315702" y="6448901"/>
            <a:ext cx="745871" cy="365125"/>
          </a:xfrm>
          <a:prstGeom prst="rect">
            <a:avLst/>
          </a:prstGeom>
        </p:spPr>
        <p:txBody>
          <a:bodyPr/>
          <a:lstStyle>
            <a:lvl1pPr>
              <a:defRPr sz="1200">
                <a:solidFill>
                  <a:schemeClr val="bg1"/>
                </a:solidFill>
              </a:defRPr>
            </a:lvl1pPr>
          </a:lstStyle>
          <a:p>
            <a:fld id="{208E5E19-25EC-4207-AA92-F87E7D120BC1}" type="slidenum">
              <a:rPr lang="en-US" smtClean="0"/>
              <a:pPr/>
              <a:t>‹#›</a:t>
            </a:fld>
            <a:endParaRPr lang="en-US"/>
          </a:p>
        </p:txBody>
      </p:sp>
      <p:pic>
        <p:nvPicPr>
          <p:cNvPr id="14" name="Picture 13" descr="Shape, arrow&#10;&#10;Description automatically generated">
            <a:extLst>
              <a:ext uri="{FF2B5EF4-FFF2-40B4-BE49-F238E27FC236}">
                <a16:creationId xmlns:a16="http://schemas.microsoft.com/office/drawing/2014/main" id="{A7A50C3F-EB8C-090B-C962-CB6512D0107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65932" y="151762"/>
            <a:ext cx="1353968" cy="760228"/>
          </a:xfrm>
          <a:prstGeom prst="rect">
            <a:avLst/>
          </a:prstGeom>
        </p:spPr>
      </p:pic>
    </p:spTree>
    <p:extLst>
      <p:ext uri="{BB962C8B-B14F-4D97-AF65-F5344CB8AC3E}">
        <p14:creationId xmlns:p14="http://schemas.microsoft.com/office/powerpoint/2010/main" val="3539363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89" r:id="rId6"/>
    <p:sldLayoutId id="2147483672" r:id="rId7"/>
  </p:sldLayoutIdLst>
  <p:txStyles>
    <p:titleStyle>
      <a:lvl1pPr algn="ctr" defTabSz="914377" rtl="0" eaLnBrk="1" latinLnBrk="0" hangingPunct="1">
        <a:lnSpc>
          <a:spcPct val="85000"/>
        </a:lnSpc>
        <a:spcBef>
          <a:spcPct val="0"/>
        </a:spcBef>
        <a:buNone/>
        <a:defRPr lang="en-US" sz="4400" b="1" kern="1200" spc="-51" baseline="0">
          <a:solidFill>
            <a:srgbClr val="000000"/>
          </a:solidFill>
          <a:effectLst>
            <a:outerShdw blurRad="38100" dist="38100" dir="2700000" algn="tl">
              <a:srgbClr val="000000">
                <a:alpha val="43137"/>
              </a:srgbClr>
            </a:outerShdw>
          </a:effectLst>
          <a:latin typeface="Times New Roman" panose="02020603050405020304" pitchFamily="18" charset="0"/>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Delirium Monitoring</a:t>
            </a:r>
          </a:p>
        </p:txBody>
      </p:sp>
    </p:spTree>
    <p:extLst>
      <p:ext uri="{BB962C8B-B14F-4D97-AF65-F5344CB8AC3E}">
        <p14:creationId xmlns:p14="http://schemas.microsoft.com/office/powerpoint/2010/main" val="1898466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5F359E-9FCF-6D9B-7F0F-B51EBEF6B35A}"/>
              </a:ext>
            </a:extLst>
          </p:cNvPr>
          <p:cNvPicPr>
            <a:picLocks noChangeAspect="1"/>
          </p:cNvPicPr>
          <p:nvPr/>
        </p:nvPicPr>
        <p:blipFill>
          <a:blip r:embed="rId3"/>
          <a:stretch>
            <a:fillRect/>
          </a:stretch>
        </p:blipFill>
        <p:spPr>
          <a:xfrm>
            <a:off x="-93518" y="-3186546"/>
            <a:ext cx="12285518" cy="12285518"/>
          </a:xfrm>
          <a:prstGeom prst="rect">
            <a:avLst/>
          </a:prstGeom>
        </p:spPr>
      </p:pic>
      <p:sp>
        <p:nvSpPr>
          <p:cNvPr id="3" name="Content Placeholder 2">
            <a:extLst>
              <a:ext uri="{FF2B5EF4-FFF2-40B4-BE49-F238E27FC236}">
                <a16:creationId xmlns:a16="http://schemas.microsoft.com/office/drawing/2014/main" id="{0961C7B1-E0FF-F21A-E3B8-71728B8EE1C0}"/>
              </a:ext>
            </a:extLst>
          </p:cNvPr>
          <p:cNvSpPr>
            <a:spLocks noGrp="1"/>
          </p:cNvSpPr>
          <p:nvPr>
            <p:ph idx="4294967295"/>
          </p:nvPr>
        </p:nvSpPr>
        <p:spPr>
          <a:xfrm>
            <a:off x="1066800" y="3927620"/>
            <a:ext cx="10058400" cy="2930380"/>
          </a:xfrm>
          <a:noFill/>
        </p:spPr>
        <p:txBody>
          <a:bodyPr>
            <a:normAutofit/>
          </a:bodyPr>
          <a:lstStyle/>
          <a:p>
            <a:pPr algn="ctr"/>
            <a:r>
              <a:rPr lang="en-US" sz="3200" b="0" i="1" u="none" strike="noStrike" baseline="0" dirty="0">
                <a:solidFill>
                  <a:schemeClr val="bg1"/>
                </a:solidFill>
                <a:latin typeface="Calibri-Italic"/>
              </a:rPr>
              <a:t>“The time I spent seems like it was in a huge, empty gray space, sort of like a monstrous underground parking garage with no cars, only me, floating or seeming to float, on something. Every once in a while, I would get to an edge of something horrible and I thought, ‘if I just let go, then this horror will be over.’”</a:t>
            </a:r>
            <a:endParaRPr lang="en-US" sz="4000" dirty="0">
              <a:solidFill>
                <a:schemeClr val="bg1"/>
              </a:solidFill>
            </a:endParaRPr>
          </a:p>
        </p:txBody>
      </p:sp>
    </p:spTree>
    <p:extLst>
      <p:ext uri="{BB962C8B-B14F-4D97-AF65-F5344CB8AC3E}">
        <p14:creationId xmlns:p14="http://schemas.microsoft.com/office/powerpoint/2010/main" val="285519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871B-0197-2D6E-C4ED-8B4CA1604972}"/>
              </a:ext>
            </a:extLst>
          </p:cNvPr>
          <p:cNvSpPr>
            <a:spLocks noGrp="1"/>
          </p:cNvSpPr>
          <p:nvPr>
            <p:ph type="title"/>
          </p:nvPr>
        </p:nvSpPr>
        <p:spPr/>
        <p:txBody>
          <a:bodyPr>
            <a:normAutofit/>
          </a:bodyPr>
          <a:lstStyle/>
          <a:p>
            <a:r>
              <a:rPr lang="en-US" dirty="0"/>
              <a:t>CAM-ICU</a:t>
            </a:r>
          </a:p>
        </p:txBody>
      </p:sp>
      <p:graphicFrame>
        <p:nvGraphicFramePr>
          <p:cNvPr id="4" name="Content Placeholder 3">
            <a:extLst>
              <a:ext uri="{FF2B5EF4-FFF2-40B4-BE49-F238E27FC236}">
                <a16:creationId xmlns:a16="http://schemas.microsoft.com/office/drawing/2014/main" id="{B8BFE27B-3EF6-C96E-B84A-8C16FE45E33A}"/>
              </a:ext>
            </a:extLst>
          </p:cNvPr>
          <p:cNvGraphicFramePr>
            <a:graphicFrameLocks noGrp="1"/>
          </p:cNvGraphicFramePr>
          <p:nvPr>
            <p:ph idx="1"/>
            <p:extLst>
              <p:ext uri="{D42A27DB-BD31-4B8C-83A1-F6EECF244321}">
                <p14:modId xmlns:p14="http://schemas.microsoft.com/office/powerpoint/2010/main" val="2903932784"/>
              </p:ext>
            </p:extLst>
          </p:nvPr>
        </p:nvGraphicFramePr>
        <p:xfrm>
          <a:off x="1096963" y="1735138"/>
          <a:ext cx="10058400" cy="4133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5798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0B48-F249-7628-ECCF-A8826E324E29}"/>
              </a:ext>
            </a:extLst>
          </p:cNvPr>
          <p:cNvSpPr>
            <a:spLocks noGrp="1"/>
          </p:cNvSpPr>
          <p:nvPr>
            <p:ph type="title"/>
          </p:nvPr>
        </p:nvSpPr>
        <p:spPr>
          <a:xfrm>
            <a:off x="1982264" y="279460"/>
            <a:ext cx="8227473" cy="984984"/>
          </a:xfrm>
        </p:spPr>
        <p:txBody>
          <a:bodyPr>
            <a:normAutofit fontScale="90000"/>
          </a:bodyPr>
          <a:lstStyle/>
          <a:p>
            <a:r>
              <a:rPr lang="en-US" dirty="0"/>
              <a:t>Step 1: Acute Change of Fluctuating Course of Mental Status </a:t>
            </a:r>
          </a:p>
        </p:txBody>
      </p:sp>
      <p:sp>
        <p:nvSpPr>
          <p:cNvPr id="5" name="Content Placeholder 4">
            <a:extLst>
              <a:ext uri="{FF2B5EF4-FFF2-40B4-BE49-F238E27FC236}">
                <a16:creationId xmlns:a16="http://schemas.microsoft.com/office/drawing/2014/main" id="{B9238D14-E77A-C375-13E6-5898D6F8D42B}"/>
              </a:ext>
            </a:extLst>
          </p:cNvPr>
          <p:cNvSpPr>
            <a:spLocks noGrp="1"/>
          </p:cNvSpPr>
          <p:nvPr>
            <p:ph sz="half" idx="2"/>
          </p:nvPr>
        </p:nvSpPr>
        <p:spPr/>
        <p:txBody>
          <a:bodyPr>
            <a:normAutofit/>
          </a:bodyPr>
          <a:lstStyle/>
          <a:p>
            <a:r>
              <a:rPr lang="en-US" sz="2800" dirty="0">
                <a:effectLst/>
              </a:rPr>
              <a:t>Is the patient different than his/her baseline mental status? </a:t>
            </a:r>
          </a:p>
          <a:p>
            <a:endParaRPr lang="en-US" sz="2800" dirty="0"/>
          </a:p>
          <a:p>
            <a:r>
              <a:rPr lang="en-US" sz="2800" b="1" dirty="0">
                <a:solidFill>
                  <a:schemeClr val="accent6"/>
                </a:solidFill>
              </a:rPr>
              <a:t>O</a:t>
            </a:r>
            <a:r>
              <a:rPr lang="en-US" sz="2800" b="1" dirty="0">
                <a:solidFill>
                  <a:schemeClr val="accent6"/>
                </a:solidFill>
                <a:effectLst/>
              </a:rPr>
              <a:t>r</a:t>
            </a:r>
          </a:p>
          <a:p>
            <a:endParaRPr lang="en-US" sz="2800" dirty="0">
              <a:effectLst/>
            </a:endParaRPr>
          </a:p>
          <a:p>
            <a:r>
              <a:rPr lang="en-US" sz="2800" dirty="0">
                <a:effectLst/>
              </a:rPr>
              <a:t>Has the patient had any fluctuation in mental status in the past 24 hours?</a:t>
            </a:r>
          </a:p>
        </p:txBody>
      </p:sp>
      <p:sp>
        <p:nvSpPr>
          <p:cNvPr id="6" name="Content Placeholder 5">
            <a:extLst>
              <a:ext uri="{FF2B5EF4-FFF2-40B4-BE49-F238E27FC236}">
                <a16:creationId xmlns:a16="http://schemas.microsoft.com/office/drawing/2014/main" id="{13F40443-D252-03DD-25B3-AD5983219494}"/>
              </a:ext>
            </a:extLst>
          </p:cNvPr>
          <p:cNvSpPr>
            <a:spLocks noGrp="1"/>
          </p:cNvSpPr>
          <p:nvPr>
            <p:ph sz="half" idx="1"/>
          </p:nvPr>
        </p:nvSpPr>
        <p:spPr>
          <a:prstGeom prst="roundRect">
            <a:avLst>
              <a:gd name="adj" fmla="val 10000"/>
            </a:avLst>
          </a:prstGeom>
          <a:blipFill rotWithShape="1">
            <a:blip r:embed="rId3"/>
            <a:srcRect/>
            <a:stretch>
              <a:fillRect t="-18000" b="-1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ormAutofit/>
          </a:bodyPr>
          <a:lstStyle/>
          <a:p>
            <a:pPr marL="0" indent="0">
              <a:buNone/>
            </a:pPr>
            <a:endParaRPr lang="en-US" dirty="0"/>
          </a:p>
        </p:txBody>
      </p:sp>
    </p:spTree>
    <p:extLst>
      <p:ext uri="{BB962C8B-B14F-4D97-AF65-F5344CB8AC3E}">
        <p14:creationId xmlns:p14="http://schemas.microsoft.com/office/powerpoint/2010/main" val="2109757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3CAD8-7577-483B-E23A-700CFBD7630F}"/>
              </a:ext>
            </a:extLst>
          </p:cNvPr>
          <p:cNvSpPr>
            <a:spLocks noGrp="1"/>
          </p:cNvSpPr>
          <p:nvPr>
            <p:ph type="title"/>
          </p:nvPr>
        </p:nvSpPr>
        <p:spPr/>
        <p:txBody>
          <a:bodyPr/>
          <a:lstStyle/>
          <a:p>
            <a:r>
              <a:rPr lang="en-US" dirty="0"/>
              <a:t>Step 2: Inattention</a:t>
            </a:r>
          </a:p>
        </p:txBody>
      </p:sp>
      <p:sp>
        <p:nvSpPr>
          <p:cNvPr id="4" name="Content Placeholder 3">
            <a:extLst>
              <a:ext uri="{FF2B5EF4-FFF2-40B4-BE49-F238E27FC236}">
                <a16:creationId xmlns:a16="http://schemas.microsoft.com/office/drawing/2014/main" id="{E5F94756-70AC-DF38-11E9-D3BC54E5D1B2}"/>
              </a:ext>
            </a:extLst>
          </p:cNvPr>
          <p:cNvSpPr>
            <a:spLocks noGrp="1"/>
          </p:cNvSpPr>
          <p:nvPr>
            <p:ph sz="half" idx="2"/>
          </p:nvPr>
        </p:nvSpPr>
        <p:spPr/>
        <p:txBody>
          <a:bodyPr>
            <a:normAutofit/>
          </a:bodyPr>
          <a:lstStyle/>
          <a:p>
            <a:r>
              <a:rPr lang="en-US" dirty="0"/>
              <a:t>Letters attention Test: ask the patient to squeeze when he hears the letter A in:</a:t>
            </a:r>
          </a:p>
          <a:p>
            <a:endParaRPr lang="en-US" dirty="0"/>
          </a:p>
          <a:p>
            <a:r>
              <a:rPr lang="en-US" b="1" dirty="0">
                <a:solidFill>
                  <a:schemeClr val="accent6"/>
                </a:solidFill>
                <a:effectLst/>
              </a:rPr>
              <a:t>S A V E A H A </a:t>
            </a:r>
            <a:r>
              <a:rPr lang="en-US" b="1" dirty="0" err="1">
                <a:solidFill>
                  <a:schemeClr val="accent6"/>
                </a:solidFill>
                <a:effectLst/>
              </a:rPr>
              <a:t>A</a:t>
            </a:r>
            <a:r>
              <a:rPr lang="en-US" b="1" dirty="0">
                <a:solidFill>
                  <a:schemeClr val="accent6"/>
                </a:solidFill>
                <a:effectLst/>
              </a:rPr>
              <a:t> R T</a:t>
            </a:r>
            <a:br>
              <a:rPr lang="en-US" dirty="0">
                <a:effectLst/>
              </a:rPr>
            </a:br>
            <a:endParaRPr lang="en-US" dirty="0">
              <a:effectLst/>
            </a:endParaRPr>
          </a:p>
          <a:p>
            <a:r>
              <a:rPr lang="en-US" dirty="0">
                <a:effectLst/>
              </a:rPr>
              <a:t>Errors are counted when patient fails to squeeze on the letter “A” and when the patient squeezes on any letter other than “A”.</a:t>
            </a:r>
          </a:p>
        </p:txBody>
      </p:sp>
      <p:sp>
        <p:nvSpPr>
          <p:cNvPr id="5" name="Content Placeholder 4">
            <a:extLst>
              <a:ext uri="{FF2B5EF4-FFF2-40B4-BE49-F238E27FC236}">
                <a16:creationId xmlns:a16="http://schemas.microsoft.com/office/drawing/2014/main" id="{0D616D85-453F-BBBD-1894-BE5394F36A70}"/>
              </a:ext>
            </a:extLst>
          </p:cNvPr>
          <p:cNvSpPr>
            <a:spLocks noGrp="1"/>
          </p:cNvSpPr>
          <p:nvPr>
            <p:ph sz="half" idx="1"/>
          </p:nvPr>
        </p:nvSpPr>
        <p:spPr>
          <a:prstGeom prst="roundRect">
            <a:avLst>
              <a:gd name="adj" fmla="val 10000"/>
            </a:avLst>
          </a:prstGeom>
          <a:blipFill rotWithShape="1">
            <a:blip r:embed="rId3"/>
            <a:srcRect/>
            <a:stretch>
              <a:fillRect t="-18000" b="-1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ormAutofit/>
          </a:bodyPr>
          <a:lstStyle/>
          <a:p>
            <a:endParaRPr lang="en-US"/>
          </a:p>
        </p:txBody>
      </p:sp>
    </p:spTree>
    <p:extLst>
      <p:ext uri="{BB962C8B-B14F-4D97-AF65-F5344CB8AC3E}">
        <p14:creationId xmlns:p14="http://schemas.microsoft.com/office/powerpoint/2010/main" val="3876767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BAB8-6EAB-C650-361C-0886E9FAE659}"/>
              </a:ext>
            </a:extLst>
          </p:cNvPr>
          <p:cNvSpPr>
            <a:spLocks noGrp="1"/>
          </p:cNvSpPr>
          <p:nvPr>
            <p:ph type="title"/>
          </p:nvPr>
        </p:nvSpPr>
        <p:spPr/>
        <p:txBody>
          <a:bodyPr/>
          <a:lstStyle/>
          <a:p>
            <a:r>
              <a:rPr lang="en-US" dirty="0"/>
              <a:t>Step 3: Disorganized Thinking</a:t>
            </a:r>
          </a:p>
        </p:txBody>
      </p:sp>
      <p:sp>
        <p:nvSpPr>
          <p:cNvPr id="4" name="Content Placeholder 3">
            <a:extLst>
              <a:ext uri="{FF2B5EF4-FFF2-40B4-BE49-F238E27FC236}">
                <a16:creationId xmlns:a16="http://schemas.microsoft.com/office/drawing/2014/main" id="{1E7DEFA4-D7F7-D9DF-14BF-E6F7076C0048}"/>
              </a:ext>
            </a:extLst>
          </p:cNvPr>
          <p:cNvSpPr>
            <a:spLocks noGrp="1"/>
          </p:cNvSpPr>
          <p:nvPr>
            <p:ph sz="half" idx="2"/>
          </p:nvPr>
        </p:nvSpPr>
        <p:spPr/>
        <p:txBody>
          <a:bodyPr>
            <a:normAutofit lnSpcReduction="10000"/>
          </a:bodyPr>
          <a:lstStyle/>
          <a:p>
            <a:pPr marL="0" indent="0">
              <a:buNone/>
            </a:pPr>
            <a:r>
              <a:rPr lang="en-US" dirty="0"/>
              <a:t>A</a:t>
            </a:r>
            <a:r>
              <a:rPr lang="en-US" dirty="0">
                <a:effectLst/>
              </a:rPr>
              <a:t>sk simple questions with a Yes/No answers such as:</a:t>
            </a:r>
          </a:p>
          <a:p>
            <a:pPr lvl="1">
              <a:buFont typeface="Wingdings" panose="05000000000000000000" pitchFamily="2" charset="2"/>
              <a:buChar char="§"/>
            </a:pPr>
            <a:r>
              <a:rPr lang="en-US" dirty="0">
                <a:effectLst/>
              </a:rPr>
              <a:t>Will a stone float on water?</a:t>
            </a:r>
          </a:p>
          <a:p>
            <a:pPr lvl="1">
              <a:buFont typeface="Wingdings" panose="05000000000000000000" pitchFamily="2" charset="2"/>
              <a:buChar char="§"/>
            </a:pPr>
            <a:r>
              <a:rPr lang="en-US" dirty="0">
                <a:effectLst/>
              </a:rPr>
              <a:t>Are there fish in the sea?</a:t>
            </a:r>
          </a:p>
          <a:p>
            <a:pPr lvl="1">
              <a:buFont typeface="Wingdings" panose="05000000000000000000" pitchFamily="2" charset="2"/>
              <a:buChar char="§"/>
            </a:pPr>
            <a:r>
              <a:rPr lang="en-US" dirty="0">
                <a:effectLst/>
              </a:rPr>
              <a:t>Does one pound weigh more than two pounds?</a:t>
            </a:r>
          </a:p>
          <a:p>
            <a:pPr lvl="1">
              <a:buFont typeface="Wingdings" panose="05000000000000000000" pitchFamily="2" charset="2"/>
              <a:buChar char="§"/>
            </a:pPr>
            <a:r>
              <a:rPr lang="en-US" dirty="0">
                <a:effectLst/>
              </a:rPr>
              <a:t>Can you use a hammer to pound a nail?</a:t>
            </a:r>
          </a:p>
          <a:p>
            <a:r>
              <a:rPr lang="en-US" b="1" dirty="0">
                <a:solidFill>
                  <a:schemeClr val="accent6"/>
                </a:solidFill>
                <a:effectLst/>
              </a:rPr>
              <a:t>Or</a:t>
            </a:r>
          </a:p>
          <a:p>
            <a:r>
              <a:rPr lang="en-US" dirty="0">
                <a:effectLst/>
              </a:rPr>
              <a:t>Hold up 2 fingers and ask the patient to do the same with the other hand or to add one more finger on the same hand</a:t>
            </a:r>
          </a:p>
          <a:p>
            <a:endParaRPr lang="en-US" dirty="0"/>
          </a:p>
        </p:txBody>
      </p:sp>
      <p:sp>
        <p:nvSpPr>
          <p:cNvPr id="5" name="Content Placeholder 4">
            <a:extLst>
              <a:ext uri="{FF2B5EF4-FFF2-40B4-BE49-F238E27FC236}">
                <a16:creationId xmlns:a16="http://schemas.microsoft.com/office/drawing/2014/main" id="{F15F6A2B-2FBD-F396-7727-89138242231C}"/>
              </a:ext>
            </a:extLst>
          </p:cNvPr>
          <p:cNvSpPr>
            <a:spLocks noGrp="1"/>
          </p:cNvSpPr>
          <p:nvPr>
            <p:ph sz="half" idx="1"/>
          </p:nvPr>
        </p:nvSpPr>
        <p:spPr>
          <a:prstGeom prst="roundRect">
            <a:avLst>
              <a:gd name="adj" fmla="val 10000"/>
            </a:avLst>
          </a:prstGeom>
          <a:blipFill rotWithShape="1">
            <a:blip r:embed="rId3"/>
            <a:srcRect/>
            <a:stretch>
              <a:fillRect t="-31000" b="-3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ormAutofit lnSpcReduction="10000"/>
          </a:bodyPr>
          <a:lstStyle/>
          <a:p>
            <a:endParaRPr lang="en-US"/>
          </a:p>
        </p:txBody>
      </p:sp>
    </p:spTree>
    <p:extLst>
      <p:ext uri="{BB962C8B-B14F-4D97-AF65-F5344CB8AC3E}">
        <p14:creationId xmlns:p14="http://schemas.microsoft.com/office/powerpoint/2010/main" val="3286573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A94A1-0E82-AE21-033B-685B57FA0EF3}"/>
              </a:ext>
            </a:extLst>
          </p:cNvPr>
          <p:cNvSpPr>
            <a:spLocks noGrp="1"/>
          </p:cNvSpPr>
          <p:nvPr>
            <p:ph type="title"/>
          </p:nvPr>
        </p:nvSpPr>
        <p:spPr/>
        <p:txBody>
          <a:bodyPr>
            <a:normAutofit/>
          </a:bodyPr>
          <a:lstStyle/>
          <a:p>
            <a:r>
              <a:rPr lang="en-US" dirty="0"/>
              <a:t>Step 4: Altered Level of Consciousness</a:t>
            </a:r>
          </a:p>
        </p:txBody>
      </p:sp>
      <p:sp>
        <p:nvSpPr>
          <p:cNvPr id="4" name="Content Placeholder 3">
            <a:extLst>
              <a:ext uri="{FF2B5EF4-FFF2-40B4-BE49-F238E27FC236}">
                <a16:creationId xmlns:a16="http://schemas.microsoft.com/office/drawing/2014/main" id="{F0BEBC60-CD6B-CE8D-C762-92148DB97B22}"/>
              </a:ext>
            </a:extLst>
          </p:cNvPr>
          <p:cNvSpPr>
            <a:spLocks noGrp="1"/>
          </p:cNvSpPr>
          <p:nvPr>
            <p:ph sz="half" idx="2"/>
          </p:nvPr>
        </p:nvSpPr>
        <p:spPr/>
        <p:txBody>
          <a:bodyPr>
            <a:normAutofit/>
          </a:bodyPr>
          <a:lstStyle/>
          <a:p>
            <a:r>
              <a:rPr lang="en-US" sz="2800" dirty="0">
                <a:effectLst/>
              </a:rPr>
              <a:t>Determine the actual RASS score </a:t>
            </a:r>
            <a:r>
              <a:rPr lang="en-US" sz="2800" dirty="0"/>
              <a:t>and if it is</a:t>
            </a:r>
            <a:r>
              <a:rPr lang="en-US" sz="2800" dirty="0">
                <a:effectLst/>
              </a:rPr>
              <a:t> anything other than alert and calm (zero) then this is counted as positive.</a:t>
            </a:r>
          </a:p>
          <a:p>
            <a:endParaRPr lang="en-US" sz="2800" dirty="0"/>
          </a:p>
          <a:p>
            <a:endParaRPr lang="en-US" sz="2800" dirty="0"/>
          </a:p>
        </p:txBody>
      </p:sp>
      <p:sp>
        <p:nvSpPr>
          <p:cNvPr id="5" name="Content Placeholder 4">
            <a:extLst>
              <a:ext uri="{FF2B5EF4-FFF2-40B4-BE49-F238E27FC236}">
                <a16:creationId xmlns:a16="http://schemas.microsoft.com/office/drawing/2014/main" id="{CB410EDA-27CE-7537-ACFA-4ACA170147D2}"/>
              </a:ext>
            </a:extLst>
          </p:cNvPr>
          <p:cNvSpPr>
            <a:spLocks noGrp="1"/>
          </p:cNvSpPr>
          <p:nvPr>
            <p:ph sz="half" idx="1"/>
          </p:nvPr>
        </p:nvSpPr>
        <p:spPr>
          <a:prstGeom prst="roundRect">
            <a:avLst>
              <a:gd name="adj" fmla="val 10000"/>
            </a:avLst>
          </a:prstGeom>
          <a:blipFill rotWithShape="1">
            <a:blip r:embed="rId3"/>
            <a:srcRect/>
            <a:stretch>
              <a:fillRect t="-18000" b="-1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indent="0">
              <a:buNone/>
            </a:pPr>
            <a:r>
              <a:rPr lang="en-US" dirty="0"/>
              <a:t>  </a:t>
            </a:r>
          </a:p>
        </p:txBody>
      </p:sp>
    </p:spTree>
    <p:extLst>
      <p:ext uri="{BB962C8B-B14F-4D97-AF65-F5344CB8AC3E}">
        <p14:creationId xmlns:p14="http://schemas.microsoft.com/office/powerpoint/2010/main" val="3349796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871B-0197-2D6E-C4ED-8B4CA1604972}"/>
              </a:ext>
            </a:extLst>
          </p:cNvPr>
          <p:cNvSpPr>
            <a:spLocks noGrp="1"/>
          </p:cNvSpPr>
          <p:nvPr>
            <p:ph type="title"/>
          </p:nvPr>
        </p:nvSpPr>
        <p:spPr/>
        <p:txBody>
          <a:bodyPr>
            <a:normAutofit/>
          </a:bodyPr>
          <a:lstStyle/>
          <a:p>
            <a:r>
              <a:rPr lang="en-US" dirty="0"/>
              <a:t>CAM-ICU</a:t>
            </a:r>
          </a:p>
        </p:txBody>
      </p:sp>
      <p:graphicFrame>
        <p:nvGraphicFramePr>
          <p:cNvPr id="4" name="Content Placeholder 3">
            <a:extLst>
              <a:ext uri="{FF2B5EF4-FFF2-40B4-BE49-F238E27FC236}">
                <a16:creationId xmlns:a16="http://schemas.microsoft.com/office/drawing/2014/main" id="{B8BFE27B-3EF6-C96E-B84A-8C16FE45E33A}"/>
              </a:ext>
            </a:extLst>
          </p:cNvPr>
          <p:cNvGraphicFramePr>
            <a:graphicFrameLocks noGrp="1"/>
          </p:cNvGraphicFramePr>
          <p:nvPr>
            <p:ph idx="1"/>
            <p:extLst>
              <p:ext uri="{D42A27DB-BD31-4B8C-83A1-F6EECF244321}">
                <p14:modId xmlns:p14="http://schemas.microsoft.com/office/powerpoint/2010/main" val="23552315"/>
              </p:ext>
            </p:extLst>
          </p:nvPr>
        </p:nvGraphicFramePr>
        <p:xfrm>
          <a:off x="1096963" y="1735138"/>
          <a:ext cx="10058400" cy="4133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D670752-AE1E-3473-A1B3-C9652BFBA474}"/>
              </a:ext>
            </a:extLst>
          </p:cNvPr>
          <p:cNvSpPr txBox="1"/>
          <p:nvPr/>
        </p:nvSpPr>
        <p:spPr>
          <a:xfrm>
            <a:off x="3511686" y="4610911"/>
            <a:ext cx="389850" cy="584775"/>
          </a:xfrm>
          <a:prstGeom prst="rect">
            <a:avLst/>
          </a:prstGeom>
          <a:noFill/>
        </p:spPr>
        <p:txBody>
          <a:bodyPr wrap="none" rtlCol="0">
            <a:spAutoFit/>
          </a:bodyPr>
          <a:lstStyle/>
          <a:p>
            <a:r>
              <a:rPr lang="en-US" sz="3200" b="1" dirty="0">
                <a:solidFill>
                  <a:schemeClr val="accent6"/>
                </a:solidFill>
              </a:rPr>
              <a:t>+</a:t>
            </a:r>
          </a:p>
        </p:txBody>
      </p:sp>
      <p:sp>
        <p:nvSpPr>
          <p:cNvPr id="14" name="TextBox 13">
            <a:extLst>
              <a:ext uri="{FF2B5EF4-FFF2-40B4-BE49-F238E27FC236}">
                <a16:creationId xmlns:a16="http://schemas.microsoft.com/office/drawing/2014/main" id="{75034B73-49D0-F723-FEF8-7774B257091A}"/>
              </a:ext>
            </a:extLst>
          </p:cNvPr>
          <p:cNvSpPr txBox="1"/>
          <p:nvPr/>
        </p:nvSpPr>
        <p:spPr>
          <a:xfrm>
            <a:off x="5920531" y="4610911"/>
            <a:ext cx="389850" cy="584775"/>
          </a:xfrm>
          <a:prstGeom prst="rect">
            <a:avLst/>
          </a:prstGeom>
          <a:noFill/>
        </p:spPr>
        <p:txBody>
          <a:bodyPr wrap="none" rtlCol="0">
            <a:spAutoFit/>
          </a:bodyPr>
          <a:lstStyle/>
          <a:p>
            <a:r>
              <a:rPr lang="en-US" sz="3200" b="1" dirty="0">
                <a:solidFill>
                  <a:schemeClr val="accent6"/>
                </a:solidFill>
              </a:rPr>
              <a:t>+</a:t>
            </a:r>
          </a:p>
        </p:txBody>
      </p:sp>
      <p:sp>
        <p:nvSpPr>
          <p:cNvPr id="15" name="TextBox 14">
            <a:extLst>
              <a:ext uri="{FF2B5EF4-FFF2-40B4-BE49-F238E27FC236}">
                <a16:creationId xmlns:a16="http://schemas.microsoft.com/office/drawing/2014/main" id="{62A2C5F9-FFF1-8006-B5C4-5CDC444F6821}"/>
              </a:ext>
            </a:extLst>
          </p:cNvPr>
          <p:cNvSpPr txBox="1"/>
          <p:nvPr/>
        </p:nvSpPr>
        <p:spPr>
          <a:xfrm>
            <a:off x="8315546" y="4718632"/>
            <a:ext cx="470000" cy="369332"/>
          </a:xfrm>
          <a:prstGeom prst="rect">
            <a:avLst/>
          </a:prstGeom>
          <a:noFill/>
        </p:spPr>
        <p:txBody>
          <a:bodyPr wrap="none" rtlCol="0">
            <a:spAutoFit/>
          </a:bodyPr>
          <a:lstStyle/>
          <a:p>
            <a:r>
              <a:rPr lang="en-US" b="1" dirty="0">
                <a:solidFill>
                  <a:schemeClr val="accent6"/>
                </a:solidFill>
              </a:rPr>
              <a:t>OR</a:t>
            </a:r>
          </a:p>
        </p:txBody>
      </p:sp>
    </p:spTree>
    <p:extLst>
      <p:ext uri="{BB962C8B-B14F-4D97-AF65-F5344CB8AC3E}">
        <p14:creationId xmlns:p14="http://schemas.microsoft.com/office/powerpoint/2010/main" val="720267292"/>
      </p:ext>
    </p:extLst>
  </p:cSld>
  <p:clrMapOvr>
    <a:masterClrMapping/>
  </p:clrMapOvr>
</p:sld>
</file>

<file path=ppt/theme/theme1.xml><?xml version="1.0" encoding="utf-8"?>
<a:theme xmlns:a="http://schemas.openxmlformats.org/drawingml/2006/main" name="Retrospect">
  <a:themeElements>
    <a:clrScheme name="Custom 10">
      <a:dk1>
        <a:sysClr val="windowText" lastClr="000000"/>
      </a:dk1>
      <a:lt1>
        <a:sysClr val="window" lastClr="FFFFFF"/>
      </a:lt1>
      <a:dk2>
        <a:srgbClr val="212745"/>
      </a:dk2>
      <a:lt2>
        <a:srgbClr val="B4DCFA"/>
      </a:lt2>
      <a:accent1>
        <a:srgbClr val="3083AF"/>
      </a:accent1>
      <a:accent2>
        <a:srgbClr val="59A8D1"/>
      </a:accent2>
      <a:accent3>
        <a:srgbClr val="A7EA52"/>
      </a:accent3>
      <a:accent4>
        <a:srgbClr val="5DCEAF"/>
      </a:accent4>
      <a:accent5>
        <a:srgbClr val="FF8021"/>
      </a:accent5>
      <a:accent6>
        <a:srgbClr val="F14124"/>
      </a:accent6>
      <a:hlink>
        <a:srgbClr val="56C7AA"/>
      </a:hlink>
      <a:folHlink>
        <a:srgbClr val="59A8D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47155</TotalTime>
  <Words>1295</Words>
  <Application>Microsoft Office PowerPoint</Application>
  <PresentationFormat>Widescreen</PresentationFormat>
  <Paragraphs>84</Paragraphs>
  <Slides>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Calibri Light</vt:lpstr>
      <vt:lpstr>Calibri-Italic</vt:lpstr>
      <vt:lpstr>Söhne</vt:lpstr>
      <vt:lpstr>Times New Roman</vt:lpstr>
      <vt:lpstr>Wingdings</vt:lpstr>
      <vt:lpstr>Retrospect</vt:lpstr>
      <vt:lpstr>Delirium Monitoring</vt:lpstr>
      <vt:lpstr>PowerPoint Presentation</vt:lpstr>
      <vt:lpstr>CAM-ICU</vt:lpstr>
      <vt:lpstr>Step 1: Acute Change of Fluctuating Course of Mental Status </vt:lpstr>
      <vt:lpstr>Step 2: Inattention</vt:lpstr>
      <vt:lpstr>Step 3: Disorganized Thinking</vt:lpstr>
      <vt:lpstr>Step 4: Altered Level of Consciousness</vt:lpstr>
      <vt:lpstr>CAM-ICU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Coagulation Abnormalities in COVID-19</dc:title>
  <dc:creator>MAZEN KHERALLAH</dc:creator>
  <cp:lastModifiedBy>MAZEN KHERALLAH</cp:lastModifiedBy>
  <cp:revision>420</cp:revision>
  <dcterms:created xsi:type="dcterms:W3CDTF">2020-05-21T22:16:16Z</dcterms:created>
  <dcterms:modified xsi:type="dcterms:W3CDTF">2023-11-18T23:25:16Z</dcterms:modified>
</cp:coreProperties>
</file>