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081" r:id="rId2"/>
    <p:sldId id="2145707347" r:id="rId3"/>
    <p:sldId id="2145707348" r:id="rId4"/>
    <p:sldId id="2145707349" r:id="rId5"/>
    <p:sldId id="259" r:id="rId6"/>
    <p:sldId id="2145707350" r:id="rId7"/>
    <p:sldId id="2145707351" r:id="rId8"/>
    <p:sldId id="260" r:id="rId9"/>
    <p:sldId id="261" r:id="rId10"/>
    <p:sldId id="263" r:id="rId11"/>
    <p:sldId id="264" r:id="rId12"/>
    <p:sldId id="214570734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319A7DA-4676-47AA-8EB8-C4844E4CC728}">
          <p14:sldIdLst>
            <p14:sldId id="2081"/>
            <p14:sldId id="2145707347"/>
            <p14:sldId id="2145707348"/>
            <p14:sldId id="2145707349"/>
            <p14:sldId id="259"/>
            <p14:sldId id="2145707350"/>
            <p14:sldId id="2145707351"/>
            <p14:sldId id="260"/>
            <p14:sldId id="261"/>
            <p14:sldId id="263"/>
            <p14:sldId id="264"/>
            <p14:sldId id="214570734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ZEN KHERALLAH" initials="MK" lastIdx="1" clrIdx="0">
    <p:extLst>
      <p:ext uri="{19B8F6BF-5375-455C-9EA6-DF929625EA0E}">
        <p15:presenceInfo xmlns:p15="http://schemas.microsoft.com/office/powerpoint/2012/main" userId="4d8bae32aa458b2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7FF"/>
    <a:srgbClr val="FF9999"/>
    <a:srgbClr val="FFCCCC"/>
    <a:srgbClr val="FFFFFF"/>
    <a:srgbClr val="6AD3D9"/>
    <a:srgbClr val="FF8021"/>
    <a:srgbClr val="FF7C80"/>
    <a:srgbClr val="FFCCFF"/>
    <a:srgbClr val="BDDCED"/>
    <a:srgbClr val="B8E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E1EEB0-C293-40E1-9F01-E2C68C977660}" v="18" dt="2023-07-16T16:01:32.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78072" autoAdjust="0"/>
  </p:normalViewPr>
  <p:slideViewPr>
    <p:cSldViewPr snapToGrid="0">
      <p:cViewPr varScale="1">
        <p:scale>
          <a:sx n="75" d="100"/>
          <a:sy n="75" d="100"/>
        </p:scale>
        <p:origin x="934" y="43"/>
      </p:cViewPr>
      <p:guideLst>
        <p:guide orient="horz" pos="2160"/>
        <p:guide pos="3840"/>
      </p:guideLst>
    </p:cSldViewPr>
  </p:slideViewPr>
  <p:notesTextViewPr>
    <p:cViewPr>
      <p:scale>
        <a:sx n="1" d="1"/>
        <a:sy n="1" d="1"/>
      </p:scale>
      <p:origin x="0" y="-415"/>
    </p:cViewPr>
  </p:notesTextViewPr>
  <p:sorterViewPr>
    <p:cViewPr>
      <p:scale>
        <a:sx n="100" d="100"/>
        <a:sy n="100" d="100"/>
      </p:scale>
      <p:origin x="0" y="-102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ZEN KHERALLAH" userId="4d8bae32aa458b2a" providerId="LiveId" clId="{D1F6DF24-7977-416E-A8CB-0CF0122DCE5C}"/>
    <pc:docChg chg="undo redo custSel addSld delSld modSld sldOrd modMainMaster addSection delSection modSection">
      <pc:chgData name="MAZEN KHERALLAH" userId="4d8bae32aa458b2a" providerId="LiveId" clId="{D1F6DF24-7977-416E-A8CB-0CF0122DCE5C}" dt="2023-07-13T17:16:49.898" v="18285" actId="113"/>
      <pc:docMkLst>
        <pc:docMk/>
      </pc:docMkLst>
      <pc:sldChg chg="addSp delSp modSp add mod modClrScheme modAnim chgLayout modNotesTx">
        <pc:chgData name="MAZEN KHERALLAH" userId="4d8bae32aa458b2a" providerId="LiveId" clId="{D1F6DF24-7977-416E-A8CB-0CF0122DCE5C}" dt="2023-07-09T20:18:54.736" v="13296"/>
        <pc:sldMkLst>
          <pc:docMk/>
          <pc:sldMk cId="1603501308" sldId="360"/>
        </pc:sldMkLst>
        <pc:spChg chg="mod ord">
          <ac:chgData name="MAZEN KHERALLAH" userId="4d8bae32aa458b2a" providerId="LiveId" clId="{D1F6DF24-7977-416E-A8CB-0CF0122DCE5C}" dt="2023-06-27T13:06:34.625" v="4597" actId="6549"/>
          <ac:spMkLst>
            <pc:docMk/>
            <pc:sldMk cId="1603501308" sldId="360"/>
            <ac:spMk id="2" creationId="{00000000-0000-0000-0000-000000000000}"/>
          </ac:spMkLst>
        </pc:spChg>
        <pc:spChg chg="del">
          <ac:chgData name="MAZEN KHERALLAH" userId="4d8bae32aa458b2a" providerId="LiveId" clId="{D1F6DF24-7977-416E-A8CB-0CF0122DCE5C}" dt="2023-06-27T13:04:35.033" v="4528" actId="478"/>
          <ac:spMkLst>
            <pc:docMk/>
            <pc:sldMk cId="1603501308" sldId="360"/>
            <ac:spMk id="3" creationId="{00000000-0000-0000-0000-000000000000}"/>
          </ac:spMkLst>
        </pc:spChg>
        <pc:spChg chg="add mod">
          <ac:chgData name="MAZEN KHERALLAH" userId="4d8bae32aa458b2a" providerId="LiveId" clId="{D1F6DF24-7977-416E-A8CB-0CF0122DCE5C}" dt="2023-07-09T20:18:54.736" v="13296"/>
          <ac:spMkLst>
            <pc:docMk/>
            <pc:sldMk cId="1603501308" sldId="360"/>
            <ac:spMk id="3" creationId="{A4B5B09F-8D91-E3BD-B1DC-3BE77C31F37D}"/>
          </ac:spMkLst>
        </pc:spChg>
        <pc:spChg chg="mod">
          <ac:chgData name="MAZEN KHERALLAH" userId="4d8bae32aa458b2a" providerId="LiveId" clId="{D1F6DF24-7977-416E-A8CB-0CF0122DCE5C}" dt="2023-07-06T10:53:01.946" v="9371" actId="1036"/>
          <ac:spMkLst>
            <pc:docMk/>
            <pc:sldMk cId="1603501308" sldId="360"/>
            <ac:spMk id="4" creationId="{213912CD-4EA8-1A6D-0ED8-862A9210C0B9}"/>
          </ac:spMkLst>
        </pc:spChg>
        <pc:spChg chg="mod">
          <ac:chgData name="MAZEN KHERALLAH" userId="4d8bae32aa458b2a" providerId="LiveId" clId="{D1F6DF24-7977-416E-A8CB-0CF0122DCE5C}" dt="2023-06-27T13:05:46.433" v="4577" actId="1076"/>
          <ac:spMkLst>
            <pc:docMk/>
            <pc:sldMk cId="1603501308" sldId="360"/>
            <ac:spMk id="5" creationId="{00044863-6C40-C708-8067-5754F75E2890}"/>
          </ac:spMkLst>
        </pc:spChg>
        <pc:spChg chg="add del mod">
          <ac:chgData name="MAZEN KHERALLAH" userId="4d8bae32aa458b2a" providerId="LiveId" clId="{D1F6DF24-7977-416E-A8CB-0CF0122DCE5C}" dt="2023-07-07T14:22:56.915" v="10619" actId="21"/>
          <ac:spMkLst>
            <pc:docMk/>
            <pc:sldMk cId="1603501308" sldId="360"/>
            <ac:spMk id="6" creationId="{F4B50796-6C2B-1EFA-33B0-839A254F8811}"/>
          </ac:spMkLst>
        </pc:spChg>
        <pc:spChg chg="add del mod ord">
          <ac:chgData name="MAZEN KHERALLAH" userId="4d8bae32aa458b2a" providerId="LiveId" clId="{D1F6DF24-7977-416E-A8CB-0CF0122DCE5C}" dt="2023-06-27T13:04:14.337" v="4526" actId="478"/>
          <ac:spMkLst>
            <pc:docMk/>
            <pc:sldMk cId="1603501308" sldId="360"/>
            <ac:spMk id="6" creationId="{F984387F-FE86-DEEE-D7C0-7A50D9D54E21}"/>
          </ac:spMkLst>
        </pc:spChg>
        <pc:spChg chg="mod">
          <ac:chgData name="MAZEN KHERALLAH" userId="4d8bae32aa458b2a" providerId="LiveId" clId="{D1F6DF24-7977-416E-A8CB-0CF0122DCE5C}" dt="2023-06-27T13:06:21.486" v="4591" actId="6549"/>
          <ac:spMkLst>
            <pc:docMk/>
            <pc:sldMk cId="1603501308" sldId="360"/>
            <ac:spMk id="18" creationId="{00000000-0000-0000-0000-000000000000}"/>
          </ac:spMkLst>
        </pc:spChg>
        <pc:spChg chg="mod">
          <ac:chgData name="MAZEN KHERALLAH" userId="4d8bae32aa458b2a" providerId="LiveId" clId="{D1F6DF24-7977-416E-A8CB-0CF0122DCE5C}" dt="2023-06-27T13:06:08.593" v="4579" actId="20577"/>
          <ac:spMkLst>
            <pc:docMk/>
            <pc:sldMk cId="1603501308" sldId="360"/>
            <ac:spMk id="19" creationId="{00000000-0000-0000-0000-000000000000}"/>
          </ac:spMkLst>
        </pc:spChg>
        <pc:spChg chg="mod">
          <ac:chgData name="MAZEN KHERALLAH" userId="4d8bae32aa458b2a" providerId="LiveId" clId="{D1F6DF24-7977-416E-A8CB-0CF0122DCE5C}" dt="2023-06-27T13:06:06.771" v="4578" actId="6549"/>
          <ac:spMkLst>
            <pc:docMk/>
            <pc:sldMk cId="1603501308" sldId="360"/>
            <ac:spMk id="20" creationId="{00000000-0000-0000-0000-000000000000}"/>
          </ac:spMkLst>
        </pc:spChg>
        <pc:spChg chg="mod">
          <ac:chgData name="MAZEN KHERALLAH" userId="4d8bae32aa458b2a" providerId="LiveId" clId="{D1F6DF24-7977-416E-A8CB-0CF0122DCE5C}" dt="2023-06-27T13:06:15.451" v="4585" actId="6549"/>
          <ac:spMkLst>
            <pc:docMk/>
            <pc:sldMk cId="1603501308" sldId="360"/>
            <ac:spMk id="2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29"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1" creationId="{00000000-0000-0000-0000-000000000000}"/>
          </ac:spMkLst>
        </pc:spChg>
        <pc:spChg chg="mod">
          <ac:chgData name="MAZEN KHERALLAH" userId="4d8bae32aa458b2a" providerId="LiveId" clId="{D1F6DF24-7977-416E-A8CB-0CF0122DCE5C}" dt="2023-06-27T13:05:21.580" v="4575" actId="1036"/>
          <ac:spMkLst>
            <pc:docMk/>
            <pc:sldMk cId="1603501308" sldId="360"/>
            <ac:spMk id="5132"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0"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3"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4"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68"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6" creationId="{00000000-0000-0000-0000-000000000000}"/>
          </ac:spMkLst>
        </pc:spChg>
        <pc:spChg chg="mod">
          <ac:chgData name="MAZEN KHERALLAH" userId="4d8bae32aa458b2a" providerId="LiveId" clId="{D1F6DF24-7977-416E-A8CB-0CF0122DCE5C}" dt="2023-06-27T13:05:21.580" v="4575" actId="1036"/>
          <ac:spMkLst>
            <pc:docMk/>
            <pc:sldMk cId="1603501308" sldId="360"/>
            <ac:spMk id="19477" creationId="{00000000-0000-0000-0000-000000000000}"/>
          </ac:spMkLst>
        </pc:spChg>
        <pc:graphicFrameChg chg="mod">
          <ac:chgData name="MAZEN KHERALLAH" userId="4d8bae32aa458b2a" providerId="LiveId" clId="{D1F6DF24-7977-416E-A8CB-0CF0122DCE5C}" dt="2023-06-27T13:05:21.580" v="4575" actId="1036"/>
          <ac:graphicFrameMkLst>
            <pc:docMk/>
            <pc:sldMk cId="1603501308" sldId="360"/>
            <ac:graphicFrameMk id="16" creationId="{00000000-0000-0000-0000-000000000000}"/>
          </ac:graphicFrameMkLst>
        </pc:graphicFrameChg>
        <pc:graphicFrameChg chg="mod">
          <ac:chgData name="MAZEN KHERALLAH" userId="4d8bae32aa458b2a" providerId="LiveId" clId="{D1F6DF24-7977-416E-A8CB-0CF0122DCE5C}" dt="2023-06-27T13:05:21.580" v="4575" actId="1036"/>
          <ac:graphicFrameMkLst>
            <pc:docMk/>
            <pc:sldMk cId="1603501308" sldId="360"/>
            <ac:graphicFrameMk id="17" creationId="{00000000-0000-0000-0000-000000000000}"/>
          </ac:graphicFrameMkLst>
        </pc:graphicFrameChg>
      </pc:sldChg>
      <pc:sldChg chg="addSp delSp modSp add mod modClrScheme chgLayout">
        <pc:chgData name="MAZEN KHERALLAH" userId="4d8bae32aa458b2a" providerId="LiveId" clId="{D1F6DF24-7977-416E-A8CB-0CF0122DCE5C}" dt="2023-06-28T13:33:16.613" v="6532" actId="700"/>
        <pc:sldMkLst>
          <pc:docMk/>
          <pc:sldMk cId="727427581" sldId="393"/>
        </pc:sldMkLst>
        <pc:spChg chg="add del mod ord">
          <ac:chgData name="MAZEN KHERALLAH" userId="4d8bae32aa458b2a" providerId="LiveId" clId="{D1F6DF24-7977-416E-A8CB-0CF0122DCE5C}" dt="2023-06-28T13:33:16.613" v="6532" actId="700"/>
          <ac:spMkLst>
            <pc:docMk/>
            <pc:sldMk cId="727427581" sldId="393"/>
            <ac:spMk id="2" creationId="{F3CEFFC0-CCF9-5D42-D7AD-ED7ECED27A96}"/>
          </ac:spMkLst>
        </pc:spChg>
      </pc:sldChg>
      <pc:sldChg chg="addSp modSp add del mod modClrScheme chgLayout">
        <pc:chgData name="MAZEN KHERALLAH" userId="4d8bae32aa458b2a" providerId="LiveId" clId="{D1F6DF24-7977-416E-A8CB-0CF0122DCE5C}" dt="2023-06-28T13:33:55.748" v="6536" actId="47"/>
        <pc:sldMkLst>
          <pc:docMk/>
          <pc:sldMk cId="3386282710" sldId="397"/>
        </pc:sldMkLst>
        <pc:spChg chg="add mod ord">
          <ac:chgData name="MAZEN KHERALLAH" userId="4d8bae32aa458b2a" providerId="LiveId" clId="{D1F6DF24-7977-416E-A8CB-0CF0122DCE5C}" dt="2023-06-28T13:32:56.135" v="6527" actId="700"/>
          <ac:spMkLst>
            <pc:docMk/>
            <pc:sldMk cId="3386282710" sldId="397"/>
            <ac:spMk id="2" creationId="{937B4204-4683-8A6A-6294-459A0D67DF8D}"/>
          </ac:spMkLst>
        </pc:spChg>
      </pc:sldChg>
      <pc:sldChg chg="addSp modSp add mod modClrScheme chgLayout">
        <pc:chgData name="MAZEN KHERALLAH" userId="4d8bae32aa458b2a" providerId="LiveId" clId="{D1F6DF24-7977-416E-A8CB-0CF0122DCE5C}" dt="2023-06-28T13:32:56.135" v="6527" actId="700"/>
        <pc:sldMkLst>
          <pc:docMk/>
          <pc:sldMk cId="3932814965" sldId="399"/>
        </pc:sldMkLst>
        <pc:spChg chg="add mod ord">
          <ac:chgData name="MAZEN KHERALLAH" userId="4d8bae32aa458b2a" providerId="LiveId" clId="{D1F6DF24-7977-416E-A8CB-0CF0122DCE5C}" dt="2023-06-28T13:32:56.135" v="6527" actId="700"/>
          <ac:spMkLst>
            <pc:docMk/>
            <pc:sldMk cId="3932814965" sldId="399"/>
            <ac:spMk id="2" creationId="{DBBBE90B-EBBA-6494-2DFB-75A0E35416DC}"/>
          </ac:spMkLst>
        </pc:spChg>
      </pc:sldChg>
      <pc:sldChg chg="addSp delSp modSp add mod modClrScheme chgLayout">
        <pc:chgData name="MAZEN KHERALLAH" userId="4d8bae32aa458b2a" providerId="LiveId" clId="{D1F6DF24-7977-416E-A8CB-0CF0122DCE5C}" dt="2023-06-28T13:33:01.932" v="6529" actId="700"/>
        <pc:sldMkLst>
          <pc:docMk/>
          <pc:sldMk cId="2401548015" sldId="422"/>
        </pc:sldMkLst>
        <pc:spChg chg="add del mod ord">
          <ac:chgData name="MAZEN KHERALLAH" userId="4d8bae32aa458b2a" providerId="LiveId" clId="{D1F6DF24-7977-416E-A8CB-0CF0122DCE5C}" dt="2023-06-28T13:33:01.932" v="6529" actId="700"/>
          <ac:spMkLst>
            <pc:docMk/>
            <pc:sldMk cId="2401548015" sldId="422"/>
            <ac:spMk id="2" creationId="{7F561745-E00B-C919-7CEF-4CD757400970}"/>
          </ac:spMkLst>
        </pc:spChg>
      </pc:sldChg>
      <pc:sldChg chg="addSp delSp modSp add mod modClrScheme chgLayout">
        <pc:chgData name="MAZEN KHERALLAH" userId="4d8bae32aa458b2a" providerId="LiveId" clId="{D1F6DF24-7977-416E-A8CB-0CF0122DCE5C}" dt="2023-06-28T13:33:45.049" v="6535" actId="700"/>
        <pc:sldMkLst>
          <pc:docMk/>
          <pc:sldMk cId="1662648528" sldId="423"/>
        </pc:sldMkLst>
        <pc:spChg chg="add del mod ord">
          <ac:chgData name="MAZEN KHERALLAH" userId="4d8bae32aa458b2a" providerId="LiveId" clId="{D1F6DF24-7977-416E-A8CB-0CF0122DCE5C}" dt="2023-06-28T13:33:45.049" v="6535" actId="700"/>
          <ac:spMkLst>
            <pc:docMk/>
            <pc:sldMk cId="1662648528" sldId="423"/>
            <ac:spMk id="3" creationId="{174A839E-5050-BA66-DDCD-47262A930527}"/>
          </ac:spMkLst>
        </pc:spChg>
      </pc:sldChg>
      <pc:sldChg chg="modSp add mod modClrScheme chgLayout">
        <pc:chgData name="MAZEN KHERALLAH" userId="4d8bae32aa458b2a" providerId="LiveId" clId="{D1F6DF24-7977-416E-A8CB-0CF0122DCE5C}" dt="2023-06-28T13:32:56.182" v="6528" actId="27636"/>
        <pc:sldMkLst>
          <pc:docMk/>
          <pc:sldMk cId="3789670201" sldId="424"/>
        </pc:sldMkLst>
        <pc:spChg chg="mod ord">
          <ac:chgData name="MAZEN KHERALLAH" userId="4d8bae32aa458b2a" providerId="LiveId" clId="{D1F6DF24-7977-416E-A8CB-0CF0122DCE5C}" dt="2023-06-28T13:32:56.182" v="6528" actId="27636"/>
          <ac:spMkLst>
            <pc:docMk/>
            <pc:sldMk cId="3789670201" sldId="424"/>
            <ac:spMk id="15" creationId="{00000000-0000-0000-0000-000000000000}"/>
          </ac:spMkLst>
        </pc:spChg>
      </pc:sldChg>
      <pc:sldChg chg="delSp modSp add mod">
        <pc:chgData name="MAZEN KHERALLAH" userId="4d8bae32aa458b2a" providerId="LiveId" clId="{D1F6DF24-7977-416E-A8CB-0CF0122DCE5C}" dt="2023-07-08T12:06:35.806" v="13225" actId="20577"/>
        <pc:sldMkLst>
          <pc:docMk/>
          <pc:sldMk cId="4293514583" sldId="428"/>
        </pc:sldMkLst>
        <pc:spChg chg="mod">
          <ac:chgData name="MAZEN KHERALLAH" userId="4d8bae32aa458b2a" providerId="LiveId" clId="{D1F6DF24-7977-416E-A8CB-0CF0122DCE5C}" dt="2023-07-08T12:06:35.806" v="13225" actId="20577"/>
          <ac:spMkLst>
            <pc:docMk/>
            <pc:sldMk cId="4293514583" sldId="428"/>
            <ac:spMk id="2" creationId="{DFEAAEB5-9328-F118-A5E3-4173648BD0F6}"/>
          </ac:spMkLst>
        </pc:spChg>
        <pc:spChg chg="del mod">
          <ac:chgData name="MAZEN KHERALLAH" userId="4d8bae32aa458b2a" providerId="LiveId" clId="{D1F6DF24-7977-416E-A8CB-0CF0122DCE5C}" dt="2023-07-08T12:05:33.419" v="13131" actId="478"/>
          <ac:spMkLst>
            <pc:docMk/>
            <pc:sldMk cId="4293514583" sldId="428"/>
            <ac:spMk id="9" creationId="{504F1AEA-F4D3-42BC-A365-F1A9AA234FDB}"/>
          </ac:spMkLst>
        </pc:spChg>
        <pc:spChg chg="del mod">
          <ac:chgData name="MAZEN KHERALLAH" userId="4d8bae32aa458b2a" providerId="LiveId" clId="{D1F6DF24-7977-416E-A8CB-0CF0122DCE5C}" dt="2023-07-08T12:05:31.990" v="13130" actId="478"/>
          <ac:spMkLst>
            <pc:docMk/>
            <pc:sldMk cId="4293514583" sldId="428"/>
            <ac:spMk id="10" creationId="{2777DF37-E2E5-426B-870C-32C9EE22B36E}"/>
          </ac:spMkLst>
        </pc:spChg>
        <pc:spChg chg="mod">
          <ac:chgData name="MAZEN KHERALLAH" userId="4d8bae32aa458b2a" providerId="LiveId" clId="{D1F6DF24-7977-416E-A8CB-0CF0122DCE5C}" dt="2023-07-08T12:06:28.433" v="13206" actId="1036"/>
          <ac:spMkLst>
            <pc:docMk/>
            <pc:sldMk cId="4293514583" sldId="428"/>
            <ac:spMk id="14" creationId="{6DDA1241-4F35-4EFE-A35B-129F49B381B5}"/>
          </ac:spMkLst>
        </pc:spChg>
        <pc:spChg chg="mod">
          <ac:chgData name="MAZEN KHERALLAH" userId="4d8bae32aa458b2a" providerId="LiveId" clId="{D1F6DF24-7977-416E-A8CB-0CF0122DCE5C}" dt="2023-07-08T12:06:28.433" v="13206" actId="1036"/>
          <ac:spMkLst>
            <pc:docMk/>
            <pc:sldMk cId="4293514583" sldId="428"/>
            <ac:spMk id="15" creationId="{F4C798BE-C7CD-49FA-93DD-C689D794E0AB}"/>
          </ac:spMkLst>
        </pc:spChg>
        <pc:spChg chg="mod">
          <ac:chgData name="MAZEN KHERALLAH" userId="4d8bae32aa458b2a" providerId="LiveId" clId="{D1F6DF24-7977-416E-A8CB-0CF0122DCE5C}" dt="2023-07-08T12:06:28.433" v="13206" actId="1036"/>
          <ac:spMkLst>
            <pc:docMk/>
            <pc:sldMk cId="4293514583" sldId="428"/>
            <ac:spMk id="17" creationId="{C5BB0284-89F0-4ADD-BE12-D72D870DBDD7}"/>
          </ac:spMkLst>
        </pc:spChg>
        <pc:spChg chg="del mod">
          <ac:chgData name="MAZEN KHERALLAH" userId="4d8bae32aa458b2a" providerId="LiveId" clId="{D1F6DF24-7977-416E-A8CB-0CF0122DCE5C}" dt="2023-07-08T12:05:41.765" v="13135" actId="478"/>
          <ac:spMkLst>
            <pc:docMk/>
            <pc:sldMk cId="4293514583" sldId="428"/>
            <ac:spMk id="18" creationId="{66435823-E51B-45DF-B123-8470E12AE8D5}"/>
          </ac:spMkLst>
        </pc:spChg>
        <pc:spChg chg="del mod">
          <ac:chgData name="MAZEN KHERALLAH" userId="4d8bae32aa458b2a" providerId="LiveId" clId="{D1F6DF24-7977-416E-A8CB-0CF0122DCE5C}" dt="2023-07-08T12:05:40.242" v="13134" actId="478"/>
          <ac:spMkLst>
            <pc:docMk/>
            <pc:sldMk cId="4293514583" sldId="428"/>
            <ac:spMk id="20" creationId="{224CE669-1A13-4EA6-85A0-72C7D9CB8CE2}"/>
          </ac:spMkLst>
        </pc:spChg>
        <pc:spChg chg="del mod">
          <ac:chgData name="MAZEN KHERALLAH" userId="4d8bae32aa458b2a" providerId="LiveId" clId="{D1F6DF24-7977-416E-A8CB-0CF0122DCE5C}" dt="2023-07-08T12:05:37.200" v="13132" actId="478"/>
          <ac:spMkLst>
            <pc:docMk/>
            <pc:sldMk cId="4293514583" sldId="428"/>
            <ac:spMk id="21" creationId="{8F12DA1A-AE0A-4FCC-AEC9-3AEAEC09779E}"/>
          </ac:spMkLst>
        </pc:spChg>
        <pc:spChg chg="del mod">
          <ac:chgData name="MAZEN KHERALLAH" userId="4d8bae32aa458b2a" providerId="LiveId" clId="{D1F6DF24-7977-416E-A8CB-0CF0122DCE5C}" dt="2023-07-08T12:05:37.200" v="13132" actId="478"/>
          <ac:spMkLst>
            <pc:docMk/>
            <pc:sldMk cId="4293514583" sldId="428"/>
            <ac:spMk id="22" creationId="{91DE7778-5F71-4CE8-9287-4BD24EEAB361}"/>
          </ac:spMkLst>
        </pc:spChg>
        <pc:spChg chg="mod">
          <ac:chgData name="MAZEN KHERALLAH" userId="4d8bae32aa458b2a" providerId="LiveId" clId="{D1F6DF24-7977-416E-A8CB-0CF0122DCE5C}" dt="2023-07-08T12:06:28.433" v="13206" actId="1036"/>
          <ac:spMkLst>
            <pc:docMk/>
            <pc:sldMk cId="4293514583" sldId="428"/>
            <ac:spMk id="23" creationId="{8084EAC6-0FEA-D1FE-587E-CCD765C9E5CB}"/>
          </ac:spMkLst>
        </pc:spChg>
        <pc:spChg chg="mod">
          <ac:chgData name="MAZEN KHERALLAH" userId="4d8bae32aa458b2a" providerId="LiveId" clId="{D1F6DF24-7977-416E-A8CB-0CF0122DCE5C}" dt="2023-07-08T12:06:20.086" v="13190" actId="404"/>
          <ac:spMkLst>
            <pc:docMk/>
            <pc:sldMk cId="4293514583" sldId="428"/>
            <ac:spMk id="28" creationId="{720C6F3E-17E6-985F-AEDC-9DA223B66099}"/>
          </ac:spMkLst>
        </pc:spChg>
        <pc:spChg chg="del">
          <ac:chgData name="MAZEN KHERALLAH" userId="4d8bae32aa458b2a" providerId="LiveId" clId="{D1F6DF24-7977-416E-A8CB-0CF0122DCE5C}" dt="2023-07-08T12:04:54.410" v="13109" actId="478"/>
          <ac:spMkLst>
            <pc:docMk/>
            <pc:sldMk cId="4293514583" sldId="428"/>
            <ac:spMk id="30" creationId="{C55A270C-4E3F-1EBF-1620-369CD9D67EA5}"/>
          </ac:spMkLst>
        </pc:spChg>
        <pc:spChg chg="mod">
          <ac:chgData name="MAZEN KHERALLAH" userId="4d8bae32aa458b2a" providerId="LiveId" clId="{D1F6DF24-7977-416E-A8CB-0CF0122DCE5C}" dt="2023-07-08T12:06:28.433" v="13206" actId="1036"/>
          <ac:spMkLst>
            <pc:docMk/>
            <pc:sldMk cId="4293514583" sldId="428"/>
            <ac:spMk id="39" creationId="{1F06D83D-1DF1-4489-B146-A3020BE1EF88}"/>
          </ac:spMkLst>
        </pc:spChg>
        <pc:spChg chg="mod">
          <ac:chgData name="MAZEN KHERALLAH" userId="4d8bae32aa458b2a" providerId="LiveId" clId="{D1F6DF24-7977-416E-A8CB-0CF0122DCE5C}" dt="2023-07-08T12:06:28.433" v="13206" actId="1036"/>
          <ac:spMkLst>
            <pc:docMk/>
            <pc:sldMk cId="4293514583" sldId="428"/>
            <ac:spMk id="41" creationId="{03C9085F-9CCE-4450-909C-17B9E6684EEA}"/>
          </ac:spMkLst>
        </pc:spChg>
        <pc:picChg chg="mod">
          <ac:chgData name="MAZEN KHERALLAH" userId="4d8bae32aa458b2a" providerId="LiveId" clId="{D1F6DF24-7977-416E-A8CB-0CF0122DCE5C}" dt="2023-07-08T12:06:28.433" v="13206" actId="1036"/>
          <ac:picMkLst>
            <pc:docMk/>
            <pc:sldMk cId="4293514583" sldId="428"/>
            <ac:picMk id="29" creationId="{64CB0889-A4A4-44DB-8327-E70993227398}"/>
          </ac:picMkLst>
        </pc:picChg>
        <pc:picChg chg="mod">
          <ac:chgData name="MAZEN KHERALLAH" userId="4d8bae32aa458b2a" providerId="LiveId" clId="{D1F6DF24-7977-416E-A8CB-0CF0122DCE5C}" dt="2023-07-08T12:06:28.433" v="13206" actId="1036"/>
          <ac:picMkLst>
            <pc:docMk/>
            <pc:sldMk cId="4293514583" sldId="428"/>
            <ac:picMk id="36" creationId="{6C1C7559-3A93-48A8-9246-0EC403DD412E}"/>
          </ac:picMkLst>
        </pc:picChg>
        <pc:cxnChg chg="mod">
          <ac:chgData name="MAZEN KHERALLAH" userId="4d8bae32aa458b2a" providerId="LiveId" clId="{D1F6DF24-7977-416E-A8CB-0CF0122DCE5C}" dt="2023-07-08T12:06:28.433" v="13206" actId="1036"/>
          <ac:cxnSpMkLst>
            <pc:docMk/>
            <pc:sldMk cId="4293514583" sldId="428"/>
            <ac:cxnSpMk id="4" creationId="{C71428DA-6CFE-4551-8B13-91D3BD9CE715}"/>
          </ac:cxnSpMkLst>
        </pc:cxnChg>
        <pc:cxnChg chg="mod">
          <ac:chgData name="MAZEN KHERALLAH" userId="4d8bae32aa458b2a" providerId="LiveId" clId="{D1F6DF24-7977-416E-A8CB-0CF0122DCE5C}" dt="2023-07-08T12:06:28.433" v="13206" actId="1036"/>
          <ac:cxnSpMkLst>
            <pc:docMk/>
            <pc:sldMk cId="4293514583" sldId="428"/>
            <ac:cxnSpMk id="6" creationId="{A6990758-DC82-4F54-A5DA-2AA4C4E25D19}"/>
          </ac:cxnSpMkLst>
        </pc:cxnChg>
      </pc:sldChg>
      <pc:sldChg chg="modSp add mod modClrScheme chgLayout">
        <pc:chgData name="MAZEN KHERALLAH" userId="4d8bae32aa458b2a" providerId="LiveId" clId="{D1F6DF24-7977-416E-A8CB-0CF0122DCE5C}" dt="2023-07-08T02:44:57.220" v="12865" actId="313"/>
        <pc:sldMkLst>
          <pc:docMk/>
          <pc:sldMk cId="2291737599" sldId="432"/>
        </pc:sldMkLst>
        <pc:spChg chg="mod ord">
          <ac:chgData name="MAZEN KHERALLAH" userId="4d8bae32aa458b2a" providerId="LiveId" clId="{D1F6DF24-7977-416E-A8CB-0CF0122DCE5C}" dt="2023-07-08T02:44:57.220" v="12865" actId="313"/>
          <ac:spMkLst>
            <pc:docMk/>
            <pc:sldMk cId="2291737599" sldId="432"/>
            <ac:spMk id="15" creationId="{00000000-0000-0000-0000-000000000000}"/>
          </ac:spMkLst>
        </pc:spChg>
        <pc:graphicFrameChg chg="modGraphic">
          <ac:chgData name="MAZEN KHERALLAH" userId="4d8bae32aa458b2a" providerId="LiveId" clId="{D1F6DF24-7977-416E-A8CB-0CF0122DCE5C}" dt="2023-07-08T02:44:53.817" v="12864" actId="313"/>
          <ac:graphicFrameMkLst>
            <pc:docMk/>
            <pc:sldMk cId="2291737599" sldId="432"/>
            <ac:graphicFrameMk id="9" creationId="{00000000-0000-0000-0000-000000000000}"/>
          </ac:graphicFrameMkLst>
        </pc:graphicFrameChg>
      </pc:sldChg>
      <pc:sldChg chg="addSp delSp modSp add mod chgLayout modNotesTx">
        <pc:chgData name="MAZEN KHERALLAH" userId="4d8bae32aa458b2a" providerId="LiveId" clId="{D1F6DF24-7977-416E-A8CB-0CF0122DCE5C}" dt="2023-07-06T11:33:41.852" v="9830" actId="12788"/>
        <pc:sldMkLst>
          <pc:docMk/>
          <pc:sldMk cId="4258757431" sldId="473"/>
        </pc:sldMkLst>
        <pc:spChg chg="del mod">
          <ac:chgData name="MAZEN KHERALLAH" userId="4d8bae32aa458b2a" providerId="LiveId" clId="{D1F6DF24-7977-416E-A8CB-0CF0122DCE5C}" dt="2023-07-02T19:17:03.204" v="7617" actId="478"/>
          <ac:spMkLst>
            <pc:docMk/>
            <pc:sldMk cId="4258757431" sldId="473"/>
            <ac:spMk id="2" creationId="{00000000-0000-0000-0000-000000000000}"/>
          </ac:spMkLst>
        </pc:spChg>
        <pc:spChg chg="add mod ord">
          <ac:chgData name="MAZEN KHERALLAH" userId="4d8bae32aa458b2a" providerId="LiveId" clId="{D1F6DF24-7977-416E-A8CB-0CF0122DCE5C}" dt="2023-07-02T19:17:29.926" v="7625" actId="404"/>
          <ac:spMkLst>
            <pc:docMk/>
            <pc:sldMk cId="4258757431" sldId="473"/>
            <ac:spMk id="3" creationId="{8BC44936-03DF-2CFD-224C-3434E2F3431D}"/>
          </ac:spMkLst>
        </pc:spChg>
        <pc:spChg chg="mod ord">
          <ac:chgData name="MAZEN KHERALLAH" userId="4d8bae32aa458b2a" providerId="LiveId" clId="{D1F6DF24-7977-416E-A8CB-0CF0122DCE5C}" dt="2023-07-02T19:17:20.136" v="7618" actId="700"/>
          <ac:spMkLst>
            <pc:docMk/>
            <pc:sldMk cId="4258757431" sldId="473"/>
            <ac:spMk id="6" creationId="{00000000-0000-0000-0000-000000000000}"/>
          </ac:spMkLst>
        </pc:spChg>
        <pc:picChg chg="mod">
          <ac:chgData name="MAZEN KHERALLAH" userId="4d8bae32aa458b2a" providerId="LiveId" clId="{D1F6DF24-7977-416E-A8CB-0CF0122DCE5C}" dt="2023-07-06T11:33:41.852" v="9830" actId="12788"/>
          <ac:picMkLst>
            <pc:docMk/>
            <pc:sldMk cId="4258757431" sldId="473"/>
            <ac:picMk id="4" creationId="{00000000-0000-0000-0000-000000000000}"/>
          </ac:picMkLst>
        </pc:picChg>
      </pc:sldChg>
      <pc:sldChg chg="addSp modSp add mod modNotesTx">
        <pc:chgData name="MAZEN KHERALLAH" userId="4d8bae32aa458b2a" providerId="LiveId" clId="{D1F6DF24-7977-416E-A8CB-0CF0122DCE5C}" dt="2023-07-02T19:15:59.406" v="7614"/>
        <pc:sldMkLst>
          <pc:docMk/>
          <pc:sldMk cId="976663268" sldId="479"/>
        </pc:sldMkLst>
        <pc:spChg chg="add mod">
          <ac:chgData name="MAZEN KHERALLAH" userId="4d8bae32aa458b2a" providerId="LiveId" clId="{D1F6DF24-7977-416E-A8CB-0CF0122DCE5C}" dt="2023-07-02T19:04:35.365" v="7504" actId="2085"/>
          <ac:spMkLst>
            <pc:docMk/>
            <pc:sldMk cId="976663268" sldId="479"/>
            <ac:spMk id="2" creationId="{448E573D-58D8-2CCF-184D-57FBAFB94B78}"/>
          </ac:spMkLst>
        </pc:spChg>
        <pc:graphicFrameChg chg="mod">
          <ac:chgData name="MAZEN KHERALLAH" userId="4d8bae32aa458b2a" providerId="LiveId" clId="{D1F6DF24-7977-416E-A8CB-0CF0122DCE5C}" dt="2023-07-02T18:56:54.774" v="7462" actId="207"/>
          <ac:graphicFrameMkLst>
            <pc:docMk/>
            <pc:sldMk cId="976663268" sldId="479"/>
            <ac:graphicFrameMk id="7" creationId="{00000000-0000-0000-0000-000000000000}"/>
          </ac:graphicFrameMkLst>
        </pc:graphicFrameChg>
      </pc:sldChg>
      <pc:sldChg chg="addSp modSp add mod">
        <pc:chgData name="MAZEN KHERALLAH" userId="4d8bae32aa458b2a" providerId="LiveId" clId="{D1F6DF24-7977-416E-A8CB-0CF0122DCE5C}" dt="2023-07-02T19:04:42.431" v="7506" actId="2085"/>
        <pc:sldMkLst>
          <pc:docMk/>
          <pc:sldMk cId="2047726029" sldId="864"/>
        </pc:sldMkLst>
        <pc:spChg chg="add mod">
          <ac:chgData name="MAZEN KHERALLAH" userId="4d8bae32aa458b2a" providerId="LiveId" clId="{D1F6DF24-7977-416E-A8CB-0CF0122DCE5C}" dt="2023-07-02T19:04:42.431" v="7506" actId="2085"/>
          <ac:spMkLst>
            <pc:docMk/>
            <pc:sldMk cId="2047726029" sldId="864"/>
            <ac:spMk id="2" creationId="{4D7BBD99-5CD2-1018-06A9-25758BC23B29}"/>
          </ac:spMkLst>
        </pc:spChg>
        <pc:spChg chg="mod">
          <ac:chgData name="MAZEN KHERALLAH" userId="4d8bae32aa458b2a" providerId="LiveId" clId="{D1F6DF24-7977-416E-A8CB-0CF0122DCE5C}" dt="2023-07-02T18:58:00.617" v="7466" actId="1076"/>
          <ac:spMkLst>
            <pc:docMk/>
            <pc:sldMk cId="2047726029" sldId="864"/>
            <ac:spMk id="3" creationId="{00000000-0000-0000-0000-000000000000}"/>
          </ac:spMkLst>
        </pc:spChg>
        <pc:spChg chg="mod">
          <ac:chgData name="MAZEN KHERALLAH" userId="4d8bae32aa458b2a" providerId="LiveId" clId="{D1F6DF24-7977-416E-A8CB-0CF0122DCE5C}" dt="2023-07-02T18:58:12.577" v="7470" actId="1036"/>
          <ac:spMkLst>
            <pc:docMk/>
            <pc:sldMk cId="2047726029" sldId="864"/>
            <ac:spMk id="9" creationId="{00000000-0000-0000-0000-000000000000}"/>
          </ac:spMkLst>
        </pc:spChg>
        <pc:graphicFrameChg chg="mod">
          <ac:chgData name="MAZEN KHERALLAH" userId="4d8bae32aa458b2a" providerId="LiveId" clId="{D1F6DF24-7977-416E-A8CB-0CF0122DCE5C}" dt="2023-07-02T18:57:55.294" v="7465" actId="207"/>
          <ac:graphicFrameMkLst>
            <pc:docMk/>
            <pc:sldMk cId="2047726029" sldId="864"/>
            <ac:graphicFrameMk id="7" creationId="{00000000-0000-0000-0000-000000000000}"/>
          </ac:graphicFrameMkLst>
        </pc:graphicFrameChg>
      </pc:sldChg>
      <pc:sldChg chg="delSp modSp mod modNotesTx">
        <pc:chgData name="MAZEN KHERALLAH" userId="4d8bae32aa458b2a" providerId="LiveId" clId="{D1F6DF24-7977-416E-A8CB-0CF0122DCE5C}" dt="2023-07-07T14:20:25.818" v="10596" actId="6549"/>
        <pc:sldMkLst>
          <pc:docMk/>
          <pc:sldMk cId="1782731124" sldId="2081"/>
        </pc:sldMkLst>
        <pc:spChg chg="mod">
          <ac:chgData name="MAZEN KHERALLAH" userId="4d8bae32aa458b2a" providerId="LiveId" clId="{D1F6DF24-7977-416E-A8CB-0CF0122DCE5C}" dt="2023-07-07T14:20:19.320" v="10595" actId="20577"/>
          <ac:spMkLst>
            <pc:docMk/>
            <pc:sldMk cId="1782731124" sldId="2081"/>
            <ac:spMk id="2" creationId="{00000000-0000-0000-0000-000000000000}"/>
          </ac:spMkLst>
        </pc:spChg>
        <pc:graphicFrameChg chg="del">
          <ac:chgData name="MAZEN KHERALLAH" userId="4d8bae32aa458b2a" providerId="LiveId" clId="{D1F6DF24-7977-416E-A8CB-0CF0122DCE5C}" dt="2023-06-18T17:39:36.764" v="59" actId="478"/>
          <ac:graphicFrameMkLst>
            <pc:docMk/>
            <pc:sldMk cId="1782731124" sldId="2081"/>
            <ac:graphicFrameMk id="7" creationId="{5C832788-6BEA-0DA8-0E30-341723660C62}"/>
          </ac:graphicFrameMkLst>
        </pc:graphicFrameChg>
        <pc:picChg chg="del">
          <ac:chgData name="MAZEN KHERALLAH" userId="4d8bae32aa458b2a" providerId="LiveId" clId="{D1F6DF24-7977-416E-A8CB-0CF0122DCE5C}" dt="2023-06-18T17:39:38.741" v="60" actId="478"/>
          <ac:picMkLst>
            <pc:docMk/>
            <pc:sldMk cId="1782731124" sldId="2081"/>
            <ac:picMk id="6" creationId="{4123FFC7-4E81-44CE-15A0-833E2E0F90B5}"/>
          </ac:picMkLst>
        </pc:picChg>
      </pc:sldChg>
      <pc:sldChg chg="addSp delSp modSp new mod ord">
        <pc:chgData name="MAZEN KHERALLAH" userId="4d8bae32aa458b2a" providerId="LiveId" clId="{D1F6DF24-7977-416E-A8CB-0CF0122DCE5C}" dt="2023-07-10T10:59:16.813" v="13734" actId="12788"/>
        <pc:sldMkLst>
          <pc:docMk/>
          <pc:sldMk cId="767017871" sldId="2082"/>
        </pc:sldMkLst>
        <pc:spChg chg="mod">
          <ac:chgData name="MAZEN KHERALLAH" userId="4d8bae32aa458b2a" providerId="LiveId" clId="{D1F6DF24-7977-416E-A8CB-0CF0122DCE5C}" dt="2023-06-23T20:50:44.298" v="4043"/>
          <ac:spMkLst>
            <pc:docMk/>
            <pc:sldMk cId="767017871" sldId="2082"/>
            <ac:spMk id="2" creationId="{FC0959B6-51D6-44DF-C993-5714AC4D3B99}"/>
          </ac:spMkLst>
        </pc:spChg>
        <pc:spChg chg="del">
          <ac:chgData name="MAZEN KHERALLAH" userId="4d8bae32aa458b2a" providerId="LiveId" clId="{D1F6DF24-7977-416E-A8CB-0CF0122DCE5C}" dt="2023-06-18T17:47:02.502" v="72" actId="931"/>
          <ac:spMkLst>
            <pc:docMk/>
            <pc:sldMk cId="767017871" sldId="2082"/>
            <ac:spMk id="3" creationId="{D9464C15-F998-2CEC-E2A3-67C50AF0135C}"/>
          </ac:spMkLst>
        </pc:spChg>
        <pc:spChg chg="add del mod">
          <ac:chgData name="MAZEN KHERALLAH" userId="4d8bae32aa458b2a" providerId="LiveId" clId="{D1F6DF24-7977-416E-A8CB-0CF0122DCE5C}" dt="2023-07-02T19:49:46.821" v="7640" actId="931"/>
          <ac:spMkLst>
            <pc:docMk/>
            <pc:sldMk cId="767017871" sldId="2082"/>
            <ac:spMk id="4" creationId="{ACAC5D70-F3E7-98D8-ADCF-DD6C200366F3}"/>
          </ac:spMkLst>
        </pc:spChg>
        <pc:spChg chg="add del mod">
          <ac:chgData name="MAZEN KHERALLAH" userId="4d8bae32aa458b2a" providerId="LiveId" clId="{D1F6DF24-7977-416E-A8CB-0CF0122DCE5C}" dt="2023-07-10T10:59:00.965" v="13729" actId="931"/>
          <ac:spMkLst>
            <pc:docMk/>
            <pc:sldMk cId="767017871" sldId="2082"/>
            <ac:spMk id="4" creationId="{FB8E8CDF-CD09-BC0D-B2A1-B16F4A9324DC}"/>
          </ac:spMkLst>
        </pc:spChg>
        <pc:spChg chg="add mod">
          <ac:chgData name="MAZEN KHERALLAH" userId="4d8bae32aa458b2a" providerId="LiveId" clId="{D1F6DF24-7977-416E-A8CB-0CF0122DCE5C}" dt="2023-07-02T20:17:39.345" v="7887"/>
          <ac:spMkLst>
            <pc:docMk/>
            <pc:sldMk cId="767017871" sldId="2082"/>
            <ac:spMk id="8" creationId="{F5D82B53-F66C-D931-8AE3-0CA4E6AF66E1}"/>
          </ac:spMkLst>
        </pc:spChg>
        <pc:picChg chg="add del mod">
          <ac:chgData name="MAZEN KHERALLAH" userId="4d8bae32aa458b2a" providerId="LiveId" clId="{D1F6DF24-7977-416E-A8CB-0CF0122DCE5C}" dt="2023-07-02T19:49:23.421" v="7639" actId="478"/>
          <ac:picMkLst>
            <pc:docMk/>
            <pc:sldMk cId="767017871" sldId="2082"/>
            <ac:picMk id="5" creationId="{551A26F1-C7FA-327D-2F05-BBF02ED9EA2C}"/>
          </ac:picMkLst>
        </pc:picChg>
        <pc:picChg chg="add mod">
          <ac:chgData name="MAZEN KHERALLAH" userId="4d8bae32aa458b2a" providerId="LiveId" clId="{D1F6DF24-7977-416E-A8CB-0CF0122DCE5C}" dt="2023-07-10T10:59:16.813" v="13734" actId="12788"/>
          <ac:picMkLst>
            <pc:docMk/>
            <pc:sldMk cId="767017871" sldId="2082"/>
            <ac:picMk id="6" creationId="{A8B62A8F-B6A3-2F7D-41E2-D55EDA2991BD}"/>
          </ac:picMkLst>
        </pc:picChg>
        <pc:picChg chg="add del mod">
          <ac:chgData name="MAZEN KHERALLAH" userId="4d8bae32aa458b2a" providerId="LiveId" clId="{D1F6DF24-7977-416E-A8CB-0CF0122DCE5C}" dt="2023-07-10T10:58:37.916" v="13728" actId="478"/>
          <ac:picMkLst>
            <pc:docMk/>
            <pc:sldMk cId="767017871" sldId="2082"/>
            <ac:picMk id="7" creationId="{7B2E5632-C367-D80A-B0A0-E967AA4E30DA}"/>
          </ac:picMkLst>
        </pc:picChg>
      </pc:sldChg>
      <pc:sldChg chg="addSp delSp modSp new del mod setBg">
        <pc:chgData name="MAZEN KHERALLAH" userId="4d8bae32aa458b2a" providerId="LiveId" clId="{D1F6DF24-7977-416E-A8CB-0CF0122DCE5C}" dt="2023-06-18T17:46:43.896" v="70" actId="47"/>
        <pc:sldMkLst>
          <pc:docMk/>
          <pc:sldMk cId="3628910762" sldId="2082"/>
        </pc:sldMkLst>
        <pc:spChg chg="mod">
          <ac:chgData name="MAZEN KHERALLAH" userId="4d8bae32aa458b2a" providerId="LiveId" clId="{D1F6DF24-7977-416E-A8CB-0CF0122DCE5C}" dt="2023-06-18T17:40:38.902" v="68" actId="26606"/>
          <ac:spMkLst>
            <pc:docMk/>
            <pc:sldMk cId="3628910762" sldId="2082"/>
            <ac:spMk id="2" creationId="{2EBCFFE6-8C35-77FA-4702-AE10AFA42FA8}"/>
          </ac:spMkLst>
        </pc:spChg>
        <pc:spChg chg="del">
          <ac:chgData name="MAZEN KHERALLAH" userId="4d8bae32aa458b2a" providerId="LiveId" clId="{D1F6DF24-7977-416E-A8CB-0CF0122DCE5C}" dt="2023-06-18T17:40:18.407" v="62" actId="931"/>
          <ac:spMkLst>
            <pc:docMk/>
            <pc:sldMk cId="3628910762" sldId="2082"/>
            <ac:spMk id="3" creationId="{46D839BD-11E3-42A4-350A-E9A1444BC73F}"/>
          </ac:spMkLst>
        </pc:spChg>
        <pc:spChg chg="add">
          <ac:chgData name="MAZEN KHERALLAH" userId="4d8bae32aa458b2a" providerId="LiveId" clId="{D1F6DF24-7977-416E-A8CB-0CF0122DCE5C}" dt="2023-06-18T17:40:38.902" v="68" actId="26606"/>
          <ac:spMkLst>
            <pc:docMk/>
            <pc:sldMk cId="3628910762" sldId="2082"/>
            <ac:spMk id="9" creationId="{7FB73FC6-6BF8-D7BE-D4FB-4FCE187E8A0E}"/>
          </ac:spMkLst>
        </pc:spChg>
        <pc:spChg chg="add">
          <ac:chgData name="MAZEN KHERALLAH" userId="4d8bae32aa458b2a" providerId="LiveId" clId="{D1F6DF24-7977-416E-A8CB-0CF0122DCE5C}" dt="2023-06-18T17:40:38.902" v="68" actId="26606"/>
          <ac:spMkLst>
            <pc:docMk/>
            <pc:sldMk cId="3628910762" sldId="2082"/>
            <ac:spMk id="12" creationId="{284B70D5-875B-433D-BDBD-1522A85D6C1D}"/>
          </ac:spMkLst>
        </pc:spChg>
        <pc:spChg chg="add">
          <ac:chgData name="MAZEN KHERALLAH" userId="4d8bae32aa458b2a" providerId="LiveId" clId="{D1F6DF24-7977-416E-A8CB-0CF0122DCE5C}" dt="2023-06-18T17:40:38.902" v="68" actId="26606"/>
          <ac:spMkLst>
            <pc:docMk/>
            <pc:sldMk cId="3628910762" sldId="2082"/>
            <ac:spMk id="16" creationId="{1E299956-A9E7-4FC1-A0B1-D590CA9730E8}"/>
          </ac:spMkLst>
        </pc:spChg>
        <pc:spChg chg="add">
          <ac:chgData name="MAZEN KHERALLAH" userId="4d8bae32aa458b2a" providerId="LiveId" clId="{D1F6DF24-7977-416E-A8CB-0CF0122DCE5C}" dt="2023-06-18T17:40:38.902" v="68" actId="26606"/>
          <ac:spMkLst>
            <pc:docMk/>
            <pc:sldMk cId="3628910762" sldId="2082"/>
            <ac:spMk id="18" creationId="{17FC539C-B783-4B03-9F9E-D13430F3F64F}"/>
          </ac:spMkLst>
        </pc:spChg>
        <pc:picChg chg="add del mod">
          <ac:chgData name="MAZEN KHERALLAH" userId="4d8bae32aa458b2a" providerId="LiveId" clId="{D1F6DF24-7977-416E-A8CB-0CF0122DCE5C}" dt="2023-06-18T17:46:40.540" v="69" actId="478"/>
          <ac:picMkLst>
            <pc:docMk/>
            <pc:sldMk cId="3628910762" sldId="2082"/>
            <ac:picMk id="5" creationId="{2FE089DE-F334-C8A8-A360-A37FFCC72E6D}"/>
          </ac:picMkLst>
        </pc:picChg>
        <pc:cxnChg chg="add">
          <ac:chgData name="MAZEN KHERALLAH" userId="4d8bae32aa458b2a" providerId="LiveId" clId="{D1F6DF24-7977-416E-A8CB-0CF0122DCE5C}" dt="2023-06-18T17:40:38.902" v="68" actId="26606"/>
          <ac:cxnSpMkLst>
            <pc:docMk/>
            <pc:sldMk cId="3628910762" sldId="2082"/>
            <ac:cxnSpMk id="14" creationId="{C947DF4A-614C-4B4C-8B80-E5B9D8E8CFED}"/>
          </ac:cxnSpMkLst>
        </pc:cxnChg>
      </pc:sldChg>
      <pc:sldChg chg="addSp delSp modSp new mod ord modNotesTx">
        <pc:chgData name="MAZEN KHERALLAH" userId="4d8bae32aa458b2a" providerId="LiveId" clId="{D1F6DF24-7977-416E-A8CB-0CF0122DCE5C}" dt="2023-07-06T11:15:24.259" v="9717"/>
        <pc:sldMkLst>
          <pc:docMk/>
          <pc:sldMk cId="4002235906" sldId="2083"/>
        </pc:sldMkLst>
        <pc:spChg chg="mod">
          <ac:chgData name="MAZEN KHERALLAH" userId="4d8bae32aa458b2a" providerId="LiveId" clId="{D1F6DF24-7977-416E-A8CB-0CF0122DCE5C}" dt="2023-06-23T20:51:06.109" v="4047" actId="6549"/>
          <ac:spMkLst>
            <pc:docMk/>
            <pc:sldMk cId="4002235906" sldId="2083"/>
            <ac:spMk id="2" creationId="{54A113CF-025A-FA1D-673C-EA166B7458BA}"/>
          </ac:spMkLst>
        </pc:spChg>
        <pc:spChg chg="del">
          <ac:chgData name="MAZEN KHERALLAH" userId="4d8bae32aa458b2a" providerId="LiveId" clId="{D1F6DF24-7977-416E-A8CB-0CF0122DCE5C}" dt="2023-06-22T02:51:19.339" v="96" actId="1032"/>
          <ac:spMkLst>
            <pc:docMk/>
            <pc:sldMk cId="4002235906" sldId="2083"/>
            <ac:spMk id="3" creationId="{85CEC71B-A44A-10B3-A6BF-77F5869D6FB7}"/>
          </ac:spMkLst>
        </pc:spChg>
        <pc:spChg chg="add del mod">
          <ac:chgData name="MAZEN KHERALLAH" userId="4d8bae32aa458b2a" providerId="LiveId" clId="{D1F6DF24-7977-416E-A8CB-0CF0122DCE5C}" dt="2023-06-22T13:00:27.482" v="1430"/>
          <ac:spMkLst>
            <pc:docMk/>
            <pc:sldMk cId="4002235906" sldId="2083"/>
            <ac:spMk id="6" creationId="{177E633E-525B-05D5-EE8C-0B1E0A321F0B}"/>
          </ac:spMkLst>
        </pc:spChg>
        <pc:graphicFrameChg chg="add del mod modGraphic">
          <ac:chgData name="MAZEN KHERALLAH" userId="4d8bae32aa458b2a" providerId="LiveId" clId="{D1F6DF24-7977-416E-A8CB-0CF0122DCE5C}" dt="2023-06-22T13:00:22.559" v="1429" actId="21"/>
          <ac:graphicFrameMkLst>
            <pc:docMk/>
            <pc:sldMk cId="4002235906" sldId="2083"/>
            <ac:graphicFrameMk id="4" creationId="{09462C21-B908-0DA3-D5AC-8E9C9D7A84DE}"/>
          </ac:graphicFrameMkLst>
        </pc:graphicFrameChg>
        <pc:graphicFrameChg chg="add mod modGraphic">
          <ac:chgData name="MAZEN KHERALLAH" userId="4d8bae32aa458b2a" providerId="LiveId" clId="{D1F6DF24-7977-416E-A8CB-0CF0122DCE5C}" dt="2023-06-27T19:31:08.118" v="5421" actId="12100"/>
          <ac:graphicFrameMkLst>
            <pc:docMk/>
            <pc:sldMk cId="4002235906" sldId="2083"/>
            <ac:graphicFrameMk id="7" creationId="{CFD7499C-1EE6-31C1-3370-51AFC72996A4}"/>
          </ac:graphicFrameMkLst>
        </pc:graphicFrameChg>
        <pc:picChg chg="add del mod">
          <ac:chgData name="MAZEN KHERALLAH" userId="4d8bae32aa458b2a" providerId="LiveId" clId="{D1F6DF24-7977-416E-A8CB-0CF0122DCE5C}" dt="2023-06-22T02:49:57.837" v="86" actId="478"/>
          <ac:picMkLst>
            <pc:docMk/>
            <pc:sldMk cId="4002235906" sldId="2083"/>
            <ac:picMk id="1026" creationId="{D49C2EA5-82E9-4C8D-0FD6-08298B15EC6B}"/>
          </ac:picMkLst>
        </pc:picChg>
        <pc:picChg chg="add del mod">
          <ac:chgData name="MAZEN KHERALLAH" userId="4d8bae32aa458b2a" providerId="LiveId" clId="{D1F6DF24-7977-416E-A8CB-0CF0122DCE5C}" dt="2023-06-22T03:14:11.013" v="962" actId="21"/>
          <ac:picMkLst>
            <pc:docMk/>
            <pc:sldMk cId="4002235906" sldId="2083"/>
            <ac:picMk id="1028" creationId="{E2DCCA66-E546-6D2F-51AC-E6D69000968F}"/>
          </ac:picMkLst>
        </pc:picChg>
      </pc:sldChg>
      <pc:sldChg chg="addSp delSp modSp add mod ord modClrScheme chgLayout modNotesTx">
        <pc:chgData name="MAZEN KHERALLAH" userId="4d8bae32aa458b2a" providerId="LiveId" clId="{D1F6DF24-7977-416E-A8CB-0CF0122DCE5C}" dt="2023-06-27T19:35:07.469" v="5479" actId="1036"/>
        <pc:sldMkLst>
          <pc:docMk/>
          <pc:sldMk cId="669719677" sldId="2084"/>
        </pc:sldMkLst>
        <pc:spChg chg="del">
          <ac:chgData name="MAZEN KHERALLAH" userId="4d8bae32aa458b2a" providerId="LiveId" clId="{D1F6DF24-7977-416E-A8CB-0CF0122DCE5C}" dt="2023-06-23T20:07:11.514" v="3164" actId="700"/>
          <ac:spMkLst>
            <pc:docMk/>
            <pc:sldMk cId="669719677" sldId="2084"/>
            <ac:spMk id="2" creationId="{54A113CF-025A-FA1D-673C-EA166B7458BA}"/>
          </ac:spMkLst>
        </pc:spChg>
        <pc:spChg chg="del">
          <ac:chgData name="MAZEN KHERALLAH" userId="4d8bae32aa458b2a" providerId="LiveId" clId="{D1F6DF24-7977-416E-A8CB-0CF0122DCE5C}" dt="2023-06-23T20:07:07.133" v="3163" actId="478"/>
          <ac:spMkLst>
            <pc:docMk/>
            <pc:sldMk cId="669719677" sldId="2084"/>
            <ac:spMk id="3" creationId="{85CEC71B-A44A-10B3-A6BF-77F5869D6FB7}"/>
          </ac:spMkLst>
        </pc:spChg>
        <pc:spChg chg="add mod">
          <ac:chgData name="MAZEN KHERALLAH" userId="4d8bae32aa458b2a" providerId="LiveId" clId="{D1F6DF24-7977-416E-A8CB-0CF0122DCE5C}" dt="2023-06-27T19:35:07.469" v="5479" actId="1036"/>
          <ac:spMkLst>
            <pc:docMk/>
            <pc:sldMk cId="669719677" sldId="2084"/>
            <ac:spMk id="3" creationId="{DF1F5C36-1C68-6B8A-D284-8F2944BB0D82}"/>
          </ac:spMkLst>
        </pc:spChg>
        <pc:spChg chg="add mod">
          <ac:chgData name="MAZEN KHERALLAH" userId="4d8bae32aa458b2a" providerId="LiveId" clId="{D1F6DF24-7977-416E-A8CB-0CF0122DCE5C}" dt="2023-06-23T20:13:45.372" v="3429" actId="1038"/>
          <ac:spMkLst>
            <pc:docMk/>
            <pc:sldMk cId="669719677" sldId="2084"/>
            <ac:spMk id="10" creationId="{F4A5BA87-B333-A7A9-F37B-A6507530FA9D}"/>
          </ac:spMkLst>
        </pc:spChg>
        <pc:spChg chg="add mod">
          <ac:chgData name="MAZEN KHERALLAH" userId="4d8bae32aa458b2a" providerId="LiveId" clId="{D1F6DF24-7977-416E-A8CB-0CF0122DCE5C}" dt="2023-06-23T20:13:45.372" v="3429" actId="1038"/>
          <ac:spMkLst>
            <pc:docMk/>
            <pc:sldMk cId="669719677" sldId="2084"/>
            <ac:spMk id="11" creationId="{A0BC7A50-D7EB-847E-9515-0D153F95C52B}"/>
          </ac:spMkLst>
        </pc:spChg>
        <pc:spChg chg="add mod">
          <ac:chgData name="MAZEN KHERALLAH" userId="4d8bae32aa458b2a" providerId="LiveId" clId="{D1F6DF24-7977-416E-A8CB-0CF0122DCE5C}" dt="2023-06-23T20:13:45.372" v="3429" actId="1038"/>
          <ac:spMkLst>
            <pc:docMk/>
            <pc:sldMk cId="669719677" sldId="2084"/>
            <ac:spMk id="12" creationId="{4B5D7AC9-552D-EF2D-51FF-BE12AF06BA9E}"/>
          </ac:spMkLst>
        </pc:spChg>
        <pc:spChg chg="add mod">
          <ac:chgData name="MAZEN KHERALLAH" userId="4d8bae32aa458b2a" providerId="LiveId" clId="{D1F6DF24-7977-416E-A8CB-0CF0122DCE5C}" dt="2023-06-23T20:13:45.372" v="3429" actId="1038"/>
          <ac:spMkLst>
            <pc:docMk/>
            <pc:sldMk cId="669719677" sldId="2084"/>
            <ac:spMk id="13" creationId="{FB623E0C-B8DA-0F54-F05E-AA966F90E83C}"/>
          </ac:spMkLst>
        </pc:spChg>
        <pc:spChg chg="add mod">
          <ac:chgData name="MAZEN KHERALLAH" userId="4d8bae32aa458b2a" providerId="LiveId" clId="{D1F6DF24-7977-416E-A8CB-0CF0122DCE5C}" dt="2023-06-23T20:13:45.372" v="3429" actId="1038"/>
          <ac:spMkLst>
            <pc:docMk/>
            <pc:sldMk cId="669719677" sldId="2084"/>
            <ac:spMk id="14" creationId="{5D31821E-59FA-E6A7-F2A6-731BAB69BC9B}"/>
          </ac:spMkLst>
        </pc:spChg>
        <pc:spChg chg="add mod">
          <ac:chgData name="MAZEN KHERALLAH" userId="4d8bae32aa458b2a" providerId="LiveId" clId="{D1F6DF24-7977-416E-A8CB-0CF0122DCE5C}" dt="2023-06-23T20:13:45.372" v="3429" actId="1038"/>
          <ac:spMkLst>
            <pc:docMk/>
            <pc:sldMk cId="669719677" sldId="2084"/>
            <ac:spMk id="15" creationId="{6FF3609A-75B8-D9D4-143B-E6C557EEBD7D}"/>
          </ac:spMkLst>
        </pc:spChg>
        <pc:spChg chg="add mod">
          <ac:chgData name="MAZEN KHERALLAH" userId="4d8bae32aa458b2a" providerId="LiveId" clId="{D1F6DF24-7977-416E-A8CB-0CF0122DCE5C}" dt="2023-06-23T20:17:26.598" v="3460" actId="208"/>
          <ac:spMkLst>
            <pc:docMk/>
            <pc:sldMk cId="669719677" sldId="2084"/>
            <ac:spMk id="16" creationId="{848FEB84-CF79-D4D5-BCC4-DD3F5CBC0A1C}"/>
          </ac:spMkLst>
        </pc:spChg>
        <pc:spChg chg="add mod">
          <ac:chgData name="MAZEN KHERALLAH" userId="4d8bae32aa458b2a" providerId="LiveId" clId="{D1F6DF24-7977-416E-A8CB-0CF0122DCE5C}" dt="2023-06-23T20:17:54.188" v="3468" actId="207"/>
          <ac:spMkLst>
            <pc:docMk/>
            <pc:sldMk cId="669719677" sldId="2084"/>
            <ac:spMk id="22" creationId="{9F386421-63ED-5098-6679-48C714A4E966}"/>
          </ac:spMkLst>
        </pc:spChg>
        <pc:spChg chg="add mod">
          <ac:chgData name="MAZEN KHERALLAH" userId="4d8bae32aa458b2a" providerId="LiveId" clId="{D1F6DF24-7977-416E-A8CB-0CF0122DCE5C}" dt="2023-06-23T20:17:54.188" v="3468" actId="207"/>
          <ac:spMkLst>
            <pc:docMk/>
            <pc:sldMk cId="669719677" sldId="2084"/>
            <ac:spMk id="23" creationId="{F797EB68-2CA3-454B-346D-3D5DD624A752}"/>
          </ac:spMkLst>
        </pc:spChg>
        <pc:spChg chg="add del mod">
          <ac:chgData name="MAZEN KHERALLAH" userId="4d8bae32aa458b2a" providerId="LiveId" clId="{D1F6DF24-7977-416E-A8CB-0CF0122DCE5C}" dt="2023-06-23T20:17:54.188" v="3468" actId="207"/>
          <ac:spMkLst>
            <pc:docMk/>
            <pc:sldMk cId="669719677" sldId="2084"/>
            <ac:spMk id="24" creationId="{9EEF13A7-1E88-C08A-8561-DB0C09AB2FCD}"/>
          </ac:spMkLst>
        </pc:spChg>
        <pc:spChg chg="add mod">
          <ac:chgData name="MAZEN KHERALLAH" userId="4d8bae32aa458b2a" providerId="LiveId" clId="{D1F6DF24-7977-416E-A8CB-0CF0122DCE5C}" dt="2023-06-23T20:16:43.880" v="3459" actId="207"/>
          <ac:spMkLst>
            <pc:docMk/>
            <pc:sldMk cId="669719677" sldId="2084"/>
            <ac:spMk id="25" creationId="{0E062BEC-727E-5C26-78C8-1E51EE6C472F}"/>
          </ac:spMkLst>
        </pc:spChg>
        <pc:spChg chg="add mod">
          <ac:chgData name="MAZEN KHERALLAH" userId="4d8bae32aa458b2a" providerId="LiveId" clId="{D1F6DF24-7977-416E-A8CB-0CF0122DCE5C}" dt="2023-06-23T20:16:43.880" v="3459" actId="207"/>
          <ac:spMkLst>
            <pc:docMk/>
            <pc:sldMk cId="669719677" sldId="2084"/>
            <ac:spMk id="26" creationId="{D777C72A-2C68-81E5-FD47-AEF3DC7988B7}"/>
          </ac:spMkLst>
        </pc:spChg>
        <pc:spChg chg="add mod">
          <ac:chgData name="MAZEN KHERALLAH" userId="4d8bae32aa458b2a" providerId="LiveId" clId="{D1F6DF24-7977-416E-A8CB-0CF0122DCE5C}" dt="2023-06-23T20:16:43.880" v="3459" actId="207"/>
          <ac:spMkLst>
            <pc:docMk/>
            <pc:sldMk cId="669719677" sldId="2084"/>
            <ac:spMk id="27" creationId="{11E0BC20-5C6F-F4F2-A6EF-D2602E0B7114}"/>
          </ac:spMkLst>
        </pc:spChg>
        <pc:spChg chg="add mod">
          <ac:chgData name="MAZEN KHERALLAH" userId="4d8bae32aa458b2a" providerId="LiveId" clId="{D1F6DF24-7977-416E-A8CB-0CF0122DCE5C}" dt="2023-06-23T20:16:43.880" v="3459" actId="207"/>
          <ac:spMkLst>
            <pc:docMk/>
            <pc:sldMk cId="669719677" sldId="2084"/>
            <ac:spMk id="28" creationId="{CD385ED2-07BB-9624-8EFF-E123EA79EBB2}"/>
          </ac:spMkLst>
        </pc:spChg>
        <pc:spChg chg="add mod">
          <ac:chgData name="MAZEN KHERALLAH" userId="4d8bae32aa458b2a" providerId="LiveId" clId="{D1F6DF24-7977-416E-A8CB-0CF0122DCE5C}" dt="2023-06-27T18:53:40.445" v="5148" actId="20577"/>
          <ac:spMkLst>
            <pc:docMk/>
            <pc:sldMk cId="669719677" sldId="2084"/>
            <ac:spMk id="29" creationId="{EA5D8358-BB2D-A921-4648-734D1E3AD9F9}"/>
          </ac:spMkLst>
        </pc:spChg>
        <pc:spChg chg="add del mod">
          <ac:chgData name="MAZEN KHERALLAH" userId="4d8bae32aa458b2a" providerId="LiveId" clId="{D1F6DF24-7977-416E-A8CB-0CF0122DCE5C}" dt="2023-06-23T20:04:55.003" v="3147" actId="478"/>
          <ac:spMkLst>
            <pc:docMk/>
            <pc:sldMk cId="669719677" sldId="2084"/>
            <ac:spMk id="30" creationId="{2F296AF5-9CC0-E847-3647-07982C7CDF11}"/>
          </ac:spMkLst>
        </pc:spChg>
        <pc:spChg chg="add mod">
          <ac:chgData name="MAZEN KHERALLAH" userId="4d8bae32aa458b2a" providerId="LiveId" clId="{D1F6DF24-7977-416E-A8CB-0CF0122DCE5C}" dt="2023-06-23T20:13:45.372" v="3429" actId="1038"/>
          <ac:spMkLst>
            <pc:docMk/>
            <pc:sldMk cId="669719677" sldId="2084"/>
            <ac:spMk id="31" creationId="{EBE78495-5F5F-81AA-FFFB-DAC8738BE478}"/>
          </ac:spMkLst>
        </pc:spChg>
        <pc:spChg chg="add mod">
          <ac:chgData name="MAZEN KHERALLAH" userId="4d8bae32aa458b2a" providerId="LiveId" clId="{D1F6DF24-7977-416E-A8CB-0CF0122DCE5C}" dt="2023-06-23T20:15:31.752" v="3454" actId="1036"/>
          <ac:spMkLst>
            <pc:docMk/>
            <pc:sldMk cId="669719677" sldId="2084"/>
            <ac:spMk id="32" creationId="{C8A18C72-736C-6311-79F6-3A83C11F0E39}"/>
          </ac:spMkLst>
        </pc:spChg>
        <pc:spChg chg="add mod">
          <ac:chgData name="MAZEN KHERALLAH" userId="4d8bae32aa458b2a" providerId="LiveId" clId="{D1F6DF24-7977-416E-A8CB-0CF0122DCE5C}" dt="2023-06-23T20:14:40.649" v="3431" actId="555"/>
          <ac:spMkLst>
            <pc:docMk/>
            <pc:sldMk cId="669719677" sldId="2084"/>
            <ac:spMk id="33" creationId="{1B128246-6176-6DDB-CC9A-A5B7FEC258C4}"/>
          </ac:spMkLst>
        </pc:spChg>
        <pc:spChg chg="add mod">
          <ac:chgData name="MAZEN KHERALLAH" userId="4d8bae32aa458b2a" providerId="LiveId" clId="{D1F6DF24-7977-416E-A8CB-0CF0122DCE5C}" dt="2023-06-23T20:15:07.580" v="3442" actId="1036"/>
          <ac:spMkLst>
            <pc:docMk/>
            <pc:sldMk cId="669719677" sldId="2084"/>
            <ac:spMk id="34" creationId="{03829C50-8F33-B96F-2A39-FE0D0AB213F6}"/>
          </ac:spMkLst>
        </pc:spChg>
        <pc:spChg chg="add mod">
          <ac:chgData name="MAZEN KHERALLAH" userId="4d8bae32aa458b2a" providerId="LiveId" clId="{D1F6DF24-7977-416E-A8CB-0CF0122DCE5C}" dt="2023-06-23T20:15:26.963" v="3451" actId="1036"/>
          <ac:spMkLst>
            <pc:docMk/>
            <pc:sldMk cId="669719677" sldId="2084"/>
            <ac:spMk id="35" creationId="{1163B1D1-C38E-B544-C635-000C21965DB6}"/>
          </ac:spMkLst>
        </pc:spChg>
        <pc:spChg chg="add mod">
          <ac:chgData name="MAZEN KHERALLAH" userId="4d8bae32aa458b2a" providerId="LiveId" clId="{D1F6DF24-7977-416E-A8CB-0CF0122DCE5C}" dt="2023-06-23T20:13:45.372" v="3429" actId="1038"/>
          <ac:spMkLst>
            <pc:docMk/>
            <pc:sldMk cId="669719677" sldId="2084"/>
            <ac:spMk id="36" creationId="{27C48444-8ACA-E0F8-BFB7-1D155C6F1DDB}"/>
          </ac:spMkLst>
        </pc:spChg>
        <pc:spChg chg="add mod">
          <ac:chgData name="MAZEN KHERALLAH" userId="4d8bae32aa458b2a" providerId="LiveId" clId="{D1F6DF24-7977-416E-A8CB-0CF0122DCE5C}" dt="2023-06-23T20:13:45.372" v="3429" actId="1038"/>
          <ac:spMkLst>
            <pc:docMk/>
            <pc:sldMk cId="669719677" sldId="2084"/>
            <ac:spMk id="37" creationId="{E5EC1DF0-0706-0057-E5FA-1CDE7E1AE7EB}"/>
          </ac:spMkLst>
        </pc:spChg>
        <pc:spChg chg="add mod">
          <ac:chgData name="MAZEN KHERALLAH" userId="4d8bae32aa458b2a" providerId="LiveId" clId="{D1F6DF24-7977-416E-A8CB-0CF0122DCE5C}" dt="2023-06-23T20:13:45.372" v="3429" actId="1038"/>
          <ac:spMkLst>
            <pc:docMk/>
            <pc:sldMk cId="669719677" sldId="2084"/>
            <ac:spMk id="38" creationId="{8AD6430E-8E2E-9348-7B20-EDFB7C28BFC1}"/>
          </ac:spMkLst>
        </pc:spChg>
        <pc:spChg chg="add mod">
          <ac:chgData name="MAZEN KHERALLAH" userId="4d8bae32aa458b2a" providerId="LiveId" clId="{D1F6DF24-7977-416E-A8CB-0CF0122DCE5C}" dt="2023-06-23T20:14:21.989" v="3430" actId="313"/>
          <ac:spMkLst>
            <pc:docMk/>
            <pc:sldMk cId="669719677" sldId="2084"/>
            <ac:spMk id="39" creationId="{0E39F366-32BA-B28B-F4D5-CF0087746F86}"/>
          </ac:spMkLst>
        </pc:spChg>
        <pc:spChg chg="add mod">
          <ac:chgData name="MAZEN KHERALLAH" userId="4d8bae32aa458b2a" providerId="LiveId" clId="{D1F6DF24-7977-416E-A8CB-0CF0122DCE5C}" dt="2023-06-23T20:16:02.350" v="3456" actId="207"/>
          <ac:spMkLst>
            <pc:docMk/>
            <pc:sldMk cId="669719677" sldId="2084"/>
            <ac:spMk id="40" creationId="{6FCFE2CC-291B-8D48-5409-55BEC0131B79}"/>
          </ac:spMkLst>
        </pc:spChg>
        <pc:spChg chg="add mod">
          <ac:chgData name="MAZEN KHERALLAH" userId="4d8bae32aa458b2a" providerId="LiveId" clId="{D1F6DF24-7977-416E-A8CB-0CF0122DCE5C}" dt="2023-06-23T20:16:02.350" v="3456" actId="207"/>
          <ac:spMkLst>
            <pc:docMk/>
            <pc:sldMk cId="669719677" sldId="2084"/>
            <ac:spMk id="41" creationId="{58A89612-585E-FACF-49CB-E07A335DBFB0}"/>
          </ac:spMkLst>
        </pc:spChg>
        <pc:spChg chg="add mod">
          <ac:chgData name="MAZEN KHERALLAH" userId="4d8bae32aa458b2a" providerId="LiveId" clId="{D1F6DF24-7977-416E-A8CB-0CF0122DCE5C}" dt="2023-06-23T20:16:02.350" v="3456" actId="207"/>
          <ac:spMkLst>
            <pc:docMk/>
            <pc:sldMk cId="669719677" sldId="2084"/>
            <ac:spMk id="42" creationId="{3A6AEB16-17CD-737B-6670-6B19938ED603}"/>
          </ac:spMkLst>
        </pc:spChg>
        <pc:spChg chg="add mod">
          <ac:chgData name="MAZEN KHERALLAH" userId="4d8bae32aa458b2a" providerId="LiveId" clId="{D1F6DF24-7977-416E-A8CB-0CF0122DCE5C}" dt="2023-06-23T20:16:02.350" v="3456" actId="207"/>
          <ac:spMkLst>
            <pc:docMk/>
            <pc:sldMk cId="669719677" sldId="2084"/>
            <ac:spMk id="43" creationId="{94F8C0A8-2359-62D6-662D-593B52ADD226}"/>
          </ac:spMkLst>
        </pc:spChg>
        <pc:picChg chg="del mod">
          <ac:chgData name="MAZEN KHERALLAH" userId="4d8bae32aa458b2a" providerId="LiveId" clId="{D1F6DF24-7977-416E-A8CB-0CF0122DCE5C}" dt="2023-06-23T20:13:36.341" v="3369" actId="478"/>
          <ac:picMkLst>
            <pc:docMk/>
            <pc:sldMk cId="669719677" sldId="2084"/>
            <ac:picMk id="1028" creationId="{E2DCCA66-E546-6D2F-51AC-E6D69000968F}"/>
          </ac:picMkLst>
        </pc:picChg>
        <pc:cxnChg chg="add mod">
          <ac:chgData name="MAZEN KHERALLAH" userId="4d8bae32aa458b2a" providerId="LiveId" clId="{D1F6DF24-7977-416E-A8CB-0CF0122DCE5C}" dt="2023-06-23T20:17:35.132" v="3466" actId="1037"/>
          <ac:cxnSpMkLst>
            <pc:docMk/>
            <pc:sldMk cId="669719677" sldId="2084"/>
            <ac:cxnSpMk id="5" creationId="{5488959F-8500-6A8F-C200-B96A7BC64D15}"/>
          </ac:cxnSpMkLst>
        </pc:cxnChg>
        <pc:cxnChg chg="add del mod">
          <ac:chgData name="MAZEN KHERALLAH" userId="4d8bae32aa458b2a" providerId="LiveId" clId="{D1F6DF24-7977-416E-A8CB-0CF0122DCE5C}" dt="2023-06-23T19:55:34.185" v="2875" actId="478"/>
          <ac:cxnSpMkLst>
            <pc:docMk/>
            <pc:sldMk cId="669719677" sldId="2084"/>
            <ac:cxnSpMk id="6" creationId="{A8603C43-3F72-F001-EDEB-2DDFC454E179}"/>
          </ac:cxnSpMkLst>
        </pc:cxnChg>
        <pc:cxnChg chg="add mod">
          <ac:chgData name="MAZEN KHERALLAH" userId="4d8bae32aa458b2a" providerId="LiveId" clId="{D1F6DF24-7977-416E-A8CB-0CF0122DCE5C}" dt="2023-06-23T20:13:45.372" v="3429" actId="1038"/>
          <ac:cxnSpMkLst>
            <pc:docMk/>
            <pc:sldMk cId="669719677" sldId="2084"/>
            <ac:cxnSpMk id="7" creationId="{91064F8C-6436-6B1D-48CC-0F7BBAEBED56}"/>
          </ac:cxnSpMkLst>
        </pc:cxnChg>
        <pc:cxnChg chg="add mod">
          <ac:chgData name="MAZEN KHERALLAH" userId="4d8bae32aa458b2a" providerId="LiveId" clId="{D1F6DF24-7977-416E-A8CB-0CF0122DCE5C}" dt="2023-06-23T20:13:45.372" v="3429" actId="1038"/>
          <ac:cxnSpMkLst>
            <pc:docMk/>
            <pc:sldMk cId="669719677" sldId="2084"/>
            <ac:cxnSpMk id="18" creationId="{A313DB69-19DE-32BA-951D-BA036F680CD5}"/>
          </ac:cxnSpMkLst>
        </pc:cxnChg>
        <pc:cxnChg chg="add mod">
          <ac:chgData name="MAZEN KHERALLAH" userId="4d8bae32aa458b2a" providerId="LiveId" clId="{D1F6DF24-7977-416E-A8CB-0CF0122DCE5C}" dt="2023-06-23T20:13:45.372" v="3429" actId="1038"/>
          <ac:cxnSpMkLst>
            <pc:docMk/>
            <pc:sldMk cId="669719677" sldId="2084"/>
            <ac:cxnSpMk id="19" creationId="{9CD882FC-0730-4838-D899-9F6AF5863E7C}"/>
          </ac:cxnSpMkLst>
        </pc:cxnChg>
        <pc:cxnChg chg="add mod">
          <ac:chgData name="MAZEN KHERALLAH" userId="4d8bae32aa458b2a" providerId="LiveId" clId="{D1F6DF24-7977-416E-A8CB-0CF0122DCE5C}" dt="2023-06-23T20:13:45.372" v="3429" actId="1038"/>
          <ac:cxnSpMkLst>
            <pc:docMk/>
            <pc:sldMk cId="669719677" sldId="2084"/>
            <ac:cxnSpMk id="20" creationId="{8A20BB70-78B9-84DC-D2FD-D780AE358B4C}"/>
          </ac:cxnSpMkLst>
        </pc:cxnChg>
        <pc:cxnChg chg="add mod">
          <ac:chgData name="MAZEN KHERALLAH" userId="4d8bae32aa458b2a" providerId="LiveId" clId="{D1F6DF24-7977-416E-A8CB-0CF0122DCE5C}" dt="2023-06-23T20:13:45.372" v="3429" actId="1038"/>
          <ac:cxnSpMkLst>
            <pc:docMk/>
            <pc:sldMk cId="669719677" sldId="2084"/>
            <ac:cxnSpMk id="21" creationId="{D1C02F24-DEC5-D2AB-F3EE-25461096C871}"/>
          </ac:cxnSpMkLst>
        </pc:cxnChg>
      </pc:sldChg>
      <pc:sldChg chg="del">
        <pc:chgData name="MAZEN KHERALLAH" userId="4d8bae32aa458b2a" providerId="LiveId" clId="{D1F6DF24-7977-416E-A8CB-0CF0122DCE5C}" dt="2023-07-02T18:20:03.342" v="7208" actId="47"/>
        <pc:sldMkLst>
          <pc:docMk/>
          <pc:sldMk cId="2138496154" sldId="2084"/>
        </pc:sldMkLst>
      </pc:sldChg>
      <pc:sldChg chg="addSp delSp modSp new mod ord setBg chgLayout">
        <pc:chgData name="MAZEN KHERALLAH" userId="4d8bae32aa458b2a" providerId="LiveId" clId="{D1F6DF24-7977-416E-A8CB-0CF0122DCE5C}" dt="2023-06-27T22:42:37.071" v="6107" actId="12788"/>
        <pc:sldMkLst>
          <pc:docMk/>
          <pc:sldMk cId="3398675046" sldId="2085"/>
        </pc:sldMkLst>
        <pc:spChg chg="del mod">
          <ac:chgData name="MAZEN KHERALLAH" userId="4d8bae32aa458b2a" providerId="LiveId" clId="{D1F6DF24-7977-416E-A8CB-0CF0122DCE5C}" dt="2023-06-22T12:59:54.574" v="1426" actId="6264"/>
          <ac:spMkLst>
            <pc:docMk/>
            <pc:sldMk cId="3398675046" sldId="2085"/>
            <ac:spMk id="2" creationId="{C5FB3982-0252-5B28-CCA6-9C283E307AC8}"/>
          </ac:spMkLst>
        </pc:spChg>
        <pc:spChg chg="add mod">
          <ac:chgData name="MAZEN KHERALLAH" userId="4d8bae32aa458b2a" providerId="LiveId" clId="{D1F6DF24-7977-416E-A8CB-0CF0122DCE5C}" dt="2023-06-27T22:42:37.071" v="6107" actId="12788"/>
          <ac:spMkLst>
            <pc:docMk/>
            <pc:sldMk cId="3398675046" sldId="2085"/>
            <ac:spMk id="3" creationId="{A42F63C0-1ADC-6D53-524D-74970DC39D2B}"/>
          </ac:spMkLst>
        </pc:spChg>
        <pc:spChg chg="del">
          <ac:chgData name="MAZEN KHERALLAH" userId="4d8bae32aa458b2a" providerId="LiveId" clId="{D1F6DF24-7977-416E-A8CB-0CF0122DCE5C}" dt="2023-06-22T12:52:25.709" v="965" actId="1032"/>
          <ac:spMkLst>
            <pc:docMk/>
            <pc:sldMk cId="3398675046" sldId="2085"/>
            <ac:spMk id="3" creationId="{BF65D55D-D9C1-5DB6-B478-4747EA5453B5}"/>
          </ac:spMkLst>
        </pc:spChg>
        <pc:spChg chg="add del mod">
          <ac:chgData name="MAZEN KHERALLAH" userId="4d8bae32aa458b2a" providerId="LiveId" clId="{D1F6DF24-7977-416E-A8CB-0CF0122DCE5C}" dt="2023-06-22T12:59:54.574" v="1426" actId="6264"/>
          <ac:spMkLst>
            <pc:docMk/>
            <pc:sldMk cId="3398675046" sldId="2085"/>
            <ac:spMk id="6" creationId="{AC982D11-9D6B-A152-6B59-9E0638D8EC4A}"/>
          </ac:spMkLst>
        </pc:spChg>
        <pc:spChg chg="add mod ord">
          <ac:chgData name="MAZEN KHERALLAH" userId="4d8bae32aa458b2a" providerId="LiveId" clId="{D1F6DF24-7977-416E-A8CB-0CF0122DCE5C}" dt="2023-06-24T01:32:40.302" v="4303" actId="368"/>
          <ac:spMkLst>
            <pc:docMk/>
            <pc:sldMk cId="3398675046" sldId="2085"/>
            <ac:spMk id="7" creationId="{1D9EAEEF-FB2A-6A20-0B10-A01101FFF4C8}"/>
          </ac:spMkLst>
        </pc:spChg>
        <pc:graphicFrameChg chg="add mod ord modGraphic">
          <ac:chgData name="MAZEN KHERALLAH" userId="4d8bae32aa458b2a" providerId="LiveId" clId="{D1F6DF24-7977-416E-A8CB-0CF0122DCE5C}" dt="2023-06-27T22:41:37.782" v="6096" actId="20577"/>
          <ac:graphicFrameMkLst>
            <pc:docMk/>
            <pc:sldMk cId="3398675046" sldId="2085"/>
            <ac:graphicFrameMk id="5" creationId="{B4278211-A4DB-D19E-AE3F-4C97F3667912}"/>
          </ac:graphicFrameMkLst>
        </pc:graphicFrameChg>
        <pc:picChg chg="add del mod">
          <ac:chgData name="MAZEN KHERALLAH" userId="4d8bae32aa458b2a" providerId="LiveId" clId="{D1F6DF24-7977-416E-A8CB-0CF0122DCE5C}" dt="2023-06-22T12:57:26.214" v="1398" actId="478"/>
          <ac:picMkLst>
            <pc:docMk/>
            <pc:sldMk cId="3398675046" sldId="2085"/>
            <ac:picMk id="4" creationId="{67FEDE8F-E755-61A1-D83B-51552489790D}"/>
          </ac:picMkLst>
        </pc:picChg>
        <pc:picChg chg="add del mod">
          <ac:chgData name="MAZEN KHERALLAH" userId="4d8bae32aa458b2a" providerId="LiveId" clId="{D1F6DF24-7977-416E-A8CB-0CF0122DCE5C}" dt="2023-06-27T22:41:47.972" v="6097" actId="478"/>
          <ac:picMkLst>
            <pc:docMk/>
            <pc:sldMk cId="3398675046" sldId="2085"/>
            <ac:picMk id="3074" creationId="{8AFF28A8-6FAC-8B52-E6CD-FFFA3AF5212B}"/>
          </ac:picMkLst>
        </pc:picChg>
      </pc:sldChg>
      <pc:sldChg chg="modSp mod">
        <pc:chgData name="MAZEN KHERALLAH" userId="4d8bae32aa458b2a" providerId="LiveId" clId="{D1F6DF24-7977-416E-A8CB-0CF0122DCE5C}" dt="2023-07-06T11:11:29.191" v="9659" actId="404"/>
        <pc:sldMkLst>
          <pc:docMk/>
          <pc:sldMk cId="3894162622" sldId="2085"/>
        </pc:sldMkLst>
        <pc:spChg chg="mod">
          <ac:chgData name="MAZEN KHERALLAH" userId="4d8bae32aa458b2a" providerId="LiveId" clId="{D1F6DF24-7977-416E-A8CB-0CF0122DCE5C}" dt="2023-07-06T11:10:30.114" v="9651" actId="20577"/>
          <ac:spMkLst>
            <pc:docMk/>
            <pc:sldMk cId="3894162622" sldId="2085"/>
            <ac:spMk id="7" creationId="{1D9EAEEF-FB2A-6A20-0B10-A01101FFF4C8}"/>
          </ac:spMkLst>
        </pc:spChg>
        <pc:graphicFrameChg chg="mod modGraphic">
          <ac:chgData name="MAZEN KHERALLAH" userId="4d8bae32aa458b2a" providerId="LiveId" clId="{D1F6DF24-7977-416E-A8CB-0CF0122DCE5C}" dt="2023-07-06T11:11:29.191" v="9659" actId="404"/>
          <ac:graphicFrameMkLst>
            <pc:docMk/>
            <pc:sldMk cId="3894162622" sldId="2085"/>
            <ac:graphicFrameMk id="5" creationId="{B4278211-A4DB-D19E-AE3F-4C97F3667912}"/>
          </ac:graphicFrameMkLst>
        </pc:graphicFrameChg>
      </pc:sldChg>
      <pc:sldChg chg="addSp delSp modSp new mod ord modClrScheme chgLayout modNotesTx">
        <pc:chgData name="MAZEN KHERALLAH" userId="4d8bae32aa458b2a" providerId="LiveId" clId="{D1F6DF24-7977-416E-A8CB-0CF0122DCE5C}" dt="2023-07-06T11:40:19.408" v="9951" actId="6549"/>
        <pc:sldMkLst>
          <pc:docMk/>
          <pc:sldMk cId="1013088722" sldId="2086"/>
        </pc:sldMkLst>
        <pc:spChg chg="del mod ord">
          <ac:chgData name="MAZEN KHERALLAH" userId="4d8bae32aa458b2a" providerId="LiveId" clId="{D1F6DF24-7977-416E-A8CB-0CF0122DCE5C}" dt="2023-06-23T19:45:14.742" v="2762" actId="478"/>
          <ac:spMkLst>
            <pc:docMk/>
            <pc:sldMk cId="1013088722" sldId="2086"/>
            <ac:spMk id="2" creationId="{D80E920E-BDC2-F639-5B49-AC8E436FF4E4}"/>
          </ac:spMkLst>
        </pc:spChg>
        <pc:spChg chg="add mod">
          <ac:chgData name="MAZEN KHERALLAH" userId="4d8bae32aa458b2a" providerId="LiveId" clId="{D1F6DF24-7977-416E-A8CB-0CF0122DCE5C}" dt="2023-07-06T10:55:17.628" v="9376" actId="404"/>
          <ac:spMkLst>
            <pc:docMk/>
            <pc:sldMk cId="1013088722" sldId="2086"/>
            <ac:spMk id="3" creationId="{85021B41-0AEC-81C3-FCDF-20A1FCE4661C}"/>
          </ac:spMkLst>
        </pc:spChg>
        <pc:spChg chg="del">
          <ac:chgData name="MAZEN KHERALLAH" userId="4d8bae32aa458b2a" providerId="LiveId" clId="{D1F6DF24-7977-416E-A8CB-0CF0122DCE5C}" dt="2023-06-22T13:14:48.948" v="1484"/>
          <ac:spMkLst>
            <pc:docMk/>
            <pc:sldMk cId="1013088722" sldId="2086"/>
            <ac:spMk id="3" creationId="{CB3C030D-1A43-AD5F-A606-4481128609CE}"/>
          </ac:spMkLst>
        </pc:spChg>
        <pc:spChg chg="add del mod">
          <ac:chgData name="MAZEN KHERALLAH" userId="4d8bae32aa458b2a" providerId="LiveId" clId="{D1F6DF24-7977-416E-A8CB-0CF0122DCE5C}" dt="2023-06-23T19:24:18.536" v="1721"/>
          <ac:spMkLst>
            <pc:docMk/>
            <pc:sldMk cId="1013088722" sldId="2086"/>
            <ac:spMk id="5" creationId="{7287E3B3-9AF4-A535-4B65-1E2924E2DFCB}"/>
          </ac:spMkLst>
        </pc:spChg>
        <pc:spChg chg="add del mod">
          <ac:chgData name="MAZEN KHERALLAH" userId="4d8bae32aa458b2a" providerId="LiveId" clId="{D1F6DF24-7977-416E-A8CB-0CF0122DCE5C}" dt="2023-06-23T19:39:20.406" v="2696"/>
          <ac:spMkLst>
            <pc:docMk/>
            <pc:sldMk cId="1013088722" sldId="2086"/>
            <ac:spMk id="7" creationId="{85E16819-0E2A-456C-B1E6-702BEE833818}"/>
          </ac:spMkLst>
        </pc:spChg>
        <pc:spChg chg="mod topLvl">
          <ac:chgData name="MAZEN KHERALLAH" userId="4d8bae32aa458b2a" providerId="LiveId" clId="{D1F6DF24-7977-416E-A8CB-0CF0122DCE5C}" dt="2023-06-24T01:33:03.983" v="4308" actId="368"/>
          <ac:spMkLst>
            <pc:docMk/>
            <pc:sldMk cId="1013088722" sldId="2086"/>
            <ac:spMk id="10" creationId="{FCCB1ED5-7499-D00F-24CD-A8F01F19DF7B}"/>
          </ac:spMkLst>
        </pc:spChg>
        <pc:spChg chg="mod topLvl">
          <ac:chgData name="MAZEN KHERALLAH" userId="4d8bae32aa458b2a" providerId="LiveId" clId="{D1F6DF24-7977-416E-A8CB-0CF0122DCE5C}" dt="2023-07-06T11:40:19.408" v="9951" actId="6549"/>
          <ac:spMkLst>
            <pc:docMk/>
            <pc:sldMk cId="1013088722" sldId="2086"/>
            <ac:spMk id="11" creationId="{6E0EC0B7-A1A6-7716-CE85-CD5F317DD230}"/>
          </ac:spMkLst>
        </pc:spChg>
        <pc:spChg chg="mod topLvl">
          <ac:chgData name="MAZEN KHERALLAH" userId="4d8bae32aa458b2a" providerId="LiveId" clId="{D1F6DF24-7977-416E-A8CB-0CF0122DCE5C}" dt="2023-06-24T01:33:03.983" v="4308" actId="368"/>
          <ac:spMkLst>
            <pc:docMk/>
            <pc:sldMk cId="1013088722" sldId="2086"/>
            <ac:spMk id="12" creationId="{9C5B245E-894A-2572-1D92-9D26B4A9B4C3}"/>
          </ac:spMkLst>
        </pc:spChg>
        <pc:spChg chg="mod topLvl">
          <ac:chgData name="MAZEN KHERALLAH" userId="4d8bae32aa458b2a" providerId="LiveId" clId="{D1F6DF24-7977-416E-A8CB-0CF0122DCE5C}" dt="2023-06-27T11:18:41.613" v="4439" actId="313"/>
          <ac:spMkLst>
            <pc:docMk/>
            <pc:sldMk cId="1013088722" sldId="2086"/>
            <ac:spMk id="13" creationId="{383AEE21-AFBC-DDF8-6C63-6F3D489D4D92}"/>
          </ac:spMkLst>
        </pc:spChg>
        <pc:spChg chg="mod topLvl">
          <ac:chgData name="MAZEN KHERALLAH" userId="4d8bae32aa458b2a" providerId="LiveId" clId="{D1F6DF24-7977-416E-A8CB-0CF0122DCE5C}" dt="2023-06-24T01:33:03.983" v="4308" actId="368"/>
          <ac:spMkLst>
            <pc:docMk/>
            <pc:sldMk cId="1013088722" sldId="2086"/>
            <ac:spMk id="14" creationId="{3DF72315-1BA7-DC8B-EC75-8435249444F7}"/>
          </ac:spMkLst>
        </pc:spChg>
        <pc:spChg chg="mod topLvl">
          <ac:chgData name="MAZEN KHERALLAH" userId="4d8bae32aa458b2a" providerId="LiveId" clId="{D1F6DF24-7977-416E-A8CB-0CF0122DCE5C}" dt="2023-07-06T11:38:56.896" v="9848" actId="20577"/>
          <ac:spMkLst>
            <pc:docMk/>
            <pc:sldMk cId="1013088722" sldId="2086"/>
            <ac:spMk id="15" creationId="{033EB6A4-A63F-C0D1-82A1-08C802F0B256}"/>
          </ac:spMkLst>
        </pc:spChg>
        <pc:spChg chg="mod topLvl">
          <ac:chgData name="MAZEN KHERALLAH" userId="4d8bae32aa458b2a" providerId="LiveId" clId="{D1F6DF24-7977-416E-A8CB-0CF0122DCE5C}" dt="2023-06-24T01:33:03.983" v="4308" actId="368"/>
          <ac:spMkLst>
            <pc:docMk/>
            <pc:sldMk cId="1013088722" sldId="2086"/>
            <ac:spMk id="16" creationId="{C284BB9E-AA88-76C2-009D-FD0949A73B3D}"/>
          </ac:spMkLst>
        </pc:spChg>
        <pc:spChg chg="mod topLvl">
          <ac:chgData name="MAZEN KHERALLAH" userId="4d8bae32aa458b2a" providerId="LiveId" clId="{D1F6DF24-7977-416E-A8CB-0CF0122DCE5C}" dt="2023-06-27T13:41:25.781" v="5005" actId="20577"/>
          <ac:spMkLst>
            <pc:docMk/>
            <pc:sldMk cId="1013088722" sldId="2086"/>
            <ac:spMk id="17" creationId="{75AECAEA-8C67-D4AA-4DA6-94F57354E1D4}"/>
          </ac:spMkLst>
        </pc:spChg>
        <pc:spChg chg="mod topLvl">
          <ac:chgData name="MAZEN KHERALLAH" userId="4d8bae32aa458b2a" providerId="LiveId" clId="{D1F6DF24-7977-416E-A8CB-0CF0122DCE5C}" dt="2023-06-24T01:33:03.983" v="4308" actId="368"/>
          <ac:spMkLst>
            <pc:docMk/>
            <pc:sldMk cId="1013088722" sldId="2086"/>
            <ac:spMk id="18" creationId="{341D2ADF-F023-AEFD-5CCF-5F5A3BB51DE8}"/>
          </ac:spMkLst>
        </pc:spChg>
        <pc:spChg chg="mod topLvl">
          <ac:chgData name="MAZEN KHERALLAH" userId="4d8bae32aa458b2a" providerId="LiveId" clId="{D1F6DF24-7977-416E-A8CB-0CF0122DCE5C}" dt="2023-06-24T01:33:03.983" v="4308" actId="368"/>
          <ac:spMkLst>
            <pc:docMk/>
            <pc:sldMk cId="1013088722" sldId="2086"/>
            <ac:spMk id="19" creationId="{8B009069-0BB2-B370-A3C7-172173FBAB41}"/>
          </ac:spMkLst>
        </pc:spChg>
        <pc:spChg chg="mod topLvl">
          <ac:chgData name="MAZEN KHERALLAH" userId="4d8bae32aa458b2a" providerId="LiveId" clId="{D1F6DF24-7977-416E-A8CB-0CF0122DCE5C}" dt="2023-06-24T01:33:03.983" v="4308" actId="368"/>
          <ac:spMkLst>
            <pc:docMk/>
            <pc:sldMk cId="1013088722" sldId="2086"/>
            <ac:spMk id="20" creationId="{85E42A99-E80D-A0CC-550D-AD3CA5387B5E}"/>
          </ac:spMkLst>
        </pc:spChg>
        <pc:spChg chg="mod topLvl">
          <ac:chgData name="MAZEN KHERALLAH" userId="4d8bae32aa458b2a" providerId="LiveId" clId="{D1F6DF24-7977-416E-A8CB-0CF0122DCE5C}" dt="2023-06-24T01:33:03.983" v="4308" actId="368"/>
          <ac:spMkLst>
            <pc:docMk/>
            <pc:sldMk cId="1013088722" sldId="2086"/>
            <ac:spMk id="21" creationId="{1E1B2EB1-0D29-E77C-1A50-D5DA013AA407}"/>
          </ac:spMkLst>
        </pc:spChg>
        <pc:spChg chg="mod topLvl">
          <ac:chgData name="MAZEN KHERALLAH" userId="4d8bae32aa458b2a" providerId="LiveId" clId="{D1F6DF24-7977-416E-A8CB-0CF0122DCE5C}" dt="2023-06-24T01:33:03.983" v="4308" actId="368"/>
          <ac:spMkLst>
            <pc:docMk/>
            <pc:sldMk cId="1013088722" sldId="2086"/>
            <ac:spMk id="22" creationId="{CAC6E346-DF5C-1962-5E99-59BC402D547D}"/>
          </ac:spMkLst>
        </pc:spChg>
        <pc:spChg chg="mod topLvl">
          <ac:chgData name="MAZEN KHERALLAH" userId="4d8bae32aa458b2a" providerId="LiveId" clId="{D1F6DF24-7977-416E-A8CB-0CF0122DCE5C}" dt="2023-06-27T13:40:16.333" v="4986" actId="20577"/>
          <ac:spMkLst>
            <pc:docMk/>
            <pc:sldMk cId="1013088722" sldId="2086"/>
            <ac:spMk id="23" creationId="{BC39397E-611E-9E54-A36A-6BFB3F9BB4B1}"/>
          </ac:spMkLst>
        </pc:spChg>
        <pc:spChg chg="add del mod">
          <ac:chgData name="MAZEN KHERALLAH" userId="4d8bae32aa458b2a" providerId="LiveId" clId="{D1F6DF24-7977-416E-A8CB-0CF0122DCE5C}" dt="2023-06-23T19:45:17.157" v="2763" actId="478"/>
          <ac:spMkLst>
            <pc:docMk/>
            <pc:sldMk cId="1013088722" sldId="2086"/>
            <ac:spMk id="25" creationId="{D5173A05-A68C-CF67-FBF9-0A45BA0CDECD}"/>
          </ac:spMkLst>
        </pc:spChg>
        <pc:spChg chg="add mod">
          <ac:chgData name="MAZEN KHERALLAH" userId="4d8bae32aa458b2a" providerId="LiveId" clId="{D1F6DF24-7977-416E-A8CB-0CF0122DCE5C}" dt="2023-07-06T11:39:54.745" v="9884" actId="1076"/>
          <ac:spMkLst>
            <pc:docMk/>
            <pc:sldMk cId="1013088722" sldId="2086"/>
            <ac:spMk id="33" creationId="{D0FE476B-AD7A-8919-2EC7-D44381E0C406}"/>
          </ac:spMkLst>
        </pc:spChg>
        <pc:grpChg chg="del mod">
          <ac:chgData name="MAZEN KHERALLAH" userId="4d8bae32aa458b2a" providerId="LiveId" clId="{D1F6DF24-7977-416E-A8CB-0CF0122DCE5C}" dt="2023-06-23T19:44:13.145" v="2754" actId="165"/>
          <ac:grpSpMkLst>
            <pc:docMk/>
            <pc:sldMk cId="1013088722" sldId="2086"/>
            <ac:grpSpMk id="9" creationId="{F70380FE-F38F-B077-096A-29968A5DAA82}"/>
          </ac:grpSpMkLst>
        </pc:grpChg>
        <pc:grpChg chg="add mod">
          <ac:chgData name="MAZEN KHERALLAH" userId="4d8bae32aa458b2a" providerId="LiveId" clId="{D1F6DF24-7977-416E-A8CB-0CF0122DCE5C}" dt="2023-06-23T20:18:30.980" v="3472" actId="12788"/>
          <ac:grpSpMkLst>
            <pc:docMk/>
            <pc:sldMk cId="1013088722" sldId="2086"/>
            <ac:grpSpMk id="26" creationId="{37DBDDD1-6D57-A701-DFAC-D0E290157F8F}"/>
          </ac:grpSpMkLst>
        </pc:grpChg>
        <pc:grpChg chg="add mod ord">
          <ac:chgData name="MAZEN KHERALLAH" userId="4d8bae32aa458b2a" providerId="LiveId" clId="{D1F6DF24-7977-416E-A8CB-0CF0122DCE5C}" dt="2023-06-23T20:20:43.458" v="3557" actId="1035"/>
          <ac:grpSpMkLst>
            <pc:docMk/>
            <pc:sldMk cId="1013088722" sldId="2086"/>
            <ac:grpSpMk id="27" creationId="{5698A695-B1EE-77A6-42B1-946E2DA3C4F8}"/>
          </ac:grpSpMkLst>
        </pc:grpChg>
        <pc:grpChg chg="add mod">
          <ac:chgData name="MAZEN KHERALLAH" userId="4d8bae32aa458b2a" providerId="LiveId" clId="{D1F6DF24-7977-416E-A8CB-0CF0122DCE5C}" dt="2023-06-23T20:19:12.352" v="3524" actId="1038"/>
          <ac:grpSpMkLst>
            <pc:docMk/>
            <pc:sldMk cId="1013088722" sldId="2086"/>
            <ac:grpSpMk id="28" creationId="{DC1C8C89-B5E2-E95D-A75F-AB8D77D985A3}"/>
          </ac:grpSpMkLst>
        </pc:grpChg>
        <pc:grpChg chg="add mod">
          <ac:chgData name="MAZEN KHERALLAH" userId="4d8bae32aa458b2a" providerId="LiveId" clId="{D1F6DF24-7977-416E-A8CB-0CF0122DCE5C}" dt="2023-06-23T20:19:08.021" v="3519" actId="1037"/>
          <ac:grpSpMkLst>
            <pc:docMk/>
            <pc:sldMk cId="1013088722" sldId="2086"/>
            <ac:grpSpMk id="29" creationId="{84481452-E11F-BF0D-805D-E3AB5CB8D8E4}"/>
          </ac:grpSpMkLst>
        </pc:grpChg>
        <pc:grpChg chg="add mod">
          <ac:chgData name="MAZEN KHERALLAH" userId="4d8bae32aa458b2a" providerId="LiveId" clId="{D1F6DF24-7977-416E-A8CB-0CF0122DCE5C}" dt="2023-06-27T19:04:28.578" v="5153" actId="1076"/>
          <ac:grpSpMkLst>
            <pc:docMk/>
            <pc:sldMk cId="1013088722" sldId="2086"/>
            <ac:grpSpMk id="30" creationId="{C6C8169B-40FF-1551-F543-C36672F0D894}"/>
          </ac:grpSpMkLst>
        </pc:grpChg>
        <pc:grpChg chg="add mod ord">
          <ac:chgData name="MAZEN KHERALLAH" userId="4d8bae32aa458b2a" providerId="LiveId" clId="{D1F6DF24-7977-416E-A8CB-0CF0122DCE5C}" dt="2023-06-23T20:20:35.021" v="3545" actId="166"/>
          <ac:grpSpMkLst>
            <pc:docMk/>
            <pc:sldMk cId="1013088722" sldId="2086"/>
            <ac:grpSpMk id="31" creationId="{2813C912-2811-1211-14CC-E5EF20807F07}"/>
          </ac:grpSpMkLst>
        </pc:grpChg>
        <pc:grpChg chg="add mod">
          <ac:chgData name="MAZEN KHERALLAH" userId="4d8bae32aa458b2a" providerId="LiveId" clId="{D1F6DF24-7977-416E-A8CB-0CF0122DCE5C}" dt="2023-06-23T20:20:13.455" v="3544" actId="1036"/>
          <ac:grpSpMkLst>
            <pc:docMk/>
            <pc:sldMk cId="1013088722" sldId="2086"/>
            <ac:grpSpMk id="32" creationId="{B635CD97-3D75-C8DB-A640-AAD3D58B8985}"/>
          </ac:grpSpMkLst>
        </pc:grpChg>
        <pc:graphicFrameChg chg="add del mod modGraphic">
          <ac:chgData name="MAZEN KHERALLAH" userId="4d8bae32aa458b2a" providerId="LiveId" clId="{D1F6DF24-7977-416E-A8CB-0CF0122DCE5C}" dt="2023-06-23T19:39:17.574" v="2695" actId="21"/>
          <ac:graphicFrameMkLst>
            <pc:docMk/>
            <pc:sldMk cId="1013088722" sldId="2086"/>
            <ac:graphicFrameMk id="4" creationId="{7CC69AB0-9954-8188-9723-44DC0C1B8F7F}"/>
          </ac:graphicFrameMkLst>
        </pc:graphicFrameChg>
        <pc:graphicFrameChg chg="add del mod">
          <ac:chgData name="MAZEN KHERALLAH" userId="4d8bae32aa458b2a" providerId="LiveId" clId="{D1F6DF24-7977-416E-A8CB-0CF0122DCE5C}" dt="2023-06-23T19:44:06.784" v="2753" actId="18245"/>
          <ac:graphicFrameMkLst>
            <pc:docMk/>
            <pc:sldMk cId="1013088722" sldId="2086"/>
            <ac:graphicFrameMk id="8" creationId="{366DE2FE-222C-0869-1C78-CBC3C2C0E97B}"/>
          </ac:graphicFrameMkLst>
        </pc:graphicFrameChg>
        <pc:picChg chg="add del mod">
          <ac:chgData name="MAZEN KHERALLAH" userId="4d8bae32aa458b2a" providerId="LiveId" clId="{D1F6DF24-7977-416E-A8CB-0CF0122DCE5C}" dt="2023-06-23T19:39:04.545" v="2694" actId="478"/>
          <ac:picMkLst>
            <pc:docMk/>
            <pc:sldMk cId="1013088722" sldId="2086"/>
            <ac:picMk id="6" creationId="{BE6B9DB8-5BAE-3AD6-3E6B-2CC32FC9198B}"/>
          </ac:picMkLst>
        </pc:picChg>
        <pc:picChg chg="add del mod">
          <ac:chgData name="MAZEN KHERALLAH" userId="4d8bae32aa458b2a" providerId="LiveId" clId="{D1F6DF24-7977-416E-A8CB-0CF0122DCE5C}" dt="2023-06-24T01:32:48.803" v="4304" actId="478"/>
          <ac:picMkLst>
            <pc:docMk/>
            <pc:sldMk cId="1013088722" sldId="2086"/>
            <ac:picMk id="35" creationId="{3EF5E180-3F80-24C6-9650-D8D828D96FC1}"/>
          </ac:picMkLst>
        </pc:picChg>
        <pc:picChg chg="add del mod">
          <ac:chgData name="MAZEN KHERALLAH" userId="4d8bae32aa458b2a" providerId="LiveId" clId="{D1F6DF24-7977-416E-A8CB-0CF0122DCE5C}" dt="2023-06-24T01:32:52.862" v="4306" actId="478"/>
          <ac:picMkLst>
            <pc:docMk/>
            <pc:sldMk cId="1013088722" sldId="2086"/>
            <ac:picMk id="37" creationId="{4D6DA6E9-7588-6D2C-B969-7799FE040259}"/>
          </ac:picMkLst>
        </pc:picChg>
        <pc:picChg chg="add del mod">
          <ac:chgData name="MAZEN KHERALLAH" userId="4d8bae32aa458b2a" providerId="LiveId" clId="{D1F6DF24-7977-416E-A8CB-0CF0122DCE5C}" dt="2023-06-24T01:32:50.702" v="4305" actId="478"/>
          <ac:picMkLst>
            <pc:docMk/>
            <pc:sldMk cId="1013088722" sldId="2086"/>
            <ac:picMk id="39" creationId="{EBF1DF83-5322-CF92-E217-9384F7B015CA}"/>
          </ac:picMkLst>
        </pc:picChg>
        <pc:picChg chg="add del mod">
          <ac:chgData name="MAZEN KHERALLAH" userId="4d8bae32aa458b2a" providerId="LiveId" clId="{D1F6DF24-7977-416E-A8CB-0CF0122DCE5C}" dt="2023-06-23T19:23:29.949" v="1716" actId="21"/>
          <ac:picMkLst>
            <pc:docMk/>
            <pc:sldMk cId="1013088722" sldId="2086"/>
            <ac:picMk id="2050" creationId="{E65F2840-817F-ED71-CCBE-8B0042060608}"/>
          </ac:picMkLst>
        </pc:picChg>
      </pc:sldChg>
      <pc:sldChg chg="addSp modSp new del">
        <pc:chgData name="MAZEN KHERALLAH" userId="4d8bae32aa458b2a" providerId="LiveId" clId="{D1F6DF24-7977-416E-A8CB-0CF0122DCE5C}" dt="2023-06-23T20:21:09.881" v="3558" actId="47"/>
        <pc:sldMkLst>
          <pc:docMk/>
          <pc:sldMk cId="1265036033" sldId="2087"/>
        </pc:sldMkLst>
        <pc:picChg chg="add mod">
          <ac:chgData name="MAZEN KHERALLAH" userId="4d8bae32aa458b2a" providerId="LiveId" clId="{D1F6DF24-7977-416E-A8CB-0CF0122DCE5C}" dt="2023-06-23T19:23:35.573" v="1718"/>
          <ac:picMkLst>
            <pc:docMk/>
            <pc:sldMk cId="1265036033" sldId="2087"/>
            <ac:picMk id="4" creationId="{31D4F494-D525-D102-8F74-DD55DE5B1F28}"/>
          </ac:picMkLst>
        </pc:picChg>
      </pc:sldChg>
      <pc:sldChg chg="addSp delSp modSp new mod ord modNotesTx">
        <pc:chgData name="MAZEN KHERALLAH" userId="4d8bae32aa458b2a" providerId="LiveId" clId="{D1F6DF24-7977-416E-A8CB-0CF0122DCE5C}" dt="2023-06-30T17:12:28.430" v="7060"/>
        <pc:sldMkLst>
          <pc:docMk/>
          <pc:sldMk cId="2014089426" sldId="2087"/>
        </pc:sldMkLst>
        <pc:spChg chg="mod">
          <ac:chgData name="MAZEN KHERALLAH" userId="4d8bae32aa458b2a" providerId="LiveId" clId="{D1F6DF24-7977-416E-A8CB-0CF0122DCE5C}" dt="2023-06-23T20:50:44.298" v="4043"/>
          <ac:spMkLst>
            <pc:docMk/>
            <pc:sldMk cId="2014089426" sldId="2087"/>
            <ac:spMk id="2" creationId="{E2D749C8-8ED3-A767-75F6-CF41DFDBD395}"/>
          </ac:spMkLst>
        </pc:spChg>
        <pc:spChg chg="del mod">
          <ac:chgData name="MAZEN KHERALLAH" userId="4d8bae32aa458b2a" providerId="LiveId" clId="{D1F6DF24-7977-416E-A8CB-0CF0122DCE5C}" dt="2023-06-23T20:38:08.270" v="3932"/>
          <ac:spMkLst>
            <pc:docMk/>
            <pc:sldMk cId="2014089426" sldId="2087"/>
            <ac:spMk id="3" creationId="{6E413721-CD82-815E-5849-04AEA2EEB568}"/>
          </ac:spMkLst>
        </pc:spChg>
        <pc:graphicFrameChg chg="add del mod modGraphic">
          <ac:chgData name="MAZEN KHERALLAH" userId="4d8bae32aa458b2a" providerId="LiveId" clId="{D1F6DF24-7977-416E-A8CB-0CF0122DCE5C}" dt="2023-06-23T20:38:04.001" v="3931" actId="21"/>
          <ac:graphicFrameMkLst>
            <pc:docMk/>
            <pc:sldMk cId="2014089426" sldId="2087"/>
            <ac:graphicFrameMk id="4" creationId="{9A465A68-DC5C-A53E-0379-74045B7C76A8}"/>
          </ac:graphicFrameMkLst>
        </pc:graphicFrameChg>
        <pc:graphicFrameChg chg="add mod">
          <ac:chgData name="MAZEN KHERALLAH" userId="4d8bae32aa458b2a" providerId="LiveId" clId="{D1F6DF24-7977-416E-A8CB-0CF0122DCE5C}" dt="2023-06-30T17:12:28.430" v="7060"/>
          <ac:graphicFrameMkLst>
            <pc:docMk/>
            <pc:sldMk cId="2014089426" sldId="2087"/>
            <ac:graphicFrameMk id="5" creationId="{3AB3DA8F-ACF1-46FE-F7E3-5623632C2E41}"/>
          </ac:graphicFrameMkLst>
        </pc:graphicFrameChg>
      </pc:sldChg>
      <pc:sldChg chg="addSp modSp new">
        <pc:chgData name="MAZEN KHERALLAH" userId="4d8bae32aa458b2a" providerId="LiveId" clId="{D1F6DF24-7977-416E-A8CB-0CF0122DCE5C}" dt="2023-06-24T01:35:00.142" v="4316" actId="12788"/>
        <pc:sldMkLst>
          <pc:docMk/>
          <pc:sldMk cId="3101784606" sldId="2088"/>
        </pc:sldMkLst>
        <pc:picChg chg="add mod">
          <ac:chgData name="MAZEN KHERALLAH" userId="4d8bae32aa458b2a" providerId="LiveId" clId="{D1F6DF24-7977-416E-A8CB-0CF0122DCE5C}" dt="2023-06-24T01:35:00.142" v="4316" actId="12788"/>
          <ac:picMkLst>
            <pc:docMk/>
            <pc:sldMk cId="3101784606" sldId="2088"/>
            <ac:picMk id="4098" creationId="{873A3775-6709-D077-FDAD-56D066F43766}"/>
          </ac:picMkLst>
        </pc:picChg>
      </pc:sldChg>
      <pc:sldChg chg="addSp delSp modSp new mod ord modAnim">
        <pc:chgData name="MAZEN KHERALLAH" userId="4d8bae32aa458b2a" providerId="LiveId" clId="{D1F6DF24-7977-416E-A8CB-0CF0122DCE5C}" dt="2023-07-06T20:40:49.534" v="10314"/>
        <pc:sldMkLst>
          <pc:docMk/>
          <pc:sldMk cId="232520384" sldId="2089"/>
        </pc:sldMkLst>
        <pc:picChg chg="add">
          <ac:chgData name="MAZEN KHERALLAH" userId="4d8bae32aa458b2a" providerId="LiveId" clId="{D1F6DF24-7977-416E-A8CB-0CF0122DCE5C}" dt="2023-06-24T01:52:30.934" v="4318" actId="22"/>
          <ac:picMkLst>
            <pc:docMk/>
            <pc:sldMk cId="232520384" sldId="2089"/>
            <ac:picMk id="3" creationId="{B6B50BC1-809B-C224-3B03-4BF2F1E47006}"/>
          </ac:picMkLst>
        </pc:picChg>
        <pc:picChg chg="add del mod">
          <ac:chgData name="MAZEN KHERALLAH" userId="4d8bae32aa458b2a" providerId="LiveId" clId="{D1F6DF24-7977-416E-A8CB-0CF0122DCE5C}" dt="2023-07-06T20:37:55.556" v="10302" actId="21"/>
          <ac:picMkLst>
            <pc:docMk/>
            <pc:sldMk cId="232520384" sldId="2089"/>
            <ac:picMk id="4" creationId="{393E2521-FD34-62DC-22F7-CA9F62EF2575}"/>
          </ac:picMkLst>
        </pc:picChg>
        <pc:picChg chg="add mod">
          <ac:chgData name="MAZEN KHERALLAH" userId="4d8bae32aa458b2a" providerId="LiveId" clId="{D1F6DF24-7977-416E-A8CB-0CF0122DCE5C}" dt="2023-07-06T11:21:49.926" v="9796" actId="1038"/>
          <ac:picMkLst>
            <pc:docMk/>
            <pc:sldMk cId="232520384" sldId="2089"/>
            <ac:picMk id="5" creationId="{CE945A3F-3933-7790-D845-31E280B2E352}"/>
          </ac:picMkLst>
        </pc:picChg>
        <pc:picChg chg="add mod">
          <ac:chgData name="MAZEN KHERALLAH" userId="4d8bae32aa458b2a" providerId="LiveId" clId="{D1F6DF24-7977-416E-A8CB-0CF0122DCE5C}" dt="2023-07-06T20:40:42.038" v="10313" actId="1076"/>
          <ac:picMkLst>
            <pc:docMk/>
            <pc:sldMk cId="232520384" sldId="2089"/>
            <ac:picMk id="7" creationId="{3A0B1385-FD6C-DD4D-8943-17A2B1CC3647}"/>
          </ac:picMkLst>
        </pc:picChg>
      </pc:sldChg>
      <pc:sldChg chg="addSp delSp modSp new mod">
        <pc:chgData name="MAZEN KHERALLAH" userId="4d8bae32aa458b2a" providerId="LiveId" clId="{D1F6DF24-7977-416E-A8CB-0CF0122DCE5C}" dt="2023-07-06T20:42:16.229" v="10322" actId="14100"/>
        <pc:sldMkLst>
          <pc:docMk/>
          <pc:sldMk cId="1570952388" sldId="2090"/>
        </pc:sldMkLst>
        <pc:picChg chg="add del">
          <ac:chgData name="MAZEN KHERALLAH" userId="4d8bae32aa458b2a" providerId="LiveId" clId="{D1F6DF24-7977-416E-A8CB-0CF0122DCE5C}" dt="2023-07-06T20:41:47.397" v="10317" actId="478"/>
          <ac:picMkLst>
            <pc:docMk/>
            <pc:sldMk cId="1570952388" sldId="2090"/>
            <ac:picMk id="3" creationId="{146283B4-47D1-9B41-A54B-C382C75B13A5}"/>
          </ac:picMkLst>
        </pc:picChg>
        <pc:picChg chg="add del mod">
          <ac:chgData name="MAZEN KHERALLAH" userId="4d8bae32aa458b2a" providerId="LiveId" clId="{D1F6DF24-7977-416E-A8CB-0CF0122DCE5C}" dt="2023-06-24T01:54:42.974" v="4326" actId="478"/>
          <ac:picMkLst>
            <pc:docMk/>
            <pc:sldMk cId="1570952388" sldId="2090"/>
            <ac:picMk id="3" creationId="{43EB0264-385A-9311-B172-005C476BC18E}"/>
          </ac:picMkLst>
        </pc:picChg>
        <pc:picChg chg="add mod">
          <ac:chgData name="MAZEN KHERALLAH" userId="4d8bae32aa458b2a" providerId="LiveId" clId="{D1F6DF24-7977-416E-A8CB-0CF0122DCE5C}" dt="2023-07-06T20:42:16.229" v="10322" actId="14100"/>
          <ac:picMkLst>
            <pc:docMk/>
            <pc:sldMk cId="1570952388" sldId="2090"/>
            <ac:picMk id="5" creationId="{8FC2EB45-AB6A-E7F1-9DA8-6B7A4793AE42}"/>
          </ac:picMkLst>
        </pc:picChg>
        <pc:picChg chg="add ord">
          <ac:chgData name="MAZEN KHERALLAH" userId="4d8bae32aa458b2a" providerId="LiveId" clId="{D1F6DF24-7977-416E-A8CB-0CF0122DCE5C}" dt="2023-07-06T20:41:52.374" v="10319" actId="171"/>
          <ac:picMkLst>
            <pc:docMk/>
            <pc:sldMk cId="1570952388" sldId="2090"/>
            <ac:picMk id="6" creationId="{C5F9CB7F-D098-565D-D6B3-CB9C5F203F18}"/>
          </ac:picMkLst>
        </pc:picChg>
      </pc:sldChg>
      <pc:sldChg chg="addSp modSp new mod modAnim">
        <pc:chgData name="MAZEN KHERALLAH" userId="4d8bae32aa458b2a" providerId="LiveId" clId="{D1F6DF24-7977-416E-A8CB-0CF0122DCE5C}" dt="2023-07-06T20:38:35.710" v="10309"/>
        <pc:sldMkLst>
          <pc:docMk/>
          <pc:sldMk cId="4181438857" sldId="2091"/>
        </pc:sldMkLst>
        <pc:picChg chg="add mod modCrop">
          <ac:chgData name="MAZEN KHERALLAH" userId="4d8bae32aa458b2a" providerId="LiveId" clId="{D1F6DF24-7977-416E-A8CB-0CF0122DCE5C}" dt="2023-07-06T20:38:26.639" v="10308" actId="1076"/>
          <ac:picMkLst>
            <pc:docMk/>
            <pc:sldMk cId="4181438857" sldId="2091"/>
            <ac:picMk id="2" creationId="{920787D3-34E9-12C9-1FD9-9CBDD4F816FD}"/>
          </ac:picMkLst>
        </pc:picChg>
        <pc:picChg chg="add">
          <ac:chgData name="MAZEN KHERALLAH" userId="4d8bae32aa458b2a" providerId="LiveId" clId="{D1F6DF24-7977-416E-A8CB-0CF0122DCE5C}" dt="2023-06-24T01:55:54.122" v="4331" actId="22"/>
          <ac:picMkLst>
            <pc:docMk/>
            <pc:sldMk cId="4181438857" sldId="2091"/>
            <ac:picMk id="3" creationId="{8C4E9704-C1B3-BBC3-8D7E-D4A06FF75E1C}"/>
          </ac:picMkLst>
        </pc:picChg>
        <pc:picChg chg="add mod">
          <ac:chgData name="MAZEN KHERALLAH" userId="4d8bae32aa458b2a" providerId="LiveId" clId="{D1F6DF24-7977-416E-A8CB-0CF0122DCE5C}" dt="2023-06-24T01:56:08.784" v="4334" actId="14100"/>
          <ac:picMkLst>
            <pc:docMk/>
            <pc:sldMk cId="4181438857" sldId="2091"/>
            <ac:picMk id="5" creationId="{BED117F1-76F0-AA8B-8FE3-033D3C9DCBC1}"/>
          </ac:picMkLst>
        </pc:picChg>
      </pc:sldChg>
      <pc:sldChg chg="addSp delSp modSp new mod setBg modClrScheme chgLayout modNotesTx">
        <pc:chgData name="MAZEN KHERALLAH" userId="4d8bae32aa458b2a" providerId="LiveId" clId="{D1F6DF24-7977-416E-A8CB-0CF0122DCE5C}" dt="2023-07-06T11:08:32.823" v="9635" actId="404"/>
        <pc:sldMkLst>
          <pc:docMk/>
          <pc:sldMk cId="3903133946" sldId="2092"/>
        </pc:sldMkLst>
        <pc:spChg chg="del">
          <ac:chgData name="MAZEN KHERALLAH" userId="4d8bae32aa458b2a" providerId="LiveId" clId="{D1F6DF24-7977-416E-A8CB-0CF0122DCE5C}" dt="2023-06-27T10:45:26.324" v="4336" actId="700"/>
          <ac:spMkLst>
            <pc:docMk/>
            <pc:sldMk cId="3903133946" sldId="2092"/>
            <ac:spMk id="2" creationId="{0EE4F1CE-01A8-AFAC-9F87-530AEDAA1585}"/>
          </ac:spMkLst>
        </pc:spChg>
        <pc:spChg chg="del">
          <ac:chgData name="MAZEN KHERALLAH" userId="4d8bae32aa458b2a" providerId="LiveId" clId="{D1F6DF24-7977-416E-A8CB-0CF0122DCE5C}" dt="2023-06-27T10:45:26.324" v="4336" actId="700"/>
          <ac:spMkLst>
            <pc:docMk/>
            <pc:sldMk cId="3903133946" sldId="2092"/>
            <ac:spMk id="3" creationId="{2AEFDE2E-3969-5A65-720A-524BF7CED4F7}"/>
          </ac:spMkLst>
        </pc:spChg>
        <pc:spChg chg="add mod">
          <ac:chgData name="MAZEN KHERALLAH" userId="4d8bae32aa458b2a" providerId="LiveId" clId="{D1F6DF24-7977-416E-A8CB-0CF0122DCE5C}" dt="2023-07-06T10:58:59.914" v="9451" actId="404"/>
          <ac:spMkLst>
            <pc:docMk/>
            <pc:sldMk cId="3903133946" sldId="2092"/>
            <ac:spMk id="11" creationId="{76D87655-7995-62CF-D50F-475A33F1B6EA}"/>
          </ac:spMkLst>
        </pc:spChg>
        <pc:spChg chg="add del">
          <ac:chgData name="MAZEN KHERALLAH" userId="4d8bae32aa458b2a" providerId="LiveId" clId="{D1F6DF24-7977-416E-A8CB-0CF0122DCE5C}" dt="2023-06-27T10:49:02.093" v="4347" actId="26606"/>
          <ac:spMkLst>
            <pc:docMk/>
            <pc:sldMk cId="3903133946" sldId="2092"/>
            <ac:spMk id="12" creationId="{6E14809C-AB06-455C-9E09-733EC00DDEBC}"/>
          </ac:spMkLst>
        </pc:spChg>
        <pc:spChg chg="add del">
          <ac:chgData name="MAZEN KHERALLAH" userId="4d8bae32aa458b2a" providerId="LiveId" clId="{D1F6DF24-7977-416E-A8CB-0CF0122DCE5C}" dt="2023-06-27T10:49:02.093" v="4347" actId="26606"/>
          <ac:spMkLst>
            <pc:docMk/>
            <pc:sldMk cId="3903133946" sldId="2092"/>
            <ac:spMk id="14" creationId="{F9612D73-1056-4289-A977-92C9190C7AEF}"/>
          </ac:spMkLst>
        </pc:spChg>
        <pc:spChg chg="add mod">
          <ac:chgData name="MAZEN KHERALLAH" userId="4d8bae32aa458b2a" providerId="LiveId" clId="{D1F6DF24-7977-416E-A8CB-0CF0122DCE5C}" dt="2023-07-06T11:08:32.823" v="9635" actId="404"/>
          <ac:spMkLst>
            <pc:docMk/>
            <pc:sldMk cId="3903133946" sldId="2092"/>
            <ac:spMk id="15" creationId="{5E94762A-147D-7E11-4D6C-214414CABDE7}"/>
          </ac:spMkLst>
        </pc:spChg>
        <pc:spChg chg="add del">
          <ac:chgData name="MAZEN KHERALLAH" userId="4d8bae32aa458b2a" providerId="LiveId" clId="{D1F6DF24-7977-416E-A8CB-0CF0122DCE5C}" dt="2023-06-27T10:49:02.093" v="4347" actId="26606"/>
          <ac:spMkLst>
            <pc:docMk/>
            <pc:sldMk cId="3903133946" sldId="2092"/>
            <ac:spMk id="16" creationId="{B0EF5484-1F18-43F6-B596-CFD1939E06D0}"/>
          </ac:spMkLst>
        </pc:spChg>
        <pc:spChg chg="add del">
          <ac:chgData name="MAZEN KHERALLAH" userId="4d8bae32aa458b2a" providerId="LiveId" clId="{D1F6DF24-7977-416E-A8CB-0CF0122DCE5C}" dt="2023-06-27T10:49:02.093" v="4347" actId="26606"/>
          <ac:spMkLst>
            <pc:docMk/>
            <pc:sldMk cId="3903133946" sldId="2092"/>
            <ac:spMk id="18" creationId="{10F3B4B1-0E5F-4E0B-ADF8-202569066472}"/>
          </ac:spMkLst>
        </pc:spChg>
        <pc:spChg chg="add mod">
          <ac:chgData name="MAZEN KHERALLAH" userId="4d8bae32aa458b2a" providerId="LiveId" clId="{D1F6DF24-7977-416E-A8CB-0CF0122DCE5C}" dt="2023-06-27T10:53:49.763" v="4388" actId="12788"/>
          <ac:spMkLst>
            <pc:docMk/>
            <pc:sldMk cId="3903133946" sldId="2092"/>
            <ac:spMk id="19" creationId="{948E9541-C9CA-B024-15DF-B83A21917675}"/>
          </ac:spMkLst>
        </pc:spChg>
        <pc:spChg chg="add del">
          <ac:chgData name="MAZEN KHERALLAH" userId="4d8bae32aa458b2a" providerId="LiveId" clId="{D1F6DF24-7977-416E-A8CB-0CF0122DCE5C}" dt="2023-06-27T10:49:02.093" v="4347" actId="26606"/>
          <ac:spMkLst>
            <pc:docMk/>
            <pc:sldMk cId="3903133946" sldId="2092"/>
            <ac:spMk id="20" creationId="{103907F0-0940-4D45-AAD0-448D191C8FB6}"/>
          </ac:spMkLst>
        </pc:spChg>
        <pc:spChg chg="add del">
          <ac:chgData name="MAZEN KHERALLAH" userId="4d8bae32aa458b2a" providerId="LiveId" clId="{D1F6DF24-7977-416E-A8CB-0CF0122DCE5C}" dt="2023-06-27T10:49:05.240" v="4349" actId="26606"/>
          <ac:spMkLst>
            <pc:docMk/>
            <pc:sldMk cId="3903133946" sldId="2092"/>
            <ac:spMk id="22" creationId="{6E14809C-AB06-455C-9E09-733EC00DDEBC}"/>
          </ac:spMkLst>
        </pc:spChg>
        <pc:spChg chg="add del">
          <ac:chgData name="MAZEN KHERALLAH" userId="4d8bae32aa458b2a" providerId="LiveId" clId="{D1F6DF24-7977-416E-A8CB-0CF0122DCE5C}" dt="2023-06-27T10:49:05.240" v="4349" actId="26606"/>
          <ac:spMkLst>
            <pc:docMk/>
            <pc:sldMk cId="3903133946" sldId="2092"/>
            <ac:spMk id="23" creationId="{F9612D73-1056-4289-A977-92C9190C7AEF}"/>
          </ac:spMkLst>
        </pc:spChg>
        <pc:spChg chg="add del">
          <ac:chgData name="MAZEN KHERALLAH" userId="4d8bae32aa458b2a" providerId="LiveId" clId="{D1F6DF24-7977-416E-A8CB-0CF0122DCE5C}" dt="2023-06-27T10:49:05.240" v="4349" actId="26606"/>
          <ac:spMkLst>
            <pc:docMk/>
            <pc:sldMk cId="3903133946" sldId="2092"/>
            <ac:spMk id="24" creationId="{44C5A9E5-0F35-4AA6-AF26-B90A2D47BC43}"/>
          </ac:spMkLst>
        </pc:spChg>
        <pc:spChg chg="add del">
          <ac:chgData name="MAZEN KHERALLAH" userId="4d8bae32aa458b2a" providerId="LiveId" clId="{D1F6DF24-7977-416E-A8CB-0CF0122DCE5C}" dt="2023-06-27T10:49:05.240" v="4349" actId="26606"/>
          <ac:spMkLst>
            <pc:docMk/>
            <pc:sldMk cId="3903133946" sldId="2092"/>
            <ac:spMk id="25" creationId="{4D9DB69D-7E48-4FDF-806E-F0B4BF0053DD}"/>
          </ac:spMkLst>
        </pc:spChg>
        <pc:spChg chg="add del">
          <ac:chgData name="MAZEN KHERALLAH" userId="4d8bae32aa458b2a" providerId="LiveId" clId="{D1F6DF24-7977-416E-A8CB-0CF0122DCE5C}" dt="2023-06-27T10:49:05.240" v="4349" actId="26606"/>
          <ac:spMkLst>
            <pc:docMk/>
            <pc:sldMk cId="3903133946" sldId="2092"/>
            <ac:spMk id="26" creationId="{846BF69C-4724-4F8D-8EA6-1487E9C9C4FD}"/>
          </ac:spMkLst>
        </pc:spChg>
        <pc:picChg chg="add mod ord">
          <ac:chgData name="MAZEN KHERALLAH" userId="4d8bae32aa458b2a" providerId="LiveId" clId="{D1F6DF24-7977-416E-A8CB-0CF0122DCE5C}" dt="2023-06-27T10:49:05.240" v="4349" actId="26606"/>
          <ac:picMkLst>
            <pc:docMk/>
            <pc:sldMk cId="3903133946" sldId="2092"/>
            <ac:picMk id="5" creationId="{AF4BFED9-5D54-1A61-64E6-3EAD419A74A5}"/>
          </ac:picMkLst>
        </pc:picChg>
        <pc:picChg chg="add mod">
          <ac:chgData name="MAZEN KHERALLAH" userId="4d8bae32aa458b2a" providerId="LiveId" clId="{D1F6DF24-7977-416E-A8CB-0CF0122DCE5C}" dt="2023-06-27T10:49:05.240" v="4349" actId="26606"/>
          <ac:picMkLst>
            <pc:docMk/>
            <pc:sldMk cId="3903133946" sldId="2092"/>
            <ac:picMk id="7" creationId="{EEF078C3-5556-2E9E-818D-7B5BB8054C56}"/>
          </ac:picMkLst>
        </pc:picChg>
        <pc:picChg chg="add del mod">
          <ac:chgData name="MAZEN KHERALLAH" userId="4d8bae32aa458b2a" providerId="LiveId" clId="{D1F6DF24-7977-416E-A8CB-0CF0122DCE5C}" dt="2023-06-27T10:49:53.861" v="4353" actId="22"/>
          <ac:picMkLst>
            <pc:docMk/>
            <pc:sldMk cId="3903133946" sldId="2092"/>
            <ac:picMk id="9" creationId="{05726585-B867-3361-CD95-A27A553F5CC1}"/>
          </ac:picMkLst>
        </pc:picChg>
      </pc:sldChg>
      <pc:sldChg chg="addSp modSp new mod modNotesTx">
        <pc:chgData name="MAZEN KHERALLAH" userId="4d8bae32aa458b2a" providerId="LiveId" clId="{D1F6DF24-7977-416E-A8CB-0CF0122DCE5C}" dt="2023-07-06T11:07:59.813" v="9603" actId="1076"/>
        <pc:sldMkLst>
          <pc:docMk/>
          <pc:sldMk cId="1876487844" sldId="2093"/>
        </pc:sldMkLst>
        <pc:spChg chg="add mod">
          <ac:chgData name="MAZEN KHERALLAH" userId="4d8bae32aa458b2a" providerId="LiveId" clId="{D1F6DF24-7977-416E-A8CB-0CF0122DCE5C}" dt="2023-07-06T10:58:52.159" v="9449" actId="404"/>
          <ac:spMkLst>
            <pc:docMk/>
            <pc:sldMk cId="1876487844" sldId="2093"/>
            <ac:spMk id="4" creationId="{7AD06AE3-9FF1-2197-63C7-15F631625C12}"/>
          </ac:spMkLst>
        </pc:spChg>
        <pc:picChg chg="add mod">
          <ac:chgData name="MAZEN KHERALLAH" userId="4d8bae32aa458b2a" providerId="LiveId" clId="{D1F6DF24-7977-416E-A8CB-0CF0122DCE5C}" dt="2023-07-06T11:07:59.813" v="9603" actId="1076"/>
          <ac:picMkLst>
            <pc:docMk/>
            <pc:sldMk cId="1876487844" sldId="2093"/>
            <ac:picMk id="3" creationId="{CB6E0EA0-2853-A6BB-0A1D-1745AE94816C}"/>
          </ac:picMkLst>
        </pc:picChg>
      </pc:sldChg>
      <pc:sldChg chg="addSp modSp new mod ord">
        <pc:chgData name="MAZEN KHERALLAH" userId="4d8bae32aa458b2a" providerId="LiveId" clId="{D1F6DF24-7977-416E-A8CB-0CF0122DCE5C}" dt="2023-06-30T17:07:51.730" v="7042" actId="1076"/>
        <pc:sldMkLst>
          <pc:docMk/>
          <pc:sldMk cId="2998612453" sldId="2094"/>
        </pc:sldMkLst>
        <pc:spChg chg="add mod">
          <ac:chgData name="MAZEN KHERALLAH" userId="4d8bae32aa458b2a" providerId="LiveId" clId="{D1F6DF24-7977-416E-A8CB-0CF0122DCE5C}" dt="2023-06-27T11:23:30.661" v="4478" actId="403"/>
          <ac:spMkLst>
            <pc:docMk/>
            <pc:sldMk cId="2998612453" sldId="2094"/>
            <ac:spMk id="3" creationId="{916F5B20-56BC-F3D7-C2EC-1BCBFB4FFE6E}"/>
          </ac:spMkLst>
        </pc:spChg>
        <pc:picChg chg="add mod">
          <ac:chgData name="MAZEN KHERALLAH" userId="4d8bae32aa458b2a" providerId="LiveId" clId="{D1F6DF24-7977-416E-A8CB-0CF0122DCE5C}" dt="2023-06-30T17:07:51.730" v="7042" actId="1076"/>
          <ac:picMkLst>
            <pc:docMk/>
            <pc:sldMk cId="2998612453" sldId="2094"/>
            <ac:picMk id="1026" creationId="{B00E8FE4-DF41-AE4F-C81A-D3502E8B2035}"/>
          </ac:picMkLst>
        </pc:picChg>
      </pc:sldChg>
      <pc:sldChg chg="addSp delSp modSp new mod ord modAnim modNotesTx">
        <pc:chgData name="MAZEN KHERALLAH" userId="4d8bae32aa458b2a" providerId="LiveId" clId="{D1F6DF24-7977-416E-A8CB-0CF0122DCE5C}" dt="2023-06-27T13:20:57.431" v="4785" actId="20577"/>
        <pc:sldMkLst>
          <pc:docMk/>
          <pc:sldMk cId="611539175" sldId="2095"/>
        </pc:sldMkLst>
        <pc:spChg chg="mod">
          <ac:chgData name="MAZEN KHERALLAH" userId="4d8bae32aa458b2a" providerId="LiveId" clId="{D1F6DF24-7977-416E-A8CB-0CF0122DCE5C}" dt="2023-06-27T13:10:07.500" v="4629" actId="404"/>
          <ac:spMkLst>
            <pc:docMk/>
            <pc:sldMk cId="611539175" sldId="2095"/>
            <ac:spMk id="2" creationId="{22E51B61-97EA-7B42-703C-0B28E46A8F46}"/>
          </ac:spMkLst>
        </pc:spChg>
        <pc:spChg chg="del">
          <ac:chgData name="MAZEN KHERALLAH" userId="4d8bae32aa458b2a" providerId="LiveId" clId="{D1F6DF24-7977-416E-A8CB-0CF0122DCE5C}" dt="2023-06-27T13:07:21.071" v="4600"/>
          <ac:spMkLst>
            <pc:docMk/>
            <pc:sldMk cId="611539175" sldId="2095"/>
            <ac:spMk id="3" creationId="{423C4B33-0E13-2521-2E56-63B8C89D7D85}"/>
          </ac:spMkLst>
        </pc:spChg>
        <pc:spChg chg="add mod">
          <ac:chgData name="MAZEN KHERALLAH" userId="4d8bae32aa458b2a" providerId="LiveId" clId="{D1F6DF24-7977-416E-A8CB-0CF0122DCE5C}" dt="2023-06-27T13:10:48.841" v="4666" actId="12788"/>
          <ac:spMkLst>
            <pc:docMk/>
            <pc:sldMk cId="611539175" sldId="2095"/>
            <ac:spMk id="5" creationId="{2601407A-5927-16B0-7B98-1890CFA1D9AE}"/>
          </ac:spMkLst>
        </pc:spChg>
        <pc:spChg chg="add mod">
          <ac:chgData name="MAZEN KHERALLAH" userId="4d8bae32aa458b2a" providerId="LiveId" clId="{D1F6DF24-7977-416E-A8CB-0CF0122DCE5C}" dt="2023-06-27T13:16:21.916" v="4699" actId="1076"/>
          <ac:spMkLst>
            <pc:docMk/>
            <pc:sldMk cId="611539175" sldId="2095"/>
            <ac:spMk id="6" creationId="{22E122BE-D792-6120-E865-0F8C268E672B}"/>
          </ac:spMkLst>
        </pc:spChg>
        <pc:spChg chg="add mod">
          <ac:chgData name="MAZEN KHERALLAH" userId="4d8bae32aa458b2a" providerId="LiveId" clId="{D1F6DF24-7977-416E-A8CB-0CF0122DCE5C}" dt="2023-06-27T13:17:09.674" v="4763" actId="1076"/>
          <ac:spMkLst>
            <pc:docMk/>
            <pc:sldMk cId="611539175" sldId="2095"/>
            <ac:spMk id="7" creationId="{7FC4600A-FFD2-21BB-6584-BE8F7804EF94}"/>
          </ac:spMkLst>
        </pc:spChg>
        <pc:spChg chg="add mod">
          <ac:chgData name="MAZEN KHERALLAH" userId="4d8bae32aa458b2a" providerId="LiveId" clId="{D1F6DF24-7977-416E-A8CB-0CF0122DCE5C}" dt="2023-06-27T13:18:32.773" v="4767" actId="207"/>
          <ac:spMkLst>
            <pc:docMk/>
            <pc:sldMk cId="611539175" sldId="2095"/>
            <ac:spMk id="8" creationId="{D7B28A34-78D1-87E9-E911-1FC185FB6D9E}"/>
          </ac:spMkLst>
        </pc:spChg>
        <pc:spChg chg="add mod">
          <ac:chgData name="MAZEN KHERALLAH" userId="4d8bae32aa458b2a" providerId="LiveId" clId="{D1F6DF24-7977-416E-A8CB-0CF0122DCE5C}" dt="2023-06-27T13:19:23.333" v="4773" actId="1076"/>
          <ac:spMkLst>
            <pc:docMk/>
            <pc:sldMk cId="611539175" sldId="2095"/>
            <ac:spMk id="9" creationId="{D9C7AD01-E0FA-BB87-FD1D-809AFC480436}"/>
          </ac:spMkLst>
        </pc:spChg>
        <pc:spChg chg="add mod">
          <ac:chgData name="MAZEN KHERALLAH" userId="4d8bae32aa458b2a" providerId="LiveId" clId="{D1F6DF24-7977-416E-A8CB-0CF0122DCE5C}" dt="2023-06-27T13:19:31.922" v="4777" actId="1076"/>
          <ac:spMkLst>
            <pc:docMk/>
            <pc:sldMk cId="611539175" sldId="2095"/>
            <ac:spMk id="10" creationId="{DA5CDBF9-55ED-954F-07C6-42DFEAB96967}"/>
          </ac:spMkLst>
        </pc:spChg>
        <pc:picChg chg="add mod">
          <ac:chgData name="MAZEN KHERALLAH" userId="4d8bae32aa458b2a" providerId="LiveId" clId="{D1F6DF24-7977-416E-A8CB-0CF0122DCE5C}" dt="2023-06-27T13:11:04.647" v="4669" actId="1076"/>
          <ac:picMkLst>
            <pc:docMk/>
            <pc:sldMk cId="611539175" sldId="2095"/>
            <ac:picMk id="1026" creationId="{39F09D59-0B5A-DF2D-D74D-C93854C52D7D}"/>
          </ac:picMkLst>
        </pc:picChg>
      </pc:sldChg>
      <pc:sldChg chg="addSp delSp modSp new mod ord modClrScheme modAnim chgLayout">
        <pc:chgData name="MAZEN KHERALLAH" userId="4d8bae32aa458b2a" providerId="LiveId" clId="{D1F6DF24-7977-416E-A8CB-0CF0122DCE5C}" dt="2023-07-09T20:12:15.742" v="13280"/>
        <pc:sldMkLst>
          <pc:docMk/>
          <pc:sldMk cId="2492813686" sldId="2096"/>
        </pc:sldMkLst>
        <pc:spChg chg="del mod ord">
          <ac:chgData name="MAZEN KHERALLAH" userId="4d8bae32aa458b2a" providerId="LiveId" clId="{D1F6DF24-7977-416E-A8CB-0CF0122DCE5C}" dt="2023-06-27T13:26:51.700" v="4787" actId="478"/>
          <ac:spMkLst>
            <pc:docMk/>
            <pc:sldMk cId="2492813686" sldId="2096"/>
            <ac:spMk id="2" creationId="{034094FC-77AE-619E-FC23-AB2E71F7FEF4}"/>
          </ac:spMkLst>
        </pc:spChg>
        <pc:spChg chg="del">
          <ac:chgData name="MAZEN KHERALLAH" userId="4d8bae32aa458b2a" providerId="LiveId" clId="{D1F6DF24-7977-416E-A8CB-0CF0122DCE5C}" dt="2023-06-27T13:26:49.067" v="4786" actId="700"/>
          <ac:spMkLst>
            <pc:docMk/>
            <pc:sldMk cId="2492813686" sldId="2096"/>
            <ac:spMk id="3" creationId="{C8733D72-BDF0-9510-FF4A-C23AB2E11C86}"/>
          </ac:spMkLst>
        </pc:spChg>
        <pc:spChg chg="add mod">
          <ac:chgData name="MAZEN KHERALLAH" userId="4d8bae32aa458b2a" providerId="LiveId" clId="{D1F6DF24-7977-416E-A8CB-0CF0122DCE5C}" dt="2023-06-27T13:15:16.381" v="4697" actId="20577"/>
          <ac:spMkLst>
            <pc:docMk/>
            <pc:sldMk cId="2492813686" sldId="2096"/>
            <ac:spMk id="5" creationId="{DA0F66AE-6431-200F-80F7-9928435E6C00}"/>
          </ac:spMkLst>
        </pc:spChg>
        <pc:spChg chg="add mod ord">
          <ac:chgData name="MAZEN KHERALLAH" userId="4d8bae32aa458b2a" providerId="LiveId" clId="{D1F6DF24-7977-416E-A8CB-0CF0122DCE5C}" dt="2023-06-27T13:31:46.377" v="4812" actId="14100"/>
          <ac:spMkLst>
            <pc:docMk/>
            <pc:sldMk cId="2492813686" sldId="2096"/>
            <ac:spMk id="9" creationId="{175ED0BE-85C4-15CA-E61B-F2FC51D927D5}"/>
          </ac:spMkLst>
        </pc:spChg>
        <pc:picChg chg="add mod">
          <ac:chgData name="MAZEN KHERALLAH" userId="4d8bae32aa458b2a" providerId="LiveId" clId="{D1F6DF24-7977-416E-A8CB-0CF0122DCE5C}" dt="2023-06-27T13:27:34.122" v="4793" actId="1076"/>
          <ac:picMkLst>
            <pc:docMk/>
            <pc:sldMk cId="2492813686" sldId="2096"/>
            <ac:picMk id="7" creationId="{9C58A10E-497D-3D24-4E7C-0E4005D04E36}"/>
          </ac:picMkLst>
        </pc:picChg>
        <pc:picChg chg="add mod">
          <ac:chgData name="MAZEN KHERALLAH" userId="4d8bae32aa458b2a" providerId="LiveId" clId="{D1F6DF24-7977-416E-A8CB-0CF0122DCE5C}" dt="2023-06-27T13:31:21.612" v="4807" actId="1582"/>
          <ac:picMkLst>
            <pc:docMk/>
            <pc:sldMk cId="2492813686" sldId="2096"/>
            <ac:picMk id="11" creationId="{80AEB85F-C750-757F-589A-EC08A129088B}"/>
          </ac:picMkLst>
        </pc:picChg>
      </pc:sldChg>
      <pc:sldChg chg="addSp delSp modSp new mod modClrScheme modAnim chgLayout">
        <pc:chgData name="MAZEN KHERALLAH" userId="4d8bae32aa458b2a" providerId="LiveId" clId="{D1F6DF24-7977-416E-A8CB-0CF0122DCE5C}" dt="2023-06-27T13:39:09.263" v="4904"/>
        <pc:sldMkLst>
          <pc:docMk/>
          <pc:sldMk cId="3688564763" sldId="2097"/>
        </pc:sldMkLst>
        <pc:spChg chg="add mod">
          <ac:chgData name="MAZEN KHERALLAH" userId="4d8bae32aa458b2a" providerId="LiveId" clId="{D1F6DF24-7977-416E-A8CB-0CF0122DCE5C}" dt="2023-06-27T13:34:32.889" v="4822" actId="20577"/>
          <ac:spMkLst>
            <pc:docMk/>
            <pc:sldMk cId="3688564763" sldId="2097"/>
            <ac:spMk id="2" creationId="{BE3031CF-0133-A273-EE4A-F98984DB95EA}"/>
          </ac:spMkLst>
        </pc:spChg>
        <pc:spChg chg="add del mod">
          <ac:chgData name="MAZEN KHERALLAH" userId="4d8bae32aa458b2a" providerId="LiveId" clId="{D1F6DF24-7977-416E-A8CB-0CF0122DCE5C}" dt="2023-06-27T13:35:40.534" v="4873" actId="12084"/>
          <ac:spMkLst>
            <pc:docMk/>
            <pc:sldMk cId="3688564763" sldId="2097"/>
            <ac:spMk id="3" creationId="{90917421-63D2-D193-429A-DF6B9F14C67D}"/>
          </ac:spMkLst>
        </pc:spChg>
        <pc:spChg chg="add mod">
          <ac:chgData name="MAZEN KHERALLAH" userId="4d8bae32aa458b2a" providerId="LiveId" clId="{D1F6DF24-7977-416E-A8CB-0CF0122DCE5C}" dt="2023-06-27T13:37:25.708" v="4895" actId="1035"/>
          <ac:spMkLst>
            <pc:docMk/>
            <pc:sldMk cId="3688564763" sldId="2097"/>
            <ac:spMk id="6" creationId="{710016E2-0EC6-7F54-59F2-6003CDA9ADAF}"/>
          </ac:spMkLst>
        </pc:spChg>
        <pc:spChg chg="add del mod">
          <ac:chgData name="MAZEN KHERALLAH" userId="4d8bae32aa458b2a" providerId="LiveId" clId="{D1F6DF24-7977-416E-A8CB-0CF0122DCE5C}" dt="2023-06-27T13:38:02.253" v="4900" actId="478"/>
          <ac:spMkLst>
            <pc:docMk/>
            <pc:sldMk cId="3688564763" sldId="2097"/>
            <ac:spMk id="8" creationId="{33BDE260-4DB6-C942-BDBB-F2E495FCD216}"/>
          </ac:spMkLst>
        </pc:spChg>
        <pc:graphicFrameChg chg="add mod">
          <ac:chgData name="MAZEN KHERALLAH" userId="4d8bae32aa458b2a" providerId="LiveId" clId="{D1F6DF24-7977-416E-A8CB-0CF0122DCE5C}" dt="2023-06-27T13:38:14.353" v="4902" actId="207"/>
          <ac:graphicFrameMkLst>
            <pc:docMk/>
            <pc:sldMk cId="3688564763" sldId="2097"/>
            <ac:graphicFrameMk id="4" creationId="{4DDC547F-3138-1C02-5F5F-3085E9DCD994}"/>
          </ac:graphicFrameMkLst>
        </pc:graphicFrameChg>
      </pc:sldChg>
      <pc:sldChg chg="addSp delSp modSp new del mod">
        <pc:chgData name="MAZEN KHERALLAH" userId="4d8bae32aa458b2a" providerId="LiveId" clId="{D1F6DF24-7977-416E-A8CB-0CF0122DCE5C}" dt="2023-06-27T19:21:40.708" v="5190" actId="47"/>
        <pc:sldMkLst>
          <pc:docMk/>
          <pc:sldMk cId="3195686512" sldId="2098"/>
        </pc:sldMkLst>
        <pc:picChg chg="add del">
          <ac:chgData name="MAZEN KHERALLAH" userId="4d8bae32aa458b2a" providerId="LiveId" clId="{D1F6DF24-7977-416E-A8CB-0CF0122DCE5C}" dt="2023-06-27T17:36:36.602" v="5017" actId="478"/>
          <ac:picMkLst>
            <pc:docMk/>
            <pc:sldMk cId="3195686512" sldId="2098"/>
            <ac:picMk id="3" creationId="{94F33465-1595-EC45-E125-3E7625F57623}"/>
          </ac:picMkLst>
        </pc:picChg>
        <pc:picChg chg="add mod">
          <ac:chgData name="MAZEN KHERALLAH" userId="4d8bae32aa458b2a" providerId="LiveId" clId="{D1F6DF24-7977-416E-A8CB-0CF0122DCE5C}" dt="2023-06-27T17:36:52.190" v="5020" actId="12788"/>
          <ac:picMkLst>
            <pc:docMk/>
            <pc:sldMk cId="3195686512" sldId="2098"/>
            <ac:picMk id="5" creationId="{40B8C7DC-0FD3-885D-0AAB-8E68466133F4}"/>
          </ac:picMkLst>
        </pc:picChg>
        <pc:picChg chg="add del mod">
          <ac:chgData name="MAZEN KHERALLAH" userId="4d8bae32aa458b2a" providerId="LiveId" clId="{D1F6DF24-7977-416E-A8CB-0CF0122DCE5C}" dt="2023-06-27T17:34:56.472" v="5010" actId="478"/>
          <ac:picMkLst>
            <pc:docMk/>
            <pc:sldMk cId="3195686512" sldId="2098"/>
            <ac:picMk id="2050" creationId="{2D4C0B14-6503-8A69-4EF1-E8ADC467D612}"/>
          </ac:picMkLst>
        </pc:picChg>
        <pc:picChg chg="add del mod">
          <ac:chgData name="MAZEN KHERALLAH" userId="4d8bae32aa458b2a" providerId="LiveId" clId="{D1F6DF24-7977-416E-A8CB-0CF0122DCE5C}" dt="2023-06-27T17:35:15.681" v="5013" actId="478"/>
          <ac:picMkLst>
            <pc:docMk/>
            <pc:sldMk cId="3195686512" sldId="2098"/>
            <ac:picMk id="2052" creationId="{5A0CFA5F-6E3F-5BAA-AD6B-59767B42A8DD}"/>
          </ac:picMkLst>
        </pc:picChg>
        <pc:picChg chg="add del">
          <ac:chgData name="MAZEN KHERALLAH" userId="4d8bae32aa458b2a" providerId="LiveId" clId="{D1F6DF24-7977-416E-A8CB-0CF0122DCE5C}" dt="2023-06-27T17:36:06.497" v="5015" actId="478"/>
          <ac:picMkLst>
            <pc:docMk/>
            <pc:sldMk cId="3195686512" sldId="2098"/>
            <ac:picMk id="2054" creationId="{85B35947-A277-2EE8-D6E0-12D36E79D3E3}"/>
          </ac:picMkLst>
        </pc:picChg>
      </pc:sldChg>
      <pc:sldChg chg="addSp delSp modSp new mod modClrScheme chgLayout">
        <pc:chgData name="MAZEN KHERALLAH" userId="4d8bae32aa458b2a" providerId="LiveId" clId="{D1F6DF24-7977-416E-A8CB-0CF0122DCE5C}" dt="2023-07-06T11:46:19.837" v="10146" actId="20577"/>
        <pc:sldMkLst>
          <pc:docMk/>
          <pc:sldMk cId="1030725215" sldId="2099"/>
        </pc:sldMkLst>
        <pc:spChg chg="add del mod ord">
          <ac:chgData name="MAZEN KHERALLAH" userId="4d8bae32aa458b2a" providerId="LiveId" clId="{D1F6DF24-7977-416E-A8CB-0CF0122DCE5C}" dt="2023-06-27T18:43:52.855" v="5140" actId="478"/>
          <ac:spMkLst>
            <pc:docMk/>
            <pc:sldMk cId="1030725215" sldId="2099"/>
            <ac:spMk id="2" creationId="{63CFEDF1-59F4-CC2D-80BE-2332E9D563EB}"/>
          </ac:spMkLst>
        </pc:spChg>
        <pc:spChg chg="add del mod ord">
          <ac:chgData name="MAZEN KHERALLAH" userId="4d8bae32aa458b2a" providerId="LiveId" clId="{D1F6DF24-7977-416E-A8CB-0CF0122DCE5C}" dt="2023-06-27T18:42:54.505" v="5130" actId="478"/>
          <ac:spMkLst>
            <pc:docMk/>
            <pc:sldMk cId="1030725215" sldId="2099"/>
            <ac:spMk id="3" creationId="{BD32B00B-F7EE-F877-E418-94BCC864428A}"/>
          </ac:spMkLst>
        </pc:spChg>
        <pc:spChg chg="add del mod">
          <ac:chgData name="MAZEN KHERALLAH" userId="4d8bae32aa458b2a" providerId="LiveId" clId="{D1F6DF24-7977-416E-A8CB-0CF0122DCE5C}" dt="2023-06-27T18:41:05.914" v="5106" actId="12084"/>
          <ac:spMkLst>
            <pc:docMk/>
            <pc:sldMk cId="1030725215" sldId="2099"/>
            <ac:spMk id="4" creationId="{07ED6517-5170-0085-FF55-85EE865F4195}"/>
          </ac:spMkLst>
        </pc:spChg>
        <pc:spChg chg="add del mod">
          <ac:chgData name="MAZEN KHERALLAH" userId="4d8bae32aa458b2a" providerId="LiveId" clId="{D1F6DF24-7977-416E-A8CB-0CF0122DCE5C}" dt="2023-06-27T18:42:41.936" v="5127" actId="478"/>
          <ac:spMkLst>
            <pc:docMk/>
            <pc:sldMk cId="1030725215" sldId="2099"/>
            <ac:spMk id="5" creationId="{E68FBC36-58CF-E378-D700-AEA1D92DB0DF}"/>
          </ac:spMkLst>
        </pc:spChg>
        <pc:spChg chg="add del mod">
          <ac:chgData name="MAZEN KHERALLAH" userId="4d8bae32aa458b2a" providerId="LiveId" clId="{D1F6DF24-7977-416E-A8CB-0CF0122DCE5C}" dt="2023-06-27T18:42:37.649" v="5126" actId="478"/>
          <ac:spMkLst>
            <pc:docMk/>
            <pc:sldMk cId="1030725215" sldId="2099"/>
            <ac:spMk id="6" creationId="{BA0A3580-B127-726B-AB7A-D2CA7714091D}"/>
          </ac:spMkLst>
        </pc:spChg>
        <pc:spChg chg="add del mod">
          <ac:chgData name="MAZEN KHERALLAH" userId="4d8bae32aa458b2a" providerId="LiveId" clId="{D1F6DF24-7977-416E-A8CB-0CF0122DCE5C}" dt="2023-06-27T18:42:50.934" v="5129" actId="700"/>
          <ac:spMkLst>
            <pc:docMk/>
            <pc:sldMk cId="1030725215" sldId="2099"/>
            <ac:spMk id="9" creationId="{5EBD8E88-91B7-1AE1-EA9E-D525BDAECD44}"/>
          </ac:spMkLst>
        </pc:spChg>
        <pc:spChg chg="add del mod">
          <ac:chgData name="MAZEN KHERALLAH" userId="4d8bae32aa458b2a" providerId="LiveId" clId="{D1F6DF24-7977-416E-A8CB-0CF0122DCE5C}" dt="2023-06-27T18:42:43.975" v="5128" actId="478"/>
          <ac:spMkLst>
            <pc:docMk/>
            <pc:sldMk cId="1030725215" sldId="2099"/>
            <ac:spMk id="11" creationId="{772260BF-7F39-1DA0-C141-AF53F1447E3A}"/>
          </ac:spMkLst>
        </pc:spChg>
        <pc:graphicFrameChg chg="add mod ord">
          <ac:chgData name="MAZEN KHERALLAH" userId="4d8bae32aa458b2a" providerId="LiveId" clId="{D1F6DF24-7977-416E-A8CB-0CF0122DCE5C}" dt="2023-07-06T11:46:19.837" v="10146" actId="20577"/>
          <ac:graphicFrameMkLst>
            <pc:docMk/>
            <pc:sldMk cId="1030725215" sldId="2099"/>
            <ac:graphicFrameMk id="7" creationId="{6BB1D155-8F42-2786-E71B-D9E0AE46ECDC}"/>
          </ac:graphicFrameMkLst>
        </pc:graphicFrameChg>
      </pc:sldChg>
      <pc:sldChg chg="addSp delSp modSp new mod ord">
        <pc:chgData name="MAZEN KHERALLAH" userId="4d8bae32aa458b2a" providerId="LiveId" clId="{D1F6DF24-7977-416E-A8CB-0CF0122DCE5C}" dt="2023-07-10T13:27:06.503" v="13988" actId="20577"/>
        <pc:sldMkLst>
          <pc:docMk/>
          <pc:sldMk cId="1021908331" sldId="2100"/>
        </pc:sldMkLst>
        <pc:spChg chg="mod">
          <ac:chgData name="MAZEN KHERALLAH" userId="4d8bae32aa458b2a" providerId="LiveId" clId="{D1F6DF24-7977-416E-A8CB-0CF0122DCE5C}" dt="2023-06-27T19:23:10.637" v="5243" actId="20577"/>
          <ac:spMkLst>
            <pc:docMk/>
            <pc:sldMk cId="1021908331" sldId="2100"/>
            <ac:spMk id="2" creationId="{3D356D3A-169C-1EF3-AC44-07F9F2A421C7}"/>
          </ac:spMkLst>
        </pc:spChg>
        <pc:spChg chg="del mod">
          <ac:chgData name="MAZEN KHERALLAH" userId="4d8bae32aa458b2a" providerId="LiveId" clId="{D1F6DF24-7977-416E-A8CB-0CF0122DCE5C}" dt="2023-06-27T19:26:50.168" v="5335" actId="12084"/>
          <ac:spMkLst>
            <pc:docMk/>
            <pc:sldMk cId="1021908331" sldId="2100"/>
            <ac:spMk id="3" creationId="{5CE66E30-6D5B-9059-82B4-6561DCC01AA1}"/>
          </ac:spMkLst>
        </pc:spChg>
        <pc:graphicFrameChg chg="add mod modGraphic">
          <ac:chgData name="MAZEN KHERALLAH" userId="4d8bae32aa458b2a" providerId="LiveId" clId="{D1F6DF24-7977-416E-A8CB-0CF0122DCE5C}" dt="2023-07-10T13:27:06.503" v="13988" actId="20577"/>
          <ac:graphicFrameMkLst>
            <pc:docMk/>
            <pc:sldMk cId="1021908331" sldId="2100"/>
            <ac:graphicFrameMk id="4" creationId="{0043E0A4-2AD7-41C0-C42F-B0F43142A22A}"/>
          </ac:graphicFrameMkLst>
        </pc:graphicFrameChg>
      </pc:sldChg>
      <pc:sldChg chg="addSp delSp modSp new mod modAnim modShow">
        <pc:chgData name="MAZEN KHERALLAH" userId="4d8bae32aa458b2a" providerId="LiveId" clId="{D1F6DF24-7977-416E-A8CB-0CF0122DCE5C}" dt="2023-07-09T20:21:58.052" v="13297" actId="729"/>
        <pc:sldMkLst>
          <pc:docMk/>
          <pc:sldMk cId="1296734405" sldId="2101"/>
        </pc:sldMkLst>
        <pc:spChg chg="add mod">
          <ac:chgData name="MAZEN KHERALLAH" userId="4d8bae32aa458b2a" providerId="LiveId" clId="{D1F6DF24-7977-416E-A8CB-0CF0122DCE5C}" dt="2023-06-27T19:39:27.470" v="5597" actId="1036"/>
          <ac:spMkLst>
            <pc:docMk/>
            <pc:sldMk cId="1296734405" sldId="2101"/>
            <ac:spMk id="3" creationId="{A716F62C-7262-8AFF-87FC-5D41B0EC7F6C}"/>
          </ac:spMkLst>
        </pc:spChg>
        <pc:spChg chg="add mod">
          <ac:chgData name="MAZEN KHERALLAH" userId="4d8bae32aa458b2a" providerId="LiveId" clId="{D1F6DF24-7977-416E-A8CB-0CF0122DCE5C}" dt="2023-07-06T20:21:13.709" v="10263" actId="164"/>
          <ac:spMkLst>
            <pc:docMk/>
            <pc:sldMk cId="1296734405" sldId="2101"/>
            <ac:spMk id="6" creationId="{98F623CA-5B98-D3C9-9B2E-B9381F15E63D}"/>
          </ac:spMkLst>
        </pc:spChg>
        <pc:spChg chg="add mod">
          <ac:chgData name="MAZEN KHERALLAH" userId="4d8bae32aa458b2a" providerId="LiveId" clId="{D1F6DF24-7977-416E-A8CB-0CF0122DCE5C}" dt="2023-07-06T20:30:26.335" v="10281" actId="164"/>
          <ac:spMkLst>
            <pc:docMk/>
            <pc:sldMk cId="1296734405" sldId="2101"/>
            <ac:spMk id="13" creationId="{2AB92863-F70E-3CD2-D3D2-1D0F2B44FF1A}"/>
          </ac:spMkLst>
        </pc:spChg>
        <pc:spChg chg="add mod">
          <ac:chgData name="MAZEN KHERALLAH" userId="4d8bae32aa458b2a" providerId="LiveId" clId="{D1F6DF24-7977-416E-A8CB-0CF0122DCE5C}" dt="2023-07-06T20:32:31.261" v="10296" actId="164"/>
          <ac:spMkLst>
            <pc:docMk/>
            <pc:sldMk cId="1296734405" sldId="2101"/>
            <ac:spMk id="20" creationId="{92ADA49D-888C-5A7B-2BE2-1FDCB42C10B3}"/>
          </ac:spMkLst>
        </pc:spChg>
        <pc:grpChg chg="add mod">
          <ac:chgData name="MAZEN KHERALLAH" userId="4d8bae32aa458b2a" providerId="LiveId" clId="{D1F6DF24-7977-416E-A8CB-0CF0122DCE5C}" dt="2023-07-06T20:21:20.760" v="10264" actId="1076"/>
          <ac:grpSpMkLst>
            <pc:docMk/>
            <pc:sldMk cId="1296734405" sldId="2101"/>
            <ac:grpSpMk id="7" creationId="{87B5C7DA-B5F4-D436-2F5A-8DAD8B190693}"/>
          </ac:grpSpMkLst>
        </pc:grpChg>
        <pc:grpChg chg="add mod">
          <ac:chgData name="MAZEN KHERALLAH" userId="4d8bae32aa458b2a" providerId="LiveId" clId="{D1F6DF24-7977-416E-A8CB-0CF0122DCE5C}" dt="2023-07-06T20:30:45.662" v="10286" actId="1076"/>
          <ac:grpSpMkLst>
            <pc:docMk/>
            <pc:sldMk cId="1296734405" sldId="2101"/>
            <ac:grpSpMk id="14" creationId="{AF29E40D-B5A8-2083-F101-D72259866838}"/>
          </ac:grpSpMkLst>
        </pc:grpChg>
        <pc:grpChg chg="add mod">
          <ac:chgData name="MAZEN KHERALLAH" userId="4d8bae32aa458b2a" providerId="LiveId" clId="{D1F6DF24-7977-416E-A8CB-0CF0122DCE5C}" dt="2023-07-06T20:32:31.261" v="10296" actId="164"/>
          <ac:grpSpMkLst>
            <pc:docMk/>
            <pc:sldMk cId="1296734405" sldId="2101"/>
            <ac:grpSpMk id="21" creationId="{C0B0AB54-BC91-D82C-5419-3BB84B7D5EB7}"/>
          </ac:grpSpMkLst>
        </pc:grpChg>
        <pc:picChg chg="add mod">
          <ac:chgData name="MAZEN KHERALLAH" userId="4d8bae32aa458b2a" providerId="LiveId" clId="{D1F6DF24-7977-416E-A8CB-0CF0122DCE5C}" dt="2023-07-06T20:21:13.709" v="10263" actId="164"/>
          <ac:picMkLst>
            <pc:docMk/>
            <pc:sldMk cId="1296734405" sldId="2101"/>
            <ac:picMk id="4" creationId="{9042ED36-5B2C-3045-2E8C-AA07E843CEBD}"/>
          </ac:picMkLst>
        </pc:picChg>
        <pc:picChg chg="add del">
          <ac:chgData name="MAZEN KHERALLAH" userId="4d8bae32aa458b2a" providerId="LiveId" clId="{D1F6DF24-7977-416E-A8CB-0CF0122DCE5C}" dt="2023-07-06T20:28:26.840" v="10266" actId="478"/>
          <ac:picMkLst>
            <pc:docMk/>
            <pc:sldMk cId="1296734405" sldId="2101"/>
            <ac:picMk id="9" creationId="{C2889DA7-338F-2EFB-01B9-551FF5307CC2}"/>
          </ac:picMkLst>
        </pc:picChg>
        <pc:picChg chg="add mod">
          <ac:chgData name="MAZEN KHERALLAH" userId="4d8bae32aa458b2a" providerId="LiveId" clId="{D1F6DF24-7977-416E-A8CB-0CF0122DCE5C}" dt="2023-07-06T20:30:26.335" v="10281" actId="164"/>
          <ac:picMkLst>
            <pc:docMk/>
            <pc:sldMk cId="1296734405" sldId="2101"/>
            <ac:picMk id="11" creationId="{945CB9D9-E00E-CF58-73C6-A7DB08D0937F}"/>
          </ac:picMkLst>
        </pc:picChg>
        <pc:picChg chg="add del">
          <ac:chgData name="MAZEN KHERALLAH" userId="4d8bae32aa458b2a" providerId="LiveId" clId="{D1F6DF24-7977-416E-A8CB-0CF0122DCE5C}" dt="2023-07-06T20:31:54.417" v="10288" actId="478"/>
          <ac:picMkLst>
            <pc:docMk/>
            <pc:sldMk cId="1296734405" sldId="2101"/>
            <ac:picMk id="16" creationId="{7BA7B74A-CDDE-5BC6-115B-8CF4E95EE8F6}"/>
          </ac:picMkLst>
        </pc:picChg>
        <pc:picChg chg="add mod">
          <ac:chgData name="MAZEN KHERALLAH" userId="4d8bae32aa458b2a" providerId="LiveId" clId="{D1F6DF24-7977-416E-A8CB-0CF0122DCE5C}" dt="2023-07-06T20:32:31.261" v="10296" actId="164"/>
          <ac:picMkLst>
            <pc:docMk/>
            <pc:sldMk cId="1296734405" sldId="2101"/>
            <ac:picMk id="18" creationId="{50A6D7D2-BA81-9B75-0E71-1B6A1FEA6A67}"/>
          </ac:picMkLst>
        </pc:picChg>
      </pc:sldChg>
      <pc:sldChg chg="addSp delSp modSp new mod ord modClrScheme chgLayout">
        <pc:chgData name="MAZEN KHERALLAH" userId="4d8bae32aa458b2a" providerId="LiveId" clId="{D1F6DF24-7977-416E-A8CB-0CF0122DCE5C}" dt="2023-07-02T20:29:28.099" v="7914"/>
        <pc:sldMkLst>
          <pc:docMk/>
          <pc:sldMk cId="55932527" sldId="2102"/>
        </pc:sldMkLst>
        <pc:spChg chg="add mod">
          <ac:chgData name="MAZEN KHERALLAH" userId="4d8bae32aa458b2a" providerId="LiveId" clId="{D1F6DF24-7977-416E-A8CB-0CF0122DCE5C}" dt="2023-06-27T22:17:45.246" v="5636" actId="20577"/>
          <ac:spMkLst>
            <pc:docMk/>
            <pc:sldMk cId="55932527" sldId="2102"/>
            <ac:spMk id="2" creationId="{91169663-2DB1-9C27-10B2-2C2811B0A63D}"/>
          </ac:spMkLst>
        </pc:spChg>
        <pc:spChg chg="add del mod">
          <ac:chgData name="MAZEN KHERALLAH" userId="4d8bae32aa458b2a" providerId="LiveId" clId="{D1F6DF24-7977-416E-A8CB-0CF0122DCE5C}" dt="2023-06-27T22:16:33.991" v="5600" actId="1032"/>
          <ac:spMkLst>
            <pc:docMk/>
            <pc:sldMk cId="55932527" sldId="2102"/>
            <ac:spMk id="3" creationId="{17218D6E-065D-E8B4-AFF6-B360032FF135}"/>
          </ac:spMkLst>
        </pc:spChg>
        <pc:spChg chg="add mod">
          <ac:chgData name="MAZEN KHERALLAH" userId="4d8bae32aa458b2a" providerId="LiveId" clId="{D1F6DF24-7977-416E-A8CB-0CF0122DCE5C}" dt="2023-06-27T22:19:16.810" v="5666" actId="12788"/>
          <ac:spMkLst>
            <pc:docMk/>
            <pc:sldMk cId="55932527" sldId="2102"/>
            <ac:spMk id="6" creationId="{EB0D4BD2-90C3-0EBA-0AF0-B7058143BD3B}"/>
          </ac:spMkLst>
        </pc:spChg>
        <pc:graphicFrameChg chg="add mod modGraphic">
          <ac:chgData name="MAZEN KHERALLAH" userId="4d8bae32aa458b2a" providerId="LiveId" clId="{D1F6DF24-7977-416E-A8CB-0CF0122DCE5C}" dt="2023-06-27T22:17:35.938" v="5614" actId="12100"/>
          <ac:graphicFrameMkLst>
            <pc:docMk/>
            <pc:sldMk cId="55932527" sldId="2102"/>
            <ac:graphicFrameMk id="4" creationId="{5122B6FE-F7FC-CF8A-1132-8520C3BFF6A6}"/>
          </ac:graphicFrameMkLst>
        </pc:graphicFrameChg>
      </pc:sldChg>
      <pc:sldChg chg="addSp delSp modSp new del mod modClrScheme chgLayout">
        <pc:chgData name="MAZEN KHERALLAH" userId="4d8bae32aa458b2a" providerId="LiveId" clId="{D1F6DF24-7977-416E-A8CB-0CF0122DCE5C}" dt="2023-06-28T19:09:54.058" v="6618" actId="47"/>
        <pc:sldMkLst>
          <pc:docMk/>
          <pc:sldMk cId="1714189473" sldId="2103"/>
        </pc:sldMkLst>
        <pc:spChg chg="add del mod ord">
          <ac:chgData name="MAZEN KHERALLAH" userId="4d8bae32aa458b2a" providerId="LiveId" clId="{D1F6DF24-7977-416E-A8CB-0CF0122DCE5C}" dt="2023-06-27T22:48:13.232" v="6123" actId="700"/>
          <ac:spMkLst>
            <pc:docMk/>
            <pc:sldMk cId="1714189473" sldId="2103"/>
            <ac:spMk id="2" creationId="{B3793B98-233E-75B2-AE71-E6A763821E45}"/>
          </ac:spMkLst>
        </pc:spChg>
        <pc:spChg chg="add del">
          <ac:chgData name="MAZEN KHERALLAH" userId="4d8bae32aa458b2a" providerId="LiveId" clId="{D1F6DF24-7977-416E-A8CB-0CF0122DCE5C}" dt="2023-06-27T22:48:13.232" v="6123" actId="700"/>
          <ac:spMkLst>
            <pc:docMk/>
            <pc:sldMk cId="1714189473" sldId="2103"/>
            <ac:spMk id="3" creationId="{CA42E871-B5DA-79AE-6130-B64A96E59B51}"/>
          </ac:spMkLst>
        </pc:spChg>
        <pc:spChg chg="add del mod ord">
          <ac:chgData name="MAZEN KHERALLAH" userId="4d8bae32aa458b2a" providerId="LiveId" clId="{D1F6DF24-7977-416E-A8CB-0CF0122DCE5C}" dt="2023-06-27T22:48:05.786" v="6121" actId="700"/>
          <ac:spMkLst>
            <pc:docMk/>
            <pc:sldMk cId="1714189473" sldId="2103"/>
            <ac:spMk id="5" creationId="{984531AD-BBCB-3B26-CDE0-80803D4D7AC0}"/>
          </ac:spMkLst>
        </pc:spChg>
        <pc:spChg chg="add mod">
          <ac:chgData name="MAZEN KHERALLAH" userId="4d8bae32aa458b2a" providerId="LiveId" clId="{D1F6DF24-7977-416E-A8CB-0CF0122DCE5C}" dt="2023-06-27T22:48:34.662" v="6125"/>
          <ac:spMkLst>
            <pc:docMk/>
            <pc:sldMk cId="1714189473" sldId="2103"/>
            <ac:spMk id="6" creationId="{A46C82E1-6091-E8DC-FEDB-4173219AF58D}"/>
          </ac:spMkLst>
        </pc:spChg>
        <pc:picChg chg="add mod">
          <ac:chgData name="MAZEN KHERALLAH" userId="4d8bae32aa458b2a" providerId="LiveId" clId="{D1F6DF24-7977-416E-A8CB-0CF0122DCE5C}" dt="2023-06-27T22:48:17.837" v="6124" actId="12788"/>
          <ac:picMkLst>
            <pc:docMk/>
            <pc:sldMk cId="1714189473" sldId="2103"/>
            <ac:picMk id="4" creationId="{3762F186-4BAA-94B3-8CD8-069B14CDD66A}"/>
          </ac:picMkLst>
        </pc:picChg>
      </pc:sldChg>
      <pc:sldChg chg="addSp modSp new del mod">
        <pc:chgData name="MAZEN KHERALLAH" userId="4d8bae32aa458b2a" providerId="LiveId" clId="{D1F6DF24-7977-416E-A8CB-0CF0122DCE5C}" dt="2023-07-07T14:24:14.335" v="10629" actId="2696"/>
        <pc:sldMkLst>
          <pc:docMk/>
          <pc:sldMk cId="1089333945" sldId="2104"/>
        </pc:sldMkLst>
        <pc:spChg chg="add mod">
          <ac:chgData name="MAZEN KHERALLAH" userId="4d8bae32aa458b2a" providerId="LiveId" clId="{D1F6DF24-7977-416E-A8CB-0CF0122DCE5C}" dt="2023-07-06T10:53:09.159" v="9375" actId="1036"/>
          <ac:spMkLst>
            <pc:docMk/>
            <pc:sldMk cId="1089333945" sldId="2104"/>
            <ac:spMk id="3" creationId="{90DFDFCD-0E33-039A-2962-0B04155EE324}"/>
          </ac:spMkLst>
        </pc:spChg>
        <pc:graphicFrameChg chg="add mod modGraphic">
          <ac:chgData name="MAZEN KHERALLAH" userId="4d8bae32aa458b2a" providerId="LiveId" clId="{D1F6DF24-7977-416E-A8CB-0CF0122DCE5C}" dt="2023-06-27T23:14:13.923" v="6476"/>
          <ac:graphicFrameMkLst>
            <pc:docMk/>
            <pc:sldMk cId="1089333945" sldId="2104"/>
            <ac:graphicFrameMk id="2" creationId="{D30994D9-E37E-7873-9807-3BD987EA7EA1}"/>
          </ac:graphicFrameMkLst>
        </pc:graphicFrameChg>
      </pc:sldChg>
      <pc:sldChg chg="add">
        <pc:chgData name="MAZEN KHERALLAH" userId="4d8bae32aa458b2a" providerId="LiveId" clId="{D1F6DF24-7977-416E-A8CB-0CF0122DCE5C}" dt="2023-07-07T14:24:20.209" v="10630"/>
        <pc:sldMkLst>
          <pc:docMk/>
          <pc:sldMk cId="4182184671" sldId="2104"/>
        </pc:sldMkLst>
      </pc:sldChg>
      <pc:sldChg chg="new del">
        <pc:chgData name="MAZEN KHERALLAH" userId="4d8bae32aa458b2a" providerId="LiveId" clId="{D1F6DF24-7977-416E-A8CB-0CF0122DCE5C}" dt="2023-06-27T23:11:47.474" v="6411" actId="680"/>
        <pc:sldMkLst>
          <pc:docMk/>
          <pc:sldMk cId="1936689135" sldId="2105"/>
        </pc:sldMkLst>
      </pc:sldChg>
      <pc:sldChg chg="addSp delSp modSp new mod ord modNotesTx">
        <pc:chgData name="MAZEN KHERALLAH" userId="4d8bae32aa458b2a" providerId="LiveId" clId="{D1F6DF24-7977-416E-A8CB-0CF0122DCE5C}" dt="2023-07-10T13:36:43.261" v="14017" actId="12788"/>
        <pc:sldMkLst>
          <pc:docMk/>
          <pc:sldMk cId="2467688604" sldId="2105"/>
        </pc:sldMkLst>
        <pc:spChg chg="del">
          <ac:chgData name="MAZEN KHERALLAH" userId="4d8bae32aa458b2a" providerId="LiveId" clId="{D1F6DF24-7977-416E-A8CB-0CF0122DCE5C}" dt="2023-06-27T23:43:11.266" v="6479" actId="931"/>
          <ac:spMkLst>
            <pc:docMk/>
            <pc:sldMk cId="2467688604" sldId="2105"/>
            <ac:spMk id="3" creationId="{BCF484D6-258D-66FF-7F4F-880CC0D73145}"/>
          </ac:spMkLst>
        </pc:spChg>
        <pc:spChg chg="add mod">
          <ac:chgData name="MAZEN KHERALLAH" userId="4d8bae32aa458b2a" providerId="LiveId" clId="{D1F6DF24-7977-416E-A8CB-0CF0122DCE5C}" dt="2023-07-02T19:04:17.025" v="7501" actId="2085"/>
          <ac:spMkLst>
            <pc:docMk/>
            <pc:sldMk cId="2467688604" sldId="2105"/>
            <ac:spMk id="3" creationId="{CB365663-111B-08A5-F523-F2A018502374}"/>
          </ac:spMkLst>
        </pc:spChg>
        <pc:spChg chg="add mod">
          <ac:chgData name="MAZEN KHERALLAH" userId="4d8bae32aa458b2a" providerId="LiveId" clId="{D1F6DF24-7977-416E-A8CB-0CF0122DCE5C}" dt="2023-07-09T21:46:26.434" v="13727" actId="1076"/>
          <ac:spMkLst>
            <pc:docMk/>
            <pc:sldMk cId="2467688604" sldId="2105"/>
            <ac:spMk id="4" creationId="{CBEFA621-812F-20DD-BD0A-33F80ECD5AE9}"/>
          </ac:spMkLst>
        </pc:spChg>
        <pc:spChg chg="add del mod">
          <ac:chgData name="MAZEN KHERALLAH" userId="4d8bae32aa458b2a" providerId="LiveId" clId="{D1F6DF24-7977-416E-A8CB-0CF0122DCE5C}" dt="2023-07-10T13:36:20.040" v="14010" actId="931"/>
          <ac:spMkLst>
            <pc:docMk/>
            <pc:sldMk cId="2467688604" sldId="2105"/>
            <ac:spMk id="6" creationId="{C3FBF3A3-0BB7-E8C8-317D-C30C5BB701C3}"/>
          </ac:spMkLst>
        </pc:spChg>
        <pc:spChg chg="add del mod">
          <ac:chgData name="MAZEN KHERALLAH" userId="4d8bae32aa458b2a" providerId="LiveId" clId="{D1F6DF24-7977-416E-A8CB-0CF0122DCE5C}" dt="2023-06-28T00:06:00.853" v="6485" actId="931"/>
          <ac:spMkLst>
            <pc:docMk/>
            <pc:sldMk cId="2467688604" sldId="2105"/>
            <ac:spMk id="8" creationId="{24173710-0719-E4FA-6015-B61C9E04182D}"/>
          </ac:spMkLst>
        </pc:spChg>
        <pc:picChg chg="add del mod">
          <ac:chgData name="MAZEN KHERALLAH" userId="4d8bae32aa458b2a" providerId="LiveId" clId="{D1F6DF24-7977-416E-A8CB-0CF0122DCE5C}" dt="2023-06-28T00:05:40.460" v="6484" actId="478"/>
          <ac:picMkLst>
            <pc:docMk/>
            <pc:sldMk cId="2467688604" sldId="2105"/>
            <ac:picMk id="6" creationId="{069F98E1-EE75-C318-39A5-9AF47C783B17}"/>
          </ac:picMkLst>
        </pc:picChg>
        <pc:picChg chg="add mod">
          <ac:chgData name="MAZEN KHERALLAH" userId="4d8bae32aa458b2a" providerId="LiveId" clId="{D1F6DF24-7977-416E-A8CB-0CF0122DCE5C}" dt="2023-07-10T13:36:43.261" v="14017" actId="12788"/>
          <ac:picMkLst>
            <pc:docMk/>
            <pc:sldMk cId="2467688604" sldId="2105"/>
            <ac:picMk id="8" creationId="{947224C6-5CC5-4FA9-621C-46E63186D7A7}"/>
          </ac:picMkLst>
        </pc:picChg>
        <pc:picChg chg="add del mod">
          <ac:chgData name="MAZEN KHERALLAH" userId="4d8bae32aa458b2a" providerId="LiveId" clId="{D1F6DF24-7977-416E-A8CB-0CF0122DCE5C}" dt="2023-07-10T13:36:02.971" v="14009" actId="478"/>
          <ac:picMkLst>
            <pc:docMk/>
            <pc:sldMk cId="2467688604" sldId="2105"/>
            <ac:picMk id="10" creationId="{ECFDBC53-8967-A2C9-C52A-40A0BCA84041}"/>
          </ac:picMkLst>
        </pc:picChg>
      </pc:sldChg>
      <pc:sldChg chg="modSp mod modAnim">
        <pc:chgData name="MAZEN KHERALLAH" userId="4d8bae32aa458b2a" providerId="LiveId" clId="{D1F6DF24-7977-416E-A8CB-0CF0122DCE5C}" dt="2023-07-08T02:48:13.921" v="12948" actId="6549"/>
        <pc:sldMkLst>
          <pc:docMk/>
          <pc:sldMk cId="3317148811" sldId="2106"/>
        </pc:sldMkLst>
        <pc:spChg chg="mod">
          <ac:chgData name="MAZEN KHERALLAH" userId="4d8bae32aa458b2a" providerId="LiveId" clId="{D1F6DF24-7977-416E-A8CB-0CF0122DCE5C}" dt="2023-07-08T02:48:13.921" v="12948" actId="6549"/>
          <ac:spMkLst>
            <pc:docMk/>
            <pc:sldMk cId="3317148811" sldId="2106"/>
            <ac:spMk id="2" creationId="{6E46F129-B1A0-0D55-BA5C-9A2556F71185}"/>
          </ac:spMkLst>
        </pc:spChg>
        <pc:graphicFrameChg chg="mod">
          <ac:chgData name="MAZEN KHERALLAH" userId="4d8bae32aa458b2a" providerId="LiveId" clId="{D1F6DF24-7977-416E-A8CB-0CF0122DCE5C}" dt="2023-07-07T14:20:41.038" v="10597" actId="20577"/>
          <ac:graphicFrameMkLst>
            <pc:docMk/>
            <pc:sldMk cId="3317148811" sldId="2106"/>
            <ac:graphicFrameMk id="4" creationId="{4074294E-2101-4B0C-7417-A7D9140B9B24}"/>
          </ac:graphicFrameMkLst>
        </pc:graphicFrameChg>
      </pc:sldChg>
      <pc:sldChg chg="addSp modSp mod">
        <pc:chgData name="MAZEN KHERALLAH" userId="4d8bae32aa458b2a" providerId="LiveId" clId="{D1F6DF24-7977-416E-A8CB-0CF0122DCE5C}" dt="2023-07-02T20:17:52.185" v="7890" actId="14100"/>
        <pc:sldMkLst>
          <pc:docMk/>
          <pc:sldMk cId="465694090" sldId="2107"/>
        </pc:sldMkLst>
        <pc:spChg chg="add mod">
          <ac:chgData name="MAZEN KHERALLAH" userId="4d8bae32aa458b2a" providerId="LiveId" clId="{D1F6DF24-7977-416E-A8CB-0CF0122DCE5C}" dt="2023-07-02T20:17:42.564" v="7888"/>
          <ac:spMkLst>
            <pc:docMk/>
            <pc:sldMk cId="465694090" sldId="2107"/>
            <ac:spMk id="2" creationId="{43A4E9B8-FEEF-4C04-2218-24A899ABF34C}"/>
          </ac:spMkLst>
        </pc:spChg>
        <pc:picChg chg="mod">
          <ac:chgData name="MAZEN KHERALLAH" userId="4d8bae32aa458b2a" providerId="LiveId" clId="{D1F6DF24-7977-416E-A8CB-0CF0122DCE5C}" dt="2023-07-02T20:17:52.185" v="7890" actId="14100"/>
          <ac:picMkLst>
            <pc:docMk/>
            <pc:sldMk cId="465694090" sldId="2107"/>
            <ac:picMk id="7" creationId="{E7F65FDC-D08D-0E81-EFA0-2DF1676D6AE4}"/>
          </ac:picMkLst>
        </pc:picChg>
      </pc:sldChg>
      <pc:sldChg chg="modSp del">
        <pc:chgData name="MAZEN KHERALLAH" userId="4d8bae32aa458b2a" providerId="LiveId" clId="{D1F6DF24-7977-416E-A8CB-0CF0122DCE5C}" dt="2023-07-08T02:22:41.989" v="12109" actId="47"/>
        <pc:sldMkLst>
          <pc:docMk/>
          <pc:sldMk cId="3916113892" sldId="2108"/>
        </pc:sldMkLst>
        <pc:graphicFrameChg chg="mod">
          <ac:chgData name="MAZEN KHERALLAH" userId="4d8bae32aa458b2a" providerId="LiveId" clId="{D1F6DF24-7977-416E-A8CB-0CF0122DCE5C}" dt="2023-06-28T22:37:12.984" v="6639" actId="20577"/>
          <ac:graphicFrameMkLst>
            <pc:docMk/>
            <pc:sldMk cId="3916113892" sldId="2108"/>
            <ac:graphicFrameMk id="4" creationId="{4074294E-2101-4B0C-7417-A7D9140B9B24}"/>
          </ac:graphicFrameMkLst>
        </pc:graphicFrameChg>
      </pc:sldChg>
      <pc:sldChg chg="addSp delSp modSp new mod">
        <pc:chgData name="MAZEN KHERALLAH" userId="4d8bae32aa458b2a" providerId="LiveId" clId="{D1F6DF24-7977-416E-A8CB-0CF0122DCE5C}" dt="2023-07-08T02:41:32.859" v="12850" actId="6549"/>
        <pc:sldMkLst>
          <pc:docMk/>
          <pc:sldMk cId="3751011857" sldId="2109"/>
        </pc:sldMkLst>
        <pc:spChg chg="mod">
          <ac:chgData name="MAZEN KHERALLAH" userId="4d8bae32aa458b2a" providerId="LiveId" clId="{D1F6DF24-7977-416E-A8CB-0CF0122DCE5C}" dt="2023-07-08T02:41:32.859" v="12850" actId="6549"/>
          <ac:spMkLst>
            <pc:docMk/>
            <pc:sldMk cId="3751011857" sldId="2109"/>
            <ac:spMk id="2" creationId="{2C9C7DC3-7B29-F65E-2BEB-8B38FEC47C54}"/>
          </ac:spMkLst>
        </pc:spChg>
        <pc:spChg chg="del">
          <ac:chgData name="MAZEN KHERALLAH" userId="4d8bae32aa458b2a" providerId="LiveId" clId="{D1F6DF24-7977-416E-A8CB-0CF0122DCE5C}" dt="2023-06-28T13:27:09.402" v="6492" actId="22"/>
          <ac:spMkLst>
            <pc:docMk/>
            <pc:sldMk cId="3751011857" sldId="2109"/>
            <ac:spMk id="3" creationId="{B464932C-D448-D8B5-7195-887F60D59A6A}"/>
          </ac:spMkLst>
        </pc:spChg>
        <pc:spChg chg="add del mod">
          <ac:chgData name="MAZEN KHERALLAH" userId="4d8bae32aa458b2a" providerId="LiveId" clId="{D1F6DF24-7977-416E-A8CB-0CF0122DCE5C}" dt="2023-07-08T02:37:45.698" v="12482" actId="478"/>
          <ac:spMkLst>
            <pc:docMk/>
            <pc:sldMk cId="3751011857" sldId="2109"/>
            <ac:spMk id="4" creationId="{0B931601-876D-1D2F-7983-5B960405302D}"/>
          </ac:spMkLst>
        </pc:spChg>
        <pc:spChg chg="add mod">
          <ac:chgData name="MAZEN KHERALLAH" userId="4d8bae32aa458b2a" providerId="LiveId" clId="{D1F6DF24-7977-416E-A8CB-0CF0122DCE5C}" dt="2023-07-08T02:41:17.074" v="12831" actId="1076"/>
          <ac:spMkLst>
            <pc:docMk/>
            <pc:sldMk cId="3751011857" sldId="2109"/>
            <ac:spMk id="6" creationId="{693D245E-EA40-5E31-FEFD-F022352C938A}"/>
          </ac:spMkLst>
        </pc:spChg>
        <pc:spChg chg="add del mod">
          <ac:chgData name="MAZEN KHERALLAH" userId="4d8bae32aa458b2a" providerId="LiveId" clId="{D1F6DF24-7977-416E-A8CB-0CF0122DCE5C}" dt="2023-06-28T13:28:15.751" v="6500"/>
          <ac:spMkLst>
            <pc:docMk/>
            <pc:sldMk cId="3751011857" sldId="2109"/>
            <ac:spMk id="7" creationId="{3CFD8AF3-45A5-1BF4-B062-F2DF0145100A}"/>
          </ac:spMkLst>
        </pc:spChg>
        <pc:spChg chg="add mod">
          <ac:chgData name="MAZEN KHERALLAH" userId="4d8bae32aa458b2a" providerId="LiveId" clId="{D1F6DF24-7977-416E-A8CB-0CF0122DCE5C}" dt="2023-06-28T13:29:10.213" v="6521" actId="208"/>
          <ac:spMkLst>
            <pc:docMk/>
            <pc:sldMk cId="3751011857" sldId="2109"/>
            <ac:spMk id="13" creationId="{9A25358C-3041-220B-589D-D8D438E70282}"/>
          </ac:spMkLst>
        </pc:spChg>
        <pc:picChg chg="add del mod ord">
          <ac:chgData name="MAZEN KHERALLAH" userId="4d8bae32aa458b2a" providerId="LiveId" clId="{D1F6DF24-7977-416E-A8CB-0CF0122DCE5C}" dt="2023-06-28T13:27:11.432" v="6493" actId="478"/>
          <ac:picMkLst>
            <pc:docMk/>
            <pc:sldMk cId="3751011857" sldId="2109"/>
            <ac:picMk id="5" creationId="{F1E4690A-D541-2F35-A486-813F9957F3AC}"/>
          </ac:picMkLst>
        </pc:picChg>
        <pc:picChg chg="add del">
          <ac:chgData name="MAZEN KHERALLAH" userId="4d8bae32aa458b2a" providerId="LiveId" clId="{D1F6DF24-7977-416E-A8CB-0CF0122DCE5C}" dt="2023-06-28T13:27:40.005" v="6495" actId="478"/>
          <ac:picMkLst>
            <pc:docMk/>
            <pc:sldMk cId="3751011857" sldId="2109"/>
            <ac:picMk id="9" creationId="{F8FB774F-A048-889F-B7FC-A2B17C8169DA}"/>
          </ac:picMkLst>
        </pc:picChg>
        <pc:picChg chg="add del mod modCrop">
          <ac:chgData name="MAZEN KHERALLAH" userId="4d8bae32aa458b2a" providerId="LiveId" clId="{D1F6DF24-7977-416E-A8CB-0CF0122DCE5C}" dt="2023-06-28T13:28:11.783" v="6499" actId="21"/>
          <ac:picMkLst>
            <pc:docMk/>
            <pc:sldMk cId="3751011857" sldId="2109"/>
            <ac:picMk id="11" creationId="{4F5BDC9E-5995-622A-856D-CE06D87E4B32}"/>
          </ac:picMkLst>
        </pc:picChg>
        <pc:picChg chg="add mod">
          <ac:chgData name="MAZEN KHERALLAH" userId="4d8bae32aa458b2a" providerId="LiveId" clId="{D1F6DF24-7977-416E-A8CB-0CF0122DCE5C}" dt="2023-07-08T02:36:27.473" v="12327" actId="1076"/>
          <ac:picMkLst>
            <pc:docMk/>
            <pc:sldMk cId="3751011857" sldId="2109"/>
            <ac:picMk id="12" creationId="{2A0FB6D5-8F97-EC07-BCF7-CFC08E8AEC1E}"/>
          </ac:picMkLst>
        </pc:picChg>
      </pc:sldChg>
      <pc:sldChg chg="addSp delSp modSp new mod">
        <pc:chgData name="MAZEN KHERALLAH" userId="4d8bae32aa458b2a" providerId="LiveId" clId="{D1F6DF24-7977-416E-A8CB-0CF0122DCE5C}" dt="2023-07-12T22:58:41.572" v="14027" actId="33524"/>
        <pc:sldMkLst>
          <pc:docMk/>
          <pc:sldMk cId="688206972" sldId="2110"/>
        </pc:sldMkLst>
        <pc:spChg chg="mod">
          <ac:chgData name="MAZEN KHERALLAH" userId="4d8bae32aa458b2a" providerId="LiveId" clId="{D1F6DF24-7977-416E-A8CB-0CF0122DCE5C}" dt="2023-06-28T19:08:44.742" v="6617" actId="20577"/>
          <ac:spMkLst>
            <pc:docMk/>
            <pc:sldMk cId="688206972" sldId="2110"/>
            <ac:spMk id="2" creationId="{539C27B9-E566-B249-F6C3-335214519F69}"/>
          </ac:spMkLst>
        </pc:spChg>
        <pc:spChg chg="del">
          <ac:chgData name="MAZEN KHERALLAH" userId="4d8bae32aa458b2a" providerId="LiveId" clId="{D1F6DF24-7977-416E-A8CB-0CF0122DCE5C}" dt="2023-06-28T19:07:05.478" v="6583"/>
          <ac:spMkLst>
            <pc:docMk/>
            <pc:sldMk cId="688206972" sldId="2110"/>
            <ac:spMk id="3" creationId="{BE350BB6-CEE2-A3B8-42B3-8F3C1227DC4E}"/>
          </ac:spMkLst>
        </pc:spChg>
        <pc:graphicFrameChg chg="add mod modGraphic">
          <ac:chgData name="MAZEN KHERALLAH" userId="4d8bae32aa458b2a" providerId="LiveId" clId="{D1F6DF24-7977-416E-A8CB-0CF0122DCE5C}" dt="2023-07-12T22:58:41.572" v="14027" actId="33524"/>
          <ac:graphicFrameMkLst>
            <pc:docMk/>
            <pc:sldMk cId="688206972" sldId="2110"/>
            <ac:graphicFrameMk id="4" creationId="{57443709-E400-45D9-9BD4-0678C413D7EA}"/>
          </ac:graphicFrameMkLst>
        </pc:graphicFrameChg>
        <pc:picChg chg="add del mod">
          <ac:chgData name="MAZEN KHERALLAH" userId="4d8bae32aa458b2a" providerId="LiveId" clId="{D1F6DF24-7977-416E-A8CB-0CF0122DCE5C}" dt="2023-07-06T10:42:44.758" v="8983" actId="478"/>
          <ac:picMkLst>
            <pc:docMk/>
            <pc:sldMk cId="688206972" sldId="2110"/>
            <ac:picMk id="3" creationId="{AC547E22-F730-74A5-8106-6D74D9571212}"/>
          </ac:picMkLst>
        </pc:picChg>
        <pc:picChg chg="add del mod modCrop">
          <ac:chgData name="MAZEN KHERALLAH" userId="4d8bae32aa458b2a" providerId="LiveId" clId="{D1F6DF24-7977-416E-A8CB-0CF0122DCE5C}" dt="2023-06-28T23:55:18.964" v="7024" actId="478"/>
          <ac:picMkLst>
            <pc:docMk/>
            <pc:sldMk cId="688206972" sldId="2110"/>
            <ac:picMk id="6" creationId="{BB04C273-C1C0-9357-C0AF-8F9C89EBE2E8}"/>
          </ac:picMkLst>
        </pc:picChg>
        <pc:picChg chg="add mod">
          <ac:chgData name="MAZEN KHERALLAH" userId="4d8bae32aa458b2a" providerId="LiveId" clId="{D1F6DF24-7977-416E-A8CB-0CF0122DCE5C}" dt="2023-07-06T10:45:18.227" v="9032" actId="1035"/>
          <ac:picMkLst>
            <pc:docMk/>
            <pc:sldMk cId="688206972" sldId="2110"/>
            <ac:picMk id="8" creationId="{011584BE-F29A-B28A-578B-D2AF1C966355}"/>
          </ac:picMkLst>
        </pc:picChg>
      </pc:sldChg>
      <pc:sldChg chg="del">
        <pc:chgData name="MAZEN KHERALLAH" userId="4d8bae32aa458b2a" providerId="LiveId" clId="{D1F6DF24-7977-416E-A8CB-0CF0122DCE5C}" dt="2023-06-18T17:39:11.191" v="1" actId="47"/>
        <pc:sldMkLst>
          <pc:docMk/>
          <pc:sldMk cId="1284095982" sldId="2145707232"/>
        </pc:sldMkLst>
      </pc:sldChg>
      <pc:sldChg chg="del">
        <pc:chgData name="MAZEN KHERALLAH" userId="4d8bae32aa458b2a" providerId="LiveId" clId="{D1F6DF24-7977-416E-A8CB-0CF0122DCE5C}" dt="2023-06-18T17:39:12.399" v="9" actId="47"/>
        <pc:sldMkLst>
          <pc:docMk/>
          <pc:sldMk cId="521613912" sldId="2145707234"/>
        </pc:sldMkLst>
      </pc:sldChg>
      <pc:sldChg chg="del">
        <pc:chgData name="MAZEN KHERALLAH" userId="4d8bae32aa458b2a" providerId="LiveId" clId="{D1F6DF24-7977-416E-A8CB-0CF0122DCE5C}" dt="2023-06-18T17:39:13.844" v="13" actId="47"/>
        <pc:sldMkLst>
          <pc:docMk/>
          <pc:sldMk cId="506088509" sldId="2145707237"/>
        </pc:sldMkLst>
      </pc:sldChg>
      <pc:sldChg chg="del">
        <pc:chgData name="MAZEN KHERALLAH" userId="4d8bae32aa458b2a" providerId="LiveId" clId="{D1F6DF24-7977-416E-A8CB-0CF0122DCE5C}" dt="2023-06-18T17:39:12.573" v="10" actId="47"/>
        <pc:sldMkLst>
          <pc:docMk/>
          <pc:sldMk cId="941335579" sldId="2145707238"/>
        </pc:sldMkLst>
      </pc:sldChg>
      <pc:sldChg chg="addSp delSp modSp add mod modClrScheme chgLayout">
        <pc:chgData name="MAZEN KHERALLAH" userId="4d8bae32aa458b2a" providerId="LiveId" clId="{D1F6DF24-7977-416E-A8CB-0CF0122DCE5C}" dt="2023-06-28T13:35:04.693" v="6576" actId="12788"/>
        <pc:sldMkLst>
          <pc:docMk/>
          <pc:sldMk cId="402223800" sldId="2145707239"/>
        </pc:sldMkLst>
        <pc:spChg chg="add del mod ord">
          <ac:chgData name="MAZEN KHERALLAH" userId="4d8bae32aa458b2a" providerId="LiveId" clId="{D1F6DF24-7977-416E-A8CB-0CF0122DCE5C}" dt="2023-06-28T13:34:27.138" v="6555" actId="478"/>
          <ac:spMkLst>
            <pc:docMk/>
            <pc:sldMk cId="402223800" sldId="2145707239"/>
            <ac:spMk id="2" creationId="{10CEC66C-0EA3-F6FD-DDA9-E59592E2F8B0}"/>
          </ac:spMkLst>
        </pc:spChg>
        <pc:spChg chg="mod">
          <ac:chgData name="MAZEN KHERALLAH" userId="4d8bae32aa458b2a" providerId="LiveId" clId="{D1F6DF24-7977-416E-A8CB-0CF0122DCE5C}" dt="2023-06-28T13:35:04.693" v="6576" actId="12788"/>
          <ac:spMkLst>
            <pc:docMk/>
            <pc:sldMk cId="402223800" sldId="2145707239"/>
            <ac:spMk id="4" creationId="{6EF5A6B9-168E-741C-FCF3-AF11FE907026}"/>
          </ac:spMkLst>
        </pc:spChg>
        <pc:picChg chg="mod">
          <ac:chgData name="MAZEN KHERALLAH" userId="4d8bae32aa458b2a" providerId="LiveId" clId="{D1F6DF24-7977-416E-A8CB-0CF0122DCE5C}" dt="2023-06-28T13:34:34.533" v="6557" actId="1076"/>
          <ac:picMkLst>
            <pc:docMk/>
            <pc:sldMk cId="402223800" sldId="2145707239"/>
            <ac:picMk id="3" creationId="{FFDFC5ED-1B0E-5D5D-7A0F-00CA02616BB2}"/>
          </ac:picMkLst>
        </pc:picChg>
      </pc:sldChg>
      <pc:sldChg chg="addSp delSp modSp add mod modClrScheme chgLayout">
        <pc:chgData name="MAZEN KHERALLAH" userId="4d8bae32aa458b2a" providerId="LiveId" clId="{D1F6DF24-7977-416E-A8CB-0CF0122DCE5C}" dt="2023-07-08T02:45:38.007" v="12873" actId="1036"/>
        <pc:sldMkLst>
          <pc:docMk/>
          <pc:sldMk cId="2031513597" sldId="2145707240"/>
        </pc:sldMkLst>
        <pc:spChg chg="add del mod ord">
          <ac:chgData name="MAZEN KHERALLAH" userId="4d8bae32aa458b2a" providerId="LiveId" clId="{D1F6DF24-7977-416E-A8CB-0CF0122DCE5C}" dt="2023-06-28T13:34:04.196" v="6537" actId="700"/>
          <ac:spMkLst>
            <pc:docMk/>
            <pc:sldMk cId="2031513597" sldId="2145707240"/>
            <ac:spMk id="2" creationId="{CD768ED7-C29E-6B6B-9372-24D7C9C90F88}"/>
          </ac:spMkLst>
        </pc:spChg>
        <pc:spChg chg="mod">
          <ac:chgData name="MAZEN KHERALLAH" userId="4d8bae32aa458b2a" providerId="LiveId" clId="{D1F6DF24-7977-416E-A8CB-0CF0122DCE5C}" dt="2023-07-08T02:45:38.007" v="12873" actId="1036"/>
          <ac:spMkLst>
            <pc:docMk/>
            <pc:sldMk cId="2031513597" sldId="2145707240"/>
            <ac:spMk id="5" creationId="{4BA42196-5A6F-FC36-590D-3FE76D054233}"/>
          </ac:spMkLst>
        </pc:spChg>
      </pc:sldChg>
      <pc:sldChg chg="del">
        <pc:chgData name="MAZEN KHERALLAH" userId="4d8bae32aa458b2a" providerId="LiveId" clId="{D1F6DF24-7977-416E-A8CB-0CF0122DCE5C}" dt="2023-06-18T17:39:11.900" v="6" actId="47"/>
        <pc:sldMkLst>
          <pc:docMk/>
          <pc:sldMk cId="1383179019" sldId="2145707241"/>
        </pc:sldMkLst>
      </pc:sldChg>
      <pc:sldChg chg="addSp delSp modSp add mod modClrScheme chgLayout">
        <pc:chgData name="MAZEN KHERALLAH" userId="4d8bae32aa458b2a" providerId="LiveId" clId="{D1F6DF24-7977-416E-A8CB-0CF0122DCE5C}" dt="2023-06-28T13:35:32.536" v="6582" actId="403"/>
        <pc:sldMkLst>
          <pc:docMk/>
          <pc:sldMk cId="3097261111" sldId="2145707241"/>
        </pc:sldMkLst>
        <pc:spChg chg="add del mod ord">
          <ac:chgData name="MAZEN KHERALLAH" userId="4d8bae32aa458b2a" providerId="LiveId" clId="{D1F6DF24-7977-416E-A8CB-0CF0122DCE5C}" dt="2023-06-28T13:35:12.323" v="6577" actId="700"/>
          <ac:spMkLst>
            <pc:docMk/>
            <pc:sldMk cId="3097261111" sldId="2145707241"/>
            <ac:spMk id="2" creationId="{C4D0AFDE-A50A-251C-D9D9-ECA957CF6DDE}"/>
          </ac:spMkLst>
        </pc:spChg>
        <pc:spChg chg="mod">
          <ac:chgData name="MAZEN KHERALLAH" userId="4d8bae32aa458b2a" providerId="LiveId" clId="{D1F6DF24-7977-416E-A8CB-0CF0122DCE5C}" dt="2023-06-28T13:35:32.536" v="6582" actId="403"/>
          <ac:spMkLst>
            <pc:docMk/>
            <pc:sldMk cId="3097261111" sldId="2145707241"/>
            <ac:spMk id="5" creationId="{521A4BE3-7925-AB40-BB99-E5696B4EC5AF}"/>
          </ac:spMkLst>
        </pc:spChg>
      </pc:sldChg>
      <pc:sldChg chg="del">
        <pc:chgData name="MAZEN KHERALLAH" userId="4d8bae32aa458b2a" providerId="LiveId" clId="{D1F6DF24-7977-416E-A8CB-0CF0122DCE5C}" dt="2023-06-18T17:39:11.269" v="2" actId="47"/>
        <pc:sldMkLst>
          <pc:docMk/>
          <pc:sldMk cId="3986065156" sldId="2145707243"/>
        </pc:sldMkLst>
      </pc:sldChg>
      <pc:sldChg chg="del">
        <pc:chgData name="MAZEN KHERALLAH" userId="4d8bae32aa458b2a" providerId="LiveId" clId="{D1F6DF24-7977-416E-A8CB-0CF0122DCE5C}" dt="2023-06-18T17:39:13.456" v="12" actId="47"/>
        <pc:sldMkLst>
          <pc:docMk/>
          <pc:sldMk cId="592624704" sldId="2145707245"/>
        </pc:sldMkLst>
      </pc:sldChg>
      <pc:sldChg chg="del">
        <pc:chgData name="MAZEN KHERALLAH" userId="4d8bae32aa458b2a" providerId="LiveId" clId="{D1F6DF24-7977-416E-A8CB-0CF0122DCE5C}" dt="2023-06-18T17:39:12.823" v="11" actId="47"/>
        <pc:sldMkLst>
          <pc:docMk/>
          <pc:sldMk cId="4226832023" sldId="2145707246"/>
        </pc:sldMkLst>
      </pc:sldChg>
      <pc:sldChg chg="del">
        <pc:chgData name="MAZEN KHERALLAH" userId="4d8bae32aa458b2a" providerId="LiveId" clId="{D1F6DF24-7977-416E-A8CB-0CF0122DCE5C}" dt="2023-06-18T17:39:10.986" v="0" actId="47"/>
        <pc:sldMkLst>
          <pc:docMk/>
          <pc:sldMk cId="3931144744" sldId="2145707247"/>
        </pc:sldMkLst>
      </pc:sldChg>
      <pc:sldChg chg="del">
        <pc:chgData name="MAZEN KHERALLAH" userId="4d8bae32aa458b2a" providerId="LiveId" clId="{D1F6DF24-7977-416E-A8CB-0CF0122DCE5C}" dt="2023-06-18T17:39:11.442" v="3" actId="47"/>
        <pc:sldMkLst>
          <pc:docMk/>
          <pc:sldMk cId="2108397525" sldId="2145707249"/>
        </pc:sldMkLst>
      </pc:sldChg>
      <pc:sldChg chg="del">
        <pc:chgData name="MAZEN KHERALLAH" userId="4d8bae32aa458b2a" providerId="LiveId" clId="{D1F6DF24-7977-416E-A8CB-0CF0122DCE5C}" dt="2023-06-18T17:39:11.616" v="4" actId="47"/>
        <pc:sldMkLst>
          <pc:docMk/>
          <pc:sldMk cId="2437132616" sldId="2145707250"/>
        </pc:sldMkLst>
      </pc:sldChg>
      <pc:sldChg chg="del">
        <pc:chgData name="MAZEN KHERALLAH" userId="4d8bae32aa458b2a" providerId="LiveId" clId="{D1F6DF24-7977-416E-A8CB-0CF0122DCE5C}" dt="2023-06-18T17:39:11.757" v="5" actId="47"/>
        <pc:sldMkLst>
          <pc:docMk/>
          <pc:sldMk cId="3907839967" sldId="2145707252"/>
        </pc:sldMkLst>
      </pc:sldChg>
      <pc:sldChg chg="del">
        <pc:chgData name="MAZEN KHERALLAH" userId="4d8bae32aa458b2a" providerId="LiveId" clId="{D1F6DF24-7977-416E-A8CB-0CF0122DCE5C}" dt="2023-06-18T17:39:12.228" v="8" actId="47"/>
        <pc:sldMkLst>
          <pc:docMk/>
          <pc:sldMk cId="2270887870" sldId="2145707253"/>
        </pc:sldMkLst>
      </pc:sldChg>
      <pc:sldChg chg="del">
        <pc:chgData name="MAZEN KHERALLAH" userId="4d8bae32aa458b2a" providerId="LiveId" clId="{D1F6DF24-7977-416E-A8CB-0CF0122DCE5C}" dt="2023-06-18T17:39:12.055" v="7" actId="47"/>
        <pc:sldMkLst>
          <pc:docMk/>
          <pc:sldMk cId="2717225022" sldId="2145707254"/>
        </pc:sldMkLst>
      </pc:sldChg>
      <pc:sldChg chg="addSp delSp modSp add mod modClrScheme chgLayout">
        <pc:chgData name="MAZEN KHERALLAH" userId="4d8bae32aa458b2a" providerId="LiveId" clId="{D1F6DF24-7977-416E-A8CB-0CF0122DCE5C}" dt="2023-06-28T13:34:21.183" v="6554" actId="1036"/>
        <pc:sldMkLst>
          <pc:docMk/>
          <pc:sldMk cId="3924443397" sldId="2145707255"/>
        </pc:sldMkLst>
        <pc:spChg chg="add del mod ord">
          <ac:chgData name="MAZEN KHERALLAH" userId="4d8bae32aa458b2a" providerId="LiveId" clId="{D1F6DF24-7977-416E-A8CB-0CF0122DCE5C}" dt="2023-06-28T13:34:12.505" v="6538" actId="6264"/>
          <ac:spMkLst>
            <pc:docMk/>
            <pc:sldMk cId="3924443397" sldId="2145707255"/>
            <ac:spMk id="2" creationId="{2EBE9656-711A-550C-0B89-B9211124826A}"/>
          </ac:spMkLst>
        </pc:spChg>
        <pc:spChg chg="add del mod ord">
          <ac:chgData name="MAZEN KHERALLAH" userId="4d8bae32aa458b2a" providerId="LiveId" clId="{D1F6DF24-7977-416E-A8CB-0CF0122DCE5C}" dt="2023-06-28T13:34:16.863" v="6539" actId="478"/>
          <ac:spMkLst>
            <pc:docMk/>
            <pc:sldMk cId="3924443397" sldId="2145707255"/>
            <ac:spMk id="4" creationId="{19D715C8-D24A-2407-485E-D1D69DE565D6}"/>
          </ac:spMkLst>
        </pc:spChg>
        <pc:picChg chg="mod">
          <ac:chgData name="MAZEN KHERALLAH" userId="4d8bae32aa458b2a" providerId="LiveId" clId="{D1F6DF24-7977-416E-A8CB-0CF0122DCE5C}" dt="2023-06-28T13:34:21.183" v="6554" actId="1036"/>
          <ac:picMkLst>
            <pc:docMk/>
            <pc:sldMk cId="3924443397" sldId="2145707255"/>
            <ac:picMk id="3" creationId="{867DBF11-50FC-D74F-1CF2-D7188C4787D5}"/>
          </ac:picMkLst>
        </pc:picChg>
      </pc:sldChg>
      <pc:sldChg chg="modSp add del ord">
        <pc:chgData name="MAZEN KHERALLAH" userId="4d8bae32aa458b2a" providerId="LiveId" clId="{D1F6DF24-7977-416E-A8CB-0CF0122DCE5C}" dt="2023-07-08T02:42:09.580" v="12852" actId="47"/>
        <pc:sldMkLst>
          <pc:docMk/>
          <pc:sldMk cId="3600251517" sldId="2145707256"/>
        </pc:sldMkLst>
        <pc:graphicFrameChg chg="mod">
          <ac:chgData name="MAZEN KHERALLAH" userId="4d8bae32aa458b2a" providerId="LiveId" clId="{D1F6DF24-7977-416E-A8CB-0CF0122DCE5C}" dt="2023-06-28T22:37:01.212" v="6637" actId="20577"/>
          <ac:graphicFrameMkLst>
            <pc:docMk/>
            <pc:sldMk cId="3600251517" sldId="2145707256"/>
            <ac:graphicFrameMk id="4" creationId="{4074294E-2101-4B0C-7417-A7D9140B9B24}"/>
          </ac:graphicFrameMkLst>
        </pc:graphicFrameChg>
      </pc:sldChg>
      <pc:sldChg chg="addSp delSp modSp add del mod">
        <pc:chgData name="MAZEN KHERALLAH" userId="4d8bae32aa458b2a" providerId="LiveId" clId="{D1F6DF24-7977-416E-A8CB-0CF0122DCE5C}" dt="2023-07-09T20:43:35.685" v="13690" actId="47"/>
        <pc:sldMkLst>
          <pc:docMk/>
          <pc:sldMk cId="1182942920" sldId="2145707257"/>
        </pc:sldMkLst>
        <pc:spChg chg="add mod">
          <ac:chgData name="MAZEN KHERALLAH" userId="4d8bae32aa458b2a" providerId="LiveId" clId="{D1F6DF24-7977-416E-A8CB-0CF0122DCE5C}" dt="2023-07-02T17:59:07.821" v="7096" actId="207"/>
          <ac:spMkLst>
            <pc:docMk/>
            <pc:sldMk cId="1182942920" sldId="2145707257"/>
            <ac:spMk id="4" creationId="{55EC9272-CC94-5F08-6D63-5BBB102DF2D1}"/>
          </ac:spMkLst>
        </pc:spChg>
        <pc:spChg chg="mod">
          <ac:chgData name="MAZEN KHERALLAH" userId="4d8bae32aa458b2a" providerId="LiveId" clId="{D1F6DF24-7977-416E-A8CB-0CF0122DCE5C}" dt="2023-07-06T11:28:51.783" v="9827" actId="1037"/>
          <ac:spMkLst>
            <pc:docMk/>
            <pc:sldMk cId="1182942920" sldId="2145707257"/>
            <ac:spMk id="22" creationId="{9F386421-63ED-5098-6679-48C714A4E966}"/>
          </ac:spMkLst>
        </pc:spChg>
        <pc:spChg chg="mod">
          <ac:chgData name="MAZEN KHERALLAH" userId="4d8bae32aa458b2a" providerId="LiveId" clId="{D1F6DF24-7977-416E-A8CB-0CF0122DCE5C}" dt="2023-07-02T18:38:42.881" v="7367" actId="1076"/>
          <ac:spMkLst>
            <pc:docMk/>
            <pc:sldMk cId="1182942920" sldId="2145707257"/>
            <ac:spMk id="25" creationId="{0E062BEC-727E-5C26-78C8-1E51EE6C472F}"/>
          </ac:spMkLst>
        </pc:spChg>
        <pc:spChg chg="mod">
          <ac:chgData name="MAZEN KHERALLAH" userId="4d8bae32aa458b2a" providerId="LiveId" clId="{D1F6DF24-7977-416E-A8CB-0CF0122DCE5C}" dt="2023-07-02T18:39:17.524" v="7374" actId="1076"/>
          <ac:spMkLst>
            <pc:docMk/>
            <pc:sldMk cId="1182942920" sldId="2145707257"/>
            <ac:spMk id="26" creationId="{D777C72A-2C68-81E5-FD47-AEF3DC7988B7}"/>
          </ac:spMkLst>
        </pc:spChg>
        <pc:spChg chg="mod">
          <ac:chgData name="MAZEN KHERALLAH" userId="4d8bae32aa458b2a" providerId="LiveId" clId="{D1F6DF24-7977-416E-A8CB-0CF0122DCE5C}" dt="2023-07-02T20:04:58.473" v="7813" actId="1076"/>
          <ac:spMkLst>
            <pc:docMk/>
            <pc:sldMk cId="1182942920" sldId="2145707257"/>
            <ac:spMk id="27" creationId="{11E0BC20-5C6F-F4F2-A6EF-D2602E0B7114}"/>
          </ac:spMkLst>
        </pc:spChg>
        <pc:spChg chg="mod">
          <ac:chgData name="MAZEN KHERALLAH" userId="4d8bae32aa458b2a" providerId="LiveId" clId="{D1F6DF24-7977-416E-A8CB-0CF0122DCE5C}" dt="2023-07-02T18:39:05.149" v="7372" actId="1076"/>
          <ac:spMkLst>
            <pc:docMk/>
            <pc:sldMk cId="1182942920" sldId="2145707257"/>
            <ac:spMk id="28" creationId="{CD385ED2-07BB-9624-8EFF-E123EA79EBB2}"/>
          </ac:spMkLst>
        </pc:spChg>
        <pc:spChg chg="mod">
          <ac:chgData name="MAZEN KHERALLAH" userId="4d8bae32aa458b2a" providerId="LiveId" clId="{D1F6DF24-7977-416E-A8CB-0CF0122DCE5C}" dt="2023-07-02T18:19:01.402" v="7192" actId="404"/>
          <ac:spMkLst>
            <pc:docMk/>
            <pc:sldMk cId="1182942920" sldId="2145707257"/>
            <ac:spMk id="40" creationId="{6FCFE2CC-291B-8D48-5409-55BEC0131B79}"/>
          </ac:spMkLst>
        </pc:spChg>
        <pc:spChg chg="mod">
          <ac:chgData name="MAZEN KHERALLAH" userId="4d8bae32aa458b2a" providerId="LiveId" clId="{D1F6DF24-7977-416E-A8CB-0CF0122DCE5C}" dt="2023-07-02T18:19:32.992" v="7201" actId="14100"/>
          <ac:spMkLst>
            <pc:docMk/>
            <pc:sldMk cId="1182942920" sldId="2145707257"/>
            <ac:spMk id="41" creationId="{58A89612-585E-FACF-49CB-E07A335DBFB0}"/>
          </ac:spMkLst>
        </pc:spChg>
        <pc:spChg chg="mod">
          <ac:chgData name="MAZEN KHERALLAH" userId="4d8bae32aa458b2a" providerId="LiveId" clId="{D1F6DF24-7977-416E-A8CB-0CF0122DCE5C}" dt="2023-07-02T18:19:27.852" v="7200" actId="1076"/>
          <ac:spMkLst>
            <pc:docMk/>
            <pc:sldMk cId="1182942920" sldId="2145707257"/>
            <ac:spMk id="42" creationId="{3A6AEB16-17CD-737B-6670-6B19938ED603}"/>
          </ac:spMkLst>
        </pc:spChg>
        <pc:spChg chg="mod">
          <ac:chgData name="MAZEN KHERALLAH" userId="4d8bae32aa458b2a" providerId="LiveId" clId="{D1F6DF24-7977-416E-A8CB-0CF0122DCE5C}" dt="2023-07-02T18:19:22.212" v="7199" actId="404"/>
          <ac:spMkLst>
            <pc:docMk/>
            <pc:sldMk cId="1182942920" sldId="2145707257"/>
            <ac:spMk id="43" creationId="{94F8C0A8-2359-62D6-662D-593B52ADD226}"/>
          </ac:spMkLst>
        </pc:spChg>
        <pc:spChg chg="add del mod">
          <ac:chgData name="MAZEN KHERALLAH" userId="4d8bae32aa458b2a" providerId="LiveId" clId="{D1F6DF24-7977-416E-A8CB-0CF0122DCE5C}" dt="2023-07-02T19:11:22.698" v="7612" actId="21"/>
          <ac:spMkLst>
            <pc:docMk/>
            <pc:sldMk cId="1182942920" sldId="2145707257"/>
            <ac:spMk id="47" creationId="{03705FD9-34E7-8CA1-C086-6C6E41637125}"/>
          </ac:spMkLst>
        </pc:spChg>
        <pc:spChg chg="add del mod">
          <ac:chgData name="MAZEN KHERALLAH" userId="4d8bae32aa458b2a" providerId="LiveId" clId="{D1F6DF24-7977-416E-A8CB-0CF0122DCE5C}" dt="2023-07-02T20:19:51.595" v="7892"/>
          <ac:spMkLst>
            <pc:docMk/>
            <pc:sldMk cId="1182942920" sldId="2145707257"/>
            <ac:spMk id="56" creationId="{C657232E-3B81-8A0E-D531-33DBD3232E13}"/>
          </ac:spMkLst>
        </pc:spChg>
        <pc:grpChg chg="add del mod">
          <ac:chgData name="MAZEN KHERALLAH" userId="4d8bae32aa458b2a" providerId="LiveId" clId="{D1F6DF24-7977-416E-A8CB-0CF0122DCE5C}" dt="2023-07-02T18:16:01.944" v="7180" actId="478"/>
          <ac:grpSpMkLst>
            <pc:docMk/>
            <pc:sldMk cId="1182942920" sldId="2145707257"/>
            <ac:grpSpMk id="9" creationId="{6023208F-C129-2197-0228-175EBCEA758B}"/>
          </ac:grpSpMkLst>
        </pc:grpChg>
        <pc:graphicFrameChg chg="add mod">
          <ac:chgData name="MAZEN KHERALLAH" userId="4d8bae32aa458b2a" providerId="LiveId" clId="{D1F6DF24-7977-416E-A8CB-0CF0122DCE5C}" dt="2023-07-07T14:50:12.345" v="11036"/>
          <ac:graphicFrameMkLst>
            <pc:docMk/>
            <pc:sldMk cId="1182942920" sldId="2145707257"/>
            <ac:graphicFrameMk id="9" creationId="{4632BEB9-BFDF-C50C-722F-14A4287EBB8A}"/>
          </ac:graphicFrameMkLst>
        </pc:graphicFrameChg>
        <pc:graphicFrameChg chg="add del mod">
          <ac:chgData name="MAZEN KHERALLAH" userId="4d8bae32aa458b2a" providerId="LiveId" clId="{D1F6DF24-7977-416E-A8CB-0CF0122DCE5C}" dt="2023-07-02T20:00:00.432" v="7738" actId="478"/>
          <ac:graphicFrameMkLst>
            <pc:docMk/>
            <pc:sldMk cId="1182942920" sldId="2145707257"/>
            <ac:graphicFrameMk id="17" creationId="{AED90B8F-D5C8-46F3-481E-6E4AC706EABE}"/>
          </ac:graphicFrameMkLst>
        </pc:graphicFrameChg>
        <pc:graphicFrameChg chg="add del mod modGraphic">
          <ac:chgData name="MAZEN KHERALLAH" userId="4d8bae32aa458b2a" providerId="LiveId" clId="{D1F6DF24-7977-416E-A8CB-0CF0122DCE5C}" dt="2023-07-02T19:59:53.842" v="7737" actId="478"/>
          <ac:graphicFrameMkLst>
            <pc:docMk/>
            <pc:sldMk cId="1182942920" sldId="2145707257"/>
            <ac:graphicFrameMk id="30" creationId="{46A998E2-9D41-C9BB-E162-82C86E62D258}"/>
          </ac:graphicFrameMkLst>
        </pc:graphicFrameChg>
        <pc:graphicFrameChg chg="add del mod">
          <ac:chgData name="MAZEN KHERALLAH" userId="4d8bae32aa458b2a" providerId="LiveId" clId="{D1F6DF24-7977-416E-A8CB-0CF0122DCE5C}" dt="2023-07-02T19:58:27.122" v="7723" actId="478"/>
          <ac:graphicFrameMkLst>
            <pc:docMk/>
            <pc:sldMk cId="1182942920" sldId="2145707257"/>
            <ac:graphicFrameMk id="44" creationId="{55ABABC7-994A-A57D-79B5-5C8F6E023C30}"/>
          </ac:graphicFrameMkLst>
        </pc:graphicFrameChg>
        <pc:graphicFrameChg chg="add del mod">
          <ac:chgData name="MAZEN KHERALLAH" userId="4d8bae32aa458b2a" providerId="LiveId" clId="{D1F6DF24-7977-416E-A8CB-0CF0122DCE5C}" dt="2023-07-02T19:58:44.136" v="7725" actId="478"/>
          <ac:graphicFrameMkLst>
            <pc:docMk/>
            <pc:sldMk cId="1182942920" sldId="2145707257"/>
            <ac:graphicFrameMk id="45" creationId="{7367EE8C-6B9C-2BDD-97A0-363164EA32E9}"/>
          </ac:graphicFrameMkLst>
        </pc:graphicFrameChg>
        <pc:graphicFrameChg chg="add del mod modGraphic">
          <ac:chgData name="MAZEN KHERALLAH" userId="4d8bae32aa458b2a" providerId="LiveId" clId="{D1F6DF24-7977-416E-A8CB-0CF0122DCE5C}" dt="2023-07-02T20:03:39.763" v="7791" actId="478"/>
          <ac:graphicFrameMkLst>
            <pc:docMk/>
            <pc:sldMk cId="1182942920" sldId="2145707257"/>
            <ac:graphicFrameMk id="48" creationId="{9AF7F372-2BCD-39F9-5DD9-FD1E13C73C5E}"/>
          </ac:graphicFrameMkLst>
        </pc:graphicFrameChg>
        <pc:graphicFrameChg chg="add mod modGraphic">
          <ac:chgData name="MAZEN KHERALLAH" userId="4d8bae32aa458b2a" providerId="LiveId" clId="{D1F6DF24-7977-416E-A8CB-0CF0122DCE5C}" dt="2023-07-06T11:26:37.191" v="9804"/>
          <ac:graphicFrameMkLst>
            <pc:docMk/>
            <pc:sldMk cId="1182942920" sldId="2145707257"/>
            <ac:graphicFrameMk id="49" creationId="{BECACC1D-375F-BE83-F197-4413DA34D299}"/>
          </ac:graphicFrameMkLst>
        </pc:graphicFrameChg>
        <pc:graphicFrameChg chg="add del mod">
          <ac:chgData name="MAZEN KHERALLAH" userId="4d8bae32aa458b2a" providerId="LiveId" clId="{D1F6DF24-7977-416E-A8CB-0CF0122DCE5C}" dt="2023-07-02T20:00:39.532" v="7746" actId="478"/>
          <ac:graphicFrameMkLst>
            <pc:docMk/>
            <pc:sldMk cId="1182942920" sldId="2145707257"/>
            <ac:graphicFrameMk id="50" creationId="{B01B46F5-56D4-F34A-AE1C-5A6A3AD41DF7}"/>
          </ac:graphicFrameMkLst>
        </pc:graphicFrameChg>
        <pc:graphicFrameChg chg="add mod">
          <ac:chgData name="MAZEN KHERALLAH" userId="4d8bae32aa458b2a" providerId="LiveId" clId="{D1F6DF24-7977-416E-A8CB-0CF0122DCE5C}" dt="2023-07-06T11:26:25.993" v="9802"/>
          <ac:graphicFrameMkLst>
            <pc:docMk/>
            <pc:sldMk cId="1182942920" sldId="2145707257"/>
            <ac:graphicFrameMk id="51" creationId="{74F554F5-6FD1-8F47-0FEB-83C2C68F25BA}"/>
          </ac:graphicFrameMkLst>
        </pc:graphicFrameChg>
        <pc:graphicFrameChg chg="add mod">
          <ac:chgData name="MAZEN KHERALLAH" userId="4d8bae32aa458b2a" providerId="LiveId" clId="{D1F6DF24-7977-416E-A8CB-0CF0122DCE5C}" dt="2023-07-06T11:26:10.908" v="9800" actId="1076"/>
          <ac:graphicFrameMkLst>
            <pc:docMk/>
            <pc:sldMk cId="1182942920" sldId="2145707257"/>
            <ac:graphicFrameMk id="52" creationId="{99161475-2AFC-8B40-EB68-87C0BDDD1921}"/>
          </ac:graphicFrameMkLst>
        </pc:graphicFrameChg>
        <pc:graphicFrameChg chg="add mod">
          <ac:chgData name="MAZEN KHERALLAH" userId="4d8bae32aa458b2a" providerId="LiveId" clId="{D1F6DF24-7977-416E-A8CB-0CF0122DCE5C}" dt="2023-07-06T11:28:16.715" v="9811"/>
          <ac:graphicFrameMkLst>
            <pc:docMk/>
            <pc:sldMk cId="1182942920" sldId="2145707257"/>
            <ac:graphicFrameMk id="53" creationId="{08209701-3E99-8DEF-4DA8-B3A1A27E9989}"/>
          </ac:graphicFrameMkLst>
        </pc:graphicFrameChg>
        <pc:graphicFrameChg chg="add mod">
          <ac:chgData name="MAZEN KHERALLAH" userId="4d8bae32aa458b2a" providerId="LiveId" clId="{D1F6DF24-7977-416E-A8CB-0CF0122DCE5C}" dt="2023-07-06T11:26:51.008" v="9805"/>
          <ac:graphicFrameMkLst>
            <pc:docMk/>
            <pc:sldMk cId="1182942920" sldId="2145707257"/>
            <ac:graphicFrameMk id="54" creationId="{0C0CA5E3-EDCA-F556-CC88-2EF2268DAD61}"/>
          </ac:graphicFrameMkLst>
        </pc:graphicFrameChg>
        <pc:graphicFrameChg chg="add mod">
          <ac:chgData name="MAZEN KHERALLAH" userId="4d8bae32aa458b2a" providerId="LiveId" clId="{D1F6DF24-7977-416E-A8CB-0CF0122DCE5C}" dt="2023-07-07T14:50:55.234" v="11038"/>
          <ac:graphicFrameMkLst>
            <pc:docMk/>
            <pc:sldMk cId="1182942920" sldId="2145707257"/>
            <ac:graphicFrameMk id="55" creationId="{9656473E-32D6-38AE-B157-AD3DD69E68B7}"/>
          </ac:graphicFrameMkLst>
        </pc:graphicFrameChg>
        <pc:graphicFrameChg chg="add mod ord">
          <ac:chgData name="MAZEN KHERALLAH" userId="4d8bae32aa458b2a" providerId="LiveId" clId="{D1F6DF24-7977-416E-A8CB-0CF0122DCE5C}" dt="2023-07-07T14:49:59.002" v="11035"/>
          <ac:graphicFrameMkLst>
            <pc:docMk/>
            <pc:sldMk cId="1182942920" sldId="2145707257"/>
            <ac:graphicFrameMk id="57" creationId="{FD78B399-7D43-2023-2E12-062C1C4ED1B3}"/>
          </ac:graphicFrameMkLst>
        </pc:graphicFrameChg>
        <pc:graphicFrameChg chg="add mod">
          <ac:chgData name="MAZEN KHERALLAH" userId="4d8bae32aa458b2a" providerId="LiveId" clId="{D1F6DF24-7977-416E-A8CB-0CF0122DCE5C}" dt="2023-07-07T14:50:41.727" v="11037"/>
          <ac:graphicFrameMkLst>
            <pc:docMk/>
            <pc:sldMk cId="1182942920" sldId="2145707257"/>
            <ac:graphicFrameMk id="58" creationId="{FCAD0B1C-7DDB-41B6-C2F3-D85CD83A337A}"/>
          </ac:graphicFrameMkLst>
        </pc:graphicFrameChg>
        <pc:picChg chg="add del">
          <ac:chgData name="MAZEN KHERALLAH" userId="4d8bae32aa458b2a" providerId="LiveId" clId="{D1F6DF24-7977-416E-A8CB-0CF0122DCE5C}" dt="2023-07-07T14:43:58.347" v="10958" actId="478"/>
          <ac:picMkLst>
            <pc:docMk/>
            <pc:sldMk cId="1182942920" sldId="2145707257"/>
            <ac:picMk id="4" creationId="{05D2BF57-6F4F-A860-2358-4C815519497E}"/>
          </ac:picMkLst>
        </pc:picChg>
        <pc:picChg chg="add del mod">
          <ac:chgData name="MAZEN KHERALLAH" userId="4d8bae32aa458b2a" providerId="LiveId" clId="{D1F6DF24-7977-416E-A8CB-0CF0122DCE5C}" dt="2023-07-07T14:44:34.617" v="10967" actId="21"/>
          <ac:picMkLst>
            <pc:docMk/>
            <pc:sldMk cId="1182942920" sldId="2145707257"/>
            <ac:picMk id="8" creationId="{2B1CC38B-2432-D023-09F6-11B165727F3C}"/>
          </ac:picMkLst>
        </pc:picChg>
        <pc:picChg chg="add mod">
          <ac:chgData name="MAZEN KHERALLAH" userId="4d8bae32aa458b2a" providerId="LiveId" clId="{D1F6DF24-7977-416E-A8CB-0CF0122DCE5C}" dt="2023-07-02T17:58:49.881" v="7092" actId="164"/>
          <ac:picMkLst>
            <pc:docMk/>
            <pc:sldMk cId="1182942920" sldId="2145707257"/>
            <ac:picMk id="8" creationId="{7B116846-7B23-25D7-9683-0BC3D0D4D0C3}"/>
          </ac:picMkLst>
        </pc:picChg>
        <pc:picChg chg="add del mod">
          <ac:chgData name="MAZEN KHERALLAH" userId="4d8bae32aa458b2a" providerId="LiveId" clId="{D1F6DF24-7977-416E-A8CB-0CF0122DCE5C}" dt="2023-07-02T20:51:16.327" v="7964" actId="21"/>
          <ac:picMkLst>
            <pc:docMk/>
            <pc:sldMk cId="1182942920" sldId="2145707257"/>
            <ac:picMk id="2050" creationId="{4FC542BC-6D5C-5D2A-797D-D0F7D345E026}"/>
          </ac:picMkLst>
        </pc:picChg>
      </pc:sldChg>
      <pc:sldChg chg="addSp delSp modSp new mod">
        <pc:chgData name="MAZEN KHERALLAH" userId="4d8bae32aa458b2a" providerId="LiveId" clId="{D1F6DF24-7977-416E-A8CB-0CF0122DCE5C}" dt="2023-07-06T11:09:44.305" v="9645" actId="1035"/>
        <pc:sldMkLst>
          <pc:docMk/>
          <pc:sldMk cId="3038803632" sldId="2145707258"/>
        </pc:sldMkLst>
        <pc:spChg chg="add mod">
          <ac:chgData name="MAZEN KHERALLAH" userId="4d8bae32aa458b2a" providerId="LiveId" clId="{D1F6DF24-7977-416E-A8CB-0CF0122DCE5C}" dt="2023-06-30T17:09:53.690" v="7053" actId="122"/>
          <ac:spMkLst>
            <pc:docMk/>
            <pc:sldMk cId="3038803632" sldId="2145707258"/>
            <ac:spMk id="7" creationId="{1780EE4B-EA98-CD5B-6723-E0B8A68547F8}"/>
          </ac:spMkLst>
        </pc:spChg>
        <pc:spChg chg="add mod">
          <ac:chgData name="MAZEN KHERALLAH" userId="4d8bae32aa458b2a" providerId="LiveId" clId="{D1F6DF24-7977-416E-A8CB-0CF0122DCE5C}" dt="2023-07-06T11:09:44.305" v="9645" actId="1035"/>
          <ac:spMkLst>
            <pc:docMk/>
            <pc:sldMk cId="3038803632" sldId="2145707258"/>
            <ac:spMk id="8" creationId="{BDDED4F0-EF72-A49F-10A9-C63B92005629}"/>
          </ac:spMkLst>
        </pc:spChg>
        <pc:picChg chg="add del">
          <ac:chgData name="MAZEN KHERALLAH" userId="4d8bae32aa458b2a" providerId="LiveId" clId="{D1F6DF24-7977-416E-A8CB-0CF0122DCE5C}" dt="2023-06-30T17:09:09.641" v="7045" actId="478"/>
          <ac:picMkLst>
            <pc:docMk/>
            <pc:sldMk cId="3038803632" sldId="2145707258"/>
            <ac:picMk id="3" creationId="{40754E35-3F47-301A-EC68-2475E65C7ACA}"/>
          </ac:picMkLst>
        </pc:picChg>
        <pc:picChg chg="add mod">
          <ac:chgData name="MAZEN KHERALLAH" userId="4d8bae32aa458b2a" providerId="LiveId" clId="{D1F6DF24-7977-416E-A8CB-0CF0122DCE5C}" dt="2023-06-30T17:09:16.247" v="7047" actId="1076"/>
          <ac:picMkLst>
            <pc:docMk/>
            <pc:sldMk cId="3038803632" sldId="2145707258"/>
            <ac:picMk id="5" creationId="{2C030257-02CE-D1A0-77CC-30F3A1FB80A4}"/>
          </ac:picMkLst>
        </pc:picChg>
      </pc:sldChg>
      <pc:sldChg chg="addSp delSp modSp new mod ord modClrScheme modAnim chgLayout">
        <pc:chgData name="MAZEN KHERALLAH" userId="4d8bae32aa458b2a" providerId="LiveId" clId="{D1F6DF24-7977-416E-A8CB-0CF0122DCE5C}" dt="2023-07-07T14:53:33.818" v="11044"/>
        <pc:sldMkLst>
          <pc:docMk/>
          <pc:sldMk cId="1383977036" sldId="2145707259"/>
        </pc:sldMkLst>
        <pc:spChg chg="add mod">
          <ac:chgData name="MAZEN KHERALLAH" userId="4d8bae32aa458b2a" providerId="LiveId" clId="{D1F6DF24-7977-416E-A8CB-0CF0122DCE5C}" dt="2023-07-07T14:53:33.818" v="11044"/>
          <ac:spMkLst>
            <pc:docMk/>
            <pc:sldMk cId="1383977036" sldId="2145707259"/>
            <ac:spMk id="2" creationId="{732F6E53-E109-540B-9F73-717BB73BCC53}"/>
          </ac:spMkLst>
        </pc:spChg>
        <pc:spChg chg="del">
          <ac:chgData name="MAZEN KHERALLAH" userId="4d8bae32aa458b2a" providerId="LiveId" clId="{D1F6DF24-7977-416E-A8CB-0CF0122DCE5C}" dt="2023-06-30T17:15:51.615" v="7078" actId="700"/>
          <ac:spMkLst>
            <pc:docMk/>
            <pc:sldMk cId="1383977036" sldId="2145707259"/>
            <ac:spMk id="2" creationId="{9307FFB2-8248-F428-D800-8C6C8F4250ED}"/>
          </ac:spMkLst>
        </pc:spChg>
        <pc:spChg chg="del">
          <ac:chgData name="MAZEN KHERALLAH" userId="4d8bae32aa458b2a" providerId="LiveId" clId="{D1F6DF24-7977-416E-A8CB-0CF0122DCE5C}" dt="2023-06-30T17:15:19.501" v="7072" actId="22"/>
          <ac:spMkLst>
            <pc:docMk/>
            <pc:sldMk cId="1383977036" sldId="2145707259"/>
            <ac:spMk id="3" creationId="{56362243-3F0B-FC70-903C-AFE350635A7F}"/>
          </ac:spMkLst>
        </pc:spChg>
        <pc:spChg chg="add del mod">
          <ac:chgData name="MAZEN KHERALLAH" userId="4d8bae32aa458b2a" providerId="LiveId" clId="{D1F6DF24-7977-416E-A8CB-0CF0122DCE5C}" dt="2023-06-30T17:15:31.387" v="7074" actId="22"/>
          <ac:spMkLst>
            <pc:docMk/>
            <pc:sldMk cId="1383977036" sldId="2145707259"/>
            <ac:spMk id="7" creationId="{B22C5FEF-46F2-AE7A-CAED-719C39749B1A}"/>
          </ac:spMkLst>
        </pc:spChg>
        <pc:spChg chg="add mod">
          <ac:chgData name="MAZEN KHERALLAH" userId="4d8bae32aa458b2a" providerId="LiveId" clId="{D1F6DF24-7977-416E-A8CB-0CF0122DCE5C}" dt="2023-07-07T14:48:31.971" v="11030" actId="1076"/>
          <ac:spMkLst>
            <pc:docMk/>
            <pc:sldMk cId="1383977036" sldId="2145707259"/>
            <ac:spMk id="11" creationId="{E00BB25F-1B62-F314-351E-444B2F18231F}"/>
          </ac:spMkLst>
        </pc:spChg>
        <pc:picChg chg="add del mod ord">
          <ac:chgData name="MAZEN KHERALLAH" userId="4d8bae32aa458b2a" providerId="LiveId" clId="{D1F6DF24-7977-416E-A8CB-0CF0122DCE5C}" dt="2023-06-30T17:15:24.381" v="7073" actId="478"/>
          <ac:picMkLst>
            <pc:docMk/>
            <pc:sldMk cId="1383977036" sldId="2145707259"/>
            <ac:picMk id="5" creationId="{2E2317AA-32AC-462C-4021-B2AB91E8462B}"/>
          </ac:picMkLst>
        </pc:picChg>
        <pc:picChg chg="add mod ord">
          <ac:chgData name="MAZEN KHERALLAH" userId="4d8bae32aa458b2a" providerId="LiveId" clId="{D1F6DF24-7977-416E-A8CB-0CF0122DCE5C}" dt="2023-06-30T17:15:54.494" v="7079" actId="1076"/>
          <ac:picMkLst>
            <pc:docMk/>
            <pc:sldMk cId="1383977036" sldId="2145707259"/>
            <ac:picMk id="9" creationId="{807F6380-030A-965C-0819-E477F74D4EFC}"/>
          </ac:picMkLst>
        </pc:picChg>
      </pc:sldChg>
      <pc:sldChg chg="addSp delSp modSp new mod modAnim modNotesTx">
        <pc:chgData name="MAZEN KHERALLAH" userId="4d8bae32aa458b2a" providerId="LiveId" clId="{D1F6DF24-7977-416E-A8CB-0CF0122DCE5C}" dt="2023-07-10T13:18:42.247" v="13959" actId="478"/>
        <pc:sldMkLst>
          <pc:docMk/>
          <pc:sldMk cId="671364913" sldId="2145707260"/>
        </pc:sldMkLst>
        <pc:spChg chg="add mod">
          <ac:chgData name="MAZEN KHERALLAH" userId="4d8bae32aa458b2a" providerId="LiveId" clId="{D1F6DF24-7977-416E-A8CB-0CF0122DCE5C}" dt="2023-07-09T20:23:20.718" v="13348" actId="207"/>
          <ac:spMkLst>
            <pc:docMk/>
            <pc:sldMk cId="671364913" sldId="2145707260"/>
            <ac:spMk id="3" creationId="{01B76879-6ED0-12CD-66B0-EA7B5D5161B6}"/>
          </ac:spMkLst>
        </pc:spChg>
        <pc:spChg chg="add del mod">
          <ac:chgData name="MAZEN KHERALLAH" userId="4d8bae32aa458b2a" providerId="LiveId" clId="{D1F6DF24-7977-416E-A8CB-0CF0122DCE5C}" dt="2023-07-10T13:18:42.247" v="13959" actId="478"/>
          <ac:spMkLst>
            <pc:docMk/>
            <pc:sldMk cId="671364913" sldId="2145707260"/>
            <ac:spMk id="4" creationId="{9C91B8EA-A216-4AAB-C347-CD65F247F1A3}"/>
          </ac:spMkLst>
        </pc:spChg>
        <pc:spChg chg="add mod">
          <ac:chgData name="MAZEN KHERALLAH" userId="4d8bae32aa458b2a" providerId="LiveId" clId="{D1F6DF24-7977-416E-A8CB-0CF0122DCE5C}" dt="2023-07-02T18:01:19.891" v="7116" actId="113"/>
          <ac:spMkLst>
            <pc:docMk/>
            <pc:sldMk cId="671364913" sldId="2145707260"/>
            <ac:spMk id="7" creationId="{4B48339C-E3D0-2B6D-8861-85D1F41EC517}"/>
          </ac:spMkLst>
        </pc:spChg>
        <pc:spChg chg="add mod">
          <ac:chgData name="MAZEN KHERALLAH" userId="4d8bae32aa458b2a" providerId="LiveId" clId="{D1F6DF24-7977-416E-A8CB-0CF0122DCE5C}" dt="2023-07-10T13:17:53.990" v="13942" actId="1076"/>
          <ac:spMkLst>
            <pc:docMk/>
            <pc:sldMk cId="671364913" sldId="2145707260"/>
            <ac:spMk id="8" creationId="{C68DED9A-87B4-D847-2A5F-EFE12E3049B3}"/>
          </ac:spMkLst>
        </pc:spChg>
        <pc:spChg chg="mod">
          <ac:chgData name="MAZEN KHERALLAH" userId="4d8bae32aa458b2a" providerId="LiveId" clId="{D1F6DF24-7977-416E-A8CB-0CF0122DCE5C}" dt="2023-07-02T18:01:11.041" v="7114" actId="403"/>
          <ac:spMkLst>
            <pc:docMk/>
            <pc:sldMk cId="671364913" sldId="2145707260"/>
            <ac:spMk id="9" creationId="{82E367A7-E521-C785-E523-E50FDC1BC699}"/>
          </ac:spMkLst>
        </pc:spChg>
        <pc:spChg chg="add del">
          <ac:chgData name="MAZEN KHERALLAH" userId="4d8bae32aa458b2a" providerId="LiveId" clId="{D1F6DF24-7977-416E-A8CB-0CF0122DCE5C}" dt="2023-07-02T18:20:41.992" v="7211" actId="22"/>
          <ac:spMkLst>
            <pc:docMk/>
            <pc:sldMk cId="671364913" sldId="2145707260"/>
            <ac:spMk id="23" creationId="{2B29F012-A533-F813-C40B-E36D4F65E24B}"/>
          </ac:spMkLst>
        </pc:spChg>
        <pc:spChg chg="add mod ord">
          <ac:chgData name="MAZEN KHERALLAH" userId="4d8bae32aa458b2a" providerId="LiveId" clId="{D1F6DF24-7977-416E-A8CB-0CF0122DCE5C}" dt="2023-07-09T20:23:40.536" v="13349" actId="166"/>
          <ac:spMkLst>
            <pc:docMk/>
            <pc:sldMk cId="671364913" sldId="2145707260"/>
            <ac:spMk id="33" creationId="{5F994DA3-CC04-94BC-FCEE-6199D9B98725}"/>
          </ac:spMkLst>
        </pc:spChg>
        <pc:grpChg chg="add del mod">
          <ac:chgData name="MAZEN KHERALLAH" userId="4d8bae32aa458b2a" providerId="LiveId" clId="{D1F6DF24-7977-416E-A8CB-0CF0122DCE5C}" dt="2023-07-02T18:07:37.141" v="7164" actId="478"/>
          <ac:grpSpMkLst>
            <pc:docMk/>
            <pc:sldMk cId="671364913" sldId="2145707260"/>
            <ac:grpSpMk id="8" creationId="{E88632E3-8032-FEC2-5D10-B8AC4AE49631}"/>
          </ac:grpSpMkLst>
        </pc:grpChg>
        <pc:graphicFrameChg chg="add mod modGraphic">
          <ac:chgData name="MAZEN KHERALLAH" userId="4d8bae32aa458b2a" providerId="LiveId" clId="{D1F6DF24-7977-416E-A8CB-0CF0122DCE5C}" dt="2023-07-02T18:15:54.733" v="7179" actId="1076"/>
          <ac:graphicFrameMkLst>
            <pc:docMk/>
            <pc:sldMk cId="671364913" sldId="2145707260"/>
            <ac:graphicFrameMk id="19" creationId="{93260F4B-8C67-4A1B-34EA-5504ECC03863}"/>
          </ac:graphicFrameMkLst>
        </pc:graphicFrameChg>
        <pc:graphicFrameChg chg="add mod">
          <ac:chgData name="MAZEN KHERALLAH" userId="4d8bae32aa458b2a" providerId="LiveId" clId="{D1F6DF24-7977-416E-A8CB-0CF0122DCE5C}" dt="2023-07-10T13:17:42.437" v="13938" actId="1076"/>
          <ac:graphicFrameMkLst>
            <pc:docMk/>
            <pc:sldMk cId="671364913" sldId="2145707260"/>
            <ac:graphicFrameMk id="26" creationId="{5AAB6AAE-ED2B-445B-577C-EA9A28095A62}"/>
          </ac:graphicFrameMkLst>
        </pc:graphicFrameChg>
        <pc:picChg chg="add del">
          <ac:chgData name="MAZEN KHERALLAH" userId="4d8bae32aa458b2a" providerId="LiveId" clId="{D1F6DF24-7977-416E-A8CB-0CF0122DCE5C}" dt="2023-07-02T17:57:07.982" v="7082" actId="478"/>
          <ac:picMkLst>
            <pc:docMk/>
            <pc:sldMk cId="671364913" sldId="2145707260"/>
            <ac:picMk id="3" creationId="{08BF3A67-AFC4-4D8D-AA71-0FA5C7F8D5F9}"/>
          </ac:picMkLst>
        </pc:picChg>
        <pc:picChg chg="add mod">
          <ac:chgData name="MAZEN KHERALLAH" userId="4d8bae32aa458b2a" providerId="LiveId" clId="{D1F6DF24-7977-416E-A8CB-0CF0122DCE5C}" dt="2023-07-02T18:00:59.521" v="7105" actId="1076"/>
          <ac:picMkLst>
            <pc:docMk/>
            <pc:sldMk cId="671364913" sldId="2145707260"/>
            <ac:picMk id="5" creationId="{505A6892-7258-64A2-9053-CEC5AF2A6DB2}"/>
          </ac:picMkLst>
        </pc:picChg>
        <pc:picChg chg="mod">
          <ac:chgData name="MAZEN KHERALLAH" userId="4d8bae32aa458b2a" providerId="LiveId" clId="{D1F6DF24-7977-416E-A8CB-0CF0122DCE5C}" dt="2023-07-02T18:00:56.121" v="7103"/>
          <ac:picMkLst>
            <pc:docMk/>
            <pc:sldMk cId="671364913" sldId="2145707260"/>
            <ac:picMk id="10" creationId="{9AC7AB60-395E-CC25-DE09-178E28B94AB6}"/>
          </ac:picMkLst>
        </pc:picChg>
        <pc:picChg chg="add del">
          <ac:chgData name="MAZEN KHERALLAH" userId="4d8bae32aa458b2a" providerId="LiveId" clId="{D1F6DF24-7977-416E-A8CB-0CF0122DCE5C}" dt="2023-07-02T18:03:35.542" v="7118" actId="478"/>
          <ac:picMkLst>
            <pc:docMk/>
            <pc:sldMk cId="671364913" sldId="2145707260"/>
            <ac:picMk id="12" creationId="{AD0C6A51-3868-8693-958E-9A8C64B4FDF2}"/>
          </ac:picMkLst>
        </pc:picChg>
        <pc:picChg chg="add del mod">
          <ac:chgData name="MAZEN KHERALLAH" userId="4d8bae32aa458b2a" providerId="LiveId" clId="{D1F6DF24-7977-416E-A8CB-0CF0122DCE5C}" dt="2023-07-02T18:16:22.013" v="7186" actId="21"/>
          <ac:picMkLst>
            <pc:docMk/>
            <pc:sldMk cId="671364913" sldId="2145707260"/>
            <ac:picMk id="14" creationId="{1AA278BC-9E8D-BE0C-9820-E302594315F2}"/>
          </ac:picMkLst>
        </pc:picChg>
        <pc:picChg chg="add del">
          <ac:chgData name="MAZEN KHERALLAH" userId="4d8bae32aa458b2a" providerId="LiveId" clId="{D1F6DF24-7977-416E-A8CB-0CF0122DCE5C}" dt="2023-07-02T18:04:05.061" v="7123" actId="478"/>
          <ac:picMkLst>
            <pc:docMk/>
            <pc:sldMk cId="671364913" sldId="2145707260"/>
            <ac:picMk id="16" creationId="{FD41094F-79B1-5880-1392-458E1E820C59}"/>
          </ac:picMkLst>
        </pc:picChg>
        <pc:picChg chg="add del mod">
          <ac:chgData name="MAZEN KHERALLAH" userId="4d8bae32aa458b2a" providerId="LiveId" clId="{D1F6DF24-7977-416E-A8CB-0CF0122DCE5C}" dt="2023-07-02T18:16:22.013" v="7186" actId="21"/>
          <ac:picMkLst>
            <pc:docMk/>
            <pc:sldMk cId="671364913" sldId="2145707260"/>
            <ac:picMk id="18" creationId="{24877A80-869C-38E3-E7E0-3FD682956476}"/>
          </ac:picMkLst>
        </pc:picChg>
        <pc:picChg chg="add del mod">
          <ac:chgData name="MAZEN KHERALLAH" userId="4d8bae32aa458b2a" providerId="LiveId" clId="{D1F6DF24-7977-416E-A8CB-0CF0122DCE5C}" dt="2023-07-02T18:05:31.591" v="7159" actId="21"/>
          <ac:picMkLst>
            <pc:docMk/>
            <pc:sldMk cId="671364913" sldId="2145707260"/>
            <ac:picMk id="21" creationId="{15CEF206-AFB3-B2D6-5AB6-32AA3344E308}"/>
          </ac:picMkLst>
        </pc:picChg>
        <pc:picChg chg="add mod">
          <ac:chgData name="MAZEN KHERALLAH" userId="4d8bae32aa458b2a" providerId="LiveId" clId="{D1F6DF24-7977-416E-A8CB-0CF0122DCE5C}" dt="2023-07-10T13:18:33.081" v="13958" actId="1035"/>
          <ac:picMkLst>
            <pc:docMk/>
            <pc:sldMk cId="671364913" sldId="2145707260"/>
            <ac:picMk id="28" creationId="{DE1C9F65-B9BB-3242-F5DD-22B61E8E05D7}"/>
          </ac:picMkLst>
        </pc:picChg>
        <pc:picChg chg="add del">
          <ac:chgData name="MAZEN KHERALLAH" userId="4d8bae32aa458b2a" providerId="LiveId" clId="{D1F6DF24-7977-416E-A8CB-0CF0122DCE5C}" dt="2023-07-02T18:27:13.553" v="7271" actId="478"/>
          <ac:picMkLst>
            <pc:docMk/>
            <pc:sldMk cId="671364913" sldId="2145707260"/>
            <ac:picMk id="30" creationId="{F4A3BEC7-1D99-E6FA-62F1-C4E543DC9908}"/>
          </ac:picMkLst>
        </pc:picChg>
        <pc:picChg chg="add mod">
          <ac:chgData name="MAZEN KHERALLAH" userId="4d8bae32aa458b2a" providerId="LiveId" clId="{D1F6DF24-7977-416E-A8CB-0CF0122DCE5C}" dt="2023-07-10T13:18:33.081" v="13958" actId="1035"/>
          <ac:picMkLst>
            <pc:docMk/>
            <pc:sldMk cId="671364913" sldId="2145707260"/>
            <ac:picMk id="32" creationId="{27C4C2C3-A90C-906F-2CB8-FC9FF8DCC436}"/>
          </ac:picMkLst>
        </pc:picChg>
      </pc:sldChg>
      <pc:sldChg chg="delSp modSp add mod">
        <pc:chgData name="MAZEN KHERALLAH" userId="4d8bae32aa458b2a" providerId="LiveId" clId="{D1F6DF24-7977-416E-A8CB-0CF0122DCE5C}" dt="2023-07-06T11:13:45.195" v="9671" actId="1037"/>
        <pc:sldMkLst>
          <pc:docMk/>
          <pc:sldMk cId="3233092974" sldId="2145707261"/>
        </pc:sldMkLst>
        <pc:spChg chg="mod">
          <ac:chgData name="MAZEN KHERALLAH" userId="4d8bae32aa458b2a" providerId="LiveId" clId="{D1F6DF24-7977-416E-A8CB-0CF0122DCE5C}" dt="2023-07-06T11:13:45.195" v="9671" actId="1037"/>
          <ac:spMkLst>
            <pc:docMk/>
            <pc:sldMk cId="3233092974" sldId="2145707261"/>
            <ac:spMk id="22" creationId="{9F386421-63ED-5098-6679-48C714A4E966}"/>
          </ac:spMkLst>
        </pc:spChg>
        <pc:graphicFrameChg chg="del">
          <ac:chgData name="MAZEN KHERALLAH" userId="4d8bae32aa458b2a" providerId="LiveId" clId="{D1F6DF24-7977-416E-A8CB-0CF0122DCE5C}" dt="2023-07-02T18:20:08.515" v="7209" actId="478"/>
          <ac:graphicFrameMkLst>
            <pc:docMk/>
            <pc:sldMk cId="3233092974" sldId="2145707261"/>
            <ac:graphicFrameMk id="17" creationId="{AED90B8F-D5C8-46F3-481E-6E4AC706EABE}"/>
          </ac:graphicFrameMkLst>
        </pc:graphicFrameChg>
      </pc:sldChg>
      <pc:sldChg chg="addSp delSp modSp new mod modAnim modNotesTx">
        <pc:chgData name="MAZEN KHERALLAH" userId="4d8bae32aa458b2a" providerId="LiveId" clId="{D1F6DF24-7977-416E-A8CB-0CF0122DCE5C}" dt="2023-07-02T19:19:19.486" v="7632" actId="20577"/>
        <pc:sldMkLst>
          <pc:docMk/>
          <pc:sldMk cId="3643705692" sldId="2145707262"/>
        </pc:sldMkLst>
        <pc:spChg chg="add mod">
          <ac:chgData name="MAZEN KHERALLAH" userId="4d8bae32aa458b2a" providerId="LiveId" clId="{D1F6DF24-7977-416E-A8CB-0CF0122DCE5C}" dt="2023-07-02T18:36:48.163" v="7339" actId="1076"/>
          <ac:spMkLst>
            <pc:docMk/>
            <pc:sldMk cId="3643705692" sldId="2145707262"/>
            <ac:spMk id="13" creationId="{BCC72E0B-47AB-0DDB-83E9-84BCA89ACDCA}"/>
          </ac:spMkLst>
        </pc:spChg>
        <pc:spChg chg="add mod">
          <ac:chgData name="MAZEN KHERALLAH" userId="4d8bae32aa458b2a" providerId="LiveId" clId="{D1F6DF24-7977-416E-A8CB-0CF0122DCE5C}" dt="2023-07-02T19:04:23.385" v="7502" actId="2085"/>
          <ac:spMkLst>
            <pc:docMk/>
            <pc:sldMk cId="3643705692" sldId="2145707262"/>
            <ac:spMk id="14" creationId="{02573D55-F964-B1D8-8626-17D1AA1A8D19}"/>
          </ac:spMkLst>
        </pc:spChg>
        <pc:spChg chg="add mod">
          <ac:chgData name="MAZEN KHERALLAH" userId="4d8bae32aa458b2a" providerId="LiveId" clId="{D1F6DF24-7977-416E-A8CB-0CF0122DCE5C}" dt="2023-07-02T18:48:23.534" v="7408" actId="20577"/>
          <ac:spMkLst>
            <pc:docMk/>
            <pc:sldMk cId="3643705692" sldId="2145707262"/>
            <ac:spMk id="16" creationId="{FAC230DF-EC16-9128-ED7F-6C708ED9CA4E}"/>
          </ac:spMkLst>
        </pc:spChg>
        <pc:spChg chg="add mod ord">
          <ac:chgData name="MAZEN KHERALLAH" userId="4d8bae32aa458b2a" providerId="LiveId" clId="{D1F6DF24-7977-416E-A8CB-0CF0122DCE5C}" dt="2023-07-02T18:50:54.012" v="7449" actId="167"/>
          <ac:spMkLst>
            <pc:docMk/>
            <pc:sldMk cId="3643705692" sldId="2145707262"/>
            <ac:spMk id="18" creationId="{DACFE9FE-1E6D-5EB3-AEF9-1B5F69C0D270}"/>
          </ac:spMkLst>
        </pc:spChg>
        <pc:picChg chg="add del">
          <ac:chgData name="MAZEN KHERALLAH" userId="4d8bae32aa458b2a" providerId="LiveId" clId="{D1F6DF24-7977-416E-A8CB-0CF0122DCE5C}" dt="2023-07-02T18:33:01.347" v="7308" actId="478"/>
          <ac:picMkLst>
            <pc:docMk/>
            <pc:sldMk cId="3643705692" sldId="2145707262"/>
            <ac:picMk id="3" creationId="{B2919170-7A5A-F2DA-CDAF-5F98D3BE85A0}"/>
          </ac:picMkLst>
        </pc:picChg>
        <pc:picChg chg="add">
          <ac:chgData name="MAZEN KHERALLAH" userId="4d8bae32aa458b2a" providerId="LiveId" clId="{D1F6DF24-7977-416E-A8CB-0CF0122DCE5C}" dt="2023-07-02T18:33:01.923" v="7309" actId="22"/>
          <ac:picMkLst>
            <pc:docMk/>
            <pc:sldMk cId="3643705692" sldId="2145707262"/>
            <ac:picMk id="5" creationId="{CDD2E28A-55BD-4880-A9C5-AAA42E3BBA82}"/>
          </ac:picMkLst>
        </pc:picChg>
        <pc:picChg chg="add mod modCrop">
          <ac:chgData name="MAZEN KHERALLAH" userId="4d8bae32aa458b2a" providerId="LiveId" clId="{D1F6DF24-7977-416E-A8CB-0CF0122DCE5C}" dt="2023-07-02T18:35:01.873" v="7329" actId="1076"/>
          <ac:picMkLst>
            <pc:docMk/>
            <pc:sldMk cId="3643705692" sldId="2145707262"/>
            <ac:picMk id="7" creationId="{E7A46E1A-6AAC-EE28-3C56-6F3CA8FE3850}"/>
          </ac:picMkLst>
        </pc:picChg>
        <pc:picChg chg="add mod modCrop">
          <ac:chgData name="MAZEN KHERALLAH" userId="4d8bae32aa458b2a" providerId="LiveId" clId="{D1F6DF24-7977-416E-A8CB-0CF0122DCE5C}" dt="2023-07-02T18:34:59.867" v="7328" actId="1076"/>
          <ac:picMkLst>
            <pc:docMk/>
            <pc:sldMk cId="3643705692" sldId="2145707262"/>
            <ac:picMk id="9" creationId="{E6AFC258-B726-D212-0B29-9FA7F10D299F}"/>
          </ac:picMkLst>
        </pc:picChg>
        <pc:picChg chg="add mod modCrop">
          <ac:chgData name="MAZEN KHERALLAH" userId="4d8bae32aa458b2a" providerId="LiveId" clId="{D1F6DF24-7977-416E-A8CB-0CF0122DCE5C}" dt="2023-07-02T18:35:08.747" v="7330" actId="1076"/>
          <ac:picMkLst>
            <pc:docMk/>
            <pc:sldMk cId="3643705692" sldId="2145707262"/>
            <ac:picMk id="11" creationId="{C53CB892-9CE1-8821-8177-4EE17C1FFAC6}"/>
          </ac:picMkLst>
        </pc:picChg>
      </pc:sldChg>
      <pc:sldChg chg="addSp delSp modSp new mod ord modAnim">
        <pc:chgData name="MAZEN KHERALLAH" userId="4d8bae32aa458b2a" providerId="LiveId" clId="{D1F6DF24-7977-416E-A8CB-0CF0122DCE5C}" dt="2023-07-10T13:38:22.996" v="14019" actId="20577"/>
        <pc:sldMkLst>
          <pc:docMk/>
          <pc:sldMk cId="2698811267" sldId="2145707263"/>
        </pc:sldMkLst>
        <pc:spChg chg="add mod">
          <ac:chgData name="MAZEN KHERALLAH" userId="4d8bae32aa458b2a" providerId="LiveId" clId="{D1F6DF24-7977-416E-A8CB-0CF0122DCE5C}" dt="2023-07-10T13:38:20.603" v="14018" actId="20577"/>
          <ac:spMkLst>
            <pc:docMk/>
            <pc:sldMk cId="2698811267" sldId="2145707263"/>
            <ac:spMk id="3" creationId="{588BFD26-2698-E8D1-6219-333255D24A37}"/>
          </ac:spMkLst>
        </pc:spChg>
        <pc:spChg chg="add mod">
          <ac:chgData name="MAZEN KHERALLAH" userId="4d8bae32aa458b2a" providerId="LiveId" clId="{D1F6DF24-7977-416E-A8CB-0CF0122DCE5C}" dt="2023-07-06T11:43:20.506" v="10008" actId="1076"/>
          <ac:spMkLst>
            <pc:docMk/>
            <pc:sldMk cId="2698811267" sldId="2145707263"/>
            <ac:spMk id="4" creationId="{3ED4E741-C8B3-4DAE-06C1-F8EF65A7C700}"/>
          </ac:spMkLst>
        </pc:spChg>
        <pc:spChg chg="add mod">
          <ac:chgData name="MAZEN KHERALLAH" userId="4d8bae32aa458b2a" providerId="LiveId" clId="{D1F6DF24-7977-416E-A8CB-0CF0122DCE5C}" dt="2023-07-10T13:38:22.996" v="14019" actId="20577"/>
          <ac:spMkLst>
            <pc:docMk/>
            <pc:sldMk cId="2698811267" sldId="2145707263"/>
            <ac:spMk id="6" creationId="{98380184-0D0C-B7E7-A2B6-CC55FDD69FCC}"/>
          </ac:spMkLst>
        </pc:spChg>
        <pc:spChg chg="add mod">
          <ac:chgData name="MAZEN KHERALLAH" userId="4d8bae32aa458b2a" providerId="LiveId" clId="{D1F6DF24-7977-416E-A8CB-0CF0122DCE5C}" dt="2023-07-06T11:43:43.403" v="10013"/>
          <ac:spMkLst>
            <pc:docMk/>
            <pc:sldMk cId="2698811267" sldId="2145707263"/>
            <ac:spMk id="8" creationId="{40AAB773-4752-EA47-8C4C-52697FA0A430}"/>
          </ac:spMkLst>
        </pc:spChg>
        <pc:spChg chg="add mod">
          <ac:chgData name="MAZEN KHERALLAH" userId="4d8bae32aa458b2a" providerId="LiveId" clId="{D1F6DF24-7977-416E-A8CB-0CF0122DCE5C}" dt="2023-07-06T11:43:43.403" v="10013"/>
          <ac:spMkLst>
            <pc:docMk/>
            <pc:sldMk cId="2698811267" sldId="2145707263"/>
            <ac:spMk id="9" creationId="{0BA78E28-5072-FDF2-FBBA-B909789346A6}"/>
          </ac:spMkLst>
        </pc:spChg>
        <pc:spChg chg="add mod">
          <ac:chgData name="MAZEN KHERALLAH" userId="4d8bae32aa458b2a" providerId="LiveId" clId="{D1F6DF24-7977-416E-A8CB-0CF0122DCE5C}" dt="2023-07-07T14:35:28.841" v="10854" actId="1076"/>
          <ac:spMkLst>
            <pc:docMk/>
            <pc:sldMk cId="2698811267" sldId="2145707263"/>
            <ac:spMk id="11" creationId="{DD187CE5-6B4E-B851-7B1F-FFBF9B76D4FF}"/>
          </ac:spMkLst>
        </pc:spChg>
        <pc:spChg chg="add del">
          <ac:chgData name="MAZEN KHERALLAH" userId="4d8bae32aa458b2a" providerId="LiveId" clId="{D1F6DF24-7977-416E-A8CB-0CF0122DCE5C}" dt="2023-07-07T14:33:18.276" v="10812" actId="22"/>
          <ac:spMkLst>
            <pc:docMk/>
            <pc:sldMk cId="2698811267" sldId="2145707263"/>
            <ac:spMk id="13" creationId="{5927E6A7-55EF-211F-6A06-396BD307DF98}"/>
          </ac:spMkLst>
        </pc:spChg>
        <pc:spChg chg="add mod">
          <ac:chgData name="MAZEN KHERALLAH" userId="4d8bae32aa458b2a" providerId="LiveId" clId="{D1F6DF24-7977-416E-A8CB-0CF0122DCE5C}" dt="2023-07-07T14:33:53.321" v="10827" actId="1076"/>
          <ac:spMkLst>
            <pc:docMk/>
            <pc:sldMk cId="2698811267" sldId="2145707263"/>
            <ac:spMk id="14" creationId="{8823311E-93D7-A942-C8B0-3451007B2107}"/>
          </ac:spMkLst>
        </pc:spChg>
        <pc:spChg chg="add mod">
          <ac:chgData name="MAZEN KHERALLAH" userId="4d8bae32aa458b2a" providerId="LiveId" clId="{D1F6DF24-7977-416E-A8CB-0CF0122DCE5C}" dt="2023-07-07T14:34:45.247" v="10844" actId="1076"/>
          <ac:spMkLst>
            <pc:docMk/>
            <pc:sldMk cId="2698811267" sldId="2145707263"/>
            <ac:spMk id="15" creationId="{0EAE15F7-2174-9445-62CE-8B86B35B8E3C}"/>
          </ac:spMkLst>
        </pc:spChg>
        <pc:grpChg chg="add del mod">
          <ac:chgData name="MAZEN KHERALLAH" userId="4d8bae32aa458b2a" providerId="LiveId" clId="{D1F6DF24-7977-416E-A8CB-0CF0122DCE5C}" dt="2023-07-06T11:43:46.639" v="10015" actId="478"/>
          <ac:grpSpMkLst>
            <pc:docMk/>
            <pc:sldMk cId="2698811267" sldId="2145707263"/>
            <ac:grpSpMk id="7" creationId="{2B230AA0-BB3E-FF3F-A768-DC8E6A558EB3}"/>
          </ac:grpSpMkLst>
        </pc:grpChg>
        <pc:graphicFrameChg chg="add mod modGraphic">
          <ac:chgData name="MAZEN KHERALLAH" userId="4d8bae32aa458b2a" providerId="LiveId" clId="{D1F6DF24-7977-416E-A8CB-0CF0122DCE5C}" dt="2023-07-07T14:32:54.955" v="10804" actId="20577"/>
          <ac:graphicFrameMkLst>
            <pc:docMk/>
            <pc:sldMk cId="2698811267" sldId="2145707263"/>
            <ac:graphicFrameMk id="2" creationId="{158A40D0-AD5D-8130-C2B6-681AD8F8E485}"/>
          </ac:graphicFrameMkLst>
        </pc:graphicFrameChg>
        <pc:graphicFrameChg chg="add mod modGraphic">
          <ac:chgData name="MAZEN KHERALLAH" userId="4d8bae32aa458b2a" providerId="LiveId" clId="{D1F6DF24-7977-416E-A8CB-0CF0122DCE5C}" dt="2023-07-07T14:33:42.673" v="10823" actId="313"/>
          <ac:graphicFrameMkLst>
            <pc:docMk/>
            <pc:sldMk cId="2698811267" sldId="2145707263"/>
            <ac:graphicFrameMk id="5" creationId="{E88FAE81-AF87-B641-C830-E1EFAA1BDA72}"/>
          </ac:graphicFrameMkLst>
        </pc:graphicFrameChg>
        <pc:graphicFrameChg chg="add mod">
          <ac:chgData name="MAZEN KHERALLAH" userId="4d8bae32aa458b2a" providerId="LiveId" clId="{D1F6DF24-7977-416E-A8CB-0CF0122DCE5C}" dt="2023-07-07T14:34:48.558" v="10851" actId="20577"/>
          <ac:graphicFrameMkLst>
            <pc:docMk/>
            <pc:sldMk cId="2698811267" sldId="2145707263"/>
            <ac:graphicFrameMk id="10" creationId="{673E6E96-6CAC-328C-4EED-4AAD3E457E87}"/>
          </ac:graphicFrameMkLst>
        </pc:graphicFrameChg>
      </pc:sldChg>
      <pc:sldChg chg="addSp modSp new mod">
        <pc:chgData name="MAZEN KHERALLAH" userId="4d8bae32aa458b2a" providerId="LiveId" clId="{D1F6DF24-7977-416E-A8CB-0CF0122DCE5C}" dt="2023-07-07T14:53:21.758" v="11039"/>
        <pc:sldMkLst>
          <pc:docMk/>
          <pc:sldMk cId="487859303" sldId="2145707264"/>
        </pc:sldMkLst>
        <pc:spChg chg="add mod">
          <ac:chgData name="MAZEN KHERALLAH" userId="4d8bae32aa458b2a" providerId="LiveId" clId="{D1F6DF24-7977-416E-A8CB-0CF0122DCE5C}" dt="2023-07-06T11:50:45.386" v="10169" actId="1036"/>
          <ac:spMkLst>
            <pc:docMk/>
            <pc:sldMk cId="487859303" sldId="2145707264"/>
            <ac:spMk id="4" creationId="{17F36A0B-5C08-A42B-3EC4-84AA494045A2}"/>
          </ac:spMkLst>
        </pc:spChg>
        <pc:spChg chg="add mod">
          <ac:chgData name="MAZEN KHERALLAH" userId="4d8bae32aa458b2a" providerId="LiveId" clId="{D1F6DF24-7977-416E-A8CB-0CF0122DCE5C}" dt="2023-07-07T14:04:38.872" v="10355" actId="20577"/>
          <ac:spMkLst>
            <pc:docMk/>
            <pc:sldMk cId="487859303" sldId="2145707264"/>
            <ac:spMk id="6" creationId="{40C2C7EC-035A-0A8F-49A8-8834EA37048B}"/>
          </ac:spMkLst>
        </pc:spChg>
        <pc:spChg chg="add mod">
          <ac:chgData name="MAZEN KHERALLAH" userId="4d8bae32aa458b2a" providerId="LiveId" clId="{D1F6DF24-7977-416E-A8CB-0CF0122DCE5C}" dt="2023-07-07T14:53:21.758" v="11039"/>
          <ac:spMkLst>
            <pc:docMk/>
            <pc:sldMk cId="487859303" sldId="2145707264"/>
            <ac:spMk id="7" creationId="{A56F918A-87A4-4B24-2B6D-A9B84C6601B9}"/>
          </ac:spMkLst>
        </pc:spChg>
        <pc:picChg chg="add mod">
          <ac:chgData name="MAZEN KHERALLAH" userId="4d8bae32aa458b2a" providerId="LiveId" clId="{D1F6DF24-7977-416E-A8CB-0CF0122DCE5C}" dt="2023-07-07T14:03:55.635" v="10343" actId="1076"/>
          <ac:picMkLst>
            <pc:docMk/>
            <pc:sldMk cId="487859303" sldId="2145707264"/>
            <ac:picMk id="3" creationId="{2D511C10-5528-4FA7-E628-F9502B77FBFA}"/>
          </ac:picMkLst>
        </pc:picChg>
      </pc:sldChg>
      <pc:sldChg chg="addSp delSp modSp new mod delAnim modAnim">
        <pc:chgData name="MAZEN KHERALLAH" userId="4d8bae32aa458b2a" providerId="LiveId" clId="{D1F6DF24-7977-416E-A8CB-0CF0122DCE5C}" dt="2023-07-09T20:41:58.617" v="13672"/>
        <pc:sldMkLst>
          <pc:docMk/>
          <pc:sldMk cId="1080192771" sldId="2145707265"/>
        </pc:sldMkLst>
        <pc:spChg chg="add mod">
          <ac:chgData name="MAZEN KHERALLAH" userId="4d8bae32aa458b2a" providerId="LiveId" clId="{D1F6DF24-7977-416E-A8CB-0CF0122DCE5C}" dt="2023-07-06T11:53:25.971" v="10204" actId="1076"/>
          <ac:spMkLst>
            <pc:docMk/>
            <pc:sldMk cId="1080192771" sldId="2145707265"/>
            <ac:spMk id="4" creationId="{65FAAE5A-9F75-F5A1-90A6-FB9FA87D502C}"/>
          </ac:spMkLst>
        </pc:spChg>
        <pc:spChg chg="add mod">
          <ac:chgData name="MAZEN KHERALLAH" userId="4d8bae32aa458b2a" providerId="LiveId" clId="{D1F6DF24-7977-416E-A8CB-0CF0122DCE5C}" dt="2023-07-07T14:05:43.709" v="10368" actId="208"/>
          <ac:spMkLst>
            <pc:docMk/>
            <pc:sldMk cId="1080192771" sldId="2145707265"/>
            <ac:spMk id="8" creationId="{8BEB6385-0BAD-F34B-0451-86800470256A}"/>
          </ac:spMkLst>
        </pc:spChg>
        <pc:spChg chg="add mod">
          <ac:chgData name="MAZEN KHERALLAH" userId="4d8bae32aa458b2a" providerId="LiveId" clId="{D1F6DF24-7977-416E-A8CB-0CF0122DCE5C}" dt="2023-07-07T14:06:00.314" v="10372" actId="1076"/>
          <ac:spMkLst>
            <pc:docMk/>
            <pc:sldMk cId="1080192771" sldId="2145707265"/>
            <ac:spMk id="9" creationId="{393C29EF-7D24-A94F-3C0D-1DAB460FA2B7}"/>
          </ac:spMkLst>
        </pc:spChg>
        <pc:spChg chg="add mod">
          <ac:chgData name="MAZEN KHERALLAH" userId="4d8bae32aa458b2a" providerId="LiveId" clId="{D1F6DF24-7977-416E-A8CB-0CF0122DCE5C}" dt="2023-07-07T14:53:27.695" v="11042"/>
          <ac:spMkLst>
            <pc:docMk/>
            <pc:sldMk cId="1080192771" sldId="2145707265"/>
            <ac:spMk id="10" creationId="{70404C2A-7E9A-4438-DD74-7967BB67F8D2}"/>
          </ac:spMkLst>
        </pc:spChg>
        <pc:graphicFrameChg chg="add del mod">
          <ac:chgData name="MAZEN KHERALLAH" userId="4d8bae32aa458b2a" providerId="LiveId" clId="{D1F6DF24-7977-416E-A8CB-0CF0122DCE5C}" dt="2023-07-07T14:04:59.595" v="10358" actId="21"/>
          <ac:graphicFrameMkLst>
            <pc:docMk/>
            <pc:sldMk cId="1080192771" sldId="2145707265"/>
            <ac:graphicFrameMk id="7" creationId="{A591C264-D847-688A-CCA0-DEB3228CF031}"/>
          </ac:graphicFrameMkLst>
        </pc:graphicFrameChg>
        <pc:picChg chg="add mod">
          <ac:chgData name="MAZEN KHERALLAH" userId="4d8bae32aa458b2a" providerId="LiveId" clId="{D1F6DF24-7977-416E-A8CB-0CF0122DCE5C}" dt="2023-07-07T14:05:49.496" v="10371" actId="1076"/>
          <ac:picMkLst>
            <pc:docMk/>
            <pc:sldMk cId="1080192771" sldId="2145707265"/>
            <ac:picMk id="3" creationId="{7D26EBC8-3A8B-6DA4-778B-6C0594FB3797}"/>
          </ac:picMkLst>
        </pc:picChg>
      </pc:sldChg>
      <pc:sldChg chg="addSp delSp modSp new mod">
        <pc:chgData name="MAZEN KHERALLAH" userId="4d8bae32aa458b2a" providerId="LiveId" clId="{D1F6DF24-7977-416E-A8CB-0CF0122DCE5C}" dt="2023-07-06T11:06:24.564" v="9599" actId="20577"/>
        <pc:sldMkLst>
          <pc:docMk/>
          <pc:sldMk cId="1522597073" sldId="2145707266"/>
        </pc:sldMkLst>
        <pc:spChg chg="mod">
          <ac:chgData name="MAZEN KHERALLAH" userId="4d8bae32aa458b2a" providerId="LiveId" clId="{D1F6DF24-7977-416E-A8CB-0CF0122DCE5C}" dt="2023-07-06T11:06:24.564" v="9599" actId="20577"/>
          <ac:spMkLst>
            <pc:docMk/>
            <pc:sldMk cId="1522597073" sldId="2145707266"/>
            <ac:spMk id="2" creationId="{7BE1F7FF-3EAD-71B9-2695-CB9BCA07B543}"/>
          </ac:spMkLst>
        </pc:spChg>
        <pc:spChg chg="del mod">
          <ac:chgData name="MAZEN KHERALLAH" userId="4d8bae32aa458b2a" providerId="LiveId" clId="{D1F6DF24-7977-416E-A8CB-0CF0122DCE5C}" dt="2023-07-06T11:05:10.355" v="9532" actId="12084"/>
          <ac:spMkLst>
            <pc:docMk/>
            <pc:sldMk cId="1522597073" sldId="2145707266"/>
            <ac:spMk id="3" creationId="{7D814C41-1A01-804B-9806-EA829E786236}"/>
          </ac:spMkLst>
        </pc:spChg>
        <pc:graphicFrameChg chg="add mod">
          <ac:chgData name="MAZEN KHERALLAH" userId="4d8bae32aa458b2a" providerId="LiveId" clId="{D1F6DF24-7977-416E-A8CB-0CF0122DCE5C}" dt="2023-07-06T11:06:00.354" v="9539" actId="20577"/>
          <ac:graphicFrameMkLst>
            <pc:docMk/>
            <pc:sldMk cId="1522597073" sldId="2145707266"/>
            <ac:graphicFrameMk id="4" creationId="{DD5FFED0-50F1-A519-18AA-6E7FAD99AAF3}"/>
          </ac:graphicFrameMkLst>
        </pc:graphicFrameChg>
      </pc:sldChg>
      <pc:sldChg chg="addSp delSp modSp new mod delAnim modAnim">
        <pc:chgData name="MAZEN KHERALLAH" userId="4d8bae32aa458b2a" providerId="LiveId" clId="{D1F6DF24-7977-416E-A8CB-0CF0122DCE5C}" dt="2023-07-10T13:19:58.562" v="13965" actId="208"/>
        <pc:sldMkLst>
          <pc:docMk/>
          <pc:sldMk cId="3819277300" sldId="2145707267"/>
        </pc:sldMkLst>
        <pc:spChg chg="add del mod">
          <ac:chgData name="MAZEN KHERALLAH" userId="4d8bae32aa458b2a" providerId="LiveId" clId="{D1F6DF24-7977-416E-A8CB-0CF0122DCE5C}" dt="2023-07-09T20:18:52.518" v="13295" actId="21"/>
          <ac:spMkLst>
            <pc:docMk/>
            <pc:sldMk cId="3819277300" sldId="2145707267"/>
            <ac:spMk id="2" creationId="{4EDE27F5-E14C-FEBF-DE55-80C369FDCED6}"/>
          </ac:spMkLst>
        </pc:spChg>
        <pc:spChg chg="add mod">
          <ac:chgData name="MAZEN KHERALLAH" userId="4d8bae32aa458b2a" providerId="LiveId" clId="{D1F6DF24-7977-416E-A8CB-0CF0122DCE5C}" dt="2023-07-08T10:56:17.493" v="13036" actId="1076"/>
          <ac:spMkLst>
            <pc:docMk/>
            <pc:sldMk cId="3819277300" sldId="2145707267"/>
            <ac:spMk id="4" creationId="{88C4A651-169A-1E56-8888-50AFA0B29910}"/>
          </ac:spMkLst>
        </pc:spChg>
        <pc:spChg chg="add mod">
          <ac:chgData name="MAZEN KHERALLAH" userId="4d8bae32aa458b2a" providerId="LiveId" clId="{D1F6DF24-7977-416E-A8CB-0CF0122DCE5C}" dt="2023-07-10T13:19:58.562" v="13965" actId="208"/>
          <ac:spMkLst>
            <pc:docMk/>
            <pc:sldMk cId="3819277300" sldId="2145707267"/>
            <ac:spMk id="5" creationId="{E084467E-EE96-A5AA-9CC0-4C260C1C1B7E}"/>
          </ac:spMkLst>
        </pc:spChg>
        <pc:picChg chg="add">
          <ac:chgData name="MAZEN KHERALLAH" userId="4d8bae32aa458b2a" providerId="LiveId" clId="{D1F6DF24-7977-416E-A8CB-0CF0122DCE5C}" dt="2023-07-06T11:36:19.088" v="9841"/>
          <ac:picMkLst>
            <pc:docMk/>
            <pc:sldMk cId="3819277300" sldId="2145707267"/>
            <ac:picMk id="1026" creationId="{0D6DA5BD-1EA5-AFCA-9C27-BA75D5A17B0B}"/>
          </ac:picMkLst>
        </pc:picChg>
      </pc:sldChg>
      <pc:sldChg chg="addSp modSp new mod modNotesTx">
        <pc:chgData name="MAZEN KHERALLAH" userId="4d8bae32aa458b2a" providerId="LiveId" clId="{D1F6DF24-7977-416E-A8CB-0CF0122DCE5C}" dt="2023-07-07T14:53:23.627" v="11040"/>
        <pc:sldMkLst>
          <pc:docMk/>
          <pc:sldMk cId="1443483934" sldId="2145707268"/>
        </pc:sldMkLst>
        <pc:spChg chg="add mod">
          <ac:chgData name="MAZEN KHERALLAH" userId="4d8bae32aa458b2a" providerId="LiveId" clId="{D1F6DF24-7977-416E-A8CB-0CF0122DCE5C}" dt="2023-07-06T11:50:54.248" v="10171"/>
          <ac:spMkLst>
            <pc:docMk/>
            <pc:sldMk cId="1443483934" sldId="2145707268"/>
            <ac:spMk id="4" creationId="{D058C4F4-BA0C-B7DC-4920-9EA7B844D6FB}"/>
          </ac:spMkLst>
        </pc:spChg>
        <pc:spChg chg="add mod">
          <ac:chgData name="MAZEN KHERALLAH" userId="4d8bae32aa458b2a" providerId="LiveId" clId="{D1F6DF24-7977-416E-A8CB-0CF0122DCE5C}" dt="2023-07-07T14:53:23.627" v="11040"/>
          <ac:spMkLst>
            <pc:docMk/>
            <pc:sldMk cId="1443483934" sldId="2145707268"/>
            <ac:spMk id="5" creationId="{10CD44DD-7C81-768C-278C-6A63B9682D59}"/>
          </ac:spMkLst>
        </pc:spChg>
        <pc:picChg chg="add mod">
          <ac:chgData name="MAZEN KHERALLAH" userId="4d8bae32aa458b2a" providerId="LiveId" clId="{D1F6DF24-7977-416E-A8CB-0CF0122DCE5C}" dt="2023-07-07T14:04:55.966" v="10357" actId="14100"/>
          <ac:picMkLst>
            <pc:docMk/>
            <pc:sldMk cId="1443483934" sldId="2145707268"/>
            <ac:picMk id="3" creationId="{27EC4D66-1AD3-15CD-4B95-8299F5E59A6F}"/>
          </ac:picMkLst>
        </pc:picChg>
      </pc:sldChg>
      <pc:sldChg chg="addSp delSp modSp new mod setBg">
        <pc:chgData name="MAZEN KHERALLAH" userId="4d8bae32aa458b2a" providerId="LiveId" clId="{D1F6DF24-7977-416E-A8CB-0CF0122DCE5C}" dt="2023-07-07T14:01:27.206" v="10341" actId="26606"/>
        <pc:sldMkLst>
          <pc:docMk/>
          <pc:sldMk cId="2626830869" sldId="2145707269"/>
        </pc:sldMkLst>
        <pc:spChg chg="add">
          <ac:chgData name="MAZEN KHERALLAH" userId="4d8bae32aa458b2a" providerId="LiveId" clId="{D1F6DF24-7977-416E-A8CB-0CF0122DCE5C}" dt="2023-07-07T14:01:27.206" v="10341" actId="26606"/>
          <ac:spMkLst>
            <pc:docMk/>
            <pc:sldMk cId="2626830869" sldId="2145707269"/>
            <ac:spMk id="5" creationId="{AE1AF813-2D2F-4B78-9216-388AF161EDAA}"/>
          </ac:spMkLst>
        </pc:spChg>
        <pc:spChg chg="add">
          <ac:chgData name="MAZEN KHERALLAH" userId="4d8bae32aa458b2a" providerId="LiveId" clId="{D1F6DF24-7977-416E-A8CB-0CF0122DCE5C}" dt="2023-07-07T14:01:27.206" v="10341" actId="26606"/>
          <ac:spMkLst>
            <pc:docMk/>
            <pc:sldMk cId="2626830869" sldId="2145707269"/>
            <ac:spMk id="6" creationId="{C47181D2-95D5-4439-9BDF-14D4FDC7BD80}"/>
          </ac:spMkLst>
        </pc:spChg>
        <pc:spChg chg="add del">
          <ac:chgData name="MAZEN KHERALLAH" userId="4d8bae32aa458b2a" providerId="LiveId" clId="{D1F6DF24-7977-416E-A8CB-0CF0122DCE5C}" dt="2023-07-07T14:01:03.476" v="10330" actId="26606"/>
          <ac:spMkLst>
            <pc:docMk/>
            <pc:sldMk cId="2626830869" sldId="2145707269"/>
            <ac:spMk id="8" creationId="{C2579DAE-C141-48DB-810E-C070C300819E}"/>
          </ac:spMkLst>
        </pc:spChg>
        <pc:spChg chg="add del">
          <ac:chgData name="MAZEN KHERALLAH" userId="4d8bae32aa458b2a" providerId="LiveId" clId="{D1F6DF24-7977-416E-A8CB-0CF0122DCE5C}" dt="2023-07-07T14:01:03.476" v="10330" actId="26606"/>
          <ac:spMkLst>
            <pc:docMk/>
            <pc:sldMk cId="2626830869" sldId="2145707269"/>
            <ac:spMk id="10" creationId="{02FD90C3-6350-4D5B-9738-6E94EDF30F74}"/>
          </ac:spMkLst>
        </pc:spChg>
        <pc:spChg chg="add del">
          <ac:chgData name="MAZEN KHERALLAH" userId="4d8bae32aa458b2a" providerId="LiveId" clId="{D1F6DF24-7977-416E-A8CB-0CF0122DCE5C}" dt="2023-07-07T14:01:12.476" v="10332" actId="26606"/>
          <ac:spMkLst>
            <pc:docMk/>
            <pc:sldMk cId="2626830869" sldId="2145707269"/>
            <ac:spMk id="12" creationId="{AE1AF813-2D2F-4B78-9216-388AF161EDAA}"/>
          </ac:spMkLst>
        </pc:spChg>
        <pc:spChg chg="add del">
          <ac:chgData name="MAZEN KHERALLAH" userId="4d8bae32aa458b2a" providerId="LiveId" clId="{D1F6DF24-7977-416E-A8CB-0CF0122DCE5C}" dt="2023-07-07T14:01:12.476" v="10332" actId="26606"/>
          <ac:spMkLst>
            <pc:docMk/>
            <pc:sldMk cId="2626830869" sldId="2145707269"/>
            <ac:spMk id="13"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4" creationId="{3CBC4341-33FB-4D46-A7B4-62039B616233}"/>
          </ac:spMkLst>
        </pc:spChg>
        <pc:spChg chg="add del">
          <ac:chgData name="MAZEN KHERALLAH" userId="4d8bae32aa458b2a" providerId="LiveId" clId="{D1F6DF24-7977-416E-A8CB-0CF0122DCE5C}" dt="2023-07-07T14:01:13.813" v="10334" actId="26606"/>
          <ac:spMkLst>
            <pc:docMk/>
            <pc:sldMk cId="2626830869" sldId="2145707269"/>
            <ac:spMk id="15" creationId="{AE1AF813-2D2F-4B78-9216-388AF161EDAA}"/>
          </ac:spMkLst>
        </pc:spChg>
        <pc:spChg chg="add del">
          <ac:chgData name="MAZEN KHERALLAH" userId="4d8bae32aa458b2a" providerId="LiveId" clId="{D1F6DF24-7977-416E-A8CB-0CF0122DCE5C}" dt="2023-07-07T14:01:13.813" v="10334" actId="26606"/>
          <ac:spMkLst>
            <pc:docMk/>
            <pc:sldMk cId="2626830869" sldId="2145707269"/>
            <ac:spMk id="16" creationId="{89394C5B-B8DE-4221-8CA4-A30237DB3241}"/>
          </ac:spMkLst>
        </pc:spChg>
        <pc:spChg chg="add del">
          <ac:chgData name="MAZEN KHERALLAH" userId="4d8bae32aa458b2a" providerId="LiveId" clId="{D1F6DF24-7977-416E-A8CB-0CF0122DCE5C}" dt="2023-07-07T14:01:13.813" v="10334" actId="26606"/>
          <ac:spMkLst>
            <pc:docMk/>
            <pc:sldMk cId="2626830869" sldId="2145707269"/>
            <ac:spMk id="17" creationId="{C47181D2-95D5-4439-9BDF-14D4FDC7BD80}"/>
          </ac:spMkLst>
        </pc:spChg>
        <pc:spChg chg="add del">
          <ac:chgData name="MAZEN KHERALLAH" userId="4d8bae32aa458b2a" providerId="LiveId" clId="{D1F6DF24-7977-416E-A8CB-0CF0122DCE5C}" dt="2023-07-07T14:01:13.813" v="10334" actId="26606"/>
          <ac:spMkLst>
            <pc:docMk/>
            <pc:sldMk cId="2626830869" sldId="2145707269"/>
            <ac:spMk id="18" creationId="{AFF43A89-FF65-44A9-BE4C-DC7389FF9CE1}"/>
          </ac:spMkLst>
        </pc:spChg>
        <pc:spChg chg="add del">
          <ac:chgData name="MAZEN KHERALLAH" userId="4d8bae32aa458b2a" providerId="LiveId" clId="{D1F6DF24-7977-416E-A8CB-0CF0122DCE5C}" dt="2023-07-07T14:01:18.978" v="10336" actId="26606"/>
          <ac:spMkLst>
            <pc:docMk/>
            <pc:sldMk cId="2626830869" sldId="2145707269"/>
            <ac:spMk id="20" creationId="{C2579DAE-C141-48DB-810E-C070C300819E}"/>
          </ac:spMkLst>
        </pc:spChg>
        <pc:spChg chg="add del">
          <ac:chgData name="MAZEN KHERALLAH" userId="4d8bae32aa458b2a" providerId="LiveId" clId="{D1F6DF24-7977-416E-A8CB-0CF0122DCE5C}" dt="2023-07-07T14:01:18.978" v="10336" actId="26606"/>
          <ac:spMkLst>
            <pc:docMk/>
            <pc:sldMk cId="2626830869" sldId="2145707269"/>
            <ac:spMk id="21" creationId="{02FD90C3-6350-4D5B-9738-6E94EDF30F74}"/>
          </ac:spMkLst>
        </pc:spChg>
        <pc:spChg chg="add del">
          <ac:chgData name="MAZEN KHERALLAH" userId="4d8bae32aa458b2a" providerId="LiveId" clId="{D1F6DF24-7977-416E-A8CB-0CF0122DCE5C}" dt="2023-07-07T14:01:18.978" v="10336" actId="26606"/>
          <ac:spMkLst>
            <pc:docMk/>
            <pc:sldMk cId="2626830869" sldId="2145707269"/>
            <ac:spMk id="22" creationId="{BCD2D517-BC35-4439-AC31-06DF764F25FC}"/>
          </ac:spMkLst>
        </pc:spChg>
        <pc:spChg chg="add del">
          <ac:chgData name="MAZEN KHERALLAH" userId="4d8bae32aa458b2a" providerId="LiveId" clId="{D1F6DF24-7977-416E-A8CB-0CF0122DCE5C}" dt="2023-07-07T14:01:18.978" v="10336" actId="26606"/>
          <ac:spMkLst>
            <pc:docMk/>
            <pc:sldMk cId="2626830869" sldId="2145707269"/>
            <ac:spMk id="23" creationId="{2DD3F846-0483-40F5-A881-0C1AD2A0CAD7}"/>
          </ac:spMkLst>
        </pc:spChg>
        <pc:spChg chg="add del">
          <ac:chgData name="MAZEN KHERALLAH" userId="4d8bae32aa458b2a" providerId="LiveId" clId="{D1F6DF24-7977-416E-A8CB-0CF0122DCE5C}" dt="2023-07-07T14:01:21.272" v="10338" actId="26606"/>
          <ac:spMkLst>
            <pc:docMk/>
            <pc:sldMk cId="2626830869" sldId="2145707269"/>
            <ac:spMk id="25" creationId="{C2579DAE-C141-48DB-810E-C070C300819E}"/>
          </ac:spMkLst>
        </pc:spChg>
        <pc:spChg chg="add del">
          <ac:chgData name="MAZEN KHERALLAH" userId="4d8bae32aa458b2a" providerId="LiveId" clId="{D1F6DF24-7977-416E-A8CB-0CF0122DCE5C}" dt="2023-07-07T14:01:21.272" v="10338" actId="26606"/>
          <ac:spMkLst>
            <pc:docMk/>
            <pc:sldMk cId="2626830869" sldId="2145707269"/>
            <ac:spMk id="26" creationId="{02FD90C3-6350-4D5B-9738-6E94EDF30F74}"/>
          </ac:spMkLst>
        </pc:spChg>
        <pc:spChg chg="add del">
          <ac:chgData name="MAZEN KHERALLAH" userId="4d8bae32aa458b2a" providerId="LiveId" clId="{D1F6DF24-7977-416E-A8CB-0CF0122DCE5C}" dt="2023-07-07T14:01:21.272" v="10338" actId="26606"/>
          <ac:spMkLst>
            <pc:docMk/>
            <pc:sldMk cId="2626830869" sldId="2145707269"/>
            <ac:spMk id="27" creationId="{2C7211D9-E545-4D00-9874-641EC7C7BD85}"/>
          </ac:spMkLst>
        </pc:spChg>
        <pc:spChg chg="add del">
          <ac:chgData name="MAZEN KHERALLAH" userId="4d8bae32aa458b2a" providerId="LiveId" clId="{D1F6DF24-7977-416E-A8CB-0CF0122DCE5C}" dt="2023-07-07T14:01:21.272" v="10338" actId="26606"/>
          <ac:spMkLst>
            <pc:docMk/>
            <pc:sldMk cId="2626830869" sldId="2145707269"/>
            <ac:spMk id="28" creationId="{5DBBC34A-8C43-4368-951E-A04EB7C00E32}"/>
          </ac:spMkLst>
        </pc:spChg>
        <pc:spChg chg="add del">
          <ac:chgData name="MAZEN KHERALLAH" userId="4d8bae32aa458b2a" providerId="LiveId" clId="{D1F6DF24-7977-416E-A8CB-0CF0122DCE5C}" dt="2023-07-07T14:01:23.954" v="10340" actId="26606"/>
          <ac:spMkLst>
            <pc:docMk/>
            <pc:sldMk cId="2626830869" sldId="2145707269"/>
            <ac:spMk id="30" creationId="{AE1AF813-2D2F-4B78-9216-388AF161EDAA}"/>
          </ac:spMkLst>
        </pc:spChg>
        <pc:spChg chg="add del">
          <ac:chgData name="MAZEN KHERALLAH" userId="4d8bae32aa458b2a" providerId="LiveId" clId="{D1F6DF24-7977-416E-A8CB-0CF0122DCE5C}" dt="2023-07-07T14:01:23.954" v="10340" actId="26606"/>
          <ac:spMkLst>
            <pc:docMk/>
            <pc:sldMk cId="2626830869" sldId="2145707269"/>
            <ac:spMk id="31" creationId="{C47181D2-95D5-4439-9BDF-14D4FDC7BD80}"/>
          </ac:spMkLst>
        </pc:spChg>
        <pc:picChg chg="add mod">
          <ac:chgData name="MAZEN KHERALLAH" userId="4d8bae32aa458b2a" providerId="LiveId" clId="{D1F6DF24-7977-416E-A8CB-0CF0122DCE5C}" dt="2023-07-07T14:01:27.206" v="10341" actId="26606"/>
          <ac:picMkLst>
            <pc:docMk/>
            <pc:sldMk cId="2626830869" sldId="2145707269"/>
            <ac:picMk id="3" creationId="{834BDB6B-4B7B-C40A-3D6E-14C8E768C882}"/>
          </ac:picMkLst>
        </pc:picChg>
      </pc:sldChg>
      <pc:sldChg chg="addSp delSp modSp add mod modAnim">
        <pc:chgData name="MAZEN KHERALLAH" userId="4d8bae32aa458b2a" providerId="LiveId" clId="{D1F6DF24-7977-416E-A8CB-0CF0122DCE5C}" dt="2023-07-07T14:53:25.402" v="11041"/>
        <pc:sldMkLst>
          <pc:docMk/>
          <pc:sldMk cId="3318393205" sldId="2145707270"/>
        </pc:sldMkLst>
        <pc:spChg chg="add mod">
          <ac:chgData name="MAZEN KHERALLAH" userId="4d8bae32aa458b2a" providerId="LiveId" clId="{D1F6DF24-7977-416E-A8CB-0CF0122DCE5C}" dt="2023-07-07T14:53:25.402" v="11041"/>
          <ac:spMkLst>
            <pc:docMk/>
            <pc:sldMk cId="3318393205" sldId="2145707270"/>
            <ac:spMk id="5" creationId="{A01530EE-CA79-0C88-6A05-E3670F817D59}"/>
          </ac:spMkLst>
        </pc:spChg>
        <pc:graphicFrameChg chg="add mod">
          <ac:chgData name="MAZEN KHERALLAH" userId="4d8bae32aa458b2a" providerId="LiveId" clId="{D1F6DF24-7977-416E-A8CB-0CF0122DCE5C}" dt="2023-07-07T14:05:18.311" v="10365" actId="1076"/>
          <ac:graphicFrameMkLst>
            <pc:docMk/>
            <pc:sldMk cId="3318393205" sldId="2145707270"/>
            <ac:graphicFrameMk id="2" creationId="{CE2960D0-B412-F884-E4AC-383037C7F662}"/>
          </ac:graphicFrameMkLst>
        </pc:graphicFrameChg>
        <pc:picChg chg="del">
          <ac:chgData name="MAZEN KHERALLAH" userId="4d8bae32aa458b2a" providerId="LiveId" clId="{D1F6DF24-7977-416E-A8CB-0CF0122DCE5C}" dt="2023-07-07T14:05:05.286" v="10360" actId="478"/>
          <ac:picMkLst>
            <pc:docMk/>
            <pc:sldMk cId="3318393205" sldId="2145707270"/>
            <ac:picMk id="3" creationId="{27EC4D66-1AD3-15CD-4B95-8299F5E59A6F}"/>
          </ac:picMkLst>
        </pc:picChg>
      </pc:sldChg>
      <pc:sldChg chg="addSp delSp modSp add mod">
        <pc:chgData name="MAZEN KHERALLAH" userId="4d8bae32aa458b2a" providerId="LiveId" clId="{D1F6DF24-7977-416E-A8CB-0CF0122DCE5C}" dt="2023-07-10T13:24:11.047" v="13971" actId="113"/>
        <pc:sldMkLst>
          <pc:docMk/>
          <pc:sldMk cId="2308801676" sldId="2145707271"/>
        </pc:sldMkLst>
        <pc:spChg chg="del">
          <ac:chgData name="MAZEN KHERALLAH" userId="4d8bae32aa458b2a" providerId="LiveId" clId="{D1F6DF24-7977-416E-A8CB-0CF0122DCE5C}" dt="2023-07-07T14:31:33.525" v="10791" actId="478"/>
          <ac:spMkLst>
            <pc:docMk/>
            <pc:sldMk cId="2308801676" sldId="2145707271"/>
            <ac:spMk id="3" creationId="{90DFDFCD-0E33-039A-2962-0B04155EE324}"/>
          </ac:spMkLst>
        </pc:spChg>
        <pc:spChg chg="add mod">
          <ac:chgData name="MAZEN KHERALLAH" userId="4d8bae32aa458b2a" providerId="LiveId" clId="{D1F6DF24-7977-416E-A8CB-0CF0122DCE5C}" dt="2023-07-07T14:31:54.822" v="10800" actId="207"/>
          <ac:spMkLst>
            <pc:docMk/>
            <pc:sldMk cId="2308801676" sldId="2145707271"/>
            <ac:spMk id="5" creationId="{2E4816C4-DDA9-56BC-B092-380E0BF62BCE}"/>
          </ac:spMkLst>
        </pc:spChg>
        <pc:graphicFrameChg chg="mod modGraphic">
          <ac:chgData name="MAZEN KHERALLAH" userId="4d8bae32aa458b2a" providerId="LiveId" clId="{D1F6DF24-7977-416E-A8CB-0CF0122DCE5C}" dt="2023-07-10T13:24:11.047" v="13971" actId="113"/>
          <ac:graphicFrameMkLst>
            <pc:docMk/>
            <pc:sldMk cId="2308801676" sldId="2145707271"/>
            <ac:graphicFrameMk id="2" creationId="{D30994D9-E37E-7873-9807-3BD987EA7EA1}"/>
          </ac:graphicFrameMkLst>
        </pc:graphicFrameChg>
      </pc:sldChg>
      <pc:sldChg chg="addSp delSp modSp new mod modAnim">
        <pc:chgData name="MAZEN KHERALLAH" userId="4d8bae32aa458b2a" providerId="LiveId" clId="{D1F6DF24-7977-416E-A8CB-0CF0122DCE5C}" dt="2023-07-07T14:53:29.909" v="11043"/>
        <pc:sldMkLst>
          <pc:docMk/>
          <pc:sldMk cId="3464426095" sldId="2145707272"/>
        </pc:sldMkLst>
        <pc:spChg chg="add mod">
          <ac:chgData name="MAZEN KHERALLAH" userId="4d8bae32aa458b2a" providerId="LiveId" clId="{D1F6DF24-7977-416E-A8CB-0CF0122DCE5C}" dt="2023-07-07T14:39:27.983" v="10868" actId="122"/>
          <ac:spMkLst>
            <pc:docMk/>
            <pc:sldMk cId="3464426095" sldId="2145707272"/>
            <ac:spMk id="5" creationId="{9FD98F65-BD7B-7124-D933-72748152B3E4}"/>
          </ac:spMkLst>
        </pc:spChg>
        <pc:spChg chg="add mod">
          <ac:chgData name="MAZEN KHERALLAH" userId="4d8bae32aa458b2a" providerId="LiveId" clId="{D1F6DF24-7977-416E-A8CB-0CF0122DCE5C}" dt="2023-07-07T14:53:29.909" v="11043"/>
          <ac:spMkLst>
            <pc:docMk/>
            <pc:sldMk cId="3464426095" sldId="2145707272"/>
            <ac:spMk id="12" creationId="{8005C5D6-E27D-DDCA-1DB0-B3DAC00D8C04}"/>
          </ac:spMkLst>
        </pc:spChg>
        <pc:picChg chg="add">
          <ac:chgData name="MAZEN KHERALLAH" userId="4d8bae32aa458b2a" providerId="LiveId" clId="{D1F6DF24-7977-416E-A8CB-0CF0122DCE5C}" dt="2023-07-07T14:38:45.889" v="10856" actId="22"/>
          <ac:picMkLst>
            <pc:docMk/>
            <pc:sldMk cId="3464426095" sldId="2145707272"/>
            <ac:picMk id="3" creationId="{8327F12B-4B4A-70C6-49DD-90318E42AC27}"/>
          </ac:picMkLst>
        </pc:picChg>
        <pc:picChg chg="add del">
          <ac:chgData name="MAZEN KHERALLAH" userId="4d8bae32aa458b2a" providerId="LiveId" clId="{D1F6DF24-7977-416E-A8CB-0CF0122DCE5C}" dt="2023-07-07T14:47:00.745" v="11023" actId="478"/>
          <ac:picMkLst>
            <pc:docMk/>
            <pc:sldMk cId="3464426095" sldId="2145707272"/>
            <ac:picMk id="7" creationId="{A7911207-E3E8-8CD8-7B4E-D2F0F802216E}"/>
          </ac:picMkLst>
        </pc:picChg>
        <pc:picChg chg="add del">
          <ac:chgData name="MAZEN KHERALLAH" userId="4d8bae32aa458b2a" providerId="LiveId" clId="{D1F6DF24-7977-416E-A8CB-0CF0122DCE5C}" dt="2023-07-07T14:47:59.165" v="11025" actId="478"/>
          <ac:picMkLst>
            <pc:docMk/>
            <pc:sldMk cId="3464426095" sldId="2145707272"/>
            <ac:picMk id="9" creationId="{FC9145C0-13EF-E326-9759-7CE5826B9B98}"/>
          </ac:picMkLst>
        </pc:picChg>
        <pc:picChg chg="add mod">
          <ac:chgData name="MAZEN KHERALLAH" userId="4d8bae32aa458b2a" providerId="LiveId" clId="{D1F6DF24-7977-416E-A8CB-0CF0122DCE5C}" dt="2023-07-07T14:48:05.699" v="11028" actId="1076"/>
          <ac:picMkLst>
            <pc:docMk/>
            <pc:sldMk cId="3464426095" sldId="2145707272"/>
            <ac:picMk id="11" creationId="{41CCB402-6FED-1CA2-9A74-4873D8459148}"/>
          </ac:picMkLst>
        </pc:picChg>
      </pc:sldChg>
      <pc:sldChg chg="addSp delSp modSp new mod modClrScheme chgLayout">
        <pc:chgData name="MAZEN KHERALLAH" userId="4d8bae32aa458b2a" providerId="LiveId" clId="{D1F6DF24-7977-416E-A8CB-0CF0122DCE5C}" dt="2023-07-08T02:16:08.079" v="11716" actId="12100"/>
        <pc:sldMkLst>
          <pc:docMk/>
          <pc:sldMk cId="3561413314" sldId="2145707273"/>
        </pc:sldMkLst>
        <pc:spChg chg="add mod ord">
          <ac:chgData name="MAZEN KHERALLAH" userId="4d8bae32aa458b2a" providerId="LiveId" clId="{D1F6DF24-7977-416E-A8CB-0CF0122DCE5C}" dt="2023-07-08T02:15:43.847" v="11713" actId="6264"/>
          <ac:spMkLst>
            <pc:docMk/>
            <pc:sldMk cId="3561413314" sldId="2145707273"/>
            <ac:spMk id="3" creationId="{DDC53BF9-D2E7-12B5-A0AD-7450CBB56E9F}"/>
          </ac:spMkLst>
        </pc:spChg>
        <pc:spChg chg="add del mod ord">
          <ac:chgData name="MAZEN KHERALLAH" userId="4d8bae32aa458b2a" providerId="LiveId" clId="{D1F6DF24-7977-416E-A8CB-0CF0122DCE5C}" dt="2023-07-08T02:15:43.847" v="11713" actId="6264"/>
          <ac:spMkLst>
            <pc:docMk/>
            <pc:sldMk cId="3561413314" sldId="2145707273"/>
            <ac:spMk id="4" creationId="{E8EE934A-A434-12A6-A658-4E90DE54D69C}"/>
          </ac:spMkLst>
        </pc:spChg>
        <pc:spChg chg="add del mod">
          <ac:chgData name="MAZEN KHERALLAH" userId="4d8bae32aa458b2a" providerId="LiveId" clId="{D1F6DF24-7977-416E-A8CB-0CF0122DCE5C}" dt="2023-07-08T02:15:43.847" v="11713" actId="6264"/>
          <ac:spMkLst>
            <pc:docMk/>
            <pc:sldMk cId="3561413314" sldId="2145707273"/>
            <ac:spMk id="5" creationId="{93979936-2071-6A91-698B-7ACBDECD6A49}"/>
          </ac:spMkLst>
        </pc:spChg>
        <pc:spChg chg="add del mod ord">
          <ac:chgData name="MAZEN KHERALLAH" userId="4d8bae32aa458b2a" providerId="LiveId" clId="{D1F6DF24-7977-416E-A8CB-0CF0122DCE5C}" dt="2023-07-08T02:15:47.692" v="11714"/>
          <ac:spMkLst>
            <pc:docMk/>
            <pc:sldMk cId="3561413314" sldId="2145707273"/>
            <ac:spMk id="6" creationId="{00A6F60B-3086-EE67-4D87-EAF332A2941F}"/>
          </ac:spMkLst>
        </pc:spChg>
        <pc:graphicFrameChg chg="add del mod modGraphic">
          <ac:chgData name="MAZEN KHERALLAH" userId="4d8bae32aa458b2a" providerId="LiveId" clId="{D1F6DF24-7977-416E-A8CB-0CF0122DCE5C}" dt="2023-07-08T02:15:40.919" v="11712" actId="21"/>
          <ac:graphicFrameMkLst>
            <pc:docMk/>
            <pc:sldMk cId="3561413314" sldId="2145707273"/>
            <ac:graphicFrameMk id="2" creationId="{386E4ED3-B9B2-62C3-5C95-EB1A292192FA}"/>
          </ac:graphicFrameMkLst>
        </pc:graphicFrameChg>
        <pc:graphicFrameChg chg="add mod">
          <ac:chgData name="MAZEN KHERALLAH" userId="4d8bae32aa458b2a" providerId="LiveId" clId="{D1F6DF24-7977-416E-A8CB-0CF0122DCE5C}" dt="2023-07-08T02:16:08.079" v="11716" actId="12100"/>
          <ac:graphicFrameMkLst>
            <pc:docMk/>
            <pc:sldMk cId="3561413314" sldId="2145707273"/>
            <ac:graphicFrameMk id="7" creationId="{C8E12490-E5FE-F04A-D1DA-67ABF1BDFEE3}"/>
          </ac:graphicFrameMkLst>
        </pc:graphicFrameChg>
      </pc:sldChg>
      <pc:sldChg chg="addSp delSp modSp new mod ord modAnim">
        <pc:chgData name="MAZEN KHERALLAH" userId="4d8bae32aa458b2a" providerId="LiveId" clId="{D1F6DF24-7977-416E-A8CB-0CF0122DCE5C}" dt="2023-07-08T02:23:20.179" v="12117"/>
        <pc:sldMkLst>
          <pc:docMk/>
          <pc:sldMk cId="3908344059" sldId="2145707274"/>
        </pc:sldMkLst>
        <pc:spChg chg="mod">
          <ac:chgData name="MAZEN KHERALLAH" userId="4d8bae32aa458b2a" providerId="LiveId" clId="{D1F6DF24-7977-416E-A8CB-0CF0122DCE5C}" dt="2023-07-07T16:31:05.322" v="11354" actId="20577"/>
          <ac:spMkLst>
            <pc:docMk/>
            <pc:sldMk cId="3908344059" sldId="2145707274"/>
            <ac:spMk id="2" creationId="{38F24B2B-7633-638F-D10E-4D27626D68B6}"/>
          </ac:spMkLst>
        </pc:spChg>
        <pc:spChg chg="del">
          <ac:chgData name="MAZEN KHERALLAH" userId="4d8bae32aa458b2a" providerId="LiveId" clId="{D1F6DF24-7977-416E-A8CB-0CF0122DCE5C}" dt="2023-07-07T16:24:49.167" v="11046" actId="22"/>
          <ac:spMkLst>
            <pc:docMk/>
            <pc:sldMk cId="3908344059" sldId="2145707274"/>
            <ac:spMk id="3" creationId="{82CCFA6A-1325-FD39-C743-E83CE79E4A2F}"/>
          </ac:spMkLst>
        </pc:spChg>
        <pc:spChg chg="add del mod">
          <ac:chgData name="MAZEN KHERALLAH" userId="4d8bae32aa458b2a" providerId="LiveId" clId="{D1F6DF24-7977-416E-A8CB-0CF0122DCE5C}" dt="2023-07-07T16:24:57.747" v="11050"/>
          <ac:spMkLst>
            <pc:docMk/>
            <pc:sldMk cId="3908344059" sldId="2145707274"/>
            <ac:spMk id="7" creationId="{D3FA4409-6C9F-F49F-7B20-D081D80EA042}"/>
          </ac:spMkLst>
        </pc:spChg>
        <pc:spChg chg="add mod">
          <ac:chgData name="MAZEN KHERALLAH" userId="4d8bae32aa458b2a" providerId="LiveId" clId="{D1F6DF24-7977-416E-A8CB-0CF0122DCE5C}" dt="2023-07-07T16:26:02.138" v="11236" actId="404"/>
          <ac:spMkLst>
            <pc:docMk/>
            <pc:sldMk cId="3908344059" sldId="2145707274"/>
            <ac:spMk id="12" creationId="{8C8FF68A-F8B9-D963-81FB-52707975AB94}"/>
          </ac:spMkLst>
        </pc:spChg>
        <pc:spChg chg="add mod">
          <ac:chgData name="MAZEN KHERALLAH" userId="4d8bae32aa458b2a" providerId="LiveId" clId="{D1F6DF24-7977-416E-A8CB-0CF0122DCE5C}" dt="2023-07-07T16:27:12.671" v="11265" actId="1076"/>
          <ac:spMkLst>
            <pc:docMk/>
            <pc:sldMk cId="3908344059" sldId="2145707274"/>
            <ac:spMk id="14" creationId="{0E9B5E05-BC60-6ECF-8119-2769EBC730F1}"/>
          </ac:spMkLst>
        </pc:spChg>
        <pc:graphicFrameChg chg="add mod">
          <ac:chgData name="MAZEN KHERALLAH" userId="4d8bae32aa458b2a" providerId="LiveId" clId="{D1F6DF24-7977-416E-A8CB-0CF0122DCE5C}" dt="2023-07-07T16:30:54.162" v="11327" actId="14100"/>
          <ac:graphicFrameMkLst>
            <pc:docMk/>
            <pc:sldMk cId="3908344059" sldId="2145707274"/>
            <ac:graphicFrameMk id="17" creationId="{4AC9D486-740A-6D0C-B05B-6F8CEB8E5475}"/>
          </ac:graphicFrameMkLst>
        </pc:graphicFrameChg>
        <pc:picChg chg="add del mod ord">
          <ac:chgData name="MAZEN KHERALLAH" userId="4d8bae32aa458b2a" providerId="LiveId" clId="{D1F6DF24-7977-416E-A8CB-0CF0122DCE5C}" dt="2023-07-07T16:24:51.328" v="11047" actId="478"/>
          <ac:picMkLst>
            <pc:docMk/>
            <pc:sldMk cId="3908344059" sldId="2145707274"/>
            <ac:picMk id="5" creationId="{51697A1A-869C-3856-52A9-0E26F2F371F7}"/>
          </ac:picMkLst>
        </pc:picChg>
        <pc:picChg chg="add del">
          <ac:chgData name="MAZEN KHERALLAH" userId="4d8bae32aa458b2a" providerId="LiveId" clId="{D1F6DF24-7977-416E-A8CB-0CF0122DCE5C}" dt="2023-07-07T16:24:54.160" v="11049" actId="21"/>
          <ac:picMkLst>
            <pc:docMk/>
            <pc:sldMk cId="3908344059" sldId="2145707274"/>
            <ac:picMk id="9" creationId="{F0F74919-00DD-CA13-22D5-A56376AF9A2D}"/>
          </ac:picMkLst>
        </pc:picChg>
        <pc:picChg chg="add mod">
          <ac:chgData name="MAZEN KHERALLAH" userId="4d8bae32aa458b2a" providerId="LiveId" clId="{D1F6DF24-7977-416E-A8CB-0CF0122DCE5C}" dt="2023-07-07T16:27:17.970" v="11266" actId="208"/>
          <ac:picMkLst>
            <pc:docMk/>
            <pc:sldMk cId="3908344059" sldId="2145707274"/>
            <ac:picMk id="10" creationId="{1E398823-722C-3BC2-00AA-A105BA3C0C55}"/>
          </ac:picMkLst>
        </pc:picChg>
      </pc:sldChg>
      <pc:sldChg chg="addSp delSp modSp new mod ord modClrScheme chgLayout">
        <pc:chgData name="MAZEN KHERALLAH" userId="4d8bae32aa458b2a" providerId="LiveId" clId="{D1F6DF24-7977-416E-A8CB-0CF0122DCE5C}" dt="2023-07-08T02:32:32.862" v="12295" actId="14100"/>
        <pc:sldMkLst>
          <pc:docMk/>
          <pc:sldMk cId="774357571" sldId="2145707275"/>
        </pc:sldMkLst>
        <pc:spChg chg="del">
          <ac:chgData name="MAZEN KHERALLAH" userId="4d8bae32aa458b2a" providerId="LiveId" clId="{D1F6DF24-7977-416E-A8CB-0CF0122DCE5C}" dt="2023-07-07T16:32:22.128" v="11357" actId="700"/>
          <ac:spMkLst>
            <pc:docMk/>
            <pc:sldMk cId="774357571" sldId="2145707275"/>
            <ac:spMk id="2" creationId="{D4F5E336-EDFA-74E5-51E2-59519261AF6C}"/>
          </ac:spMkLst>
        </pc:spChg>
        <pc:spChg chg="del">
          <ac:chgData name="MAZEN KHERALLAH" userId="4d8bae32aa458b2a" providerId="LiveId" clId="{D1F6DF24-7977-416E-A8CB-0CF0122DCE5C}" dt="2023-07-07T16:32:22.128" v="11357" actId="700"/>
          <ac:spMkLst>
            <pc:docMk/>
            <pc:sldMk cId="774357571" sldId="2145707275"/>
            <ac:spMk id="3" creationId="{721551E0-48AE-35D8-10C3-418B0C42C115}"/>
          </ac:spMkLst>
        </pc:spChg>
        <pc:spChg chg="add mod">
          <ac:chgData name="MAZEN KHERALLAH" userId="4d8bae32aa458b2a" providerId="LiveId" clId="{D1F6DF24-7977-416E-A8CB-0CF0122DCE5C}" dt="2023-07-08T02:31:20.208" v="12189" actId="1076"/>
          <ac:spMkLst>
            <pc:docMk/>
            <pc:sldMk cId="774357571" sldId="2145707275"/>
            <ac:spMk id="3" creationId="{DEF8CE84-3FAD-D1CA-A548-33051241CAF3}"/>
          </ac:spMkLst>
        </pc:spChg>
        <pc:spChg chg="add mod">
          <ac:chgData name="MAZEN KHERALLAH" userId="4d8bae32aa458b2a" providerId="LiveId" clId="{D1F6DF24-7977-416E-A8CB-0CF0122DCE5C}" dt="2023-07-08T02:32:32.862" v="12295" actId="14100"/>
          <ac:spMkLst>
            <pc:docMk/>
            <pc:sldMk cId="774357571" sldId="2145707275"/>
            <ac:spMk id="5" creationId="{DC67BA1D-3F59-F1E7-3C8E-CF5E2567CD92}"/>
          </ac:spMkLst>
        </pc:spChg>
        <pc:picChg chg="add del">
          <ac:chgData name="MAZEN KHERALLAH" userId="4d8bae32aa458b2a" providerId="LiveId" clId="{D1F6DF24-7977-416E-A8CB-0CF0122DCE5C}" dt="2023-07-07T16:32:24.860" v="11359" actId="478"/>
          <ac:picMkLst>
            <pc:docMk/>
            <pc:sldMk cId="774357571" sldId="2145707275"/>
            <ac:picMk id="5" creationId="{6CBCA772-E764-AA92-4033-6F8CA9460F87}"/>
          </ac:picMkLst>
        </pc:picChg>
        <pc:picChg chg="add mod">
          <ac:chgData name="MAZEN KHERALLAH" userId="4d8bae32aa458b2a" providerId="LiveId" clId="{D1F6DF24-7977-416E-A8CB-0CF0122DCE5C}" dt="2023-07-07T16:33:44.711" v="11369" actId="1582"/>
          <ac:picMkLst>
            <pc:docMk/>
            <pc:sldMk cId="774357571" sldId="2145707275"/>
            <ac:picMk id="7" creationId="{C8F27FDB-A872-43EA-9429-A51C368EE9CD}"/>
          </ac:picMkLst>
        </pc:picChg>
        <pc:picChg chg="add del">
          <ac:chgData name="MAZEN KHERALLAH" userId="4d8bae32aa458b2a" providerId="LiveId" clId="{D1F6DF24-7977-416E-A8CB-0CF0122DCE5C}" dt="2023-07-07T16:33:25.693" v="11364" actId="478"/>
          <ac:picMkLst>
            <pc:docMk/>
            <pc:sldMk cId="774357571" sldId="2145707275"/>
            <ac:picMk id="9" creationId="{8501DF47-2E5F-D284-810E-7D7A823BD4CA}"/>
          </ac:picMkLst>
        </pc:picChg>
        <pc:picChg chg="add mod">
          <ac:chgData name="MAZEN KHERALLAH" userId="4d8bae32aa458b2a" providerId="LiveId" clId="{D1F6DF24-7977-416E-A8CB-0CF0122DCE5C}" dt="2023-07-08T02:31:17.044" v="12188" actId="1076"/>
          <ac:picMkLst>
            <pc:docMk/>
            <pc:sldMk cId="774357571" sldId="2145707275"/>
            <ac:picMk id="11" creationId="{24944719-3EC4-BDFF-C1A1-F905BD4CFFE6}"/>
          </ac:picMkLst>
        </pc:picChg>
      </pc:sldChg>
      <pc:sldChg chg="add del ord">
        <pc:chgData name="MAZEN KHERALLAH" userId="4d8bae32aa458b2a" providerId="LiveId" clId="{D1F6DF24-7977-416E-A8CB-0CF0122DCE5C}" dt="2023-07-08T02:42:10.933" v="12853" actId="47"/>
        <pc:sldMkLst>
          <pc:docMk/>
          <pc:sldMk cId="2297206803" sldId="2145707276"/>
        </pc:sldMkLst>
      </pc:sldChg>
      <pc:sldChg chg="new del">
        <pc:chgData name="MAZEN KHERALLAH" userId="4d8bae32aa458b2a" providerId="LiveId" clId="{D1F6DF24-7977-416E-A8CB-0CF0122DCE5C}" dt="2023-07-07T16:34:23.233" v="11375" actId="47"/>
        <pc:sldMkLst>
          <pc:docMk/>
          <pc:sldMk cId="4226520209" sldId="2145707277"/>
        </pc:sldMkLst>
      </pc:sldChg>
      <pc:sldChg chg="addSp modSp add mod">
        <pc:chgData name="MAZEN KHERALLAH" userId="4d8bae32aa458b2a" providerId="LiveId" clId="{D1F6DF24-7977-416E-A8CB-0CF0122DCE5C}" dt="2023-07-08T02:51:07.857" v="13027" actId="20577"/>
        <pc:sldMkLst>
          <pc:docMk/>
          <pc:sldMk cId="1136988221" sldId="2145707278"/>
        </pc:sldMkLst>
        <pc:spChg chg="mod">
          <ac:chgData name="MAZEN KHERALLAH" userId="4d8bae32aa458b2a" providerId="LiveId" clId="{D1F6DF24-7977-416E-A8CB-0CF0122DCE5C}" dt="2023-07-07T16:34:31.232" v="11399" actId="20577"/>
          <ac:spMkLst>
            <pc:docMk/>
            <pc:sldMk cId="1136988221" sldId="2145707278"/>
            <ac:spMk id="2" creationId="{6E46F129-B1A0-0D55-BA5C-9A2556F71185}"/>
          </ac:spMkLst>
        </pc:spChg>
        <pc:spChg chg="add mod">
          <ac:chgData name="MAZEN KHERALLAH" userId="4d8bae32aa458b2a" providerId="LiveId" clId="{D1F6DF24-7977-416E-A8CB-0CF0122DCE5C}" dt="2023-07-07T16:37:34.389" v="11706" actId="113"/>
          <ac:spMkLst>
            <pc:docMk/>
            <pc:sldMk cId="1136988221" sldId="2145707278"/>
            <ac:spMk id="3" creationId="{8E6E3A3C-9658-BD7F-75E4-0D27377B253B}"/>
          </ac:spMkLst>
        </pc:spChg>
        <pc:graphicFrameChg chg="mod">
          <ac:chgData name="MAZEN KHERALLAH" userId="4d8bae32aa458b2a" providerId="LiveId" clId="{D1F6DF24-7977-416E-A8CB-0CF0122DCE5C}" dt="2023-07-08T02:51:07.857" v="13027" actId="20577"/>
          <ac:graphicFrameMkLst>
            <pc:docMk/>
            <pc:sldMk cId="1136988221" sldId="2145707278"/>
            <ac:graphicFrameMk id="4" creationId="{4074294E-2101-4B0C-7417-A7D9140B9B24}"/>
          </ac:graphicFrameMkLst>
        </pc:graphicFrameChg>
      </pc:sldChg>
      <pc:sldChg chg="modSp new mod">
        <pc:chgData name="MAZEN KHERALLAH" userId="4d8bae32aa458b2a" providerId="LiveId" clId="{D1F6DF24-7977-416E-A8CB-0CF0122DCE5C}" dt="2023-07-08T02:48:58.047" v="12989" actId="20577"/>
        <pc:sldMkLst>
          <pc:docMk/>
          <pc:sldMk cId="761751667" sldId="2145707279"/>
        </pc:sldMkLst>
        <pc:spChg chg="mod">
          <ac:chgData name="MAZEN KHERALLAH" userId="4d8bae32aa458b2a" providerId="LiveId" clId="{D1F6DF24-7977-416E-A8CB-0CF0122DCE5C}" dt="2023-07-08T02:48:58.047" v="12989" actId="20577"/>
          <ac:spMkLst>
            <pc:docMk/>
            <pc:sldMk cId="761751667" sldId="2145707279"/>
            <ac:spMk id="2" creationId="{4CEF5A92-FF7C-A00F-116E-A0F65B0EE543}"/>
          </ac:spMkLst>
        </pc:spChg>
        <pc:spChg chg="mod">
          <ac:chgData name="MAZEN KHERALLAH" userId="4d8bae32aa458b2a" providerId="LiveId" clId="{D1F6DF24-7977-416E-A8CB-0CF0122DCE5C}" dt="2023-07-08T02:21:40.981" v="12107" actId="404"/>
          <ac:spMkLst>
            <pc:docMk/>
            <pc:sldMk cId="761751667" sldId="2145707279"/>
            <ac:spMk id="3" creationId="{3BAD7B6D-553B-D6E0-E780-F076AF592E97}"/>
          </ac:spMkLst>
        </pc:spChg>
      </pc:sldChg>
      <pc:sldChg chg="modSp add modAnim">
        <pc:chgData name="MAZEN KHERALLAH" userId="4d8bae32aa458b2a" providerId="LiveId" clId="{D1F6DF24-7977-416E-A8CB-0CF0122DCE5C}" dt="2023-07-08T02:25:07.606" v="12143" actId="6549"/>
        <pc:sldMkLst>
          <pc:docMk/>
          <pc:sldMk cId="2414992422" sldId="2145707280"/>
        </pc:sldMkLst>
        <pc:spChg chg="mod">
          <ac:chgData name="MAZEN KHERALLAH" userId="4d8bae32aa458b2a" providerId="LiveId" clId="{D1F6DF24-7977-416E-A8CB-0CF0122DCE5C}" dt="2023-07-08T02:25:07.606" v="12143" actId="6549"/>
          <ac:spMkLst>
            <pc:docMk/>
            <pc:sldMk cId="2414992422" sldId="2145707280"/>
            <ac:spMk id="2" creationId="{6E46F129-B1A0-0D55-BA5C-9A2556F71185}"/>
          </ac:spMkLst>
        </pc:spChg>
      </pc:sldChg>
      <pc:sldChg chg="add del">
        <pc:chgData name="MAZEN KHERALLAH" userId="4d8bae32aa458b2a" providerId="LiveId" clId="{D1F6DF24-7977-416E-A8CB-0CF0122DCE5C}" dt="2023-07-08T02:32:55.889" v="12299" actId="47"/>
        <pc:sldMkLst>
          <pc:docMk/>
          <pc:sldMk cId="4125262065" sldId="2145707281"/>
        </pc:sldMkLst>
      </pc:sldChg>
      <pc:sldChg chg="add ord modAnim">
        <pc:chgData name="MAZEN KHERALLAH" userId="4d8bae32aa458b2a" providerId="LiveId" clId="{D1F6DF24-7977-416E-A8CB-0CF0122DCE5C}" dt="2023-07-08T02:33:38.363" v="12321"/>
        <pc:sldMkLst>
          <pc:docMk/>
          <pc:sldMk cId="4273984593" sldId="2145707282"/>
        </pc:sldMkLst>
      </pc:sldChg>
      <pc:sldChg chg="add modAnim">
        <pc:chgData name="MAZEN KHERALLAH" userId="4d8bae32aa458b2a" providerId="LiveId" clId="{D1F6DF24-7977-416E-A8CB-0CF0122DCE5C}" dt="2023-07-08T02:42:36.559" v="12863"/>
        <pc:sldMkLst>
          <pc:docMk/>
          <pc:sldMk cId="3884368250" sldId="2145707283"/>
        </pc:sldMkLst>
      </pc:sldChg>
      <pc:sldChg chg="add">
        <pc:chgData name="MAZEN KHERALLAH" userId="4d8bae32aa458b2a" providerId="LiveId" clId="{D1F6DF24-7977-416E-A8CB-0CF0122DCE5C}" dt="2023-07-08T02:50:34.056" v="12990"/>
        <pc:sldMkLst>
          <pc:docMk/>
          <pc:sldMk cId="2659891325" sldId="2145707284"/>
        </pc:sldMkLst>
      </pc:sldChg>
      <pc:sldChg chg="addSp delSp modSp new mod ord modNotesTx">
        <pc:chgData name="MAZEN KHERALLAH" userId="4d8bae32aa458b2a" providerId="LiveId" clId="{D1F6DF24-7977-416E-A8CB-0CF0122DCE5C}" dt="2023-07-09T20:12:26.246" v="13282"/>
        <pc:sldMkLst>
          <pc:docMk/>
          <pc:sldMk cId="450477800" sldId="2145707285"/>
        </pc:sldMkLst>
        <pc:spChg chg="mod">
          <ac:chgData name="MAZEN KHERALLAH" userId="4d8bae32aa458b2a" providerId="LiveId" clId="{D1F6DF24-7977-416E-A8CB-0CF0122DCE5C}" dt="2023-07-08T11:55:39.488" v="13052" actId="404"/>
          <ac:spMkLst>
            <pc:docMk/>
            <pc:sldMk cId="450477800" sldId="2145707285"/>
            <ac:spMk id="2" creationId="{E2912453-6FAF-1A71-5730-099E5A6A7A50}"/>
          </ac:spMkLst>
        </pc:spChg>
        <pc:spChg chg="del">
          <ac:chgData name="MAZEN KHERALLAH" userId="4d8bae32aa458b2a" providerId="LiveId" clId="{D1F6DF24-7977-416E-A8CB-0CF0122DCE5C}" dt="2023-07-08T11:54:56.503" v="13039"/>
          <ac:spMkLst>
            <pc:docMk/>
            <pc:sldMk cId="450477800" sldId="2145707285"/>
            <ac:spMk id="3" creationId="{3369AFD7-CA0C-E01C-758B-FFB39D0674BB}"/>
          </ac:spMkLst>
        </pc:spChg>
        <pc:spChg chg="add mod">
          <ac:chgData name="MAZEN KHERALLAH" userId="4d8bae32aa458b2a" providerId="LiveId" clId="{D1F6DF24-7977-416E-A8CB-0CF0122DCE5C}" dt="2023-07-08T11:56:10.971" v="13057" actId="1076"/>
          <ac:spMkLst>
            <pc:docMk/>
            <pc:sldMk cId="450477800" sldId="2145707285"/>
            <ac:spMk id="5" creationId="{EC5151BD-17C8-E404-E9F2-24BA2F49F063}"/>
          </ac:spMkLst>
        </pc:spChg>
        <pc:spChg chg="add mod">
          <ac:chgData name="MAZEN KHERALLAH" userId="4d8bae32aa458b2a" providerId="LiveId" clId="{D1F6DF24-7977-416E-A8CB-0CF0122DCE5C}" dt="2023-07-08T11:57:21.766" v="13080" actId="207"/>
          <ac:spMkLst>
            <pc:docMk/>
            <pc:sldMk cId="450477800" sldId="2145707285"/>
            <ac:spMk id="7" creationId="{1C6ADC2B-60ED-B8CD-850B-605A532EDB0B}"/>
          </ac:spMkLst>
        </pc:spChg>
        <pc:spChg chg="add del mod">
          <ac:chgData name="MAZEN KHERALLAH" userId="4d8bae32aa458b2a" providerId="LiveId" clId="{D1F6DF24-7977-416E-A8CB-0CF0122DCE5C}" dt="2023-07-09T19:59:09.847" v="13268"/>
          <ac:spMkLst>
            <pc:docMk/>
            <pc:sldMk cId="450477800" sldId="2145707285"/>
            <ac:spMk id="11" creationId="{B343A102-3679-2614-65A3-C2B4B6038A85}"/>
          </ac:spMkLst>
        </pc:spChg>
        <pc:graphicFrameChg chg="add del mod">
          <ac:chgData name="MAZEN KHERALLAH" userId="4d8bae32aa458b2a" providerId="LiveId" clId="{D1F6DF24-7977-416E-A8CB-0CF0122DCE5C}" dt="2023-07-09T19:59:07.325" v="13267" actId="21"/>
          <ac:graphicFrameMkLst>
            <pc:docMk/>
            <pc:sldMk cId="450477800" sldId="2145707285"/>
            <ac:graphicFrameMk id="10" creationId="{6462A41C-CC71-1547-8FAA-0148A33F3EF8}"/>
          </ac:graphicFrameMkLst>
        </pc:graphicFrameChg>
        <pc:graphicFrameChg chg="add mod">
          <ac:chgData name="MAZEN KHERALLAH" userId="4d8bae32aa458b2a" providerId="LiveId" clId="{D1F6DF24-7977-416E-A8CB-0CF0122DCE5C}" dt="2023-07-09T19:59:28.143" v="13270" actId="207"/>
          <ac:graphicFrameMkLst>
            <pc:docMk/>
            <pc:sldMk cId="450477800" sldId="2145707285"/>
            <ac:graphicFrameMk id="12" creationId="{0C7C86D5-FDC2-59B2-B179-06C2489093FE}"/>
          </ac:graphicFrameMkLst>
        </pc:graphicFrameChg>
        <pc:picChg chg="add del mod">
          <ac:chgData name="MAZEN KHERALLAH" userId="4d8bae32aa458b2a" providerId="LiveId" clId="{D1F6DF24-7977-416E-A8CB-0CF0122DCE5C}" dt="2023-07-09T19:59:01.979" v="13266" actId="478"/>
          <ac:picMkLst>
            <pc:docMk/>
            <pc:sldMk cId="450477800" sldId="2145707285"/>
            <ac:picMk id="1026" creationId="{F881F266-AA7E-C327-8202-D584C73A90E5}"/>
          </ac:picMkLst>
        </pc:picChg>
      </pc:sldChg>
      <pc:sldChg chg="addSp delSp modSp new mod modNotesTx">
        <pc:chgData name="MAZEN KHERALLAH" userId="4d8bae32aa458b2a" providerId="LiveId" clId="{D1F6DF24-7977-416E-A8CB-0CF0122DCE5C}" dt="2023-07-09T20:39:48.978" v="13663"/>
        <pc:sldMkLst>
          <pc:docMk/>
          <pc:sldMk cId="3073399503" sldId="2145707286"/>
        </pc:sldMkLst>
        <pc:spChg chg="mod">
          <ac:chgData name="MAZEN KHERALLAH" userId="4d8bae32aa458b2a" providerId="LiveId" clId="{D1F6DF24-7977-416E-A8CB-0CF0122DCE5C}" dt="2023-07-09T20:38:26.185" v="13418" actId="20577"/>
          <ac:spMkLst>
            <pc:docMk/>
            <pc:sldMk cId="3073399503" sldId="2145707286"/>
            <ac:spMk id="2" creationId="{0FF106A1-3D8B-5367-40B8-F69C9C688883}"/>
          </ac:spMkLst>
        </pc:spChg>
        <pc:spChg chg="del">
          <ac:chgData name="MAZEN KHERALLAH" userId="4d8bae32aa458b2a" providerId="LiveId" clId="{D1F6DF24-7977-416E-A8CB-0CF0122DCE5C}" dt="2023-07-09T20:34:18.193" v="13351" actId="22"/>
          <ac:spMkLst>
            <pc:docMk/>
            <pc:sldMk cId="3073399503" sldId="2145707286"/>
            <ac:spMk id="3" creationId="{53DD19EC-62DD-0A9A-248F-0695FCCD12F2}"/>
          </ac:spMkLst>
        </pc:spChg>
        <pc:spChg chg="add mod">
          <ac:chgData name="MAZEN KHERALLAH" userId="4d8bae32aa458b2a" providerId="LiveId" clId="{D1F6DF24-7977-416E-A8CB-0CF0122DCE5C}" dt="2023-07-09T20:34:21.375" v="13352" actId="478"/>
          <ac:spMkLst>
            <pc:docMk/>
            <pc:sldMk cId="3073399503" sldId="2145707286"/>
            <ac:spMk id="7" creationId="{BB880E51-E928-7736-CB08-979A7D8B8330}"/>
          </ac:spMkLst>
        </pc:spChg>
        <pc:spChg chg="add mod">
          <ac:chgData name="MAZEN KHERALLAH" userId="4d8bae32aa458b2a" providerId="LiveId" clId="{D1F6DF24-7977-416E-A8CB-0CF0122DCE5C}" dt="2023-07-09T20:39:41.899" v="13662" actId="12788"/>
          <ac:spMkLst>
            <pc:docMk/>
            <pc:sldMk cId="3073399503" sldId="2145707286"/>
            <ac:spMk id="11" creationId="{FC28BF89-60FD-AB0F-2AEF-396AFA9EE3DC}"/>
          </ac:spMkLst>
        </pc:spChg>
        <pc:spChg chg="add mod">
          <ac:chgData name="MAZEN KHERALLAH" userId="4d8bae32aa458b2a" providerId="LiveId" clId="{D1F6DF24-7977-416E-A8CB-0CF0122DCE5C}" dt="2023-07-09T20:39:48.978" v="13663"/>
          <ac:spMkLst>
            <pc:docMk/>
            <pc:sldMk cId="3073399503" sldId="2145707286"/>
            <ac:spMk id="12" creationId="{7E1A3A69-9FD0-ABD9-636C-20B5C0B12A8B}"/>
          </ac:spMkLst>
        </pc:spChg>
        <pc:picChg chg="add del mod ord">
          <ac:chgData name="MAZEN KHERALLAH" userId="4d8bae32aa458b2a" providerId="LiveId" clId="{D1F6DF24-7977-416E-A8CB-0CF0122DCE5C}" dt="2023-07-09T20:34:21.375" v="13352" actId="478"/>
          <ac:picMkLst>
            <pc:docMk/>
            <pc:sldMk cId="3073399503" sldId="2145707286"/>
            <ac:picMk id="5" creationId="{F5E34080-A60B-7CD0-5196-9ACE6F143859}"/>
          </ac:picMkLst>
        </pc:picChg>
        <pc:picChg chg="add mod">
          <ac:chgData name="MAZEN KHERALLAH" userId="4d8bae32aa458b2a" providerId="LiveId" clId="{D1F6DF24-7977-416E-A8CB-0CF0122DCE5C}" dt="2023-07-09T20:34:43.636" v="13357" actId="1582"/>
          <ac:picMkLst>
            <pc:docMk/>
            <pc:sldMk cId="3073399503" sldId="2145707286"/>
            <ac:picMk id="9" creationId="{C87A678A-B490-03D1-28D8-3978DC3B775F}"/>
          </ac:picMkLst>
        </pc:picChg>
      </pc:sldChg>
      <pc:sldChg chg="add del">
        <pc:chgData name="MAZEN KHERALLAH" userId="4d8bae32aa458b2a" providerId="LiveId" clId="{D1F6DF24-7977-416E-A8CB-0CF0122DCE5C}" dt="2023-07-09T20:43:29.123" v="13688" actId="47"/>
        <pc:sldMkLst>
          <pc:docMk/>
          <pc:sldMk cId="2233688475" sldId="2145707287"/>
        </pc:sldMkLst>
      </pc:sldChg>
      <pc:sldChg chg="add del">
        <pc:chgData name="MAZEN KHERALLAH" userId="4d8bae32aa458b2a" providerId="LiveId" clId="{D1F6DF24-7977-416E-A8CB-0CF0122DCE5C}" dt="2023-07-09T20:43:23.622" v="13686" actId="47"/>
        <pc:sldMkLst>
          <pc:docMk/>
          <pc:sldMk cId="3623418124" sldId="2145707288"/>
        </pc:sldMkLst>
      </pc:sldChg>
      <pc:sldChg chg="add del">
        <pc:chgData name="MAZEN KHERALLAH" userId="4d8bae32aa458b2a" providerId="LiveId" clId="{D1F6DF24-7977-416E-A8CB-0CF0122DCE5C}" dt="2023-07-09T20:43:19.571" v="13684" actId="47"/>
        <pc:sldMkLst>
          <pc:docMk/>
          <pc:sldMk cId="1706777084" sldId="2145707289"/>
        </pc:sldMkLst>
      </pc:sldChg>
      <pc:sldChg chg="add del">
        <pc:chgData name="MAZEN KHERALLAH" userId="4d8bae32aa458b2a" providerId="LiveId" clId="{D1F6DF24-7977-416E-A8CB-0CF0122DCE5C}" dt="2023-07-09T20:43:11.110" v="13681" actId="47"/>
        <pc:sldMkLst>
          <pc:docMk/>
          <pc:sldMk cId="3085282858" sldId="2145707290"/>
        </pc:sldMkLst>
      </pc:sldChg>
      <pc:sldChg chg="add del">
        <pc:chgData name="MAZEN KHERALLAH" userId="4d8bae32aa458b2a" providerId="LiveId" clId="{D1F6DF24-7977-416E-A8CB-0CF0122DCE5C}" dt="2023-07-09T20:43:08.678" v="13680" actId="47"/>
        <pc:sldMkLst>
          <pc:docMk/>
          <pc:sldMk cId="2746611486" sldId="2145707291"/>
        </pc:sldMkLst>
      </pc:sldChg>
      <pc:sldChg chg="add del">
        <pc:chgData name="MAZEN KHERALLAH" userId="4d8bae32aa458b2a" providerId="LiveId" clId="{D1F6DF24-7977-416E-A8CB-0CF0122DCE5C}" dt="2023-07-09T20:43:02.304" v="13678" actId="47"/>
        <pc:sldMkLst>
          <pc:docMk/>
          <pc:sldMk cId="2335462675" sldId="2145707292"/>
        </pc:sldMkLst>
      </pc:sldChg>
      <pc:sldChg chg="modSp add del mod">
        <pc:chgData name="MAZEN KHERALLAH" userId="4d8bae32aa458b2a" providerId="LiveId" clId="{D1F6DF24-7977-416E-A8CB-0CF0122DCE5C}" dt="2023-07-10T13:32:22.672" v="14006" actId="47"/>
        <pc:sldMkLst>
          <pc:docMk/>
          <pc:sldMk cId="1280402855" sldId="2145707293"/>
        </pc:sldMkLst>
        <pc:graphicFrameChg chg="mod">
          <ac:chgData name="MAZEN KHERALLAH" userId="4d8bae32aa458b2a" providerId="LiveId" clId="{D1F6DF24-7977-416E-A8CB-0CF0122DCE5C}" dt="2023-07-09T20:42:43.755" v="13674" actId="1076"/>
          <ac:graphicFrameMkLst>
            <pc:docMk/>
            <pc:sldMk cId="1280402855" sldId="2145707293"/>
            <ac:graphicFrameMk id="9" creationId="{4632BEB9-BFDF-C50C-722F-14A4287EBB8A}"/>
          </ac:graphicFrameMkLst>
        </pc:graphicFrameChg>
        <pc:graphicFrameChg chg="mod">
          <ac:chgData name="MAZEN KHERALLAH" userId="4d8bae32aa458b2a" providerId="LiveId" clId="{D1F6DF24-7977-416E-A8CB-0CF0122DCE5C}" dt="2023-07-09T20:42:52.545" v="13676" actId="1076"/>
          <ac:graphicFrameMkLst>
            <pc:docMk/>
            <pc:sldMk cId="1280402855" sldId="2145707293"/>
            <ac:graphicFrameMk id="57" creationId="{FD78B399-7D43-2023-2E12-062C1C4ED1B3}"/>
          </ac:graphicFrameMkLst>
        </pc:graphicFrameChg>
      </pc:sldChg>
      <pc:sldChg chg="add del">
        <pc:chgData name="MAZEN KHERALLAH" userId="4d8bae32aa458b2a" providerId="LiveId" clId="{D1F6DF24-7977-416E-A8CB-0CF0122DCE5C}" dt="2023-07-10T13:32:28.238" v="14008" actId="47"/>
        <pc:sldMkLst>
          <pc:docMk/>
          <pc:sldMk cId="304583245" sldId="2145707294"/>
        </pc:sldMkLst>
      </pc:sldChg>
      <pc:sldChg chg="add del">
        <pc:chgData name="MAZEN KHERALLAH" userId="4d8bae32aa458b2a" providerId="LiveId" clId="{D1F6DF24-7977-416E-A8CB-0CF0122DCE5C}" dt="2023-07-10T13:32:15.358" v="14004" actId="47"/>
        <pc:sldMkLst>
          <pc:docMk/>
          <pc:sldMk cId="4088153432" sldId="2145707295"/>
        </pc:sldMkLst>
      </pc:sldChg>
      <pc:sldChg chg="add del">
        <pc:chgData name="MAZEN KHERALLAH" userId="4d8bae32aa458b2a" providerId="LiveId" clId="{D1F6DF24-7977-416E-A8CB-0CF0122DCE5C}" dt="2023-07-10T13:32:09.316" v="14002" actId="47"/>
        <pc:sldMkLst>
          <pc:docMk/>
          <pc:sldMk cId="1739911898" sldId="2145707296"/>
        </pc:sldMkLst>
      </pc:sldChg>
      <pc:sldChg chg="add del">
        <pc:chgData name="MAZEN KHERALLAH" userId="4d8bae32aa458b2a" providerId="LiveId" clId="{D1F6DF24-7977-416E-A8CB-0CF0122DCE5C}" dt="2023-07-10T13:32:00.655" v="14000" actId="47"/>
        <pc:sldMkLst>
          <pc:docMk/>
          <pc:sldMk cId="899565067" sldId="2145707297"/>
        </pc:sldMkLst>
      </pc:sldChg>
      <pc:sldChg chg="add del">
        <pc:chgData name="MAZEN KHERALLAH" userId="4d8bae32aa458b2a" providerId="LiveId" clId="{D1F6DF24-7977-416E-A8CB-0CF0122DCE5C}" dt="2023-07-10T13:31:53.413" v="13998" actId="47"/>
        <pc:sldMkLst>
          <pc:docMk/>
          <pc:sldMk cId="2022500751" sldId="2145707298"/>
        </pc:sldMkLst>
      </pc:sldChg>
      <pc:sldChg chg="add">
        <pc:chgData name="MAZEN KHERALLAH" userId="4d8bae32aa458b2a" providerId="LiveId" clId="{D1F6DF24-7977-416E-A8CB-0CF0122DCE5C}" dt="2023-07-09T20:43:21.944" v="13685"/>
        <pc:sldMkLst>
          <pc:docMk/>
          <pc:sldMk cId="2436020119" sldId="2145707299"/>
        </pc:sldMkLst>
      </pc:sldChg>
      <pc:sldChg chg="add">
        <pc:chgData name="MAZEN KHERALLAH" userId="4d8bae32aa458b2a" providerId="LiveId" clId="{D1F6DF24-7977-416E-A8CB-0CF0122DCE5C}" dt="2023-07-09T20:43:27.533" v="13687"/>
        <pc:sldMkLst>
          <pc:docMk/>
          <pc:sldMk cId="2210656703" sldId="2145707300"/>
        </pc:sldMkLst>
      </pc:sldChg>
      <pc:sldChg chg="modSp add">
        <pc:chgData name="MAZEN KHERALLAH" userId="4d8bae32aa458b2a" providerId="LiveId" clId="{D1F6DF24-7977-416E-A8CB-0CF0122DCE5C}" dt="2023-07-10T13:31:29.743" v="13992" actId="207"/>
        <pc:sldMkLst>
          <pc:docMk/>
          <pc:sldMk cId="632125930" sldId="2145707301"/>
        </pc:sldMkLst>
        <pc:graphicFrameChg chg="mod">
          <ac:chgData name="MAZEN KHERALLAH" userId="4d8bae32aa458b2a" providerId="LiveId" clId="{D1F6DF24-7977-416E-A8CB-0CF0122DCE5C}" dt="2023-07-10T13:30:59.940" v="13989" actId="207"/>
          <ac:graphicFrameMkLst>
            <pc:docMk/>
            <pc:sldMk cId="632125930" sldId="2145707301"/>
            <ac:graphicFrameMk id="52" creationId="{99161475-2AFC-8B40-EB68-87C0BDDD1921}"/>
          </ac:graphicFrameMkLst>
        </pc:graphicFrameChg>
        <pc:graphicFrameChg chg="mod">
          <ac:chgData name="MAZEN KHERALLAH" userId="4d8bae32aa458b2a" providerId="LiveId" clId="{D1F6DF24-7977-416E-A8CB-0CF0122DCE5C}" dt="2023-07-10T13:31:29.743" v="13992" actId="207"/>
          <ac:graphicFrameMkLst>
            <pc:docMk/>
            <pc:sldMk cId="632125930" sldId="2145707301"/>
            <ac:graphicFrameMk id="55" creationId="{9656473E-32D6-38AE-B157-AD3DD69E68B7}"/>
          </ac:graphicFrameMkLst>
        </pc:graphicFrameChg>
        <pc:graphicFrameChg chg="mod">
          <ac:chgData name="MAZEN KHERALLAH" userId="4d8bae32aa458b2a" providerId="LiveId" clId="{D1F6DF24-7977-416E-A8CB-0CF0122DCE5C}" dt="2023-07-10T13:31:24.910" v="13991" actId="207"/>
          <ac:graphicFrameMkLst>
            <pc:docMk/>
            <pc:sldMk cId="632125930" sldId="2145707301"/>
            <ac:graphicFrameMk id="58" creationId="{FCAD0B1C-7DDB-41B6-C2F3-D85CD83A337A}"/>
          </ac:graphicFrameMkLst>
        </pc:graphicFrameChg>
      </pc:sldChg>
      <pc:sldChg chg="add">
        <pc:chgData name="MAZEN KHERALLAH" userId="4d8bae32aa458b2a" providerId="LiveId" clId="{D1F6DF24-7977-416E-A8CB-0CF0122DCE5C}" dt="2023-07-10T13:31:51.490" v="13997"/>
        <pc:sldMkLst>
          <pc:docMk/>
          <pc:sldMk cId="247769414" sldId="2145707302"/>
        </pc:sldMkLst>
      </pc:sldChg>
      <pc:sldChg chg="add del">
        <pc:chgData name="MAZEN KHERALLAH" userId="4d8bae32aa458b2a" providerId="LiveId" clId="{D1F6DF24-7977-416E-A8CB-0CF0122DCE5C}" dt="2023-07-10T13:31:41.586" v="13994" actId="47"/>
        <pc:sldMkLst>
          <pc:docMk/>
          <pc:sldMk cId="871989742" sldId="2145707302"/>
        </pc:sldMkLst>
      </pc:sldChg>
      <pc:sldChg chg="add del">
        <pc:chgData name="MAZEN KHERALLAH" userId="4d8bae32aa458b2a" providerId="LiveId" clId="{D1F6DF24-7977-416E-A8CB-0CF0122DCE5C}" dt="2023-07-10T13:31:47.368" v="13996" actId="47"/>
        <pc:sldMkLst>
          <pc:docMk/>
          <pc:sldMk cId="4019519697" sldId="2145707302"/>
        </pc:sldMkLst>
      </pc:sldChg>
      <pc:sldChg chg="add">
        <pc:chgData name="MAZEN KHERALLAH" userId="4d8bae32aa458b2a" providerId="LiveId" clId="{D1F6DF24-7977-416E-A8CB-0CF0122DCE5C}" dt="2023-07-10T13:31:58.930" v="13999"/>
        <pc:sldMkLst>
          <pc:docMk/>
          <pc:sldMk cId="877185025" sldId="2145707303"/>
        </pc:sldMkLst>
      </pc:sldChg>
      <pc:sldChg chg="add">
        <pc:chgData name="MAZEN KHERALLAH" userId="4d8bae32aa458b2a" providerId="LiveId" clId="{D1F6DF24-7977-416E-A8CB-0CF0122DCE5C}" dt="2023-07-10T13:32:04.175" v="14001"/>
        <pc:sldMkLst>
          <pc:docMk/>
          <pc:sldMk cId="3888515693" sldId="2145707304"/>
        </pc:sldMkLst>
      </pc:sldChg>
      <pc:sldChg chg="add">
        <pc:chgData name="MAZEN KHERALLAH" userId="4d8bae32aa458b2a" providerId="LiveId" clId="{D1F6DF24-7977-416E-A8CB-0CF0122DCE5C}" dt="2023-07-10T13:32:12.633" v="14003"/>
        <pc:sldMkLst>
          <pc:docMk/>
          <pc:sldMk cId="3249109940" sldId="2145707305"/>
        </pc:sldMkLst>
      </pc:sldChg>
      <pc:sldChg chg="add">
        <pc:chgData name="MAZEN KHERALLAH" userId="4d8bae32aa458b2a" providerId="LiveId" clId="{D1F6DF24-7977-416E-A8CB-0CF0122DCE5C}" dt="2023-07-10T13:32:19.755" v="14005"/>
        <pc:sldMkLst>
          <pc:docMk/>
          <pc:sldMk cId="3575914976" sldId="2145707306"/>
        </pc:sldMkLst>
      </pc:sldChg>
      <pc:sldChg chg="add">
        <pc:chgData name="MAZEN KHERALLAH" userId="4d8bae32aa458b2a" providerId="LiveId" clId="{D1F6DF24-7977-416E-A8CB-0CF0122DCE5C}" dt="2023-07-10T13:32:25.892" v="14007"/>
        <pc:sldMkLst>
          <pc:docMk/>
          <pc:sldMk cId="3503757116" sldId="2145707307"/>
        </pc:sldMkLst>
      </pc:sldChg>
      <pc:sldChg chg="addSp delSp modSp new mod">
        <pc:chgData name="MAZEN KHERALLAH" userId="4d8bae32aa458b2a" providerId="LiveId" clId="{D1F6DF24-7977-416E-A8CB-0CF0122DCE5C}" dt="2023-07-13T16:42:51.765" v="15493" actId="113"/>
        <pc:sldMkLst>
          <pc:docMk/>
          <pc:sldMk cId="2504158023" sldId="2145707318"/>
        </pc:sldMkLst>
        <pc:spChg chg="mod">
          <ac:chgData name="MAZEN KHERALLAH" userId="4d8bae32aa458b2a" providerId="LiveId" clId="{D1F6DF24-7977-416E-A8CB-0CF0122DCE5C}" dt="2023-07-13T15:10:53.836" v="14424" actId="6549"/>
          <ac:spMkLst>
            <pc:docMk/>
            <pc:sldMk cId="2504158023" sldId="2145707318"/>
            <ac:spMk id="2" creationId="{3A47DCA0-56B8-BB74-197F-0E2E45B23384}"/>
          </ac:spMkLst>
        </pc:spChg>
        <pc:spChg chg="del">
          <ac:chgData name="MAZEN KHERALLAH" userId="4d8bae32aa458b2a" providerId="LiveId" clId="{D1F6DF24-7977-416E-A8CB-0CF0122DCE5C}" dt="2023-07-13T15:02:56.760" v="14029" actId="1032"/>
          <ac:spMkLst>
            <pc:docMk/>
            <pc:sldMk cId="2504158023" sldId="2145707318"/>
            <ac:spMk id="3" creationId="{C9F0B78C-4FEE-74B0-D72E-7A1BB3AA2589}"/>
          </ac:spMkLst>
        </pc:spChg>
        <pc:graphicFrameChg chg="add mod modGraphic">
          <ac:chgData name="MAZEN KHERALLAH" userId="4d8bae32aa458b2a" providerId="LiveId" clId="{D1F6DF24-7977-416E-A8CB-0CF0122DCE5C}" dt="2023-07-13T16:42:51.765" v="15493" actId="113"/>
          <ac:graphicFrameMkLst>
            <pc:docMk/>
            <pc:sldMk cId="2504158023" sldId="2145707318"/>
            <ac:graphicFrameMk id="4" creationId="{FD474EDF-B540-CCD9-612E-AD173D7393CA}"/>
          </ac:graphicFrameMkLst>
        </pc:graphicFrameChg>
      </pc:sldChg>
      <pc:sldChg chg="modSp add mod ord">
        <pc:chgData name="MAZEN KHERALLAH" userId="4d8bae32aa458b2a" providerId="LiveId" clId="{D1F6DF24-7977-416E-A8CB-0CF0122DCE5C}" dt="2023-07-13T16:43:05.738" v="15494" actId="113"/>
        <pc:sldMkLst>
          <pc:docMk/>
          <pc:sldMk cId="618417261" sldId="2145707319"/>
        </pc:sldMkLst>
        <pc:spChg chg="mod">
          <ac:chgData name="MAZEN KHERALLAH" userId="4d8bae32aa458b2a" providerId="LiveId" clId="{D1F6DF24-7977-416E-A8CB-0CF0122DCE5C}" dt="2023-07-13T15:23:02.650" v="15017" actId="20577"/>
          <ac:spMkLst>
            <pc:docMk/>
            <pc:sldMk cId="618417261" sldId="2145707319"/>
            <ac:spMk id="2" creationId="{3A47DCA0-56B8-BB74-197F-0E2E45B23384}"/>
          </ac:spMkLst>
        </pc:spChg>
        <pc:graphicFrameChg chg="mod modGraphic">
          <ac:chgData name="MAZEN KHERALLAH" userId="4d8bae32aa458b2a" providerId="LiveId" clId="{D1F6DF24-7977-416E-A8CB-0CF0122DCE5C}" dt="2023-07-13T16:43:05.738" v="15494" actId="113"/>
          <ac:graphicFrameMkLst>
            <pc:docMk/>
            <pc:sldMk cId="618417261" sldId="2145707319"/>
            <ac:graphicFrameMk id="4" creationId="{FD474EDF-B540-CCD9-612E-AD173D7393CA}"/>
          </ac:graphicFrameMkLst>
        </pc:graphicFrameChg>
      </pc:sldChg>
      <pc:sldChg chg="new del">
        <pc:chgData name="MAZEN KHERALLAH" userId="4d8bae32aa458b2a" providerId="LiveId" clId="{D1F6DF24-7977-416E-A8CB-0CF0122DCE5C}" dt="2023-07-13T16:45:50.059" v="15626" actId="47"/>
        <pc:sldMkLst>
          <pc:docMk/>
          <pc:sldMk cId="2227302725" sldId="2145707320"/>
        </pc:sldMkLst>
      </pc:sldChg>
      <pc:sldChg chg="modSp add mod">
        <pc:chgData name="MAZEN KHERALLAH" userId="4d8bae32aa458b2a" providerId="LiveId" clId="{D1F6DF24-7977-416E-A8CB-0CF0122DCE5C}" dt="2023-07-13T16:42:44.827" v="15492" actId="113"/>
        <pc:sldMkLst>
          <pc:docMk/>
          <pc:sldMk cId="3625173510" sldId="2145707321"/>
        </pc:sldMkLst>
        <pc:spChg chg="mod">
          <ac:chgData name="MAZEN KHERALLAH" userId="4d8bae32aa458b2a" providerId="LiveId" clId="{D1F6DF24-7977-416E-A8CB-0CF0122DCE5C}" dt="2023-07-13T15:22:50.388" v="15013" actId="20577"/>
          <ac:spMkLst>
            <pc:docMk/>
            <pc:sldMk cId="3625173510" sldId="2145707321"/>
            <ac:spMk id="2" creationId="{3A47DCA0-56B8-BB74-197F-0E2E45B23384}"/>
          </ac:spMkLst>
        </pc:spChg>
        <pc:graphicFrameChg chg="mod modGraphic">
          <ac:chgData name="MAZEN KHERALLAH" userId="4d8bae32aa458b2a" providerId="LiveId" clId="{D1F6DF24-7977-416E-A8CB-0CF0122DCE5C}" dt="2023-07-13T16:42:44.827" v="15492" actId="113"/>
          <ac:graphicFrameMkLst>
            <pc:docMk/>
            <pc:sldMk cId="3625173510" sldId="2145707321"/>
            <ac:graphicFrameMk id="4" creationId="{FD474EDF-B540-CCD9-612E-AD173D7393CA}"/>
          </ac:graphicFrameMkLst>
        </pc:graphicFrameChg>
      </pc:sldChg>
      <pc:sldChg chg="modSp add mod">
        <pc:chgData name="MAZEN KHERALLAH" userId="4d8bae32aa458b2a" providerId="LiveId" clId="{D1F6DF24-7977-416E-A8CB-0CF0122DCE5C}" dt="2023-07-13T17:04:09.103" v="17330" actId="113"/>
        <pc:sldMkLst>
          <pc:docMk/>
          <pc:sldMk cId="4236085381" sldId="2145707322"/>
        </pc:sldMkLst>
        <pc:spChg chg="mod">
          <ac:chgData name="MAZEN KHERALLAH" userId="4d8bae32aa458b2a" providerId="LiveId" clId="{D1F6DF24-7977-416E-A8CB-0CF0122DCE5C}" dt="2023-07-13T15:24:44.496" v="15043" actId="6549"/>
          <ac:spMkLst>
            <pc:docMk/>
            <pc:sldMk cId="4236085381" sldId="2145707322"/>
            <ac:spMk id="2" creationId="{3A47DCA0-56B8-BB74-197F-0E2E45B23384}"/>
          </ac:spMkLst>
        </pc:spChg>
        <pc:graphicFrameChg chg="mod">
          <ac:chgData name="MAZEN KHERALLAH" userId="4d8bae32aa458b2a" providerId="LiveId" clId="{D1F6DF24-7977-416E-A8CB-0CF0122DCE5C}" dt="2023-07-13T17:04:09.103" v="17330" actId="113"/>
          <ac:graphicFrameMkLst>
            <pc:docMk/>
            <pc:sldMk cId="4236085381" sldId="2145707322"/>
            <ac:graphicFrameMk id="4" creationId="{FD474EDF-B540-CCD9-612E-AD173D7393CA}"/>
          </ac:graphicFrameMkLst>
        </pc:graphicFrameChg>
      </pc:sldChg>
      <pc:sldChg chg="modSp add mod">
        <pc:chgData name="MAZEN KHERALLAH" userId="4d8bae32aa458b2a" providerId="LiveId" clId="{D1F6DF24-7977-416E-A8CB-0CF0122DCE5C}" dt="2023-07-13T17:03:58.284" v="17329" actId="113"/>
        <pc:sldMkLst>
          <pc:docMk/>
          <pc:sldMk cId="3159122790" sldId="2145707323"/>
        </pc:sldMkLst>
        <pc:spChg chg="mod">
          <ac:chgData name="MAZEN KHERALLAH" userId="4d8bae32aa458b2a" providerId="LiveId" clId="{D1F6DF24-7977-416E-A8CB-0CF0122DCE5C}" dt="2023-07-13T15:24:50.416" v="15045" actId="20577"/>
          <ac:spMkLst>
            <pc:docMk/>
            <pc:sldMk cId="3159122790" sldId="2145707323"/>
            <ac:spMk id="2" creationId="{3A47DCA0-56B8-BB74-197F-0E2E45B23384}"/>
          </ac:spMkLst>
        </pc:spChg>
        <pc:graphicFrameChg chg="mod">
          <ac:chgData name="MAZEN KHERALLAH" userId="4d8bae32aa458b2a" providerId="LiveId" clId="{D1F6DF24-7977-416E-A8CB-0CF0122DCE5C}" dt="2023-07-13T17:03:58.284" v="17329" actId="113"/>
          <ac:graphicFrameMkLst>
            <pc:docMk/>
            <pc:sldMk cId="3159122790" sldId="2145707323"/>
            <ac:graphicFrameMk id="4" creationId="{FD474EDF-B540-CCD9-612E-AD173D7393CA}"/>
          </ac:graphicFrameMkLst>
        </pc:graphicFrameChg>
      </pc:sldChg>
      <pc:sldChg chg="modSp add mod">
        <pc:chgData name="MAZEN KHERALLAH" userId="4d8bae32aa458b2a" providerId="LiveId" clId="{D1F6DF24-7977-416E-A8CB-0CF0122DCE5C}" dt="2023-07-13T16:54:12.470" v="16964" actId="113"/>
        <pc:sldMkLst>
          <pc:docMk/>
          <pc:sldMk cId="1162938299" sldId="2145707324"/>
        </pc:sldMkLst>
        <pc:spChg chg="mod">
          <ac:chgData name="MAZEN KHERALLAH" userId="4d8bae32aa458b2a" providerId="LiveId" clId="{D1F6DF24-7977-416E-A8CB-0CF0122DCE5C}" dt="2023-07-13T16:47:46.229" v="15628" actId="20577"/>
          <ac:spMkLst>
            <pc:docMk/>
            <pc:sldMk cId="1162938299" sldId="2145707324"/>
            <ac:spMk id="2" creationId="{3A47DCA0-56B8-BB74-197F-0E2E45B23384}"/>
          </ac:spMkLst>
        </pc:spChg>
        <pc:graphicFrameChg chg="mod modGraphic">
          <ac:chgData name="MAZEN KHERALLAH" userId="4d8bae32aa458b2a" providerId="LiveId" clId="{D1F6DF24-7977-416E-A8CB-0CF0122DCE5C}" dt="2023-07-13T16:54:12.470" v="16964" actId="113"/>
          <ac:graphicFrameMkLst>
            <pc:docMk/>
            <pc:sldMk cId="1162938299" sldId="2145707324"/>
            <ac:graphicFrameMk id="4" creationId="{FD474EDF-B540-CCD9-612E-AD173D7393CA}"/>
          </ac:graphicFrameMkLst>
        </pc:graphicFrameChg>
      </pc:sldChg>
      <pc:sldChg chg="addSp modSp add mod">
        <pc:chgData name="MAZEN KHERALLAH" userId="4d8bae32aa458b2a" providerId="LiveId" clId="{D1F6DF24-7977-416E-A8CB-0CF0122DCE5C}" dt="2023-07-13T17:05:38.214" v="17377" actId="20577"/>
        <pc:sldMkLst>
          <pc:docMk/>
          <pc:sldMk cId="1178212636" sldId="2145707325"/>
        </pc:sldMkLst>
        <pc:spChg chg="mod">
          <ac:chgData name="MAZEN KHERALLAH" userId="4d8bae32aa458b2a" providerId="LiveId" clId="{D1F6DF24-7977-416E-A8CB-0CF0122DCE5C}" dt="2023-07-13T16:54:26.177" v="16967" actId="6549"/>
          <ac:spMkLst>
            <pc:docMk/>
            <pc:sldMk cId="1178212636" sldId="2145707325"/>
            <ac:spMk id="2" creationId="{3A47DCA0-56B8-BB74-197F-0E2E45B23384}"/>
          </ac:spMkLst>
        </pc:spChg>
        <pc:graphicFrameChg chg="mod">
          <ac:chgData name="MAZEN KHERALLAH" userId="4d8bae32aa458b2a" providerId="LiveId" clId="{D1F6DF24-7977-416E-A8CB-0CF0122DCE5C}" dt="2023-07-13T17:05:38.214" v="17377" actId="20577"/>
          <ac:graphicFrameMkLst>
            <pc:docMk/>
            <pc:sldMk cId="1178212636" sldId="2145707325"/>
            <ac:graphicFrameMk id="4" creationId="{FD474EDF-B540-CCD9-612E-AD173D7393CA}"/>
          </ac:graphicFrameMkLst>
        </pc:graphicFrameChg>
        <pc:picChg chg="add mod">
          <ac:chgData name="MAZEN KHERALLAH" userId="4d8bae32aa458b2a" providerId="LiveId" clId="{D1F6DF24-7977-416E-A8CB-0CF0122DCE5C}" dt="2023-07-13T17:01:56.211" v="17212" actId="1076"/>
          <ac:picMkLst>
            <pc:docMk/>
            <pc:sldMk cId="1178212636" sldId="2145707325"/>
            <ac:picMk id="5" creationId="{B256A114-58B2-5250-F2A4-014700DA1E94}"/>
          </ac:picMkLst>
        </pc:picChg>
      </pc:sldChg>
      <pc:sldChg chg="addSp delSp modSp add mod">
        <pc:chgData name="MAZEN KHERALLAH" userId="4d8bae32aa458b2a" providerId="LiveId" clId="{D1F6DF24-7977-416E-A8CB-0CF0122DCE5C}" dt="2023-07-13T17:07:00.734" v="17461" actId="20577"/>
        <pc:sldMkLst>
          <pc:docMk/>
          <pc:sldMk cId="1011828333" sldId="2145707326"/>
        </pc:sldMkLst>
        <pc:spChg chg="mod">
          <ac:chgData name="MAZEN KHERALLAH" userId="4d8bae32aa458b2a" providerId="LiveId" clId="{D1F6DF24-7977-416E-A8CB-0CF0122DCE5C}" dt="2023-07-13T17:07:00.734" v="17461" actId="20577"/>
          <ac:spMkLst>
            <pc:docMk/>
            <pc:sldMk cId="1011828333" sldId="2145707326"/>
            <ac:spMk id="2" creationId="{3A47DCA0-56B8-BB74-197F-0E2E45B23384}"/>
          </ac:spMkLst>
        </pc:spChg>
        <pc:graphicFrameChg chg="mod">
          <ac:chgData name="MAZEN KHERALLAH" userId="4d8bae32aa458b2a" providerId="LiveId" clId="{D1F6DF24-7977-416E-A8CB-0CF0122DCE5C}" dt="2023-07-13T17:06:53.384" v="17459" actId="20577"/>
          <ac:graphicFrameMkLst>
            <pc:docMk/>
            <pc:sldMk cId="1011828333" sldId="2145707326"/>
            <ac:graphicFrameMk id="4" creationId="{FD474EDF-B540-CCD9-612E-AD173D7393CA}"/>
          </ac:graphicFrameMkLst>
        </pc:graphicFrameChg>
        <pc:picChg chg="del">
          <ac:chgData name="MAZEN KHERALLAH" userId="4d8bae32aa458b2a" providerId="LiveId" clId="{D1F6DF24-7977-416E-A8CB-0CF0122DCE5C}" dt="2023-07-13T17:05:07.113" v="17332" actId="478"/>
          <ac:picMkLst>
            <pc:docMk/>
            <pc:sldMk cId="1011828333" sldId="2145707326"/>
            <ac:picMk id="5" creationId="{B256A114-58B2-5250-F2A4-014700DA1E94}"/>
          </ac:picMkLst>
        </pc:picChg>
        <pc:picChg chg="add del">
          <ac:chgData name="MAZEN KHERALLAH" userId="4d8bae32aa458b2a" providerId="LiveId" clId="{D1F6DF24-7977-416E-A8CB-0CF0122DCE5C}" dt="2023-07-13T17:05:09.284" v="17334" actId="478"/>
          <ac:picMkLst>
            <pc:docMk/>
            <pc:sldMk cId="1011828333" sldId="2145707326"/>
            <ac:picMk id="6" creationId="{23C02CFF-518A-EDAD-4EDE-5DA90ECF6292}"/>
          </ac:picMkLst>
        </pc:picChg>
        <pc:picChg chg="add mod">
          <ac:chgData name="MAZEN KHERALLAH" userId="4d8bae32aa458b2a" providerId="LiveId" clId="{D1F6DF24-7977-416E-A8CB-0CF0122DCE5C}" dt="2023-07-13T17:05:13.431" v="17336" actId="1076"/>
          <ac:picMkLst>
            <pc:docMk/>
            <pc:sldMk cId="1011828333" sldId="2145707326"/>
            <ac:picMk id="8" creationId="{F55AEA03-9733-1364-04A7-E230AA3078E6}"/>
          </ac:picMkLst>
        </pc:picChg>
      </pc:sldChg>
      <pc:sldChg chg="modSp add mod ord">
        <pc:chgData name="MAZEN KHERALLAH" userId="4d8bae32aa458b2a" providerId="LiveId" clId="{D1F6DF24-7977-416E-A8CB-0CF0122DCE5C}" dt="2023-07-13T17:11:21.072" v="17804" actId="113"/>
        <pc:sldMkLst>
          <pc:docMk/>
          <pc:sldMk cId="1712684670" sldId="2145707327"/>
        </pc:sldMkLst>
        <pc:spChg chg="mod">
          <ac:chgData name="MAZEN KHERALLAH" userId="4d8bae32aa458b2a" providerId="LiveId" clId="{D1F6DF24-7977-416E-A8CB-0CF0122DCE5C}" dt="2023-07-13T17:07:17.132" v="17466" actId="20577"/>
          <ac:spMkLst>
            <pc:docMk/>
            <pc:sldMk cId="1712684670" sldId="2145707327"/>
            <ac:spMk id="2" creationId="{3A47DCA0-56B8-BB74-197F-0E2E45B23384}"/>
          </ac:spMkLst>
        </pc:spChg>
        <pc:graphicFrameChg chg="mod">
          <ac:chgData name="MAZEN KHERALLAH" userId="4d8bae32aa458b2a" providerId="LiveId" clId="{D1F6DF24-7977-416E-A8CB-0CF0122DCE5C}" dt="2023-07-13T17:11:21.072" v="17804" actId="113"/>
          <ac:graphicFrameMkLst>
            <pc:docMk/>
            <pc:sldMk cId="1712684670" sldId="2145707327"/>
            <ac:graphicFrameMk id="4" creationId="{FD474EDF-B540-CCD9-612E-AD173D7393CA}"/>
          </ac:graphicFrameMkLst>
        </pc:graphicFrameChg>
      </pc:sldChg>
      <pc:sldChg chg="modSp add mod">
        <pc:chgData name="MAZEN KHERALLAH" userId="4d8bae32aa458b2a" providerId="LiveId" clId="{D1F6DF24-7977-416E-A8CB-0CF0122DCE5C}" dt="2023-07-13T17:16:49.898" v="18285" actId="113"/>
        <pc:sldMkLst>
          <pc:docMk/>
          <pc:sldMk cId="3413287235" sldId="2145707328"/>
        </pc:sldMkLst>
        <pc:spChg chg="mod">
          <ac:chgData name="MAZEN KHERALLAH" userId="4d8bae32aa458b2a" providerId="LiveId" clId="{D1F6DF24-7977-416E-A8CB-0CF0122DCE5C}" dt="2023-07-13T17:11:42.496" v="17808" actId="20577"/>
          <ac:spMkLst>
            <pc:docMk/>
            <pc:sldMk cId="3413287235" sldId="2145707328"/>
            <ac:spMk id="2" creationId="{3A47DCA0-56B8-BB74-197F-0E2E45B23384}"/>
          </ac:spMkLst>
        </pc:spChg>
        <pc:graphicFrameChg chg="mod">
          <ac:chgData name="MAZEN KHERALLAH" userId="4d8bae32aa458b2a" providerId="LiveId" clId="{D1F6DF24-7977-416E-A8CB-0CF0122DCE5C}" dt="2023-07-13T17:16:49.898" v="18285" actId="113"/>
          <ac:graphicFrameMkLst>
            <pc:docMk/>
            <pc:sldMk cId="3413287235" sldId="2145707328"/>
            <ac:graphicFrameMk id="4" creationId="{FD474EDF-B540-CCD9-612E-AD173D7393CA}"/>
          </ac:graphicFrameMkLst>
        </pc:graphicFrameChg>
      </pc:sldChg>
      <pc:sldMasterChg chg="modSp mod delSldLayout modSldLayout sldLayoutOrd">
        <pc:chgData name="MAZEN KHERALLAH" userId="4d8bae32aa458b2a" providerId="LiveId" clId="{D1F6DF24-7977-416E-A8CB-0CF0122DCE5C}" dt="2023-06-24T01:16:36.332" v="4125" actId="1036"/>
        <pc:sldMasterMkLst>
          <pc:docMk/>
          <pc:sldMasterMk cId="3539363532" sldId="2147483660"/>
        </pc:sldMasterMkLst>
        <pc:spChg chg="mod">
          <ac:chgData name="MAZEN KHERALLAH" userId="4d8bae32aa458b2a" providerId="LiveId" clId="{D1F6DF24-7977-416E-A8CB-0CF0122DCE5C}" dt="2023-06-24T01:15:00.311" v="4093" actId="207"/>
          <ac:spMkLst>
            <pc:docMk/>
            <pc:sldMasterMk cId="3539363532" sldId="2147483660"/>
            <ac:spMk id="7" creationId="{00000000-0000-0000-0000-000000000000}"/>
          </ac:spMkLst>
        </pc:spChg>
        <pc:spChg chg="mod">
          <ac:chgData name="MAZEN KHERALLAH" userId="4d8bae32aa458b2a" providerId="LiveId" clId="{D1F6DF24-7977-416E-A8CB-0CF0122DCE5C}" dt="2023-06-24T01:16:25.581" v="4124" actId="1036"/>
          <ac:spMkLst>
            <pc:docMk/>
            <pc:sldMasterMk cId="3539363532" sldId="2147483660"/>
            <ac:spMk id="9" creationId="{00000000-0000-0000-0000-000000000000}"/>
          </ac:spMkLst>
        </pc:spChg>
        <pc:cxnChg chg="mod">
          <ac:chgData name="MAZEN KHERALLAH" userId="4d8bae32aa458b2a" providerId="LiveId" clId="{D1F6DF24-7977-416E-A8CB-0CF0122DCE5C}" dt="2023-06-24T01:10:11.621" v="4060" actId="208"/>
          <ac:cxnSpMkLst>
            <pc:docMk/>
            <pc:sldMasterMk cId="3539363532" sldId="2147483660"/>
            <ac:cxnSpMk id="10" creationId="{00000000-0000-0000-0000-000000000000}"/>
          </ac:cxnSpMkLst>
        </pc:cxnChg>
        <pc:sldLayoutChg chg="addSp delSp modSp mod">
          <pc:chgData name="MAZEN KHERALLAH" userId="4d8bae32aa458b2a" providerId="LiveId" clId="{D1F6DF24-7977-416E-A8CB-0CF0122DCE5C}" dt="2023-06-24T01:16:36.332" v="4125" actId="1036"/>
          <pc:sldLayoutMkLst>
            <pc:docMk/>
            <pc:sldMasterMk cId="3539363532" sldId="2147483660"/>
            <pc:sldLayoutMk cId="757402345" sldId="2147483661"/>
          </pc:sldLayoutMkLst>
          <pc:spChg chg="add mod">
            <ac:chgData name="MAZEN KHERALLAH" userId="4d8bae32aa458b2a" providerId="LiveId" clId="{D1F6DF24-7977-416E-A8CB-0CF0122DCE5C}" dt="2023-06-24T01:15:42.355" v="4097"/>
            <ac:spMkLst>
              <pc:docMk/>
              <pc:sldMasterMk cId="3539363532" sldId="2147483660"/>
              <pc:sldLayoutMk cId="757402345" sldId="2147483661"/>
              <ac:spMk id="4" creationId="{A808234E-AA21-392D-BE84-AD55F93948DE}"/>
            </ac:spMkLst>
          </pc:spChg>
          <pc:spChg chg="del mod">
            <ac:chgData name="MAZEN KHERALLAH" userId="4d8bae32aa458b2a" providerId="LiveId" clId="{D1F6DF24-7977-416E-A8CB-0CF0122DCE5C}" dt="2023-06-24T01:15:41.502" v="4096" actId="478"/>
            <ac:spMkLst>
              <pc:docMk/>
              <pc:sldMasterMk cId="3539363532" sldId="2147483660"/>
              <pc:sldLayoutMk cId="757402345" sldId="2147483661"/>
              <ac:spMk id="14" creationId="{00000000-0000-0000-0000-000000000000}"/>
            </ac:spMkLst>
          </pc:spChg>
          <pc:spChg chg="mod">
            <ac:chgData name="MAZEN KHERALLAH" userId="4d8bae32aa458b2a" providerId="LiveId" clId="{D1F6DF24-7977-416E-A8CB-0CF0122DCE5C}" dt="2023-06-24T01:16:36.332" v="4125" actId="1036"/>
            <ac:spMkLst>
              <pc:docMk/>
              <pc:sldMasterMk cId="3539363532" sldId="2147483660"/>
              <pc:sldLayoutMk cId="757402345" sldId="2147483661"/>
              <ac:spMk id="15" creationId="{00000000-0000-0000-0000-000000000000}"/>
            </ac:spMkLst>
          </pc:spChg>
        </pc:sldLayoutChg>
        <pc:sldLayoutChg chg="del">
          <pc:chgData name="MAZEN KHERALLAH" userId="4d8bae32aa458b2a" providerId="LiveId" clId="{D1F6DF24-7977-416E-A8CB-0CF0122DCE5C}" dt="2023-06-24T01:11:26.241" v="4065" actId="2696"/>
          <pc:sldLayoutMkLst>
            <pc:docMk/>
            <pc:sldMasterMk cId="3539363532" sldId="2147483660"/>
            <pc:sldLayoutMk cId="1103134666" sldId="2147483667"/>
          </pc:sldLayoutMkLst>
        </pc:sldLayoutChg>
        <pc:sldLayoutChg chg="ord">
          <pc:chgData name="MAZEN KHERALLAH" userId="4d8bae32aa458b2a" providerId="LiveId" clId="{D1F6DF24-7977-416E-A8CB-0CF0122DCE5C}" dt="2023-06-24T01:11:39.761" v="4069" actId="20578"/>
          <pc:sldLayoutMkLst>
            <pc:docMk/>
            <pc:sldMasterMk cId="3539363532" sldId="2147483660"/>
            <pc:sldLayoutMk cId="3062017811" sldId="2147483672"/>
          </pc:sldLayoutMkLst>
        </pc:sldLayoutChg>
        <pc:sldLayoutChg chg="del">
          <pc:chgData name="MAZEN KHERALLAH" userId="4d8bae32aa458b2a" providerId="LiveId" clId="{D1F6DF24-7977-416E-A8CB-0CF0122DCE5C}" dt="2023-06-24T01:11:28.751" v="4066" actId="2696"/>
          <pc:sldLayoutMkLst>
            <pc:docMk/>
            <pc:sldMasterMk cId="3539363532" sldId="2147483660"/>
            <pc:sldLayoutMk cId="2607212370" sldId="2147483688"/>
          </pc:sldLayoutMkLst>
        </pc:sldLayoutChg>
        <pc:sldLayoutChg chg="addSp delSp modSp mod">
          <pc:chgData name="MAZEN KHERALLAH" userId="4d8bae32aa458b2a" providerId="LiveId" clId="{D1F6DF24-7977-416E-A8CB-0CF0122DCE5C}" dt="2023-06-24T01:15:17.774" v="4095" actId="207"/>
          <pc:sldLayoutMkLst>
            <pc:docMk/>
            <pc:sldMasterMk cId="3539363532" sldId="2147483660"/>
            <pc:sldLayoutMk cId="1856443262" sldId="2147483689"/>
          </pc:sldLayoutMkLst>
          <pc:spChg chg="add del mod">
            <ac:chgData name="MAZEN KHERALLAH" userId="4d8bae32aa458b2a" providerId="LiveId" clId="{D1F6DF24-7977-416E-A8CB-0CF0122DCE5C}" dt="2023-06-24T01:15:17.774" v="4095" actId="207"/>
            <ac:spMkLst>
              <pc:docMk/>
              <pc:sldMasterMk cId="3539363532" sldId="2147483660"/>
              <pc:sldLayoutMk cId="1856443262" sldId="2147483689"/>
              <ac:spMk id="5" creationId="{00000000-0000-0000-0000-000000000000}"/>
            </ac:spMkLst>
          </pc:spChg>
          <pc:spChg chg="mod">
            <ac:chgData name="MAZEN KHERALLAH" userId="4d8bae32aa458b2a" providerId="LiveId" clId="{D1F6DF24-7977-416E-A8CB-0CF0122DCE5C}" dt="2023-06-24T01:12:17.661" v="4075" actId="207"/>
            <ac:spMkLst>
              <pc:docMk/>
              <pc:sldMasterMk cId="3539363532" sldId="2147483660"/>
              <pc:sldLayoutMk cId="1856443262" sldId="2147483689"/>
              <ac:spMk id="6" creationId="{00000000-0000-0000-0000-000000000000}"/>
            </ac:spMkLst>
          </pc:spChg>
        </pc:sldLayoutChg>
      </pc:sldMasterChg>
      <pc:sldMasterChg chg="addSp delSp modSp mod modSldLayout">
        <pc:chgData name="MAZEN KHERALLAH" userId="4d8bae32aa458b2a" providerId="LiveId" clId="{D1F6DF24-7977-416E-A8CB-0CF0122DCE5C}" dt="2023-06-23T20:50:39.907" v="4038" actId="478"/>
        <pc:sldMasterMkLst>
          <pc:docMk/>
          <pc:sldMasterMk cId="2391467124" sldId="2147483690"/>
        </pc:sldMasterMkLst>
        <pc:spChg chg="mod">
          <ac:chgData name="MAZEN KHERALLAH" userId="4d8bae32aa458b2a" providerId="LiveId" clId="{D1F6DF24-7977-416E-A8CB-0CF0122DCE5C}" dt="2023-06-23T20:50:37.570" v="4036" actId="14100"/>
          <ac:spMkLst>
            <pc:docMk/>
            <pc:sldMasterMk cId="2391467124" sldId="2147483690"/>
            <ac:spMk id="2" creationId="{00000000-0000-0000-0000-000000000000}"/>
          </ac:spMkLst>
        </pc:spChg>
        <pc:spChg chg="mod">
          <ac:chgData name="MAZEN KHERALLAH" userId="4d8bae32aa458b2a" providerId="LiveId" clId="{D1F6DF24-7977-416E-A8CB-0CF0122DCE5C}" dt="2023-06-23T20:50:36.120" v="4035" actId="14100"/>
          <ac:spMkLst>
            <pc:docMk/>
            <pc:sldMasterMk cId="2391467124" sldId="2147483690"/>
            <ac:spMk id="3" creationId="{00000000-0000-0000-0000-000000000000}"/>
          </ac:spMkLst>
        </pc:spChg>
        <pc:picChg chg="add">
          <ac:chgData name="MAZEN KHERALLAH" userId="4d8bae32aa458b2a" providerId="LiveId" clId="{D1F6DF24-7977-416E-A8CB-0CF0122DCE5C}" dt="2023-06-23T20:46:32.186" v="4018"/>
          <ac:picMkLst>
            <pc:docMk/>
            <pc:sldMasterMk cId="2391467124" sldId="2147483690"/>
            <ac:picMk id="11" creationId="{FB372D7A-4AFA-A517-3202-ADF5C3D4BC50}"/>
          </ac:picMkLst>
        </pc:picChg>
        <pc:cxnChg chg="add">
          <ac:chgData name="MAZEN KHERALLAH" userId="4d8bae32aa458b2a" providerId="LiveId" clId="{D1F6DF24-7977-416E-A8CB-0CF0122DCE5C}" dt="2023-06-23T20:46:32.186" v="4018"/>
          <ac:cxnSpMkLst>
            <pc:docMk/>
            <pc:sldMasterMk cId="2391467124" sldId="2147483690"/>
            <ac:cxnSpMk id="8" creationId="{6631B7AF-DC1A-5438-DD1B-2652AB291115}"/>
          </ac:cxnSpMkLst>
        </pc:cxnChg>
        <pc:cxnChg chg="add del">
          <ac:chgData name="MAZEN KHERALLAH" userId="4d8bae32aa458b2a" providerId="LiveId" clId="{D1F6DF24-7977-416E-A8CB-0CF0122DCE5C}" dt="2023-06-23T20:50:38.167" v="4037" actId="478"/>
          <ac:cxnSpMkLst>
            <pc:docMk/>
            <pc:sldMasterMk cId="2391467124" sldId="2147483690"/>
            <ac:cxnSpMk id="10" creationId="{00000000-0000-0000-0000-000000000000}"/>
          </ac:cxnSpMkLst>
        </pc:cxnChg>
        <pc:sldLayoutChg chg="addSp delSp modSp mod">
          <pc:chgData name="MAZEN KHERALLAH" userId="4d8bae32aa458b2a" providerId="LiveId" clId="{D1F6DF24-7977-416E-A8CB-0CF0122DCE5C}" dt="2023-06-23T20:50:39.907" v="4038" actId="478"/>
          <pc:sldLayoutMkLst>
            <pc:docMk/>
            <pc:sldMasterMk cId="2391467124" sldId="2147483690"/>
            <pc:sldLayoutMk cId="126281815" sldId="2147483691"/>
          </pc:sldLayoutMkLst>
          <pc:spChg chg="mod">
            <ac:chgData name="MAZEN KHERALLAH" userId="4d8bae32aa458b2a" providerId="LiveId" clId="{D1F6DF24-7977-416E-A8CB-0CF0122DCE5C}" dt="2023-06-23T20:48:01.696" v="4026" actId="404"/>
            <ac:spMkLst>
              <pc:docMk/>
              <pc:sldMasterMk cId="2391467124" sldId="2147483690"/>
              <pc:sldLayoutMk cId="126281815" sldId="2147483691"/>
              <ac:spMk id="2" creationId="{00000000-0000-0000-0000-000000000000}"/>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0" creationId="{80B3AC36-28FB-8A63-54F3-3CC92E6A9CB8}"/>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1" creationId="{F35E7660-1917-CE42-F523-CEA4EE9D7249}"/>
            </ac:spMkLst>
          </pc:spChg>
          <pc:spChg chg="add">
            <ac:chgData name="MAZEN KHERALLAH" userId="4d8bae32aa458b2a" providerId="LiveId" clId="{D1F6DF24-7977-416E-A8CB-0CF0122DCE5C}" dt="2023-06-23T20:46:32.186" v="4018"/>
            <ac:spMkLst>
              <pc:docMk/>
              <pc:sldMasterMk cId="2391467124" sldId="2147483690"/>
              <pc:sldLayoutMk cId="126281815" sldId="2147483691"/>
              <ac:spMk id="13" creationId="{055319D2-CFF3-FF4B-C487-9AF51362A74B}"/>
            </ac:spMkLst>
          </pc:spChg>
          <pc:picChg chg="add">
            <ac:chgData name="MAZEN KHERALLAH" userId="4d8bae32aa458b2a" providerId="LiveId" clId="{D1F6DF24-7977-416E-A8CB-0CF0122DCE5C}" dt="2023-06-23T20:46:32.186" v="4018"/>
            <ac:picMkLst>
              <pc:docMk/>
              <pc:sldMasterMk cId="2391467124" sldId="2147483690"/>
              <pc:sldLayoutMk cId="126281815" sldId="2147483691"/>
              <ac:picMk id="14" creationId="{36F5E0A3-F542-807D-4C54-2E35ABB66154}"/>
            </ac:picMkLst>
          </pc:picChg>
          <pc:cxnChg chg="add del">
            <ac:chgData name="MAZEN KHERALLAH" userId="4d8bae32aa458b2a" providerId="LiveId" clId="{D1F6DF24-7977-416E-A8CB-0CF0122DCE5C}" dt="2023-06-23T20:50:39.907" v="4038" actId="478"/>
            <ac:cxnSpMkLst>
              <pc:docMk/>
              <pc:sldMasterMk cId="2391467124" sldId="2147483690"/>
              <pc:sldLayoutMk cId="126281815" sldId="2147483691"/>
              <ac:cxnSpMk id="12" creationId="{E3D2213B-E670-CE1F-C53A-4442CFC6DDE4}"/>
            </ac:cxnSpMkLst>
          </pc:cxnChg>
        </pc:sldLayoutChg>
      </pc:sldMasterChg>
      <pc:sldMasterChg chg="addSp modSldLayout">
        <pc:chgData name="MAZEN KHERALLAH" userId="4d8bae32aa458b2a" providerId="LiveId" clId="{D1F6DF24-7977-416E-A8CB-0CF0122DCE5C}" dt="2023-06-23T20:49:15.665" v="4031"/>
        <pc:sldMasterMkLst>
          <pc:docMk/>
          <pc:sldMasterMk cId="2813199425" sldId="2147483703"/>
        </pc:sldMasterMkLst>
        <pc:picChg chg="add">
          <ac:chgData name="MAZEN KHERALLAH" userId="4d8bae32aa458b2a" providerId="LiveId" clId="{D1F6DF24-7977-416E-A8CB-0CF0122DCE5C}" dt="2023-06-23T20:49:15.665" v="4031"/>
          <ac:picMkLst>
            <pc:docMk/>
            <pc:sldMasterMk cId="2813199425" sldId="2147483703"/>
            <ac:picMk id="11" creationId="{13172805-2EAB-295C-F713-6F511D3B1455}"/>
          </ac:picMkLst>
        </pc:picChg>
        <pc:cxnChg chg="add">
          <ac:chgData name="MAZEN KHERALLAH" userId="4d8bae32aa458b2a" providerId="LiveId" clId="{D1F6DF24-7977-416E-A8CB-0CF0122DCE5C}" dt="2023-06-23T20:49:15.665" v="4031"/>
          <ac:cxnSpMkLst>
            <pc:docMk/>
            <pc:sldMasterMk cId="2813199425" sldId="2147483703"/>
            <ac:cxnSpMk id="8" creationId="{38C72A09-AEB7-132D-8670-EBE2ECF1D8EC}"/>
          </ac:cxnSpMkLst>
        </pc:cxnChg>
        <pc:sldLayoutChg chg="addSp">
          <pc:chgData name="MAZEN KHERALLAH" userId="4d8bae32aa458b2a" providerId="LiveId" clId="{D1F6DF24-7977-416E-A8CB-0CF0122DCE5C}" dt="2023-06-23T20:49:15.665" v="4031"/>
          <pc:sldLayoutMkLst>
            <pc:docMk/>
            <pc:sldMasterMk cId="2813199425" sldId="2147483703"/>
            <pc:sldLayoutMk cId="942669659" sldId="2147483704"/>
          </pc:sldLayoutMkLst>
          <pc:spChg chg="add">
            <ac:chgData name="MAZEN KHERALLAH" userId="4d8bae32aa458b2a" providerId="LiveId" clId="{D1F6DF24-7977-416E-A8CB-0CF0122DCE5C}" dt="2023-06-23T20:49:15.665" v="4031"/>
            <ac:spMkLst>
              <pc:docMk/>
              <pc:sldMasterMk cId="2813199425" sldId="2147483703"/>
              <pc:sldLayoutMk cId="942669659" sldId="2147483704"/>
              <ac:spMk id="10" creationId="{FED6FF5E-8551-759F-D4BB-DE47AAB03EA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1" creationId="{1D73AB90-E580-0F00-5815-B0F33FB55624}"/>
            </ac:spMkLst>
          </pc:spChg>
          <pc:spChg chg="add">
            <ac:chgData name="MAZEN KHERALLAH" userId="4d8bae32aa458b2a" providerId="LiveId" clId="{D1F6DF24-7977-416E-A8CB-0CF0122DCE5C}" dt="2023-06-23T20:49:15.665" v="4031"/>
            <ac:spMkLst>
              <pc:docMk/>
              <pc:sldMasterMk cId="2813199425" sldId="2147483703"/>
              <pc:sldLayoutMk cId="942669659" sldId="2147483704"/>
              <ac:spMk id="12" creationId="{73FAAA65-F3AD-D465-9EF0-8A18F2554CF9}"/>
            </ac:spMkLst>
          </pc:spChg>
          <pc:picChg chg="add">
            <ac:chgData name="MAZEN KHERALLAH" userId="4d8bae32aa458b2a" providerId="LiveId" clId="{D1F6DF24-7977-416E-A8CB-0CF0122DCE5C}" dt="2023-06-23T20:49:15.665" v="4031"/>
            <ac:picMkLst>
              <pc:docMk/>
              <pc:sldMasterMk cId="2813199425" sldId="2147483703"/>
              <pc:sldLayoutMk cId="942669659" sldId="2147483704"/>
              <ac:picMk id="13" creationId="{5704E60B-F0F9-0E95-B531-88031F4C7CD2}"/>
            </ac:picMkLst>
          </pc:picChg>
        </pc:sldLayoutChg>
      </pc:sldMasterChg>
    </pc:docChg>
  </pc:docChgLst>
  <pc:docChgLst>
    <pc:chgData name="MAZEN KHERALLAH" userId="4d8bae32aa458b2a" providerId="LiveId" clId="{22E1EEB0-C293-40E1-9F01-E2C68C977660}"/>
    <pc:docChg chg="modSld">
      <pc:chgData name="MAZEN KHERALLAH" userId="4d8bae32aa458b2a" providerId="LiveId" clId="{22E1EEB0-C293-40E1-9F01-E2C68C977660}" dt="2023-07-16T16:01:32.261" v="17" actId="113"/>
      <pc:docMkLst>
        <pc:docMk/>
      </pc:docMkLst>
      <pc:sldChg chg="modSp">
        <pc:chgData name="MAZEN KHERALLAH" userId="4d8bae32aa458b2a" providerId="LiveId" clId="{22E1EEB0-C293-40E1-9F01-E2C68C977660}" dt="2023-07-16T15:59:32.755" v="0" actId="113"/>
        <pc:sldMkLst>
          <pc:docMk/>
          <pc:sldMk cId="2504158023" sldId="2145707318"/>
        </pc:sldMkLst>
        <pc:graphicFrameChg chg="mod">
          <ac:chgData name="MAZEN KHERALLAH" userId="4d8bae32aa458b2a" providerId="LiveId" clId="{22E1EEB0-C293-40E1-9F01-E2C68C977660}" dt="2023-07-16T15:59:32.755" v="0" actId="113"/>
          <ac:graphicFrameMkLst>
            <pc:docMk/>
            <pc:sldMk cId="2504158023" sldId="2145707318"/>
            <ac:graphicFrameMk id="4" creationId="{FD474EDF-B540-CCD9-612E-AD173D7393CA}"/>
          </ac:graphicFrameMkLst>
        </pc:graphicFrameChg>
      </pc:sldChg>
      <pc:sldChg chg="modSp">
        <pc:chgData name="MAZEN KHERALLAH" userId="4d8bae32aa458b2a" providerId="LiveId" clId="{22E1EEB0-C293-40E1-9F01-E2C68C977660}" dt="2023-07-16T16:00:01.623" v="7" actId="113"/>
        <pc:sldMkLst>
          <pc:docMk/>
          <pc:sldMk cId="618417261" sldId="2145707319"/>
        </pc:sldMkLst>
        <pc:graphicFrameChg chg="mod">
          <ac:chgData name="MAZEN KHERALLAH" userId="4d8bae32aa458b2a" providerId="LiveId" clId="{22E1EEB0-C293-40E1-9F01-E2C68C977660}" dt="2023-07-16T16:00:01.623" v="7" actId="113"/>
          <ac:graphicFrameMkLst>
            <pc:docMk/>
            <pc:sldMk cId="618417261" sldId="2145707319"/>
            <ac:graphicFrameMk id="4" creationId="{FD474EDF-B540-CCD9-612E-AD173D7393CA}"/>
          </ac:graphicFrameMkLst>
        </pc:graphicFrameChg>
      </pc:sldChg>
      <pc:sldChg chg="modSp">
        <pc:chgData name="MAZEN KHERALLAH" userId="4d8bae32aa458b2a" providerId="LiveId" clId="{22E1EEB0-C293-40E1-9F01-E2C68C977660}" dt="2023-07-16T15:59:57.174" v="6" actId="113"/>
        <pc:sldMkLst>
          <pc:docMk/>
          <pc:sldMk cId="3625173510" sldId="2145707321"/>
        </pc:sldMkLst>
        <pc:graphicFrameChg chg="mod">
          <ac:chgData name="MAZEN KHERALLAH" userId="4d8bae32aa458b2a" providerId="LiveId" clId="{22E1EEB0-C293-40E1-9F01-E2C68C977660}" dt="2023-07-16T15:59:57.174" v="6" actId="113"/>
          <ac:graphicFrameMkLst>
            <pc:docMk/>
            <pc:sldMk cId="3625173510" sldId="2145707321"/>
            <ac:graphicFrameMk id="4" creationId="{FD474EDF-B540-CCD9-612E-AD173D7393CA}"/>
          </ac:graphicFrameMkLst>
        </pc:graphicFrameChg>
      </pc:sldChg>
      <pc:sldChg chg="modSp">
        <pc:chgData name="MAZEN KHERALLAH" userId="4d8bae32aa458b2a" providerId="LiveId" clId="{22E1EEB0-C293-40E1-9F01-E2C68C977660}" dt="2023-07-16T16:00:10.704" v="8" actId="113"/>
        <pc:sldMkLst>
          <pc:docMk/>
          <pc:sldMk cId="4236085381" sldId="2145707322"/>
        </pc:sldMkLst>
        <pc:graphicFrameChg chg="mod">
          <ac:chgData name="MAZEN KHERALLAH" userId="4d8bae32aa458b2a" providerId="LiveId" clId="{22E1EEB0-C293-40E1-9F01-E2C68C977660}" dt="2023-07-16T16:00:10.704" v="8" actId="113"/>
          <ac:graphicFrameMkLst>
            <pc:docMk/>
            <pc:sldMk cId="4236085381" sldId="2145707322"/>
            <ac:graphicFrameMk id="4" creationId="{FD474EDF-B540-CCD9-612E-AD173D7393CA}"/>
          </ac:graphicFrameMkLst>
        </pc:graphicFrameChg>
      </pc:sldChg>
      <pc:sldChg chg="modSp">
        <pc:chgData name="MAZEN KHERALLAH" userId="4d8bae32aa458b2a" providerId="LiveId" clId="{22E1EEB0-C293-40E1-9F01-E2C68C977660}" dt="2023-07-16T16:00:31.997" v="12" actId="113"/>
        <pc:sldMkLst>
          <pc:docMk/>
          <pc:sldMk cId="3159122790" sldId="2145707323"/>
        </pc:sldMkLst>
        <pc:graphicFrameChg chg="mod">
          <ac:chgData name="MAZEN KHERALLAH" userId="4d8bae32aa458b2a" providerId="LiveId" clId="{22E1EEB0-C293-40E1-9F01-E2C68C977660}" dt="2023-07-16T16:00:31.997" v="12" actId="113"/>
          <ac:graphicFrameMkLst>
            <pc:docMk/>
            <pc:sldMk cId="3159122790" sldId="2145707323"/>
            <ac:graphicFrameMk id="4" creationId="{FD474EDF-B540-CCD9-612E-AD173D7393CA}"/>
          </ac:graphicFrameMkLst>
        </pc:graphicFrameChg>
      </pc:sldChg>
      <pc:sldChg chg="modSp">
        <pc:chgData name="MAZEN KHERALLAH" userId="4d8bae32aa458b2a" providerId="LiveId" clId="{22E1EEB0-C293-40E1-9F01-E2C68C977660}" dt="2023-07-16T16:00:41.202" v="13" actId="113"/>
        <pc:sldMkLst>
          <pc:docMk/>
          <pc:sldMk cId="1162938299" sldId="2145707324"/>
        </pc:sldMkLst>
        <pc:graphicFrameChg chg="mod">
          <ac:chgData name="MAZEN KHERALLAH" userId="4d8bae32aa458b2a" providerId="LiveId" clId="{22E1EEB0-C293-40E1-9F01-E2C68C977660}" dt="2023-07-16T16:00:41.202" v="13" actId="113"/>
          <ac:graphicFrameMkLst>
            <pc:docMk/>
            <pc:sldMk cId="1162938299" sldId="2145707324"/>
            <ac:graphicFrameMk id="4" creationId="{FD474EDF-B540-CCD9-612E-AD173D7393CA}"/>
          </ac:graphicFrameMkLst>
        </pc:graphicFrameChg>
      </pc:sldChg>
      <pc:sldChg chg="modSp">
        <pc:chgData name="MAZEN KHERALLAH" userId="4d8bae32aa458b2a" providerId="LiveId" clId="{22E1EEB0-C293-40E1-9F01-E2C68C977660}" dt="2023-07-16T16:00:54.419" v="14" actId="113"/>
        <pc:sldMkLst>
          <pc:docMk/>
          <pc:sldMk cId="1178212636" sldId="2145707325"/>
        </pc:sldMkLst>
        <pc:graphicFrameChg chg="mod">
          <ac:chgData name="MAZEN KHERALLAH" userId="4d8bae32aa458b2a" providerId="LiveId" clId="{22E1EEB0-C293-40E1-9F01-E2C68C977660}" dt="2023-07-16T16:00:54.419" v="14" actId="113"/>
          <ac:graphicFrameMkLst>
            <pc:docMk/>
            <pc:sldMk cId="1178212636" sldId="2145707325"/>
            <ac:graphicFrameMk id="4" creationId="{FD474EDF-B540-CCD9-612E-AD173D7393CA}"/>
          </ac:graphicFrameMkLst>
        </pc:graphicFrameChg>
      </pc:sldChg>
      <pc:sldChg chg="modSp">
        <pc:chgData name="MAZEN KHERALLAH" userId="4d8bae32aa458b2a" providerId="LiveId" clId="{22E1EEB0-C293-40E1-9F01-E2C68C977660}" dt="2023-07-16T16:01:03.900" v="15" actId="113"/>
        <pc:sldMkLst>
          <pc:docMk/>
          <pc:sldMk cId="1011828333" sldId="2145707326"/>
        </pc:sldMkLst>
        <pc:graphicFrameChg chg="mod">
          <ac:chgData name="MAZEN KHERALLAH" userId="4d8bae32aa458b2a" providerId="LiveId" clId="{22E1EEB0-C293-40E1-9F01-E2C68C977660}" dt="2023-07-16T16:01:03.900" v="15" actId="113"/>
          <ac:graphicFrameMkLst>
            <pc:docMk/>
            <pc:sldMk cId="1011828333" sldId="2145707326"/>
            <ac:graphicFrameMk id="4" creationId="{FD474EDF-B540-CCD9-612E-AD173D7393CA}"/>
          </ac:graphicFrameMkLst>
        </pc:graphicFrameChg>
      </pc:sldChg>
      <pc:sldChg chg="modSp">
        <pc:chgData name="MAZEN KHERALLAH" userId="4d8bae32aa458b2a" providerId="LiveId" clId="{22E1EEB0-C293-40E1-9F01-E2C68C977660}" dt="2023-07-16T16:01:24.415" v="16" actId="113"/>
        <pc:sldMkLst>
          <pc:docMk/>
          <pc:sldMk cId="1712684670" sldId="2145707327"/>
        </pc:sldMkLst>
        <pc:graphicFrameChg chg="mod">
          <ac:chgData name="MAZEN KHERALLAH" userId="4d8bae32aa458b2a" providerId="LiveId" clId="{22E1EEB0-C293-40E1-9F01-E2C68C977660}" dt="2023-07-16T16:01:24.415" v="16" actId="113"/>
          <ac:graphicFrameMkLst>
            <pc:docMk/>
            <pc:sldMk cId="1712684670" sldId="2145707327"/>
            <ac:graphicFrameMk id="4" creationId="{FD474EDF-B540-CCD9-612E-AD173D7393CA}"/>
          </ac:graphicFrameMkLst>
        </pc:graphicFrameChg>
      </pc:sldChg>
      <pc:sldChg chg="modSp">
        <pc:chgData name="MAZEN KHERALLAH" userId="4d8bae32aa458b2a" providerId="LiveId" clId="{22E1EEB0-C293-40E1-9F01-E2C68C977660}" dt="2023-07-16T16:01:32.261" v="17" actId="113"/>
        <pc:sldMkLst>
          <pc:docMk/>
          <pc:sldMk cId="3413287235" sldId="2145707328"/>
        </pc:sldMkLst>
        <pc:graphicFrameChg chg="mod">
          <ac:chgData name="MAZEN KHERALLAH" userId="4d8bae32aa458b2a" providerId="LiveId" clId="{22E1EEB0-C293-40E1-9F01-E2C68C977660}" dt="2023-07-16T16:01:32.261" v="17" actId="113"/>
          <ac:graphicFrameMkLst>
            <pc:docMk/>
            <pc:sldMk cId="3413287235" sldId="2145707328"/>
            <ac:graphicFrameMk id="4" creationId="{FD474EDF-B540-CCD9-612E-AD173D7393CA}"/>
          </ac:graphicFrameMkLst>
        </pc:graphicFrameChg>
      </pc:sldChg>
    </pc:docChg>
  </pc:docChgLst>
  <pc:docChgLst>
    <pc:chgData name="MAZEN KHERALLAH" userId="4d8bae32aa458b2a" providerId="LiveId" clId="{3D5F492A-64F7-4D22-871C-C8FAD43FCDAC}"/>
    <pc:docChg chg="delSld modSld modSection">
      <pc:chgData name="MAZEN KHERALLAH" userId="4d8bae32aa458b2a" providerId="LiveId" clId="{3D5F492A-64F7-4D22-871C-C8FAD43FCDAC}" dt="2023-07-13T17:22:20.456" v="93" actId="47"/>
      <pc:docMkLst>
        <pc:docMk/>
      </pc:docMkLst>
      <pc:sldChg chg="del">
        <pc:chgData name="MAZEN KHERALLAH" userId="4d8bae32aa458b2a" providerId="LiveId" clId="{3D5F492A-64F7-4D22-871C-C8FAD43FCDAC}" dt="2023-07-13T17:22:13.017" v="14" actId="47"/>
        <pc:sldMkLst>
          <pc:docMk/>
          <pc:sldMk cId="1603501308" sldId="360"/>
        </pc:sldMkLst>
      </pc:sldChg>
      <pc:sldChg chg="del">
        <pc:chgData name="MAZEN KHERALLAH" userId="4d8bae32aa458b2a" providerId="LiveId" clId="{3D5F492A-64F7-4D22-871C-C8FAD43FCDAC}" dt="2023-07-13T17:22:18.848" v="84" actId="47"/>
        <pc:sldMkLst>
          <pc:docMk/>
          <pc:sldMk cId="727427581" sldId="393"/>
        </pc:sldMkLst>
      </pc:sldChg>
      <pc:sldChg chg="del">
        <pc:chgData name="MAZEN KHERALLAH" userId="4d8bae32aa458b2a" providerId="LiveId" clId="{3D5F492A-64F7-4D22-871C-C8FAD43FCDAC}" dt="2023-07-13T17:22:19.150" v="86" actId="47"/>
        <pc:sldMkLst>
          <pc:docMk/>
          <pc:sldMk cId="3932814965" sldId="399"/>
        </pc:sldMkLst>
      </pc:sldChg>
      <pc:sldChg chg="del">
        <pc:chgData name="MAZEN KHERALLAH" userId="4d8bae32aa458b2a" providerId="LiveId" clId="{3D5F492A-64F7-4D22-871C-C8FAD43FCDAC}" dt="2023-07-13T17:22:18.391" v="81" actId="47"/>
        <pc:sldMkLst>
          <pc:docMk/>
          <pc:sldMk cId="2401548015" sldId="422"/>
        </pc:sldMkLst>
      </pc:sldChg>
      <pc:sldChg chg="del">
        <pc:chgData name="MAZEN KHERALLAH" userId="4d8bae32aa458b2a" providerId="LiveId" clId="{3D5F492A-64F7-4D22-871C-C8FAD43FCDAC}" dt="2023-07-13T17:22:18.561" v="82" actId="47"/>
        <pc:sldMkLst>
          <pc:docMk/>
          <pc:sldMk cId="1662648528" sldId="423"/>
        </pc:sldMkLst>
      </pc:sldChg>
      <pc:sldChg chg="del">
        <pc:chgData name="MAZEN KHERALLAH" userId="4d8bae32aa458b2a" providerId="LiveId" clId="{3D5F492A-64F7-4D22-871C-C8FAD43FCDAC}" dt="2023-07-13T17:22:18.685" v="83" actId="47"/>
        <pc:sldMkLst>
          <pc:docMk/>
          <pc:sldMk cId="3789670201" sldId="424"/>
        </pc:sldMkLst>
      </pc:sldChg>
      <pc:sldChg chg="del">
        <pc:chgData name="MAZEN KHERALLAH" userId="4d8bae32aa458b2a" providerId="LiveId" clId="{3D5F492A-64F7-4D22-871C-C8FAD43FCDAC}" dt="2023-07-13T17:22:13.613" v="15" actId="47"/>
        <pc:sldMkLst>
          <pc:docMk/>
          <pc:sldMk cId="4293514583" sldId="428"/>
        </pc:sldMkLst>
      </pc:sldChg>
      <pc:sldChg chg="del">
        <pc:chgData name="MAZEN KHERALLAH" userId="4d8bae32aa458b2a" providerId="LiveId" clId="{3D5F492A-64F7-4D22-871C-C8FAD43FCDAC}" dt="2023-07-13T17:22:19.001" v="85" actId="47"/>
        <pc:sldMkLst>
          <pc:docMk/>
          <pc:sldMk cId="2291737599" sldId="432"/>
        </pc:sldMkLst>
      </pc:sldChg>
      <pc:sldChg chg="del">
        <pc:chgData name="MAZEN KHERALLAH" userId="4d8bae32aa458b2a" providerId="LiveId" clId="{3D5F492A-64F7-4D22-871C-C8FAD43FCDAC}" dt="2023-07-13T17:22:14.783" v="43" actId="47"/>
        <pc:sldMkLst>
          <pc:docMk/>
          <pc:sldMk cId="4258757431" sldId="473"/>
        </pc:sldMkLst>
      </pc:sldChg>
      <pc:sldChg chg="del">
        <pc:chgData name="MAZEN KHERALLAH" userId="4d8bae32aa458b2a" providerId="LiveId" clId="{3D5F492A-64F7-4D22-871C-C8FAD43FCDAC}" dt="2023-07-13T17:22:14.843" v="44" actId="47"/>
        <pc:sldMkLst>
          <pc:docMk/>
          <pc:sldMk cId="976663268" sldId="479"/>
        </pc:sldMkLst>
      </pc:sldChg>
      <pc:sldChg chg="del">
        <pc:chgData name="MAZEN KHERALLAH" userId="4d8bae32aa458b2a" providerId="LiveId" clId="{3D5F492A-64F7-4D22-871C-C8FAD43FCDAC}" dt="2023-07-13T17:22:14.762" v="42" actId="47"/>
        <pc:sldMkLst>
          <pc:docMk/>
          <pc:sldMk cId="2047726029" sldId="864"/>
        </pc:sldMkLst>
      </pc:sldChg>
      <pc:sldChg chg="modSp mod">
        <pc:chgData name="MAZEN KHERALLAH" userId="4d8bae32aa458b2a" providerId="LiveId" clId="{3D5F492A-64F7-4D22-871C-C8FAD43FCDAC}" dt="2023-07-13T17:22:00.695" v="8" actId="20577"/>
        <pc:sldMkLst>
          <pc:docMk/>
          <pc:sldMk cId="1782731124" sldId="2081"/>
        </pc:sldMkLst>
        <pc:spChg chg="mod">
          <ac:chgData name="MAZEN KHERALLAH" userId="4d8bae32aa458b2a" providerId="LiveId" clId="{3D5F492A-64F7-4D22-871C-C8FAD43FCDAC}" dt="2023-07-13T17:22:00.695" v="8" actId="20577"/>
          <ac:spMkLst>
            <pc:docMk/>
            <pc:sldMk cId="1782731124" sldId="2081"/>
            <ac:spMk id="2" creationId="{00000000-0000-0000-0000-000000000000}"/>
          </ac:spMkLst>
        </pc:spChg>
      </pc:sldChg>
      <pc:sldChg chg="del">
        <pc:chgData name="MAZEN KHERALLAH" userId="4d8bae32aa458b2a" providerId="LiveId" clId="{3D5F492A-64F7-4D22-871C-C8FAD43FCDAC}" dt="2023-07-13T17:22:15.395" v="57" actId="47"/>
        <pc:sldMkLst>
          <pc:docMk/>
          <pc:sldMk cId="767017871" sldId="2082"/>
        </pc:sldMkLst>
      </pc:sldChg>
      <pc:sldChg chg="del">
        <pc:chgData name="MAZEN KHERALLAH" userId="4d8bae32aa458b2a" providerId="LiveId" clId="{3D5F492A-64F7-4D22-871C-C8FAD43FCDAC}" dt="2023-07-13T17:22:14.352" v="31" actId="47"/>
        <pc:sldMkLst>
          <pc:docMk/>
          <pc:sldMk cId="4002235906" sldId="2083"/>
        </pc:sldMkLst>
      </pc:sldChg>
      <pc:sldChg chg="del">
        <pc:chgData name="MAZEN KHERALLAH" userId="4d8bae32aa458b2a" providerId="LiveId" clId="{3D5F492A-64F7-4D22-871C-C8FAD43FCDAC}" dt="2023-07-13T17:22:14.251" v="29" actId="47"/>
        <pc:sldMkLst>
          <pc:docMk/>
          <pc:sldMk cId="3894162622" sldId="2085"/>
        </pc:sldMkLst>
      </pc:sldChg>
      <pc:sldChg chg="del">
        <pc:chgData name="MAZEN KHERALLAH" userId="4d8bae32aa458b2a" providerId="LiveId" clId="{3D5F492A-64F7-4D22-871C-C8FAD43FCDAC}" dt="2023-07-13T17:22:13.817" v="20" actId="47"/>
        <pc:sldMkLst>
          <pc:docMk/>
          <pc:sldMk cId="1013088722" sldId="2086"/>
        </pc:sldMkLst>
      </pc:sldChg>
      <pc:sldChg chg="del">
        <pc:chgData name="MAZEN KHERALLAH" userId="4d8bae32aa458b2a" providerId="LiveId" clId="{3D5F492A-64F7-4D22-871C-C8FAD43FCDAC}" dt="2023-07-13T17:22:14.077" v="26" actId="47"/>
        <pc:sldMkLst>
          <pc:docMk/>
          <pc:sldMk cId="2014089426" sldId="2087"/>
        </pc:sldMkLst>
      </pc:sldChg>
      <pc:sldChg chg="del">
        <pc:chgData name="MAZEN KHERALLAH" userId="4d8bae32aa458b2a" providerId="LiveId" clId="{3D5F492A-64F7-4D22-871C-C8FAD43FCDAC}" dt="2023-07-13T17:22:14.476" v="35" actId="47"/>
        <pc:sldMkLst>
          <pc:docMk/>
          <pc:sldMk cId="3101784606" sldId="2088"/>
        </pc:sldMkLst>
      </pc:sldChg>
      <pc:sldChg chg="del">
        <pc:chgData name="MAZEN KHERALLAH" userId="4d8bae32aa458b2a" providerId="LiveId" clId="{3D5F492A-64F7-4D22-871C-C8FAD43FCDAC}" dt="2023-07-13T17:22:14.569" v="37" actId="47"/>
        <pc:sldMkLst>
          <pc:docMk/>
          <pc:sldMk cId="232520384" sldId="2089"/>
        </pc:sldMkLst>
      </pc:sldChg>
      <pc:sldChg chg="del">
        <pc:chgData name="MAZEN KHERALLAH" userId="4d8bae32aa458b2a" providerId="LiveId" clId="{3D5F492A-64F7-4D22-871C-C8FAD43FCDAC}" dt="2023-07-13T17:22:14.586" v="38" actId="47"/>
        <pc:sldMkLst>
          <pc:docMk/>
          <pc:sldMk cId="1570952388" sldId="2090"/>
        </pc:sldMkLst>
      </pc:sldChg>
      <pc:sldChg chg="del">
        <pc:chgData name="MAZEN KHERALLAH" userId="4d8bae32aa458b2a" providerId="LiveId" clId="{3D5F492A-64F7-4D22-871C-C8FAD43FCDAC}" dt="2023-07-13T17:22:14.513" v="36" actId="47"/>
        <pc:sldMkLst>
          <pc:docMk/>
          <pc:sldMk cId="4181438857" sldId="2091"/>
        </pc:sldMkLst>
      </pc:sldChg>
      <pc:sldChg chg="del">
        <pc:chgData name="MAZEN KHERALLAH" userId="4d8bae32aa458b2a" providerId="LiveId" clId="{3D5F492A-64F7-4D22-871C-C8FAD43FCDAC}" dt="2023-07-13T17:22:13.893" v="22" actId="47"/>
        <pc:sldMkLst>
          <pc:docMk/>
          <pc:sldMk cId="3903133946" sldId="2092"/>
        </pc:sldMkLst>
      </pc:sldChg>
      <pc:sldChg chg="del">
        <pc:chgData name="MAZEN KHERALLAH" userId="4d8bae32aa458b2a" providerId="LiveId" clId="{3D5F492A-64F7-4D22-871C-C8FAD43FCDAC}" dt="2023-07-13T17:22:13.942" v="23" actId="47"/>
        <pc:sldMkLst>
          <pc:docMk/>
          <pc:sldMk cId="1876487844" sldId="2093"/>
        </pc:sldMkLst>
      </pc:sldChg>
      <pc:sldChg chg="del">
        <pc:chgData name="MAZEN KHERALLAH" userId="4d8bae32aa458b2a" providerId="LiveId" clId="{3D5F492A-64F7-4D22-871C-C8FAD43FCDAC}" dt="2023-07-13T17:22:13.998" v="25" actId="47"/>
        <pc:sldMkLst>
          <pc:docMk/>
          <pc:sldMk cId="2998612453" sldId="2094"/>
        </pc:sldMkLst>
      </pc:sldChg>
      <pc:sldChg chg="del">
        <pc:chgData name="MAZEN KHERALLAH" userId="4d8bae32aa458b2a" providerId="LiveId" clId="{3D5F492A-64F7-4D22-871C-C8FAD43FCDAC}" dt="2023-07-13T17:22:13.648" v="16" actId="47"/>
        <pc:sldMkLst>
          <pc:docMk/>
          <pc:sldMk cId="611539175" sldId="2095"/>
        </pc:sldMkLst>
      </pc:sldChg>
      <pc:sldChg chg="del">
        <pc:chgData name="MAZEN KHERALLAH" userId="4d8bae32aa458b2a" providerId="LiveId" clId="{3D5F492A-64F7-4D22-871C-C8FAD43FCDAC}" dt="2023-07-13T17:22:13.732" v="18" actId="47"/>
        <pc:sldMkLst>
          <pc:docMk/>
          <pc:sldMk cId="2492813686" sldId="2096"/>
        </pc:sldMkLst>
      </pc:sldChg>
      <pc:sldChg chg="del">
        <pc:chgData name="MAZEN KHERALLAH" userId="4d8bae32aa458b2a" providerId="LiveId" clId="{3D5F492A-64F7-4D22-871C-C8FAD43FCDAC}" dt="2023-07-13T17:22:13.787" v="19" actId="47"/>
        <pc:sldMkLst>
          <pc:docMk/>
          <pc:sldMk cId="3688564763" sldId="2097"/>
        </pc:sldMkLst>
      </pc:sldChg>
      <pc:sldChg chg="del">
        <pc:chgData name="MAZEN KHERALLAH" userId="4d8bae32aa458b2a" providerId="LiveId" clId="{3D5F492A-64F7-4D22-871C-C8FAD43FCDAC}" dt="2023-07-13T17:22:13.879" v="21" actId="47"/>
        <pc:sldMkLst>
          <pc:docMk/>
          <pc:sldMk cId="1030725215" sldId="2099"/>
        </pc:sldMkLst>
      </pc:sldChg>
      <pc:sldChg chg="del">
        <pc:chgData name="MAZEN KHERALLAH" userId="4d8bae32aa458b2a" providerId="LiveId" clId="{3D5F492A-64F7-4D22-871C-C8FAD43FCDAC}" dt="2023-07-13T17:22:14.463" v="34" actId="47"/>
        <pc:sldMkLst>
          <pc:docMk/>
          <pc:sldMk cId="1021908331" sldId="2100"/>
        </pc:sldMkLst>
      </pc:sldChg>
      <pc:sldChg chg="del">
        <pc:chgData name="MAZEN KHERALLAH" userId="4d8bae32aa458b2a" providerId="LiveId" clId="{3D5F492A-64F7-4D22-871C-C8FAD43FCDAC}" dt="2023-07-13T17:22:14.661" v="39" actId="47"/>
        <pc:sldMkLst>
          <pc:docMk/>
          <pc:sldMk cId="1296734405" sldId="2101"/>
        </pc:sldMkLst>
      </pc:sldChg>
      <pc:sldChg chg="del">
        <pc:chgData name="MAZEN KHERALLAH" userId="4d8bae32aa458b2a" providerId="LiveId" clId="{3D5F492A-64F7-4D22-871C-C8FAD43FCDAC}" dt="2023-07-13T17:22:16.956" v="74" actId="47"/>
        <pc:sldMkLst>
          <pc:docMk/>
          <pc:sldMk cId="55932527" sldId="2102"/>
        </pc:sldMkLst>
      </pc:sldChg>
      <pc:sldChg chg="del">
        <pc:chgData name="MAZEN KHERALLAH" userId="4d8bae32aa458b2a" providerId="LiveId" clId="{3D5F492A-64F7-4D22-871C-C8FAD43FCDAC}" dt="2023-07-13T17:22:14.127" v="27" actId="47"/>
        <pc:sldMkLst>
          <pc:docMk/>
          <pc:sldMk cId="4182184671" sldId="2104"/>
        </pc:sldMkLst>
      </pc:sldChg>
      <pc:sldChg chg="del">
        <pc:chgData name="MAZEN KHERALLAH" userId="4d8bae32aa458b2a" providerId="LiveId" clId="{3D5F492A-64F7-4D22-871C-C8FAD43FCDAC}" dt="2023-07-13T17:22:15.274" v="54" actId="47"/>
        <pc:sldMkLst>
          <pc:docMk/>
          <pc:sldMk cId="2467688604" sldId="2105"/>
        </pc:sldMkLst>
      </pc:sldChg>
      <pc:sldChg chg="del">
        <pc:chgData name="MAZEN KHERALLAH" userId="4d8bae32aa458b2a" providerId="LiveId" clId="{3D5F492A-64F7-4D22-871C-C8FAD43FCDAC}" dt="2023-07-13T17:22:12.604" v="11" actId="47"/>
        <pc:sldMkLst>
          <pc:docMk/>
          <pc:sldMk cId="3317148811" sldId="2106"/>
        </pc:sldMkLst>
      </pc:sldChg>
      <pc:sldChg chg="del">
        <pc:chgData name="MAZEN KHERALLAH" userId="4d8bae32aa458b2a" providerId="LiveId" clId="{3D5F492A-64F7-4D22-871C-C8FAD43FCDAC}" dt="2023-07-13T17:22:15.509" v="60" actId="47"/>
        <pc:sldMkLst>
          <pc:docMk/>
          <pc:sldMk cId="465694090" sldId="2107"/>
        </pc:sldMkLst>
      </pc:sldChg>
      <pc:sldChg chg="del">
        <pc:chgData name="MAZEN KHERALLAH" userId="4d8bae32aa458b2a" providerId="LiveId" clId="{3D5F492A-64F7-4D22-871C-C8FAD43FCDAC}" dt="2023-07-13T17:22:18.085" v="79" actId="47"/>
        <pc:sldMkLst>
          <pc:docMk/>
          <pc:sldMk cId="3751011857" sldId="2109"/>
        </pc:sldMkLst>
      </pc:sldChg>
      <pc:sldChg chg="del">
        <pc:chgData name="MAZEN KHERALLAH" userId="4d8bae32aa458b2a" providerId="LiveId" clId="{3D5F492A-64F7-4D22-871C-C8FAD43FCDAC}" dt="2023-07-13T17:22:03.783" v="9" actId="47"/>
        <pc:sldMkLst>
          <pc:docMk/>
          <pc:sldMk cId="688206972" sldId="2110"/>
        </pc:sldMkLst>
      </pc:sldChg>
      <pc:sldChg chg="del">
        <pc:chgData name="MAZEN KHERALLAH" userId="4d8bae32aa458b2a" providerId="LiveId" clId="{3D5F492A-64F7-4D22-871C-C8FAD43FCDAC}" dt="2023-07-13T17:22:19.703" v="89" actId="47"/>
        <pc:sldMkLst>
          <pc:docMk/>
          <pc:sldMk cId="402223800" sldId="2145707239"/>
        </pc:sldMkLst>
      </pc:sldChg>
      <pc:sldChg chg="del">
        <pc:chgData name="MAZEN KHERALLAH" userId="4d8bae32aa458b2a" providerId="LiveId" clId="{3D5F492A-64F7-4D22-871C-C8FAD43FCDAC}" dt="2023-07-13T17:22:19.318" v="87" actId="47"/>
        <pc:sldMkLst>
          <pc:docMk/>
          <pc:sldMk cId="2031513597" sldId="2145707240"/>
        </pc:sldMkLst>
      </pc:sldChg>
      <pc:sldChg chg="del">
        <pc:chgData name="MAZEN KHERALLAH" userId="4d8bae32aa458b2a" providerId="LiveId" clId="{3D5F492A-64F7-4D22-871C-C8FAD43FCDAC}" dt="2023-07-13T17:22:19.886" v="90" actId="47"/>
        <pc:sldMkLst>
          <pc:docMk/>
          <pc:sldMk cId="3097261111" sldId="2145707241"/>
        </pc:sldMkLst>
      </pc:sldChg>
      <pc:sldChg chg="del">
        <pc:chgData name="MAZEN KHERALLAH" userId="4d8bae32aa458b2a" providerId="LiveId" clId="{3D5F492A-64F7-4D22-871C-C8FAD43FCDAC}" dt="2023-07-13T17:22:19.494" v="88" actId="47"/>
        <pc:sldMkLst>
          <pc:docMk/>
          <pc:sldMk cId="3924443397" sldId="2145707255"/>
        </pc:sldMkLst>
      </pc:sldChg>
      <pc:sldChg chg="del">
        <pc:chgData name="MAZEN KHERALLAH" userId="4d8bae32aa458b2a" providerId="LiveId" clId="{3D5F492A-64F7-4D22-871C-C8FAD43FCDAC}" dt="2023-07-13T17:22:13.958" v="24" actId="47"/>
        <pc:sldMkLst>
          <pc:docMk/>
          <pc:sldMk cId="3038803632" sldId="2145707258"/>
        </pc:sldMkLst>
      </pc:sldChg>
      <pc:sldChg chg="del">
        <pc:chgData name="MAZEN KHERALLAH" userId="4d8bae32aa458b2a" providerId="LiveId" clId="{3D5F492A-64F7-4D22-871C-C8FAD43FCDAC}" dt="2023-07-13T17:22:15.976" v="71" actId="47"/>
        <pc:sldMkLst>
          <pc:docMk/>
          <pc:sldMk cId="1383977036" sldId="2145707259"/>
        </pc:sldMkLst>
      </pc:sldChg>
      <pc:sldChg chg="del">
        <pc:chgData name="MAZEN KHERALLAH" userId="4d8bae32aa458b2a" providerId="LiveId" clId="{3D5F492A-64F7-4D22-871C-C8FAD43FCDAC}" dt="2023-07-13T17:22:15.008" v="48" actId="47"/>
        <pc:sldMkLst>
          <pc:docMk/>
          <pc:sldMk cId="671364913" sldId="2145707260"/>
        </pc:sldMkLst>
      </pc:sldChg>
      <pc:sldChg chg="del">
        <pc:chgData name="MAZEN KHERALLAH" userId="4d8bae32aa458b2a" providerId="LiveId" clId="{3D5F492A-64F7-4D22-871C-C8FAD43FCDAC}" dt="2023-07-13T17:22:14.293" v="30" actId="47"/>
        <pc:sldMkLst>
          <pc:docMk/>
          <pc:sldMk cId="3233092974" sldId="2145707261"/>
        </pc:sldMkLst>
      </pc:sldChg>
      <pc:sldChg chg="del">
        <pc:chgData name="MAZEN KHERALLAH" userId="4d8bae32aa458b2a" providerId="LiveId" clId="{3D5F492A-64F7-4D22-871C-C8FAD43FCDAC}" dt="2023-07-13T17:22:15.157" v="51" actId="47"/>
        <pc:sldMkLst>
          <pc:docMk/>
          <pc:sldMk cId="3643705692" sldId="2145707262"/>
        </pc:sldMkLst>
      </pc:sldChg>
      <pc:sldChg chg="del">
        <pc:chgData name="MAZEN KHERALLAH" userId="4d8bae32aa458b2a" providerId="LiveId" clId="{3D5F492A-64F7-4D22-871C-C8FAD43FCDAC}" dt="2023-07-13T17:22:16.075" v="73" actId="47"/>
        <pc:sldMkLst>
          <pc:docMk/>
          <pc:sldMk cId="2698811267" sldId="2145707263"/>
        </pc:sldMkLst>
      </pc:sldChg>
      <pc:sldChg chg="del">
        <pc:chgData name="MAZEN KHERALLAH" userId="4d8bae32aa458b2a" providerId="LiveId" clId="{3D5F492A-64F7-4D22-871C-C8FAD43FCDAC}" dt="2023-07-13T17:22:15.631" v="63" actId="47"/>
        <pc:sldMkLst>
          <pc:docMk/>
          <pc:sldMk cId="487859303" sldId="2145707264"/>
        </pc:sldMkLst>
      </pc:sldChg>
      <pc:sldChg chg="del">
        <pc:chgData name="MAZEN KHERALLAH" userId="4d8bae32aa458b2a" providerId="LiveId" clId="{3D5F492A-64F7-4D22-871C-C8FAD43FCDAC}" dt="2023-07-13T17:22:15.763" v="66" actId="47"/>
        <pc:sldMkLst>
          <pc:docMk/>
          <pc:sldMk cId="1080192771" sldId="2145707265"/>
        </pc:sldMkLst>
      </pc:sldChg>
      <pc:sldChg chg="del">
        <pc:chgData name="MAZEN KHERALLAH" userId="4d8bae32aa458b2a" providerId="LiveId" clId="{3D5F492A-64F7-4D22-871C-C8FAD43FCDAC}" dt="2023-07-13T17:22:12.711" v="12" actId="47"/>
        <pc:sldMkLst>
          <pc:docMk/>
          <pc:sldMk cId="1522597073" sldId="2145707266"/>
        </pc:sldMkLst>
      </pc:sldChg>
      <pc:sldChg chg="del">
        <pc:chgData name="MAZEN KHERALLAH" userId="4d8bae32aa458b2a" providerId="LiveId" clId="{3D5F492A-64F7-4D22-871C-C8FAD43FCDAC}" dt="2023-07-13T17:22:12.880" v="13" actId="47"/>
        <pc:sldMkLst>
          <pc:docMk/>
          <pc:sldMk cId="3819277300" sldId="2145707267"/>
        </pc:sldMkLst>
      </pc:sldChg>
      <pc:sldChg chg="del">
        <pc:chgData name="MAZEN KHERALLAH" userId="4d8bae32aa458b2a" providerId="LiveId" clId="{3D5F492A-64F7-4D22-871C-C8FAD43FCDAC}" dt="2023-07-13T17:22:15.653" v="64" actId="47"/>
        <pc:sldMkLst>
          <pc:docMk/>
          <pc:sldMk cId="1443483934" sldId="2145707268"/>
        </pc:sldMkLst>
      </pc:sldChg>
      <pc:sldChg chg="del">
        <pc:chgData name="MAZEN KHERALLAH" userId="4d8bae32aa458b2a" providerId="LiveId" clId="{3D5F492A-64F7-4D22-871C-C8FAD43FCDAC}" dt="2023-07-13T17:22:14.692" v="40" actId="47"/>
        <pc:sldMkLst>
          <pc:docMk/>
          <pc:sldMk cId="2626830869" sldId="2145707269"/>
        </pc:sldMkLst>
      </pc:sldChg>
      <pc:sldChg chg="del">
        <pc:chgData name="MAZEN KHERALLAH" userId="4d8bae32aa458b2a" providerId="LiveId" clId="{3D5F492A-64F7-4D22-871C-C8FAD43FCDAC}" dt="2023-07-13T17:22:15.693" v="65" actId="47"/>
        <pc:sldMkLst>
          <pc:docMk/>
          <pc:sldMk cId="3318393205" sldId="2145707270"/>
        </pc:sldMkLst>
      </pc:sldChg>
      <pc:sldChg chg="del">
        <pc:chgData name="MAZEN KHERALLAH" userId="4d8bae32aa458b2a" providerId="LiveId" clId="{3D5F492A-64F7-4D22-871C-C8FAD43FCDAC}" dt="2023-07-13T17:22:14.188" v="28" actId="47"/>
        <pc:sldMkLst>
          <pc:docMk/>
          <pc:sldMk cId="2308801676" sldId="2145707271"/>
        </pc:sldMkLst>
      </pc:sldChg>
      <pc:sldChg chg="del">
        <pc:chgData name="MAZEN KHERALLAH" userId="4d8bae32aa458b2a" providerId="LiveId" clId="{3D5F492A-64F7-4D22-871C-C8FAD43FCDAC}" dt="2023-07-13T17:22:15.883" v="69" actId="47"/>
        <pc:sldMkLst>
          <pc:docMk/>
          <pc:sldMk cId="3464426095" sldId="2145707272"/>
        </pc:sldMkLst>
      </pc:sldChg>
      <pc:sldChg chg="del">
        <pc:chgData name="MAZEN KHERALLAH" userId="4d8bae32aa458b2a" providerId="LiveId" clId="{3D5F492A-64F7-4D22-871C-C8FAD43FCDAC}" dt="2023-07-13T17:22:16.036" v="72" actId="47"/>
        <pc:sldMkLst>
          <pc:docMk/>
          <pc:sldMk cId="3561413314" sldId="2145707273"/>
        </pc:sldMkLst>
      </pc:sldChg>
      <pc:sldChg chg="del">
        <pc:chgData name="MAZEN KHERALLAH" userId="4d8bae32aa458b2a" providerId="LiveId" clId="{3D5F492A-64F7-4D22-871C-C8FAD43FCDAC}" dt="2023-07-13T17:22:17.591" v="76" actId="47"/>
        <pc:sldMkLst>
          <pc:docMk/>
          <pc:sldMk cId="3908344059" sldId="2145707274"/>
        </pc:sldMkLst>
      </pc:sldChg>
      <pc:sldChg chg="del">
        <pc:chgData name="MAZEN KHERALLAH" userId="4d8bae32aa458b2a" providerId="LiveId" clId="{3D5F492A-64F7-4D22-871C-C8FAD43FCDAC}" dt="2023-07-13T17:22:17.765" v="77" actId="47"/>
        <pc:sldMkLst>
          <pc:docMk/>
          <pc:sldMk cId="774357571" sldId="2145707275"/>
        </pc:sldMkLst>
      </pc:sldChg>
      <pc:sldChg chg="del">
        <pc:chgData name="MAZEN KHERALLAH" userId="4d8bae32aa458b2a" providerId="LiveId" clId="{3D5F492A-64F7-4D22-871C-C8FAD43FCDAC}" dt="2023-07-13T17:22:20.244" v="92" actId="47"/>
        <pc:sldMkLst>
          <pc:docMk/>
          <pc:sldMk cId="1136988221" sldId="2145707278"/>
        </pc:sldMkLst>
      </pc:sldChg>
      <pc:sldChg chg="del">
        <pc:chgData name="MAZEN KHERALLAH" userId="4d8bae32aa458b2a" providerId="LiveId" clId="{3D5F492A-64F7-4D22-871C-C8FAD43FCDAC}" dt="2023-07-13T17:22:04.740" v="10" actId="47"/>
        <pc:sldMkLst>
          <pc:docMk/>
          <pc:sldMk cId="761751667" sldId="2145707279"/>
        </pc:sldMkLst>
      </pc:sldChg>
      <pc:sldChg chg="del">
        <pc:chgData name="MAZEN KHERALLAH" userId="4d8bae32aa458b2a" providerId="LiveId" clId="{3D5F492A-64F7-4D22-871C-C8FAD43FCDAC}" dt="2023-07-13T17:22:17.189" v="75" actId="47"/>
        <pc:sldMkLst>
          <pc:docMk/>
          <pc:sldMk cId="2414992422" sldId="2145707280"/>
        </pc:sldMkLst>
      </pc:sldChg>
      <pc:sldChg chg="del">
        <pc:chgData name="MAZEN KHERALLAH" userId="4d8bae32aa458b2a" providerId="LiveId" clId="{3D5F492A-64F7-4D22-871C-C8FAD43FCDAC}" dt="2023-07-13T17:22:17.927" v="78" actId="47"/>
        <pc:sldMkLst>
          <pc:docMk/>
          <pc:sldMk cId="4273984593" sldId="2145707282"/>
        </pc:sldMkLst>
      </pc:sldChg>
      <pc:sldChg chg="del">
        <pc:chgData name="MAZEN KHERALLAH" userId="4d8bae32aa458b2a" providerId="LiveId" clId="{3D5F492A-64F7-4D22-871C-C8FAD43FCDAC}" dt="2023-07-13T17:22:18.244" v="80" actId="47"/>
        <pc:sldMkLst>
          <pc:docMk/>
          <pc:sldMk cId="3884368250" sldId="2145707283"/>
        </pc:sldMkLst>
      </pc:sldChg>
      <pc:sldChg chg="del">
        <pc:chgData name="MAZEN KHERALLAH" userId="4d8bae32aa458b2a" providerId="LiveId" clId="{3D5F492A-64F7-4D22-871C-C8FAD43FCDAC}" dt="2023-07-13T17:22:20.074" v="91" actId="47"/>
        <pc:sldMkLst>
          <pc:docMk/>
          <pc:sldMk cId="2659891325" sldId="2145707284"/>
        </pc:sldMkLst>
      </pc:sldChg>
      <pc:sldChg chg="del">
        <pc:chgData name="MAZEN KHERALLAH" userId="4d8bae32aa458b2a" providerId="LiveId" clId="{3D5F492A-64F7-4D22-871C-C8FAD43FCDAC}" dt="2023-07-13T17:22:13.676" v="17" actId="47"/>
        <pc:sldMkLst>
          <pc:docMk/>
          <pc:sldMk cId="450477800" sldId="2145707285"/>
        </pc:sldMkLst>
      </pc:sldChg>
      <pc:sldChg chg="del">
        <pc:chgData name="MAZEN KHERALLAH" userId="4d8bae32aa458b2a" providerId="LiveId" clId="{3D5F492A-64F7-4D22-871C-C8FAD43FCDAC}" dt="2023-07-13T17:22:14.869" v="45" actId="47"/>
        <pc:sldMkLst>
          <pc:docMk/>
          <pc:sldMk cId="3073399503" sldId="2145707286"/>
        </pc:sldMkLst>
      </pc:sldChg>
      <pc:sldChg chg="del">
        <pc:chgData name="MAZEN KHERALLAH" userId="4d8bae32aa458b2a" providerId="LiveId" clId="{3D5F492A-64F7-4D22-871C-C8FAD43FCDAC}" dt="2023-07-13T17:22:15.062" v="49" actId="47"/>
        <pc:sldMkLst>
          <pc:docMk/>
          <pc:sldMk cId="2436020119" sldId="2145707299"/>
        </pc:sldMkLst>
      </pc:sldChg>
      <pc:sldChg chg="del">
        <pc:chgData name="MAZEN KHERALLAH" userId="4d8bae32aa458b2a" providerId="LiveId" clId="{3D5F492A-64F7-4D22-871C-C8FAD43FCDAC}" dt="2023-07-13T17:22:14.920" v="46" actId="47"/>
        <pc:sldMkLst>
          <pc:docMk/>
          <pc:sldMk cId="2210656703" sldId="2145707300"/>
        </pc:sldMkLst>
      </pc:sldChg>
      <pc:sldChg chg="del">
        <pc:chgData name="MAZEN KHERALLAH" userId="4d8bae32aa458b2a" providerId="LiveId" clId="{3D5F492A-64F7-4D22-871C-C8FAD43FCDAC}" dt="2023-07-13T17:22:14.740" v="41" actId="47"/>
        <pc:sldMkLst>
          <pc:docMk/>
          <pc:sldMk cId="632125930" sldId="2145707301"/>
        </pc:sldMkLst>
      </pc:sldChg>
      <pc:sldChg chg="del">
        <pc:chgData name="MAZEN KHERALLAH" userId="4d8bae32aa458b2a" providerId="LiveId" clId="{3D5F492A-64F7-4D22-871C-C8FAD43FCDAC}" dt="2023-07-13T17:22:15.206" v="52" actId="47"/>
        <pc:sldMkLst>
          <pc:docMk/>
          <pc:sldMk cId="247769414" sldId="2145707302"/>
        </pc:sldMkLst>
      </pc:sldChg>
      <pc:sldChg chg="del">
        <pc:chgData name="MAZEN KHERALLAH" userId="4d8bae32aa458b2a" providerId="LiveId" clId="{3D5F492A-64F7-4D22-871C-C8FAD43FCDAC}" dt="2023-07-13T17:22:15.331" v="55" actId="47"/>
        <pc:sldMkLst>
          <pc:docMk/>
          <pc:sldMk cId="877185025" sldId="2145707303"/>
        </pc:sldMkLst>
      </pc:sldChg>
      <pc:sldChg chg="del">
        <pc:chgData name="MAZEN KHERALLAH" userId="4d8bae32aa458b2a" providerId="LiveId" clId="{3D5F492A-64F7-4D22-871C-C8FAD43FCDAC}" dt="2023-07-13T17:22:15.448" v="58" actId="47"/>
        <pc:sldMkLst>
          <pc:docMk/>
          <pc:sldMk cId="3888515693" sldId="2145707304"/>
        </pc:sldMkLst>
      </pc:sldChg>
      <pc:sldChg chg="del">
        <pc:chgData name="MAZEN KHERALLAH" userId="4d8bae32aa458b2a" providerId="LiveId" clId="{3D5F492A-64F7-4D22-871C-C8FAD43FCDAC}" dt="2023-07-13T17:22:15.574" v="61" actId="47"/>
        <pc:sldMkLst>
          <pc:docMk/>
          <pc:sldMk cId="3249109940" sldId="2145707305"/>
        </pc:sldMkLst>
      </pc:sldChg>
      <pc:sldChg chg="del">
        <pc:chgData name="MAZEN KHERALLAH" userId="4d8bae32aa458b2a" providerId="LiveId" clId="{3D5F492A-64F7-4D22-871C-C8FAD43FCDAC}" dt="2023-07-13T17:22:15.819" v="67" actId="47"/>
        <pc:sldMkLst>
          <pc:docMk/>
          <pc:sldMk cId="3575914976" sldId="2145707306"/>
        </pc:sldMkLst>
      </pc:sldChg>
      <pc:sldChg chg="del">
        <pc:chgData name="MAZEN KHERALLAH" userId="4d8bae32aa458b2a" providerId="LiveId" clId="{3D5F492A-64F7-4D22-871C-C8FAD43FCDAC}" dt="2023-07-13T17:22:15.964" v="70" actId="47"/>
        <pc:sldMkLst>
          <pc:docMk/>
          <pc:sldMk cId="3503757116" sldId="2145707307"/>
        </pc:sldMkLst>
      </pc:sldChg>
      <pc:sldChg chg="del">
        <pc:chgData name="MAZEN KHERALLAH" userId="4d8bae32aa458b2a" providerId="LiveId" clId="{3D5F492A-64F7-4D22-871C-C8FAD43FCDAC}" dt="2023-07-13T17:22:14.974" v="47" actId="47"/>
        <pc:sldMkLst>
          <pc:docMk/>
          <pc:sldMk cId="1859152921" sldId="2145707308"/>
        </pc:sldMkLst>
      </pc:sldChg>
      <pc:sldChg chg="del">
        <pc:chgData name="MAZEN KHERALLAH" userId="4d8bae32aa458b2a" providerId="LiveId" clId="{3D5F492A-64F7-4D22-871C-C8FAD43FCDAC}" dt="2023-07-13T17:22:15.130" v="50" actId="47"/>
        <pc:sldMkLst>
          <pc:docMk/>
          <pc:sldMk cId="3140161482" sldId="2145707309"/>
        </pc:sldMkLst>
      </pc:sldChg>
      <pc:sldChg chg="del">
        <pc:chgData name="MAZEN KHERALLAH" userId="4d8bae32aa458b2a" providerId="LiveId" clId="{3D5F492A-64F7-4D22-871C-C8FAD43FCDAC}" dt="2023-07-13T17:22:15.247" v="53" actId="47"/>
        <pc:sldMkLst>
          <pc:docMk/>
          <pc:sldMk cId="3589263272" sldId="2145707310"/>
        </pc:sldMkLst>
      </pc:sldChg>
      <pc:sldChg chg="del">
        <pc:chgData name="MAZEN KHERALLAH" userId="4d8bae32aa458b2a" providerId="LiveId" clId="{3D5F492A-64F7-4D22-871C-C8FAD43FCDAC}" dt="2023-07-13T17:22:15.370" v="56" actId="47"/>
        <pc:sldMkLst>
          <pc:docMk/>
          <pc:sldMk cId="2293162290" sldId="2145707311"/>
        </pc:sldMkLst>
      </pc:sldChg>
      <pc:sldChg chg="del">
        <pc:chgData name="MAZEN KHERALLAH" userId="4d8bae32aa458b2a" providerId="LiveId" clId="{3D5F492A-64F7-4D22-871C-C8FAD43FCDAC}" dt="2023-07-13T17:22:15.484" v="59" actId="47"/>
        <pc:sldMkLst>
          <pc:docMk/>
          <pc:sldMk cId="219847375" sldId="2145707312"/>
        </pc:sldMkLst>
      </pc:sldChg>
      <pc:sldChg chg="del">
        <pc:chgData name="MAZEN KHERALLAH" userId="4d8bae32aa458b2a" providerId="LiveId" clId="{3D5F492A-64F7-4D22-871C-C8FAD43FCDAC}" dt="2023-07-13T17:22:15.619" v="62" actId="47"/>
        <pc:sldMkLst>
          <pc:docMk/>
          <pc:sldMk cId="3860340687" sldId="2145707313"/>
        </pc:sldMkLst>
      </pc:sldChg>
      <pc:sldChg chg="del">
        <pc:chgData name="MAZEN KHERALLAH" userId="4d8bae32aa458b2a" providerId="LiveId" clId="{3D5F492A-64F7-4D22-871C-C8FAD43FCDAC}" dt="2023-07-13T17:22:15.861" v="68" actId="47"/>
        <pc:sldMkLst>
          <pc:docMk/>
          <pc:sldMk cId="3889136077" sldId="2145707314"/>
        </pc:sldMkLst>
      </pc:sldChg>
      <pc:sldChg chg="del">
        <pc:chgData name="MAZEN KHERALLAH" userId="4d8bae32aa458b2a" providerId="LiveId" clId="{3D5F492A-64F7-4D22-871C-C8FAD43FCDAC}" dt="2023-07-13T17:22:20.456" v="93" actId="47"/>
        <pc:sldMkLst>
          <pc:docMk/>
          <pc:sldMk cId="2053789755" sldId="2145707315"/>
        </pc:sldMkLst>
      </pc:sldChg>
      <pc:sldChg chg="del">
        <pc:chgData name="MAZEN KHERALLAH" userId="4d8bae32aa458b2a" providerId="LiveId" clId="{3D5F492A-64F7-4D22-871C-C8FAD43FCDAC}" dt="2023-07-13T17:22:14.382" v="32" actId="47"/>
        <pc:sldMkLst>
          <pc:docMk/>
          <pc:sldMk cId="781352615" sldId="2145707316"/>
        </pc:sldMkLst>
      </pc:sldChg>
      <pc:sldChg chg="del">
        <pc:chgData name="MAZEN KHERALLAH" userId="4d8bae32aa458b2a" providerId="LiveId" clId="{3D5F492A-64F7-4D22-871C-C8FAD43FCDAC}" dt="2023-07-13T17:22:14.417" v="33" actId="47"/>
        <pc:sldMkLst>
          <pc:docMk/>
          <pc:sldMk cId="2131859361" sldId="2145707317"/>
        </pc:sldMkLst>
      </pc:sldChg>
      <pc:sldMasterChg chg="delSldLayout">
        <pc:chgData name="MAZEN KHERALLAH" userId="4d8bae32aa458b2a" providerId="LiveId" clId="{3D5F492A-64F7-4D22-871C-C8FAD43FCDAC}" dt="2023-07-13T17:22:13.879" v="21" actId="47"/>
        <pc:sldMasterMkLst>
          <pc:docMk/>
          <pc:sldMasterMk cId="3539363532" sldId="2147483660"/>
        </pc:sldMasterMkLst>
        <pc:sldLayoutChg chg="del">
          <pc:chgData name="MAZEN KHERALLAH" userId="4d8bae32aa458b2a" providerId="LiveId" clId="{3D5F492A-64F7-4D22-871C-C8FAD43FCDAC}" dt="2023-07-13T17:22:13.879" v="21" actId="47"/>
          <pc:sldLayoutMkLst>
            <pc:docMk/>
            <pc:sldMasterMk cId="3539363532" sldId="2147483660"/>
            <pc:sldLayoutMk cId="3687104150" sldId="2147483690"/>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1C47DD-1BB5-41D6-8814-A9A870639A87}" type="doc">
      <dgm:prSet loTypeId="urn:microsoft.com/office/officeart/2005/8/layout/pyramid2" loCatId="list" qsTypeId="urn:microsoft.com/office/officeart/2005/8/quickstyle/simple1" qsCatId="simple" csTypeId="urn:microsoft.com/office/officeart/2005/8/colors/colorful1" csCatId="colorful" phldr="1"/>
      <dgm:spPr/>
      <dgm:t>
        <a:bodyPr/>
        <a:lstStyle/>
        <a:p>
          <a:endParaRPr lang="en-US"/>
        </a:p>
      </dgm:t>
    </dgm:pt>
    <dgm:pt modelId="{0D08D44F-0DAD-44D9-8000-9676A79B78D6}">
      <dgm:prSet/>
      <dgm:spPr/>
      <dgm:t>
        <a:bodyPr/>
        <a:lstStyle/>
        <a:p>
          <a:r>
            <a:rPr lang="en-US" b="0" i="0" dirty="0"/>
            <a:t>Holistic approach</a:t>
          </a:r>
          <a:endParaRPr lang="en-US" dirty="0"/>
        </a:p>
      </dgm:t>
    </dgm:pt>
    <dgm:pt modelId="{B1A536F9-9F0B-4DE4-B23F-F6868A201645}" type="parTrans" cxnId="{9FCD0DA3-D506-4BF0-A286-957D06F6547A}">
      <dgm:prSet/>
      <dgm:spPr/>
      <dgm:t>
        <a:bodyPr/>
        <a:lstStyle/>
        <a:p>
          <a:endParaRPr lang="en-US"/>
        </a:p>
      </dgm:t>
    </dgm:pt>
    <dgm:pt modelId="{8050DB6B-4075-4D3A-B451-D2C826679C47}" type="sibTrans" cxnId="{9FCD0DA3-D506-4BF0-A286-957D06F6547A}">
      <dgm:prSet/>
      <dgm:spPr/>
      <dgm:t>
        <a:bodyPr/>
        <a:lstStyle/>
        <a:p>
          <a:endParaRPr lang="en-US"/>
        </a:p>
      </dgm:t>
    </dgm:pt>
    <dgm:pt modelId="{DEFB6A22-273C-46FF-880E-A8F36ABABEA7}">
      <dgm:prSet/>
      <dgm:spPr>
        <a:solidFill>
          <a:srgbClr val="FFCCCC"/>
        </a:solidFill>
      </dgm:spPr>
      <dgm:t>
        <a:bodyPr/>
        <a:lstStyle/>
        <a:p>
          <a:r>
            <a:rPr lang="en-US" dirty="0"/>
            <a:t>Stepwise m</a:t>
          </a:r>
          <a:r>
            <a:rPr lang="en-US" b="0" i="0" dirty="0"/>
            <a:t>ultimodal approach</a:t>
          </a:r>
          <a:endParaRPr lang="en-US" dirty="0"/>
        </a:p>
      </dgm:t>
    </dgm:pt>
    <dgm:pt modelId="{6D666A27-8EBD-4563-9F30-BC6D1C8B0463}" type="parTrans" cxnId="{13BF418C-FA46-4D73-BA60-2DD316792561}">
      <dgm:prSet/>
      <dgm:spPr/>
      <dgm:t>
        <a:bodyPr/>
        <a:lstStyle/>
        <a:p>
          <a:endParaRPr lang="en-US"/>
        </a:p>
      </dgm:t>
    </dgm:pt>
    <dgm:pt modelId="{339CA3CF-8FC8-44F5-B3A8-3D6E2428CFF5}" type="sibTrans" cxnId="{13BF418C-FA46-4D73-BA60-2DD316792561}">
      <dgm:prSet/>
      <dgm:spPr/>
      <dgm:t>
        <a:bodyPr/>
        <a:lstStyle/>
        <a:p>
          <a:endParaRPr lang="en-US"/>
        </a:p>
      </dgm:t>
    </dgm:pt>
    <dgm:pt modelId="{366D609B-763F-46A9-89D9-B94BC8FE52B5}">
      <dgm:prSet/>
      <dgm:spPr>
        <a:solidFill>
          <a:srgbClr val="6AD3D9">
            <a:alpha val="90000"/>
          </a:srgbClr>
        </a:solidFill>
      </dgm:spPr>
      <dgm:t>
        <a:bodyPr/>
        <a:lstStyle/>
        <a:p>
          <a:r>
            <a:rPr lang="en-US" dirty="0"/>
            <a:t>A</a:t>
          </a:r>
          <a:r>
            <a:rPr lang="en-US" b="0" i="0" dirty="0"/>
            <a:t>nalgesia-first at the lowest effective dose</a:t>
          </a:r>
          <a:endParaRPr lang="en-US" dirty="0"/>
        </a:p>
      </dgm:t>
    </dgm:pt>
    <dgm:pt modelId="{51D643A2-3481-4A33-87B6-A52B06D6E004}" type="parTrans" cxnId="{A25710CA-97FF-4C79-BE78-15B3E5638239}">
      <dgm:prSet/>
      <dgm:spPr/>
      <dgm:t>
        <a:bodyPr/>
        <a:lstStyle/>
        <a:p>
          <a:endParaRPr lang="en-US"/>
        </a:p>
      </dgm:t>
    </dgm:pt>
    <dgm:pt modelId="{789BD0C4-CB03-4561-ADDA-4DD478C8C619}" type="sibTrans" cxnId="{A25710CA-97FF-4C79-BE78-15B3E5638239}">
      <dgm:prSet/>
      <dgm:spPr/>
      <dgm:t>
        <a:bodyPr/>
        <a:lstStyle/>
        <a:p>
          <a:endParaRPr lang="en-US"/>
        </a:p>
      </dgm:t>
    </dgm:pt>
    <dgm:pt modelId="{98B7D2F7-FB37-43A7-9497-C02B54489498}">
      <dgm:prSet/>
      <dgm:spPr>
        <a:solidFill>
          <a:srgbClr val="FFC000"/>
        </a:solidFill>
      </dgm:spPr>
      <dgm:t>
        <a:bodyPr/>
        <a:lstStyle/>
        <a:p>
          <a:r>
            <a:rPr lang="en-US"/>
            <a:t>S</a:t>
          </a:r>
          <a:r>
            <a:rPr lang="en-US" b="0" i="0"/>
            <a:t>pecific individualized goals</a:t>
          </a:r>
          <a:endParaRPr lang="en-US"/>
        </a:p>
      </dgm:t>
    </dgm:pt>
    <dgm:pt modelId="{A49C830E-81A0-44F6-A17F-2B50BA72D93D}" type="parTrans" cxnId="{CF972031-098B-418C-83CE-EEAAF17074E5}">
      <dgm:prSet/>
      <dgm:spPr/>
      <dgm:t>
        <a:bodyPr/>
        <a:lstStyle/>
        <a:p>
          <a:endParaRPr lang="en-US"/>
        </a:p>
      </dgm:t>
    </dgm:pt>
    <dgm:pt modelId="{33F33DBA-9B90-479C-AFC6-A9FCF9135D5C}" type="sibTrans" cxnId="{CF972031-098B-418C-83CE-EEAAF17074E5}">
      <dgm:prSet/>
      <dgm:spPr/>
      <dgm:t>
        <a:bodyPr/>
        <a:lstStyle/>
        <a:p>
          <a:endParaRPr lang="en-US"/>
        </a:p>
      </dgm:t>
    </dgm:pt>
    <dgm:pt modelId="{F713DFC7-EE5A-4543-82F8-83821EDF3771}">
      <dgm:prSet/>
      <dgm:spPr>
        <a:solidFill>
          <a:srgbClr val="FF9999"/>
        </a:solidFill>
      </dgm:spPr>
      <dgm:t>
        <a:bodyPr/>
        <a:lstStyle/>
        <a:p>
          <a:r>
            <a:rPr lang="en-US" dirty="0">
              <a:solidFill>
                <a:schemeClr val="bg1"/>
              </a:solidFill>
            </a:rPr>
            <a:t>Assessment-driven and protocol-based</a:t>
          </a:r>
        </a:p>
      </dgm:t>
    </dgm:pt>
    <dgm:pt modelId="{44B14276-36FE-446D-81DA-A56191410826}" type="parTrans" cxnId="{4D87E3AC-62C6-4BF6-963E-E9A4BBE39A56}">
      <dgm:prSet/>
      <dgm:spPr/>
      <dgm:t>
        <a:bodyPr/>
        <a:lstStyle/>
        <a:p>
          <a:endParaRPr lang="en-US"/>
        </a:p>
      </dgm:t>
    </dgm:pt>
    <dgm:pt modelId="{256270FF-9898-4B3D-8098-AAA7CF42FBF4}" type="sibTrans" cxnId="{4D87E3AC-62C6-4BF6-963E-E9A4BBE39A56}">
      <dgm:prSet/>
      <dgm:spPr/>
      <dgm:t>
        <a:bodyPr/>
        <a:lstStyle/>
        <a:p>
          <a:endParaRPr lang="en-US"/>
        </a:p>
      </dgm:t>
    </dgm:pt>
    <dgm:pt modelId="{04B9D5AD-90D3-4BE7-B0F4-7C7B80B8A7C2}" type="pres">
      <dgm:prSet presAssocID="{2C1C47DD-1BB5-41D6-8814-A9A870639A87}" presName="compositeShape" presStyleCnt="0">
        <dgm:presLayoutVars>
          <dgm:dir/>
          <dgm:resizeHandles/>
        </dgm:presLayoutVars>
      </dgm:prSet>
      <dgm:spPr/>
    </dgm:pt>
    <dgm:pt modelId="{38E2D8DE-EC59-4D1A-AF2B-298543662EDB}" type="pres">
      <dgm:prSet presAssocID="{2C1C47DD-1BB5-41D6-8814-A9A870639A87}" presName="pyramid" presStyleLbl="node1" presStyleIdx="0" presStyleCnt="1"/>
      <dgm:spPr>
        <a:solidFill>
          <a:schemeClr val="bg1">
            <a:lumMod val="65000"/>
          </a:schemeClr>
        </a:solidFill>
      </dgm:spPr>
    </dgm:pt>
    <dgm:pt modelId="{8F871375-CB15-4A7D-A7ED-B2EE57544BEE}" type="pres">
      <dgm:prSet presAssocID="{2C1C47DD-1BB5-41D6-8814-A9A870639A87}" presName="theList" presStyleCnt="0"/>
      <dgm:spPr/>
    </dgm:pt>
    <dgm:pt modelId="{F0D0ECF8-48D7-4812-8484-9560C66145C0}" type="pres">
      <dgm:prSet presAssocID="{F713DFC7-EE5A-4543-82F8-83821EDF3771}" presName="aNode" presStyleLbl="fgAcc1" presStyleIdx="0" presStyleCnt="5">
        <dgm:presLayoutVars>
          <dgm:bulletEnabled val="1"/>
        </dgm:presLayoutVars>
      </dgm:prSet>
      <dgm:spPr/>
    </dgm:pt>
    <dgm:pt modelId="{87D01253-56E7-42D2-A41A-1D57569A718D}" type="pres">
      <dgm:prSet presAssocID="{F713DFC7-EE5A-4543-82F8-83821EDF3771}" presName="aSpace" presStyleCnt="0"/>
      <dgm:spPr/>
    </dgm:pt>
    <dgm:pt modelId="{B4CE4E0A-DB16-474A-A0BD-43626B25C108}" type="pres">
      <dgm:prSet presAssocID="{0D08D44F-0DAD-44D9-8000-9676A79B78D6}" presName="aNode" presStyleLbl="fgAcc1" presStyleIdx="1" presStyleCnt="5">
        <dgm:presLayoutVars>
          <dgm:bulletEnabled val="1"/>
        </dgm:presLayoutVars>
      </dgm:prSet>
      <dgm:spPr/>
    </dgm:pt>
    <dgm:pt modelId="{AF791718-EB80-458F-B696-378781D1DAC5}" type="pres">
      <dgm:prSet presAssocID="{0D08D44F-0DAD-44D9-8000-9676A79B78D6}" presName="aSpace" presStyleCnt="0"/>
      <dgm:spPr/>
    </dgm:pt>
    <dgm:pt modelId="{F1449F3E-6823-4CAC-9F61-EABDF862A5CA}" type="pres">
      <dgm:prSet presAssocID="{DEFB6A22-273C-46FF-880E-A8F36ABABEA7}" presName="aNode" presStyleLbl="fgAcc1" presStyleIdx="2" presStyleCnt="5">
        <dgm:presLayoutVars>
          <dgm:bulletEnabled val="1"/>
        </dgm:presLayoutVars>
      </dgm:prSet>
      <dgm:spPr/>
    </dgm:pt>
    <dgm:pt modelId="{DEDCE845-9F0C-49C2-8F1C-5EAEF8E29F76}" type="pres">
      <dgm:prSet presAssocID="{DEFB6A22-273C-46FF-880E-A8F36ABABEA7}" presName="aSpace" presStyleCnt="0"/>
      <dgm:spPr/>
    </dgm:pt>
    <dgm:pt modelId="{0A45F52D-E335-4971-BB6F-92948E56CFAE}" type="pres">
      <dgm:prSet presAssocID="{366D609B-763F-46A9-89D9-B94BC8FE52B5}" presName="aNode" presStyleLbl="fgAcc1" presStyleIdx="3" presStyleCnt="5">
        <dgm:presLayoutVars>
          <dgm:bulletEnabled val="1"/>
        </dgm:presLayoutVars>
      </dgm:prSet>
      <dgm:spPr/>
    </dgm:pt>
    <dgm:pt modelId="{4CBD94AB-7CB2-482D-9ACF-3784D3E58FB8}" type="pres">
      <dgm:prSet presAssocID="{366D609B-763F-46A9-89D9-B94BC8FE52B5}" presName="aSpace" presStyleCnt="0"/>
      <dgm:spPr/>
    </dgm:pt>
    <dgm:pt modelId="{F528E747-DC48-4508-B80E-C450C5A94F4D}" type="pres">
      <dgm:prSet presAssocID="{98B7D2F7-FB37-43A7-9497-C02B54489498}" presName="aNode" presStyleLbl="fgAcc1" presStyleIdx="4" presStyleCnt="5">
        <dgm:presLayoutVars>
          <dgm:bulletEnabled val="1"/>
        </dgm:presLayoutVars>
      </dgm:prSet>
      <dgm:spPr/>
    </dgm:pt>
    <dgm:pt modelId="{DB725FC2-D0AC-4194-B2B3-A27804603153}" type="pres">
      <dgm:prSet presAssocID="{98B7D2F7-FB37-43A7-9497-C02B54489498}" presName="aSpace" presStyleCnt="0"/>
      <dgm:spPr/>
    </dgm:pt>
  </dgm:ptLst>
  <dgm:cxnLst>
    <dgm:cxn modelId="{77DF8211-A4FD-4300-8D57-B1E9E81CE3A3}" type="presOf" srcId="{F713DFC7-EE5A-4543-82F8-83821EDF3771}" destId="{F0D0ECF8-48D7-4812-8484-9560C66145C0}" srcOrd="0" destOrd="0" presId="urn:microsoft.com/office/officeart/2005/8/layout/pyramid2"/>
    <dgm:cxn modelId="{50A5DE1B-3D37-4E78-B18B-AA04CA820690}" type="presOf" srcId="{DEFB6A22-273C-46FF-880E-A8F36ABABEA7}" destId="{F1449F3E-6823-4CAC-9F61-EABDF862A5CA}" srcOrd="0" destOrd="0" presId="urn:microsoft.com/office/officeart/2005/8/layout/pyramid2"/>
    <dgm:cxn modelId="{CF972031-098B-418C-83CE-EEAAF17074E5}" srcId="{2C1C47DD-1BB5-41D6-8814-A9A870639A87}" destId="{98B7D2F7-FB37-43A7-9497-C02B54489498}" srcOrd="4" destOrd="0" parTransId="{A49C830E-81A0-44F6-A17F-2B50BA72D93D}" sibTransId="{33F33DBA-9B90-479C-AFC6-A9FCF9135D5C}"/>
    <dgm:cxn modelId="{3250763A-6076-4D76-B010-9344B241BC8D}" type="presOf" srcId="{0D08D44F-0DAD-44D9-8000-9676A79B78D6}" destId="{B4CE4E0A-DB16-474A-A0BD-43626B25C108}" srcOrd="0" destOrd="0" presId="urn:microsoft.com/office/officeart/2005/8/layout/pyramid2"/>
    <dgm:cxn modelId="{E980127E-9E38-4E97-AFC0-1970F73146F3}" type="presOf" srcId="{2C1C47DD-1BB5-41D6-8814-A9A870639A87}" destId="{04B9D5AD-90D3-4BE7-B0F4-7C7B80B8A7C2}" srcOrd="0" destOrd="0" presId="urn:microsoft.com/office/officeart/2005/8/layout/pyramid2"/>
    <dgm:cxn modelId="{D933767E-D2D0-436A-8988-0709C78AEA01}" type="presOf" srcId="{366D609B-763F-46A9-89D9-B94BC8FE52B5}" destId="{0A45F52D-E335-4971-BB6F-92948E56CFAE}" srcOrd="0" destOrd="0" presId="urn:microsoft.com/office/officeart/2005/8/layout/pyramid2"/>
    <dgm:cxn modelId="{13BF418C-FA46-4D73-BA60-2DD316792561}" srcId="{2C1C47DD-1BB5-41D6-8814-A9A870639A87}" destId="{DEFB6A22-273C-46FF-880E-A8F36ABABEA7}" srcOrd="2" destOrd="0" parTransId="{6D666A27-8EBD-4563-9F30-BC6D1C8B0463}" sibTransId="{339CA3CF-8FC8-44F5-B3A8-3D6E2428CFF5}"/>
    <dgm:cxn modelId="{9D76AD99-CB63-4373-9B23-770E852B1D85}" type="presOf" srcId="{98B7D2F7-FB37-43A7-9497-C02B54489498}" destId="{F528E747-DC48-4508-B80E-C450C5A94F4D}" srcOrd="0" destOrd="0" presId="urn:microsoft.com/office/officeart/2005/8/layout/pyramid2"/>
    <dgm:cxn modelId="{9FCD0DA3-D506-4BF0-A286-957D06F6547A}" srcId="{2C1C47DD-1BB5-41D6-8814-A9A870639A87}" destId="{0D08D44F-0DAD-44D9-8000-9676A79B78D6}" srcOrd="1" destOrd="0" parTransId="{B1A536F9-9F0B-4DE4-B23F-F6868A201645}" sibTransId="{8050DB6B-4075-4D3A-B451-D2C826679C47}"/>
    <dgm:cxn modelId="{4D87E3AC-62C6-4BF6-963E-E9A4BBE39A56}" srcId="{2C1C47DD-1BB5-41D6-8814-A9A870639A87}" destId="{F713DFC7-EE5A-4543-82F8-83821EDF3771}" srcOrd="0" destOrd="0" parTransId="{44B14276-36FE-446D-81DA-A56191410826}" sibTransId="{256270FF-9898-4B3D-8098-AAA7CF42FBF4}"/>
    <dgm:cxn modelId="{A25710CA-97FF-4C79-BE78-15B3E5638239}" srcId="{2C1C47DD-1BB5-41D6-8814-A9A870639A87}" destId="{366D609B-763F-46A9-89D9-B94BC8FE52B5}" srcOrd="3" destOrd="0" parTransId="{51D643A2-3481-4A33-87B6-A52B06D6E004}" sibTransId="{789BD0C4-CB03-4561-ADDA-4DD478C8C619}"/>
    <dgm:cxn modelId="{986C8EB8-AEA0-46C2-AEBA-4D40A6A5F992}" type="presParOf" srcId="{04B9D5AD-90D3-4BE7-B0F4-7C7B80B8A7C2}" destId="{38E2D8DE-EC59-4D1A-AF2B-298543662EDB}" srcOrd="0" destOrd="0" presId="urn:microsoft.com/office/officeart/2005/8/layout/pyramid2"/>
    <dgm:cxn modelId="{CA18E2B4-4201-4B7E-97C1-93C4AC45FB3D}" type="presParOf" srcId="{04B9D5AD-90D3-4BE7-B0F4-7C7B80B8A7C2}" destId="{8F871375-CB15-4A7D-A7ED-B2EE57544BEE}" srcOrd="1" destOrd="0" presId="urn:microsoft.com/office/officeart/2005/8/layout/pyramid2"/>
    <dgm:cxn modelId="{C5FF9F8F-F393-432C-AFEF-AF486BECD4A2}" type="presParOf" srcId="{8F871375-CB15-4A7D-A7ED-B2EE57544BEE}" destId="{F0D0ECF8-48D7-4812-8484-9560C66145C0}" srcOrd="0" destOrd="0" presId="urn:microsoft.com/office/officeart/2005/8/layout/pyramid2"/>
    <dgm:cxn modelId="{3523B027-9C93-4A02-86B8-0651AAA035E6}" type="presParOf" srcId="{8F871375-CB15-4A7D-A7ED-B2EE57544BEE}" destId="{87D01253-56E7-42D2-A41A-1D57569A718D}" srcOrd="1" destOrd="0" presId="urn:microsoft.com/office/officeart/2005/8/layout/pyramid2"/>
    <dgm:cxn modelId="{C812462B-B110-4309-ADA8-A9987237DFC1}" type="presParOf" srcId="{8F871375-CB15-4A7D-A7ED-B2EE57544BEE}" destId="{B4CE4E0A-DB16-474A-A0BD-43626B25C108}" srcOrd="2" destOrd="0" presId="urn:microsoft.com/office/officeart/2005/8/layout/pyramid2"/>
    <dgm:cxn modelId="{EC814294-95F3-4FCE-9CD3-C4E1F1CF4606}" type="presParOf" srcId="{8F871375-CB15-4A7D-A7ED-B2EE57544BEE}" destId="{AF791718-EB80-458F-B696-378781D1DAC5}" srcOrd="3" destOrd="0" presId="urn:microsoft.com/office/officeart/2005/8/layout/pyramid2"/>
    <dgm:cxn modelId="{F4842FA5-CAC7-4C4D-B3B4-68D90BC773F7}" type="presParOf" srcId="{8F871375-CB15-4A7D-A7ED-B2EE57544BEE}" destId="{F1449F3E-6823-4CAC-9F61-EABDF862A5CA}" srcOrd="4" destOrd="0" presId="urn:microsoft.com/office/officeart/2005/8/layout/pyramid2"/>
    <dgm:cxn modelId="{F24D2125-D051-487D-8A52-3EB7C3304700}" type="presParOf" srcId="{8F871375-CB15-4A7D-A7ED-B2EE57544BEE}" destId="{DEDCE845-9F0C-49C2-8F1C-5EAEF8E29F76}" srcOrd="5" destOrd="0" presId="urn:microsoft.com/office/officeart/2005/8/layout/pyramid2"/>
    <dgm:cxn modelId="{08957E27-C9BB-415B-B07F-9D25A082C353}" type="presParOf" srcId="{8F871375-CB15-4A7D-A7ED-B2EE57544BEE}" destId="{0A45F52D-E335-4971-BB6F-92948E56CFAE}" srcOrd="6" destOrd="0" presId="urn:microsoft.com/office/officeart/2005/8/layout/pyramid2"/>
    <dgm:cxn modelId="{66E8BE96-E2C2-46B7-923D-AF7C7F5801D6}" type="presParOf" srcId="{8F871375-CB15-4A7D-A7ED-B2EE57544BEE}" destId="{4CBD94AB-7CB2-482D-9ACF-3784D3E58FB8}" srcOrd="7" destOrd="0" presId="urn:microsoft.com/office/officeart/2005/8/layout/pyramid2"/>
    <dgm:cxn modelId="{0AE70D8B-27D7-4D4F-BA3C-2D47B91BEF2C}" type="presParOf" srcId="{8F871375-CB15-4A7D-A7ED-B2EE57544BEE}" destId="{F528E747-DC48-4508-B80E-C450C5A94F4D}" srcOrd="8" destOrd="0" presId="urn:microsoft.com/office/officeart/2005/8/layout/pyramid2"/>
    <dgm:cxn modelId="{16E16072-6A15-4499-A238-00E8EC64123D}" type="presParOf" srcId="{8F871375-CB15-4A7D-A7ED-B2EE57544BEE}" destId="{DB725FC2-D0AC-4194-B2B3-A27804603153}"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7810F-FBBD-4E08-B132-0C0F3CA75583}" type="doc">
      <dgm:prSet loTypeId="urn:microsoft.com/office/officeart/2005/8/layout/arrow5" loCatId="relationship" qsTypeId="urn:microsoft.com/office/officeart/2005/8/quickstyle/simple1" qsCatId="simple" csTypeId="urn:microsoft.com/office/officeart/2005/8/colors/colorful1" csCatId="colorful" phldr="1"/>
      <dgm:spPr/>
      <dgm:t>
        <a:bodyPr/>
        <a:lstStyle/>
        <a:p>
          <a:endParaRPr lang="en-US"/>
        </a:p>
      </dgm:t>
    </dgm:pt>
    <dgm:pt modelId="{3B5482CA-60BE-454D-A7F2-137D7267A6CD}">
      <dgm:prSet phldrT="[Text]"/>
      <dgm:spPr>
        <a:solidFill>
          <a:schemeClr val="accent2">
            <a:lumMod val="75000"/>
          </a:schemeClr>
        </a:solidFill>
      </dgm:spPr>
      <dgm:t>
        <a:bodyPr/>
        <a:lstStyle/>
        <a:p>
          <a:r>
            <a:rPr lang="en-US" dirty="0"/>
            <a:t>Non-opiate</a:t>
          </a:r>
          <a:r>
            <a:rPr lang="en-US" baseline="0" dirty="0"/>
            <a:t> analgesics </a:t>
          </a:r>
          <a:endParaRPr lang="en-US" dirty="0"/>
        </a:p>
      </dgm:t>
    </dgm:pt>
    <dgm:pt modelId="{8E9964C4-8668-4D8E-993D-FDDCEF3D5387}" type="parTrans" cxnId="{A1ECC004-334C-421C-A4FE-480350DAB9D1}">
      <dgm:prSet/>
      <dgm:spPr/>
      <dgm:t>
        <a:bodyPr/>
        <a:lstStyle/>
        <a:p>
          <a:endParaRPr lang="en-US"/>
        </a:p>
      </dgm:t>
    </dgm:pt>
    <dgm:pt modelId="{48823C53-B2F8-4F17-8F57-139E8EF73F27}" type="sibTrans" cxnId="{A1ECC004-334C-421C-A4FE-480350DAB9D1}">
      <dgm:prSet/>
      <dgm:spPr/>
      <dgm:t>
        <a:bodyPr/>
        <a:lstStyle/>
        <a:p>
          <a:endParaRPr lang="en-US"/>
        </a:p>
      </dgm:t>
    </dgm:pt>
    <dgm:pt modelId="{482B580C-CC70-4DC7-9943-F6D0A524AEA6}">
      <dgm:prSet phldrT="[Text]"/>
      <dgm:spPr>
        <a:solidFill>
          <a:srgbClr val="FF9999"/>
        </a:solidFill>
      </dgm:spPr>
      <dgm:t>
        <a:bodyPr/>
        <a:lstStyle/>
        <a:p>
          <a:r>
            <a:rPr lang="en-US" dirty="0"/>
            <a:t>Opioids</a:t>
          </a:r>
        </a:p>
      </dgm:t>
    </dgm:pt>
    <dgm:pt modelId="{218A1E6D-F7BC-4062-BA1C-435BDB66B391}" type="parTrans" cxnId="{DAB6CDB5-EA1F-469A-A74F-BB38A0D25D17}">
      <dgm:prSet/>
      <dgm:spPr/>
      <dgm:t>
        <a:bodyPr/>
        <a:lstStyle/>
        <a:p>
          <a:endParaRPr lang="en-US"/>
        </a:p>
      </dgm:t>
    </dgm:pt>
    <dgm:pt modelId="{D99A4859-8A4F-4447-ABC0-6A19CE822E4D}" type="sibTrans" cxnId="{DAB6CDB5-EA1F-469A-A74F-BB38A0D25D17}">
      <dgm:prSet/>
      <dgm:spPr/>
      <dgm:t>
        <a:bodyPr/>
        <a:lstStyle/>
        <a:p>
          <a:endParaRPr lang="en-US"/>
        </a:p>
      </dgm:t>
    </dgm:pt>
    <dgm:pt modelId="{18C6B965-A479-4C0F-8F7A-A7ADBFB832E0}" type="pres">
      <dgm:prSet presAssocID="{92B7810F-FBBD-4E08-B132-0C0F3CA75583}" presName="diagram" presStyleCnt="0">
        <dgm:presLayoutVars>
          <dgm:dir/>
          <dgm:resizeHandles val="exact"/>
        </dgm:presLayoutVars>
      </dgm:prSet>
      <dgm:spPr/>
    </dgm:pt>
    <dgm:pt modelId="{9F46281D-719B-4644-9B7F-8791BED01F67}" type="pres">
      <dgm:prSet presAssocID="{3B5482CA-60BE-454D-A7F2-137D7267A6CD}" presName="arrow" presStyleLbl="node1" presStyleIdx="0" presStyleCnt="2">
        <dgm:presLayoutVars>
          <dgm:bulletEnabled val="1"/>
        </dgm:presLayoutVars>
      </dgm:prSet>
      <dgm:spPr/>
    </dgm:pt>
    <dgm:pt modelId="{63B010AF-0FFA-418B-8056-82C667425802}" type="pres">
      <dgm:prSet presAssocID="{482B580C-CC70-4DC7-9943-F6D0A524AEA6}" presName="arrow" presStyleLbl="node1" presStyleIdx="1" presStyleCnt="2">
        <dgm:presLayoutVars>
          <dgm:bulletEnabled val="1"/>
        </dgm:presLayoutVars>
      </dgm:prSet>
      <dgm:spPr/>
    </dgm:pt>
  </dgm:ptLst>
  <dgm:cxnLst>
    <dgm:cxn modelId="{A1ECC004-334C-421C-A4FE-480350DAB9D1}" srcId="{92B7810F-FBBD-4E08-B132-0C0F3CA75583}" destId="{3B5482CA-60BE-454D-A7F2-137D7267A6CD}" srcOrd="0" destOrd="0" parTransId="{8E9964C4-8668-4D8E-993D-FDDCEF3D5387}" sibTransId="{48823C53-B2F8-4F17-8F57-139E8EF73F27}"/>
    <dgm:cxn modelId="{921DBE63-3CBF-4F9F-800D-830CB5F7EBB3}" type="presOf" srcId="{482B580C-CC70-4DC7-9943-F6D0A524AEA6}" destId="{63B010AF-0FFA-418B-8056-82C667425802}" srcOrd="0" destOrd="0" presId="urn:microsoft.com/office/officeart/2005/8/layout/arrow5"/>
    <dgm:cxn modelId="{B2248285-CEE0-45A4-AD4C-3FB08FD87B89}" type="presOf" srcId="{92B7810F-FBBD-4E08-B132-0C0F3CA75583}" destId="{18C6B965-A479-4C0F-8F7A-A7ADBFB832E0}" srcOrd="0" destOrd="0" presId="urn:microsoft.com/office/officeart/2005/8/layout/arrow5"/>
    <dgm:cxn modelId="{DAB6CDB5-EA1F-469A-A74F-BB38A0D25D17}" srcId="{92B7810F-FBBD-4E08-B132-0C0F3CA75583}" destId="{482B580C-CC70-4DC7-9943-F6D0A524AEA6}" srcOrd="1" destOrd="0" parTransId="{218A1E6D-F7BC-4062-BA1C-435BDB66B391}" sibTransId="{D99A4859-8A4F-4447-ABC0-6A19CE822E4D}"/>
    <dgm:cxn modelId="{C354A3BD-4144-4231-B488-0ACC812458D5}" type="presOf" srcId="{3B5482CA-60BE-454D-A7F2-137D7267A6CD}" destId="{9F46281D-719B-4644-9B7F-8791BED01F67}" srcOrd="0" destOrd="0" presId="urn:microsoft.com/office/officeart/2005/8/layout/arrow5"/>
    <dgm:cxn modelId="{32A1FBEE-726E-4F73-B394-23F4CB796806}" type="presParOf" srcId="{18C6B965-A479-4C0F-8F7A-A7ADBFB832E0}" destId="{9F46281D-719B-4644-9B7F-8791BED01F67}" srcOrd="0" destOrd="0" presId="urn:microsoft.com/office/officeart/2005/8/layout/arrow5"/>
    <dgm:cxn modelId="{ECE97CA0-2B0F-456F-AB1E-F763681ED9E0}" type="presParOf" srcId="{18C6B965-A479-4C0F-8F7A-A7ADBFB832E0}" destId="{63B010AF-0FFA-418B-8056-82C66742580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1D39C7-85B1-4437-8616-FB3DE4F1976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2D672C7-2703-4806-83A7-A0E04B59F8A0}">
      <dgm:prSet phldrT="[Text]" custT="1"/>
      <dgm:spPr/>
      <dgm:t>
        <a:bodyPr/>
        <a:lstStyle/>
        <a:p>
          <a:r>
            <a:rPr lang="en-US" sz="4400" dirty="0"/>
            <a:t>MOP</a:t>
          </a:r>
        </a:p>
      </dgm:t>
    </dgm:pt>
    <dgm:pt modelId="{940477F8-B74F-4BFB-9476-93E7C9ACBBEA}" type="parTrans" cxnId="{5EA8C1C0-65AA-478F-93B9-381D1B2CFB67}">
      <dgm:prSet/>
      <dgm:spPr/>
      <dgm:t>
        <a:bodyPr/>
        <a:lstStyle/>
        <a:p>
          <a:endParaRPr lang="en-US" sz="1400"/>
        </a:p>
      </dgm:t>
    </dgm:pt>
    <dgm:pt modelId="{4396BADA-D6C4-43ED-889D-BCA8F10BFD97}" type="sibTrans" cxnId="{5EA8C1C0-65AA-478F-93B9-381D1B2CFB67}">
      <dgm:prSet/>
      <dgm:spPr/>
      <dgm:t>
        <a:bodyPr/>
        <a:lstStyle/>
        <a:p>
          <a:endParaRPr lang="en-US" sz="1400"/>
        </a:p>
      </dgm:t>
    </dgm:pt>
    <dgm:pt modelId="{11102A1A-F5EC-4D25-BFB6-E4F1BA2B2AA9}">
      <dgm:prSet custT="1"/>
      <dgm:spPr/>
      <dgm:t>
        <a:bodyPr/>
        <a:lstStyle/>
        <a:p>
          <a:r>
            <a:rPr lang="en-US" sz="1800" dirty="0"/>
            <a:t>Analgesia, sedation, respiratory depression, bradycardia, GI effects, tolerance, and addiction</a:t>
          </a:r>
        </a:p>
      </dgm:t>
    </dgm:pt>
    <dgm:pt modelId="{9040AAC2-3DC4-40A7-AC0E-4C961EE09C84}" type="parTrans" cxnId="{740CB852-F1B1-4DEF-9DE4-1FF3492EB04D}">
      <dgm:prSet/>
      <dgm:spPr/>
      <dgm:t>
        <a:bodyPr/>
        <a:lstStyle/>
        <a:p>
          <a:endParaRPr lang="en-US" sz="1400"/>
        </a:p>
      </dgm:t>
    </dgm:pt>
    <dgm:pt modelId="{44C6E004-2F2A-48BD-8B75-A4C7D61FC44B}" type="sibTrans" cxnId="{740CB852-F1B1-4DEF-9DE4-1FF3492EB04D}">
      <dgm:prSet/>
      <dgm:spPr/>
      <dgm:t>
        <a:bodyPr/>
        <a:lstStyle/>
        <a:p>
          <a:endParaRPr lang="en-US" sz="1400"/>
        </a:p>
      </dgm:t>
    </dgm:pt>
    <dgm:pt modelId="{C4261433-9736-4770-997F-E658A670BEF9}">
      <dgm:prSet custT="1"/>
      <dgm:spPr>
        <a:solidFill>
          <a:srgbClr val="FF9999"/>
        </a:solidFill>
      </dgm:spPr>
      <dgm:t>
        <a:bodyPr/>
        <a:lstStyle/>
        <a:p>
          <a:r>
            <a:rPr lang="en-US" sz="4400" dirty="0"/>
            <a:t>DOP </a:t>
          </a:r>
        </a:p>
      </dgm:t>
    </dgm:pt>
    <dgm:pt modelId="{3AF073CD-F0EB-4AC2-8AED-19A7F1EF9198}" type="parTrans" cxnId="{CCD49425-8568-423C-9608-A0F95905782E}">
      <dgm:prSet/>
      <dgm:spPr/>
      <dgm:t>
        <a:bodyPr/>
        <a:lstStyle/>
        <a:p>
          <a:endParaRPr lang="en-US" sz="1400"/>
        </a:p>
      </dgm:t>
    </dgm:pt>
    <dgm:pt modelId="{1662A98B-0BF7-409E-8CA7-24909B741D19}" type="sibTrans" cxnId="{CCD49425-8568-423C-9608-A0F95905782E}">
      <dgm:prSet/>
      <dgm:spPr/>
      <dgm:t>
        <a:bodyPr/>
        <a:lstStyle/>
        <a:p>
          <a:endParaRPr lang="en-US" sz="1400"/>
        </a:p>
      </dgm:t>
    </dgm:pt>
    <dgm:pt modelId="{F79876AF-95C9-4747-94FF-51AB0445EBF9}">
      <dgm:prSet custT="1"/>
      <dgm:spPr>
        <a:solidFill>
          <a:schemeClr val="accent6">
            <a:lumMod val="20000"/>
            <a:lumOff val="80000"/>
            <a:alpha val="89804"/>
          </a:schemeClr>
        </a:solidFill>
      </dgm:spPr>
      <dgm:t>
        <a:bodyPr/>
        <a:lstStyle/>
        <a:p>
          <a:r>
            <a:rPr lang="en-US" sz="1800" dirty="0"/>
            <a:t>Spinal and supraspinal analgesia in pro-inflammatory states, and reduced gastric motility</a:t>
          </a:r>
        </a:p>
      </dgm:t>
    </dgm:pt>
    <dgm:pt modelId="{4C5EF21B-8FF7-48D7-932A-2C2ED55E6E60}" type="parTrans" cxnId="{E7589BFA-5445-4DBA-B98E-92BEE482745E}">
      <dgm:prSet/>
      <dgm:spPr/>
      <dgm:t>
        <a:bodyPr/>
        <a:lstStyle/>
        <a:p>
          <a:endParaRPr lang="en-US" sz="1400"/>
        </a:p>
      </dgm:t>
    </dgm:pt>
    <dgm:pt modelId="{6AE02667-FA17-4F7E-80BB-9648E246E4B1}" type="sibTrans" cxnId="{E7589BFA-5445-4DBA-B98E-92BEE482745E}">
      <dgm:prSet/>
      <dgm:spPr/>
      <dgm:t>
        <a:bodyPr/>
        <a:lstStyle/>
        <a:p>
          <a:endParaRPr lang="en-US" sz="1400"/>
        </a:p>
      </dgm:t>
    </dgm:pt>
    <dgm:pt modelId="{640942DF-7192-4DF2-A240-A6544DBCC73E}">
      <dgm:prSet custT="1"/>
      <dgm:spPr/>
      <dgm:t>
        <a:bodyPr/>
        <a:lstStyle/>
        <a:p>
          <a:r>
            <a:rPr lang="en-US" sz="4400" dirty="0"/>
            <a:t>KOP</a:t>
          </a:r>
        </a:p>
      </dgm:t>
    </dgm:pt>
    <dgm:pt modelId="{E3CBB8E2-A50D-48F7-95B8-B1231FBAB993}" type="parTrans" cxnId="{4E448DCE-B93D-4C95-B4F1-95159785A5BA}">
      <dgm:prSet/>
      <dgm:spPr/>
      <dgm:t>
        <a:bodyPr/>
        <a:lstStyle/>
        <a:p>
          <a:endParaRPr lang="en-US" sz="1400"/>
        </a:p>
      </dgm:t>
    </dgm:pt>
    <dgm:pt modelId="{6C016A45-8EE4-4BDB-8146-A1AA27E3F529}" type="sibTrans" cxnId="{4E448DCE-B93D-4C95-B4F1-95159785A5BA}">
      <dgm:prSet/>
      <dgm:spPr/>
      <dgm:t>
        <a:bodyPr/>
        <a:lstStyle/>
        <a:p>
          <a:endParaRPr lang="en-US" sz="1400"/>
        </a:p>
      </dgm:t>
    </dgm:pt>
    <dgm:pt modelId="{275BBA5E-025E-4773-854B-8D077A95D9A0}">
      <dgm:prSet custT="1"/>
      <dgm:spPr/>
      <dgm:t>
        <a:bodyPr/>
        <a:lstStyle/>
        <a:p>
          <a:r>
            <a:rPr lang="en-US" sz="1800"/>
            <a:t>Spinal analgesia, diuresis, and dysphoria </a:t>
          </a:r>
          <a:endParaRPr lang="en-US" sz="1800" dirty="0"/>
        </a:p>
      </dgm:t>
    </dgm:pt>
    <dgm:pt modelId="{A0417BA2-E17C-496C-A1FF-11E995369FF4}" type="parTrans" cxnId="{FE137C32-591C-41BB-81C2-2039958FF5A4}">
      <dgm:prSet/>
      <dgm:spPr/>
      <dgm:t>
        <a:bodyPr/>
        <a:lstStyle/>
        <a:p>
          <a:endParaRPr lang="en-US" sz="1400"/>
        </a:p>
      </dgm:t>
    </dgm:pt>
    <dgm:pt modelId="{653A3289-4857-4833-9323-F8D8721B830D}" type="sibTrans" cxnId="{FE137C32-591C-41BB-81C2-2039958FF5A4}">
      <dgm:prSet/>
      <dgm:spPr/>
      <dgm:t>
        <a:bodyPr/>
        <a:lstStyle/>
        <a:p>
          <a:endParaRPr lang="en-US" sz="1400"/>
        </a:p>
      </dgm:t>
    </dgm:pt>
    <dgm:pt modelId="{BBDA3C2C-0CB0-4B29-803C-B83BB85D0C0D}">
      <dgm:prSet custT="1"/>
      <dgm:spPr>
        <a:solidFill>
          <a:schemeClr val="accent1">
            <a:lumMod val="60000"/>
            <a:lumOff val="40000"/>
          </a:schemeClr>
        </a:solidFill>
      </dgm:spPr>
      <dgm:t>
        <a:bodyPr/>
        <a:lstStyle/>
        <a:p>
          <a:r>
            <a:rPr lang="en-US" sz="4400" dirty="0"/>
            <a:t>NOP</a:t>
          </a:r>
        </a:p>
      </dgm:t>
    </dgm:pt>
    <dgm:pt modelId="{C735BFB8-6F75-47D0-B251-633F1B04536D}" type="parTrans" cxnId="{2707066F-E687-4189-B690-ADAE4AA94E1B}">
      <dgm:prSet/>
      <dgm:spPr/>
      <dgm:t>
        <a:bodyPr/>
        <a:lstStyle/>
        <a:p>
          <a:endParaRPr lang="en-US" sz="1400"/>
        </a:p>
      </dgm:t>
    </dgm:pt>
    <dgm:pt modelId="{CE1F0465-085E-45A7-A7DE-9E986FB23E33}" type="sibTrans" cxnId="{2707066F-E687-4189-B690-ADAE4AA94E1B}">
      <dgm:prSet/>
      <dgm:spPr/>
      <dgm:t>
        <a:bodyPr/>
        <a:lstStyle/>
        <a:p>
          <a:endParaRPr lang="en-US" sz="1400"/>
        </a:p>
      </dgm:t>
    </dgm:pt>
    <dgm:pt modelId="{A9EFAF18-A79A-4D76-BC79-E575430A2720}">
      <dgm:prSet custT="1"/>
      <dgm:spPr>
        <a:solidFill>
          <a:schemeClr val="accent2">
            <a:lumMod val="20000"/>
            <a:lumOff val="80000"/>
            <a:alpha val="90000"/>
          </a:schemeClr>
        </a:solidFill>
      </dgm:spPr>
      <dgm:t>
        <a:bodyPr/>
        <a:lstStyle/>
        <a:p>
          <a:r>
            <a:rPr lang="en-US" sz="1800"/>
            <a:t>Nociception, diuresis, heart rate, anxiety </a:t>
          </a:r>
          <a:endParaRPr lang="en-US" sz="1800" dirty="0"/>
        </a:p>
      </dgm:t>
    </dgm:pt>
    <dgm:pt modelId="{CA69D5F2-383E-47BB-91A4-9BBF5A3ACA56}" type="parTrans" cxnId="{B6D46440-FE8F-4822-91B4-440038A6DB6D}">
      <dgm:prSet/>
      <dgm:spPr/>
      <dgm:t>
        <a:bodyPr/>
        <a:lstStyle/>
        <a:p>
          <a:endParaRPr lang="en-US" sz="1400"/>
        </a:p>
      </dgm:t>
    </dgm:pt>
    <dgm:pt modelId="{369E6544-8CDA-49F0-865A-A30C412BEDB3}" type="sibTrans" cxnId="{B6D46440-FE8F-4822-91B4-440038A6DB6D}">
      <dgm:prSet/>
      <dgm:spPr/>
      <dgm:t>
        <a:bodyPr/>
        <a:lstStyle/>
        <a:p>
          <a:endParaRPr lang="en-US" sz="1400"/>
        </a:p>
      </dgm:t>
    </dgm:pt>
    <dgm:pt modelId="{EA80926B-48A4-4004-A19C-22B2E25996BD}" type="pres">
      <dgm:prSet presAssocID="{6D1D39C7-85B1-4437-8616-FB3DE4F19767}" presName="Name0" presStyleCnt="0">
        <dgm:presLayoutVars>
          <dgm:dir/>
          <dgm:animLvl val="lvl"/>
          <dgm:resizeHandles val="exact"/>
        </dgm:presLayoutVars>
      </dgm:prSet>
      <dgm:spPr/>
    </dgm:pt>
    <dgm:pt modelId="{0AF845BA-0092-4255-A063-3AFFBE597690}" type="pres">
      <dgm:prSet presAssocID="{C2D672C7-2703-4806-83A7-A0E04B59F8A0}" presName="linNode" presStyleCnt="0"/>
      <dgm:spPr/>
    </dgm:pt>
    <dgm:pt modelId="{5BB0AC64-2AF4-45F8-8817-D1E711BAC37C}" type="pres">
      <dgm:prSet presAssocID="{C2D672C7-2703-4806-83A7-A0E04B59F8A0}" presName="parentText" presStyleLbl="node1" presStyleIdx="0" presStyleCnt="4">
        <dgm:presLayoutVars>
          <dgm:chMax val="1"/>
          <dgm:bulletEnabled val="1"/>
        </dgm:presLayoutVars>
      </dgm:prSet>
      <dgm:spPr/>
    </dgm:pt>
    <dgm:pt modelId="{C5252253-895A-4923-B215-5F32238D7FB9}" type="pres">
      <dgm:prSet presAssocID="{C2D672C7-2703-4806-83A7-A0E04B59F8A0}" presName="descendantText" presStyleLbl="alignAccFollowNode1" presStyleIdx="0" presStyleCnt="4">
        <dgm:presLayoutVars>
          <dgm:bulletEnabled val="1"/>
        </dgm:presLayoutVars>
      </dgm:prSet>
      <dgm:spPr/>
    </dgm:pt>
    <dgm:pt modelId="{DC736AD6-88EA-4E0E-9817-83B973FCFBC1}" type="pres">
      <dgm:prSet presAssocID="{4396BADA-D6C4-43ED-889D-BCA8F10BFD97}" presName="sp" presStyleCnt="0"/>
      <dgm:spPr/>
    </dgm:pt>
    <dgm:pt modelId="{68A7D35C-B381-4E54-8856-E1BD095CE29E}" type="pres">
      <dgm:prSet presAssocID="{C4261433-9736-4770-997F-E658A670BEF9}" presName="linNode" presStyleCnt="0"/>
      <dgm:spPr/>
    </dgm:pt>
    <dgm:pt modelId="{A9FEE870-B7AD-4C7A-896E-AE107513840B}" type="pres">
      <dgm:prSet presAssocID="{C4261433-9736-4770-997F-E658A670BEF9}" presName="parentText" presStyleLbl="node1" presStyleIdx="1" presStyleCnt="4">
        <dgm:presLayoutVars>
          <dgm:chMax val="1"/>
          <dgm:bulletEnabled val="1"/>
        </dgm:presLayoutVars>
      </dgm:prSet>
      <dgm:spPr/>
    </dgm:pt>
    <dgm:pt modelId="{1A5F2DD0-57A7-4415-AE7B-5D5FD47B9F44}" type="pres">
      <dgm:prSet presAssocID="{C4261433-9736-4770-997F-E658A670BEF9}" presName="descendantText" presStyleLbl="alignAccFollowNode1" presStyleIdx="1" presStyleCnt="4">
        <dgm:presLayoutVars>
          <dgm:bulletEnabled val="1"/>
        </dgm:presLayoutVars>
      </dgm:prSet>
      <dgm:spPr/>
    </dgm:pt>
    <dgm:pt modelId="{3AFE2366-04D5-4424-AAC9-4419FFDED78F}" type="pres">
      <dgm:prSet presAssocID="{1662A98B-0BF7-409E-8CA7-24909B741D19}" presName="sp" presStyleCnt="0"/>
      <dgm:spPr/>
    </dgm:pt>
    <dgm:pt modelId="{2DDF0AD3-FBFB-42EF-B44E-AC38AC3BC23A}" type="pres">
      <dgm:prSet presAssocID="{640942DF-7192-4DF2-A240-A6544DBCC73E}" presName="linNode" presStyleCnt="0"/>
      <dgm:spPr/>
    </dgm:pt>
    <dgm:pt modelId="{03D9F1F0-9FA8-426A-A99D-8BF743B30B5F}" type="pres">
      <dgm:prSet presAssocID="{640942DF-7192-4DF2-A240-A6544DBCC73E}" presName="parentText" presStyleLbl="node1" presStyleIdx="2" presStyleCnt="4">
        <dgm:presLayoutVars>
          <dgm:chMax val="1"/>
          <dgm:bulletEnabled val="1"/>
        </dgm:presLayoutVars>
      </dgm:prSet>
      <dgm:spPr/>
    </dgm:pt>
    <dgm:pt modelId="{1A458F75-96BE-4020-A7C1-F2F59873190A}" type="pres">
      <dgm:prSet presAssocID="{640942DF-7192-4DF2-A240-A6544DBCC73E}" presName="descendantText" presStyleLbl="alignAccFollowNode1" presStyleIdx="2" presStyleCnt="4">
        <dgm:presLayoutVars>
          <dgm:bulletEnabled val="1"/>
        </dgm:presLayoutVars>
      </dgm:prSet>
      <dgm:spPr/>
    </dgm:pt>
    <dgm:pt modelId="{FD8DE42A-40EA-453F-89E9-E96519158367}" type="pres">
      <dgm:prSet presAssocID="{6C016A45-8EE4-4BDB-8146-A1AA27E3F529}" presName="sp" presStyleCnt="0"/>
      <dgm:spPr/>
    </dgm:pt>
    <dgm:pt modelId="{FCB8708E-178C-4105-849F-4BFF9DA9E4E1}" type="pres">
      <dgm:prSet presAssocID="{BBDA3C2C-0CB0-4B29-803C-B83BB85D0C0D}" presName="linNode" presStyleCnt="0"/>
      <dgm:spPr/>
    </dgm:pt>
    <dgm:pt modelId="{EAB7F946-3E5F-4F81-8B6A-BD9956F265AE}" type="pres">
      <dgm:prSet presAssocID="{BBDA3C2C-0CB0-4B29-803C-B83BB85D0C0D}" presName="parentText" presStyleLbl="node1" presStyleIdx="3" presStyleCnt="4">
        <dgm:presLayoutVars>
          <dgm:chMax val="1"/>
          <dgm:bulletEnabled val="1"/>
        </dgm:presLayoutVars>
      </dgm:prSet>
      <dgm:spPr/>
    </dgm:pt>
    <dgm:pt modelId="{D9D3B2D8-6FD6-4D26-A1AF-63D9FCE464F3}" type="pres">
      <dgm:prSet presAssocID="{BBDA3C2C-0CB0-4B29-803C-B83BB85D0C0D}" presName="descendantText" presStyleLbl="alignAccFollowNode1" presStyleIdx="3" presStyleCnt="4">
        <dgm:presLayoutVars>
          <dgm:bulletEnabled val="1"/>
        </dgm:presLayoutVars>
      </dgm:prSet>
      <dgm:spPr/>
    </dgm:pt>
  </dgm:ptLst>
  <dgm:cxnLst>
    <dgm:cxn modelId="{D0607D14-736E-46ED-A6FF-BC3B1CDEA01B}" type="presOf" srcId="{BBDA3C2C-0CB0-4B29-803C-B83BB85D0C0D}" destId="{EAB7F946-3E5F-4F81-8B6A-BD9956F265AE}" srcOrd="0" destOrd="0" presId="urn:microsoft.com/office/officeart/2005/8/layout/vList5"/>
    <dgm:cxn modelId="{CCD49425-8568-423C-9608-A0F95905782E}" srcId="{6D1D39C7-85B1-4437-8616-FB3DE4F19767}" destId="{C4261433-9736-4770-997F-E658A670BEF9}" srcOrd="1" destOrd="0" parTransId="{3AF073CD-F0EB-4AC2-8AED-19A7F1EF9198}" sibTransId="{1662A98B-0BF7-409E-8CA7-24909B741D19}"/>
    <dgm:cxn modelId="{A387D42E-A3C8-408C-B761-9A6898BDE445}" type="presOf" srcId="{11102A1A-F5EC-4D25-BFB6-E4F1BA2B2AA9}" destId="{C5252253-895A-4923-B215-5F32238D7FB9}" srcOrd="0" destOrd="0" presId="urn:microsoft.com/office/officeart/2005/8/layout/vList5"/>
    <dgm:cxn modelId="{FE137C32-591C-41BB-81C2-2039958FF5A4}" srcId="{640942DF-7192-4DF2-A240-A6544DBCC73E}" destId="{275BBA5E-025E-4773-854B-8D077A95D9A0}" srcOrd="0" destOrd="0" parTransId="{A0417BA2-E17C-496C-A1FF-11E995369FF4}" sibTransId="{653A3289-4857-4833-9323-F8D8721B830D}"/>
    <dgm:cxn modelId="{B6D46440-FE8F-4822-91B4-440038A6DB6D}" srcId="{BBDA3C2C-0CB0-4B29-803C-B83BB85D0C0D}" destId="{A9EFAF18-A79A-4D76-BC79-E575430A2720}" srcOrd="0" destOrd="0" parTransId="{CA69D5F2-383E-47BB-91A4-9BBF5A3ACA56}" sibTransId="{369E6544-8CDA-49F0-865A-A30C412BEDB3}"/>
    <dgm:cxn modelId="{95B8BA68-9B1F-4C28-B75D-25FB8225F630}" type="presOf" srcId="{640942DF-7192-4DF2-A240-A6544DBCC73E}" destId="{03D9F1F0-9FA8-426A-A99D-8BF743B30B5F}" srcOrd="0" destOrd="0" presId="urn:microsoft.com/office/officeart/2005/8/layout/vList5"/>
    <dgm:cxn modelId="{2707066F-E687-4189-B690-ADAE4AA94E1B}" srcId="{6D1D39C7-85B1-4437-8616-FB3DE4F19767}" destId="{BBDA3C2C-0CB0-4B29-803C-B83BB85D0C0D}" srcOrd="3" destOrd="0" parTransId="{C735BFB8-6F75-47D0-B251-633F1B04536D}" sibTransId="{CE1F0465-085E-45A7-A7DE-9E986FB23E33}"/>
    <dgm:cxn modelId="{4DAD2F70-69FE-4D4B-B393-CD0DB98128FF}" type="presOf" srcId="{275BBA5E-025E-4773-854B-8D077A95D9A0}" destId="{1A458F75-96BE-4020-A7C1-F2F59873190A}" srcOrd="0" destOrd="0" presId="urn:microsoft.com/office/officeart/2005/8/layout/vList5"/>
    <dgm:cxn modelId="{740CB852-F1B1-4DEF-9DE4-1FF3492EB04D}" srcId="{C2D672C7-2703-4806-83A7-A0E04B59F8A0}" destId="{11102A1A-F5EC-4D25-BFB6-E4F1BA2B2AA9}" srcOrd="0" destOrd="0" parTransId="{9040AAC2-3DC4-40A7-AC0E-4C961EE09C84}" sibTransId="{44C6E004-2F2A-48BD-8B75-A4C7D61FC44B}"/>
    <dgm:cxn modelId="{6DEAB87B-5D9D-45B6-9F3B-0B7C3EA1C5B5}" type="presOf" srcId="{6D1D39C7-85B1-4437-8616-FB3DE4F19767}" destId="{EA80926B-48A4-4004-A19C-22B2E25996BD}" srcOrd="0" destOrd="0" presId="urn:microsoft.com/office/officeart/2005/8/layout/vList5"/>
    <dgm:cxn modelId="{06D47092-6CD1-4399-AC6C-15F3EB67055C}" type="presOf" srcId="{F79876AF-95C9-4747-94FF-51AB0445EBF9}" destId="{1A5F2DD0-57A7-4415-AE7B-5D5FD47B9F44}" srcOrd="0" destOrd="0" presId="urn:microsoft.com/office/officeart/2005/8/layout/vList5"/>
    <dgm:cxn modelId="{1DDCA7BB-9C95-40F5-8B55-F4D828E4699C}" type="presOf" srcId="{C4261433-9736-4770-997F-E658A670BEF9}" destId="{A9FEE870-B7AD-4C7A-896E-AE107513840B}" srcOrd="0" destOrd="0" presId="urn:microsoft.com/office/officeart/2005/8/layout/vList5"/>
    <dgm:cxn modelId="{5EA8C1C0-65AA-478F-93B9-381D1B2CFB67}" srcId="{6D1D39C7-85B1-4437-8616-FB3DE4F19767}" destId="{C2D672C7-2703-4806-83A7-A0E04B59F8A0}" srcOrd="0" destOrd="0" parTransId="{940477F8-B74F-4BFB-9476-93E7C9ACBBEA}" sibTransId="{4396BADA-D6C4-43ED-889D-BCA8F10BFD97}"/>
    <dgm:cxn modelId="{4E448DCE-B93D-4C95-B4F1-95159785A5BA}" srcId="{6D1D39C7-85B1-4437-8616-FB3DE4F19767}" destId="{640942DF-7192-4DF2-A240-A6544DBCC73E}" srcOrd="2" destOrd="0" parTransId="{E3CBB8E2-A50D-48F7-95B8-B1231FBAB993}" sibTransId="{6C016A45-8EE4-4BDB-8146-A1AA27E3F529}"/>
    <dgm:cxn modelId="{8753E0E7-408A-4B4A-A6E1-645AA18CC0F5}" type="presOf" srcId="{A9EFAF18-A79A-4D76-BC79-E575430A2720}" destId="{D9D3B2D8-6FD6-4D26-A1AF-63D9FCE464F3}" srcOrd="0" destOrd="0" presId="urn:microsoft.com/office/officeart/2005/8/layout/vList5"/>
    <dgm:cxn modelId="{E7589BFA-5445-4DBA-B98E-92BEE482745E}" srcId="{C4261433-9736-4770-997F-E658A670BEF9}" destId="{F79876AF-95C9-4747-94FF-51AB0445EBF9}" srcOrd="0" destOrd="0" parTransId="{4C5EF21B-8FF7-48D7-932A-2C2ED55E6E60}" sibTransId="{6AE02667-FA17-4F7E-80BB-9648E246E4B1}"/>
    <dgm:cxn modelId="{2A6ECCFE-22BC-4EDB-B810-104F2C46174F}" type="presOf" srcId="{C2D672C7-2703-4806-83A7-A0E04B59F8A0}" destId="{5BB0AC64-2AF4-45F8-8817-D1E711BAC37C}" srcOrd="0" destOrd="0" presId="urn:microsoft.com/office/officeart/2005/8/layout/vList5"/>
    <dgm:cxn modelId="{D2B24704-2655-4844-B010-6695FA5C2B9E}" type="presParOf" srcId="{EA80926B-48A4-4004-A19C-22B2E25996BD}" destId="{0AF845BA-0092-4255-A063-3AFFBE597690}" srcOrd="0" destOrd="0" presId="urn:microsoft.com/office/officeart/2005/8/layout/vList5"/>
    <dgm:cxn modelId="{1FC8FC9C-2C7D-412D-9141-541A25890A30}" type="presParOf" srcId="{0AF845BA-0092-4255-A063-3AFFBE597690}" destId="{5BB0AC64-2AF4-45F8-8817-D1E711BAC37C}" srcOrd="0" destOrd="0" presId="urn:microsoft.com/office/officeart/2005/8/layout/vList5"/>
    <dgm:cxn modelId="{86A2E962-3879-4BA3-B407-595A781CFCDD}" type="presParOf" srcId="{0AF845BA-0092-4255-A063-3AFFBE597690}" destId="{C5252253-895A-4923-B215-5F32238D7FB9}" srcOrd="1" destOrd="0" presId="urn:microsoft.com/office/officeart/2005/8/layout/vList5"/>
    <dgm:cxn modelId="{494CFC9C-8ACC-43BD-A35B-D80C06D57A99}" type="presParOf" srcId="{EA80926B-48A4-4004-A19C-22B2E25996BD}" destId="{DC736AD6-88EA-4E0E-9817-83B973FCFBC1}" srcOrd="1" destOrd="0" presId="urn:microsoft.com/office/officeart/2005/8/layout/vList5"/>
    <dgm:cxn modelId="{8044A61E-8776-4BED-9B5B-83926FCB4E95}" type="presParOf" srcId="{EA80926B-48A4-4004-A19C-22B2E25996BD}" destId="{68A7D35C-B381-4E54-8856-E1BD095CE29E}" srcOrd="2" destOrd="0" presId="urn:microsoft.com/office/officeart/2005/8/layout/vList5"/>
    <dgm:cxn modelId="{9458A895-D655-4AFB-BABE-5304D36E7112}" type="presParOf" srcId="{68A7D35C-B381-4E54-8856-E1BD095CE29E}" destId="{A9FEE870-B7AD-4C7A-896E-AE107513840B}" srcOrd="0" destOrd="0" presId="urn:microsoft.com/office/officeart/2005/8/layout/vList5"/>
    <dgm:cxn modelId="{0E1DE891-EF5D-4646-8AEF-F23053482A7E}" type="presParOf" srcId="{68A7D35C-B381-4E54-8856-E1BD095CE29E}" destId="{1A5F2DD0-57A7-4415-AE7B-5D5FD47B9F44}" srcOrd="1" destOrd="0" presId="urn:microsoft.com/office/officeart/2005/8/layout/vList5"/>
    <dgm:cxn modelId="{CCF303A2-A479-4BFC-9B31-12C971F99923}" type="presParOf" srcId="{EA80926B-48A4-4004-A19C-22B2E25996BD}" destId="{3AFE2366-04D5-4424-AAC9-4419FFDED78F}" srcOrd="3" destOrd="0" presId="urn:microsoft.com/office/officeart/2005/8/layout/vList5"/>
    <dgm:cxn modelId="{FC76A19C-8985-4B2D-A51A-1ED8325A1241}" type="presParOf" srcId="{EA80926B-48A4-4004-A19C-22B2E25996BD}" destId="{2DDF0AD3-FBFB-42EF-B44E-AC38AC3BC23A}" srcOrd="4" destOrd="0" presId="urn:microsoft.com/office/officeart/2005/8/layout/vList5"/>
    <dgm:cxn modelId="{6DA26136-D219-4CCD-8417-3FB56C77A429}" type="presParOf" srcId="{2DDF0AD3-FBFB-42EF-B44E-AC38AC3BC23A}" destId="{03D9F1F0-9FA8-426A-A99D-8BF743B30B5F}" srcOrd="0" destOrd="0" presId="urn:microsoft.com/office/officeart/2005/8/layout/vList5"/>
    <dgm:cxn modelId="{C719D7CE-0134-4D42-9CAC-7AD386866A34}" type="presParOf" srcId="{2DDF0AD3-FBFB-42EF-B44E-AC38AC3BC23A}" destId="{1A458F75-96BE-4020-A7C1-F2F59873190A}" srcOrd="1" destOrd="0" presId="urn:microsoft.com/office/officeart/2005/8/layout/vList5"/>
    <dgm:cxn modelId="{6B799933-0CB1-415C-A569-FDC8E3426E4A}" type="presParOf" srcId="{EA80926B-48A4-4004-A19C-22B2E25996BD}" destId="{FD8DE42A-40EA-453F-89E9-E96519158367}" srcOrd="5" destOrd="0" presId="urn:microsoft.com/office/officeart/2005/8/layout/vList5"/>
    <dgm:cxn modelId="{F6029C14-8472-401C-860C-AD12996F856A}" type="presParOf" srcId="{EA80926B-48A4-4004-A19C-22B2E25996BD}" destId="{FCB8708E-178C-4105-849F-4BFF9DA9E4E1}" srcOrd="6" destOrd="0" presId="urn:microsoft.com/office/officeart/2005/8/layout/vList5"/>
    <dgm:cxn modelId="{2768067B-CF1F-42F7-87D2-79EDA0A4F2BA}" type="presParOf" srcId="{FCB8708E-178C-4105-849F-4BFF9DA9E4E1}" destId="{EAB7F946-3E5F-4F81-8B6A-BD9956F265AE}" srcOrd="0" destOrd="0" presId="urn:microsoft.com/office/officeart/2005/8/layout/vList5"/>
    <dgm:cxn modelId="{F76F7720-7996-4987-A906-59B749517131}" type="presParOf" srcId="{FCB8708E-178C-4105-849F-4BFF9DA9E4E1}" destId="{D9D3B2D8-6FD6-4D26-A1AF-63D9FCE464F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2D8DE-EC59-4D1A-AF2B-298543662EDB}">
      <dsp:nvSpPr>
        <dsp:cNvPr id="0" name=""/>
        <dsp:cNvSpPr/>
      </dsp:nvSpPr>
      <dsp:spPr>
        <a:xfrm>
          <a:off x="2716783" y="0"/>
          <a:ext cx="4856480" cy="4856480"/>
        </a:xfrm>
        <a:prstGeom prst="triangle">
          <a:avLst/>
        </a:prstGeom>
        <a:solidFill>
          <a:schemeClr val="bg1">
            <a:lumMod val="6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D0ECF8-48D7-4812-8484-9560C66145C0}">
      <dsp:nvSpPr>
        <dsp:cNvPr id="0" name=""/>
        <dsp:cNvSpPr/>
      </dsp:nvSpPr>
      <dsp:spPr>
        <a:xfrm>
          <a:off x="5145023" y="486122"/>
          <a:ext cx="3156712" cy="690530"/>
        </a:xfrm>
        <a:prstGeom prst="roundRect">
          <a:avLst/>
        </a:prstGeom>
        <a:solidFill>
          <a:srgbClr val="FF9999"/>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Assessment-driven and protocol-based</a:t>
          </a:r>
        </a:p>
      </dsp:txBody>
      <dsp:txXfrm>
        <a:off x="5178732" y="519831"/>
        <a:ext cx="3089294" cy="623112"/>
      </dsp:txXfrm>
    </dsp:sp>
    <dsp:sp modelId="{B4CE4E0A-DB16-474A-A0BD-43626B25C108}">
      <dsp:nvSpPr>
        <dsp:cNvPr id="0" name=""/>
        <dsp:cNvSpPr/>
      </dsp:nvSpPr>
      <dsp:spPr>
        <a:xfrm>
          <a:off x="5145023" y="1262969"/>
          <a:ext cx="3156712" cy="690530"/>
        </a:xfrm>
        <a:prstGeom prst="roundRect">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0" i="0" kern="1200" dirty="0"/>
            <a:t>Holistic approach</a:t>
          </a:r>
          <a:endParaRPr lang="en-US" sz="1700" kern="1200" dirty="0"/>
        </a:p>
      </dsp:txBody>
      <dsp:txXfrm>
        <a:off x="5178732" y="1296678"/>
        <a:ext cx="3089294" cy="623112"/>
      </dsp:txXfrm>
    </dsp:sp>
    <dsp:sp modelId="{F1449F3E-6823-4CAC-9F61-EABDF862A5CA}">
      <dsp:nvSpPr>
        <dsp:cNvPr id="0" name=""/>
        <dsp:cNvSpPr/>
      </dsp:nvSpPr>
      <dsp:spPr>
        <a:xfrm>
          <a:off x="5145023" y="2039816"/>
          <a:ext cx="3156712" cy="690530"/>
        </a:xfrm>
        <a:prstGeom prst="roundRect">
          <a:avLst/>
        </a:prstGeom>
        <a:solidFill>
          <a:srgbClr val="FFCCCC"/>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Stepwise m</a:t>
          </a:r>
          <a:r>
            <a:rPr lang="en-US" sz="1700" b="0" i="0" kern="1200" dirty="0"/>
            <a:t>ultimodal approach</a:t>
          </a:r>
          <a:endParaRPr lang="en-US" sz="1700" kern="1200" dirty="0"/>
        </a:p>
      </dsp:txBody>
      <dsp:txXfrm>
        <a:off x="5178732" y="2073525"/>
        <a:ext cx="3089294" cy="623112"/>
      </dsp:txXfrm>
    </dsp:sp>
    <dsp:sp modelId="{0A45F52D-E335-4971-BB6F-92948E56CFAE}">
      <dsp:nvSpPr>
        <dsp:cNvPr id="0" name=""/>
        <dsp:cNvSpPr/>
      </dsp:nvSpPr>
      <dsp:spPr>
        <a:xfrm>
          <a:off x="5145023" y="2816663"/>
          <a:ext cx="3156712" cy="690530"/>
        </a:xfrm>
        <a:prstGeom prst="roundRect">
          <a:avLst/>
        </a:prstGeom>
        <a:solidFill>
          <a:srgbClr val="6AD3D9">
            <a:alpha val="90000"/>
          </a:srgb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a:t>
          </a:r>
          <a:r>
            <a:rPr lang="en-US" sz="1700" b="0" i="0" kern="1200" dirty="0"/>
            <a:t>nalgesia-first at the lowest effective dose</a:t>
          </a:r>
          <a:endParaRPr lang="en-US" sz="1700" kern="1200" dirty="0"/>
        </a:p>
      </dsp:txBody>
      <dsp:txXfrm>
        <a:off x="5178732" y="2850372"/>
        <a:ext cx="3089294" cy="623112"/>
      </dsp:txXfrm>
    </dsp:sp>
    <dsp:sp modelId="{F528E747-DC48-4508-B80E-C450C5A94F4D}">
      <dsp:nvSpPr>
        <dsp:cNvPr id="0" name=""/>
        <dsp:cNvSpPr/>
      </dsp:nvSpPr>
      <dsp:spPr>
        <a:xfrm>
          <a:off x="5145023" y="3593510"/>
          <a:ext cx="3156712" cy="690530"/>
        </a:xfrm>
        <a:prstGeom prst="roundRect">
          <a:avLst/>
        </a:prstGeom>
        <a:solidFill>
          <a:srgbClr val="FFC000"/>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a:t>
          </a:r>
          <a:r>
            <a:rPr lang="en-US" sz="1700" b="0" i="0" kern="1200"/>
            <a:t>pecific individualized goals</a:t>
          </a:r>
          <a:endParaRPr lang="en-US" sz="1700" kern="1200"/>
        </a:p>
      </dsp:txBody>
      <dsp:txXfrm>
        <a:off x="5178732" y="3627219"/>
        <a:ext cx="3089294" cy="623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6281D-719B-4644-9B7F-8791BED01F67}">
      <dsp:nvSpPr>
        <dsp:cNvPr id="0" name=""/>
        <dsp:cNvSpPr/>
      </dsp:nvSpPr>
      <dsp:spPr>
        <a:xfrm rot="16200000">
          <a:off x="771" y="166"/>
          <a:ext cx="4080495" cy="4080495"/>
        </a:xfrm>
        <a:prstGeom prst="downArrow">
          <a:avLst>
            <a:gd name="adj1" fmla="val 50000"/>
            <a:gd name="adj2" fmla="val 35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t>Non-opiate</a:t>
          </a:r>
          <a:r>
            <a:rPr lang="en-US" sz="4600" kern="1200" baseline="0" dirty="0"/>
            <a:t> analgesics </a:t>
          </a:r>
          <a:endParaRPr lang="en-US" sz="4600" kern="1200" dirty="0"/>
        </a:p>
      </dsp:txBody>
      <dsp:txXfrm rot="5400000">
        <a:off x="772" y="1020290"/>
        <a:ext cx="3366408" cy="2040247"/>
      </dsp:txXfrm>
    </dsp:sp>
    <dsp:sp modelId="{63B010AF-0FFA-418B-8056-82C667425802}">
      <dsp:nvSpPr>
        <dsp:cNvPr id="0" name=""/>
        <dsp:cNvSpPr/>
      </dsp:nvSpPr>
      <dsp:spPr>
        <a:xfrm rot="5400000">
          <a:off x="4300733" y="166"/>
          <a:ext cx="4080495" cy="4080495"/>
        </a:xfrm>
        <a:prstGeom prst="downArrow">
          <a:avLst>
            <a:gd name="adj1" fmla="val 50000"/>
            <a:gd name="adj2" fmla="val 35000"/>
          </a:avLst>
        </a:prstGeom>
        <a:solidFill>
          <a:srgbClr val="FF99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t>Opioids</a:t>
          </a:r>
        </a:p>
      </dsp:txBody>
      <dsp:txXfrm rot="-5400000">
        <a:off x="5014821" y="1020289"/>
        <a:ext cx="3366408" cy="20402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52253-895A-4923-B215-5F32238D7FB9}">
      <dsp:nvSpPr>
        <dsp:cNvPr id="0" name=""/>
        <dsp:cNvSpPr/>
      </dsp:nvSpPr>
      <dsp:spPr>
        <a:xfrm rot="5400000">
          <a:off x="5780336" y="-2387668"/>
          <a:ext cx="847531" cy="5839155"/>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Analgesia, sedation, respiratory depression, bradycardia, GI effects, tolerance, and addiction</a:t>
          </a:r>
        </a:p>
      </dsp:txBody>
      <dsp:txXfrm rot="-5400000">
        <a:off x="3284525" y="149516"/>
        <a:ext cx="5797782" cy="764785"/>
      </dsp:txXfrm>
    </dsp:sp>
    <dsp:sp modelId="{5BB0AC64-2AF4-45F8-8817-D1E711BAC37C}">
      <dsp:nvSpPr>
        <dsp:cNvPr id="0" name=""/>
        <dsp:cNvSpPr/>
      </dsp:nvSpPr>
      <dsp:spPr>
        <a:xfrm>
          <a:off x="0" y="2202"/>
          <a:ext cx="3284524" cy="105941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MOP</a:t>
          </a:r>
        </a:p>
      </dsp:txBody>
      <dsp:txXfrm>
        <a:off x="51716" y="53918"/>
        <a:ext cx="3181092" cy="955981"/>
      </dsp:txXfrm>
    </dsp:sp>
    <dsp:sp modelId="{1A5F2DD0-57A7-4415-AE7B-5D5FD47B9F44}">
      <dsp:nvSpPr>
        <dsp:cNvPr id="0" name=""/>
        <dsp:cNvSpPr/>
      </dsp:nvSpPr>
      <dsp:spPr>
        <a:xfrm rot="5400000">
          <a:off x="5780336" y="-1275283"/>
          <a:ext cx="847531" cy="5839155"/>
        </a:xfrm>
        <a:prstGeom prst="round2SameRect">
          <a:avLst/>
        </a:prstGeom>
        <a:solidFill>
          <a:schemeClr val="accent6">
            <a:lumMod val="20000"/>
            <a:lumOff val="80000"/>
            <a:alpha val="89804"/>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Spinal and supraspinal analgesia in pro-inflammatory states, and reduced gastric motility</a:t>
          </a:r>
        </a:p>
      </dsp:txBody>
      <dsp:txXfrm rot="-5400000">
        <a:off x="3284525" y="1261901"/>
        <a:ext cx="5797782" cy="764785"/>
      </dsp:txXfrm>
    </dsp:sp>
    <dsp:sp modelId="{A9FEE870-B7AD-4C7A-896E-AE107513840B}">
      <dsp:nvSpPr>
        <dsp:cNvPr id="0" name=""/>
        <dsp:cNvSpPr/>
      </dsp:nvSpPr>
      <dsp:spPr>
        <a:xfrm>
          <a:off x="0" y="1114587"/>
          <a:ext cx="3284524" cy="1059413"/>
        </a:xfrm>
        <a:prstGeom prst="roundRect">
          <a:avLst/>
        </a:prstGeom>
        <a:solidFill>
          <a:srgbClr val="FF9999"/>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DOP </a:t>
          </a:r>
        </a:p>
      </dsp:txBody>
      <dsp:txXfrm>
        <a:off x="51716" y="1166303"/>
        <a:ext cx="3181092" cy="955981"/>
      </dsp:txXfrm>
    </dsp:sp>
    <dsp:sp modelId="{1A458F75-96BE-4020-A7C1-F2F59873190A}">
      <dsp:nvSpPr>
        <dsp:cNvPr id="0" name=""/>
        <dsp:cNvSpPr/>
      </dsp:nvSpPr>
      <dsp:spPr>
        <a:xfrm rot="5400000">
          <a:off x="5780336" y="-162898"/>
          <a:ext cx="847531" cy="5839155"/>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Spinal analgesia, diuresis, and dysphoria </a:t>
          </a:r>
          <a:endParaRPr lang="en-US" sz="1800" kern="1200" dirty="0"/>
        </a:p>
      </dsp:txBody>
      <dsp:txXfrm rot="-5400000">
        <a:off x="3284525" y="2374286"/>
        <a:ext cx="5797782" cy="764785"/>
      </dsp:txXfrm>
    </dsp:sp>
    <dsp:sp modelId="{03D9F1F0-9FA8-426A-A99D-8BF743B30B5F}">
      <dsp:nvSpPr>
        <dsp:cNvPr id="0" name=""/>
        <dsp:cNvSpPr/>
      </dsp:nvSpPr>
      <dsp:spPr>
        <a:xfrm>
          <a:off x="0" y="2226971"/>
          <a:ext cx="3284524" cy="105941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KOP</a:t>
          </a:r>
        </a:p>
      </dsp:txBody>
      <dsp:txXfrm>
        <a:off x="51716" y="2278687"/>
        <a:ext cx="3181092" cy="955981"/>
      </dsp:txXfrm>
    </dsp:sp>
    <dsp:sp modelId="{D9D3B2D8-6FD6-4D26-A1AF-63D9FCE464F3}">
      <dsp:nvSpPr>
        <dsp:cNvPr id="0" name=""/>
        <dsp:cNvSpPr/>
      </dsp:nvSpPr>
      <dsp:spPr>
        <a:xfrm rot="5400000">
          <a:off x="5780336" y="949485"/>
          <a:ext cx="847531" cy="5839155"/>
        </a:xfrm>
        <a:prstGeom prst="round2SameRect">
          <a:avLst/>
        </a:prstGeom>
        <a:solidFill>
          <a:schemeClr val="accent2">
            <a:lumMod val="20000"/>
            <a:lumOff val="80000"/>
            <a:alpha val="9000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kern="1200"/>
            <a:t>Nociception, diuresis, heart rate, anxiety </a:t>
          </a:r>
          <a:endParaRPr lang="en-US" sz="1800" kern="1200" dirty="0"/>
        </a:p>
      </dsp:txBody>
      <dsp:txXfrm rot="-5400000">
        <a:off x="3284525" y="3486670"/>
        <a:ext cx="5797782" cy="764785"/>
      </dsp:txXfrm>
    </dsp:sp>
    <dsp:sp modelId="{EAB7F946-3E5F-4F81-8B6A-BD9956F265AE}">
      <dsp:nvSpPr>
        <dsp:cNvPr id="0" name=""/>
        <dsp:cNvSpPr/>
      </dsp:nvSpPr>
      <dsp:spPr>
        <a:xfrm>
          <a:off x="0" y="3339356"/>
          <a:ext cx="3284524" cy="1059413"/>
        </a:xfrm>
        <a:prstGeom prst="roundRect">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n-US" sz="4400" kern="1200" dirty="0"/>
            <a:t>NOP</a:t>
          </a:r>
        </a:p>
      </dsp:txBody>
      <dsp:txXfrm>
        <a:off x="51716" y="3391072"/>
        <a:ext cx="3181092" cy="95598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4579D7-D572-4DBD-9F30-3035E3135F3F}" type="datetimeFigureOut">
              <a:rPr lang="en-US" smtClean="0"/>
              <a:t>9/16/2023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4FB51-78FA-4313-B580-2758404E98A6}" type="slidenum">
              <a:rPr lang="en-US" smtClean="0"/>
              <a:t>‹#›</a:t>
            </a:fld>
            <a:endParaRPr lang="en-US"/>
          </a:p>
        </p:txBody>
      </p:sp>
    </p:spTree>
    <p:extLst>
      <p:ext uri="{BB962C8B-B14F-4D97-AF65-F5344CB8AC3E}">
        <p14:creationId xmlns:p14="http://schemas.microsoft.com/office/powerpoint/2010/main" val="2080992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presentation, we will take a focused look at pharmacologic agents utilized in critical ill patients</a:t>
            </a:r>
            <a:r>
              <a:rPr lang="en-US" baseline="0" dirty="0"/>
              <a:t> for pain management. </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a:t>
            </a:fld>
            <a:endParaRPr lang="en-US"/>
          </a:p>
        </p:txBody>
      </p:sp>
    </p:spTree>
    <p:extLst>
      <p:ext uri="{BB962C8B-B14F-4D97-AF65-F5344CB8AC3E}">
        <p14:creationId xmlns:p14="http://schemas.microsoft.com/office/powerpoint/2010/main" val="1211550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Morphine</a:t>
            </a:r>
            <a:r>
              <a:rPr lang="en-US" baseline="0" dirty="0"/>
              <a:t> is a mu agonist that goes through </a:t>
            </a:r>
            <a:r>
              <a:rPr lang="en-US" baseline="0" dirty="0" err="1"/>
              <a:t>glucuronidation</a:t>
            </a:r>
            <a:r>
              <a:rPr lang="en-US" baseline="0" dirty="0"/>
              <a:t>. </a:t>
            </a:r>
          </a:p>
          <a:p>
            <a:r>
              <a:rPr lang="en-US" baseline="0" dirty="0"/>
              <a:t>It has a similar half-life compared to hydromorphone. In renal impairment with a Creatinine clearance less than 60ml/min, reduce the dose by 25 to 75% and avoid in patients with a creatinine clearance less than 15ml/min. Morphine can accumulate in hepatic impairment however there are no specific dose adjustments but keep in mind that the half life and AUC are increased in cirrhosis. </a:t>
            </a:r>
          </a:p>
          <a:p>
            <a:r>
              <a:rPr lang="en-US" b="0" i="0" dirty="0">
                <a:solidFill>
                  <a:srgbClr val="040C28"/>
                </a:solidFill>
                <a:effectLst/>
                <a:latin typeface="Google Sans"/>
              </a:rPr>
              <a:t>Morphine-3-glucuronide (M3G) and morphine-6-glucuronide (M6G)</a:t>
            </a:r>
            <a:r>
              <a:rPr lang="en-US" b="0" i="0" dirty="0">
                <a:solidFill>
                  <a:srgbClr val="202124"/>
                </a:solidFill>
                <a:effectLst/>
                <a:latin typeface="Google Sans"/>
              </a:rPr>
              <a:t> are the major metabolites of morphine</a:t>
            </a:r>
            <a:r>
              <a:rPr lang="en-US" b="0" i="0" baseline="0" dirty="0">
                <a:solidFill>
                  <a:srgbClr val="202124"/>
                </a:solidFill>
                <a:effectLst/>
                <a:latin typeface="Google Sans"/>
              </a:rPr>
              <a:t>. </a:t>
            </a:r>
            <a:r>
              <a:rPr lang="en-US" baseline="0" dirty="0"/>
              <a:t>M3G is neuroexcitatory and can increase risk of delirium. Morphine also causes a histamine release resulting in flushing and hypotension. </a:t>
            </a:r>
          </a:p>
          <a:p>
            <a:r>
              <a:rPr lang="en-US" baseline="0" dirty="0"/>
              <a:t>Due to these side effects morphine is not commonly used in the ICU for pain and sedation. </a:t>
            </a:r>
            <a:endParaRPr lang="en-US" dirty="0"/>
          </a:p>
        </p:txBody>
      </p:sp>
      <p:sp>
        <p:nvSpPr>
          <p:cNvPr id="4" name="Slide Number Placeholder 3"/>
          <p:cNvSpPr>
            <a:spLocks noGrp="1"/>
          </p:cNvSpPr>
          <p:nvPr>
            <p:ph type="sldNum" sz="quarter" idx="10"/>
          </p:nvPr>
        </p:nvSpPr>
        <p:spPr/>
        <p:txBody>
          <a:bodyPr/>
          <a:lstStyle/>
          <a:p>
            <a:fld id="{209EA0B9-C807-4640-A450-06858E1CFF5E}" type="slidenum">
              <a:rPr lang="en-US" smtClean="0"/>
              <a:t>10</a:t>
            </a:fld>
            <a:endParaRPr lang="en-US"/>
          </a:p>
        </p:txBody>
      </p:sp>
    </p:spTree>
    <p:extLst>
      <p:ext uri="{BB962C8B-B14F-4D97-AF65-F5344CB8AC3E}">
        <p14:creationId xmlns:p14="http://schemas.microsoft.com/office/powerpoint/2010/main" val="2888428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Non-opiate</a:t>
            </a:r>
            <a:r>
              <a:rPr lang="en-US" baseline="0" dirty="0"/>
              <a:t> analgesics can be used to minimize the need for opioids thereby mitigating potential adverse effects related to opioids. </a:t>
            </a:r>
          </a:p>
          <a:p>
            <a:r>
              <a:rPr lang="en-US" dirty="0"/>
              <a:t>Acetaminophen should be used an adjunct</a:t>
            </a:r>
            <a:r>
              <a:rPr lang="en-US" baseline="0" dirty="0"/>
              <a:t> to an opioid to decrease pain intensity and opioid consumption. It can be used as an analgesic and antipyretic. Doses should be capped at 4000mg per day and in hepatic impairment, limit doses to 2000mg per day. </a:t>
            </a:r>
          </a:p>
          <a:p>
            <a:r>
              <a:rPr lang="en-US" baseline="0" dirty="0"/>
              <a:t>Ketamine is an NMDA receptor blocking agent and a dissociative anesthetic with </a:t>
            </a:r>
            <a:r>
              <a:rPr lang="en-US" baseline="0" dirty="0" err="1"/>
              <a:t>neurostimulatory</a:t>
            </a:r>
            <a:r>
              <a:rPr lang="en-US" baseline="0" dirty="0"/>
              <a:t> side effects. Low doses of ketamine can attenuate tolerance to opioids and the PADIS guidelines recommend use of low dose ketamine, 1-2 mcg/kg/min, to reduce opioid requirements. </a:t>
            </a:r>
          </a:p>
          <a:p>
            <a:endParaRPr lang="en-US" baseline="0" dirty="0"/>
          </a:p>
          <a:p>
            <a:r>
              <a:rPr lang="en-US" baseline="0" dirty="0"/>
              <a:t>Gabapentin, and other neuropathic pain medications should be used for neuropathic pain management. Gabapentin has a high affinity for voltage gated calcium channels located </a:t>
            </a:r>
            <a:r>
              <a:rPr lang="en-US" baseline="0" dirty="0" err="1"/>
              <a:t>presynapticaly</a:t>
            </a:r>
            <a:r>
              <a:rPr lang="en-US" baseline="0" dirty="0"/>
              <a:t> and may modulate the release of excitatory neurotransmitters. </a:t>
            </a:r>
            <a:r>
              <a:rPr lang="en-US" baseline="0" dirty="0" err="1"/>
              <a:t>Uptitrate</a:t>
            </a:r>
            <a:r>
              <a:rPr lang="en-US" baseline="0" dirty="0"/>
              <a:t> slowly as it can cause increased sedation. Of note, abrupt discontinuation can result in withdrawal symptoms – so it is important to review patient’s home medication lists and restart as able. It is renally excreted, so gabapentin needs to be renally dose adjusted. </a:t>
            </a:r>
          </a:p>
          <a:p>
            <a:endParaRPr lang="en-US" baseline="0" dirty="0"/>
          </a:p>
          <a:p>
            <a:r>
              <a:rPr lang="en-US" dirty="0"/>
              <a:t>NSAIDs</a:t>
            </a:r>
            <a:r>
              <a:rPr lang="en-US" baseline="0" dirty="0"/>
              <a:t> can be considered as an alternative to opioids for pain management during discrete and infrequent procedures. Ketorolac can be used for up to 5 days in patients with no renal dysfunction or risk of GI bleeding. </a:t>
            </a:r>
            <a:endParaRPr lang="en-US" dirty="0"/>
          </a:p>
        </p:txBody>
      </p:sp>
      <p:sp>
        <p:nvSpPr>
          <p:cNvPr id="4" name="Slide Number Placeholder 3"/>
          <p:cNvSpPr>
            <a:spLocks noGrp="1"/>
          </p:cNvSpPr>
          <p:nvPr>
            <p:ph type="sldNum" sz="quarter" idx="10"/>
          </p:nvPr>
        </p:nvSpPr>
        <p:spPr/>
        <p:txBody>
          <a:bodyPr/>
          <a:lstStyle/>
          <a:p>
            <a:fld id="{209EA0B9-C807-4640-A450-06858E1CFF5E}" type="slidenum">
              <a:rPr lang="en-US" smtClean="0"/>
              <a:t>11</a:t>
            </a:fld>
            <a:endParaRPr lang="en-US"/>
          </a:p>
        </p:txBody>
      </p:sp>
    </p:spTree>
    <p:extLst>
      <p:ext uri="{BB962C8B-B14F-4D97-AF65-F5344CB8AC3E}">
        <p14:creationId xmlns:p14="http://schemas.microsoft.com/office/powerpoint/2010/main" val="78062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Cambria" panose="02040503050406030204" pitchFamily="18" charset="0"/>
              </a:rPr>
              <a:t>Finally, we recommended using a combination of these non-pharmacologic therapies in conjunction with pharmacologic therapy as needed for ICU-related pain.</a:t>
            </a:r>
            <a:r>
              <a:rPr lang="en-US" b="0" i="0" u="sng" baseline="30000" dirty="0">
                <a:solidFill>
                  <a:srgbClr val="376FAA"/>
                </a:solidFill>
                <a:effectLst/>
                <a:latin typeface="Cambria" panose="02040503050406030204" pitchFamily="18" charset="0"/>
              </a:rPr>
              <a:t> </a:t>
            </a:r>
            <a:r>
              <a:rPr lang="en-US" b="0" i="0" dirty="0">
                <a:solidFill>
                  <a:srgbClr val="212121"/>
                </a:solidFill>
                <a:effectLst/>
                <a:latin typeface="Cambria" panose="02040503050406030204" pitchFamily="18" charset="0"/>
              </a:rPr>
              <a:t>These strategies can be compiled into a comprehensive pain assessment and management protocol that is standardized to ensure the highest quality of pain management in the ICU. See you in the next step of </a:t>
            </a:r>
            <a:r>
              <a:rPr lang="en-US" b="0" i="0">
                <a:solidFill>
                  <a:srgbClr val="212121"/>
                </a:solidFill>
                <a:effectLst/>
                <a:latin typeface="Cambria" panose="02040503050406030204" pitchFamily="18" charset="0"/>
              </a:rPr>
              <a:t>this course.</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12</a:t>
            </a:fld>
            <a:endParaRPr lang="en-US"/>
          </a:p>
        </p:txBody>
      </p:sp>
    </p:spTree>
    <p:extLst>
      <p:ext uri="{BB962C8B-B14F-4D97-AF65-F5344CB8AC3E}">
        <p14:creationId xmlns:p14="http://schemas.microsoft.com/office/powerpoint/2010/main" val="1183820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most recent PADIS guideline update was in 2018. This guideline serves as the framework for this presentation. </a:t>
            </a:r>
            <a:endParaRPr lang="en-US" dirty="0"/>
          </a:p>
          <a:p>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2</a:t>
            </a:fld>
            <a:endParaRPr lang="en-US"/>
          </a:p>
        </p:txBody>
      </p:sp>
    </p:spTree>
    <p:extLst>
      <p:ext uri="{BB962C8B-B14F-4D97-AF65-F5344CB8AC3E}">
        <p14:creationId xmlns:p14="http://schemas.microsoft.com/office/powerpoint/2010/main" val="35145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374151"/>
                </a:solidFill>
                <a:effectLst/>
                <a:latin typeface="Söhne"/>
              </a:rPr>
              <a:t>The basic principles of pain management in the ICU involve employing an assessment-driven and protocol-based approach. This approach should be holistic, utilizing standardized assessment tools and a combination of non-pharmacological and pharmacological interventions. To enhance the quality of analgesia and reduce side effects, a stepwise multimodal approach to pain management should be implemented. Furthermore, it's important to prioritize analgesia before sedation to minimize the use of sedatives. Special attention should be given to tailoring an individually adapted analgesic regimen, titrating the dosage to specific personalized goals using the lowest effective amount.</a:t>
            </a:r>
            <a:endParaRPr lang="en-US" dirty="0"/>
          </a:p>
        </p:txBody>
      </p:sp>
      <p:sp>
        <p:nvSpPr>
          <p:cNvPr id="4" name="Slide Number Placeholder 3"/>
          <p:cNvSpPr>
            <a:spLocks noGrp="1"/>
          </p:cNvSpPr>
          <p:nvPr>
            <p:ph type="sldNum" sz="quarter" idx="5"/>
          </p:nvPr>
        </p:nvSpPr>
        <p:spPr/>
        <p:txBody>
          <a:bodyPr/>
          <a:lstStyle/>
          <a:p>
            <a:fld id="{E9B4FB51-78FA-4313-B580-2758404E98A6}" type="slidenum">
              <a:rPr lang="en-US" smtClean="0"/>
              <a:t>3</a:t>
            </a:fld>
            <a:endParaRPr lang="en-US"/>
          </a:p>
        </p:txBody>
      </p:sp>
    </p:spTree>
    <p:extLst>
      <p:ext uri="{BB962C8B-B14F-4D97-AF65-F5344CB8AC3E}">
        <p14:creationId xmlns:p14="http://schemas.microsoft.com/office/powerpoint/2010/main" val="233688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management of pain in the ICU, a combination of non-opiate and opioid analgesic agents may be used to minimize the need of opioids and decrease the side effects associated with higher dosages of opioids.</a:t>
            </a:r>
          </a:p>
        </p:txBody>
      </p:sp>
      <p:sp>
        <p:nvSpPr>
          <p:cNvPr id="4" name="Slide Number Placeholder 3"/>
          <p:cNvSpPr>
            <a:spLocks noGrp="1"/>
          </p:cNvSpPr>
          <p:nvPr>
            <p:ph type="sldNum" sz="quarter" idx="5"/>
          </p:nvPr>
        </p:nvSpPr>
        <p:spPr/>
        <p:txBody>
          <a:bodyPr/>
          <a:lstStyle/>
          <a:p>
            <a:fld id="{E9B4FB51-78FA-4313-B580-2758404E98A6}" type="slidenum">
              <a:rPr lang="en-US" smtClean="0"/>
              <a:t>4</a:t>
            </a:fld>
            <a:endParaRPr lang="en-US"/>
          </a:p>
        </p:txBody>
      </p:sp>
    </p:spTree>
    <p:extLst>
      <p:ext uri="{BB962C8B-B14F-4D97-AF65-F5344CB8AC3E}">
        <p14:creationId xmlns:p14="http://schemas.microsoft.com/office/powerpoint/2010/main" val="3733628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classic opioid</a:t>
            </a:r>
            <a:r>
              <a:rPr lang="en-US" baseline="0" dirty="0"/>
              <a:t> receptors in addition to the novel NOP receptor. </a:t>
            </a:r>
            <a:endParaRPr lang="en-US" dirty="0"/>
          </a:p>
          <a:p>
            <a:r>
              <a:rPr lang="en-US" baseline="0" dirty="0"/>
              <a:t>MOP (also known as the mu receptor) agonists result in analgesia, sedation, respiratory depression, bradycardia, nausea, vomiting, constipation, tolerance, and addiction. This is the most common receptor that opioids bind to produce analgesia in the central and peripheral nervous system. </a:t>
            </a:r>
          </a:p>
          <a:p>
            <a:r>
              <a:rPr lang="en-US" baseline="0" dirty="0"/>
              <a:t>DOP (or delta receptor) agonists result in reduced gastric motility and spinal and supraspinal analgesia however this effect is limited to pro-inflammatory states. </a:t>
            </a:r>
          </a:p>
          <a:p>
            <a:r>
              <a:rPr lang="en-US" baseline="0" dirty="0"/>
              <a:t>KOP (or kappa receptor) agonists produce spinal analgesia, diuresis, and dysphoria. </a:t>
            </a:r>
          </a:p>
          <a:p>
            <a:r>
              <a:rPr lang="en-US" baseline="0" dirty="0"/>
              <a:t>And NOP (or the </a:t>
            </a:r>
            <a:r>
              <a:rPr lang="en-US" baseline="0" dirty="0" err="1"/>
              <a:t>noriceptin</a:t>
            </a:r>
            <a:r>
              <a:rPr lang="en-US" baseline="0" dirty="0"/>
              <a:t> receptor) in the spinal region can produce analgesia and hyperalgesia and </a:t>
            </a:r>
            <a:r>
              <a:rPr lang="en-US" baseline="0" dirty="0" err="1"/>
              <a:t>supraspinally</a:t>
            </a:r>
            <a:r>
              <a:rPr lang="en-US" baseline="0" dirty="0"/>
              <a:t> it is thought to produce a pronociceptive anti-analgesic effect. </a:t>
            </a:r>
            <a:endParaRPr lang="en-US" dirty="0"/>
          </a:p>
        </p:txBody>
      </p:sp>
      <p:sp>
        <p:nvSpPr>
          <p:cNvPr id="4" name="Slide Number Placeholder 3"/>
          <p:cNvSpPr>
            <a:spLocks noGrp="1"/>
          </p:cNvSpPr>
          <p:nvPr>
            <p:ph type="sldNum" sz="quarter" idx="10"/>
          </p:nvPr>
        </p:nvSpPr>
        <p:spPr/>
        <p:txBody>
          <a:bodyPr/>
          <a:lstStyle/>
          <a:p>
            <a:fld id="{209EA0B9-C807-4640-A450-06858E1CFF5E}" type="slidenum">
              <a:rPr lang="en-US" smtClean="0"/>
              <a:t>5</a:t>
            </a:fld>
            <a:endParaRPr lang="en-US"/>
          </a:p>
        </p:txBody>
      </p:sp>
    </p:spTree>
    <p:extLst>
      <p:ext uri="{BB962C8B-B14F-4D97-AF65-F5344CB8AC3E}">
        <p14:creationId xmlns:p14="http://schemas.microsoft.com/office/powerpoint/2010/main" val="404155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relative strength of different opioid agents compared to morphine. </a:t>
            </a:r>
          </a:p>
        </p:txBody>
      </p:sp>
      <p:sp>
        <p:nvSpPr>
          <p:cNvPr id="4" name="Slide Number Placeholder 3"/>
          <p:cNvSpPr>
            <a:spLocks noGrp="1"/>
          </p:cNvSpPr>
          <p:nvPr>
            <p:ph type="sldNum" sz="quarter" idx="5"/>
          </p:nvPr>
        </p:nvSpPr>
        <p:spPr/>
        <p:txBody>
          <a:bodyPr/>
          <a:lstStyle/>
          <a:p>
            <a:fld id="{E9B4FB51-78FA-4313-B580-2758404E98A6}" type="slidenum">
              <a:rPr lang="en-US" smtClean="0"/>
              <a:t>6</a:t>
            </a:fld>
            <a:endParaRPr lang="en-US"/>
          </a:p>
        </p:txBody>
      </p:sp>
    </p:spTree>
    <p:extLst>
      <p:ext uri="{BB962C8B-B14F-4D97-AF65-F5344CB8AC3E}">
        <p14:creationId xmlns:p14="http://schemas.microsoft.com/office/powerpoint/2010/main" val="93783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among the opioids that are more commonly used in clinical practice, oxycodone is 1.5 times more potent than morphine, hydromorphone is 5-7 times more potent than morphine and fentanyl is 80-100 times more potent than morphine.</a:t>
            </a:r>
          </a:p>
        </p:txBody>
      </p:sp>
      <p:sp>
        <p:nvSpPr>
          <p:cNvPr id="4" name="Slide Number Placeholder 3"/>
          <p:cNvSpPr>
            <a:spLocks noGrp="1"/>
          </p:cNvSpPr>
          <p:nvPr>
            <p:ph type="sldNum" sz="quarter" idx="5"/>
          </p:nvPr>
        </p:nvSpPr>
        <p:spPr/>
        <p:txBody>
          <a:bodyPr/>
          <a:lstStyle/>
          <a:p>
            <a:fld id="{E9B4FB51-78FA-4313-B580-2758404E98A6}" type="slidenum">
              <a:rPr lang="en-US" smtClean="0"/>
              <a:t>7</a:t>
            </a:fld>
            <a:endParaRPr lang="en-US"/>
          </a:p>
        </p:txBody>
      </p:sp>
    </p:spTree>
    <p:extLst>
      <p:ext uri="{BB962C8B-B14F-4D97-AF65-F5344CB8AC3E}">
        <p14:creationId xmlns:p14="http://schemas.microsoft.com/office/powerpoint/2010/main" val="3174210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Fentanyl is one of the most commonly used opioids in</a:t>
            </a:r>
            <a:r>
              <a:rPr lang="en-US" baseline="0" dirty="0"/>
              <a:t> the ICU and is a </a:t>
            </a:r>
            <a:r>
              <a:rPr lang="en-US" baseline="0" dirty="0" err="1"/>
              <a:t>synethetic</a:t>
            </a:r>
            <a:r>
              <a:rPr lang="en-US" baseline="0" dirty="0"/>
              <a:t> opioid. It is a mu agonist with a quick onset of 1 to 2 minutes and a relatively short half-life of 2 to 4 hours. Of note, fentanyl is highly lipophilic resulting in quick diffusion between the blood and CNS. With prolonged use, it can accumulate in adipose tissue resulting in protracted clearance. </a:t>
            </a:r>
          </a:p>
          <a:p>
            <a:endParaRPr lang="en-US" baseline="0" dirty="0"/>
          </a:p>
          <a:p>
            <a:r>
              <a:rPr lang="en-US" baseline="0" dirty="0"/>
              <a:t>Because it is metabolized in the liver, additional accumulation can occur in hepatic impairment, however there is no recommendation for dose adjustment in these patients for IV use. </a:t>
            </a:r>
          </a:p>
          <a:p>
            <a:endParaRPr lang="en-US" baseline="0" dirty="0"/>
          </a:p>
          <a:p>
            <a:r>
              <a:rPr lang="en-US" baseline="0" dirty="0"/>
              <a:t>Fentanyl has affinity for both 5-HT1A and 5-HT2A receptors and is a weak serotonin reuptake inhibitor so concomitant use with SSRIs, SNRIs, and MAOIs may place a patient at increased risk for serotonin syndrome. </a:t>
            </a:r>
          </a:p>
        </p:txBody>
      </p:sp>
      <p:sp>
        <p:nvSpPr>
          <p:cNvPr id="4" name="Slide Number Placeholder 3"/>
          <p:cNvSpPr>
            <a:spLocks noGrp="1"/>
          </p:cNvSpPr>
          <p:nvPr>
            <p:ph type="sldNum" sz="quarter" idx="10"/>
          </p:nvPr>
        </p:nvSpPr>
        <p:spPr/>
        <p:txBody>
          <a:bodyPr/>
          <a:lstStyle/>
          <a:p>
            <a:fld id="{209EA0B9-C807-4640-A450-06858E1CFF5E}" type="slidenum">
              <a:rPr lang="en-US" smtClean="0"/>
              <a:t>8</a:t>
            </a:fld>
            <a:endParaRPr lang="en-US"/>
          </a:p>
        </p:txBody>
      </p:sp>
    </p:spTree>
    <p:extLst>
      <p:ext uri="{BB962C8B-B14F-4D97-AF65-F5344CB8AC3E}">
        <p14:creationId xmlns:p14="http://schemas.microsoft.com/office/powerpoint/2010/main" val="2831199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Hydromorphone is a semisynthetic</a:t>
            </a:r>
            <a:r>
              <a:rPr lang="en-US" baseline="0" dirty="0"/>
              <a:t> opioid agonist derived from morphine. </a:t>
            </a:r>
          </a:p>
          <a:p>
            <a:r>
              <a:rPr lang="en-US" baseline="0" dirty="0"/>
              <a:t>While it is primarily active on the mu receptors, it activates the delta and kappa receptors to a lesser extent and may be associated with more euphoria due to the effects from the kappa receptors. </a:t>
            </a:r>
          </a:p>
          <a:p>
            <a:r>
              <a:rPr lang="en-US" baseline="0" dirty="0"/>
              <a:t>Onset is slightly longer compared to fentanyl at 5 to 15 minutes with a similar half life of 2 to 3 hours. </a:t>
            </a:r>
          </a:p>
          <a:p>
            <a:r>
              <a:rPr lang="en-US" baseline="0" dirty="0"/>
              <a:t>Accumulation can be seen with renal and hepatic impairment and IV doses should be reduced by 50% in patients with a creatinine clearance less than 60ml/min and 25 to 50% in patients with moderate to severe hepatic impairment. Approximately 37% of hydromorphone is metabolized to hydromorphone-3-glucuronide which is a </a:t>
            </a:r>
            <a:r>
              <a:rPr lang="en-US" baseline="0" dirty="0" err="1"/>
              <a:t>neuroexcitatory</a:t>
            </a:r>
            <a:r>
              <a:rPr lang="en-US" baseline="0" dirty="0"/>
              <a:t> metabolite that accumulates in renal failure. </a:t>
            </a:r>
            <a:endParaRPr lang="en-US" dirty="0"/>
          </a:p>
        </p:txBody>
      </p:sp>
      <p:sp>
        <p:nvSpPr>
          <p:cNvPr id="4" name="Slide Number Placeholder 3"/>
          <p:cNvSpPr>
            <a:spLocks noGrp="1"/>
          </p:cNvSpPr>
          <p:nvPr>
            <p:ph type="sldNum" sz="quarter" idx="10"/>
          </p:nvPr>
        </p:nvSpPr>
        <p:spPr/>
        <p:txBody>
          <a:bodyPr/>
          <a:lstStyle/>
          <a:p>
            <a:fld id="{209EA0B9-C807-4640-A450-06858E1CFF5E}" type="slidenum">
              <a:rPr lang="en-US" smtClean="0"/>
              <a:t>9</a:t>
            </a:fld>
            <a:endParaRPr lang="en-US"/>
          </a:p>
        </p:txBody>
      </p:sp>
    </p:spTree>
    <p:extLst>
      <p:ext uri="{BB962C8B-B14F-4D97-AF65-F5344CB8AC3E}">
        <p14:creationId xmlns:p14="http://schemas.microsoft.com/office/powerpoint/2010/main" val="2634113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035888"/>
            <a:ext cx="10058400" cy="3566160"/>
          </a:xfrm>
          <a:prstGeom prst="rect">
            <a:avLst/>
          </a:prstGeom>
        </p:spPr>
        <p:txBody>
          <a:bodyPr anchor="b">
            <a:normAutofit/>
          </a:bodyPr>
          <a:lstStyle>
            <a:lvl1pPr algn="ctr">
              <a:lnSpc>
                <a:spcPct val="85000"/>
              </a:lnSpc>
              <a:defRPr sz="5400" b="1" spc="-51" baseline="0">
                <a:solidFill>
                  <a:schemeClr val="tx1">
                    <a:lumMod val="85000"/>
                    <a:lumOff val="15000"/>
                  </a:schemeClr>
                </a:solidFill>
              </a:defRPr>
            </a:lvl1pPr>
          </a:lstStyle>
          <a:p>
            <a:r>
              <a:rPr lang="en-US" dirty="0"/>
              <a:t>Click to edit Master title style</a:t>
            </a:r>
          </a:p>
        </p:txBody>
      </p:sp>
      <p:sp>
        <p:nvSpPr>
          <p:cNvPr id="15" name="Rectangle 14"/>
          <p:cNvSpPr/>
          <p:nvPr userDrawn="1"/>
        </p:nvSpPr>
        <p:spPr>
          <a:xfrm>
            <a:off x="1" y="6334802"/>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ubtitle 2"/>
          <p:cNvSpPr>
            <a:spLocks noGrp="1"/>
          </p:cNvSpPr>
          <p:nvPr>
            <p:ph type="subTitle" idx="1"/>
          </p:nvPr>
        </p:nvSpPr>
        <p:spPr>
          <a:xfrm>
            <a:off x="1100051" y="4732556"/>
            <a:ext cx="10058400" cy="1143000"/>
          </a:xfrm>
        </p:spPr>
        <p:txBody>
          <a:bodyPr lIns="91440" rIns="91440">
            <a:normAutofit/>
          </a:bodyPr>
          <a:lstStyle>
            <a:lvl1pPr marL="0" indent="0" algn="ctr">
              <a:buNone/>
              <a:defRPr sz="2000" cap="all" spc="200" baseline="0">
                <a:solidFill>
                  <a:schemeClr val="tx2"/>
                </a:solidFill>
                <a:latin typeface="+mj-lt"/>
              </a:defRPr>
            </a:lvl1pPr>
            <a:lvl2pPr marL="457189" indent="0" algn="ctr">
              <a:buNone/>
              <a:defRPr sz="2400"/>
            </a:lvl2pPr>
            <a:lvl3pPr marL="914377" indent="0" algn="ctr">
              <a:buNone/>
              <a:defRPr sz="2400"/>
            </a:lvl3pPr>
            <a:lvl4pPr marL="1371566" indent="0" algn="ctr">
              <a:buNone/>
              <a:defRPr sz="2000"/>
            </a:lvl4pPr>
            <a:lvl5pPr marL="1828754" indent="0" algn="ctr">
              <a:buNone/>
              <a:defRPr sz="2000"/>
            </a:lvl5pPr>
            <a:lvl6pPr marL="2285943" indent="0" algn="ctr">
              <a:buNone/>
              <a:defRPr sz="2000"/>
            </a:lvl6pPr>
            <a:lvl7pPr marL="2743131" indent="0" algn="ctr">
              <a:buNone/>
              <a:defRPr sz="2000"/>
            </a:lvl7pPr>
            <a:lvl8pPr marL="3200320" indent="0" algn="ctr">
              <a:buNone/>
              <a:defRPr sz="2000"/>
            </a:lvl8pPr>
            <a:lvl9pPr marL="3657509" indent="0" algn="ctr">
              <a:buNone/>
              <a:defRPr sz="2000"/>
            </a:lvl9pPr>
          </a:lstStyle>
          <a:p>
            <a:r>
              <a:rPr lang="en-US"/>
              <a:t>Click to edit Master subtitle style</a:t>
            </a:r>
          </a:p>
        </p:txBody>
      </p:sp>
      <p:cxnSp>
        <p:nvCxnSpPr>
          <p:cNvPr id="10" name="Straight Connector 9"/>
          <p:cNvCxnSpPr/>
          <p:nvPr userDrawn="1"/>
        </p:nvCxnSpPr>
        <p:spPr>
          <a:xfrm>
            <a:off x="1094257" y="4643007"/>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6"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9/16/2023</a:t>
            </a:fld>
            <a:endParaRPr lang="en-US"/>
          </a:p>
        </p:txBody>
      </p:sp>
      <p:sp>
        <p:nvSpPr>
          <p:cNvPr id="17" name="Footer Placeholder 4"/>
          <p:cNvSpPr>
            <a:spLocks noGrp="1"/>
          </p:cNvSpPr>
          <p:nvPr>
            <p:ph type="ftr" sz="quarter" idx="11"/>
          </p:nvPr>
        </p:nvSpPr>
        <p:spPr>
          <a:xfrm>
            <a:off x="1735931" y="6448901"/>
            <a:ext cx="7805399" cy="365125"/>
          </a:xfrm>
        </p:spPr>
        <p:txBody>
          <a:bodyPr/>
          <a:lstStyle>
            <a:lvl1pPr algn="l">
              <a:defRPr sz="1200"/>
            </a:lvl1pPr>
          </a:lstStyle>
          <a:p>
            <a:r>
              <a:rPr lang="en-US" cap="none"/>
              <a:t>Footer</a:t>
            </a:r>
          </a:p>
        </p:txBody>
      </p:sp>
      <p:sp>
        <p:nvSpPr>
          <p:cNvPr id="18"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
        <p:nvSpPr>
          <p:cNvPr id="6" name="TextBox 5">
            <a:extLst>
              <a:ext uri="{FF2B5EF4-FFF2-40B4-BE49-F238E27FC236}">
                <a16:creationId xmlns:a16="http://schemas.microsoft.com/office/drawing/2014/main" id="{89D8A11B-BE1C-767B-3E3D-BDF7AF853FC5}"/>
              </a:ext>
            </a:extLst>
          </p:cNvPr>
          <p:cNvSpPr txBox="1"/>
          <p:nvPr userDrawn="1"/>
        </p:nvSpPr>
        <p:spPr>
          <a:xfrm>
            <a:off x="4142420" y="1887442"/>
            <a:ext cx="3907160" cy="33855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1600" i="1" dirty="0"/>
              <a:t>Spreading Knowledge – Improving Outcomes</a:t>
            </a:r>
          </a:p>
        </p:txBody>
      </p:sp>
      <p:pic>
        <p:nvPicPr>
          <p:cNvPr id="7" name="Picture 6" descr="Shape, arrow&#10;&#10;Description automatically generated">
            <a:extLst>
              <a:ext uri="{FF2B5EF4-FFF2-40B4-BE49-F238E27FC236}">
                <a16:creationId xmlns:a16="http://schemas.microsoft.com/office/drawing/2014/main" id="{53A6B5E3-2B65-C63C-BD02-D2F496D048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36628" y="397144"/>
            <a:ext cx="2518744" cy="1414228"/>
          </a:xfrm>
          <a:prstGeom prst="rect">
            <a:avLst/>
          </a:prstGeom>
        </p:spPr>
      </p:pic>
      <p:sp>
        <p:nvSpPr>
          <p:cNvPr id="4" name="Rectangle 3">
            <a:extLst>
              <a:ext uri="{FF2B5EF4-FFF2-40B4-BE49-F238E27FC236}">
                <a16:creationId xmlns:a16="http://schemas.microsoft.com/office/drawing/2014/main" id="{A808234E-AA21-392D-BE84-AD55F93948DE}"/>
              </a:ext>
            </a:extLst>
          </p:cNvPr>
          <p:cNvSpPr/>
          <p:nvPr userDrawn="1"/>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757402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lvl1pPr marL="0">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a:lstStyle>
          <a:p>
            <a:r>
              <a:rPr lang="en-US" dirty="0"/>
              <a:t>Click to edit Master title style</a:t>
            </a:r>
          </a:p>
        </p:txBody>
      </p:sp>
      <p:sp>
        <p:nvSpPr>
          <p:cNvPr id="3" name="Content Placeholder 2"/>
          <p:cNvSpPr>
            <a:spLocks noGrp="1"/>
          </p:cNvSpPr>
          <p:nvPr>
            <p:ph idx="1"/>
          </p:nvPr>
        </p:nvSpPr>
        <p:spPr>
          <a:xfrm>
            <a:off x="1097280" y="1734749"/>
            <a:ext cx="1005840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9/16/2023</a:t>
            </a:fld>
            <a:endParaRPr lang="en-US"/>
          </a:p>
        </p:txBody>
      </p:sp>
      <p:sp>
        <p:nvSpPr>
          <p:cNvPr id="5"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6"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572041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79460"/>
            <a:ext cx="10058400" cy="984984"/>
          </a:xfrm>
          <a:prstGeom prst="rect">
            <a:avLst/>
          </a:prstGeom>
        </p:spPr>
        <p:txBody>
          <a:bodyPr>
            <a:normAutofit/>
          </a:bodyPr>
          <a:lstStyle>
            <a:lvl1pPr>
              <a:defRPr sz="4400"/>
            </a:lvl1pPr>
          </a:lstStyle>
          <a:p>
            <a:r>
              <a:rPr lang="en-US"/>
              <a:t>Click to edit Master title style</a:t>
            </a:r>
          </a:p>
        </p:txBody>
      </p:sp>
      <p:sp>
        <p:nvSpPr>
          <p:cNvPr id="3" name="Content Placeholder 2"/>
          <p:cNvSpPr>
            <a:spLocks noGrp="1"/>
          </p:cNvSpPr>
          <p:nvPr>
            <p:ph sz="half" idx="1"/>
          </p:nvPr>
        </p:nvSpPr>
        <p:spPr>
          <a:xfrm>
            <a:off x="1097279" y="1734749"/>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734750"/>
            <a:ext cx="4937760" cy="41343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9/16/2023</a:t>
            </a:fld>
            <a:endParaRPr lang="en-US"/>
          </a:p>
        </p:txBody>
      </p:sp>
      <p:sp>
        <p:nvSpPr>
          <p:cNvPr id="10"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1"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821821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736327"/>
            <a:ext cx="4937760" cy="736282"/>
          </a:xfrm>
        </p:spPr>
        <p:txBody>
          <a:bodyPr lIns="91440" rIns="91440" anchor="ctr">
            <a:normAutofit/>
          </a:bodyPr>
          <a:lstStyle>
            <a:lvl1pPr marL="0" indent="0">
              <a:buNone/>
              <a:defRPr sz="20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472610"/>
            <a:ext cx="4937760" cy="357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7"/>
          <p:cNvSpPr>
            <a:spLocks noGrp="1"/>
          </p:cNvSpPr>
          <p:nvPr>
            <p:ph type="title"/>
          </p:nvPr>
        </p:nvSpPr>
        <p:spPr>
          <a:xfrm>
            <a:off x="1097280" y="286604"/>
            <a:ext cx="10058400" cy="963552"/>
          </a:xfrm>
          <a:prstGeom prst="rect">
            <a:avLst/>
          </a:prstGeom>
        </p:spPr>
        <p:txBody>
          <a:bodyPr>
            <a:normAutofit/>
          </a:bodyPr>
          <a:lstStyle>
            <a:lvl1pPr>
              <a:defRPr sz="4400"/>
            </a:lvl1pPr>
          </a:lstStyle>
          <a:p>
            <a:r>
              <a:rPr lang="en-US"/>
              <a:t>Click to edit Master title style</a:t>
            </a:r>
          </a:p>
        </p:txBody>
      </p:sp>
      <p:sp>
        <p:nvSpPr>
          <p:cNvPr id="12"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9/16/2023</a:t>
            </a:fld>
            <a:endParaRPr lang="en-US"/>
          </a:p>
        </p:txBody>
      </p:sp>
      <p:sp>
        <p:nvSpPr>
          <p:cNvPr id="13"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14"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125221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amp; Logos">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85530"/>
          </a:xfrm>
          <a:prstGeom prst="rect">
            <a:avLst/>
          </a:prstGeom>
        </p:spPr>
        <p:txBody>
          <a:bodyPr/>
          <a:lstStyle/>
          <a:p>
            <a:r>
              <a:rPr lang="en-US"/>
              <a:t>Click to edit Master title style</a:t>
            </a:r>
          </a:p>
        </p:txBody>
      </p:sp>
      <p:sp>
        <p:nvSpPr>
          <p:cNvPr id="6" name="Date Placeholder 3"/>
          <p:cNvSpPr>
            <a:spLocks noGrp="1"/>
          </p:cNvSpPr>
          <p:nvPr>
            <p:ph type="dt" sz="half" idx="10"/>
          </p:nvPr>
        </p:nvSpPr>
        <p:spPr>
          <a:xfrm>
            <a:off x="9626297" y="6448901"/>
            <a:ext cx="1716619" cy="365125"/>
          </a:xfrm>
          <a:prstGeom prst="rect">
            <a:avLst/>
          </a:prstGeom>
        </p:spPr>
        <p:txBody>
          <a:bodyPr/>
          <a:lstStyle>
            <a:lvl1pPr>
              <a:defRPr sz="1200"/>
            </a:lvl1pPr>
          </a:lstStyle>
          <a:p>
            <a:fld id="{436346DF-2975-4CF6-8CE8-54475013E050}" type="datetimeFigureOut">
              <a:rPr lang="en-US" smtClean="0"/>
              <a:pPr/>
              <a:t>9/16/2023</a:t>
            </a:fld>
            <a:endParaRPr lang="en-US"/>
          </a:p>
        </p:txBody>
      </p:sp>
      <p:sp>
        <p:nvSpPr>
          <p:cNvPr id="7" name="Footer Placeholder 4"/>
          <p:cNvSpPr>
            <a:spLocks noGrp="1"/>
          </p:cNvSpPr>
          <p:nvPr>
            <p:ph type="ftr" sz="quarter" idx="11"/>
          </p:nvPr>
        </p:nvSpPr>
        <p:spPr>
          <a:xfrm>
            <a:off x="1097281" y="6448901"/>
            <a:ext cx="8444049" cy="365125"/>
          </a:xfrm>
          <a:prstGeom prst="rect">
            <a:avLst/>
          </a:prstGeom>
        </p:spPr>
        <p:txBody>
          <a:bodyPr/>
          <a:lstStyle>
            <a:lvl1pPr algn="l">
              <a:defRPr sz="1200"/>
            </a:lvl1pPr>
          </a:lstStyle>
          <a:p>
            <a:r>
              <a:rPr lang="en-US" cap="none"/>
              <a:t>Footer</a:t>
            </a:r>
          </a:p>
        </p:txBody>
      </p:sp>
      <p:sp>
        <p:nvSpPr>
          <p:cNvPr id="8" name="Slide Number Placeholder 5"/>
          <p:cNvSpPr>
            <a:spLocks noGrp="1"/>
          </p:cNvSpPr>
          <p:nvPr>
            <p:ph type="sldNum" sz="quarter" idx="12"/>
          </p:nvPr>
        </p:nvSpPr>
        <p:spPr>
          <a:xfrm>
            <a:off x="11315702" y="6448901"/>
            <a:ext cx="745871" cy="365125"/>
          </a:xfrm>
          <a:prstGeom prst="rect">
            <a:avLst/>
          </a:prstGeom>
        </p:spPr>
        <p:txBody>
          <a:bodyPr/>
          <a:lstStyle>
            <a:lvl1pPr>
              <a:defRPr sz="1200"/>
            </a:lvl1pPr>
          </a:lstStyle>
          <a:p>
            <a:fld id="{208E5E19-25EC-4207-AA92-F87E7D120BC1}" type="slidenum">
              <a:rPr lang="en-US" smtClean="0"/>
              <a:pPr/>
              <a:t>‹#›</a:t>
            </a:fld>
            <a:endParaRPr lang="en-US"/>
          </a:p>
        </p:txBody>
      </p:sp>
    </p:spTree>
    <p:extLst>
      <p:ext uri="{BB962C8B-B14F-4D97-AF65-F5344CB8AC3E}">
        <p14:creationId xmlns:p14="http://schemas.microsoft.com/office/powerpoint/2010/main" val="2947059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3177" y="6400800"/>
            <a:ext cx="12188825"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6" name="Rectangle 5"/>
          <p:cNvSpPr/>
          <p:nvPr/>
        </p:nvSpPr>
        <p:spPr>
          <a:xfrm>
            <a:off x="17" y="6339079"/>
            <a:ext cx="12188825" cy="6400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11" name="Date Placeholder 3"/>
          <p:cNvSpPr>
            <a:spLocks noGrp="1"/>
          </p:cNvSpPr>
          <p:nvPr>
            <p:ph type="dt" sz="half" idx="10"/>
          </p:nvPr>
        </p:nvSpPr>
        <p:spPr>
          <a:xfrm>
            <a:off x="9626297" y="6448901"/>
            <a:ext cx="1716619" cy="365125"/>
          </a:xfrm>
        </p:spPr>
        <p:txBody>
          <a:bodyPr/>
          <a:lstStyle>
            <a:lvl1pPr>
              <a:defRPr sz="1200"/>
            </a:lvl1pPr>
          </a:lstStyle>
          <a:p>
            <a:fld id="{436346DF-2975-4CF6-8CE8-54475013E050}" type="datetimeFigureOut">
              <a:rPr lang="en-US" smtClean="0"/>
              <a:pPr/>
              <a:t>9/16/2023</a:t>
            </a:fld>
            <a:endParaRPr lang="en-US"/>
          </a:p>
        </p:txBody>
      </p:sp>
      <p:sp>
        <p:nvSpPr>
          <p:cNvPr id="12" name="Footer Placeholder 4"/>
          <p:cNvSpPr>
            <a:spLocks noGrp="1"/>
          </p:cNvSpPr>
          <p:nvPr>
            <p:ph type="ftr" sz="quarter" idx="11"/>
          </p:nvPr>
        </p:nvSpPr>
        <p:spPr>
          <a:xfrm>
            <a:off x="1097281" y="6448901"/>
            <a:ext cx="8444049" cy="365125"/>
          </a:xfrm>
        </p:spPr>
        <p:txBody>
          <a:bodyPr/>
          <a:lstStyle>
            <a:lvl1pPr algn="l">
              <a:defRPr sz="1200"/>
            </a:lvl1pPr>
          </a:lstStyle>
          <a:p>
            <a:r>
              <a:rPr lang="en-US" cap="none"/>
              <a:t>Footer</a:t>
            </a:r>
          </a:p>
        </p:txBody>
      </p:sp>
      <p:sp>
        <p:nvSpPr>
          <p:cNvPr id="13" name="Slide Number Placeholder 5"/>
          <p:cNvSpPr>
            <a:spLocks noGrp="1"/>
          </p:cNvSpPr>
          <p:nvPr>
            <p:ph type="sldNum" sz="quarter" idx="12"/>
          </p:nvPr>
        </p:nvSpPr>
        <p:spPr>
          <a:xfrm>
            <a:off x="11315702" y="6448901"/>
            <a:ext cx="745871" cy="365125"/>
          </a:xfrm>
        </p:spPr>
        <p:txBody>
          <a:bodyPr/>
          <a:lstStyle>
            <a:lvl1pPr>
              <a:defRPr sz="1200"/>
            </a:lvl1pPr>
          </a:lstStyle>
          <a:p>
            <a:fld id="{208E5E19-25EC-4207-AA92-F87E7D120BC1}" type="slidenum">
              <a:rPr lang="en-US" smtClean="0"/>
              <a:pPr/>
              <a:t>‹#›</a:t>
            </a:fld>
            <a:endParaRPr lang="en-US"/>
          </a:p>
        </p:txBody>
      </p:sp>
      <p:pic>
        <p:nvPicPr>
          <p:cNvPr id="4" name="Picture 3" descr="Shape, arrow&#10;&#10;Description automatically generated">
            <a:extLst>
              <a:ext uri="{FF2B5EF4-FFF2-40B4-BE49-F238E27FC236}">
                <a16:creationId xmlns:a16="http://schemas.microsoft.com/office/drawing/2014/main" id="{AE4995E8-D609-A5B4-941D-B156AB061D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8847" y="219462"/>
            <a:ext cx="855642" cy="480427"/>
          </a:xfrm>
          <a:prstGeom prst="rect">
            <a:avLst/>
          </a:prstGeom>
        </p:spPr>
      </p:pic>
    </p:spTree>
    <p:extLst>
      <p:ext uri="{BB962C8B-B14F-4D97-AF65-F5344CB8AC3E}">
        <p14:creationId xmlns:p14="http://schemas.microsoft.com/office/powerpoint/2010/main" val="1856443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mp; No Logo">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1097282" y="6459787"/>
            <a:ext cx="2472271" cy="365125"/>
          </a:xfrm>
          <a:prstGeom prst="rect">
            <a:avLst/>
          </a:prstGeom>
        </p:spPr>
        <p:txBody>
          <a:bodyPr/>
          <a:lstStyle/>
          <a:p>
            <a:fld id="{436346DF-2975-4CF6-8CE8-54475013E050}" type="datetimeFigureOut">
              <a:rPr lang="en-US" smtClean="0"/>
              <a:t>9/16/2023</a:t>
            </a:fld>
            <a:endParaRPr lang="en-US"/>
          </a:p>
        </p:txBody>
      </p:sp>
      <p:sp>
        <p:nvSpPr>
          <p:cNvPr id="8" name="Footer Placeholder 7"/>
          <p:cNvSpPr>
            <a:spLocks noGrp="1"/>
          </p:cNvSpPr>
          <p:nvPr>
            <p:ph type="ftr" sz="quarter" idx="11"/>
          </p:nvPr>
        </p:nvSpPr>
        <p:spPr>
          <a:xfrm>
            <a:off x="3686186" y="6459787"/>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60" y="6459787"/>
            <a:ext cx="1312025" cy="365125"/>
          </a:xfrm>
          <a:prstGeom prst="rect">
            <a:avLst/>
          </a:prstGeom>
        </p:spPr>
        <p:txBody>
          <a:bodyPr/>
          <a:lstStyle/>
          <a:p>
            <a:fld id="{208E5E19-25EC-4207-AA92-F87E7D120BC1}" type="slidenum">
              <a:rPr lang="en-US" smtClean="0"/>
              <a:t>‹#›</a:t>
            </a:fld>
            <a:endParaRPr lang="en-US"/>
          </a:p>
        </p:txBody>
      </p:sp>
      <p:sp>
        <p:nvSpPr>
          <p:cNvPr id="10"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a:t>Click to edit Master title style</a:t>
            </a:r>
          </a:p>
        </p:txBody>
      </p:sp>
      <p:cxnSp>
        <p:nvCxnSpPr>
          <p:cNvPr id="2" name="Straight Connector 1">
            <a:extLst>
              <a:ext uri="{FF2B5EF4-FFF2-40B4-BE49-F238E27FC236}">
                <a16:creationId xmlns:a16="http://schemas.microsoft.com/office/drawing/2014/main" id="{BB3697E9-554A-3886-06DE-F4793F818E13}"/>
              </a:ext>
            </a:extLst>
          </p:cNvPr>
          <p:cNvCxnSpPr/>
          <p:nvPr userDrawn="1"/>
        </p:nvCxnSpPr>
        <p:spPr>
          <a:xfrm>
            <a:off x="1097280" y="1272134"/>
            <a:ext cx="10058400" cy="0"/>
          </a:xfrm>
          <a:prstGeom prst="line">
            <a:avLst/>
          </a:prstGeom>
          <a:ln w="28575">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62017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 y="6334316"/>
            <a:ext cx="12192001" cy="6599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4"/>
            <a:ext cx="10058400" cy="98553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43216"/>
            <a:ext cx="10058400" cy="4425878"/>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a:xfrm>
            <a:off x="1097280" y="1272134"/>
            <a:ext cx="10058400" cy="0"/>
          </a:xfrm>
          <a:prstGeom prst="line">
            <a:avLst/>
          </a:prstGeom>
          <a:ln w="28575">
            <a:solidFill>
              <a:schemeClr val="accent6">
                <a:lumMod val="40000"/>
                <a:lumOff val="60000"/>
              </a:schemeClr>
            </a:solidFill>
          </a:ln>
        </p:spPr>
        <p:style>
          <a:lnRef idx="1">
            <a:schemeClr val="accent2"/>
          </a:lnRef>
          <a:fillRef idx="0">
            <a:schemeClr val="accent2"/>
          </a:fillRef>
          <a:effectRef idx="0">
            <a:schemeClr val="accent2"/>
          </a:effectRef>
          <a:fontRef idx="minor">
            <a:schemeClr val="tx1"/>
          </a:fontRef>
        </p:style>
      </p:cxnSp>
      <p:sp>
        <p:nvSpPr>
          <p:cNvPr id="11" name="Date Placeholder 3"/>
          <p:cNvSpPr>
            <a:spLocks noGrp="1"/>
          </p:cNvSpPr>
          <p:nvPr>
            <p:ph type="dt" sz="half" idx="2"/>
          </p:nvPr>
        </p:nvSpPr>
        <p:spPr>
          <a:xfrm>
            <a:off x="9626297" y="6448901"/>
            <a:ext cx="1716619" cy="365125"/>
          </a:xfrm>
          <a:prstGeom prst="rect">
            <a:avLst/>
          </a:prstGeom>
        </p:spPr>
        <p:txBody>
          <a:bodyPr/>
          <a:lstStyle>
            <a:lvl1pPr>
              <a:defRPr sz="1200">
                <a:solidFill>
                  <a:schemeClr val="bg1"/>
                </a:solidFill>
              </a:defRPr>
            </a:lvl1pPr>
          </a:lstStyle>
          <a:p>
            <a:fld id="{436346DF-2975-4CF6-8CE8-54475013E050}" type="datetimeFigureOut">
              <a:rPr lang="en-US" smtClean="0"/>
              <a:pPr/>
              <a:t>9/16/2023</a:t>
            </a:fld>
            <a:endParaRPr lang="en-US"/>
          </a:p>
        </p:txBody>
      </p:sp>
      <p:sp>
        <p:nvSpPr>
          <p:cNvPr id="12" name="Footer Placeholder 4"/>
          <p:cNvSpPr>
            <a:spLocks noGrp="1"/>
          </p:cNvSpPr>
          <p:nvPr>
            <p:ph type="ftr" sz="quarter" idx="3"/>
          </p:nvPr>
        </p:nvSpPr>
        <p:spPr>
          <a:xfrm>
            <a:off x="1578769" y="6448901"/>
            <a:ext cx="7962561" cy="365125"/>
          </a:xfrm>
          <a:prstGeom prst="rect">
            <a:avLst/>
          </a:prstGeom>
        </p:spPr>
        <p:txBody>
          <a:bodyPr/>
          <a:lstStyle>
            <a:lvl1pPr algn="l">
              <a:defRPr sz="1200">
                <a:solidFill>
                  <a:schemeClr val="bg1"/>
                </a:solidFill>
              </a:defRPr>
            </a:lvl1pPr>
          </a:lstStyle>
          <a:p>
            <a:r>
              <a:rPr lang="en-US"/>
              <a:t>Footer</a:t>
            </a:r>
          </a:p>
        </p:txBody>
      </p:sp>
      <p:sp>
        <p:nvSpPr>
          <p:cNvPr id="13" name="Slide Number Placeholder 5"/>
          <p:cNvSpPr>
            <a:spLocks noGrp="1"/>
          </p:cNvSpPr>
          <p:nvPr>
            <p:ph type="sldNum" sz="quarter" idx="4"/>
          </p:nvPr>
        </p:nvSpPr>
        <p:spPr>
          <a:xfrm>
            <a:off x="11315702" y="6448901"/>
            <a:ext cx="745871" cy="365125"/>
          </a:xfrm>
          <a:prstGeom prst="rect">
            <a:avLst/>
          </a:prstGeom>
        </p:spPr>
        <p:txBody>
          <a:bodyPr/>
          <a:lstStyle>
            <a:lvl1pPr>
              <a:defRPr sz="1200">
                <a:solidFill>
                  <a:schemeClr val="bg1"/>
                </a:solidFill>
              </a:defRPr>
            </a:lvl1pPr>
          </a:lstStyle>
          <a:p>
            <a:fld id="{208E5E19-25EC-4207-AA92-F87E7D120BC1}" type="slidenum">
              <a:rPr lang="en-US" smtClean="0"/>
              <a:pPr/>
              <a:t>‹#›</a:t>
            </a:fld>
            <a:endParaRPr lang="en-US"/>
          </a:p>
        </p:txBody>
      </p:sp>
      <p:pic>
        <p:nvPicPr>
          <p:cNvPr id="14" name="Picture 13" descr="Shape, arrow&#10;&#10;Description automatically generated">
            <a:extLst>
              <a:ext uri="{FF2B5EF4-FFF2-40B4-BE49-F238E27FC236}">
                <a16:creationId xmlns:a16="http://schemas.microsoft.com/office/drawing/2014/main" id="{A7A50C3F-EB8C-090B-C962-CB6512D0107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5932" y="151762"/>
            <a:ext cx="1353968" cy="760228"/>
          </a:xfrm>
          <a:prstGeom prst="rect">
            <a:avLst/>
          </a:prstGeom>
        </p:spPr>
      </p:pic>
    </p:spTree>
    <p:extLst>
      <p:ext uri="{BB962C8B-B14F-4D97-AF65-F5344CB8AC3E}">
        <p14:creationId xmlns:p14="http://schemas.microsoft.com/office/powerpoint/2010/main" val="3539363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89" r:id="rId6"/>
    <p:sldLayoutId id="2147483672" r:id="rId7"/>
  </p:sldLayoutIdLst>
  <p:txStyles>
    <p:titleStyle>
      <a:lvl1pPr algn="ctr" defTabSz="914377" rtl="0" eaLnBrk="1" latinLnBrk="0" hangingPunct="1">
        <a:lnSpc>
          <a:spcPct val="85000"/>
        </a:lnSpc>
        <a:spcBef>
          <a:spcPct val="0"/>
        </a:spcBef>
        <a:buNone/>
        <a:defRPr lang="en-US" sz="4400" b="1" kern="1200" spc="-51" baseline="0">
          <a:solidFill>
            <a:srgbClr val="000000"/>
          </a:solidFill>
          <a:effectLst>
            <a:outerShdw blurRad="38100" dist="38100" dir="2700000" algn="tl">
              <a:srgbClr val="000000">
                <a:alpha val="43137"/>
              </a:srgbClr>
            </a:outerShdw>
          </a:effectLst>
          <a:latin typeface="Times New Roman" panose="02020603050405020304" pitchFamily="18" charset="0"/>
          <a:ea typeface="+mj-ea"/>
          <a:cs typeface="+mj-cs"/>
        </a:defRPr>
      </a:lvl1pPr>
    </p:titleStyle>
    <p:body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9472" y="1035888"/>
            <a:ext cx="10058400" cy="3566160"/>
          </a:xfrm>
        </p:spPr>
        <p:txBody>
          <a:bodyPr>
            <a:normAutofit/>
          </a:bodyPr>
          <a:lstStyle/>
          <a:p>
            <a:r>
              <a:rPr lang="en-US" sz="4800" dirty="0"/>
              <a:t>Pharmacologic Management of Pain in the ICU</a:t>
            </a:r>
          </a:p>
        </p:txBody>
      </p:sp>
    </p:spTree>
    <p:extLst>
      <p:ext uri="{BB962C8B-B14F-4D97-AF65-F5344CB8AC3E}">
        <p14:creationId xmlns:p14="http://schemas.microsoft.com/office/powerpoint/2010/main" val="1782731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Morphine</a:t>
            </a:r>
          </a:p>
        </p:txBody>
      </p:sp>
      <p:graphicFrame>
        <p:nvGraphicFramePr>
          <p:cNvPr id="5" name="Content Placeholder 3"/>
          <p:cNvGraphicFramePr>
            <a:graphicFrameLocks/>
          </p:cNvGraphicFramePr>
          <p:nvPr>
            <p:extLst>
              <p:ext uri="{D42A27DB-BD31-4B8C-83A1-F6EECF244321}">
                <p14:modId xmlns:p14="http://schemas.microsoft.com/office/powerpoint/2010/main" val="3777429486"/>
              </p:ext>
            </p:extLst>
          </p:nvPr>
        </p:nvGraphicFramePr>
        <p:xfrm>
          <a:off x="1142040" y="1945722"/>
          <a:ext cx="9907920" cy="3479718"/>
        </p:xfrm>
        <a:graphic>
          <a:graphicData uri="http://schemas.openxmlformats.org/drawingml/2006/table">
            <a:tbl>
              <a:tblPr firstRow="1" bandRow="1">
                <a:tableStyleId>{5C22544A-7EE6-4342-B048-85BDC9FD1C3A}</a:tableStyleId>
              </a:tblPr>
              <a:tblGrid>
                <a:gridCol w="1651320">
                  <a:extLst>
                    <a:ext uri="{9D8B030D-6E8A-4147-A177-3AD203B41FA5}">
                      <a16:colId xmlns:a16="http://schemas.microsoft.com/office/drawing/2014/main" val="373613130"/>
                    </a:ext>
                  </a:extLst>
                </a:gridCol>
                <a:gridCol w="1651320">
                  <a:extLst>
                    <a:ext uri="{9D8B030D-6E8A-4147-A177-3AD203B41FA5}">
                      <a16:colId xmlns:a16="http://schemas.microsoft.com/office/drawing/2014/main" val="3163783311"/>
                    </a:ext>
                  </a:extLst>
                </a:gridCol>
                <a:gridCol w="1651320">
                  <a:extLst>
                    <a:ext uri="{9D8B030D-6E8A-4147-A177-3AD203B41FA5}">
                      <a16:colId xmlns:a16="http://schemas.microsoft.com/office/drawing/2014/main" val="1186542373"/>
                    </a:ext>
                  </a:extLst>
                </a:gridCol>
                <a:gridCol w="1761265">
                  <a:extLst>
                    <a:ext uri="{9D8B030D-6E8A-4147-A177-3AD203B41FA5}">
                      <a16:colId xmlns:a16="http://schemas.microsoft.com/office/drawing/2014/main" val="4288200108"/>
                    </a:ext>
                  </a:extLst>
                </a:gridCol>
                <a:gridCol w="1373520">
                  <a:extLst>
                    <a:ext uri="{9D8B030D-6E8A-4147-A177-3AD203B41FA5}">
                      <a16:colId xmlns:a16="http://schemas.microsoft.com/office/drawing/2014/main" val="3120923682"/>
                    </a:ext>
                  </a:extLst>
                </a:gridCol>
                <a:gridCol w="1819175">
                  <a:extLst>
                    <a:ext uri="{9D8B030D-6E8A-4147-A177-3AD203B41FA5}">
                      <a16:colId xmlns:a16="http://schemas.microsoft.com/office/drawing/2014/main" val="1910754613"/>
                    </a:ext>
                  </a:extLst>
                </a:gridCol>
              </a:tblGrid>
              <a:tr h="1088667">
                <a:tc>
                  <a:txBody>
                    <a:bodyPr/>
                    <a:lstStyle/>
                    <a:p>
                      <a:r>
                        <a:rPr lang="en-US" dirty="0"/>
                        <a:t>Opioid Receptor</a:t>
                      </a:r>
                    </a:p>
                  </a:txBody>
                  <a:tcPr>
                    <a:lnL w="12700" cap="flat" cmpd="sng" algn="ctr">
                      <a:solidFill>
                        <a:srgbClr val="FF9999"/>
                      </a:solidFill>
                      <a:prstDash val="solid"/>
                      <a:round/>
                      <a:headEnd type="none" w="med" len="med"/>
                      <a:tailEnd type="none" w="med" len="med"/>
                    </a:lnL>
                    <a:lnT w="12700" cap="flat" cmpd="sng" algn="ctr">
                      <a:solidFill>
                        <a:srgbClr val="FF9999"/>
                      </a:solidFill>
                      <a:prstDash val="solid"/>
                      <a:round/>
                      <a:headEnd type="none" w="med" len="med"/>
                      <a:tailEnd type="none" w="med" len="med"/>
                    </a:lnT>
                    <a:solidFill>
                      <a:srgbClr val="FF9999"/>
                    </a:solidFill>
                  </a:tcPr>
                </a:tc>
                <a:tc>
                  <a:txBody>
                    <a:bodyPr/>
                    <a:lstStyle/>
                    <a:p>
                      <a:r>
                        <a:rPr lang="en-US" dirty="0"/>
                        <a:t>PK</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Dose Adjustments</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Metabolism</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Active Metabolites </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Comments</a:t>
                      </a:r>
                    </a:p>
                  </a:txBody>
                  <a:tcPr>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solidFill>
                      <a:srgbClr val="FF9999"/>
                    </a:solidFill>
                  </a:tcPr>
                </a:tc>
                <a:extLst>
                  <a:ext uri="{0D108BD9-81ED-4DB2-BD59-A6C34878D82A}">
                    <a16:rowId xmlns:a16="http://schemas.microsoft.com/office/drawing/2014/main" val="2570460326"/>
                  </a:ext>
                </a:extLst>
              </a:tr>
              <a:tr h="2391051">
                <a:tc>
                  <a:txBody>
                    <a:bodyPr/>
                    <a:lstStyle/>
                    <a:p>
                      <a:r>
                        <a:rPr lang="en-US" dirty="0"/>
                        <a:t>Mu agonist </a:t>
                      </a:r>
                    </a:p>
                  </a:txBody>
                  <a:tcPr>
                    <a:lnL w="12700" cap="flat" cmpd="sng" algn="ctr">
                      <a:solidFill>
                        <a:srgbClr val="FF9999"/>
                      </a:solidFill>
                      <a:prstDash val="solid"/>
                      <a:round/>
                      <a:headEnd type="none" w="med" len="med"/>
                      <a:tailEnd type="none" w="med" len="med"/>
                    </a:lnL>
                    <a:lnB w="12700" cap="flat" cmpd="sng" algn="ctr">
                      <a:solidFill>
                        <a:srgbClr val="FF9999"/>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aseline="0" dirty="0"/>
                        <a:t>IV onset: 5-10 min</a:t>
                      </a:r>
                    </a:p>
                    <a:p>
                      <a:endParaRPr lang="en-US" dirty="0"/>
                    </a:p>
                    <a:p>
                      <a:r>
                        <a:rPr lang="en-US" dirty="0"/>
                        <a:t>t1/2</a:t>
                      </a:r>
                      <a:r>
                        <a:rPr lang="en-US" baseline="0" dirty="0"/>
                        <a:t>: 3-4 hours</a:t>
                      </a:r>
                    </a:p>
                    <a:p>
                      <a:endParaRPr lang="en-US" baseline="0" dirty="0"/>
                    </a:p>
                    <a:p>
                      <a:endParaRPr lang="en-US" baseline="0" dirty="0"/>
                    </a:p>
                    <a:p>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a:t>Accumulation with renal and hepatic </a:t>
                      </a:r>
                      <a:r>
                        <a:rPr lang="en-US" baseline="0" dirty="0"/>
                        <a:t> impairment </a:t>
                      </a:r>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a:t>Glucuronidation </a:t>
                      </a:r>
                      <a:endParaRPr lang="en-US" baseline="0" dirty="0"/>
                    </a:p>
                    <a:p>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a:t>Morphine 6- and 3- glucuronide metabolites </a:t>
                      </a:r>
                    </a:p>
                  </a:txBody>
                  <a:tcPr>
                    <a:lnB w="12700" cap="flat" cmpd="sng" algn="ctr">
                      <a:solidFill>
                        <a:srgbClr val="FF9999"/>
                      </a:solidFill>
                      <a:prstDash val="solid"/>
                      <a:round/>
                      <a:headEnd type="none" w="med" len="med"/>
                      <a:tailEnd type="none" w="med" len="med"/>
                    </a:lnB>
                    <a:noFill/>
                  </a:tcPr>
                </a:tc>
                <a:tc>
                  <a:txBody>
                    <a:bodyPr/>
                    <a:lstStyle/>
                    <a:p>
                      <a:r>
                        <a:rPr lang="en-US" dirty="0"/>
                        <a:t>Histamine release</a:t>
                      </a:r>
                    </a:p>
                    <a:p>
                      <a:endParaRPr lang="en-US" dirty="0"/>
                    </a:p>
                    <a:p>
                      <a:r>
                        <a:rPr lang="en-US" dirty="0"/>
                        <a:t>Accumulation</a:t>
                      </a:r>
                      <a:r>
                        <a:rPr lang="en-US" baseline="0" dirty="0"/>
                        <a:t> of M3G can result in </a:t>
                      </a:r>
                      <a:r>
                        <a:rPr lang="en-US" baseline="0" dirty="0" err="1"/>
                        <a:t>neuroexcitatory</a:t>
                      </a:r>
                      <a:r>
                        <a:rPr lang="en-US" baseline="0" dirty="0"/>
                        <a:t> adverse effects</a:t>
                      </a:r>
                      <a:endParaRPr lang="en-US" dirty="0"/>
                    </a:p>
                  </a:txBody>
                  <a:tcPr>
                    <a:lnR w="12700" cap="flat" cmpd="sng" algn="ctr">
                      <a:solidFill>
                        <a:srgbClr val="FF9999"/>
                      </a:solidFill>
                      <a:prstDash val="solid"/>
                      <a:round/>
                      <a:headEnd type="none" w="med" len="med"/>
                      <a:tailEnd type="none" w="med" len="med"/>
                    </a:lnR>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3594563850"/>
                  </a:ext>
                </a:extLst>
              </a:tr>
            </a:tbl>
          </a:graphicData>
        </a:graphic>
      </p:graphicFrame>
      <p:sp>
        <p:nvSpPr>
          <p:cNvPr id="4" name="TextBox 3">
            <a:extLst>
              <a:ext uri="{FF2B5EF4-FFF2-40B4-BE49-F238E27FC236}">
                <a16:creationId xmlns:a16="http://schemas.microsoft.com/office/drawing/2014/main" id="{8E0AB822-9DF3-FED1-8A2A-3E7C248DC13C}"/>
              </a:ext>
            </a:extLst>
          </p:cNvPr>
          <p:cNvSpPr txBox="1"/>
          <p:nvPr/>
        </p:nvSpPr>
        <p:spPr>
          <a:xfrm>
            <a:off x="3818021" y="6416842"/>
            <a:ext cx="4555958" cy="369332"/>
          </a:xfrm>
          <a:prstGeom prst="rect">
            <a:avLst/>
          </a:prstGeom>
          <a:noFill/>
        </p:spPr>
        <p:txBody>
          <a:bodyPr wrap="square" rtlCol="0">
            <a:spAutoFit/>
          </a:bodyPr>
          <a:lstStyle/>
          <a:p>
            <a:pPr algn="ctr"/>
            <a:r>
              <a:rPr lang="en-US" dirty="0">
                <a:solidFill>
                  <a:schemeClr val="bg1"/>
                </a:solidFill>
              </a:rPr>
              <a:t>Barr J, et al.  Crit Care Med 2013; 41: 263-306.</a:t>
            </a:r>
          </a:p>
        </p:txBody>
      </p:sp>
    </p:spTree>
    <p:extLst>
      <p:ext uri="{BB962C8B-B14F-4D97-AF65-F5344CB8AC3E}">
        <p14:creationId xmlns:p14="http://schemas.microsoft.com/office/powerpoint/2010/main" val="305667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Pharmacology of Non-Opiate Analgesics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2680557"/>
              </p:ext>
            </p:extLst>
          </p:nvPr>
        </p:nvGraphicFramePr>
        <p:xfrm>
          <a:off x="970280" y="1734503"/>
          <a:ext cx="10251441" cy="3718560"/>
        </p:xfrm>
        <a:graphic>
          <a:graphicData uri="http://schemas.openxmlformats.org/drawingml/2006/table">
            <a:tbl>
              <a:tblPr firstRow="1" bandRow="1">
                <a:tableStyleId>{5C22544A-7EE6-4342-B048-85BDC9FD1C3A}</a:tableStyleId>
              </a:tblPr>
              <a:tblGrid>
                <a:gridCol w="1529080">
                  <a:extLst>
                    <a:ext uri="{9D8B030D-6E8A-4147-A177-3AD203B41FA5}">
                      <a16:colId xmlns:a16="http://schemas.microsoft.com/office/drawing/2014/main" val="969245279"/>
                    </a:ext>
                  </a:extLst>
                </a:gridCol>
                <a:gridCol w="971973">
                  <a:extLst>
                    <a:ext uri="{9D8B030D-6E8A-4147-A177-3AD203B41FA5}">
                      <a16:colId xmlns:a16="http://schemas.microsoft.com/office/drawing/2014/main" val="3253342546"/>
                    </a:ext>
                  </a:extLst>
                </a:gridCol>
                <a:gridCol w="1491119">
                  <a:extLst>
                    <a:ext uri="{9D8B030D-6E8A-4147-A177-3AD203B41FA5}">
                      <a16:colId xmlns:a16="http://schemas.microsoft.com/office/drawing/2014/main" val="1513992350"/>
                    </a:ext>
                  </a:extLst>
                </a:gridCol>
                <a:gridCol w="1832833">
                  <a:extLst>
                    <a:ext uri="{9D8B030D-6E8A-4147-A177-3AD203B41FA5}">
                      <a16:colId xmlns:a16="http://schemas.microsoft.com/office/drawing/2014/main" val="2498705021"/>
                    </a:ext>
                  </a:extLst>
                </a:gridCol>
                <a:gridCol w="1439344">
                  <a:extLst>
                    <a:ext uri="{9D8B030D-6E8A-4147-A177-3AD203B41FA5}">
                      <a16:colId xmlns:a16="http://schemas.microsoft.com/office/drawing/2014/main" val="1497630511"/>
                    </a:ext>
                  </a:extLst>
                </a:gridCol>
                <a:gridCol w="2987092">
                  <a:extLst>
                    <a:ext uri="{9D8B030D-6E8A-4147-A177-3AD203B41FA5}">
                      <a16:colId xmlns:a16="http://schemas.microsoft.com/office/drawing/2014/main" val="3334802265"/>
                    </a:ext>
                  </a:extLst>
                </a:gridCol>
              </a:tblGrid>
              <a:tr h="370840">
                <a:tc>
                  <a:txBody>
                    <a:bodyPr/>
                    <a:lstStyle/>
                    <a:p>
                      <a:r>
                        <a:rPr lang="en-US" sz="1800" dirty="0"/>
                        <a:t>Agent</a:t>
                      </a:r>
                    </a:p>
                  </a:txBody>
                  <a:tcPr>
                    <a:solidFill>
                      <a:schemeClr val="accent2">
                        <a:lumMod val="75000"/>
                      </a:schemeClr>
                    </a:solidFill>
                  </a:tcPr>
                </a:tc>
                <a:tc>
                  <a:txBody>
                    <a:bodyPr/>
                    <a:lstStyle/>
                    <a:p>
                      <a:r>
                        <a:rPr lang="en-US" sz="1800" dirty="0"/>
                        <a:t>Onset </a:t>
                      </a:r>
                    </a:p>
                  </a:txBody>
                  <a:tcPr>
                    <a:solidFill>
                      <a:schemeClr val="accent2">
                        <a:lumMod val="75000"/>
                      </a:schemeClr>
                    </a:solidFill>
                  </a:tcPr>
                </a:tc>
                <a:tc>
                  <a:txBody>
                    <a:bodyPr/>
                    <a:lstStyle/>
                    <a:p>
                      <a:r>
                        <a:rPr lang="en-US" sz="1800" dirty="0"/>
                        <a:t>Elimination</a:t>
                      </a:r>
                      <a:r>
                        <a:rPr lang="en-US" sz="1800" baseline="0" dirty="0"/>
                        <a:t> Half-Life</a:t>
                      </a:r>
                      <a:endParaRPr lang="en-US" sz="1800" dirty="0"/>
                    </a:p>
                  </a:txBody>
                  <a:tcPr>
                    <a:solidFill>
                      <a:schemeClr val="accent2">
                        <a:lumMod val="75000"/>
                      </a:schemeClr>
                    </a:solidFill>
                  </a:tcPr>
                </a:tc>
                <a:tc>
                  <a:txBody>
                    <a:bodyPr/>
                    <a:lstStyle/>
                    <a:p>
                      <a:r>
                        <a:rPr lang="en-US" sz="1800" dirty="0"/>
                        <a:t>Metabolism</a:t>
                      </a:r>
                    </a:p>
                  </a:txBody>
                  <a:tcPr>
                    <a:solidFill>
                      <a:schemeClr val="accent2">
                        <a:lumMod val="75000"/>
                      </a:schemeClr>
                    </a:solidFill>
                  </a:tcPr>
                </a:tc>
                <a:tc>
                  <a:txBody>
                    <a:bodyPr/>
                    <a:lstStyle/>
                    <a:p>
                      <a:r>
                        <a:rPr lang="en-US" sz="1800" dirty="0"/>
                        <a:t>Active Metabolites</a:t>
                      </a:r>
                    </a:p>
                  </a:txBody>
                  <a:tcPr>
                    <a:solidFill>
                      <a:schemeClr val="accent2">
                        <a:lumMod val="75000"/>
                      </a:schemeClr>
                    </a:solidFill>
                  </a:tcPr>
                </a:tc>
                <a:tc>
                  <a:txBody>
                    <a:bodyPr/>
                    <a:lstStyle/>
                    <a:p>
                      <a:r>
                        <a:rPr lang="en-US" sz="1800" dirty="0"/>
                        <a:t>Side Effects</a:t>
                      </a:r>
                    </a:p>
                  </a:txBody>
                  <a:tcPr>
                    <a:solidFill>
                      <a:schemeClr val="accent2">
                        <a:lumMod val="75000"/>
                      </a:schemeClr>
                    </a:solidFill>
                  </a:tcPr>
                </a:tc>
                <a:extLst>
                  <a:ext uri="{0D108BD9-81ED-4DB2-BD59-A6C34878D82A}">
                    <a16:rowId xmlns:a16="http://schemas.microsoft.com/office/drawing/2014/main" val="585552352"/>
                  </a:ext>
                </a:extLst>
              </a:tr>
              <a:tr h="370840">
                <a:tc>
                  <a:txBody>
                    <a:bodyPr/>
                    <a:lstStyle/>
                    <a:p>
                      <a:pPr algn="l"/>
                      <a:r>
                        <a:rPr lang="en-US" sz="1600" b="0" dirty="0"/>
                        <a:t>Acetaminophen</a:t>
                      </a:r>
                    </a:p>
                  </a:txBody>
                  <a:tcPr/>
                </a:tc>
                <a:tc>
                  <a:txBody>
                    <a:bodyPr/>
                    <a:lstStyle/>
                    <a:p>
                      <a:pPr algn="l"/>
                      <a:r>
                        <a:rPr lang="en-US" sz="1600" dirty="0"/>
                        <a:t>30-60min</a:t>
                      </a:r>
                    </a:p>
                  </a:txBody>
                  <a:tcPr/>
                </a:tc>
                <a:tc>
                  <a:txBody>
                    <a:bodyPr/>
                    <a:lstStyle/>
                    <a:p>
                      <a:pPr algn="l"/>
                      <a:r>
                        <a:rPr lang="en-US" sz="1600" dirty="0"/>
                        <a:t>2</a:t>
                      </a:r>
                      <a:r>
                        <a:rPr lang="en-US" sz="1600" baseline="0" dirty="0"/>
                        <a:t> – </a:t>
                      </a:r>
                      <a:r>
                        <a:rPr lang="en-US" sz="1600" dirty="0"/>
                        <a:t>4</a:t>
                      </a:r>
                      <a:r>
                        <a:rPr lang="en-US" sz="1600" baseline="0" dirty="0"/>
                        <a:t> </a:t>
                      </a:r>
                      <a:r>
                        <a:rPr lang="en-US" sz="1600" baseline="0" dirty="0" err="1"/>
                        <a:t>hr</a:t>
                      </a:r>
                      <a:endParaRPr lang="en-US" sz="1600" dirty="0"/>
                    </a:p>
                  </a:txBody>
                  <a:tcPr/>
                </a:tc>
                <a:tc>
                  <a:txBody>
                    <a:bodyPr/>
                    <a:lstStyle/>
                    <a:p>
                      <a:pPr algn="l"/>
                      <a:r>
                        <a:rPr lang="en-US" sz="1600" dirty="0" err="1"/>
                        <a:t>Glucuronidation</a:t>
                      </a:r>
                      <a:r>
                        <a:rPr lang="en-US" sz="1600" dirty="0"/>
                        <a:t>, sulfonate</a:t>
                      </a:r>
                    </a:p>
                  </a:txBody>
                  <a:tcPr/>
                </a:tc>
                <a:tc>
                  <a:txBody>
                    <a:bodyPr/>
                    <a:lstStyle/>
                    <a:p>
                      <a:pPr algn="l"/>
                      <a:r>
                        <a:rPr lang="en-US" sz="1600" dirty="0"/>
                        <a:t>None</a:t>
                      </a:r>
                    </a:p>
                  </a:txBody>
                  <a:tcPr/>
                </a:tc>
                <a:tc>
                  <a:txBody>
                    <a:bodyPr/>
                    <a:lstStyle/>
                    <a:p>
                      <a:pPr algn="l"/>
                      <a:r>
                        <a:rPr lang="en-US" sz="1400" dirty="0"/>
                        <a:t>Avoid caution with significant hepatic impairment</a:t>
                      </a:r>
                    </a:p>
                  </a:txBody>
                  <a:tcPr/>
                </a:tc>
                <a:extLst>
                  <a:ext uri="{0D108BD9-81ED-4DB2-BD59-A6C34878D82A}">
                    <a16:rowId xmlns:a16="http://schemas.microsoft.com/office/drawing/2014/main" val="2902609503"/>
                  </a:ext>
                </a:extLst>
              </a:tr>
              <a:tr h="370840">
                <a:tc>
                  <a:txBody>
                    <a:bodyPr/>
                    <a:lstStyle/>
                    <a:p>
                      <a:pPr algn="l"/>
                      <a:r>
                        <a:rPr lang="en-US" sz="1600" b="0" dirty="0"/>
                        <a:t>Ketamine</a:t>
                      </a:r>
                    </a:p>
                  </a:txBody>
                  <a:tcPr/>
                </a:tc>
                <a:tc>
                  <a:txBody>
                    <a:bodyPr/>
                    <a:lstStyle/>
                    <a:p>
                      <a:pPr algn="l"/>
                      <a:r>
                        <a:rPr lang="en-US" sz="1600" dirty="0"/>
                        <a:t>30-40s</a:t>
                      </a:r>
                    </a:p>
                  </a:txBody>
                  <a:tcPr/>
                </a:tc>
                <a:tc>
                  <a:txBody>
                    <a:bodyPr/>
                    <a:lstStyle/>
                    <a:p>
                      <a:pPr algn="l"/>
                      <a:r>
                        <a:rPr lang="en-US" sz="1600" dirty="0"/>
                        <a:t>2 – 3 </a:t>
                      </a:r>
                      <a:r>
                        <a:rPr lang="en-US" sz="1600" dirty="0" err="1"/>
                        <a:t>hr</a:t>
                      </a:r>
                      <a:r>
                        <a:rPr lang="en-US" sz="1600" dirty="0"/>
                        <a:t> </a:t>
                      </a:r>
                    </a:p>
                  </a:txBody>
                  <a:tcPr/>
                </a:tc>
                <a:tc>
                  <a:txBody>
                    <a:bodyPr/>
                    <a:lstStyle/>
                    <a:p>
                      <a:pPr algn="l"/>
                      <a:r>
                        <a:rPr lang="en-US" sz="1600" dirty="0"/>
                        <a:t>N-demethylation</a:t>
                      </a:r>
                    </a:p>
                  </a:txBody>
                  <a:tcPr/>
                </a:tc>
                <a:tc>
                  <a:txBody>
                    <a:bodyPr/>
                    <a:lstStyle/>
                    <a:p>
                      <a:pPr algn="l"/>
                      <a:r>
                        <a:rPr lang="en-US" sz="1600" dirty="0" err="1"/>
                        <a:t>Norketamine</a:t>
                      </a:r>
                      <a:r>
                        <a:rPr lang="en-US" sz="1600" baseline="0" dirty="0"/>
                        <a:t> </a:t>
                      </a:r>
                      <a:endParaRPr lang="en-US" sz="1600" dirty="0"/>
                    </a:p>
                  </a:txBody>
                  <a:tcPr/>
                </a:tc>
                <a:tc>
                  <a:txBody>
                    <a:bodyPr/>
                    <a:lstStyle/>
                    <a:p>
                      <a:pPr algn="l"/>
                      <a:r>
                        <a:rPr lang="en-US" sz="1400" dirty="0"/>
                        <a:t>Attenuates acute</a:t>
                      </a:r>
                      <a:r>
                        <a:rPr lang="en-US" sz="1400" baseline="0" dirty="0"/>
                        <a:t> tolerance to opioids; </a:t>
                      </a:r>
                    </a:p>
                    <a:p>
                      <a:pPr algn="l"/>
                      <a:r>
                        <a:rPr lang="en-US" sz="1400" baseline="0" dirty="0"/>
                        <a:t>May cause hallucinations and other psychological disturbances </a:t>
                      </a:r>
                      <a:endParaRPr lang="en-US" sz="1400" dirty="0"/>
                    </a:p>
                  </a:txBody>
                  <a:tcPr/>
                </a:tc>
                <a:extLst>
                  <a:ext uri="{0D108BD9-81ED-4DB2-BD59-A6C34878D82A}">
                    <a16:rowId xmlns:a16="http://schemas.microsoft.com/office/drawing/2014/main" val="2110598013"/>
                  </a:ext>
                </a:extLst>
              </a:tr>
              <a:tr h="370840">
                <a:tc>
                  <a:txBody>
                    <a:bodyPr/>
                    <a:lstStyle/>
                    <a:p>
                      <a:pPr algn="l"/>
                      <a:r>
                        <a:rPr lang="en-US" sz="1600" dirty="0"/>
                        <a:t>Gabapentin</a:t>
                      </a:r>
                      <a:endParaRPr lang="en-US" sz="1600" b="1" dirty="0"/>
                    </a:p>
                  </a:txBody>
                  <a:tcPr/>
                </a:tc>
                <a:tc>
                  <a:txBody>
                    <a:bodyPr/>
                    <a:lstStyle/>
                    <a:p>
                      <a:pPr algn="l"/>
                      <a:r>
                        <a:rPr lang="en-US" sz="1600" dirty="0"/>
                        <a:t>N/A</a:t>
                      </a:r>
                    </a:p>
                  </a:txBody>
                  <a:tcPr/>
                </a:tc>
                <a:tc>
                  <a:txBody>
                    <a:bodyPr/>
                    <a:lstStyle/>
                    <a:p>
                      <a:pPr algn="l"/>
                      <a:r>
                        <a:rPr lang="en-US" sz="1600" dirty="0"/>
                        <a:t>5</a:t>
                      </a:r>
                      <a:r>
                        <a:rPr lang="en-US" sz="1600" baseline="0" dirty="0"/>
                        <a:t> – 7 </a:t>
                      </a:r>
                      <a:r>
                        <a:rPr lang="en-US" sz="1600" baseline="0" dirty="0" err="1"/>
                        <a:t>hr</a:t>
                      </a:r>
                      <a:endParaRPr lang="en-US" sz="1600" dirty="0"/>
                    </a:p>
                  </a:txBody>
                  <a:tcPr/>
                </a:tc>
                <a:tc>
                  <a:txBody>
                    <a:bodyPr/>
                    <a:lstStyle/>
                    <a:p>
                      <a:pPr algn="l"/>
                      <a:r>
                        <a:rPr lang="en-US" sz="1600" dirty="0"/>
                        <a:t>Renal excretion </a:t>
                      </a:r>
                    </a:p>
                  </a:txBody>
                  <a:tcPr/>
                </a:tc>
                <a:tc>
                  <a:txBody>
                    <a:bodyPr/>
                    <a:lstStyle/>
                    <a:p>
                      <a:pPr algn="l"/>
                      <a:r>
                        <a:rPr lang="en-US" sz="1600" dirty="0"/>
                        <a:t>None </a:t>
                      </a:r>
                    </a:p>
                  </a:txBody>
                  <a:tcPr/>
                </a:tc>
                <a:tc>
                  <a:txBody>
                    <a:bodyPr/>
                    <a:lstStyle/>
                    <a:p>
                      <a:pPr algn="l"/>
                      <a:r>
                        <a:rPr lang="en-US" sz="1400" dirty="0"/>
                        <a:t>Sedation, confusion, dizziness,</a:t>
                      </a:r>
                      <a:r>
                        <a:rPr lang="en-US" sz="1400" baseline="0" dirty="0"/>
                        <a:t> ataxia. </a:t>
                      </a:r>
                    </a:p>
                    <a:p>
                      <a:pPr algn="l"/>
                      <a:r>
                        <a:rPr lang="en-US" sz="1400" baseline="0" dirty="0"/>
                        <a:t>Dose adjust in renal failure</a:t>
                      </a:r>
                    </a:p>
                    <a:p>
                      <a:pPr algn="l"/>
                      <a:r>
                        <a:rPr lang="en-US" sz="1400" baseline="0" dirty="0"/>
                        <a:t>Abrupt discontinuation </a:t>
                      </a:r>
                      <a:r>
                        <a:rPr lang="en-US" sz="1400" baseline="0" dirty="0" err="1"/>
                        <a:t>assoc</a:t>
                      </a:r>
                      <a:r>
                        <a:rPr lang="en-US" sz="1400" baseline="0" dirty="0"/>
                        <a:t> with withdrawal </a:t>
                      </a:r>
                      <a:endParaRPr lang="en-US" sz="1400" dirty="0"/>
                    </a:p>
                  </a:txBody>
                  <a:tcPr/>
                </a:tc>
                <a:extLst>
                  <a:ext uri="{0D108BD9-81ED-4DB2-BD59-A6C34878D82A}">
                    <a16:rowId xmlns:a16="http://schemas.microsoft.com/office/drawing/2014/main" val="3686820464"/>
                  </a:ext>
                </a:extLst>
              </a:tr>
              <a:tr h="370840">
                <a:tc>
                  <a:txBody>
                    <a:bodyPr/>
                    <a:lstStyle/>
                    <a:p>
                      <a:pPr algn="l"/>
                      <a:r>
                        <a:rPr lang="en-US" sz="1600" b="0" dirty="0"/>
                        <a:t>Ketorolac</a:t>
                      </a:r>
                      <a:r>
                        <a:rPr lang="en-US" sz="1600" b="0" baseline="0" dirty="0"/>
                        <a:t> </a:t>
                      </a:r>
                      <a:endParaRPr lang="en-US" sz="1600" b="0" dirty="0"/>
                    </a:p>
                  </a:txBody>
                  <a:tcPr/>
                </a:tc>
                <a:tc>
                  <a:txBody>
                    <a:bodyPr/>
                    <a:lstStyle/>
                    <a:p>
                      <a:pPr algn="l"/>
                      <a:r>
                        <a:rPr lang="en-US" sz="1600" dirty="0"/>
                        <a:t>10 min</a:t>
                      </a:r>
                    </a:p>
                  </a:txBody>
                  <a:tcPr/>
                </a:tc>
                <a:tc>
                  <a:txBody>
                    <a:bodyPr/>
                    <a:lstStyle/>
                    <a:p>
                      <a:pPr algn="l"/>
                      <a:r>
                        <a:rPr lang="en-US" sz="1600" dirty="0"/>
                        <a:t>2 – 8 </a:t>
                      </a:r>
                      <a:r>
                        <a:rPr lang="en-US" sz="1600" dirty="0" err="1"/>
                        <a:t>hr</a:t>
                      </a:r>
                      <a:endParaRPr lang="en-US" sz="1600" dirty="0"/>
                    </a:p>
                  </a:txBody>
                  <a:tcPr/>
                </a:tc>
                <a:tc>
                  <a:txBody>
                    <a:bodyPr/>
                    <a:lstStyle/>
                    <a:p>
                      <a:pPr algn="l"/>
                      <a:r>
                        <a:rPr lang="en-US" sz="1600" dirty="0"/>
                        <a:t>Hydroxylation, conjugation/renal excretion </a:t>
                      </a:r>
                    </a:p>
                  </a:txBody>
                  <a:tcPr/>
                </a:tc>
                <a:tc>
                  <a:txBody>
                    <a:bodyPr/>
                    <a:lstStyle/>
                    <a:p>
                      <a:pPr algn="l"/>
                      <a:r>
                        <a:rPr lang="en-US" sz="1600" dirty="0"/>
                        <a:t>None </a:t>
                      </a:r>
                    </a:p>
                  </a:txBody>
                  <a:tcPr/>
                </a:tc>
                <a:tc>
                  <a:txBody>
                    <a:bodyPr/>
                    <a:lstStyle/>
                    <a:p>
                      <a:pPr algn="l"/>
                      <a:r>
                        <a:rPr lang="en-US" sz="1400" dirty="0"/>
                        <a:t>Avoid in renal dysfunction, GI bleeding, ACEI use,</a:t>
                      </a:r>
                      <a:r>
                        <a:rPr lang="en-US" sz="1400" baseline="0" dirty="0"/>
                        <a:t> CHF, platelet abnormalities </a:t>
                      </a:r>
                      <a:endParaRPr lang="en-US" sz="1400" dirty="0"/>
                    </a:p>
                  </a:txBody>
                  <a:tcPr/>
                </a:tc>
                <a:extLst>
                  <a:ext uri="{0D108BD9-81ED-4DB2-BD59-A6C34878D82A}">
                    <a16:rowId xmlns:a16="http://schemas.microsoft.com/office/drawing/2014/main" val="3882048110"/>
                  </a:ext>
                </a:extLst>
              </a:tr>
            </a:tbl>
          </a:graphicData>
        </a:graphic>
      </p:graphicFrame>
      <p:sp>
        <p:nvSpPr>
          <p:cNvPr id="5" name="TextBox 4"/>
          <p:cNvSpPr txBox="1"/>
          <p:nvPr/>
        </p:nvSpPr>
        <p:spPr>
          <a:xfrm>
            <a:off x="3818021" y="6416842"/>
            <a:ext cx="4555958" cy="369332"/>
          </a:xfrm>
          <a:prstGeom prst="rect">
            <a:avLst/>
          </a:prstGeom>
          <a:noFill/>
        </p:spPr>
        <p:txBody>
          <a:bodyPr wrap="square" rtlCol="0">
            <a:spAutoFit/>
          </a:bodyPr>
          <a:lstStyle/>
          <a:p>
            <a:pPr algn="ctr"/>
            <a:r>
              <a:rPr lang="en-US" dirty="0">
                <a:solidFill>
                  <a:schemeClr val="bg1"/>
                </a:solidFill>
              </a:rPr>
              <a:t>Barr J, et al.  Crit Care Med 2013; 41: 263-306.</a:t>
            </a:r>
          </a:p>
        </p:txBody>
      </p:sp>
    </p:spTree>
    <p:extLst>
      <p:ext uri="{BB962C8B-B14F-4D97-AF65-F5344CB8AC3E}">
        <p14:creationId xmlns:p14="http://schemas.microsoft.com/office/powerpoint/2010/main" val="147433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18D0032-DA78-2BCF-7894-643362E0527A}"/>
              </a:ext>
            </a:extLst>
          </p:cNvPr>
          <p:cNvSpPr>
            <a:spLocks noGrp="1"/>
          </p:cNvSpPr>
          <p:nvPr>
            <p:ph type="ctrTitle"/>
          </p:nvPr>
        </p:nvSpPr>
        <p:spPr>
          <a:xfrm>
            <a:off x="457200" y="640080"/>
            <a:ext cx="3659246" cy="2926080"/>
          </a:xfrm>
        </p:spPr>
        <p:txBody>
          <a:bodyPr>
            <a:normAutofit/>
          </a:bodyPr>
          <a:lstStyle/>
          <a:p>
            <a:r>
              <a:rPr lang="en-US" sz="4400">
                <a:solidFill>
                  <a:srgbClr val="FFFFFF"/>
                </a:solidFill>
              </a:rPr>
              <a:t>Thank You</a:t>
            </a:r>
          </a:p>
        </p:txBody>
      </p:sp>
      <p:sp>
        <p:nvSpPr>
          <p:cNvPr id="5" name="Subtitle 4">
            <a:extLst>
              <a:ext uri="{FF2B5EF4-FFF2-40B4-BE49-F238E27FC236}">
                <a16:creationId xmlns:a16="http://schemas.microsoft.com/office/drawing/2014/main" id="{4F3AEB31-F2EC-6DA9-0C85-C33CE0948F43}"/>
              </a:ext>
            </a:extLst>
          </p:cNvPr>
          <p:cNvSpPr>
            <a:spLocks noGrp="1"/>
          </p:cNvSpPr>
          <p:nvPr>
            <p:ph type="subTitle" idx="1"/>
          </p:nvPr>
        </p:nvSpPr>
        <p:spPr>
          <a:xfrm>
            <a:off x="457200" y="3578087"/>
            <a:ext cx="3659246" cy="1554480"/>
          </a:xfrm>
        </p:spPr>
        <p:txBody>
          <a:bodyPr>
            <a:normAutofit/>
          </a:bodyPr>
          <a:lstStyle/>
          <a:p>
            <a:endParaRPr lang="en-US" sz="1500">
              <a:solidFill>
                <a:srgbClr val="FFFFFF"/>
              </a:solidFill>
            </a:endParaRPr>
          </a:p>
        </p:txBody>
      </p:sp>
      <p:pic>
        <p:nvPicPr>
          <p:cNvPr id="7" name="Picture 6">
            <a:extLst>
              <a:ext uri="{FF2B5EF4-FFF2-40B4-BE49-F238E27FC236}">
                <a16:creationId xmlns:a16="http://schemas.microsoft.com/office/drawing/2014/main" id="{B3ADB51D-5B1B-4000-8035-B9061A3BE200}"/>
              </a:ext>
            </a:extLst>
          </p:cNvPr>
          <p:cNvPicPr>
            <a:picLocks noChangeAspect="1"/>
          </p:cNvPicPr>
          <p:nvPr/>
        </p:nvPicPr>
        <p:blipFill rotWithShape="1">
          <a:blip r:embed="rId3"/>
          <a:srcRect r="2" b="9195"/>
          <a:stretch/>
        </p:blipFill>
        <p:spPr>
          <a:xfrm>
            <a:off x="4639733" y="10"/>
            <a:ext cx="7552266" cy="6857990"/>
          </a:xfrm>
          <a:prstGeom prst="rect">
            <a:avLst/>
          </a:prstGeom>
        </p:spPr>
      </p:pic>
      <p:sp>
        <p:nvSpPr>
          <p:cNvPr id="14" name="Rectangle 13">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815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291458F-3D66-E20D-462D-9155954CEF51}"/>
              </a:ext>
            </a:extLst>
          </p:cNvPr>
          <p:cNvSpPr>
            <a:spLocks noGrp="1"/>
          </p:cNvSpPr>
          <p:nvPr>
            <p:ph type="title"/>
          </p:nvPr>
        </p:nvSpPr>
        <p:spPr/>
        <p:txBody>
          <a:bodyPr/>
          <a:lstStyle/>
          <a:p>
            <a:r>
              <a:rPr lang="en-US" dirty="0"/>
              <a:t>Pain Management in the ICU</a:t>
            </a:r>
          </a:p>
        </p:txBody>
      </p:sp>
      <p:pic>
        <p:nvPicPr>
          <p:cNvPr id="4" name="Content Placeholder 3">
            <a:extLst>
              <a:ext uri="{FF2B5EF4-FFF2-40B4-BE49-F238E27FC236}">
                <a16:creationId xmlns:a16="http://schemas.microsoft.com/office/drawing/2014/main" id="{7BC27BC3-3D20-90BA-4C96-A04B673259C8}"/>
              </a:ext>
            </a:extLst>
          </p:cNvPr>
          <p:cNvPicPr>
            <a:picLocks noGrp="1" noChangeAspect="1"/>
          </p:cNvPicPr>
          <p:nvPr>
            <p:ph idx="1"/>
          </p:nvPr>
        </p:nvPicPr>
        <p:blipFill>
          <a:blip r:embed="rId3"/>
          <a:stretch>
            <a:fillRect/>
          </a:stretch>
        </p:blipFill>
        <p:spPr>
          <a:xfrm>
            <a:off x="2221013" y="1417321"/>
            <a:ext cx="7749975" cy="4725776"/>
          </a:xfrm>
          <a:ln>
            <a:solidFill>
              <a:srgbClr val="FF8021"/>
            </a:solidFill>
          </a:ln>
        </p:spPr>
      </p:pic>
      <p:sp>
        <p:nvSpPr>
          <p:cNvPr id="5" name="TextBox 4">
            <a:extLst>
              <a:ext uri="{FF2B5EF4-FFF2-40B4-BE49-F238E27FC236}">
                <a16:creationId xmlns:a16="http://schemas.microsoft.com/office/drawing/2014/main" id="{0F7F0B41-DA8E-BDE7-40A6-045F159155A9}"/>
              </a:ext>
            </a:extLst>
          </p:cNvPr>
          <p:cNvSpPr txBox="1"/>
          <p:nvPr/>
        </p:nvSpPr>
        <p:spPr>
          <a:xfrm>
            <a:off x="3553327" y="6444734"/>
            <a:ext cx="5085347" cy="369332"/>
          </a:xfrm>
          <a:prstGeom prst="rect">
            <a:avLst/>
          </a:prstGeom>
          <a:noFill/>
        </p:spPr>
        <p:txBody>
          <a:bodyPr wrap="square" rtlCol="0">
            <a:spAutoFit/>
          </a:bodyPr>
          <a:lstStyle/>
          <a:p>
            <a:pPr algn="ctr">
              <a:spcAft>
                <a:spcPts val="600"/>
              </a:spcAft>
            </a:pPr>
            <a:r>
              <a:rPr lang="en-US" dirty="0">
                <a:solidFill>
                  <a:schemeClr val="bg1"/>
                </a:solidFill>
              </a:rPr>
              <a:t>Devlin JW, et al. </a:t>
            </a:r>
            <a:r>
              <a:rPr lang="en-US" i="1" dirty="0">
                <a:solidFill>
                  <a:schemeClr val="bg1"/>
                </a:solidFill>
              </a:rPr>
              <a:t>Crit Care Med </a:t>
            </a:r>
            <a:r>
              <a:rPr lang="en-US" dirty="0">
                <a:solidFill>
                  <a:schemeClr val="bg1"/>
                </a:solidFill>
              </a:rPr>
              <a:t>2018; 41: e825-4173.</a:t>
            </a:r>
          </a:p>
        </p:txBody>
      </p:sp>
    </p:spTree>
    <p:extLst>
      <p:ext uri="{BB962C8B-B14F-4D97-AF65-F5344CB8AC3E}">
        <p14:creationId xmlns:p14="http://schemas.microsoft.com/office/powerpoint/2010/main" val="248413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807E9-10C0-937A-4306-8BDC7E4104D7}"/>
              </a:ext>
            </a:extLst>
          </p:cNvPr>
          <p:cNvSpPr>
            <a:spLocks noGrp="1"/>
          </p:cNvSpPr>
          <p:nvPr>
            <p:ph type="title"/>
          </p:nvPr>
        </p:nvSpPr>
        <p:spPr/>
        <p:txBody>
          <a:bodyPr>
            <a:normAutofit fontScale="90000"/>
          </a:bodyPr>
          <a:lstStyle/>
          <a:p>
            <a:r>
              <a:rPr lang="en-US" b="1" i="0" dirty="0">
                <a:solidFill>
                  <a:srgbClr val="2A2A2A"/>
                </a:solidFill>
                <a:effectLst/>
                <a:latin typeface="Source Sans Pro" panose="020B0503030403020204" pitchFamily="34" charset="0"/>
              </a:rPr>
              <a:t>Principles of Pain Management in the ICU</a:t>
            </a:r>
            <a:endParaRPr lang="en-US" dirty="0"/>
          </a:p>
        </p:txBody>
      </p:sp>
      <p:graphicFrame>
        <p:nvGraphicFramePr>
          <p:cNvPr id="4" name="Content Placeholder 3">
            <a:extLst>
              <a:ext uri="{FF2B5EF4-FFF2-40B4-BE49-F238E27FC236}">
                <a16:creationId xmlns:a16="http://schemas.microsoft.com/office/drawing/2014/main" id="{58585F74-28CA-B816-4253-956C24C33BF9}"/>
              </a:ext>
            </a:extLst>
          </p:cNvPr>
          <p:cNvGraphicFramePr>
            <a:graphicFrameLocks noGrp="1"/>
          </p:cNvGraphicFramePr>
          <p:nvPr>
            <p:ph idx="1"/>
            <p:extLst>
              <p:ext uri="{D42A27DB-BD31-4B8C-83A1-F6EECF244321}">
                <p14:modId xmlns:p14="http://schemas.microsoft.com/office/powerpoint/2010/main" val="3470392873"/>
              </p:ext>
            </p:extLst>
          </p:nvPr>
        </p:nvGraphicFramePr>
        <p:xfrm>
          <a:off x="586740" y="1407161"/>
          <a:ext cx="11018520" cy="4856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2199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72828D5-8CF6-9AB2-18A7-EC0C0951E1BC}"/>
              </a:ext>
            </a:extLst>
          </p:cNvPr>
          <p:cNvGraphicFramePr>
            <a:graphicFrameLocks noGrp="1"/>
          </p:cNvGraphicFramePr>
          <p:nvPr>
            <p:ph idx="4294967295"/>
            <p:extLst>
              <p:ext uri="{D42A27DB-BD31-4B8C-83A1-F6EECF244321}">
                <p14:modId xmlns:p14="http://schemas.microsoft.com/office/powerpoint/2010/main" val="2456394465"/>
              </p:ext>
            </p:extLst>
          </p:nvPr>
        </p:nvGraphicFramePr>
        <p:xfrm>
          <a:off x="1905000" y="1388586"/>
          <a:ext cx="8382000" cy="40808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6628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Receptors</a:t>
            </a:r>
          </a:p>
        </p:txBody>
      </p:sp>
      <p:sp>
        <p:nvSpPr>
          <p:cNvPr id="5" name="TextBox 4"/>
          <p:cNvSpPr txBox="1"/>
          <p:nvPr/>
        </p:nvSpPr>
        <p:spPr>
          <a:xfrm>
            <a:off x="3453009" y="6488668"/>
            <a:ext cx="5285983" cy="369332"/>
          </a:xfrm>
          <a:prstGeom prst="rect">
            <a:avLst/>
          </a:prstGeom>
          <a:noFill/>
        </p:spPr>
        <p:txBody>
          <a:bodyPr wrap="square" rtlCol="0">
            <a:spAutoFit/>
          </a:bodyPr>
          <a:lstStyle/>
          <a:p>
            <a:pPr algn="ctr"/>
            <a:r>
              <a:rPr lang="en-US" dirty="0" err="1">
                <a:solidFill>
                  <a:schemeClr val="bg1"/>
                </a:solidFill>
              </a:rPr>
              <a:t>Pathan</a:t>
            </a:r>
            <a:r>
              <a:rPr lang="en-US" dirty="0">
                <a:solidFill>
                  <a:schemeClr val="bg1"/>
                </a:solidFill>
              </a:rPr>
              <a:t> H and Williams J. </a:t>
            </a:r>
            <a:r>
              <a:rPr lang="en-US" i="1" dirty="0">
                <a:solidFill>
                  <a:schemeClr val="bg1"/>
                </a:solidFill>
              </a:rPr>
              <a:t>Br J Pain </a:t>
            </a:r>
            <a:r>
              <a:rPr lang="en-US" dirty="0">
                <a:solidFill>
                  <a:schemeClr val="bg1"/>
                </a:solidFill>
              </a:rPr>
              <a:t>2012</a:t>
            </a:r>
            <a:r>
              <a:rPr lang="en-US" i="1" dirty="0">
                <a:solidFill>
                  <a:schemeClr val="bg1"/>
                </a:solidFill>
              </a:rPr>
              <a:t> </a:t>
            </a:r>
            <a:r>
              <a:rPr lang="en-US" dirty="0">
                <a:solidFill>
                  <a:schemeClr val="bg1"/>
                </a:solidFill>
              </a:rPr>
              <a:t>6(1): 11-16.</a:t>
            </a:r>
          </a:p>
        </p:txBody>
      </p:sp>
      <p:graphicFrame>
        <p:nvGraphicFramePr>
          <p:cNvPr id="6" name="Diagram 5"/>
          <p:cNvGraphicFramePr/>
          <p:nvPr>
            <p:extLst>
              <p:ext uri="{D42A27DB-BD31-4B8C-83A1-F6EECF244321}">
                <p14:modId xmlns:p14="http://schemas.microsoft.com/office/powerpoint/2010/main" val="3484252989"/>
              </p:ext>
            </p:extLst>
          </p:nvPr>
        </p:nvGraphicFramePr>
        <p:xfrm>
          <a:off x="1564640" y="1574708"/>
          <a:ext cx="9123680" cy="44009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9339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9D20D9D6-E64B-0DD9-810E-E8EAE8BA9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24" y="233680"/>
            <a:ext cx="10723553" cy="639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588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7" name="Rectangle 205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59" name="Straight Connector 205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061" name="Rectangle 2060">
            <a:extLst>
              <a:ext uri="{FF2B5EF4-FFF2-40B4-BE49-F238E27FC236}">
                <a16:creationId xmlns:a16="http://schemas.microsoft.com/office/drawing/2014/main" id="{5A1B47C8-47A0-4A88-8830-6DEA3B5DE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2050" name="Picture 2" descr="Relative Strength of Opioids - Morphine Equivalents">
            <a:extLst>
              <a:ext uri="{FF2B5EF4-FFF2-40B4-BE49-F238E27FC236}">
                <a16:creationId xmlns:a16="http://schemas.microsoft.com/office/drawing/2014/main" id="{F8D1605C-4F4C-B674-D7F6-7E8D55BA801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92680" y="44574"/>
            <a:ext cx="2783840" cy="6831512"/>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2062">
            <a:extLst>
              <a:ext uri="{FF2B5EF4-FFF2-40B4-BE49-F238E27FC236}">
                <a16:creationId xmlns:a16="http://schemas.microsoft.com/office/drawing/2014/main" id="{984BBFDD-E720-4805-A9C8-129FBBF6D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87530F-E549-74E1-42A4-59400192FC30}"/>
              </a:ext>
            </a:extLst>
          </p:cNvPr>
          <p:cNvSpPr>
            <a:spLocks noGrp="1"/>
          </p:cNvSpPr>
          <p:nvPr>
            <p:ph type="title"/>
          </p:nvPr>
        </p:nvSpPr>
        <p:spPr>
          <a:xfrm>
            <a:off x="8096885" y="640080"/>
            <a:ext cx="3659246" cy="2926080"/>
          </a:xfrm>
        </p:spPr>
        <p:txBody>
          <a:bodyPr vert="horz" lIns="91440" tIns="45720" rIns="91440" bIns="45720" rtlCol="0" anchor="b">
            <a:normAutofit/>
          </a:bodyPr>
          <a:lstStyle/>
          <a:p>
            <a:pPr algn="l" defTabSz="914400"/>
            <a:r>
              <a:rPr lang="en-US" spc="-50" dirty="0">
                <a:solidFill>
                  <a:srgbClr val="FFFFFF"/>
                </a:solidFill>
                <a:latin typeface="+mj-lt"/>
              </a:rPr>
              <a:t>Relative Strength of Opioids</a:t>
            </a:r>
          </a:p>
        </p:txBody>
      </p:sp>
      <p:sp>
        <p:nvSpPr>
          <p:cNvPr id="2065" name="Rectangle 2064">
            <a:extLst>
              <a:ext uri="{FF2B5EF4-FFF2-40B4-BE49-F238E27FC236}">
                <a16:creationId xmlns:a16="http://schemas.microsoft.com/office/drawing/2014/main" id="{5AC4BE46-4A77-42FE-9D15-065CDB2F8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613532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Fentanyl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5473370"/>
              </p:ext>
            </p:extLst>
          </p:nvPr>
        </p:nvGraphicFramePr>
        <p:xfrm>
          <a:off x="1247760" y="2006682"/>
          <a:ext cx="9907920" cy="3034763"/>
        </p:xfrm>
        <a:graphic>
          <a:graphicData uri="http://schemas.openxmlformats.org/drawingml/2006/table">
            <a:tbl>
              <a:tblPr firstRow="1" bandRow="1">
                <a:tableStyleId>{5A111915-BE36-4E01-A7E5-04B1672EAD32}</a:tableStyleId>
              </a:tblPr>
              <a:tblGrid>
                <a:gridCol w="1651320">
                  <a:extLst>
                    <a:ext uri="{9D8B030D-6E8A-4147-A177-3AD203B41FA5}">
                      <a16:colId xmlns:a16="http://schemas.microsoft.com/office/drawing/2014/main" val="373613130"/>
                    </a:ext>
                  </a:extLst>
                </a:gridCol>
                <a:gridCol w="1651320">
                  <a:extLst>
                    <a:ext uri="{9D8B030D-6E8A-4147-A177-3AD203B41FA5}">
                      <a16:colId xmlns:a16="http://schemas.microsoft.com/office/drawing/2014/main" val="3163783311"/>
                    </a:ext>
                  </a:extLst>
                </a:gridCol>
                <a:gridCol w="1651320">
                  <a:extLst>
                    <a:ext uri="{9D8B030D-6E8A-4147-A177-3AD203B41FA5}">
                      <a16:colId xmlns:a16="http://schemas.microsoft.com/office/drawing/2014/main" val="1186542373"/>
                    </a:ext>
                  </a:extLst>
                </a:gridCol>
                <a:gridCol w="1651320">
                  <a:extLst>
                    <a:ext uri="{9D8B030D-6E8A-4147-A177-3AD203B41FA5}">
                      <a16:colId xmlns:a16="http://schemas.microsoft.com/office/drawing/2014/main" val="4288200108"/>
                    </a:ext>
                  </a:extLst>
                </a:gridCol>
                <a:gridCol w="1483465">
                  <a:extLst>
                    <a:ext uri="{9D8B030D-6E8A-4147-A177-3AD203B41FA5}">
                      <a16:colId xmlns:a16="http://schemas.microsoft.com/office/drawing/2014/main" val="3120923682"/>
                    </a:ext>
                  </a:extLst>
                </a:gridCol>
                <a:gridCol w="1819175">
                  <a:extLst>
                    <a:ext uri="{9D8B030D-6E8A-4147-A177-3AD203B41FA5}">
                      <a16:colId xmlns:a16="http://schemas.microsoft.com/office/drawing/2014/main" val="1910754613"/>
                    </a:ext>
                  </a:extLst>
                </a:gridCol>
              </a:tblGrid>
              <a:tr h="868598">
                <a:tc>
                  <a:txBody>
                    <a:bodyPr/>
                    <a:lstStyle/>
                    <a:p>
                      <a:r>
                        <a:rPr lang="en-US" dirty="0"/>
                        <a:t>Opioid Receptor</a:t>
                      </a:r>
                    </a:p>
                  </a:txBody>
                  <a:tcPr>
                    <a:lnB w="12700" cap="flat" cmpd="sng" algn="ctr">
                      <a:solidFill>
                        <a:srgbClr val="FF9999"/>
                      </a:solidFill>
                      <a:prstDash val="solid"/>
                      <a:round/>
                      <a:headEnd type="none" w="med" len="med"/>
                      <a:tailEnd type="none" w="med" len="med"/>
                    </a:lnB>
                    <a:solidFill>
                      <a:srgbClr val="FF9999"/>
                    </a:solidFill>
                  </a:tcPr>
                </a:tc>
                <a:tc>
                  <a:txBody>
                    <a:bodyPr/>
                    <a:lstStyle/>
                    <a:p>
                      <a:r>
                        <a:rPr lang="en-US" dirty="0"/>
                        <a:t>PK</a:t>
                      </a:r>
                    </a:p>
                  </a:txBody>
                  <a:tcPr>
                    <a:lnB w="12700" cap="flat" cmpd="sng" algn="ctr">
                      <a:solidFill>
                        <a:srgbClr val="FF9999"/>
                      </a:solidFill>
                      <a:prstDash val="solid"/>
                      <a:round/>
                      <a:headEnd type="none" w="med" len="med"/>
                      <a:tailEnd type="none" w="med" len="med"/>
                    </a:lnB>
                    <a:solidFill>
                      <a:srgbClr val="FF9999"/>
                    </a:solidFill>
                  </a:tcPr>
                </a:tc>
                <a:tc>
                  <a:txBody>
                    <a:bodyPr/>
                    <a:lstStyle/>
                    <a:p>
                      <a:r>
                        <a:rPr lang="en-US" dirty="0"/>
                        <a:t>Dose Adjustments</a:t>
                      </a:r>
                    </a:p>
                  </a:txBody>
                  <a:tcPr>
                    <a:lnB w="12700" cap="flat" cmpd="sng" algn="ctr">
                      <a:solidFill>
                        <a:srgbClr val="FF9999"/>
                      </a:solidFill>
                      <a:prstDash val="solid"/>
                      <a:round/>
                      <a:headEnd type="none" w="med" len="med"/>
                      <a:tailEnd type="none" w="med" len="med"/>
                    </a:lnB>
                    <a:solidFill>
                      <a:srgbClr val="FF9999"/>
                    </a:solidFill>
                  </a:tcPr>
                </a:tc>
                <a:tc>
                  <a:txBody>
                    <a:bodyPr/>
                    <a:lstStyle/>
                    <a:p>
                      <a:r>
                        <a:rPr lang="en-US" dirty="0"/>
                        <a:t>Metabolism</a:t>
                      </a:r>
                    </a:p>
                  </a:txBody>
                  <a:tcPr>
                    <a:lnB w="12700" cap="flat" cmpd="sng" algn="ctr">
                      <a:solidFill>
                        <a:srgbClr val="FF9999"/>
                      </a:solidFill>
                      <a:prstDash val="solid"/>
                      <a:round/>
                      <a:headEnd type="none" w="med" len="med"/>
                      <a:tailEnd type="none" w="med" len="med"/>
                    </a:lnB>
                    <a:solidFill>
                      <a:srgbClr val="FF9999"/>
                    </a:solidFill>
                  </a:tcPr>
                </a:tc>
                <a:tc>
                  <a:txBody>
                    <a:bodyPr/>
                    <a:lstStyle/>
                    <a:p>
                      <a:r>
                        <a:rPr lang="en-US" dirty="0"/>
                        <a:t>Active Metabolites </a:t>
                      </a:r>
                    </a:p>
                  </a:txBody>
                  <a:tcPr>
                    <a:lnB w="12700" cap="flat" cmpd="sng" algn="ctr">
                      <a:solidFill>
                        <a:srgbClr val="FF9999"/>
                      </a:solidFill>
                      <a:prstDash val="solid"/>
                      <a:round/>
                      <a:headEnd type="none" w="med" len="med"/>
                      <a:tailEnd type="none" w="med" len="med"/>
                    </a:lnB>
                    <a:solidFill>
                      <a:srgbClr val="FF9999"/>
                    </a:solidFill>
                  </a:tcPr>
                </a:tc>
                <a:tc>
                  <a:txBody>
                    <a:bodyPr/>
                    <a:lstStyle/>
                    <a:p>
                      <a:r>
                        <a:rPr lang="en-US" dirty="0"/>
                        <a:t>Drug Interactions</a:t>
                      </a:r>
                    </a:p>
                  </a:txBody>
                  <a:tcPr>
                    <a:lnB w="1270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2570460326"/>
                  </a:ext>
                </a:extLst>
              </a:tr>
              <a:tr h="2166165">
                <a:tc>
                  <a:txBody>
                    <a:bodyPr/>
                    <a:lstStyle/>
                    <a:p>
                      <a:r>
                        <a:rPr lang="en-US" dirty="0"/>
                        <a:t>Mu agonist </a:t>
                      </a:r>
                    </a:p>
                  </a:txBody>
                  <a:tcPr>
                    <a:lnL w="12700" cap="flat" cmpd="sng" algn="ctr">
                      <a:solidFill>
                        <a:srgbClr val="FF9999"/>
                      </a:solidFill>
                      <a:prstDash val="solid"/>
                      <a:round/>
                      <a:headEnd type="none" w="med" len="med"/>
                      <a:tailEnd type="none" w="med" len="med"/>
                    </a:lnL>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aseline="0" dirty="0"/>
                        <a:t>IV onset: 1-2 min</a:t>
                      </a:r>
                    </a:p>
                    <a:p>
                      <a:endParaRPr lang="en-US" dirty="0"/>
                    </a:p>
                    <a:p>
                      <a:r>
                        <a:rPr lang="en-US" dirty="0"/>
                        <a:t>t1/2</a:t>
                      </a:r>
                      <a:r>
                        <a:rPr lang="en-US" baseline="0" dirty="0"/>
                        <a:t>: 2-4 hours</a:t>
                      </a:r>
                    </a:p>
                    <a:p>
                      <a:endParaRPr lang="en-US" baseline="0" dirty="0"/>
                    </a:p>
                    <a:p>
                      <a:endParaRPr lang="en-US" baseline="0" dirty="0"/>
                    </a:p>
                    <a:p>
                      <a:endParaRPr lang="en-US" dirty="0"/>
                    </a:p>
                  </a:txBody>
                  <a:tcP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r>
                        <a:rPr lang="en-US" dirty="0"/>
                        <a:t>Accumulation with hepatic</a:t>
                      </a:r>
                      <a:r>
                        <a:rPr lang="en-US" baseline="0" dirty="0"/>
                        <a:t> impairment </a:t>
                      </a:r>
                      <a:endParaRPr lang="en-US" dirty="0"/>
                    </a:p>
                  </a:txBody>
                  <a:tcP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r>
                        <a:rPr lang="en-US" dirty="0"/>
                        <a:t>CYP3A4</a:t>
                      </a:r>
                      <a:r>
                        <a:rPr lang="en-US" baseline="0" dirty="0"/>
                        <a:t> substrate </a:t>
                      </a:r>
                    </a:p>
                    <a:p>
                      <a:endParaRPr lang="en-US" dirty="0"/>
                    </a:p>
                  </a:txBody>
                  <a:tcP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r>
                        <a:rPr lang="en-US" dirty="0"/>
                        <a:t>None</a:t>
                      </a:r>
                    </a:p>
                  </a:txBody>
                  <a:tcP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tc>
                  <a:txBody>
                    <a:bodyPr/>
                    <a:lstStyle/>
                    <a:p>
                      <a:r>
                        <a:rPr lang="en-US" dirty="0"/>
                        <a:t>SSRI/SNRI/MAOI: Serotonin syndrome </a:t>
                      </a:r>
                    </a:p>
                  </a:txBody>
                  <a:tcPr>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3594563850"/>
                  </a:ext>
                </a:extLst>
              </a:tr>
            </a:tbl>
          </a:graphicData>
        </a:graphic>
      </p:graphicFrame>
      <p:sp>
        <p:nvSpPr>
          <p:cNvPr id="3" name="TextBox 2">
            <a:extLst>
              <a:ext uri="{FF2B5EF4-FFF2-40B4-BE49-F238E27FC236}">
                <a16:creationId xmlns:a16="http://schemas.microsoft.com/office/drawing/2014/main" id="{A90D96DC-EB5F-1DA7-4559-1468B7B8CEDA}"/>
              </a:ext>
            </a:extLst>
          </p:cNvPr>
          <p:cNvSpPr txBox="1"/>
          <p:nvPr/>
        </p:nvSpPr>
        <p:spPr>
          <a:xfrm>
            <a:off x="3818021" y="6416842"/>
            <a:ext cx="4555958" cy="369332"/>
          </a:xfrm>
          <a:prstGeom prst="rect">
            <a:avLst/>
          </a:prstGeom>
          <a:noFill/>
        </p:spPr>
        <p:txBody>
          <a:bodyPr wrap="square" rtlCol="0">
            <a:spAutoFit/>
          </a:bodyPr>
          <a:lstStyle/>
          <a:p>
            <a:pPr algn="ctr"/>
            <a:r>
              <a:rPr lang="en-US" dirty="0">
                <a:solidFill>
                  <a:schemeClr val="bg1"/>
                </a:solidFill>
              </a:rPr>
              <a:t>Barr J, et al.  Crit Care Med 2013; 41: 263-306.</a:t>
            </a:r>
          </a:p>
        </p:txBody>
      </p:sp>
    </p:spTree>
    <p:extLst>
      <p:ext uri="{BB962C8B-B14F-4D97-AF65-F5344CB8AC3E}">
        <p14:creationId xmlns:p14="http://schemas.microsoft.com/office/powerpoint/2010/main" val="3788074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Hydromorphone</a:t>
            </a:r>
          </a:p>
        </p:txBody>
      </p:sp>
      <p:graphicFrame>
        <p:nvGraphicFramePr>
          <p:cNvPr id="4" name="Content Placeholder 3">
            <a:extLst>
              <a:ext uri="{FF2B5EF4-FFF2-40B4-BE49-F238E27FC236}">
                <a16:creationId xmlns:a16="http://schemas.microsoft.com/office/drawing/2014/main" id="{BB4372C2-D88F-173F-100E-9688AC450D9E}"/>
              </a:ext>
            </a:extLst>
          </p:cNvPr>
          <p:cNvGraphicFramePr>
            <a:graphicFrameLocks noGrp="1"/>
          </p:cNvGraphicFramePr>
          <p:nvPr>
            <p:ph idx="1"/>
            <p:extLst>
              <p:ext uri="{D42A27DB-BD31-4B8C-83A1-F6EECF244321}">
                <p14:modId xmlns:p14="http://schemas.microsoft.com/office/powerpoint/2010/main" val="2301010649"/>
              </p:ext>
            </p:extLst>
          </p:nvPr>
        </p:nvGraphicFramePr>
        <p:xfrm>
          <a:off x="1097280" y="1938338"/>
          <a:ext cx="9907920" cy="3207001"/>
        </p:xfrm>
        <a:graphic>
          <a:graphicData uri="http://schemas.openxmlformats.org/drawingml/2006/table">
            <a:tbl>
              <a:tblPr firstRow="1" bandRow="1">
                <a:tableStyleId>{5C22544A-7EE6-4342-B048-85BDC9FD1C3A}</a:tableStyleId>
              </a:tblPr>
              <a:tblGrid>
                <a:gridCol w="1651320">
                  <a:extLst>
                    <a:ext uri="{9D8B030D-6E8A-4147-A177-3AD203B41FA5}">
                      <a16:colId xmlns:a16="http://schemas.microsoft.com/office/drawing/2014/main" val="373613130"/>
                    </a:ext>
                  </a:extLst>
                </a:gridCol>
                <a:gridCol w="1651320">
                  <a:extLst>
                    <a:ext uri="{9D8B030D-6E8A-4147-A177-3AD203B41FA5}">
                      <a16:colId xmlns:a16="http://schemas.microsoft.com/office/drawing/2014/main" val="3163783311"/>
                    </a:ext>
                  </a:extLst>
                </a:gridCol>
                <a:gridCol w="1651320">
                  <a:extLst>
                    <a:ext uri="{9D8B030D-6E8A-4147-A177-3AD203B41FA5}">
                      <a16:colId xmlns:a16="http://schemas.microsoft.com/office/drawing/2014/main" val="1186542373"/>
                    </a:ext>
                  </a:extLst>
                </a:gridCol>
                <a:gridCol w="1761265">
                  <a:extLst>
                    <a:ext uri="{9D8B030D-6E8A-4147-A177-3AD203B41FA5}">
                      <a16:colId xmlns:a16="http://schemas.microsoft.com/office/drawing/2014/main" val="4288200108"/>
                    </a:ext>
                  </a:extLst>
                </a:gridCol>
                <a:gridCol w="1373520">
                  <a:extLst>
                    <a:ext uri="{9D8B030D-6E8A-4147-A177-3AD203B41FA5}">
                      <a16:colId xmlns:a16="http://schemas.microsoft.com/office/drawing/2014/main" val="3120923682"/>
                    </a:ext>
                  </a:extLst>
                </a:gridCol>
                <a:gridCol w="1819175">
                  <a:extLst>
                    <a:ext uri="{9D8B030D-6E8A-4147-A177-3AD203B41FA5}">
                      <a16:colId xmlns:a16="http://schemas.microsoft.com/office/drawing/2014/main" val="1910754613"/>
                    </a:ext>
                  </a:extLst>
                </a:gridCol>
              </a:tblGrid>
              <a:tr h="1040836">
                <a:tc>
                  <a:txBody>
                    <a:bodyPr/>
                    <a:lstStyle/>
                    <a:p>
                      <a:r>
                        <a:rPr lang="en-US" dirty="0"/>
                        <a:t>Opioid Receptor</a:t>
                      </a:r>
                    </a:p>
                  </a:txBody>
                  <a:tcPr>
                    <a:lnL w="12700" cap="flat" cmpd="sng" algn="ctr">
                      <a:solidFill>
                        <a:srgbClr val="FF9999"/>
                      </a:solidFill>
                      <a:prstDash val="solid"/>
                      <a:round/>
                      <a:headEnd type="none" w="med" len="med"/>
                      <a:tailEnd type="none" w="med" len="med"/>
                    </a:lnL>
                    <a:lnT w="12700" cap="flat" cmpd="sng" algn="ctr">
                      <a:solidFill>
                        <a:srgbClr val="FF9999"/>
                      </a:solidFill>
                      <a:prstDash val="solid"/>
                      <a:round/>
                      <a:headEnd type="none" w="med" len="med"/>
                      <a:tailEnd type="none" w="med" len="med"/>
                    </a:lnT>
                    <a:solidFill>
                      <a:srgbClr val="FF9999"/>
                    </a:solidFill>
                  </a:tcPr>
                </a:tc>
                <a:tc>
                  <a:txBody>
                    <a:bodyPr/>
                    <a:lstStyle/>
                    <a:p>
                      <a:r>
                        <a:rPr lang="en-US" dirty="0"/>
                        <a:t>PK</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Dose Adjustments</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Metabolism</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Active Metabolites </a:t>
                      </a:r>
                    </a:p>
                  </a:txBody>
                  <a:tcPr>
                    <a:lnT w="12700" cap="flat" cmpd="sng" algn="ctr">
                      <a:solidFill>
                        <a:srgbClr val="FF9999"/>
                      </a:solidFill>
                      <a:prstDash val="solid"/>
                      <a:round/>
                      <a:headEnd type="none" w="med" len="med"/>
                      <a:tailEnd type="none" w="med" len="med"/>
                    </a:lnT>
                    <a:solidFill>
                      <a:srgbClr val="FF9999"/>
                    </a:solidFill>
                  </a:tcPr>
                </a:tc>
                <a:tc>
                  <a:txBody>
                    <a:bodyPr/>
                    <a:lstStyle/>
                    <a:p>
                      <a:r>
                        <a:rPr lang="en-US" dirty="0"/>
                        <a:t>Comments</a:t>
                      </a:r>
                    </a:p>
                  </a:txBody>
                  <a:tcPr>
                    <a:lnR w="12700" cap="flat" cmpd="sng" algn="ctr">
                      <a:solidFill>
                        <a:srgbClr val="FF9999"/>
                      </a:solidFill>
                      <a:prstDash val="solid"/>
                      <a:round/>
                      <a:headEnd type="none" w="med" len="med"/>
                      <a:tailEnd type="none" w="med" len="med"/>
                    </a:lnR>
                    <a:lnT w="12700" cap="flat" cmpd="sng" algn="ctr">
                      <a:solidFill>
                        <a:srgbClr val="FF9999"/>
                      </a:solidFill>
                      <a:prstDash val="solid"/>
                      <a:round/>
                      <a:headEnd type="none" w="med" len="med"/>
                      <a:tailEnd type="none" w="med" len="med"/>
                    </a:lnT>
                    <a:solidFill>
                      <a:srgbClr val="FF9999"/>
                    </a:solidFill>
                  </a:tcPr>
                </a:tc>
                <a:extLst>
                  <a:ext uri="{0D108BD9-81ED-4DB2-BD59-A6C34878D82A}">
                    <a16:rowId xmlns:a16="http://schemas.microsoft.com/office/drawing/2014/main" val="2570460326"/>
                  </a:ext>
                </a:extLst>
              </a:tr>
              <a:tr h="2166165">
                <a:tc>
                  <a:txBody>
                    <a:bodyPr/>
                    <a:lstStyle/>
                    <a:p>
                      <a:r>
                        <a:rPr lang="en-US" dirty="0"/>
                        <a:t>Primary</a:t>
                      </a:r>
                      <a:r>
                        <a:rPr lang="en-US" baseline="0" dirty="0"/>
                        <a:t>: mu agonist</a:t>
                      </a:r>
                    </a:p>
                    <a:p>
                      <a:r>
                        <a:rPr lang="en-US" baseline="0" dirty="0"/>
                        <a:t>Secondary: delta and kappa agonist</a:t>
                      </a:r>
                      <a:endParaRPr lang="en-US" dirty="0"/>
                    </a:p>
                  </a:txBody>
                  <a:tcPr>
                    <a:lnL w="12700" cap="flat" cmpd="sng" algn="ctr">
                      <a:solidFill>
                        <a:srgbClr val="FF9999"/>
                      </a:solidFill>
                      <a:prstDash val="solid"/>
                      <a:round/>
                      <a:headEnd type="none" w="med" len="med"/>
                      <a:tailEnd type="none" w="med" len="med"/>
                    </a:lnL>
                    <a:lnB w="12700" cap="flat" cmpd="sng" algn="ctr">
                      <a:solidFill>
                        <a:srgbClr val="FF9999"/>
                      </a:solidFill>
                      <a:prstDash val="solid"/>
                      <a:round/>
                      <a:headEnd type="none" w="med" len="med"/>
                      <a:tailEnd type="none" w="med" len="med"/>
                    </a:lnB>
                    <a:no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baseline="0" dirty="0"/>
                        <a:t>IV onset: 5-15 min</a:t>
                      </a:r>
                    </a:p>
                    <a:p>
                      <a:endParaRPr lang="en-US" dirty="0"/>
                    </a:p>
                    <a:p>
                      <a:r>
                        <a:rPr lang="en-US" dirty="0"/>
                        <a:t>t1/2</a:t>
                      </a:r>
                      <a:r>
                        <a:rPr lang="en-US" baseline="0" dirty="0"/>
                        <a:t>: 2-3 hours</a:t>
                      </a:r>
                    </a:p>
                    <a:p>
                      <a:endParaRPr lang="en-US" baseline="0" dirty="0"/>
                    </a:p>
                    <a:p>
                      <a:endParaRPr lang="en-US" baseline="0" dirty="0"/>
                    </a:p>
                    <a:p>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a:t>Accumulation with renal and hepatic </a:t>
                      </a:r>
                      <a:r>
                        <a:rPr lang="en-US" baseline="0" dirty="0"/>
                        <a:t> impairment </a:t>
                      </a:r>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err="1"/>
                        <a:t>Glucuronidation</a:t>
                      </a:r>
                      <a:r>
                        <a:rPr lang="en-US" dirty="0"/>
                        <a:t> </a:t>
                      </a:r>
                      <a:endParaRPr lang="en-US" baseline="0" dirty="0"/>
                    </a:p>
                    <a:p>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a:t>Hydromorphone-3-glucuronide (H3G)</a:t>
                      </a:r>
                      <a:r>
                        <a:rPr lang="en-US" baseline="0" dirty="0"/>
                        <a:t> </a:t>
                      </a:r>
                      <a:endParaRPr lang="en-US" dirty="0"/>
                    </a:p>
                  </a:txBody>
                  <a:tcPr>
                    <a:lnB w="12700" cap="flat" cmpd="sng" algn="ctr">
                      <a:solidFill>
                        <a:srgbClr val="FF9999"/>
                      </a:solidFill>
                      <a:prstDash val="solid"/>
                      <a:round/>
                      <a:headEnd type="none" w="med" len="med"/>
                      <a:tailEnd type="none" w="med" len="med"/>
                    </a:lnB>
                    <a:noFill/>
                  </a:tcPr>
                </a:tc>
                <a:tc>
                  <a:txBody>
                    <a:bodyPr/>
                    <a:lstStyle/>
                    <a:p>
                      <a:r>
                        <a:rPr lang="en-US" dirty="0"/>
                        <a:t>Accumulation of H3G can result in </a:t>
                      </a:r>
                      <a:r>
                        <a:rPr lang="en-US" dirty="0" err="1"/>
                        <a:t>neuroexcitatory</a:t>
                      </a:r>
                      <a:r>
                        <a:rPr lang="en-US" dirty="0"/>
                        <a:t> adverse effects </a:t>
                      </a:r>
                    </a:p>
                  </a:txBody>
                  <a:tcPr>
                    <a:lnR w="12700" cap="flat" cmpd="sng" algn="ctr">
                      <a:solidFill>
                        <a:srgbClr val="FF9999"/>
                      </a:solidFill>
                      <a:prstDash val="solid"/>
                      <a:round/>
                      <a:headEnd type="none" w="med" len="med"/>
                      <a:tailEnd type="none" w="med" len="med"/>
                    </a:lnR>
                    <a:lnB w="12700" cap="flat" cmpd="sng" algn="ctr">
                      <a:solidFill>
                        <a:srgbClr val="FF9999"/>
                      </a:solidFill>
                      <a:prstDash val="solid"/>
                      <a:round/>
                      <a:headEnd type="none" w="med" len="med"/>
                      <a:tailEnd type="none" w="med" len="med"/>
                    </a:lnB>
                    <a:noFill/>
                  </a:tcPr>
                </a:tc>
                <a:extLst>
                  <a:ext uri="{0D108BD9-81ED-4DB2-BD59-A6C34878D82A}">
                    <a16:rowId xmlns:a16="http://schemas.microsoft.com/office/drawing/2014/main" val="3594563850"/>
                  </a:ext>
                </a:extLst>
              </a:tr>
            </a:tbl>
          </a:graphicData>
        </a:graphic>
      </p:graphicFrame>
      <p:sp>
        <p:nvSpPr>
          <p:cNvPr id="7" name="TextBox 6">
            <a:extLst>
              <a:ext uri="{FF2B5EF4-FFF2-40B4-BE49-F238E27FC236}">
                <a16:creationId xmlns:a16="http://schemas.microsoft.com/office/drawing/2014/main" id="{9D8B40E0-6B8B-C015-9FE5-891930AA9828}"/>
              </a:ext>
            </a:extLst>
          </p:cNvPr>
          <p:cNvSpPr txBox="1"/>
          <p:nvPr/>
        </p:nvSpPr>
        <p:spPr>
          <a:xfrm>
            <a:off x="3818021" y="6416842"/>
            <a:ext cx="4555958" cy="369332"/>
          </a:xfrm>
          <a:prstGeom prst="rect">
            <a:avLst/>
          </a:prstGeom>
          <a:noFill/>
        </p:spPr>
        <p:txBody>
          <a:bodyPr wrap="square" rtlCol="0">
            <a:spAutoFit/>
          </a:bodyPr>
          <a:lstStyle/>
          <a:p>
            <a:pPr algn="ctr"/>
            <a:r>
              <a:rPr lang="en-US" dirty="0">
                <a:solidFill>
                  <a:schemeClr val="bg1"/>
                </a:solidFill>
              </a:rPr>
              <a:t>Barr J, et al.  Crit Care Med 2013; 41: 263-306.</a:t>
            </a:r>
          </a:p>
        </p:txBody>
      </p:sp>
    </p:spTree>
    <p:extLst>
      <p:ext uri="{BB962C8B-B14F-4D97-AF65-F5344CB8AC3E}">
        <p14:creationId xmlns:p14="http://schemas.microsoft.com/office/powerpoint/2010/main" val="1953356505"/>
      </p:ext>
    </p:extLst>
  </p:cSld>
  <p:clrMapOvr>
    <a:masterClrMapping/>
  </p:clrMapOvr>
</p:sld>
</file>

<file path=ppt/theme/theme1.xml><?xml version="1.0" encoding="utf-8"?>
<a:theme xmlns:a="http://schemas.openxmlformats.org/drawingml/2006/main" name="Retrospect">
  <a:themeElements>
    <a:clrScheme name="Custom 10">
      <a:dk1>
        <a:sysClr val="windowText" lastClr="000000"/>
      </a:dk1>
      <a:lt1>
        <a:sysClr val="window" lastClr="FFFFFF"/>
      </a:lt1>
      <a:dk2>
        <a:srgbClr val="212745"/>
      </a:dk2>
      <a:lt2>
        <a:srgbClr val="B4DCFA"/>
      </a:lt2>
      <a:accent1>
        <a:srgbClr val="3083AF"/>
      </a:accent1>
      <a:accent2>
        <a:srgbClr val="59A8D1"/>
      </a:accent2>
      <a:accent3>
        <a:srgbClr val="A7EA52"/>
      </a:accent3>
      <a:accent4>
        <a:srgbClr val="5DCEAF"/>
      </a:accent4>
      <a:accent5>
        <a:srgbClr val="FF8021"/>
      </a:accent5>
      <a:accent6>
        <a:srgbClr val="F14124"/>
      </a:accent6>
      <a:hlink>
        <a:srgbClr val="56C7AA"/>
      </a:hlink>
      <a:folHlink>
        <a:srgbClr val="59A8D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31068</TotalTime>
  <Words>1519</Words>
  <Application>Microsoft Office PowerPoint</Application>
  <PresentationFormat>Widescreen</PresentationFormat>
  <Paragraphs>156</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vt:lpstr>
      <vt:lpstr>Calibri Light</vt:lpstr>
      <vt:lpstr>Cambria</vt:lpstr>
      <vt:lpstr>Google Sans</vt:lpstr>
      <vt:lpstr>Söhne</vt:lpstr>
      <vt:lpstr>Source Sans Pro</vt:lpstr>
      <vt:lpstr>Times New Roman</vt:lpstr>
      <vt:lpstr>Retrospect</vt:lpstr>
      <vt:lpstr>Pharmacologic Management of Pain in the ICU</vt:lpstr>
      <vt:lpstr>Pain Management in the ICU</vt:lpstr>
      <vt:lpstr>Principles of Pain Management in the ICU</vt:lpstr>
      <vt:lpstr>PowerPoint Presentation</vt:lpstr>
      <vt:lpstr>Opioid Receptors</vt:lpstr>
      <vt:lpstr>PowerPoint Presentation</vt:lpstr>
      <vt:lpstr>Relative Strength of Opioids</vt:lpstr>
      <vt:lpstr>Fentanyl </vt:lpstr>
      <vt:lpstr>Hydromorphone</vt:lpstr>
      <vt:lpstr>Morphine</vt:lpstr>
      <vt:lpstr>Pharmacology of Non-Opiate Analgesics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Coagulation Abnormalities in COVID-19</dc:title>
  <dc:creator>MAZEN KHERALLAH</dc:creator>
  <cp:lastModifiedBy>MAZEN KHERALLAH</cp:lastModifiedBy>
  <cp:revision>408</cp:revision>
  <dcterms:created xsi:type="dcterms:W3CDTF">2020-05-21T22:16:16Z</dcterms:created>
  <dcterms:modified xsi:type="dcterms:W3CDTF">2023-09-23T22:41:52Z</dcterms:modified>
</cp:coreProperties>
</file>