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082" r:id="rId2"/>
    <p:sldId id="2145707255" r:id="rId3"/>
    <p:sldId id="2145707250" r:id="rId4"/>
    <p:sldId id="2145707252" r:id="rId5"/>
    <p:sldId id="2145707254" r:id="rId6"/>
    <p:sldId id="2145707249" r:id="rId7"/>
    <p:sldId id="2145707253" r:id="rId8"/>
    <p:sldId id="2145707242" r:id="rId9"/>
    <p:sldId id="2145707240" r:id="rId10"/>
    <p:sldId id="267" r:id="rId11"/>
    <p:sldId id="2145707251" r:id="rId12"/>
    <p:sldId id="21457072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9A7DA-4676-47AA-8EB8-C4844E4CC728}">
          <p14:sldIdLst>
            <p14:sldId id="2082"/>
            <p14:sldId id="2145707255"/>
            <p14:sldId id="2145707250"/>
            <p14:sldId id="2145707252"/>
            <p14:sldId id="2145707254"/>
            <p14:sldId id="2145707249"/>
            <p14:sldId id="2145707253"/>
            <p14:sldId id="2145707242"/>
            <p14:sldId id="2145707240"/>
            <p14:sldId id="267"/>
            <p14:sldId id="2145707251"/>
            <p14:sldId id="21457072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634"/>
    <a:srgbClr val="6EA8C8"/>
    <a:srgbClr val="E29D3E"/>
    <a:srgbClr val="FFF7FF"/>
    <a:srgbClr val="FF9999"/>
    <a:srgbClr val="FFCCCC"/>
    <a:srgbClr val="FFFFFF"/>
    <a:srgbClr val="6AD3D9"/>
    <a:srgbClr val="FF802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1EEB0-C293-40E1-9F01-E2C68C977660}" v="18" dt="2023-07-16T16:01: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1720" autoAdjust="0"/>
  </p:normalViewPr>
  <p:slideViewPr>
    <p:cSldViewPr snapToGrid="0">
      <p:cViewPr varScale="1">
        <p:scale>
          <a:sx n="74" d="100"/>
          <a:sy n="74" d="100"/>
        </p:scale>
        <p:origin x="1056" y="43"/>
      </p:cViewPr>
      <p:guideLst>
        <p:guide orient="horz" pos="2160"/>
        <p:guide pos="3840"/>
      </p:guideLst>
    </p:cSldViewPr>
  </p:slideViewPr>
  <p:notesTextViewPr>
    <p:cViewPr>
      <p:scale>
        <a:sx n="1" d="1"/>
        <a:sy n="1" d="1"/>
      </p:scale>
      <p:origin x="0" y="-168"/>
    </p:cViewPr>
  </p:notesTextViewPr>
  <p:sorterViewPr>
    <p:cViewPr>
      <p:scale>
        <a:sx n="100" d="100"/>
        <a:sy n="100" d="100"/>
      </p:scale>
      <p:origin x="0" y="-10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D1F6DF24-7977-416E-A8CB-0CF0122DCE5C}"/>
    <pc:docChg chg="undo redo custSel addSld delSld modSld sldOrd modMainMaster addSection delSection modSection">
      <pc:chgData name="MAZEN KHERALLAH" userId="4d8bae32aa458b2a" providerId="LiveId" clId="{D1F6DF24-7977-416E-A8CB-0CF0122DCE5C}" dt="2023-07-13T17:16:49.898" v="18285" actId="113"/>
      <pc:docMkLst>
        <pc:docMk/>
      </pc:docMkLst>
      <pc:sldChg chg="addSp delSp modSp add mod modClrScheme modAnim chgLayout modNotesTx">
        <pc:chgData name="MAZEN KHERALLAH" userId="4d8bae32aa458b2a" providerId="LiveId" clId="{D1F6DF24-7977-416E-A8CB-0CF0122DCE5C}" dt="2023-07-09T20:18:54.736" v="13296"/>
        <pc:sldMkLst>
          <pc:docMk/>
          <pc:sldMk cId="1603501308" sldId="360"/>
        </pc:sldMkLst>
        <pc:spChg chg="mod ord">
          <ac:chgData name="MAZEN KHERALLAH" userId="4d8bae32aa458b2a" providerId="LiveId" clId="{D1F6DF24-7977-416E-A8CB-0CF0122DCE5C}" dt="2023-06-27T13:06:34.625" v="4597" actId="6549"/>
          <ac:spMkLst>
            <pc:docMk/>
            <pc:sldMk cId="1603501308" sldId="360"/>
            <ac:spMk id="2" creationId="{00000000-0000-0000-0000-000000000000}"/>
          </ac:spMkLst>
        </pc:spChg>
        <pc:spChg chg="del">
          <ac:chgData name="MAZEN KHERALLAH" userId="4d8bae32aa458b2a" providerId="LiveId" clId="{D1F6DF24-7977-416E-A8CB-0CF0122DCE5C}" dt="2023-06-27T13:04:35.033" v="4528" actId="478"/>
          <ac:spMkLst>
            <pc:docMk/>
            <pc:sldMk cId="1603501308" sldId="360"/>
            <ac:spMk id="3" creationId="{00000000-0000-0000-0000-000000000000}"/>
          </ac:spMkLst>
        </pc:spChg>
        <pc:spChg chg="add mod">
          <ac:chgData name="MAZEN KHERALLAH" userId="4d8bae32aa458b2a" providerId="LiveId" clId="{D1F6DF24-7977-416E-A8CB-0CF0122DCE5C}" dt="2023-07-09T20:18:54.736" v="13296"/>
          <ac:spMkLst>
            <pc:docMk/>
            <pc:sldMk cId="1603501308" sldId="360"/>
            <ac:spMk id="3" creationId="{A4B5B09F-8D91-E3BD-B1DC-3BE77C31F37D}"/>
          </ac:spMkLst>
        </pc:spChg>
        <pc:spChg chg="mod">
          <ac:chgData name="MAZEN KHERALLAH" userId="4d8bae32aa458b2a" providerId="LiveId" clId="{D1F6DF24-7977-416E-A8CB-0CF0122DCE5C}" dt="2023-07-06T10:53:01.946" v="9371" actId="1036"/>
          <ac:spMkLst>
            <pc:docMk/>
            <pc:sldMk cId="1603501308" sldId="360"/>
            <ac:spMk id="4" creationId="{213912CD-4EA8-1A6D-0ED8-862A9210C0B9}"/>
          </ac:spMkLst>
        </pc:spChg>
        <pc:spChg chg="mod">
          <ac:chgData name="MAZEN KHERALLAH" userId="4d8bae32aa458b2a" providerId="LiveId" clId="{D1F6DF24-7977-416E-A8CB-0CF0122DCE5C}" dt="2023-06-27T13:05:46.433" v="4577" actId="1076"/>
          <ac:spMkLst>
            <pc:docMk/>
            <pc:sldMk cId="1603501308" sldId="360"/>
            <ac:spMk id="5" creationId="{00044863-6C40-C708-8067-5754F75E2890}"/>
          </ac:spMkLst>
        </pc:spChg>
        <pc:spChg chg="add del mod">
          <ac:chgData name="MAZEN KHERALLAH" userId="4d8bae32aa458b2a" providerId="LiveId" clId="{D1F6DF24-7977-416E-A8CB-0CF0122DCE5C}" dt="2023-07-07T14:22:56.915" v="10619" actId="21"/>
          <ac:spMkLst>
            <pc:docMk/>
            <pc:sldMk cId="1603501308" sldId="360"/>
            <ac:spMk id="6" creationId="{F4B50796-6C2B-1EFA-33B0-839A254F8811}"/>
          </ac:spMkLst>
        </pc:spChg>
        <pc:spChg chg="add del mod ord">
          <ac:chgData name="MAZEN KHERALLAH" userId="4d8bae32aa458b2a" providerId="LiveId" clId="{D1F6DF24-7977-416E-A8CB-0CF0122DCE5C}" dt="2023-06-27T13:04:14.337" v="4526" actId="478"/>
          <ac:spMkLst>
            <pc:docMk/>
            <pc:sldMk cId="1603501308" sldId="360"/>
            <ac:spMk id="6" creationId="{F984387F-FE86-DEEE-D7C0-7A50D9D54E21}"/>
          </ac:spMkLst>
        </pc:spChg>
        <pc:spChg chg="mod">
          <ac:chgData name="MAZEN KHERALLAH" userId="4d8bae32aa458b2a" providerId="LiveId" clId="{D1F6DF24-7977-416E-A8CB-0CF0122DCE5C}" dt="2023-06-27T13:06:21.486" v="4591" actId="6549"/>
          <ac:spMkLst>
            <pc:docMk/>
            <pc:sldMk cId="1603501308" sldId="360"/>
            <ac:spMk id="18" creationId="{00000000-0000-0000-0000-000000000000}"/>
          </ac:spMkLst>
        </pc:spChg>
        <pc:spChg chg="mod">
          <ac:chgData name="MAZEN KHERALLAH" userId="4d8bae32aa458b2a" providerId="LiveId" clId="{D1F6DF24-7977-416E-A8CB-0CF0122DCE5C}" dt="2023-06-27T13:06:08.593" v="4579" actId="20577"/>
          <ac:spMkLst>
            <pc:docMk/>
            <pc:sldMk cId="1603501308" sldId="360"/>
            <ac:spMk id="19" creationId="{00000000-0000-0000-0000-000000000000}"/>
          </ac:spMkLst>
        </pc:spChg>
        <pc:spChg chg="mod">
          <ac:chgData name="MAZEN KHERALLAH" userId="4d8bae32aa458b2a" providerId="LiveId" clId="{D1F6DF24-7977-416E-A8CB-0CF0122DCE5C}" dt="2023-06-27T13:06:06.771" v="4578" actId="6549"/>
          <ac:spMkLst>
            <pc:docMk/>
            <pc:sldMk cId="1603501308" sldId="360"/>
            <ac:spMk id="20" creationId="{00000000-0000-0000-0000-000000000000}"/>
          </ac:spMkLst>
        </pc:spChg>
        <pc:spChg chg="mod">
          <ac:chgData name="MAZEN KHERALLAH" userId="4d8bae32aa458b2a" providerId="LiveId" clId="{D1F6DF24-7977-416E-A8CB-0CF0122DCE5C}" dt="2023-06-27T13:06:15.451" v="4585" actId="6549"/>
          <ac:spMkLst>
            <pc:docMk/>
            <pc:sldMk cId="1603501308" sldId="360"/>
            <ac:spMk id="2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9"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4"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8"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7" creationId="{00000000-0000-0000-0000-000000000000}"/>
          </ac:spMkLst>
        </pc:spChg>
        <pc:graphicFrameChg chg="mod">
          <ac:chgData name="MAZEN KHERALLAH" userId="4d8bae32aa458b2a" providerId="LiveId" clId="{D1F6DF24-7977-416E-A8CB-0CF0122DCE5C}" dt="2023-06-27T13:05:21.580" v="4575" actId="1036"/>
          <ac:graphicFrameMkLst>
            <pc:docMk/>
            <pc:sldMk cId="1603501308" sldId="360"/>
            <ac:graphicFrameMk id="16" creationId="{00000000-0000-0000-0000-000000000000}"/>
          </ac:graphicFrameMkLst>
        </pc:graphicFrameChg>
        <pc:graphicFrameChg chg="mod">
          <ac:chgData name="MAZEN KHERALLAH" userId="4d8bae32aa458b2a" providerId="LiveId" clId="{D1F6DF24-7977-416E-A8CB-0CF0122DCE5C}" dt="2023-06-27T13:05:21.580" v="4575" actId="1036"/>
          <ac:graphicFrameMkLst>
            <pc:docMk/>
            <pc:sldMk cId="1603501308" sldId="360"/>
            <ac:graphicFrameMk id="17" creationId="{00000000-0000-0000-0000-000000000000}"/>
          </ac:graphicFrameMkLst>
        </pc:graphicFrameChg>
      </pc:sldChg>
      <pc:sldChg chg="addSp delSp modSp add mod modClrScheme chgLayout">
        <pc:chgData name="MAZEN KHERALLAH" userId="4d8bae32aa458b2a" providerId="LiveId" clId="{D1F6DF24-7977-416E-A8CB-0CF0122DCE5C}" dt="2023-06-28T13:33:16.613" v="6532" actId="700"/>
        <pc:sldMkLst>
          <pc:docMk/>
          <pc:sldMk cId="727427581" sldId="393"/>
        </pc:sldMkLst>
        <pc:spChg chg="add del mod ord">
          <ac:chgData name="MAZEN KHERALLAH" userId="4d8bae32aa458b2a" providerId="LiveId" clId="{D1F6DF24-7977-416E-A8CB-0CF0122DCE5C}" dt="2023-06-28T13:33:16.613" v="6532" actId="700"/>
          <ac:spMkLst>
            <pc:docMk/>
            <pc:sldMk cId="727427581" sldId="393"/>
            <ac:spMk id="2" creationId="{F3CEFFC0-CCF9-5D42-D7AD-ED7ECED27A96}"/>
          </ac:spMkLst>
        </pc:spChg>
      </pc:sldChg>
      <pc:sldChg chg="addSp modSp add del mod modClrScheme chgLayout">
        <pc:chgData name="MAZEN KHERALLAH" userId="4d8bae32aa458b2a" providerId="LiveId" clId="{D1F6DF24-7977-416E-A8CB-0CF0122DCE5C}" dt="2023-06-28T13:33:55.748" v="6536" actId="47"/>
        <pc:sldMkLst>
          <pc:docMk/>
          <pc:sldMk cId="3386282710" sldId="397"/>
        </pc:sldMkLst>
        <pc:spChg chg="add mod ord">
          <ac:chgData name="MAZEN KHERALLAH" userId="4d8bae32aa458b2a" providerId="LiveId" clId="{D1F6DF24-7977-416E-A8CB-0CF0122DCE5C}" dt="2023-06-28T13:32:56.135" v="6527" actId="700"/>
          <ac:spMkLst>
            <pc:docMk/>
            <pc:sldMk cId="3386282710" sldId="397"/>
            <ac:spMk id="2" creationId="{937B4204-4683-8A6A-6294-459A0D67DF8D}"/>
          </ac:spMkLst>
        </pc:spChg>
      </pc:sldChg>
      <pc:sldChg chg="addSp modSp add mod modClrScheme chgLayout">
        <pc:chgData name="MAZEN KHERALLAH" userId="4d8bae32aa458b2a" providerId="LiveId" clId="{D1F6DF24-7977-416E-A8CB-0CF0122DCE5C}" dt="2023-06-28T13:32:56.135" v="6527" actId="700"/>
        <pc:sldMkLst>
          <pc:docMk/>
          <pc:sldMk cId="3932814965" sldId="399"/>
        </pc:sldMkLst>
        <pc:spChg chg="add mod ord">
          <ac:chgData name="MAZEN KHERALLAH" userId="4d8bae32aa458b2a" providerId="LiveId" clId="{D1F6DF24-7977-416E-A8CB-0CF0122DCE5C}" dt="2023-06-28T13:32:56.135" v="6527" actId="700"/>
          <ac:spMkLst>
            <pc:docMk/>
            <pc:sldMk cId="3932814965" sldId="399"/>
            <ac:spMk id="2" creationId="{DBBBE90B-EBBA-6494-2DFB-75A0E35416DC}"/>
          </ac:spMkLst>
        </pc:spChg>
      </pc:sldChg>
      <pc:sldChg chg="addSp delSp modSp add mod modClrScheme chgLayout">
        <pc:chgData name="MAZEN KHERALLAH" userId="4d8bae32aa458b2a" providerId="LiveId" clId="{D1F6DF24-7977-416E-A8CB-0CF0122DCE5C}" dt="2023-06-28T13:33:01.932" v="6529" actId="700"/>
        <pc:sldMkLst>
          <pc:docMk/>
          <pc:sldMk cId="2401548015" sldId="422"/>
        </pc:sldMkLst>
        <pc:spChg chg="add del mod ord">
          <ac:chgData name="MAZEN KHERALLAH" userId="4d8bae32aa458b2a" providerId="LiveId" clId="{D1F6DF24-7977-416E-A8CB-0CF0122DCE5C}" dt="2023-06-28T13:33:01.932" v="6529" actId="700"/>
          <ac:spMkLst>
            <pc:docMk/>
            <pc:sldMk cId="2401548015" sldId="422"/>
            <ac:spMk id="2" creationId="{7F561745-E00B-C919-7CEF-4CD757400970}"/>
          </ac:spMkLst>
        </pc:spChg>
      </pc:sldChg>
      <pc:sldChg chg="addSp delSp modSp add mod modClrScheme chgLayout">
        <pc:chgData name="MAZEN KHERALLAH" userId="4d8bae32aa458b2a" providerId="LiveId" clId="{D1F6DF24-7977-416E-A8CB-0CF0122DCE5C}" dt="2023-06-28T13:33:45.049" v="6535" actId="700"/>
        <pc:sldMkLst>
          <pc:docMk/>
          <pc:sldMk cId="1662648528" sldId="423"/>
        </pc:sldMkLst>
        <pc:spChg chg="add del mod ord">
          <ac:chgData name="MAZEN KHERALLAH" userId="4d8bae32aa458b2a" providerId="LiveId" clId="{D1F6DF24-7977-416E-A8CB-0CF0122DCE5C}" dt="2023-06-28T13:33:45.049" v="6535" actId="700"/>
          <ac:spMkLst>
            <pc:docMk/>
            <pc:sldMk cId="1662648528" sldId="423"/>
            <ac:spMk id="3" creationId="{174A839E-5050-BA66-DDCD-47262A930527}"/>
          </ac:spMkLst>
        </pc:spChg>
      </pc:sldChg>
      <pc:sldChg chg="modSp add mod modClrScheme chgLayout">
        <pc:chgData name="MAZEN KHERALLAH" userId="4d8bae32aa458b2a" providerId="LiveId" clId="{D1F6DF24-7977-416E-A8CB-0CF0122DCE5C}" dt="2023-06-28T13:32:56.182" v="6528" actId="27636"/>
        <pc:sldMkLst>
          <pc:docMk/>
          <pc:sldMk cId="3789670201" sldId="424"/>
        </pc:sldMkLst>
        <pc:spChg chg="mod ord">
          <ac:chgData name="MAZEN KHERALLAH" userId="4d8bae32aa458b2a" providerId="LiveId" clId="{D1F6DF24-7977-416E-A8CB-0CF0122DCE5C}" dt="2023-06-28T13:32:56.182" v="6528" actId="27636"/>
          <ac:spMkLst>
            <pc:docMk/>
            <pc:sldMk cId="3789670201" sldId="424"/>
            <ac:spMk id="15" creationId="{00000000-0000-0000-0000-000000000000}"/>
          </ac:spMkLst>
        </pc:spChg>
      </pc:sldChg>
      <pc:sldChg chg="delSp modSp add mod">
        <pc:chgData name="MAZEN KHERALLAH" userId="4d8bae32aa458b2a" providerId="LiveId" clId="{D1F6DF24-7977-416E-A8CB-0CF0122DCE5C}" dt="2023-07-08T12:06:35.806" v="13225" actId="20577"/>
        <pc:sldMkLst>
          <pc:docMk/>
          <pc:sldMk cId="4293514583" sldId="428"/>
        </pc:sldMkLst>
        <pc:spChg chg="mod">
          <ac:chgData name="MAZEN KHERALLAH" userId="4d8bae32aa458b2a" providerId="LiveId" clId="{D1F6DF24-7977-416E-A8CB-0CF0122DCE5C}" dt="2023-07-08T12:06:35.806" v="13225" actId="20577"/>
          <ac:spMkLst>
            <pc:docMk/>
            <pc:sldMk cId="4293514583" sldId="428"/>
            <ac:spMk id="2" creationId="{DFEAAEB5-9328-F118-A5E3-4173648BD0F6}"/>
          </ac:spMkLst>
        </pc:spChg>
        <pc:spChg chg="del mod">
          <ac:chgData name="MAZEN KHERALLAH" userId="4d8bae32aa458b2a" providerId="LiveId" clId="{D1F6DF24-7977-416E-A8CB-0CF0122DCE5C}" dt="2023-07-08T12:05:33.419" v="13131" actId="478"/>
          <ac:spMkLst>
            <pc:docMk/>
            <pc:sldMk cId="4293514583" sldId="428"/>
            <ac:spMk id="9" creationId="{504F1AEA-F4D3-42BC-A365-F1A9AA234FDB}"/>
          </ac:spMkLst>
        </pc:spChg>
        <pc:spChg chg="del mod">
          <ac:chgData name="MAZEN KHERALLAH" userId="4d8bae32aa458b2a" providerId="LiveId" clId="{D1F6DF24-7977-416E-A8CB-0CF0122DCE5C}" dt="2023-07-08T12:05:31.990" v="13130" actId="478"/>
          <ac:spMkLst>
            <pc:docMk/>
            <pc:sldMk cId="4293514583" sldId="428"/>
            <ac:spMk id="10" creationId="{2777DF37-E2E5-426B-870C-32C9EE22B36E}"/>
          </ac:spMkLst>
        </pc:spChg>
        <pc:spChg chg="mod">
          <ac:chgData name="MAZEN KHERALLAH" userId="4d8bae32aa458b2a" providerId="LiveId" clId="{D1F6DF24-7977-416E-A8CB-0CF0122DCE5C}" dt="2023-07-08T12:06:28.433" v="13206" actId="1036"/>
          <ac:spMkLst>
            <pc:docMk/>
            <pc:sldMk cId="4293514583" sldId="428"/>
            <ac:spMk id="14" creationId="{6DDA1241-4F35-4EFE-A35B-129F49B381B5}"/>
          </ac:spMkLst>
        </pc:spChg>
        <pc:spChg chg="mod">
          <ac:chgData name="MAZEN KHERALLAH" userId="4d8bae32aa458b2a" providerId="LiveId" clId="{D1F6DF24-7977-416E-A8CB-0CF0122DCE5C}" dt="2023-07-08T12:06:28.433" v="13206" actId="1036"/>
          <ac:spMkLst>
            <pc:docMk/>
            <pc:sldMk cId="4293514583" sldId="428"/>
            <ac:spMk id="15" creationId="{F4C798BE-C7CD-49FA-93DD-C689D794E0AB}"/>
          </ac:spMkLst>
        </pc:spChg>
        <pc:spChg chg="mod">
          <ac:chgData name="MAZEN KHERALLAH" userId="4d8bae32aa458b2a" providerId="LiveId" clId="{D1F6DF24-7977-416E-A8CB-0CF0122DCE5C}" dt="2023-07-08T12:06:28.433" v="13206" actId="1036"/>
          <ac:spMkLst>
            <pc:docMk/>
            <pc:sldMk cId="4293514583" sldId="428"/>
            <ac:spMk id="17" creationId="{C5BB0284-89F0-4ADD-BE12-D72D870DBDD7}"/>
          </ac:spMkLst>
        </pc:spChg>
        <pc:spChg chg="del mod">
          <ac:chgData name="MAZEN KHERALLAH" userId="4d8bae32aa458b2a" providerId="LiveId" clId="{D1F6DF24-7977-416E-A8CB-0CF0122DCE5C}" dt="2023-07-08T12:05:41.765" v="13135" actId="478"/>
          <ac:spMkLst>
            <pc:docMk/>
            <pc:sldMk cId="4293514583" sldId="428"/>
            <ac:spMk id="18" creationId="{66435823-E51B-45DF-B123-8470E12AE8D5}"/>
          </ac:spMkLst>
        </pc:spChg>
        <pc:spChg chg="del mod">
          <ac:chgData name="MAZEN KHERALLAH" userId="4d8bae32aa458b2a" providerId="LiveId" clId="{D1F6DF24-7977-416E-A8CB-0CF0122DCE5C}" dt="2023-07-08T12:05:40.242" v="13134" actId="478"/>
          <ac:spMkLst>
            <pc:docMk/>
            <pc:sldMk cId="4293514583" sldId="428"/>
            <ac:spMk id="20" creationId="{224CE669-1A13-4EA6-85A0-72C7D9CB8CE2}"/>
          </ac:spMkLst>
        </pc:spChg>
        <pc:spChg chg="del mod">
          <ac:chgData name="MAZEN KHERALLAH" userId="4d8bae32aa458b2a" providerId="LiveId" clId="{D1F6DF24-7977-416E-A8CB-0CF0122DCE5C}" dt="2023-07-08T12:05:37.200" v="13132" actId="478"/>
          <ac:spMkLst>
            <pc:docMk/>
            <pc:sldMk cId="4293514583" sldId="428"/>
            <ac:spMk id="21" creationId="{8F12DA1A-AE0A-4FCC-AEC9-3AEAEC09779E}"/>
          </ac:spMkLst>
        </pc:spChg>
        <pc:spChg chg="del mod">
          <ac:chgData name="MAZEN KHERALLAH" userId="4d8bae32aa458b2a" providerId="LiveId" clId="{D1F6DF24-7977-416E-A8CB-0CF0122DCE5C}" dt="2023-07-08T12:05:37.200" v="13132" actId="478"/>
          <ac:spMkLst>
            <pc:docMk/>
            <pc:sldMk cId="4293514583" sldId="428"/>
            <ac:spMk id="22" creationId="{91DE7778-5F71-4CE8-9287-4BD24EEAB361}"/>
          </ac:spMkLst>
        </pc:spChg>
        <pc:spChg chg="mod">
          <ac:chgData name="MAZEN KHERALLAH" userId="4d8bae32aa458b2a" providerId="LiveId" clId="{D1F6DF24-7977-416E-A8CB-0CF0122DCE5C}" dt="2023-07-08T12:06:28.433" v="13206" actId="1036"/>
          <ac:spMkLst>
            <pc:docMk/>
            <pc:sldMk cId="4293514583" sldId="428"/>
            <ac:spMk id="23" creationId="{8084EAC6-0FEA-D1FE-587E-CCD765C9E5CB}"/>
          </ac:spMkLst>
        </pc:spChg>
        <pc:spChg chg="mod">
          <ac:chgData name="MAZEN KHERALLAH" userId="4d8bae32aa458b2a" providerId="LiveId" clId="{D1F6DF24-7977-416E-A8CB-0CF0122DCE5C}" dt="2023-07-08T12:06:20.086" v="13190" actId="404"/>
          <ac:spMkLst>
            <pc:docMk/>
            <pc:sldMk cId="4293514583" sldId="428"/>
            <ac:spMk id="28" creationId="{720C6F3E-17E6-985F-AEDC-9DA223B66099}"/>
          </ac:spMkLst>
        </pc:spChg>
        <pc:spChg chg="del">
          <ac:chgData name="MAZEN KHERALLAH" userId="4d8bae32aa458b2a" providerId="LiveId" clId="{D1F6DF24-7977-416E-A8CB-0CF0122DCE5C}" dt="2023-07-08T12:04:54.410" v="13109" actId="478"/>
          <ac:spMkLst>
            <pc:docMk/>
            <pc:sldMk cId="4293514583" sldId="428"/>
            <ac:spMk id="30" creationId="{C55A270C-4E3F-1EBF-1620-369CD9D67EA5}"/>
          </ac:spMkLst>
        </pc:spChg>
        <pc:spChg chg="mod">
          <ac:chgData name="MAZEN KHERALLAH" userId="4d8bae32aa458b2a" providerId="LiveId" clId="{D1F6DF24-7977-416E-A8CB-0CF0122DCE5C}" dt="2023-07-08T12:06:28.433" v="13206" actId="1036"/>
          <ac:spMkLst>
            <pc:docMk/>
            <pc:sldMk cId="4293514583" sldId="428"/>
            <ac:spMk id="39" creationId="{1F06D83D-1DF1-4489-B146-A3020BE1EF88}"/>
          </ac:spMkLst>
        </pc:spChg>
        <pc:spChg chg="mod">
          <ac:chgData name="MAZEN KHERALLAH" userId="4d8bae32aa458b2a" providerId="LiveId" clId="{D1F6DF24-7977-416E-A8CB-0CF0122DCE5C}" dt="2023-07-08T12:06:28.433" v="13206" actId="1036"/>
          <ac:spMkLst>
            <pc:docMk/>
            <pc:sldMk cId="4293514583" sldId="428"/>
            <ac:spMk id="41" creationId="{03C9085F-9CCE-4450-909C-17B9E6684EEA}"/>
          </ac:spMkLst>
        </pc:spChg>
        <pc:picChg chg="mod">
          <ac:chgData name="MAZEN KHERALLAH" userId="4d8bae32aa458b2a" providerId="LiveId" clId="{D1F6DF24-7977-416E-A8CB-0CF0122DCE5C}" dt="2023-07-08T12:06:28.433" v="13206" actId="1036"/>
          <ac:picMkLst>
            <pc:docMk/>
            <pc:sldMk cId="4293514583" sldId="428"/>
            <ac:picMk id="29" creationId="{64CB0889-A4A4-44DB-8327-E70993227398}"/>
          </ac:picMkLst>
        </pc:picChg>
        <pc:picChg chg="mod">
          <ac:chgData name="MAZEN KHERALLAH" userId="4d8bae32aa458b2a" providerId="LiveId" clId="{D1F6DF24-7977-416E-A8CB-0CF0122DCE5C}" dt="2023-07-08T12:06:28.433" v="13206" actId="1036"/>
          <ac:picMkLst>
            <pc:docMk/>
            <pc:sldMk cId="4293514583" sldId="428"/>
            <ac:picMk id="36" creationId="{6C1C7559-3A93-48A8-9246-0EC403DD412E}"/>
          </ac:picMkLst>
        </pc:picChg>
        <pc:cxnChg chg="mod">
          <ac:chgData name="MAZEN KHERALLAH" userId="4d8bae32aa458b2a" providerId="LiveId" clId="{D1F6DF24-7977-416E-A8CB-0CF0122DCE5C}" dt="2023-07-08T12:06:28.433" v="13206" actId="1036"/>
          <ac:cxnSpMkLst>
            <pc:docMk/>
            <pc:sldMk cId="4293514583" sldId="428"/>
            <ac:cxnSpMk id="4" creationId="{C71428DA-6CFE-4551-8B13-91D3BD9CE715}"/>
          </ac:cxnSpMkLst>
        </pc:cxnChg>
        <pc:cxnChg chg="mod">
          <ac:chgData name="MAZEN KHERALLAH" userId="4d8bae32aa458b2a" providerId="LiveId" clId="{D1F6DF24-7977-416E-A8CB-0CF0122DCE5C}" dt="2023-07-08T12:06:28.433" v="13206" actId="1036"/>
          <ac:cxnSpMkLst>
            <pc:docMk/>
            <pc:sldMk cId="4293514583" sldId="428"/>
            <ac:cxnSpMk id="6" creationId="{A6990758-DC82-4F54-A5DA-2AA4C4E25D19}"/>
          </ac:cxnSpMkLst>
        </pc:cxnChg>
      </pc:sldChg>
      <pc:sldChg chg="modSp add mod modClrScheme chgLayout">
        <pc:chgData name="MAZEN KHERALLAH" userId="4d8bae32aa458b2a" providerId="LiveId" clId="{D1F6DF24-7977-416E-A8CB-0CF0122DCE5C}" dt="2023-07-08T02:44:57.220" v="12865" actId="313"/>
        <pc:sldMkLst>
          <pc:docMk/>
          <pc:sldMk cId="2291737599" sldId="432"/>
        </pc:sldMkLst>
        <pc:spChg chg="mod ord">
          <ac:chgData name="MAZEN KHERALLAH" userId="4d8bae32aa458b2a" providerId="LiveId" clId="{D1F6DF24-7977-416E-A8CB-0CF0122DCE5C}" dt="2023-07-08T02:44:57.220" v="12865" actId="313"/>
          <ac:spMkLst>
            <pc:docMk/>
            <pc:sldMk cId="2291737599" sldId="432"/>
            <ac:spMk id="15" creationId="{00000000-0000-0000-0000-000000000000}"/>
          </ac:spMkLst>
        </pc:spChg>
        <pc:graphicFrameChg chg="modGraphic">
          <ac:chgData name="MAZEN KHERALLAH" userId="4d8bae32aa458b2a" providerId="LiveId" clId="{D1F6DF24-7977-416E-A8CB-0CF0122DCE5C}" dt="2023-07-08T02:44:53.817" v="12864" actId="313"/>
          <ac:graphicFrameMkLst>
            <pc:docMk/>
            <pc:sldMk cId="2291737599" sldId="432"/>
            <ac:graphicFrameMk id="9" creationId="{00000000-0000-0000-0000-000000000000}"/>
          </ac:graphicFrameMkLst>
        </pc:graphicFrameChg>
      </pc:sldChg>
      <pc:sldChg chg="addSp delSp modSp add mod chgLayout modNotesTx">
        <pc:chgData name="MAZEN KHERALLAH" userId="4d8bae32aa458b2a" providerId="LiveId" clId="{D1F6DF24-7977-416E-A8CB-0CF0122DCE5C}" dt="2023-07-06T11:33:41.852" v="9830" actId="12788"/>
        <pc:sldMkLst>
          <pc:docMk/>
          <pc:sldMk cId="4258757431" sldId="473"/>
        </pc:sldMkLst>
        <pc:spChg chg="del mod">
          <ac:chgData name="MAZEN KHERALLAH" userId="4d8bae32aa458b2a" providerId="LiveId" clId="{D1F6DF24-7977-416E-A8CB-0CF0122DCE5C}" dt="2023-07-02T19:17:03.204" v="7617" actId="478"/>
          <ac:spMkLst>
            <pc:docMk/>
            <pc:sldMk cId="4258757431" sldId="473"/>
            <ac:spMk id="2" creationId="{00000000-0000-0000-0000-000000000000}"/>
          </ac:spMkLst>
        </pc:spChg>
        <pc:spChg chg="add mod ord">
          <ac:chgData name="MAZEN KHERALLAH" userId="4d8bae32aa458b2a" providerId="LiveId" clId="{D1F6DF24-7977-416E-A8CB-0CF0122DCE5C}" dt="2023-07-02T19:17:29.926" v="7625" actId="404"/>
          <ac:spMkLst>
            <pc:docMk/>
            <pc:sldMk cId="4258757431" sldId="473"/>
            <ac:spMk id="3" creationId="{8BC44936-03DF-2CFD-224C-3434E2F3431D}"/>
          </ac:spMkLst>
        </pc:spChg>
        <pc:spChg chg="mod ord">
          <ac:chgData name="MAZEN KHERALLAH" userId="4d8bae32aa458b2a" providerId="LiveId" clId="{D1F6DF24-7977-416E-A8CB-0CF0122DCE5C}" dt="2023-07-02T19:17:20.136" v="7618" actId="700"/>
          <ac:spMkLst>
            <pc:docMk/>
            <pc:sldMk cId="4258757431" sldId="473"/>
            <ac:spMk id="6" creationId="{00000000-0000-0000-0000-000000000000}"/>
          </ac:spMkLst>
        </pc:spChg>
        <pc:picChg chg="mod">
          <ac:chgData name="MAZEN KHERALLAH" userId="4d8bae32aa458b2a" providerId="LiveId" clId="{D1F6DF24-7977-416E-A8CB-0CF0122DCE5C}" dt="2023-07-06T11:33:41.852" v="9830" actId="12788"/>
          <ac:picMkLst>
            <pc:docMk/>
            <pc:sldMk cId="4258757431" sldId="473"/>
            <ac:picMk id="4" creationId="{00000000-0000-0000-0000-000000000000}"/>
          </ac:picMkLst>
        </pc:picChg>
      </pc:sldChg>
      <pc:sldChg chg="addSp modSp add mod modNotesTx">
        <pc:chgData name="MAZEN KHERALLAH" userId="4d8bae32aa458b2a" providerId="LiveId" clId="{D1F6DF24-7977-416E-A8CB-0CF0122DCE5C}" dt="2023-07-02T19:15:59.406" v="7614"/>
        <pc:sldMkLst>
          <pc:docMk/>
          <pc:sldMk cId="976663268" sldId="479"/>
        </pc:sldMkLst>
        <pc:spChg chg="add mod">
          <ac:chgData name="MAZEN KHERALLAH" userId="4d8bae32aa458b2a" providerId="LiveId" clId="{D1F6DF24-7977-416E-A8CB-0CF0122DCE5C}" dt="2023-07-02T19:04:35.365" v="7504" actId="2085"/>
          <ac:spMkLst>
            <pc:docMk/>
            <pc:sldMk cId="976663268" sldId="479"/>
            <ac:spMk id="2" creationId="{448E573D-58D8-2CCF-184D-57FBAFB94B78}"/>
          </ac:spMkLst>
        </pc:spChg>
        <pc:graphicFrameChg chg="mod">
          <ac:chgData name="MAZEN KHERALLAH" userId="4d8bae32aa458b2a" providerId="LiveId" clId="{D1F6DF24-7977-416E-A8CB-0CF0122DCE5C}" dt="2023-07-02T18:56:54.774" v="7462" actId="207"/>
          <ac:graphicFrameMkLst>
            <pc:docMk/>
            <pc:sldMk cId="976663268" sldId="479"/>
            <ac:graphicFrameMk id="7" creationId="{00000000-0000-0000-0000-000000000000}"/>
          </ac:graphicFrameMkLst>
        </pc:graphicFrameChg>
      </pc:sldChg>
      <pc:sldChg chg="addSp modSp add mod">
        <pc:chgData name="MAZEN KHERALLAH" userId="4d8bae32aa458b2a" providerId="LiveId" clId="{D1F6DF24-7977-416E-A8CB-0CF0122DCE5C}" dt="2023-07-02T19:04:42.431" v="7506" actId="2085"/>
        <pc:sldMkLst>
          <pc:docMk/>
          <pc:sldMk cId="2047726029" sldId="864"/>
        </pc:sldMkLst>
        <pc:spChg chg="add mod">
          <ac:chgData name="MAZEN KHERALLAH" userId="4d8bae32aa458b2a" providerId="LiveId" clId="{D1F6DF24-7977-416E-A8CB-0CF0122DCE5C}" dt="2023-07-02T19:04:42.431" v="7506" actId="2085"/>
          <ac:spMkLst>
            <pc:docMk/>
            <pc:sldMk cId="2047726029" sldId="864"/>
            <ac:spMk id="2" creationId="{4D7BBD99-5CD2-1018-06A9-25758BC23B29}"/>
          </ac:spMkLst>
        </pc:spChg>
        <pc:spChg chg="mod">
          <ac:chgData name="MAZEN KHERALLAH" userId="4d8bae32aa458b2a" providerId="LiveId" clId="{D1F6DF24-7977-416E-A8CB-0CF0122DCE5C}" dt="2023-07-02T18:58:00.617" v="7466" actId="1076"/>
          <ac:spMkLst>
            <pc:docMk/>
            <pc:sldMk cId="2047726029" sldId="864"/>
            <ac:spMk id="3" creationId="{00000000-0000-0000-0000-000000000000}"/>
          </ac:spMkLst>
        </pc:spChg>
        <pc:spChg chg="mod">
          <ac:chgData name="MAZEN KHERALLAH" userId="4d8bae32aa458b2a" providerId="LiveId" clId="{D1F6DF24-7977-416E-A8CB-0CF0122DCE5C}" dt="2023-07-02T18:58:12.577" v="7470" actId="1036"/>
          <ac:spMkLst>
            <pc:docMk/>
            <pc:sldMk cId="2047726029" sldId="864"/>
            <ac:spMk id="9" creationId="{00000000-0000-0000-0000-000000000000}"/>
          </ac:spMkLst>
        </pc:spChg>
        <pc:graphicFrameChg chg="mod">
          <ac:chgData name="MAZEN KHERALLAH" userId="4d8bae32aa458b2a" providerId="LiveId" clId="{D1F6DF24-7977-416E-A8CB-0CF0122DCE5C}" dt="2023-07-02T18:57:55.294" v="7465" actId="207"/>
          <ac:graphicFrameMkLst>
            <pc:docMk/>
            <pc:sldMk cId="2047726029" sldId="864"/>
            <ac:graphicFrameMk id="7" creationId="{00000000-0000-0000-0000-000000000000}"/>
          </ac:graphicFrameMkLst>
        </pc:graphicFrameChg>
      </pc:sldChg>
      <pc:sldChg chg="delSp modSp mod modNotesTx">
        <pc:chgData name="MAZEN KHERALLAH" userId="4d8bae32aa458b2a" providerId="LiveId" clId="{D1F6DF24-7977-416E-A8CB-0CF0122DCE5C}" dt="2023-07-07T14:20:25.818" v="10596" actId="6549"/>
        <pc:sldMkLst>
          <pc:docMk/>
          <pc:sldMk cId="1782731124" sldId="2081"/>
        </pc:sldMkLst>
        <pc:spChg chg="mod">
          <ac:chgData name="MAZEN KHERALLAH" userId="4d8bae32aa458b2a" providerId="LiveId" clId="{D1F6DF24-7977-416E-A8CB-0CF0122DCE5C}" dt="2023-07-07T14:20:19.320" v="10595" actId="20577"/>
          <ac:spMkLst>
            <pc:docMk/>
            <pc:sldMk cId="1782731124" sldId="2081"/>
            <ac:spMk id="2" creationId="{00000000-0000-0000-0000-000000000000}"/>
          </ac:spMkLst>
        </pc:spChg>
        <pc:graphicFrameChg chg="del">
          <ac:chgData name="MAZEN KHERALLAH" userId="4d8bae32aa458b2a" providerId="LiveId" clId="{D1F6DF24-7977-416E-A8CB-0CF0122DCE5C}" dt="2023-06-18T17:39:36.764" v="59" actId="478"/>
          <ac:graphicFrameMkLst>
            <pc:docMk/>
            <pc:sldMk cId="1782731124" sldId="2081"/>
            <ac:graphicFrameMk id="7" creationId="{5C832788-6BEA-0DA8-0E30-341723660C62}"/>
          </ac:graphicFrameMkLst>
        </pc:graphicFrameChg>
        <pc:picChg chg="del">
          <ac:chgData name="MAZEN KHERALLAH" userId="4d8bae32aa458b2a" providerId="LiveId" clId="{D1F6DF24-7977-416E-A8CB-0CF0122DCE5C}" dt="2023-06-18T17:39:38.741" v="60" actId="478"/>
          <ac:picMkLst>
            <pc:docMk/>
            <pc:sldMk cId="1782731124" sldId="2081"/>
            <ac:picMk id="6" creationId="{4123FFC7-4E81-44CE-15A0-833E2E0F90B5}"/>
          </ac:picMkLst>
        </pc:picChg>
      </pc:sldChg>
      <pc:sldChg chg="addSp delSp modSp new mod ord">
        <pc:chgData name="MAZEN KHERALLAH" userId="4d8bae32aa458b2a" providerId="LiveId" clId="{D1F6DF24-7977-416E-A8CB-0CF0122DCE5C}" dt="2023-07-10T10:59:16.813" v="13734" actId="12788"/>
        <pc:sldMkLst>
          <pc:docMk/>
          <pc:sldMk cId="767017871" sldId="2082"/>
        </pc:sldMkLst>
        <pc:spChg chg="mod">
          <ac:chgData name="MAZEN KHERALLAH" userId="4d8bae32aa458b2a" providerId="LiveId" clId="{D1F6DF24-7977-416E-A8CB-0CF0122DCE5C}" dt="2023-06-23T20:50:44.298" v="4043"/>
          <ac:spMkLst>
            <pc:docMk/>
            <pc:sldMk cId="767017871" sldId="2082"/>
            <ac:spMk id="2" creationId="{FC0959B6-51D6-44DF-C993-5714AC4D3B99}"/>
          </ac:spMkLst>
        </pc:spChg>
        <pc:spChg chg="del">
          <ac:chgData name="MAZEN KHERALLAH" userId="4d8bae32aa458b2a" providerId="LiveId" clId="{D1F6DF24-7977-416E-A8CB-0CF0122DCE5C}" dt="2023-06-18T17:47:02.502" v="72" actId="931"/>
          <ac:spMkLst>
            <pc:docMk/>
            <pc:sldMk cId="767017871" sldId="2082"/>
            <ac:spMk id="3" creationId="{D9464C15-F998-2CEC-E2A3-67C50AF0135C}"/>
          </ac:spMkLst>
        </pc:spChg>
        <pc:spChg chg="add del mod">
          <ac:chgData name="MAZEN KHERALLAH" userId="4d8bae32aa458b2a" providerId="LiveId" clId="{D1F6DF24-7977-416E-A8CB-0CF0122DCE5C}" dt="2023-07-02T19:49:46.821" v="7640" actId="931"/>
          <ac:spMkLst>
            <pc:docMk/>
            <pc:sldMk cId="767017871" sldId="2082"/>
            <ac:spMk id="4" creationId="{ACAC5D70-F3E7-98D8-ADCF-DD6C200366F3}"/>
          </ac:spMkLst>
        </pc:spChg>
        <pc:spChg chg="add del mod">
          <ac:chgData name="MAZEN KHERALLAH" userId="4d8bae32aa458b2a" providerId="LiveId" clId="{D1F6DF24-7977-416E-A8CB-0CF0122DCE5C}" dt="2023-07-10T10:59:00.965" v="13729" actId="931"/>
          <ac:spMkLst>
            <pc:docMk/>
            <pc:sldMk cId="767017871" sldId="2082"/>
            <ac:spMk id="4" creationId="{FB8E8CDF-CD09-BC0D-B2A1-B16F4A9324DC}"/>
          </ac:spMkLst>
        </pc:spChg>
        <pc:spChg chg="add mod">
          <ac:chgData name="MAZEN KHERALLAH" userId="4d8bae32aa458b2a" providerId="LiveId" clId="{D1F6DF24-7977-416E-A8CB-0CF0122DCE5C}" dt="2023-07-02T20:17:39.345" v="7887"/>
          <ac:spMkLst>
            <pc:docMk/>
            <pc:sldMk cId="767017871" sldId="2082"/>
            <ac:spMk id="8" creationId="{F5D82B53-F66C-D931-8AE3-0CA4E6AF66E1}"/>
          </ac:spMkLst>
        </pc:spChg>
        <pc:picChg chg="add del mod">
          <ac:chgData name="MAZEN KHERALLAH" userId="4d8bae32aa458b2a" providerId="LiveId" clId="{D1F6DF24-7977-416E-A8CB-0CF0122DCE5C}" dt="2023-07-02T19:49:23.421" v="7639" actId="478"/>
          <ac:picMkLst>
            <pc:docMk/>
            <pc:sldMk cId="767017871" sldId="2082"/>
            <ac:picMk id="5" creationId="{551A26F1-C7FA-327D-2F05-BBF02ED9EA2C}"/>
          </ac:picMkLst>
        </pc:picChg>
        <pc:picChg chg="add mod">
          <ac:chgData name="MAZEN KHERALLAH" userId="4d8bae32aa458b2a" providerId="LiveId" clId="{D1F6DF24-7977-416E-A8CB-0CF0122DCE5C}" dt="2023-07-10T10:59:16.813" v="13734" actId="12788"/>
          <ac:picMkLst>
            <pc:docMk/>
            <pc:sldMk cId="767017871" sldId="2082"/>
            <ac:picMk id="6" creationId="{A8B62A8F-B6A3-2F7D-41E2-D55EDA2991BD}"/>
          </ac:picMkLst>
        </pc:picChg>
        <pc:picChg chg="add del mod">
          <ac:chgData name="MAZEN KHERALLAH" userId="4d8bae32aa458b2a" providerId="LiveId" clId="{D1F6DF24-7977-416E-A8CB-0CF0122DCE5C}" dt="2023-07-10T10:58:37.916" v="13728" actId="478"/>
          <ac:picMkLst>
            <pc:docMk/>
            <pc:sldMk cId="767017871" sldId="2082"/>
            <ac:picMk id="7" creationId="{7B2E5632-C367-D80A-B0A0-E967AA4E30DA}"/>
          </ac:picMkLst>
        </pc:picChg>
      </pc:sldChg>
      <pc:sldChg chg="addSp delSp modSp new del mod setBg">
        <pc:chgData name="MAZEN KHERALLAH" userId="4d8bae32aa458b2a" providerId="LiveId" clId="{D1F6DF24-7977-416E-A8CB-0CF0122DCE5C}" dt="2023-06-18T17:46:43.896" v="70" actId="47"/>
        <pc:sldMkLst>
          <pc:docMk/>
          <pc:sldMk cId="3628910762" sldId="2082"/>
        </pc:sldMkLst>
        <pc:spChg chg="mod">
          <ac:chgData name="MAZEN KHERALLAH" userId="4d8bae32aa458b2a" providerId="LiveId" clId="{D1F6DF24-7977-416E-A8CB-0CF0122DCE5C}" dt="2023-06-18T17:40:38.902" v="68" actId="26606"/>
          <ac:spMkLst>
            <pc:docMk/>
            <pc:sldMk cId="3628910762" sldId="2082"/>
            <ac:spMk id="2" creationId="{2EBCFFE6-8C35-77FA-4702-AE10AFA42FA8}"/>
          </ac:spMkLst>
        </pc:spChg>
        <pc:spChg chg="del">
          <ac:chgData name="MAZEN KHERALLAH" userId="4d8bae32aa458b2a" providerId="LiveId" clId="{D1F6DF24-7977-416E-A8CB-0CF0122DCE5C}" dt="2023-06-18T17:40:18.407" v="62" actId="931"/>
          <ac:spMkLst>
            <pc:docMk/>
            <pc:sldMk cId="3628910762" sldId="2082"/>
            <ac:spMk id="3" creationId="{46D839BD-11E3-42A4-350A-E9A1444BC73F}"/>
          </ac:spMkLst>
        </pc:spChg>
        <pc:spChg chg="add">
          <ac:chgData name="MAZEN KHERALLAH" userId="4d8bae32aa458b2a" providerId="LiveId" clId="{D1F6DF24-7977-416E-A8CB-0CF0122DCE5C}" dt="2023-06-18T17:40:38.902" v="68" actId="26606"/>
          <ac:spMkLst>
            <pc:docMk/>
            <pc:sldMk cId="3628910762" sldId="2082"/>
            <ac:spMk id="9" creationId="{7FB73FC6-6BF8-D7BE-D4FB-4FCE187E8A0E}"/>
          </ac:spMkLst>
        </pc:spChg>
        <pc:spChg chg="add">
          <ac:chgData name="MAZEN KHERALLAH" userId="4d8bae32aa458b2a" providerId="LiveId" clId="{D1F6DF24-7977-416E-A8CB-0CF0122DCE5C}" dt="2023-06-18T17:40:38.902" v="68" actId="26606"/>
          <ac:spMkLst>
            <pc:docMk/>
            <pc:sldMk cId="3628910762" sldId="2082"/>
            <ac:spMk id="12" creationId="{284B70D5-875B-433D-BDBD-1522A85D6C1D}"/>
          </ac:spMkLst>
        </pc:spChg>
        <pc:spChg chg="add">
          <ac:chgData name="MAZEN KHERALLAH" userId="4d8bae32aa458b2a" providerId="LiveId" clId="{D1F6DF24-7977-416E-A8CB-0CF0122DCE5C}" dt="2023-06-18T17:40:38.902" v="68" actId="26606"/>
          <ac:spMkLst>
            <pc:docMk/>
            <pc:sldMk cId="3628910762" sldId="2082"/>
            <ac:spMk id="16" creationId="{1E299956-A9E7-4FC1-A0B1-D590CA9730E8}"/>
          </ac:spMkLst>
        </pc:spChg>
        <pc:spChg chg="add">
          <ac:chgData name="MAZEN KHERALLAH" userId="4d8bae32aa458b2a" providerId="LiveId" clId="{D1F6DF24-7977-416E-A8CB-0CF0122DCE5C}" dt="2023-06-18T17:40:38.902" v="68" actId="26606"/>
          <ac:spMkLst>
            <pc:docMk/>
            <pc:sldMk cId="3628910762" sldId="2082"/>
            <ac:spMk id="18" creationId="{17FC539C-B783-4B03-9F9E-D13430F3F64F}"/>
          </ac:spMkLst>
        </pc:spChg>
        <pc:picChg chg="add del mod">
          <ac:chgData name="MAZEN KHERALLAH" userId="4d8bae32aa458b2a" providerId="LiveId" clId="{D1F6DF24-7977-416E-A8CB-0CF0122DCE5C}" dt="2023-06-18T17:46:40.540" v="69" actId="478"/>
          <ac:picMkLst>
            <pc:docMk/>
            <pc:sldMk cId="3628910762" sldId="2082"/>
            <ac:picMk id="5" creationId="{2FE089DE-F334-C8A8-A360-A37FFCC72E6D}"/>
          </ac:picMkLst>
        </pc:picChg>
        <pc:cxnChg chg="add">
          <ac:chgData name="MAZEN KHERALLAH" userId="4d8bae32aa458b2a" providerId="LiveId" clId="{D1F6DF24-7977-416E-A8CB-0CF0122DCE5C}" dt="2023-06-18T17:40:38.902" v="68" actId="26606"/>
          <ac:cxnSpMkLst>
            <pc:docMk/>
            <pc:sldMk cId="3628910762" sldId="2082"/>
            <ac:cxnSpMk id="14" creationId="{C947DF4A-614C-4B4C-8B80-E5B9D8E8CFED}"/>
          </ac:cxnSpMkLst>
        </pc:cxnChg>
      </pc:sldChg>
      <pc:sldChg chg="addSp delSp modSp new mod ord modNotesTx">
        <pc:chgData name="MAZEN KHERALLAH" userId="4d8bae32aa458b2a" providerId="LiveId" clId="{D1F6DF24-7977-416E-A8CB-0CF0122DCE5C}" dt="2023-07-06T11:15:24.259" v="9717"/>
        <pc:sldMkLst>
          <pc:docMk/>
          <pc:sldMk cId="4002235906" sldId="2083"/>
        </pc:sldMkLst>
        <pc:spChg chg="mod">
          <ac:chgData name="MAZEN KHERALLAH" userId="4d8bae32aa458b2a" providerId="LiveId" clId="{D1F6DF24-7977-416E-A8CB-0CF0122DCE5C}" dt="2023-06-23T20:51:06.109" v="4047" actId="6549"/>
          <ac:spMkLst>
            <pc:docMk/>
            <pc:sldMk cId="4002235906" sldId="2083"/>
            <ac:spMk id="2" creationId="{54A113CF-025A-FA1D-673C-EA166B7458BA}"/>
          </ac:spMkLst>
        </pc:spChg>
        <pc:spChg chg="del">
          <ac:chgData name="MAZEN KHERALLAH" userId="4d8bae32aa458b2a" providerId="LiveId" clId="{D1F6DF24-7977-416E-A8CB-0CF0122DCE5C}" dt="2023-06-22T02:51:19.339" v="96" actId="1032"/>
          <ac:spMkLst>
            <pc:docMk/>
            <pc:sldMk cId="4002235906" sldId="2083"/>
            <ac:spMk id="3" creationId="{85CEC71B-A44A-10B3-A6BF-77F5869D6FB7}"/>
          </ac:spMkLst>
        </pc:spChg>
        <pc:spChg chg="add del mod">
          <ac:chgData name="MAZEN KHERALLAH" userId="4d8bae32aa458b2a" providerId="LiveId" clId="{D1F6DF24-7977-416E-A8CB-0CF0122DCE5C}" dt="2023-06-22T13:00:27.482" v="1430"/>
          <ac:spMkLst>
            <pc:docMk/>
            <pc:sldMk cId="4002235906" sldId="2083"/>
            <ac:spMk id="6" creationId="{177E633E-525B-05D5-EE8C-0B1E0A321F0B}"/>
          </ac:spMkLst>
        </pc:spChg>
        <pc:graphicFrameChg chg="add del mod modGraphic">
          <ac:chgData name="MAZEN KHERALLAH" userId="4d8bae32aa458b2a" providerId="LiveId" clId="{D1F6DF24-7977-416E-A8CB-0CF0122DCE5C}" dt="2023-06-22T13:00:22.559" v="1429" actId="21"/>
          <ac:graphicFrameMkLst>
            <pc:docMk/>
            <pc:sldMk cId="4002235906" sldId="2083"/>
            <ac:graphicFrameMk id="4" creationId="{09462C21-B908-0DA3-D5AC-8E9C9D7A84DE}"/>
          </ac:graphicFrameMkLst>
        </pc:graphicFrameChg>
        <pc:graphicFrameChg chg="add mod modGraphic">
          <ac:chgData name="MAZEN KHERALLAH" userId="4d8bae32aa458b2a" providerId="LiveId" clId="{D1F6DF24-7977-416E-A8CB-0CF0122DCE5C}" dt="2023-06-27T19:31:08.118" v="5421" actId="12100"/>
          <ac:graphicFrameMkLst>
            <pc:docMk/>
            <pc:sldMk cId="4002235906" sldId="2083"/>
            <ac:graphicFrameMk id="7" creationId="{CFD7499C-1EE6-31C1-3370-51AFC72996A4}"/>
          </ac:graphicFrameMkLst>
        </pc:graphicFrameChg>
        <pc:picChg chg="add del mod">
          <ac:chgData name="MAZEN KHERALLAH" userId="4d8bae32aa458b2a" providerId="LiveId" clId="{D1F6DF24-7977-416E-A8CB-0CF0122DCE5C}" dt="2023-06-22T02:49:57.837" v="86" actId="478"/>
          <ac:picMkLst>
            <pc:docMk/>
            <pc:sldMk cId="4002235906" sldId="2083"/>
            <ac:picMk id="1026" creationId="{D49C2EA5-82E9-4C8D-0FD6-08298B15EC6B}"/>
          </ac:picMkLst>
        </pc:picChg>
        <pc:picChg chg="add del mod">
          <ac:chgData name="MAZEN KHERALLAH" userId="4d8bae32aa458b2a" providerId="LiveId" clId="{D1F6DF24-7977-416E-A8CB-0CF0122DCE5C}" dt="2023-06-22T03:14:11.013" v="962" actId="21"/>
          <ac:picMkLst>
            <pc:docMk/>
            <pc:sldMk cId="4002235906" sldId="2083"/>
            <ac:picMk id="1028" creationId="{E2DCCA66-E546-6D2F-51AC-E6D69000968F}"/>
          </ac:picMkLst>
        </pc:picChg>
      </pc:sldChg>
      <pc:sldChg chg="addSp delSp modSp add mod ord modClrScheme chgLayout modNotesTx">
        <pc:chgData name="MAZEN KHERALLAH" userId="4d8bae32aa458b2a" providerId="LiveId" clId="{D1F6DF24-7977-416E-A8CB-0CF0122DCE5C}" dt="2023-06-27T19:35:07.469" v="5479" actId="1036"/>
        <pc:sldMkLst>
          <pc:docMk/>
          <pc:sldMk cId="669719677" sldId="2084"/>
        </pc:sldMkLst>
        <pc:spChg chg="del">
          <ac:chgData name="MAZEN KHERALLAH" userId="4d8bae32aa458b2a" providerId="LiveId" clId="{D1F6DF24-7977-416E-A8CB-0CF0122DCE5C}" dt="2023-06-23T20:07:11.514" v="3164" actId="700"/>
          <ac:spMkLst>
            <pc:docMk/>
            <pc:sldMk cId="669719677" sldId="2084"/>
            <ac:spMk id="2" creationId="{54A113CF-025A-FA1D-673C-EA166B7458BA}"/>
          </ac:spMkLst>
        </pc:spChg>
        <pc:spChg chg="del">
          <ac:chgData name="MAZEN KHERALLAH" userId="4d8bae32aa458b2a" providerId="LiveId" clId="{D1F6DF24-7977-416E-A8CB-0CF0122DCE5C}" dt="2023-06-23T20:07:07.133" v="3163" actId="478"/>
          <ac:spMkLst>
            <pc:docMk/>
            <pc:sldMk cId="669719677" sldId="2084"/>
            <ac:spMk id="3" creationId="{85CEC71B-A44A-10B3-A6BF-77F5869D6FB7}"/>
          </ac:spMkLst>
        </pc:spChg>
        <pc:spChg chg="add mod">
          <ac:chgData name="MAZEN KHERALLAH" userId="4d8bae32aa458b2a" providerId="LiveId" clId="{D1F6DF24-7977-416E-A8CB-0CF0122DCE5C}" dt="2023-06-27T19:35:07.469" v="5479" actId="1036"/>
          <ac:spMkLst>
            <pc:docMk/>
            <pc:sldMk cId="669719677" sldId="2084"/>
            <ac:spMk id="3" creationId="{DF1F5C36-1C68-6B8A-D284-8F2944BB0D82}"/>
          </ac:spMkLst>
        </pc:spChg>
        <pc:spChg chg="add mod">
          <ac:chgData name="MAZEN KHERALLAH" userId="4d8bae32aa458b2a" providerId="LiveId" clId="{D1F6DF24-7977-416E-A8CB-0CF0122DCE5C}" dt="2023-06-23T20:13:45.372" v="3429" actId="1038"/>
          <ac:spMkLst>
            <pc:docMk/>
            <pc:sldMk cId="669719677" sldId="2084"/>
            <ac:spMk id="10" creationId="{F4A5BA87-B333-A7A9-F37B-A6507530FA9D}"/>
          </ac:spMkLst>
        </pc:spChg>
        <pc:spChg chg="add mod">
          <ac:chgData name="MAZEN KHERALLAH" userId="4d8bae32aa458b2a" providerId="LiveId" clId="{D1F6DF24-7977-416E-A8CB-0CF0122DCE5C}" dt="2023-06-23T20:13:45.372" v="3429" actId="1038"/>
          <ac:spMkLst>
            <pc:docMk/>
            <pc:sldMk cId="669719677" sldId="2084"/>
            <ac:spMk id="11" creationId="{A0BC7A50-D7EB-847E-9515-0D153F95C52B}"/>
          </ac:spMkLst>
        </pc:spChg>
        <pc:spChg chg="add mod">
          <ac:chgData name="MAZEN KHERALLAH" userId="4d8bae32aa458b2a" providerId="LiveId" clId="{D1F6DF24-7977-416E-A8CB-0CF0122DCE5C}" dt="2023-06-23T20:13:45.372" v="3429" actId="1038"/>
          <ac:spMkLst>
            <pc:docMk/>
            <pc:sldMk cId="669719677" sldId="2084"/>
            <ac:spMk id="12" creationId="{4B5D7AC9-552D-EF2D-51FF-BE12AF06BA9E}"/>
          </ac:spMkLst>
        </pc:spChg>
        <pc:spChg chg="add mod">
          <ac:chgData name="MAZEN KHERALLAH" userId="4d8bae32aa458b2a" providerId="LiveId" clId="{D1F6DF24-7977-416E-A8CB-0CF0122DCE5C}" dt="2023-06-23T20:13:45.372" v="3429" actId="1038"/>
          <ac:spMkLst>
            <pc:docMk/>
            <pc:sldMk cId="669719677" sldId="2084"/>
            <ac:spMk id="13" creationId="{FB623E0C-B8DA-0F54-F05E-AA966F90E83C}"/>
          </ac:spMkLst>
        </pc:spChg>
        <pc:spChg chg="add mod">
          <ac:chgData name="MAZEN KHERALLAH" userId="4d8bae32aa458b2a" providerId="LiveId" clId="{D1F6DF24-7977-416E-A8CB-0CF0122DCE5C}" dt="2023-06-23T20:13:45.372" v="3429" actId="1038"/>
          <ac:spMkLst>
            <pc:docMk/>
            <pc:sldMk cId="669719677" sldId="2084"/>
            <ac:spMk id="14" creationId="{5D31821E-59FA-E6A7-F2A6-731BAB69BC9B}"/>
          </ac:spMkLst>
        </pc:spChg>
        <pc:spChg chg="add mod">
          <ac:chgData name="MAZEN KHERALLAH" userId="4d8bae32aa458b2a" providerId="LiveId" clId="{D1F6DF24-7977-416E-A8CB-0CF0122DCE5C}" dt="2023-06-23T20:13:45.372" v="3429" actId="1038"/>
          <ac:spMkLst>
            <pc:docMk/>
            <pc:sldMk cId="669719677" sldId="2084"/>
            <ac:spMk id="15" creationId="{6FF3609A-75B8-D9D4-143B-E6C557EEBD7D}"/>
          </ac:spMkLst>
        </pc:spChg>
        <pc:spChg chg="add mod">
          <ac:chgData name="MAZEN KHERALLAH" userId="4d8bae32aa458b2a" providerId="LiveId" clId="{D1F6DF24-7977-416E-A8CB-0CF0122DCE5C}" dt="2023-06-23T20:17:26.598" v="3460" actId="208"/>
          <ac:spMkLst>
            <pc:docMk/>
            <pc:sldMk cId="669719677" sldId="2084"/>
            <ac:spMk id="16" creationId="{848FEB84-CF79-D4D5-BCC4-DD3F5CBC0A1C}"/>
          </ac:spMkLst>
        </pc:spChg>
        <pc:spChg chg="add mod">
          <ac:chgData name="MAZEN KHERALLAH" userId="4d8bae32aa458b2a" providerId="LiveId" clId="{D1F6DF24-7977-416E-A8CB-0CF0122DCE5C}" dt="2023-06-23T20:17:54.188" v="3468" actId="207"/>
          <ac:spMkLst>
            <pc:docMk/>
            <pc:sldMk cId="669719677" sldId="2084"/>
            <ac:spMk id="22" creationId="{9F386421-63ED-5098-6679-48C714A4E966}"/>
          </ac:spMkLst>
        </pc:spChg>
        <pc:spChg chg="add mod">
          <ac:chgData name="MAZEN KHERALLAH" userId="4d8bae32aa458b2a" providerId="LiveId" clId="{D1F6DF24-7977-416E-A8CB-0CF0122DCE5C}" dt="2023-06-23T20:17:54.188" v="3468" actId="207"/>
          <ac:spMkLst>
            <pc:docMk/>
            <pc:sldMk cId="669719677" sldId="2084"/>
            <ac:spMk id="23" creationId="{F797EB68-2CA3-454B-346D-3D5DD624A752}"/>
          </ac:spMkLst>
        </pc:spChg>
        <pc:spChg chg="add del mod">
          <ac:chgData name="MAZEN KHERALLAH" userId="4d8bae32aa458b2a" providerId="LiveId" clId="{D1F6DF24-7977-416E-A8CB-0CF0122DCE5C}" dt="2023-06-23T20:17:54.188" v="3468" actId="207"/>
          <ac:spMkLst>
            <pc:docMk/>
            <pc:sldMk cId="669719677" sldId="2084"/>
            <ac:spMk id="24" creationId="{9EEF13A7-1E88-C08A-8561-DB0C09AB2FCD}"/>
          </ac:spMkLst>
        </pc:spChg>
        <pc:spChg chg="add mod">
          <ac:chgData name="MAZEN KHERALLAH" userId="4d8bae32aa458b2a" providerId="LiveId" clId="{D1F6DF24-7977-416E-A8CB-0CF0122DCE5C}" dt="2023-06-23T20:16:43.880" v="3459" actId="207"/>
          <ac:spMkLst>
            <pc:docMk/>
            <pc:sldMk cId="669719677" sldId="2084"/>
            <ac:spMk id="25" creationId="{0E062BEC-727E-5C26-78C8-1E51EE6C472F}"/>
          </ac:spMkLst>
        </pc:spChg>
        <pc:spChg chg="add mod">
          <ac:chgData name="MAZEN KHERALLAH" userId="4d8bae32aa458b2a" providerId="LiveId" clId="{D1F6DF24-7977-416E-A8CB-0CF0122DCE5C}" dt="2023-06-23T20:16:43.880" v="3459" actId="207"/>
          <ac:spMkLst>
            <pc:docMk/>
            <pc:sldMk cId="669719677" sldId="2084"/>
            <ac:spMk id="26" creationId="{D777C72A-2C68-81E5-FD47-AEF3DC7988B7}"/>
          </ac:spMkLst>
        </pc:spChg>
        <pc:spChg chg="add mod">
          <ac:chgData name="MAZEN KHERALLAH" userId="4d8bae32aa458b2a" providerId="LiveId" clId="{D1F6DF24-7977-416E-A8CB-0CF0122DCE5C}" dt="2023-06-23T20:16:43.880" v="3459" actId="207"/>
          <ac:spMkLst>
            <pc:docMk/>
            <pc:sldMk cId="669719677" sldId="2084"/>
            <ac:spMk id="27" creationId="{11E0BC20-5C6F-F4F2-A6EF-D2602E0B7114}"/>
          </ac:spMkLst>
        </pc:spChg>
        <pc:spChg chg="add mod">
          <ac:chgData name="MAZEN KHERALLAH" userId="4d8bae32aa458b2a" providerId="LiveId" clId="{D1F6DF24-7977-416E-A8CB-0CF0122DCE5C}" dt="2023-06-23T20:16:43.880" v="3459" actId="207"/>
          <ac:spMkLst>
            <pc:docMk/>
            <pc:sldMk cId="669719677" sldId="2084"/>
            <ac:spMk id="28" creationId="{CD385ED2-07BB-9624-8EFF-E123EA79EBB2}"/>
          </ac:spMkLst>
        </pc:spChg>
        <pc:spChg chg="add mod">
          <ac:chgData name="MAZEN KHERALLAH" userId="4d8bae32aa458b2a" providerId="LiveId" clId="{D1F6DF24-7977-416E-A8CB-0CF0122DCE5C}" dt="2023-06-27T18:53:40.445" v="5148" actId="20577"/>
          <ac:spMkLst>
            <pc:docMk/>
            <pc:sldMk cId="669719677" sldId="2084"/>
            <ac:spMk id="29" creationId="{EA5D8358-BB2D-A921-4648-734D1E3AD9F9}"/>
          </ac:spMkLst>
        </pc:spChg>
        <pc:spChg chg="add del mod">
          <ac:chgData name="MAZEN KHERALLAH" userId="4d8bae32aa458b2a" providerId="LiveId" clId="{D1F6DF24-7977-416E-A8CB-0CF0122DCE5C}" dt="2023-06-23T20:04:55.003" v="3147" actId="478"/>
          <ac:spMkLst>
            <pc:docMk/>
            <pc:sldMk cId="669719677" sldId="2084"/>
            <ac:spMk id="30" creationId="{2F296AF5-9CC0-E847-3647-07982C7CDF11}"/>
          </ac:spMkLst>
        </pc:spChg>
        <pc:spChg chg="add mod">
          <ac:chgData name="MAZEN KHERALLAH" userId="4d8bae32aa458b2a" providerId="LiveId" clId="{D1F6DF24-7977-416E-A8CB-0CF0122DCE5C}" dt="2023-06-23T20:13:45.372" v="3429" actId="1038"/>
          <ac:spMkLst>
            <pc:docMk/>
            <pc:sldMk cId="669719677" sldId="2084"/>
            <ac:spMk id="31" creationId="{EBE78495-5F5F-81AA-FFFB-DAC8738BE478}"/>
          </ac:spMkLst>
        </pc:spChg>
        <pc:spChg chg="add mod">
          <ac:chgData name="MAZEN KHERALLAH" userId="4d8bae32aa458b2a" providerId="LiveId" clId="{D1F6DF24-7977-416E-A8CB-0CF0122DCE5C}" dt="2023-06-23T20:15:31.752" v="3454" actId="1036"/>
          <ac:spMkLst>
            <pc:docMk/>
            <pc:sldMk cId="669719677" sldId="2084"/>
            <ac:spMk id="32" creationId="{C8A18C72-736C-6311-79F6-3A83C11F0E39}"/>
          </ac:spMkLst>
        </pc:spChg>
        <pc:spChg chg="add mod">
          <ac:chgData name="MAZEN KHERALLAH" userId="4d8bae32aa458b2a" providerId="LiveId" clId="{D1F6DF24-7977-416E-A8CB-0CF0122DCE5C}" dt="2023-06-23T20:14:40.649" v="3431" actId="555"/>
          <ac:spMkLst>
            <pc:docMk/>
            <pc:sldMk cId="669719677" sldId="2084"/>
            <ac:spMk id="33" creationId="{1B128246-6176-6DDB-CC9A-A5B7FEC258C4}"/>
          </ac:spMkLst>
        </pc:spChg>
        <pc:spChg chg="add mod">
          <ac:chgData name="MAZEN KHERALLAH" userId="4d8bae32aa458b2a" providerId="LiveId" clId="{D1F6DF24-7977-416E-A8CB-0CF0122DCE5C}" dt="2023-06-23T20:15:07.580" v="3442" actId="1036"/>
          <ac:spMkLst>
            <pc:docMk/>
            <pc:sldMk cId="669719677" sldId="2084"/>
            <ac:spMk id="34" creationId="{03829C50-8F33-B96F-2A39-FE0D0AB213F6}"/>
          </ac:spMkLst>
        </pc:spChg>
        <pc:spChg chg="add mod">
          <ac:chgData name="MAZEN KHERALLAH" userId="4d8bae32aa458b2a" providerId="LiveId" clId="{D1F6DF24-7977-416E-A8CB-0CF0122DCE5C}" dt="2023-06-23T20:15:26.963" v="3451" actId="1036"/>
          <ac:spMkLst>
            <pc:docMk/>
            <pc:sldMk cId="669719677" sldId="2084"/>
            <ac:spMk id="35" creationId="{1163B1D1-C38E-B544-C635-000C21965DB6}"/>
          </ac:spMkLst>
        </pc:spChg>
        <pc:spChg chg="add mod">
          <ac:chgData name="MAZEN KHERALLAH" userId="4d8bae32aa458b2a" providerId="LiveId" clId="{D1F6DF24-7977-416E-A8CB-0CF0122DCE5C}" dt="2023-06-23T20:13:45.372" v="3429" actId="1038"/>
          <ac:spMkLst>
            <pc:docMk/>
            <pc:sldMk cId="669719677" sldId="2084"/>
            <ac:spMk id="36" creationId="{27C48444-8ACA-E0F8-BFB7-1D155C6F1DDB}"/>
          </ac:spMkLst>
        </pc:spChg>
        <pc:spChg chg="add mod">
          <ac:chgData name="MAZEN KHERALLAH" userId="4d8bae32aa458b2a" providerId="LiveId" clId="{D1F6DF24-7977-416E-A8CB-0CF0122DCE5C}" dt="2023-06-23T20:13:45.372" v="3429" actId="1038"/>
          <ac:spMkLst>
            <pc:docMk/>
            <pc:sldMk cId="669719677" sldId="2084"/>
            <ac:spMk id="37" creationId="{E5EC1DF0-0706-0057-E5FA-1CDE7E1AE7EB}"/>
          </ac:spMkLst>
        </pc:spChg>
        <pc:spChg chg="add mod">
          <ac:chgData name="MAZEN KHERALLAH" userId="4d8bae32aa458b2a" providerId="LiveId" clId="{D1F6DF24-7977-416E-A8CB-0CF0122DCE5C}" dt="2023-06-23T20:13:45.372" v="3429" actId="1038"/>
          <ac:spMkLst>
            <pc:docMk/>
            <pc:sldMk cId="669719677" sldId="2084"/>
            <ac:spMk id="38" creationId="{8AD6430E-8E2E-9348-7B20-EDFB7C28BFC1}"/>
          </ac:spMkLst>
        </pc:spChg>
        <pc:spChg chg="add mod">
          <ac:chgData name="MAZEN KHERALLAH" userId="4d8bae32aa458b2a" providerId="LiveId" clId="{D1F6DF24-7977-416E-A8CB-0CF0122DCE5C}" dt="2023-06-23T20:14:21.989" v="3430" actId="313"/>
          <ac:spMkLst>
            <pc:docMk/>
            <pc:sldMk cId="669719677" sldId="2084"/>
            <ac:spMk id="39" creationId="{0E39F366-32BA-B28B-F4D5-CF0087746F86}"/>
          </ac:spMkLst>
        </pc:spChg>
        <pc:spChg chg="add mod">
          <ac:chgData name="MAZEN KHERALLAH" userId="4d8bae32aa458b2a" providerId="LiveId" clId="{D1F6DF24-7977-416E-A8CB-0CF0122DCE5C}" dt="2023-06-23T20:16:02.350" v="3456" actId="207"/>
          <ac:spMkLst>
            <pc:docMk/>
            <pc:sldMk cId="669719677" sldId="2084"/>
            <ac:spMk id="40" creationId="{6FCFE2CC-291B-8D48-5409-55BEC0131B79}"/>
          </ac:spMkLst>
        </pc:spChg>
        <pc:spChg chg="add mod">
          <ac:chgData name="MAZEN KHERALLAH" userId="4d8bae32aa458b2a" providerId="LiveId" clId="{D1F6DF24-7977-416E-A8CB-0CF0122DCE5C}" dt="2023-06-23T20:16:02.350" v="3456" actId="207"/>
          <ac:spMkLst>
            <pc:docMk/>
            <pc:sldMk cId="669719677" sldId="2084"/>
            <ac:spMk id="41" creationId="{58A89612-585E-FACF-49CB-E07A335DBFB0}"/>
          </ac:spMkLst>
        </pc:spChg>
        <pc:spChg chg="add mod">
          <ac:chgData name="MAZEN KHERALLAH" userId="4d8bae32aa458b2a" providerId="LiveId" clId="{D1F6DF24-7977-416E-A8CB-0CF0122DCE5C}" dt="2023-06-23T20:16:02.350" v="3456" actId="207"/>
          <ac:spMkLst>
            <pc:docMk/>
            <pc:sldMk cId="669719677" sldId="2084"/>
            <ac:spMk id="42" creationId="{3A6AEB16-17CD-737B-6670-6B19938ED603}"/>
          </ac:spMkLst>
        </pc:spChg>
        <pc:spChg chg="add mod">
          <ac:chgData name="MAZEN KHERALLAH" userId="4d8bae32aa458b2a" providerId="LiveId" clId="{D1F6DF24-7977-416E-A8CB-0CF0122DCE5C}" dt="2023-06-23T20:16:02.350" v="3456" actId="207"/>
          <ac:spMkLst>
            <pc:docMk/>
            <pc:sldMk cId="669719677" sldId="2084"/>
            <ac:spMk id="43" creationId="{94F8C0A8-2359-62D6-662D-593B52ADD226}"/>
          </ac:spMkLst>
        </pc:spChg>
        <pc:picChg chg="del mod">
          <ac:chgData name="MAZEN KHERALLAH" userId="4d8bae32aa458b2a" providerId="LiveId" clId="{D1F6DF24-7977-416E-A8CB-0CF0122DCE5C}" dt="2023-06-23T20:13:36.341" v="3369" actId="478"/>
          <ac:picMkLst>
            <pc:docMk/>
            <pc:sldMk cId="669719677" sldId="2084"/>
            <ac:picMk id="1028" creationId="{E2DCCA66-E546-6D2F-51AC-E6D69000968F}"/>
          </ac:picMkLst>
        </pc:picChg>
        <pc:cxnChg chg="add mod">
          <ac:chgData name="MAZEN KHERALLAH" userId="4d8bae32aa458b2a" providerId="LiveId" clId="{D1F6DF24-7977-416E-A8CB-0CF0122DCE5C}" dt="2023-06-23T20:17:35.132" v="3466" actId="1037"/>
          <ac:cxnSpMkLst>
            <pc:docMk/>
            <pc:sldMk cId="669719677" sldId="2084"/>
            <ac:cxnSpMk id="5" creationId="{5488959F-8500-6A8F-C200-B96A7BC64D15}"/>
          </ac:cxnSpMkLst>
        </pc:cxnChg>
        <pc:cxnChg chg="add del mod">
          <ac:chgData name="MAZEN KHERALLAH" userId="4d8bae32aa458b2a" providerId="LiveId" clId="{D1F6DF24-7977-416E-A8CB-0CF0122DCE5C}" dt="2023-06-23T19:55:34.185" v="2875" actId="478"/>
          <ac:cxnSpMkLst>
            <pc:docMk/>
            <pc:sldMk cId="669719677" sldId="2084"/>
            <ac:cxnSpMk id="6" creationId="{A8603C43-3F72-F001-EDEB-2DDFC454E179}"/>
          </ac:cxnSpMkLst>
        </pc:cxnChg>
        <pc:cxnChg chg="add mod">
          <ac:chgData name="MAZEN KHERALLAH" userId="4d8bae32aa458b2a" providerId="LiveId" clId="{D1F6DF24-7977-416E-A8CB-0CF0122DCE5C}" dt="2023-06-23T20:13:45.372" v="3429" actId="1038"/>
          <ac:cxnSpMkLst>
            <pc:docMk/>
            <pc:sldMk cId="669719677" sldId="2084"/>
            <ac:cxnSpMk id="7" creationId="{91064F8C-6436-6B1D-48CC-0F7BBAEBED56}"/>
          </ac:cxnSpMkLst>
        </pc:cxnChg>
        <pc:cxnChg chg="add mod">
          <ac:chgData name="MAZEN KHERALLAH" userId="4d8bae32aa458b2a" providerId="LiveId" clId="{D1F6DF24-7977-416E-A8CB-0CF0122DCE5C}" dt="2023-06-23T20:13:45.372" v="3429" actId="1038"/>
          <ac:cxnSpMkLst>
            <pc:docMk/>
            <pc:sldMk cId="669719677" sldId="2084"/>
            <ac:cxnSpMk id="18" creationId="{A313DB69-19DE-32BA-951D-BA036F680CD5}"/>
          </ac:cxnSpMkLst>
        </pc:cxnChg>
        <pc:cxnChg chg="add mod">
          <ac:chgData name="MAZEN KHERALLAH" userId="4d8bae32aa458b2a" providerId="LiveId" clId="{D1F6DF24-7977-416E-A8CB-0CF0122DCE5C}" dt="2023-06-23T20:13:45.372" v="3429" actId="1038"/>
          <ac:cxnSpMkLst>
            <pc:docMk/>
            <pc:sldMk cId="669719677" sldId="2084"/>
            <ac:cxnSpMk id="19" creationId="{9CD882FC-0730-4838-D899-9F6AF5863E7C}"/>
          </ac:cxnSpMkLst>
        </pc:cxnChg>
        <pc:cxnChg chg="add mod">
          <ac:chgData name="MAZEN KHERALLAH" userId="4d8bae32aa458b2a" providerId="LiveId" clId="{D1F6DF24-7977-416E-A8CB-0CF0122DCE5C}" dt="2023-06-23T20:13:45.372" v="3429" actId="1038"/>
          <ac:cxnSpMkLst>
            <pc:docMk/>
            <pc:sldMk cId="669719677" sldId="2084"/>
            <ac:cxnSpMk id="20" creationId="{8A20BB70-78B9-84DC-D2FD-D780AE358B4C}"/>
          </ac:cxnSpMkLst>
        </pc:cxnChg>
        <pc:cxnChg chg="add mod">
          <ac:chgData name="MAZEN KHERALLAH" userId="4d8bae32aa458b2a" providerId="LiveId" clId="{D1F6DF24-7977-416E-A8CB-0CF0122DCE5C}" dt="2023-06-23T20:13:45.372" v="3429" actId="1038"/>
          <ac:cxnSpMkLst>
            <pc:docMk/>
            <pc:sldMk cId="669719677" sldId="2084"/>
            <ac:cxnSpMk id="21" creationId="{D1C02F24-DEC5-D2AB-F3EE-25461096C871}"/>
          </ac:cxnSpMkLst>
        </pc:cxnChg>
      </pc:sldChg>
      <pc:sldChg chg="del">
        <pc:chgData name="MAZEN KHERALLAH" userId="4d8bae32aa458b2a" providerId="LiveId" clId="{D1F6DF24-7977-416E-A8CB-0CF0122DCE5C}" dt="2023-07-02T18:20:03.342" v="7208" actId="47"/>
        <pc:sldMkLst>
          <pc:docMk/>
          <pc:sldMk cId="2138496154" sldId="2084"/>
        </pc:sldMkLst>
      </pc:sldChg>
      <pc:sldChg chg="addSp delSp modSp new mod ord setBg chgLayout">
        <pc:chgData name="MAZEN KHERALLAH" userId="4d8bae32aa458b2a" providerId="LiveId" clId="{D1F6DF24-7977-416E-A8CB-0CF0122DCE5C}" dt="2023-06-27T22:42:37.071" v="6107" actId="12788"/>
        <pc:sldMkLst>
          <pc:docMk/>
          <pc:sldMk cId="3398675046" sldId="2085"/>
        </pc:sldMkLst>
        <pc:spChg chg="del mod">
          <ac:chgData name="MAZEN KHERALLAH" userId="4d8bae32aa458b2a" providerId="LiveId" clId="{D1F6DF24-7977-416E-A8CB-0CF0122DCE5C}" dt="2023-06-22T12:59:54.574" v="1426" actId="6264"/>
          <ac:spMkLst>
            <pc:docMk/>
            <pc:sldMk cId="3398675046" sldId="2085"/>
            <ac:spMk id="2" creationId="{C5FB3982-0252-5B28-CCA6-9C283E307AC8}"/>
          </ac:spMkLst>
        </pc:spChg>
        <pc:spChg chg="add mod">
          <ac:chgData name="MAZEN KHERALLAH" userId="4d8bae32aa458b2a" providerId="LiveId" clId="{D1F6DF24-7977-416E-A8CB-0CF0122DCE5C}" dt="2023-06-27T22:42:37.071" v="6107" actId="12788"/>
          <ac:spMkLst>
            <pc:docMk/>
            <pc:sldMk cId="3398675046" sldId="2085"/>
            <ac:spMk id="3" creationId="{A42F63C0-1ADC-6D53-524D-74970DC39D2B}"/>
          </ac:spMkLst>
        </pc:spChg>
        <pc:spChg chg="del">
          <ac:chgData name="MAZEN KHERALLAH" userId="4d8bae32aa458b2a" providerId="LiveId" clId="{D1F6DF24-7977-416E-A8CB-0CF0122DCE5C}" dt="2023-06-22T12:52:25.709" v="965" actId="1032"/>
          <ac:spMkLst>
            <pc:docMk/>
            <pc:sldMk cId="3398675046" sldId="2085"/>
            <ac:spMk id="3" creationId="{BF65D55D-D9C1-5DB6-B478-4747EA5453B5}"/>
          </ac:spMkLst>
        </pc:spChg>
        <pc:spChg chg="add del mod">
          <ac:chgData name="MAZEN KHERALLAH" userId="4d8bae32aa458b2a" providerId="LiveId" clId="{D1F6DF24-7977-416E-A8CB-0CF0122DCE5C}" dt="2023-06-22T12:59:54.574" v="1426" actId="6264"/>
          <ac:spMkLst>
            <pc:docMk/>
            <pc:sldMk cId="3398675046" sldId="2085"/>
            <ac:spMk id="6" creationId="{AC982D11-9D6B-A152-6B59-9E0638D8EC4A}"/>
          </ac:spMkLst>
        </pc:spChg>
        <pc:spChg chg="add mod ord">
          <ac:chgData name="MAZEN KHERALLAH" userId="4d8bae32aa458b2a" providerId="LiveId" clId="{D1F6DF24-7977-416E-A8CB-0CF0122DCE5C}" dt="2023-06-24T01:32:40.302" v="4303" actId="368"/>
          <ac:spMkLst>
            <pc:docMk/>
            <pc:sldMk cId="3398675046" sldId="2085"/>
            <ac:spMk id="7" creationId="{1D9EAEEF-FB2A-6A20-0B10-A01101FFF4C8}"/>
          </ac:spMkLst>
        </pc:spChg>
        <pc:graphicFrameChg chg="add mod ord modGraphic">
          <ac:chgData name="MAZEN KHERALLAH" userId="4d8bae32aa458b2a" providerId="LiveId" clId="{D1F6DF24-7977-416E-A8CB-0CF0122DCE5C}" dt="2023-06-27T22:41:37.782" v="6096" actId="20577"/>
          <ac:graphicFrameMkLst>
            <pc:docMk/>
            <pc:sldMk cId="3398675046" sldId="2085"/>
            <ac:graphicFrameMk id="5" creationId="{B4278211-A4DB-D19E-AE3F-4C97F3667912}"/>
          </ac:graphicFrameMkLst>
        </pc:graphicFrameChg>
        <pc:picChg chg="add del mod">
          <ac:chgData name="MAZEN KHERALLAH" userId="4d8bae32aa458b2a" providerId="LiveId" clId="{D1F6DF24-7977-416E-A8CB-0CF0122DCE5C}" dt="2023-06-22T12:57:26.214" v="1398" actId="478"/>
          <ac:picMkLst>
            <pc:docMk/>
            <pc:sldMk cId="3398675046" sldId="2085"/>
            <ac:picMk id="4" creationId="{67FEDE8F-E755-61A1-D83B-51552489790D}"/>
          </ac:picMkLst>
        </pc:picChg>
        <pc:picChg chg="add del mod">
          <ac:chgData name="MAZEN KHERALLAH" userId="4d8bae32aa458b2a" providerId="LiveId" clId="{D1F6DF24-7977-416E-A8CB-0CF0122DCE5C}" dt="2023-06-27T22:41:47.972" v="6097" actId="478"/>
          <ac:picMkLst>
            <pc:docMk/>
            <pc:sldMk cId="3398675046" sldId="2085"/>
            <ac:picMk id="3074" creationId="{8AFF28A8-6FAC-8B52-E6CD-FFFA3AF5212B}"/>
          </ac:picMkLst>
        </pc:picChg>
      </pc:sldChg>
      <pc:sldChg chg="modSp mod">
        <pc:chgData name="MAZEN KHERALLAH" userId="4d8bae32aa458b2a" providerId="LiveId" clId="{D1F6DF24-7977-416E-A8CB-0CF0122DCE5C}" dt="2023-07-06T11:11:29.191" v="9659" actId="404"/>
        <pc:sldMkLst>
          <pc:docMk/>
          <pc:sldMk cId="3894162622" sldId="2085"/>
        </pc:sldMkLst>
        <pc:spChg chg="mod">
          <ac:chgData name="MAZEN KHERALLAH" userId="4d8bae32aa458b2a" providerId="LiveId" clId="{D1F6DF24-7977-416E-A8CB-0CF0122DCE5C}" dt="2023-07-06T11:10:30.114" v="9651" actId="20577"/>
          <ac:spMkLst>
            <pc:docMk/>
            <pc:sldMk cId="3894162622" sldId="2085"/>
            <ac:spMk id="7" creationId="{1D9EAEEF-FB2A-6A20-0B10-A01101FFF4C8}"/>
          </ac:spMkLst>
        </pc:spChg>
        <pc:graphicFrameChg chg="mod modGraphic">
          <ac:chgData name="MAZEN KHERALLAH" userId="4d8bae32aa458b2a" providerId="LiveId" clId="{D1F6DF24-7977-416E-A8CB-0CF0122DCE5C}" dt="2023-07-06T11:11:29.191" v="9659" actId="404"/>
          <ac:graphicFrameMkLst>
            <pc:docMk/>
            <pc:sldMk cId="3894162622" sldId="2085"/>
            <ac:graphicFrameMk id="5" creationId="{B4278211-A4DB-D19E-AE3F-4C97F3667912}"/>
          </ac:graphicFrameMkLst>
        </pc:graphicFrameChg>
      </pc:sldChg>
      <pc:sldChg chg="addSp delSp modSp new mod ord modClrScheme chgLayout modNotesTx">
        <pc:chgData name="MAZEN KHERALLAH" userId="4d8bae32aa458b2a" providerId="LiveId" clId="{D1F6DF24-7977-416E-A8CB-0CF0122DCE5C}" dt="2023-07-06T11:40:19.408" v="9951" actId="6549"/>
        <pc:sldMkLst>
          <pc:docMk/>
          <pc:sldMk cId="1013088722" sldId="2086"/>
        </pc:sldMkLst>
        <pc:spChg chg="del mod ord">
          <ac:chgData name="MAZEN KHERALLAH" userId="4d8bae32aa458b2a" providerId="LiveId" clId="{D1F6DF24-7977-416E-A8CB-0CF0122DCE5C}" dt="2023-06-23T19:45:14.742" v="2762" actId="478"/>
          <ac:spMkLst>
            <pc:docMk/>
            <pc:sldMk cId="1013088722" sldId="2086"/>
            <ac:spMk id="2" creationId="{D80E920E-BDC2-F639-5B49-AC8E436FF4E4}"/>
          </ac:spMkLst>
        </pc:spChg>
        <pc:spChg chg="add mod">
          <ac:chgData name="MAZEN KHERALLAH" userId="4d8bae32aa458b2a" providerId="LiveId" clId="{D1F6DF24-7977-416E-A8CB-0CF0122DCE5C}" dt="2023-07-06T10:55:17.628" v="9376" actId="404"/>
          <ac:spMkLst>
            <pc:docMk/>
            <pc:sldMk cId="1013088722" sldId="2086"/>
            <ac:spMk id="3" creationId="{85021B41-0AEC-81C3-FCDF-20A1FCE4661C}"/>
          </ac:spMkLst>
        </pc:spChg>
        <pc:spChg chg="del">
          <ac:chgData name="MAZEN KHERALLAH" userId="4d8bae32aa458b2a" providerId="LiveId" clId="{D1F6DF24-7977-416E-A8CB-0CF0122DCE5C}" dt="2023-06-22T13:14:48.948" v="1484"/>
          <ac:spMkLst>
            <pc:docMk/>
            <pc:sldMk cId="1013088722" sldId="2086"/>
            <ac:spMk id="3" creationId="{CB3C030D-1A43-AD5F-A606-4481128609CE}"/>
          </ac:spMkLst>
        </pc:spChg>
        <pc:spChg chg="add del mod">
          <ac:chgData name="MAZEN KHERALLAH" userId="4d8bae32aa458b2a" providerId="LiveId" clId="{D1F6DF24-7977-416E-A8CB-0CF0122DCE5C}" dt="2023-06-23T19:24:18.536" v="1721"/>
          <ac:spMkLst>
            <pc:docMk/>
            <pc:sldMk cId="1013088722" sldId="2086"/>
            <ac:spMk id="5" creationId="{7287E3B3-9AF4-A535-4B65-1E2924E2DFCB}"/>
          </ac:spMkLst>
        </pc:spChg>
        <pc:spChg chg="add del mod">
          <ac:chgData name="MAZEN KHERALLAH" userId="4d8bae32aa458b2a" providerId="LiveId" clId="{D1F6DF24-7977-416E-A8CB-0CF0122DCE5C}" dt="2023-06-23T19:39:20.406" v="2696"/>
          <ac:spMkLst>
            <pc:docMk/>
            <pc:sldMk cId="1013088722" sldId="2086"/>
            <ac:spMk id="7" creationId="{85E16819-0E2A-456C-B1E6-702BEE833818}"/>
          </ac:spMkLst>
        </pc:spChg>
        <pc:spChg chg="mod topLvl">
          <ac:chgData name="MAZEN KHERALLAH" userId="4d8bae32aa458b2a" providerId="LiveId" clId="{D1F6DF24-7977-416E-A8CB-0CF0122DCE5C}" dt="2023-06-24T01:33:03.983" v="4308" actId="368"/>
          <ac:spMkLst>
            <pc:docMk/>
            <pc:sldMk cId="1013088722" sldId="2086"/>
            <ac:spMk id="10" creationId="{FCCB1ED5-7499-D00F-24CD-A8F01F19DF7B}"/>
          </ac:spMkLst>
        </pc:spChg>
        <pc:spChg chg="mod topLvl">
          <ac:chgData name="MAZEN KHERALLAH" userId="4d8bae32aa458b2a" providerId="LiveId" clId="{D1F6DF24-7977-416E-A8CB-0CF0122DCE5C}" dt="2023-07-06T11:40:19.408" v="9951" actId="6549"/>
          <ac:spMkLst>
            <pc:docMk/>
            <pc:sldMk cId="1013088722" sldId="2086"/>
            <ac:spMk id="11" creationId="{6E0EC0B7-A1A6-7716-CE85-CD5F317DD230}"/>
          </ac:spMkLst>
        </pc:spChg>
        <pc:spChg chg="mod topLvl">
          <ac:chgData name="MAZEN KHERALLAH" userId="4d8bae32aa458b2a" providerId="LiveId" clId="{D1F6DF24-7977-416E-A8CB-0CF0122DCE5C}" dt="2023-06-24T01:33:03.983" v="4308" actId="368"/>
          <ac:spMkLst>
            <pc:docMk/>
            <pc:sldMk cId="1013088722" sldId="2086"/>
            <ac:spMk id="12" creationId="{9C5B245E-894A-2572-1D92-9D26B4A9B4C3}"/>
          </ac:spMkLst>
        </pc:spChg>
        <pc:spChg chg="mod topLvl">
          <ac:chgData name="MAZEN KHERALLAH" userId="4d8bae32aa458b2a" providerId="LiveId" clId="{D1F6DF24-7977-416E-A8CB-0CF0122DCE5C}" dt="2023-06-27T11:18:41.613" v="4439" actId="313"/>
          <ac:spMkLst>
            <pc:docMk/>
            <pc:sldMk cId="1013088722" sldId="2086"/>
            <ac:spMk id="13" creationId="{383AEE21-AFBC-DDF8-6C63-6F3D489D4D92}"/>
          </ac:spMkLst>
        </pc:spChg>
        <pc:spChg chg="mod topLvl">
          <ac:chgData name="MAZEN KHERALLAH" userId="4d8bae32aa458b2a" providerId="LiveId" clId="{D1F6DF24-7977-416E-A8CB-0CF0122DCE5C}" dt="2023-06-24T01:33:03.983" v="4308" actId="368"/>
          <ac:spMkLst>
            <pc:docMk/>
            <pc:sldMk cId="1013088722" sldId="2086"/>
            <ac:spMk id="14" creationId="{3DF72315-1BA7-DC8B-EC75-8435249444F7}"/>
          </ac:spMkLst>
        </pc:spChg>
        <pc:spChg chg="mod topLvl">
          <ac:chgData name="MAZEN KHERALLAH" userId="4d8bae32aa458b2a" providerId="LiveId" clId="{D1F6DF24-7977-416E-A8CB-0CF0122DCE5C}" dt="2023-07-06T11:38:56.896" v="9848" actId="20577"/>
          <ac:spMkLst>
            <pc:docMk/>
            <pc:sldMk cId="1013088722" sldId="2086"/>
            <ac:spMk id="15" creationId="{033EB6A4-A63F-C0D1-82A1-08C802F0B256}"/>
          </ac:spMkLst>
        </pc:spChg>
        <pc:spChg chg="mod topLvl">
          <ac:chgData name="MAZEN KHERALLAH" userId="4d8bae32aa458b2a" providerId="LiveId" clId="{D1F6DF24-7977-416E-A8CB-0CF0122DCE5C}" dt="2023-06-24T01:33:03.983" v="4308" actId="368"/>
          <ac:spMkLst>
            <pc:docMk/>
            <pc:sldMk cId="1013088722" sldId="2086"/>
            <ac:spMk id="16" creationId="{C284BB9E-AA88-76C2-009D-FD0949A73B3D}"/>
          </ac:spMkLst>
        </pc:spChg>
        <pc:spChg chg="mod topLvl">
          <ac:chgData name="MAZEN KHERALLAH" userId="4d8bae32aa458b2a" providerId="LiveId" clId="{D1F6DF24-7977-416E-A8CB-0CF0122DCE5C}" dt="2023-06-27T13:41:25.781" v="5005" actId="20577"/>
          <ac:spMkLst>
            <pc:docMk/>
            <pc:sldMk cId="1013088722" sldId="2086"/>
            <ac:spMk id="17" creationId="{75AECAEA-8C67-D4AA-4DA6-94F57354E1D4}"/>
          </ac:spMkLst>
        </pc:spChg>
        <pc:spChg chg="mod topLvl">
          <ac:chgData name="MAZEN KHERALLAH" userId="4d8bae32aa458b2a" providerId="LiveId" clId="{D1F6DF24-7977-416E-A8CB-0CF0122DCE5C}" dt="2023-06-24T01:33:03.983" v="4308" actId="368"/>
          <ac:spMkLst>
            <pc:docMk/>
            <pc:sldMk cId="1013088722" sldId="2086"/>
            <ac:spMk id="18" creationId="{341D2ADF-F023-AEFD-5CCF-5F5A3BB51DE8}"/>
          </ac:spMkLst>
        </pc:spChg>
        <pc:spChg chg="mod topLvl">
          <ac:chgData name="MAZEN KHERALLAH" userId="4d8bae32aa458b2a" providerId="LiveId" clId="{D1F6DF24-7977-416E-A8CB-0CF0122DCE5C}" dt="2023-06-24T01:33:03.983" v="4308" actId="368"/>
          <ac:spMkLst>
            <pc:docMk/>
            <pc:sldMk cId="1013088722" sldId="2086"/>
            <ac:spMk id="19" creationId="{8B009069-0BB2-B370-A3C7-172173FBAB41}"/>
          </ac:spMkLst>
        </pc:spChg>
        <pc:spChg chg="mod topLvl">
          <ac:chgData name="MAZEN KHERALLAH" userId="4d8bae32aa458b2a" providerId="LiveId" clId="{D1F6DF24-7977-416E-A8CB-0CF0122DCE5C}" dt="2023-06-24T01:33:03.983" v="4308" actId="368"/>
          <ac:spMkLst>
            <pc:docMk/>
            <pc:sldMk cId="1013088722" sldId="2086"/>
            <ac:spMk id="20" creationId="{85E42A99-E80D-A0CC-550D-AD3CA5387B5E}"/>
          </ac:spMkLst>
        </pc:spChg>
        <pc:spChg chg="mod topLvl">
          <ac:chgData name="MAZEN KHERALLAH" userId="4d8bae32aa458b2a" providerId="LiveId" clId="{D1F6DF24-7977-416E-A8CB-0CF0122DCE5C}" dt="2023-06-24T01:33:03.983" v="4308" actId="368"/>
          <ac:spMkLst>
            <pc:docMk/>
            <pc:sldMk cId="1013088722" sldId="2086"/>
            <ac:spMk id="21" creationId="{1E1B2EB1-0D29-E77C-1A50-D5DA013AA407}"/>
          </ac:spMkLst>
        </pc:spChg>
        <pc:spChg chg="mod topLvl">
          <ac:chgData name="MAZEN KHERALLAH" userId="4d8bae32aa458b2a" providerId="LiveId" clId="{D1F6DF24-7977-416E-A8CB-0CF0122DCE5C}" dt="2023-06-24T01:33:03.983" v="4308" actId="368"/>
          <ac:spMkLst>
            <pc:docMk/>
            <pc:sldMk cId="1013088722" sldId="2086"/>
            <ac:spMk id="22" creationId="{CAC6E346-DF5C-1962-5E99-59BC402D547D}"/>
          </ac:spMkLst>
        </pc:spChg>
        <pc:spChg chg="mod topLvl">
          <ac:chgData name="MAZEN KHERALLAH" userId="4d8bae32aa458b2a" providerId="LiveId" clId="{D1F6DF24-7977-416E-A8CB-0CF0122DCE5C}" dt="2023-06-27T13:40:16.333" v="4986" actId="20577"/>
          <ac:spMkLst>
            <pc:docMk/>
            <pc:sldMk cId="1013088722" sldId="2086"/>
            <ac:spMk id="23" creationId="{BC39397E-611E-9E54-A36A-6BFB3F9BB4B1}"/>
          </ac:spMkLst>
        </pc:spChg>
        <pc:spChg chg="add del mod">
          <ac:chgData name="MAZEN KHERALLAH" userId="4d8bae32aa458b2a" providerId="LiveId" clId="{D1F6DF24-7977-416E-A8CB-0CF0122DCE5C}" dt="2023-06-23T19:45:17.157" v="2763" actId="478"/>
          <ac:spMkLst>
            <pc:docMk/>
            <pc:sldMk cId="1013088722" sldId="2086"/>
            <ac:spMk id="25" creationId="{D5173A05-A68C-CF67-FBF9-0A45BA0CDECD}"/>
          </ac:spMkLst>
        </pc:spChg>
        <pc:spChg chg="add mod">
          <ac:chgData name="MAZEN KHERALLAH" userId="4d8bae32aa458b2a" providerId="LiveId" clId="{D1F6DF24-7977-416E-A8CB-0CF0122DCE5C}" dt="2023-07-06T11:39:54.745" v="9884" actId="1076"/>
          <ac:spMkLst>
            <pc:docMk/>
            <pc:sldMk cId="1013088722" sldId="2086"/>
            <ac:spMk id="33" creationId="{D0FE476B-AD7A-8919-2EC7-D44381E0C406}"/>
          </ac:spMkLst>
        </pc:spChg>
        <pc:grpChg chg="del mod">
          <ac:chgData name="MAZEN KHERALLAH" userId="4d8bae32aa458b2a" providerId="LiveId" clId="{D1F6DF24-7977-416E-A8CB-0CF0122DCE5C}" dt="2023-06-23T19:44:13.145" v="2754" actId="165"/>
          <ac:grpSpMkLst>
            <pc:docMk/>
            <pc:sldMk cId="1013088722" sldId="2086"/>
            <ac:grpSpMk id="9" creationId="{F70380FE-F38F-B077-096A-29968A5DAA82}"/>
          </ac:grpSpMkLst>
        </pc:grpChg>
        <pc:grpChg chg="add mod">
          <ac:chgData name="MAZEN KHERALLAH" userId="4d8bae32aa458b2a" providerId="LiveId" clId="{D1F6DF24-7977-416E-A8CB-0CF0122DCE5C}" dt="2023-06-23T20:18:30.980" v="3472" actId="12788"/>
          <ac:grpSpMkLst>
            <pc:docMk/>
            <pc:sldMk cId="1013088722" sldId="2086"/>
            <ac:grpSpMk id="26" creationId="{37DBDDD1-6D57-A701-DFAC-D0E290157F8F}"/>
          </ac:grpSpMkLst>
        </pc:grpChg>
        <pc:grpChg chg="add mod ord">
          <ac:chgData name="MAZEN KHERALLAH" userId="4d8bae32aa458b2a" providerId="LiveId" clId="{D1F6DF24-7977-416E-A8CB-0CF0122DCE5C}" dt="2023-06-23T20:20:43.458" v="3557" actId="1035"/>
          <ac:grpSpMkLst>
            <pc:docMk/>
            <pc:sldMk cId="1013088722" sldId="2086"/>
            <ac:grpSpMk id="27" creationId="{5698A695-B1EE-77A6-42B1-946E2DA3C4F8}"/>
          </ac:grpSpMkLst>
        </pc:grpChg>
        <pc:grpChg chg="add mod">
          <ac:chgData name="MAZEN KHERALLAH" userId="4d8bae32aa458b2a" providerId="LiveId" clId="{D1F6DF24-7977-416E-A8CB-0CF0122DCE5C}" dt="2023-06-23T20:19:12.352" v="3524" actId="1038"/>
          <ac:grpSpMkLst>
            <pc:docMk/>
            <pc:sldMk cId="1013088722" sldId="2086"/>
            <ac:grpSpMk id="28" creationId="{DC1C8C89-B5E2-E95D-A75F-AB8D77D985A3}"/>
          </ac:grpSpMkLst>
        </pc:grpChg>
        <pc:grpChg chg="add mod">
          <ac:chgData name="MAZEN KHERALLAH" userId="4d8bae32aa458b2a" providerId="LiveId" clId="{D1F6DF24-7977-416E-A8CB-0CF0122DCE5C}" dt="2023-06-23T20:19:08.021" v="3519" actId="1037"/>
          <ac:grpSpMkLst>
            <pc:docMk/>
            <pc:sldMk cId="1013088722" sldId="2086"/>
            <ac:grpSpMk id="29" creationId="{84481452-E11F-BF0D-805D-E3AB5CB8D8E4}"/>
          </ac:grpSpMkLst>
        </pc:grpChg>
        <pc:grpChg chg="add mod">
          <ac:chgData name="MAZEN KHERALLAH" userId="4d8bae32aa458b2a" providerId="LiveId" clId="{D1F6DF24-7977-416E-A8CB-0CF0122DCE5C}" dt="2023-06-27T19:04:28.578" v="5153" actId="1076"/>
          <ac:grpSpMkLst>
            <pc:docMk/>
            <pc:sldMk cId="1013088722" sldId="2086"/>
            <ac:grpSpMk id="30" creationId="{C6C8169B-40FF-1551-F543-C36672F0D894}"/>
          </ac:grpSpMkLst>
        </pc:grpChg>
        <pc:grpChg chg="add mod ord">
          <ac:chgData name="MAZEN KHERALLAH" userId="4d8bae32aa458b2a" providerId="LiveId" clId="{D1F6DF24-7977-416E-A8CB-0CF0122DCE5C}" dt="2023-06-23T20:20:35.021" v="3545" actId="166"/>
          <ac:grpSpMkLst>
            <pc:docMk/>
            <pc:sldMk cId="1013088722" sldId="2086"/>
            <ac:grpSpMk id="31" creationId="{2813C912-2811-1211-14CC-E5EF20807F07}"/>
          </ac:grpSpMkLst>
        </pc:grpChg>
        <pc:grpChg chg="add mod">
          <ac:chgData name="MAZEN KHERALLAH" userId="4d8bae32aa458b2a" providerId="LiveId" clId="{D1F6DF24-7977-416E-A8CB-0CF0122DCE5C}" dt="2023-06-23T20:20:13.455" v="3544" actId="1036"/>
          <ac:grpSpMkLst>
            <pc:docMk/>
            <pc:sldMk cId="1013088722" sldId="2086"/>
            <ac:grpSpMk id="32" creationId="{B635CD97-3D75-C8DB-A640-AAD3D58B8985}"/>
          </ac:grpSpMkLst>
        </pc:grpChg>
        <pc:graphicFrameChg chg="add del mod modGraphic">
          <ac:chgData name="MAZEN KHERALLAH" userId="4d8bae32aa458b2a" providerId="LiveId" clId="{D1F6DF24-7977-416E-A8CB-0CF0122DCE5C}" dt="2023-06-23T19:39:17.574" v="2695" actId="21"/>
          <ac:graphicFrameMkLst>
            <pc:docMk/>
            <pc:sldMk cId="1013088722" sldId="2086"/>
            <ac:graphicFrameMk id="4" creationId="{7CC69AB0-9954-8188-9723-44DC0C1B8F7F}"/>
          </ac:graphicFrameMkLst>
        </pc:graphicFrameChg>
        <pc:graphicFrameChg chg="add del mod">
          <ac:chgData name="MAZEN KHERALLAH" userId="4d8bae32aa458b2a" providerId="LiveId" clId="{D1F6DF24-7977-416E-A8CB-0CF0122DCE5C}" dt="2023-06-23T19:44:06.784" v="2753" actId="18245"/>
          <ac:graphicFrameMkLst>
            <pc:docMk/>
            <pc:sldMk cId="1013088722" sldId="2086"/>
            <ac:graphicFrameMk id="8" creationId="{366DE2FE-222C-0869-1C78-CBC3C2C0E97B}"/>
          </ac:graphicFrameMkLst>
        </pc:graphicFrameChg>
        <pc:picChg chg="add del mod">
          <ac:chgData name="MAZEN KHERALLAH" userId="4d8bae32aa458b2a" providerId="LiveId" clId="{D1F6DF24-7977-416E-A8CB-0CF0122DCE5C}" dt="2023-06-23T19:39:04.545" v="2694" actId="478"/>
          <ac:picMkLst>
            <pc:docMk/>
            <pc:sldMk cId="1013088722" sldId="2086"/>
            <ac:picMk id="6" creationId="{BE6B9DB8-5BAE-3AD6-3E6B-2CC32FC9198B}"/>
          </ac:picMkLst>
        </pc:picChg>
        <pc:picChg chg="add del mod">
          <ac:chgData name="MAZEN KHERALLAH" userId="4d8bae32aa458b2a" providerId="LiveId" clId="{D1F6DF24-7977-416E-A8CB-0CF0122DCE5C}" dt="2023-06-24T01:32:48.803" v="4304" actId="478"/>
          <ac:picMkLst>
            <pc:docMk/>
            <pc:sldMk cId="1013088722" sldId="2086"/>
            <ac:picMk id="35" creationId="{3EF5E180-3F80-24C6-9650-D8D828D96FC1}"/>
          </ac:picMkLst>
        </pc:picChg>
        <pc:picChg chg="add del mod">
          <ac:chgData name="MAZEN KHERALLAH" userId="4d8bae32aa458b2a" providerId="LiveId" clId="{D1F6DF24-7977-416E-A8CB-0CF0122DCE5C}" dt="2023-06-24T01:32:52.862" v="4306" actId="478"/>
          <ac:picMkLst>
            <pc:docMk/>
            <pc:sldMk cId="1013088722" sldId="2086"/>
            <ac:picMk id="37" creationId="{4D6DA6E9-7588-6D2C-B969-7799FE040259}"/>
          </ac:picMkLst>
        </pc:picChg>
        <pc:picChg chg="add del mod">
          <ac:chgData name="MAZEN KHERALLAH" userId="4d8bae32aa458b2a" providerId="LiveId" clId="{D1F6DF24-7977-416E-A8CB-0CF0122DCE5C}" dt="2023-06-24T01:32:50.702" v="4305" actId="478"/>
          <ac:picMkLst>
            <pc:docMk/>
            <pc:sldMk cId="1013088722" sldId="2086"/>
            <ac:picMk id="39" creationId="{EBF1DF83-5322-CF92-E217-9384F7B015CA}"/>
          </ac:picMkLst>
        </pc:picChg>
        <pc:picChg chg="add del mod">
          <ac:chgData name="MAZEN KHERALLAH" userId="4d8bae32aa458b2a" providerId="LiveId" clId="{D1F6DF24-7977-416E-A8CB-0CF0122DCE5C}" dt="2023-06-23T19:23:29.949" v="1716" actId="21"/>
          <ac:picMkLst>
            <pc:docMk/>
            <pc:sldMk cId="1013088722" sldId="2086"/>
            <ac:picMk id="2050" creationId="{E65F2840-817F-ED71-CCBE-8B0042060608}"/>
          </ac:picMkLst>
        </pc:picChg>
      </pc:sldChg>
      <pc:sldChg chg="addSp modSp new del">
        <pc:chgData name="MAZEN KHERALLAH" userId="4d8bae32aa458b2a" providerId="LiveId" clId="{D1F6DF24-7977-416E-A8CB-0CF0122DCE5C}" dt="2023-06-23T20:21:09.881" v="3558" actId="47"/>
        <pc:sldMkLst>
          <pc:docMk/>
          <pc:sldMk cId="1265036033" sldId="2087"/>
        </pc:sldMkLst>
        <pc:picChg chg="add mod">
          <ac:chgData name="MAZEN KHERALLAH" userId="4d8bae32aa458b2a" providerId="LiveId" clId="{D1F6DF24-7977-416E-A8CB-0CF0122DCE5C}" dt="2023-06-23T19:23:35.573" v="1718"/>
          <ac:picMkLst>
            <pc:docMk/>
            <pc:sldMk cId="1265036033" sldId="2087"/>
            <ac:picMk id="4" creationId="{31D4F494-D525-D102-8F74-DD55DE5B1F28}"/>
          </ac:picMkLst>
        </pc:picChg>
      </pc:sldChg>
      <pc:sldChg chg="addSp delSp modSp new mod ord modNotesTx">
        <pc:chgData name="MAZEN KHERALLAH" userId="4d8bae32aa458b2a" providerId="LiveId" clId="{D1F6DF24-7977-416E-A8CB-0CF0122DCE5C}" dt="2023-06-30T17:12:28.430" v="7060"/>
        <pc:sldMkLst>
          <pc:docMk/>
          <pc:sldMk cId="2014089426" sldId="2087"/>
        </pc:sldMkLst>
        <pc:spChg chg="mod">
          <ac:chgData name="MAZEN KHERALLAH" userId="4d8bae32aa458b2a" providerId="LiveId" clId="{D1F6DF24-7977-416E-A8CB-0CF0122DCE5C}" dt="2023-06-23T20:50:44.298" v="4043"/>
          <ac:spMkLst>
            <pc:docMk/>
            <pc:sldMk cId="2014089426" sldId="2087"/>
            <ac:spMk id="2" creationId="{E2D749C8-8ED3-A767-75F6-CF41DFDBD395}"/>
          </ac:spMkLst>
        </pc:spChg>
        <pc:spChg chg="del mod">
          <ac:chgData name="MAZEN KHERALLAH" userId="4d8bae32aa458b2a" providerId="LiveId" clId="{D1F6DF24-7977-416E-A8CB-0CF0122DCE5C}" dt="2023-06-23T20:38:08.270" v="3932"/>
          <ac:spMkLst>
            <pc:docMk/>
            <pc:sldMk cId="2014089426" sldId="2087"/>
            <ac:spMk id="3" creationId="{6E413721-CD82-815E-5849-04AEA2EEB568}"/>
          </ac:spMkLst>
        </pc:spChg>
        <pc:graphicFrameChg chg="add del mod modGraphic">
          <ac:chgData name="MAZEN KHERALLAH" userId="4d8bae32aa458b2a" providerId="LiveId" clId="{D1F6DF24-7977-416E-A8CB-0CF0122DCE5C}" dt="2023-06-23T20:38:04.001" v="3931" actId="21"/>
          <ac:graphicFrameMkLst>
            <pc:docMk/>
            <pc:sldMk cId="2014089426" sldId="2087"/>
            <ac:graphicFrameMk id="4" creationId="{9A465A68-DC5C-A53E-0379-74045B7C76A8}"/>
          </ac:graphicFrameMkLst>
        </pc:graphicFrameChg>
        <pc:graphicFrameChg chg="add mod">
          <ac:chgData name="MAZEN KHERALLAH" userId="4d8bae32aa458b2a" providerId="LiveId" clId="{D1F6DF24-7977-416E-A8CB-0CF0122DCE5C}" dt="2023-06-30T17:12:28.430" v="7060"/>
          <ac:graphicFrameMkLst>
            <pc:docMk/>
            <pc:sldMk cId="2014089426" sldId="2087"/>
            <ac:graphicFrameMk id="5" creationId="{3AB3DA8F-ACF1-46FE-F7E3-5623632C2E41}"/>
          </ac:graphicFrameMkLst>
        </pc:graphicFrameChg>
      </pc:sldChg>
      <pc:sldChg chg="addSp modSp new">
        <pc:chgData name="MAZEN KHERALLAH" userId="4d8bae32aa458b2a" providerId="LiveId" clId="{D1F6DF24-7977-416E-A8CB-0CF0122DCE5C}" dt="2023-06-24T01:35:00.142" v="4316" actId="12788"/>
        <pc:sldMkLst>
          <pc:docMk/>
          <pc:sldMk cId="3101784606" sldId="2088"/>
        </pc:sldMkLst>
        <pc:picChg chg="add mod">
          <ac:chgData name="MAZEN KHERALLAH" userId="4d8bae32aa458b2a" providerId="LiveId" clId="{D1F6DF24-7977-416E-A8CB-0CF0122DCE5C}" dt="2023-06-24T01:35:00.142" v="4316" actId="12788"/>
          <ac:picMkLst>
            <pc:docMk/>
            <pc:sldMk cId="3101784606" sldId="2088"/>
            <ac:picMk id="4098" creationId="{873A3775-6709-D077-FDAD-56D066F43766}"/>
          </ac:picMkLst>
        </pc:picChg>
      </pc:sldChg>
      <pc:sldChg chg="addSp delSp modSp new mod ord modAnim">
        <pc:chgData name="MAZEN KHERALLAH" userId="4d8bae32aa458b2a" providerId="LiveId" clId="{D1F6DF24-7977-416E-A8CB-0CF0122DCE5C}" dt="2023-07-06T20:40:49.534" v="10314"/>
        <pc:sldMkLst>
          <pc:docMk/>
          <pc:sldMk cId="232520384" sldId="2089"/>
        </pc:sldMkLst>
        <pc:picChg chg="add">
          <ac:chgData name="MAZEN KHERALLAH" userId="4d8bae32aa458b2a" providerId="LiveId" clId="{D1F6DF24-7977-416E-A8CB-0CF0122DCE5C}" dt="2023-06-24T01:52:30.934" v="4318" actId="22"/>
          <ac:picMkLst>
            <pc:docMk/>
            <pc:sldMk cId="232520384" sldId="2089"/>
            <ac:picMk id="3" creationId="{B6B50BC1-809B-C224-3B03-4BF2F1E47006}"/>
          </ac:picMkLst>
        </pc:picChg>
        <pc:picChg chg="add del mod">
          <ac:chgData name="MAZEN KHERALLAH" userId="4d8bae32aa458b2a" providerId="LiveId" clId="{D1F6DF24-7977-416E-A8CB-0CF0122DCE5C}" dt="2023-07-06T20:37:55.556" v="10302" actId="21"/>
          <ac:picMkLst>
            <pc:docMk/>
            <pc:sldMk cId="232520384" sldId="2089"/>
            <ac:picMk id="4" creationId="{393E2521-FD34-62DC-22F7-CA9F62EF2575}"/>
          </ac:picMkLst>
        </pc:picChg>
        <pc:picChg chg="add mod">
          <ac:chgData name="MAZEN KHERALLAH" userId="4d8bae32aa458b2a" providerId="LiveId" clId="{D1F6DF24-7977-416E-A8CB-0CF0122DCE5C}" dt="2023-07-06T11:21:49.926" v="9796" actId="1038"/>
          <ac:picMkLst>
            <pc:docMk/>
            <pc:sldMk cId="232520384" sldId="2089"/>
            <ac:picMk id="5" creationId="{CE945A3F-3933-7790-D845-31E280B2E352}"/>
          </ac:picMkLst>
        </pc:picChg>
        <pc:picChg chg="add mod">
          <ac:chgData name="MAZEN KHERALLAH" userId="4d8bae32aa458b2a" providerId="LiveId" clId="{D1F6DF24-7977-416E-A8CB-0CF0122DCE5C}" dt="2023-07-06T20:40:42.038" v="10313" actId="1076"/>
          <ac:picMkLst>
            <pc:docMk/>
            <pc:sldMk cId="232520384" sldId="2089"/>
            <ac:picMk id="7" creationId="{3A0B1385-FD6C-DD4D-8943-17A2B1CC3647}"/>
          </ac:picMkLst>
        </pc:picChg>
      </pc:sldChg>
      <pc:sldChg chg="addSp delSp modSp new mod">
        <pc:chgData name="MAZEN KHERALLAH" userId="4d8bae32aa458b2a" providerId="LiveId" clId="{D1F6DF24-7977-416E-A8CB-0CF0122DCE5C}" dt="2023-07-06T20:42:16.229" v="10322" actId="14100"/>
        <pc:sldMkLst>
          <pc:docMk/>
          <pc:sldMk cId="1570952388" sldId="2090"/>
        </pc:sldMkLst>
        <pc:picChg chg="add del">
          <ac:chgData name="MAZEN KHERALLAH" userId="4d8bae32aa458b2a" providerId="LiveId" clId="{D1F6DF24-7977-416E-A8CB-0CF0122DCE5C}" dt="2023-07-06T20:41:47.397" v="10317" actId="478"/>
          <ac:picMkLst>
            <pc:docMk/>
            <pc:sldMk cId="1570952388" sldId="2090"/>
            <ac:picMk id="3" creationId="{146283B4-47D1-9B41-A54B-C382C75B13A5}"/>
          </ac:picMkLst>
        </pc:picChg>
        <pc:picChg chg="add del mod">
          <ac:chgData name="MAZEN KHERALLAH" userId="4d8bae32aa458b2a" providerId="LiveId" clId="{D1F6DF24-7977-416E-A8CB-0CF0122DCE5C}" dt="2023-06-24T01:54:42.974" v="4326" actId="478"/>
          <ac:picMkLst>
            <pc:docMk/>
            <pc:sldMk cId="1570952388" sldId="2090"/>
            <ac:picMk id="3" creationId="{43EB0264-385A-9311-B172-005C476BC18E}"/>
          </ac:picMkLst>
        </pc:picChg>
        <pc:picChg chg="add mod">
          <ac:chgData name="MAZEN KHERALLAH" userId="4d8bae32aa458b2a" providerId="LiveId" clId="{D1F6DF24-7977-416E-A8CB-0CF0122DCE5C}" dt="2023-07-06T20:42:16.229" v="10322" actId="14100"/>
          <ac:picMkLst>
            <pc:docMk/>
            <pc:sldMk cId="1570952388" sldId="2090"/>
            <ac:picMk id="5" creationId="{8FC2EB45-AB6A-E7F1-9DA8-6B7A4793AE42}"/>
          </ac:picMkLst>
        </pc:picChg>
        <pc:picChg chg="add ord">
          <ac:chgData name="MAZEN KHERALLAH" userId="4d8bae32aa458b2a" providerId="LiveId" clId="{D1F6DF24-7977-416E-A8CB-0CF0122DCE5C}" dt="2023-07-06T20:41:52.374" v="10319" actId="171"/>
          <ac:picMkLst>
            <pc:docMk/>
            <pc:sldMk cId="1570952388" sldId="2090"/>
            <ac:picMk id="6" creationId="{C5F9CB7F-D098-565D-D6B3-CB9C5F203F18}"/>
          </ac:picMkLst>
        </pc:picChg>
      </pc:sldChg>
      <pc:sldChg chg="addSp modSp new mod modAnim">
        <pc:chgData name="MAZEN KHERALLAH" userId="4d8bae32aa458b2a" providerId="LiveId" clId="{D1F6DF24-7977-416E-A8CB-0CF0122DCE5C}" dt="2023-07-06T20:38:35.710" v="10309"/>
        <pc:sldMkLst>
          <pc:docMk/>
          <pc:sldMk cId="4181438857" sldId="2091"/>
        </pc:sldMkLst>
        <pc:picChg chg="add mod modCrop">
          <ac:chgData name="MAZEN KHERALLAH" userId="4d8bae32aa458b2a" providerId="LiveId" clId="{D1F6DF24-7977-416E-A8CB-0CF0122DCE5C}" dt="2023-07-06T20:38:26.639" v="10308" actId="1076"/>
          <ac:picMkLst>
            <pc:docMk/>
            <pc:sldMk cId="4181438857" sldId="2091"/>
            <ac:picMk id="2" creationId="{920787D3-34E9-12C9-1FD9-9CBDD4F816FD}"/>
          </ac:picMkLst>
        </pc:picChg>
        <pc:picChg chg="add">
          <ac:chgData name="MAZEN KHERALLAH" userId="4d8bae32aa458b2a" providerId="LiveId" clId="{D1F6DF24-7977-416E-A8CB-0CF0122DCE5C}" dt="2023-06-24T01:55:54.122" v="4331" actId="22"/>
          <ac:picMkLst>
            <pc:docMk/>
            <pc:sldMk cId="4181438857" sldId="2091"/>
            <ac:picMk id="3" creationId="{8C4E9704-C1B3-BBC3-8D7E-D4A06FF75E1C}"/>
          </ac:picMkLst>
        </pc:picChg>
        <pc:picChg chg="add mod">
          <ac:chgData name="MAZEN KHERALLAH" userId="4d8bae32aa458b2a" providerId="LiveId" clId="{D1F6DF24-7977-416E-A8CB-0CF0122DCE5C}" dt="2023-06-24T01:56:08.784" v="4334" actId="14100"/>
          <ac:picMkLst>
            <pc:docMk/>
            <pc:sldMk cId="4181438857" sldId="2091"/>
            <ac:picMk id="5" creationId="{BED117F1-76F0-AA8B-8FE3-033D3C9DCBC1}"/>
          </ac:picMkLst>
        </pc:picChg>
      </pc:sldChg>
      <pc:sldChg chg="addSp delSp modSp new mod setBg modClrScheme chgLayout modNotesTx">
        <pc:chgData name="MAZEN KHERALLAH" userId="4d8bae32aa458b2a" providerId="LiveId" clId="{D1F6DF24-7977-416E-A8CB-0CF0122DCE5C}" dt="2023-07-06T11:08:32.823" v="9635" actId="404"/>
        <pc:sldMkLst>
          <pc:docMk/>
          <pc:sldMk cId="3903133946" sldId="2092"/>
        </pc:sldMkLst>
        <pc:spChg chg="del">
          <ac:chgData name="MAZEN KHERALLAH" userId="4d8bae32aa458b2a" providerId="LiveId" clId="{D1F6DF24-7977-416E-A8CB-0CF0122DCE5C}" dt="2023-06-27T10:45:26.324" v="4336" actId="700"/>
          <ac:spMkLst>
            <pc:docMk/>
            <pc:sldMk cId="3903133946" sldId="2092"/>
            <ac:spMk id="2" creationId="{0EE4F1CE-01A8-AFAC-9F87-530AEDAA1585}"/>
          </ac:spMkLst>
        </pc:spChg>
        <pc:spChg chg="del">
          <ac:chgData name="MAZEN KHERALLAH" userId="4d8bae32aa458b2a" providerId="LiveId" clId="{D1F6DF24-7977-416E-A8CB-0CF0122DCE5C}" dt="2023-06-27T10:45:26.324" v="4336" actId="700"/>
          <ac:spMkLst>
            <pc:docMk/>
            <pc:sldMk cId="3903133946" sldId="2092"/>
            <ac:spMk id="3" creationId="{2AEFDE2E-3969-5A65-720A-524BF7CED4F7}"/>
          </ac:spMkLst>
        </pc:spChg>
        <pc:spChg chg="add mod">
          <ac:chgData name="MAZEN KHERALLAH" userId="4d8bae32aa458b2a" providerId="LiveId" clId="{D1F6DF24-7977-416E-A8CB-0CF0122DCE5C}" dt="2023-07-06T10:58:59.914" v="9451" actId="404"/>
          <ac:spMkLst>
            <pc:docMk/>
            <pc:sldMk cId="3903133946" sldId="2092"/>
            <ac:spMk id="11" creationId="{76D87655-7995-62CF-D50F-475A33F1B6EA}"/>
          </ac:spMkLst>
        </pc:spChg>
        <pc:spChg chg="add del">
          <ac:chgData name="MAZEN KHERALLAH" userId="4d8bae32aa458b2a" providerId="LiveId" clId="{D1F6DF24-7977-416E-A8CB-0CF0122DCE5C}" dt="2023-06-27T10:49:02.093" v="4347" actId="26606"/>
          <ac:spMkLst>
            <pc:docMk/>
            <pc:sldMk cId="3903133946" sldId="2092"/>
            <ac:spMk id="12" creationId="{6E14809C-AB06-455C-9E09-733EC00DDEBC}"/>
          </ac:spMkLst>
        </pc:spChg>
        <pc:spChg chg="add del">
          <ac:chgData name="MAZEN KHERALLAH" userId="4d8bae32aa458b2a" providerId="LiveId" clId="{D1F6DF24-7977-416E-A8CB-0CF0122DCE5C}" dt="2023-06-27T10:49:02.093" v="4347" actId="26606"/>
          <ac:spMkLst>
            <pc:docMk/>
            <pc:sldMk cId="3903133946" sldId="2092"/>
            <ac:spMk id="14" creationId="{F9612D73-1056-4289-A977-92C9190C7AEF}"/>
          </ac:spMkLst>
        </pc:spChg>
        <pc:spChg chg="add mod">
          <ac:chgData name="MAZEN KHERALLAH" userId="4d8bae32aa458b2a" providerId="LiveId" clId="{D1F6DF24-7977-416E-A8CB-0CF0122DCE5C}" dt="2023-07-06T11:08:32.823" v="9635" actId="404"/>
          <ac:spMkLst>
            <pc:docMk/>
            <pc:sldMk cId="3903133946" sldId="2092"/>
            <ac:spMk id="15" creationId="{5E94762A-147D-7E11-4D6C-214414CABDE7}"/>
          </ac:spMkLst>
        </pc:spChg>
        <pc:spChg chg="add del">
          <ac:chgData name="MAZEN KHERALLAH" userId="4d8bae32aa458b2a" providerId="LiveId" clId="{D1F6DF24-7977-416E-A8CB-0CF0122DCE5C}" dt="2023-06-27T10:49:02.093" v="4347" actId="26606"/>
          <ac:spMkLst>
            <pc:docMk/>
            <pc:sldMk cId="3903133946" sldId="2092"/>
            <ac:spMk id="16" creationId="{B0EF5484-1F18-43F6-B596-CFD1939E06D0}"/>
          </ac:spMkLst>
        </pc:spChg>
        <pc:spChg chg="add del">
          <ac:chgData name="MAZEN KHERALLAH" userId="4d8bae32aa458b2a" providerId="LiveId" clId="{D1F6DF24-7977-416E-A8CB-0CF0122DCE5C}" dt="2023-06-27T10:49:02.093" v="4347" actId="26606"/>
          <ac:spMkLst>
            <pc:docMk/>
            <pc:sldMk cId="3903133946" sldId="2092"/>
            <ac:spMk id="18" creationId="{10F3B4B1-0E5F-4E0B-ADF8-202569066472}"/>
          </ac:spMkLst>
        </pc:spChg>
        <pc:spChg chg="add mod">
          <ac:chgData name="MAZEN KHERALLAH" userId="4d8bae32aa458b2a" providerId="LiveId" clId="{D1F6DF24-7977-416E-A8CB-0CF0122DCE5C}" dt="2023-06-27T10:53:49.763" v="4388" actId="12788"/>
          <ac:spMkLst>
            <pc:docMk/>
            <pc:sldMk cId="3903133946" sldId="2092"/>
            <ac:spMk id="19" creationId="{948E9541-C9CA-B024-15DF-B83A21917675}"/>
          </ac:spMkLst>
        </pc:spChg>
        <pc:spChg chg="add del">
          <ac:chgData name="MAZEN KHERALLAH" userId="4d8bae32aa458b2a" providerId="LiveId" clId="{D1F6DF24-7977-416E-A8CB-0CF0122DCE5C}" dt="2023-06-27T10:49:02.093" v="4347" actId="26606"/>
          <ac:spMkLst>
            <pc:docMk/>
            <pc:sldMk cId="3903133946" sldId="2092"/>
            <ac:spMk id="20" creationId="{103907F0-0940-4D45-AAD0-448D191C8FB6}"/>
          </ac:spMkLst>
        </pc:spChg>
        <pc:spChg chg="add del">
          <ac:chgData name="MAZEN KHERALLAH" userId="4d8bae32aa458b2a" providerId="LiveId" clId="{D1F6DF24-7977-416E-A8CB-0CF0122DCE5C}" dt="2023-06-27T10:49:05.240" v="4349" actId="26606"/>
          <ac:spMkLst>
            <pc:docMk/>
            <pc:sldMk cId="3903133946" sldId="2092"/>
            <ac:spMk id="22" creationId="{6E14809C-AB06-455C-9E09-733EC00DDEBC}"/>
          </ac:spMkLst>
        </pc:spChg>
        <pc:spChg chg="add del">
          <ac:chgData name="MAZEN KHERALLAH" userId="4d8bae32aa458b2a" providerId="LiveId" clId="{D1F6DF24-7977-416E-A8CB-0CF0122DCE5C}" dt="2023-06-27T10:49:05.240" v="4349" actId="26606"/>
          <ac:spMkLst>
            <pc:docMk/>
            <pc:sldMk cId="3903133946" sldId="2092"/>
            <ac:spMk id="23" creationId="{F9612D73-1056-4289-A977-92C9190C7AEF}"/>
          </ac:spMkLst>
        </pc:spChg>
        <pc:spChg chg="add del">
          <ac:chgData name="MAZEN KHERALLAH" userId="4d8bae32aa458b2a" providerId="LiveId" clId="{D1F6DF24-7977-416E-A8CB-0CF0122DCE5C}" dt="2023-06-27T10:49:05.240" v="4349" actId="26606"/>
          <ac:spMkLst>
            <pc:docMk/>
            <pc:sldMk cId="3903133946" sldId="2092"/>
            <ac:spMk id="24" creationId="{44C5A9E5-0F35-4AA6-AF26-B90A2D47BC43}"/>
          </ac:spMkLst>
        </pc:spChg>
        <pc:spChg chg="add del">
          <ac:chgData name="MAZEN KHERALLAH" userId="4d8bae32aa458b2a" providerId="LiveId" clId="{D1F6DF24-7977-416E-A8CB-0CF0122DCE5C}" dt="2023-06-27T10:49:05.240" v="4349" actId="26606"/>
          <ac:spMkLst>
            <pc:docMk/>
            <pc:sldMk cId="3903133946" sldId="2092"/>
            <ac:spMk id="25" creationId="{4D9DB69D-7E48-4FDF-806E-F0B4BF0053DD}"/>
          </ac:spMkLst>
        </pc:spChg>
        <pc:spChg chg="add del">
          <ac:chgData name="MAZEN KHERALLAH" userId="4d8bae32aa458b2a" providerId="LiveId" clId="{D1F6DF24-7977-416E-A8CB-0CF0122DCE5C}" dt="2023-06-27T10:49:05.240" v="4349" actId="26606"/>
          <ac:spMkLst>
            <pc:docMk/>
            <pc:sldMk cId="3903133946" sldId="2092"/>
            <ac:spMk id="26" creationId="{846BF69C-4724-4F8D-8EA6-1487E9C9C4FD}"/>
          </ac:spMkLst>
        </pc:spChg>
        <pc:picChg chg="add mod ord">
          <ac:chgData name="MAZEN KHERALLAH" userId="4d8bae32aa458b2a" providerId="LiveId" clId="{D1F6DF24-7977-416E-A8CB-0CF0122DCE5C}" dt="2023-06-27T10:49:05.240" v="4349" actId="26606"/>
          <ac:picMkLst>
            <pc:docMk/>
            <pc:sldMk cId="3903133946" sldId="2092"/>
            <ac:picMk id="5" creationId="{AF4BFED9-5D54-1A61-64E6-3EAD419A74A5}"/>
          </ac:picMkLst>
        </pc:picChg>
        <pc:picChg chg="add mod">
          <ac:chgData name="MAZEN KHERALLAH" userId="4d8bae32aa458b2a" providerId="LiveId" clId="{D1F6DF24-7977-416E-A8CB-0CF0122DCE5C}" dt="2023-06-27T10:49:05.240" v="4349" actId="26606"/>
          <ac:picMkLst>
            <pc:docMk/>
            <pc:sldMk cId="3903133946" sldId="2092"/>
            <ac:picMk id="7" creationId="{EEF078C3-5556-2E9E-818D-7B5BB8054C56}"/>
          </ac:picMkLst>
        </pc:picChg>
        <pc:picChg chg="add del mod">
          <ac:chgData name="MAZEN KHERALLAH" userId="4d8bae32aa458b2a" providerId="LiveId" clId="{D1F6DF24-7977-416E-A8CB-0CF0122DCE5C}" dt="2023-06-27T10:49:53.861" v="4353" actId="22"/>
          <ac:picMkLst>
            <pc:docMk/>
            <pc:sldMk cId="3903133946" sldId="2092"/>
            <ac:picMk id="9" creationId="{05726585-B867-3361-CD95-A27A553F5CC1}"/>
          </ac:picMkLst>
        </pc:picChg>
      </pc:sldChg>
      <pc:sldChg chg="addSp modSp new mod modNotesTx">
        <pc:chgData name="MAZEN KHERALLAH" userId="4d8bae32aa458b2a" providerId="LiveId" clId="{D1F6DF24-7977-416E-A8CB-0CF0122DCE5C}" dt="2023-07-06T11:07:59.813" v="9603" actId="1076"/>
        <pc:sldMkLst>
          <pc:docMk/>
          <pc:sldMk cId="1876487844" sldId="2093"/>
        </pc:sldMkLst>
        <pc:spChg chg="add mod">
          <ac:chgData name="MAZEN KHERALLAH" userId="4d8bae32aa458b2a" providerId="LiveId" clId="{D1F6DF24-7977-416E-A8CB-0CF0122DCE5C}" dt="2023-07-06T10:58:52.159" v="9449" actId="404"/>
          <ac:spMkLst>
            <pc:docMk/>
            <pc:sldMk cId="1876487844" sldId="2093"/>
            <ac:spMk id="4" creationId="{7AD06AE3-9FF1-2197-63C7-15F631625C12}"/>
          </ac:spMkLst>
        </pc:spChg>
        <pc:picChg chg="add mod">
          <ac:chgData name="MAZEN KHERALLAH" userId="4d8bae32aa458b2a" providerId="LiveId" clId="{D1F6DF24-7977-416E-A8CB-0CF0122DCE5C}" dt="2023-07-06T11:07:59.813" v="9603" actId="1076"/>
          <ac:picMkLst>
            <pc:docMk/>
            <pc:sldMk cId="1876487844" sldId="2093"/>
            <ac:picMk id="3" creationId="{CB6E0EA0-2853-A6BB-0A1D-1745AE94816C}"/>
          </ac:picMkLst>
        </pc:picChg>
      </pc:sldChg>
      <pc:sldChg chg="addSp modSp new mod ord">
        <pc:chgData name="MAZEN KHERALLAH" userId="4d8bae32aa458b2a" providerId="LiveId" clId="{D1F6DF24-7977-416E-A8CB-0CF0122DCE5C}" dt="2023-06-30T17:07:51.730" v="7042" actId="1076"/>
        <pc:sldMkLst>
          <pc:docMk/>
          <pc:sldMk cId="2998612453" sldId="2094"/>
        </pc:sldMkLst>
        <pc:spChg chg="add mod">
          <ac:chgData name="MAZEN KHERALLAH" userId="4d8bae32aa458b2a" providerId="LiveId" clId="{D1F6DF24-7977-416E-A8CB-0CF0122DCE5C}" dt="2023-06-27T11:23:30.661" v="4478" actId="403"/>
          <ac:spMkLst>
            <pc:docMk/>
            <pc:sldMk cId="2998612453" sldId="2094"/>
            <ac:spMk id="3" creationId="{916F5B20-56BC-F3D7-C2EC-1BCBFB4FFE6E}"/>
          </ac:spMkLst>
        </pc:spChg>
        <pc:picChg chg="add mod">
          <ac:chgData name="MAZEN KHERALLAH" userId="4d8bae32aa458b2a" providerId="LiveId" clId="{D1F6DF24-7977-416E-A8CB-0CF0122DCE5C}" dt="2023-06-30T17:07:51.730" v="7042" actId="1076"/>
          <ac:picMkLst>
            <pc:docMk/>
            <pc:sldMk cId="2998612453" sldId="2094"/>
            <ac:picMk id="1026" creationId="{B00E8FE4-DF41-AE4F-C81A-D3502E8B2035}"/>
          </ac:picMkLst>
        </pc:picChg>
      </pc:sldChg>
      <pc:sldChg chg="addSp delSp modSp new mod ord modAnim modNotesTx">
        <pc:chgData name="MAZEN KHERALLAH" userId="4d8bae32aa458b2a" providerId="LiveId" clId="{D1F6DF24-7977-416E-A8CB-0CF0122DCE5C}" dt="2023-06-27T13:20:57.431" v="4785" actId="20577"/>
        <pc:sldMkLst>
          <pc:docMk/>
          <pc:sldMk cId="611539175" sldId="2095"/>
        </pc:sldMkLst>
        <pc:spChg chg="mod">
          <ac:chgData name="MAZEN KHERALLAH" userId="4d8bae32aa458b2a" providerId="LiveId" clId="{D1F6DF24-7977-416E-A8CB-0CF0122DCE5C}" dt="2023-06-27T13:10:07.500" v="4629" actId="404"/>
          <ac:spMkLst>
            <pc:docMk/>
            <pc:sldMk cId="611539175" sldId="2095"/>
            <ac:spMk id="2" creationId="{22E51B61-97EA-7B42-703C-0B28E46A8F46}"/>
          </ac:spMkLst>
        </pc:spChg>
        <pc:spChg chg="del">
          <ac:chgData name="MAZEN KHERALLAH" userId="4d8bae32aa458b2a" providerId="LiveId" clId="{D1F6DF24-7977-416E-A8CB-0CF0122DCE5C}" dt="2023-06-27T13:07:21.071" v="4600"/>
          <ac:spMkLst>
            <pc:docMk/>
            <pc:sldMk cId="611539175" sldId="2095"/>
            <ac:spMk id="3" creationId="{423C4B33-0E13-2521-2E56-63B8C89D7D85}"/>
          </ac:spMkLst>
        </pc:spChg>
        <pc:spChg chg="add mod">
          <ac:chgData name="MAZEN KHERALLAH" userId="4d8bae32aa458b2a" providerId="LiveId" clId="{D1F6DF24-7977-416E-A8CB-0CF0122DCE5C}" dt="2023-06-27T13:10:48.841" v="4666" actId="12788"/>
          <ac:spMkLst>
            <pc:docMk/>
            <pc:sldMk cId="611539175" sldId="2095"/>
            <ac:spMk id="5" creationId="{2601407A-5927-16B0-7B98-1890CFA1D9AE}"/>
          </ac:spMkLst>
        </pc:spChg>
        <pc:spChg chg="add mod">
          <ac:chgData name="MAZEN KHERALLAH" userId="4d8bae32aa458b2a" providerId="LiveId" clId="{D1F6DF24-7977-416E-A8CB-0CF0122DCE5C}" dt="2023-06-27T13:16:21.916" v="4699" actId="1076"/>
          <ac:spMkLst>
            <pc:docMk/>
            <pc:sldMk cId="611539175" sldId="2095"/>
            <ac:spMk id="6" creationId="{22E122BE-D792-6120-E865-0F8C268E672B}"/>
          </ac:spMkLst>
        </pc:spChg>
        <pc:spChg chg="add mod">
          <ac:chgData name="MAZEN KHERALLAH" userId="4d8bae32aa458b2a" providerId="LiveId" clId="{D1F6DF24-7977-416E-A8CB-0CF0122DCE5C}" dt="2023-06-27T13:17:09.674" v="4763" actId="1076"/>
          <ac:spMkLst>
            <pc:docMk/>
            <pc:sldMk cId="611539175" sldId="2095"/>
            <ac:spMk id="7" creationId="{7FC4600A-FFD2-21BB-6584-BE8F7804EF94}"/>
          </ac:spMkLst>
        </pc:spChg>
        <pc:spChg chg="add mod">
          <ac:chgData name="MAZEN KHERALLAH" userId="4d8bae32aa458b2a" providerId="LiveId" clId="{D1F6DF24-7977-416E-A8CB-0CF0122DCE5C}" dt="2023-06-27T13:18:32.773" v="4767" actId="207"/>
          <ac:spMkLst>
            <pc:docMk/>
            <pc:sldMk cId="611539175" sldId="2095"/>
            <ac:spMk id="8" creationId="{D7B28A34-78D1-87E9-E911-1FC185FB6D9E}"/>
          </ac:spMkLst>
        </pc:spChg>
        <pc:spChg chg="add mod">
          <ac:chgData name="MAZEN KHERALLAH" userId="4d8bae32aa458b2a" providerId="LiveId" clId="{D1F6DF24-7977-416E-A8CB-0CF0122DCE5C}" dt="2023-06-27T13:19:23.333" v="4773" actId="1076"/>
          <ac:spMkLst>
            <pc:docMk/>
            <pc:sldMk cId="611539175" sldId="2095"/>
            <ac:spMk id="9" creationId="{D9C7AD01-E0FA-BB87-FD1D-809AFC480436}"/>
          </ac:spMkLst>
        </pc:spChg>
        <pc:spChg chg="add mod">
          <ac:chgData name="MAZEN KHERALLAH" userId="4d8bae32aa458b2a" providerId="LiveId" clId="{D1F6DF24-7977-416E-A8CB-0CF0122DCE5C}" dt="2023-06-27T13:19:31.922" v="4777" actId="1076"/>
          <ac:spMkLst>
            <pc:docMk/>
            <pc:sldMk cId="611539175" sldId="2095"/>
            <ac:spMk id="10" creationId="{DA5CDBF9-55ED-954F-07C6-42DFEAB96967}"/>
          </ac:spMkLst>
        </pc:spChg>
        <pc:picChg chg="add mod">
          <ac:chgData name="MAZEN KHERALLAH" userId="4d8bae32aa458b2a" providerId="LiveId" clId="{D1F6DF24-7977-416E-A8CB-0CF0122DCE5C}" dt="2023-06-27T13:11:04.647" v="4669" actId="1076"/>
          <ac:picMkLst>
            <pc:docMk/>
            <pc:sldMk cId="611539175" sldId="2095"/>
            <ac:picMk id="1026" creationId="{39F09D59-0B5A-DF2D-D74D-C93854C52D7D}"/>
          </ac:picMkLst>
        </pc:picChg>
      </pc:sldChg>
      <pc:sldChg chg="addSp delSp modSp new mod ord modClrScheme modAnim chgLayout">
        <pc:chgData name="MAZEN KHERALLAH" userId="4d8bae32aa458b2a" providerId="LiveId" clId="{D1F6DF24-7977-416E-A8CB-0CF0122DCE5C}" dt="2023-07-09T20:12:15.742" v="13280"/>
        <pc:sldMkLst>
          <pc:docMk/>
          <pc:sldMk cId="2492813686" sldId="2096"/>
        </pc:sldMkLst>
        <pc:spChg chg="del mod ord">
          <ac:chgData name="MAZEN KHERALLAH" userId="4d8bae32aa458b2a" providerId="LiveId" clId="{D1F6DF24-7977-416E-A8CB-0CF0122DCE5C}" dt="2023-06-27T13:26:51.700" v="4787" actId="478"/>
          <ac:spMkLst>
            <pc:docMk/>
            <pc:sldMk cId="2492813686" sldId="2096"/>
            <ac:spMk id="2" creationId="{034094FC-77AE-619E-FC23-AB2E71F7FEF4}"/>
          </ac:spMkLst>
        </pc:spChg>
        <pc:spChg chg="del">
          <ac:chgData name="MAZEN KHERALLAH" userId="4d8bae32aa458b2a" providerId="LiveId" clId="{D1F6DF24-7977-416E-A8CB-0CF0122DCE5C}" dt="2023-06-27T13:26:49.067" v="4786" actId="700"/>
          <ac:spMkLst>
            <pc:docMk/>
            <pc:sldMk cId="2492813686" sldId="2096"/>
            <ac:spMk id="3" creationId="{C8733D72-BDF0-9510-FF4A-C23AB2E11C86}"/>
          </ac:spMkLst>
        </pc:spChg>
        <pc:spChg chg="add mod">
          <ac:chgData name="MAZEN KHERALLAH" userId="4d8bae32aa458b2a" providerId="LiveId" clId="{D1F6DF24-7977-416E-A8CB-0CF0122DCE5C}" dt="2023-06-27T13:15:16.381" v="4697" actId="20577"/>
          <ac:spMkLst>
            <pc:docMk/>
            <pc:sldMk cId="2492813686" sldId="2096"/>
            <ac:spMk id="5" creationId="{DA0F66AE-6431-200F-80F7-9928435E6C00}"/>
          </ac:spMkLst>
        </pc:spChg>
        <pc:spChg chg="add mod ord">
          <ac:chgData name="MAZEN KHERALLAH" userId="4d8bae32aa458b2a" providerId="LiveId" clId="{D1F6DF24-7977-416E-A8CB-0CF0122DCE5C}" dt="2023-06-27T13:31:46.377" v="4812" actId="14100"/>
          <ac:spMkLst>
            <pc:docMk/>
            <pc:sldMk cId="2492813686" sldId="2096"/>
            <ac:spMk id="9" creationId="{175ED0BE-85C4-15CA-E61B-F2FC51D927D5}"/>
          </ac:spMkLst>
        </pc:spChg>
        <pc:picChg chg="add mod">
          <ac:chgData name="MAZEN KHERALLAH" userId="4d8bae32aa458b2a" providerId="LiveId" clId="{D1F6DF24-7977-416E-A8CB-0CF0122DCE5C}" dt="2023-06-27T13:27:34.122" v="4793" actId="1076"/>
          <ac:picMkLst>
            <pc:docMk/>
            <pc:sldMk cId="2492813686" sldId="2096"/>
            <ac:picMk id="7" creationId="{9C58A10E-497D-3D24-4E7C-0E4005D04E36}"/>
          </ac:picMkLst>
        </pc:picChg>
        <pc:picChg chg="add mod">
          <ac:chgData name="MAZEN KHERALLAH" userId="4d8bae32aa458b2a" providerId="LiveId" clId="{D1F6DF24-7977-416E-A8CB-0CF0122DCE5C}" dt="2023-06-27T13:31:21.612" v="4807" actId="1582"/>
          <ac:picMkLst>
            <pc:docMk/>
            <pc:sldMk cId="2492813686" sldId="2096"/>
            <ac:picMk id="11" creationId="{80AEB85F-C750-757F-589A-EC08A129088B}"/>
          </ac:picMkLst>
        </pc:picChg>
      </pc:sldChg>
      <pc:sldChg chg="addSp delSp modSp new mod modClrScheme modAnim chgLayout">
        <pc:chgData name="MAZEN KHERALLAH" userId="4d8bae32aa458b2a" providerId="LiveId" clId="{D1F6DF24-7977-416E-A8CB-0CF0122DCE5C}" dt="2023-06-27T13:39:09.263" v="4904"/>
        <pc:sldMkLst>
          <pc:docMk/>
          <pc:sldMk cId="3688564763" sldId="2097"/>
        </pc:sldMkLst>
        <pc:spChg chg="add mod">
          <ac:chgData name="MAZEN KHERALLAH" userId="4d8bae32aa458b2a" providerId="LiveId" clId="{D1F6DF24-7977-416E-A8CB-0CF0122DCE5C}" dt="2023-06-27T13:34:32.889" v="4822" actId="20577"/>
          <ac:spMkLst>
            <pc:docMk/>
            <pc:sldMk cId="3688564763" sldId="2097"/>
            <ac:spMk id="2" creationId="{BE3031CF-0133-A273-EE4A-F98984DB95EA}"/>
          </ac:spMkLst>
        </pc:spChg>
        <pc:spChg chg="add del mod">
          <ac:chgData name="MAZEN KHERALLAH" userId="4d8bae32aa458b2a" providerId="LiveId" clId="{D1F6DF24-7977-416E-A8CB-0CF0122DCE5C}" dt="2023-06-27T13:35:40.534" v="4873" actId="12084"/>
          <ac:spMkLst>
            <pc:docMk/>
            <pc:sldMk cId="3688564763" sldId="2097"/>
            <ac:spMk id="3" creationId="{90917421-63D2-D193-429A-DF6B9F14C67D}"/>
          </ac:spMkLst>
        </pc:spChg>
        <pc:spChg chg="add mod">
          <ac:chgData name="MAZEN KHERALLAH" userId="4d8bae32aa458b2a" providerId="LiveId" clId="{D1F6DF24-7977-416E-A8CB-0CF0122DCE5C}" dt="2023-06-27T13:37:25.708" v="4895" actId="1035"/>
          <ac:spMkLst>
            <pc:docMk/>
            <pc:sldMk cId="3688564763" sldId="2097"/>
            <ac:spMk id="6" creationId="{710016E2-0EC6-7F54-59F2-6003CDA9ADAF}"/>
          </ac:spMkLst>
        </pc:spChg>
        <pc:spChg chg="add del mod">
          <ac:chgData name="MAZEN KHERALLAH" userId="4d8bae32aa458b2a" providerId="LiveId" clId="{D1F6DF24-7977-416E-A8CB-0CF0122DCE5C}" dt="2023-06-27T13:38:02.253" v="4900" actId="478"/>
          <ac:spMkLst>
            <pc:docMk/>
            <pc:sldMk cId="3688564763" sldId="2097"/>
            <ac:spMk id="8" creationId="{33BDE260-4DB6-C942-BDBB-F2E495FCD216}"/>
          </ac:spMkLst>
        </pc:spChg>
        <pc:graphicFrameChg chg="add mod">
          <ac:chgData name="MAZEN KHERALLAH" userId="4d8bae32aa458b2a" providerId="LiveId" clId="{D1F6DF24-7977-416E-A8CB-0CF0122DCE5C}" dt="2023-06-27T13:38:14.353" v="4902" actId="207"/>
          <ac:graphicFrameMkLst>
            <pc:docMk/>
            <pc:sldMk cId="3688564763" sldId="2097"/>
            <ac:graphicFrameMk id="4" creationId="{4DDC547F-3138-1C02-5F5F-3085E9DCD994}"/>
          </ac:graphicFrameMkLst>
        </pc:graphicFrameChg>
      </pc:sldChg>
      <pc:sldChg chg="addSp delSp modSp new del mod">
        <pc:chgData name="MAZEN KHERALLAH" userId="4d8bae32aa458b2a" providerId="LiveId" clId="{D1F6DF24-7977-416E-A8CB-0CF0122DCE5C}" dt="2023-06-27T19:21:40.708" v="5190" actId="47"/>
        <pc:sldMkLst>
          <pc:docMk/>
          <pc:sldMk cId="3195686512" sldId="2098"/>
        </pc:sldMkLst>
        <pc:picChg chg="add del">
          <ac:chgData name="MAZEN KHERALLAH" userId="4d8bae32aa458b2a" providerId="LiveId" clId="{D1F6DF24-7977-416E-A8CB-0CF0122DCE5C}" dt="2023-06-27T17:36:36.602" v="5017" actId="478"/>
          <ac:picMkLst>
            <pc:docMk/>
            <pc:sldMk cId="3195686512" sldId="2098"/>
            <ac:picMk id="3" creationId="{94F33465-1595-EC45-E125-3E7625F57623}"/>
          </ac:picMkLst>
        </pc:picChg>
        <pc:picChg chg="add mod">
          <ac:chgData name="MAZEN KHERALLAH" userId="4d8bae32aa458b2a" providerId="LiveId" clId="{D1F6DF24-7977-416E-A8CB-0CF0122DCE5C}" dt="2023-06-27T17:36:52.190" v="5020" actId="12788"/>
          <ac:picMkLst>
            <pc:docMk/>
            <pc:sldMk cId="3195686512" sldId="2098"/>
            <ac:picMk id="5" creationId="{40B8C7DC-0FD3-885D-0AAB-8E68466133F4}"/>
          </ac:picMkLst>
        </pc:picChg>
        <pc:picChg chg="add del mod">
          <ac:chgData name="MAZEN KHERALLAH" userId="4d8bae32aa458b2a" providerId="LiveId" clId="{D1F6DF24-7977-416E-A8CB-0CF0122DCE5C}" dt="2023-06-27T17:34:56.472" v="5010" actId="478"/>
          <ac:picMkLst>
            <pc:docMk/>
            <pc:sldMk cId="3195686512" sldId="2098"/>
            <ac:picMk id="2050" creationId="{2D4C0B14-6503-8A69-4EF1-E8ADC467D612}"/>
          </ac:picMkLst>
        </pc:picChg>
        <pc:picChg chg="add del mod">
          <ac:chgData name="MAZEN KHERALLAH" userId="4d8bae32aa458b2a" providerId="LiveId" clId="{D1F6DF24-7977-416E-A8CB-0CF0122DCE5C}" dt="2023-06-27T17:35:15.681" v="5013" actId="478"/>
          <ac:picMkLst>
            <pc:docMk/>
            <pc:sldMk cId="3195686512" sldId="2098"/>
            <ac:picMk id="2052" creationId="{5A0CFA5F-6E3F-5BAA-AD6B-59767B42A8DD}"/>
          </ac:picMkLst>
        </pc:picChg>
        <pc:picChg chg="add del">
          <ac:chgData name="MAZEN KHERALLAH" userId="4d8bae32aa458b2a" providerId="LiveId" clId="{D1F6DF24-7977-416E-A8CB-0CF0122DCE5C}" dt="2023-06-27T17:36:06.497" v="5015" actId="478"/>
          <ac:picMkLst>
            <pc:docMk/>
            <pc:sldMk cId="3195686512" sldId="2098"/>
            <ac:picMk id="2054" creationId="{85B35947-A277-2EE8-D6E0-12D36E79D3E3}"/>
          </ac:picMkLst>
        </pc:picChg>
      </pc:sldChg>
      <pc:sldChg chg="addSp delSp modSp new mod modClrScheme chgLayout">
        <pc:chgData name="MAZEN KHERALLAH" userId="4d8bae32aa458b2a" providerId="LiveId" clId="{D1F6DF24-7977-416E-A8CB-0CF0122DCE5C}" dt="2023-07-06T11:46:19.837" v="10146" actId="20577"/>
        <pc:sldMkLst>
          <pc:docMk/>
          <pc:sldMk cId="1030725215" sldId="2099"/>
        </pc:sldMkLst>
        <pc:spChg chg="add del mod ord">
          <ac:chgData name="MAZEN KHERALLAH" userId="4d8bae32aa458b2a" providerId="LiveId" clId="{D1F6DF24-7977-416E-A8CB-0CF0122DCE5C}" dt="2023-06-27T18:43:52.855" v="5140" actId="478"/>
          <ac:spMkLst>
            <pc:docMk/>
            <pc:sldMk cId="1030725215" sldId="2099"/>
            <ac:spMk id="2" creationId="{63CFEDF1-59F4-CC2D-80BE-2332E9D563EB}"/>
          </ac:spMkLst>
        </pc:spChg>
        <pc:spChg chg="add del mod ord">
          <ac:chgData name="MAZEN KHERALLAH" userId="4d8bae32aa458b2a" providerId="LiveId" clId="{D1F6DF24-7977-416E-A8CB-0CF0122DCE5C}" dt="2023-06-27T18:42:54.505" v="5130" actId="478"/>
          <ac:spMkLst>
            <pc:docMk/>
            <pc:sldMk cId="1030725215" sldId="2099"/>
            <ac:spMk id="3" creationId="{BD32B00B-F7EE-F877-E418-94BCC864428A}"/>
          </ac:spMkLst>
        </pc:spChg>
        <pc:spChg chg="add del mod">
          <ac:chgData name="MAZEN KHERALLAH" userId="4d8bae32aa458b2a" providerId="LiveId" clId="{D1F6DF24-7977-416E-A8CB-0CF0122DCE5C}" dt="2023-06-27T18:41:05.914" v="5106" actId="12084"/>
          <ac:spMkLst>
            <pc:docMk/>
            <pc:sldMk cId="1030725215" sldId="2099"/>
            <ac:spMk id="4" creationId="{07ED6517-5170-0085-FF55-85EE865F4195}"/>
          </ac:spMkLst>
        </pc:spChg>
        <pc:spChg chg="add del mod">
          <ac:chgData name="MAZEN KHERALLAH" userId="4d8bae32aa458b2a" providerId="LiveId" clId="{D1F6DF24-7977-416E-A8CB-0CF0122DCE5C}" dt="2023-06-27T18:42:41.936" v="5127" actId="478"/>
          <ac:spMkLst>
            <pc:docMk/>
            <pc:sldMk cId="1030725215" sldId="2099"/>
            <ac:spMk id="5" creationId="{E68FBC36-58CF-E378-D700-AEA1D92DB0DF}"/>
          </ac:spMkLst>
        </pc:spChg>
        <pc:spChg chg="add del mod">
          <ac:chgData name="MAZEN KHERALLAH" userId="4d8bae32aa458b2a" providerId="LiveId" clId="{D1F6DF24-7977-416E-A8CB-0CF0122DCE5C}" dt="2023-06-27T18:42:37.649" v="5126" actId="478"/>
          <ac:spMkLst>
            <pc:docMk/>
            <pc:sldMk cId="1030725215" sldId="2099"/>
            <ac:spMk id="6" creationId="{BA0A3580-B127-726B-AB7A-D2CA7714091D}"/>
          </ac:spMkLst>
        </pc:spChg>
        <pc:spChg chg="add del mod">
          <ac:chgData name="MAZEN KHERALLAH" userId="4d8bae32aa458b2a" providerId="LiveId" clId="{D1F6DF24-7977-416E-A8CB-0CF0122DCE5C}" dt="2023-06-27T18:42:50.934" v="5129" actId="700"/>
          <ac:spMkLst>
            <pc:docMk/>
            <pc:sldMk cId="1030725215" sldId="2099"/>
            <ac:spMk id="9" creationId="{5EBD8E88-91B7-1AE1-EA9E-D525BDAECD44}"/>
          </ac:spMkLst>
        </pc:spChg>
        <pc:spChg chg="add del mod">
          <ac:chgData name="MAZEN KHERALLAH" userId="4d8bae32aa458b2a" providerId="LiveId" clId="{D1F6DF24-7977-416E-A8CB-0CF0122DCE5C}" dt="2023-06-27T18:42:43.975" v="5128" actId="478"/>
          <ac:spMkLst>
            <pc:docMk/>
            <pc:sldMk cId="1030725215" sldId="2099"/>
            <ac:spMk id="11" creationId="{772260BF-7F39-1DA0-C141-AF53F1447E3A}"/>
          </ac:spMkLst>
        </pc:spChg>
        <pc:graphicFrameChg chg="add mod ord">
          <ac:chgData name="MAZEN KHERALLAH" userId="4d8bae32aa458b2a" providerId="LiveId" clId="{D1F6DF24-7977-416E-A8CB-0CF0122DCE5C}" dt="2023-07-06T11:46:19.837" v="10146" actId="20577"/>
          <ac:graphicFrameMkLst>
            <pc:docMk/>
            <pc:sldMk cId="1030725215" sldId="2099"/>
            <ac:graphicFrameMk id="7" creationId="{6BB1D155-8F42-2786-E71B-D9E0AE46ECDC}"/>
          </ac:graphicFrameMkLst>
        </pc:graphicFrameChg>
      </pc:sldChg>
      <pc:sldChg chg="addSp delSp modSp new mod ord">
        <pc:chgData name="MAZEN KHERALLAH" userId="4d8bae32aa458b2a" providerId="LiveId" clId="{D1F6DF24-7977-416E-A8CB-0CF0122DCE5C}" dt="2023-07-10T13:27:06.503" v="13988" actId="20577"/>
        <pc:sldMkLst>
          <pc:docMk/>
          <pc:sldMk cId="1021908331" sldId="2100"/>
        </pc:sldMkLst>
        <pc:spChg chg="mod">
          <ac:chgData name="MAZEN KHERALLAH" userId="4d8bae32aa458b2a" providerId="LiveId" clId="{D1F6DF24-7977-416E-A8CB-0CF0122DCE5C}" dt="2023-06-27T19:23:10.637" v="5243" actId="20577"/>
          <ac:spMkLst>
            <pc:docMk/>
            <pc:sldMk cId="1021908331" sldId="2100"/>
            <ac:spMk id="2" creationId="{3D356D3A-169C-1EF3-AC44-07F9F2A421C7}"/>
          </ac:spMkLst>
        </pc:spChg>
        <pc:spChg chg="del mod">
          <ac:chgData name="MAZEN KHERALLAH" userId="4d8bae32aa458b2a" providerId="LiveId" clId="{D1F6DF24-7977-416E-A8CB-0CF0122DCE5C}" dt="2023-06-27T19:26:50.168" v="5335" actId="12084"/>
          <ac:spMkLst>
            <pc:docMk/>
            <pc:sldMk cId="1021908331" sldId="2100"/>
            <ac:spMk id="3" creationId="{5CE66E30-6D5B-9059-82B4-6561DCC01AA1}"/>
          </ac:spMkLst>
        </pc:spChg>
        <pc:graphicFrameChg chg="add mod modGraphic">
          <ac:chgData name="MAZEN KHERALLAH" userId="4d8bae32aa458b2a" providerId="LiveId" clId="{D1F6DF24-7977-416E-A8CB-0CF0122DCE5C}" dt="2023-07-10T13:27:06.503" v="13988" actId="20577"/>
          <ac:graphicFrameMkLst>
            <pc:docMk/>
            <pc:sldMk cId="1021908331" sldId="2100"/>
            <ac:graphicFrameMk id="4" creationId="{0043E0A4-2AD7-41C0-C42F-B0F43142A22A}"/>
          </ac:graphicFrameMkLst>
        </pc:graphicFrameChg>
      </pc:sldChg>
      <pc:sldChg chg="addSp delSp modSp new mod modAnim modShow">
        <pc:chgData name="MAZEN KHERALLAH" userId="4d8bae32aa458b2a" providerId="LiveId" clId="{D1F6DF24-7977-416E-A8CB-0CF0122DCE5C}" dt="2023-07-09T20:21:58.052" v="13297" actId="729"/>
        <pc:sldMkLst>
          <pc:docMk/>
          <pc:sldMk cId="1296734405" sldId="2101"/>
        </pc:sldMkLst>
        <pc:spChg chg="add mod">
          <ac:chgData name="MAZEN KHERALLAH" userId="4d8bae32aa458b2a" providerId="LiveId" clId="{D1F6DF24-7977-416E-A8CB-0CF0122DCE5C}" dt="2023-06-27T19:39:27.470" v="5597" actId="1036"/>
          <ac:spMkLst>
            <pc:docMk/>
            <pc:sldMk cId="1296734405" sldId="2101"/>
            <ac:spMk id="3" creationId="{A716F62C-7262-8AFF-87FC-5D41B0EC7F6C}"/>
          </ac:spMkLst>
        </pc:spChg>
        <pc:spChg chg="add mod">
          <ac:chgData name="MAZEN KHERALLAH" userId="4d8bae32aa458b2a" providerId="LiveId" clId="{D1F6DF24-7977-416E-A8CB-0CF0122DCE5C}" dt="2023-07-06T20:21:13.709" v="10263" actId="164"/>
          <ac:spMkLst>
            <pc:docMk/>
            <pc:sldMk cId="1296734405" sldId="2101"/>
            <ac:spMk id="6" creationId="{98F623CA-5B98-D3C9-9B2E-B9381F15E63D}"/>
          </ac:spMkLst>
        </pc:spChg>
        <pc:spChg chg="add mod">
          <ac:chgData name="MAZEN KHERALLAH" userId="4d8bae32aa458b2a" providerId="LiveId" clId="{D1F6DF24-7977-416E-A8CB-0CF0122DCE5C}" dt="2023-07-06T20:30:26.335" v="10281" actId="164"/>
          <ac:spMkLst>
            <pc:docMk/>
            <pc:sldMk cId="1296734405" sldId="2101"/>
            <ac:spMk id="13" creationId="{2AB92863-F70E-3CD2-D3D2-1D0F2B44FF1A}"/>
          </ac:spMkLst>
        </pc:spChg>
        <pc:spChg chg="add mod">
          <ac:chgData name="MAZEN KHERALLAH" userId="4d8bae32aa458b2a" providerId="LiveId" clId="{D1F6DF24-7977-416E-A8CB-0CF0122DCE5C}" dt="2023-07-06T20:32:31.261" v="10296" actId="164"/>
          <ac:spMkLst>
            <pc:docMk/>
            <pc:sldMk cId="1296734405" sldId="2101"/>
            <ac:spMk id="20" creationId="{92ADA49D-888C-5A7B-2BE2-1FDCB42C10B3}"/>
          </ac:spMkLst>
        </pc:spChg>
        <pc:grpChg chg="add mod">
          <ac:chgData name="MAZEN KHERALLAH" userId="4d8bae32aa458b2a" providerId="LiveId" clId="{D1F6DF24-7977-416E-A8CB-0CF0122DCE5C}" dt="2023-07-06T20:21:20.760" v="10264" actId="1076"/>
          <ac:grpSpMkLst>
            <pc:docMk/>
            <pc:sldMk cId="1296734405" sldId="2101"/>
            <ac:grpSpMk id="7" creationId="{87B5C7DA-B5F4-D436-2F5A-8DAD8B190693}"/>
          </ac:grpSpMkLst>
        </pc:grpChg>
        <pc:grpChg chg="add mod">
          <ac:chgData name="MAZEN KHERALLAH" userId="4d8bae32aa458b2a" providerId="LiveId" clId="{D1F6DF24-7977-416E-A8CB-0CF0122DCE5C}" dt="2023-07-06T20:30:45.662" v="10286" actId="1076"/>
          <ac:grpSpMkLst>
            <pc:docMk/>
            <pc:sldMk cId="1296734405" sldId="2101"/>
            <ac:grpSpMk id="14" creationId="{AF29E40D-B5A8-2083-F101-D72259866838}"/>
          </ac:grpSpMkLst>
        </pc:grpChg>
        <pc:grpChg chg="add mod">
          <ac:chgData name="MAZEN KHERALLAH" userId="4d8bae32aa458b2a" providerId="LiveId" clId="{D1F6DF24-7977-416E-A8CB-0CF0122DCE5C}" dt="2023-07-06T20:32:31.261" v="10296" actId="164"/>
          <ac:grpSpMkLst>
            <pc:docMk/>
            <pc:sldMk cId="1296734405" sldId="2101"/>
            <ac:grpSpMk id="21" creationId="{C0B0AB54-BC91-D82C-5419-3BB84B7D5EB7}"/>
          </ac:grpSpMkLst>
        </pc:grpChg>
        <pc:picChg chg="add mod">
          <ac:chgData name="MAZEN KHERALLAH" userId="4d8bae32aa458b2a" providerId="LiveId" clId="{D1F6DF24-7977-416E-A8CB-0CF0122DCE5C}" dt="2023-07-06T20:21:13.709" v="10263" actId="164"/>
          <ac:picMkLst>
            <pc:docMk/>
            <pc:sldMk cId="1296734405" sldId="2101"/>
            <ac:picMk id="4" creationId="{9042ED36-5B2C-3045-2E8C-AA07E843CEBD}"/>
          </ac:picMkLst>
        </pc:picChg>
        <pc:picChg chg="add del">
          <ac:chgData name="MAZEN KHERALLAH" userId="4d8bae32aa458b2a" providerId="LiveId" clId="{D1F6DF24-7977-416E-A8CB-0CF0122DCE5C}" dt="2023-07-06T20:28:26.840" v="10266" actId="478"/>
          <ac:picMkLst>
            <pc:docMk/>
            <pc:sldMk cId="1296734405" sldId="2101"/>
            <ac:picMk id="9" creationId="{C2889DA7-338F-2EFB-01B9-551FF5307CC2}"/>
          </ac:picMkLst>
        </pc:picChg>
        <pc:picChg chg="add mod">
          <ac:chgData name="MAZEN KHERALLAH" userId="4d8bae32aa458b2a" providerId="LiveId" clId="{D1F6DF24-7977-416E-A8CB-0CF0122DCE5C}" dt="2023-07-06T20:30:26.335" v="10281" actId="164"/>
          <ac:picMkLst>
            <pc:docMk/>
            <pc:sldMk cId="1296734405" sldId="2101"/>
            <ac:picMk id="11" creationId="{945CB9D9-E00E-CF58-73C6-A7DB08D0937F}"/>
          </ac:picMkLst>
        </pc:picChg>
        <pc:picChg chg="add del">
          <ac:chgData name="MAZEN KHERALLAH" userId="4d8bae32aa458b2a" providerId="LiveId" clId="{D1F6DF24-7977-416E-A8CB-0CF0122DCE5C}" dt="2023-07-06T20:31:54.417" v="10288" actId="478"/>
          <ac:picMkLst>
            <pc:docMk/>
            <pc:sldMk cId="1296734405" sldId="2101"/>
            <ac:picMk id="16" creationId="{7BA7B74A-CDDE-5BC6-115B-8CF4E95EE8F6}"/>
          </ac:picMkLst>
        </pc:picChg>
        <pc:picChg chg="add mod">
          <ac:chgData name="MAZEN KHERALLAH" userId="4d8bae32aa458b2a" providerId="LiveId" clId="{D1F6DF24-7977-416E-A8CB-0CF0122DCE5C}" dt="2023-07-06T20:32:31.261" v="10296" actId="164"/>
          <ac:picMkLst>
            <pc:docMk/>
            <pc:sldMk cId="1296734405" sldId="2101"/>
            <ac:picMk id="18" creationId="{50A6D7D2-BA81-9B75-0E71-1B6A1FEA6A67}"/>
          </ac:picMkLst>
        </pc:picChg>
      </pc:sldChg>
      <pc:sldChg chg="addSp delSp modSp new mod ord modClrScheme chgLayout">
        <pc:chgData name="MAZEN KHERALLAH" userId="4d8bae32aa458b2a" providerId="LiveId" clId="{D1F6DF24-7977-416E-A8CB-0CF0122DCE5C}" dt="2023-07-02T20:29:28.099" v="7914"/>
        <pc:sldMkLst>
          <pc:docMk/>
          <pc:sldMk cId="55932527" sldId="2102"/>
        </pc:sldMkLst>
        <pc:spChg chg="add mod">
          <ac:chgData name="MAZEN KHERALLAH" userId="4d8bae32aa458b2a" providerId="LiveId" clId="{D1F6DF24-7977-416E-A8CB-0CF0122DCE5C}" dt="2023-06-27T22:17:45.246" v="5636" actId="20577"/>
          <ac:spMkLst>
            <pc:docMk/>
            <pc:sldMk cId="55932527" sldId="2102"/>
            <ac:spMk id="2" creationId="{91169663-2DB1-9C27-10B2-2C2811B0A63D}"/>
          </ac:spMkLst>
        </pc:spChg>
        <pc:spChg chg="add del mod">
          <ac:chgData name="MAZEN KHERALLAH" userId="4d8bae32aa458b2a" providerId="LiveId" clId="{D1F6DF24-7977-416E-A8CB-0CF0122DCE5C}" dt="2023-06-27T22:16:33.991" v="5600" actId="1032"/>
          <ac:spMkLst>
            <pc:docMk/>
            <pc:sldMk cId="55932527" sldId="2102"/>
            <ac:spMk id="3" creationId="{17218D6E-065D-E8B4-AFF6-B360032FF135}"/>
          </ac:spMkLst>
        </pc:spChg>
        <pc:spChg chg="add mod">
          <ac:chgData name="MAZEN KHERALLAH" userId="4d8bae32aa458b2a" providerId="LiveId" clId="{D1F6DF24-7977-416E-A8CB-0CF0122DCE5C}" dt="2023-06-27T22:19:16.810" v="5666" actId="12788"/>
          <ac:spMkLst>
            <pc:docMk/>
            <pc:sldMk cId="55932527" sldId="2102"/>
            <ac:spMk id="6" creationId="{EB0D4BD2-90C3-0EBA-0AF0-B7058143BD3B}"/>
          </ac:spMkLst>
        </pc:spChg>
        <pc:graphicFrameChg chg="add mod modGraphic">
          <ac:chgData name="MAZEN KHERALLAH" userId="4d8bae32aa458b2a" providerId="LiveId" clId="{D1F6DF24-7977-416E-A8CB-0CF0122DCE5C}" dt="2023-06-27T22:17:35.938" v="5614" actId="12100"/>
          <ac:graphicFrameMkLst>
            <pc:docMk/>
            <pc:sldMk cId="55932527" sldId="2102"/>
            <ac:graphicFrameMk id="4" creationId="{5122B6FE-F7FC-CF8A-1132-8520C3BFF6A6}"/>
          </ac:graphicFrameMkLst>
        </pc:graphicFrameChg>
      </pc:sldChg>
      <pc:sldChg chg="addSp delSp modSp new del mod modClrScheme chgLayout">
        <pc:chgData name="MAZEN KHERALLAH" userId="4d8bae32aa458b2a" providerId="LiveId" clId="{D1F6DF24-7977-416E-A8CB-0CF0122DCE5C}" dt="2023-06-28T19:09:54.058" v="6618" actId="47"/>
        <pc:sldMkLst>
          <pc:docMk/>
          <pc:sldMk cId="1714189473" sldId="2103"/>
        </pc:sldMkLst>
        <pc:spChg chg="add del mod ord">
          <ac:chgData name="MAZEN KHERALLAH" userId="4d8bae32aa458b2a" providerId="LiveId" clId="{D1F6DF24-7977-416E-A8CB-0CF0122DCE5C}" dt="2023-06-27T22:48:13.232" v="6123" actId="700"/>
          <ac:spMkLst>
            <pc:docMk/>
            <pc:sldMk cId="1714189473" sldId="2103"/>
            <ac:spMk id="2" creationId="{B3793B98-233E-75B2-AE71-E6A763821E45}"/>
          </ac:spMkLst>
        </pc:spChg>
        <pc:spChg chg="add del">
          <ac:chgData name="MAZEN KHERALLAH" userId="4d8bae32aa458b2a" providerId="LiveId" clId="{D1F6DF24-7977-416E-A8CB-0CF0122DCE5C}" dt="2023-06-27T22:48:13.232" v="6123" actId="700"/>
          <ac:spMkLst>
            <pc:docMk/>
            <pc:sldMk cId="1714189473" sldId="2103"/>
            <ac:spMk id="3" creationId="{CA42E871-B5DA-79AE-6130-B64A96E59B51}"/>
          </ac:spMkLst>
        </pc:spChg>
        <pc:spChg chg="add del mod ord">
          <ac:chgData name="MAZEN KHERALLAH" userId="4d8bae32aa458b2a" providerId="LiveId" clId="{D1F6DF24-7977-416E-A8CB-0CF0122DCE5C}" dt="2023-06-27T22:48:05.786" v="6121" actId="700"/>
          <ac:spMkLst>
            <pc:docMk/>
            <pc:sldMk cId="1714189473" sldId="2103"/>
            <ac:spMk id="5" creationId="{984531AD-BBCB-3B26-CDE0-80803D4D7AC0}"/>
          </ac:spMkLst>
        </pc:spChg>
        <pc:spChg chg="add mod">
          <ac:chgData name="MAZEN KHERALLAH" userId="4d8bae32aa458b2a" providerId="LiveId" clId="{D1F6DF24-7977-416E-A8CB-0CF0122DCE5C}" dt="2023-06-27T22:48:34.662" v="6125"/>
          <ac:spMkLst>
            <pc:docMk/>
            <pc:sldMk cId="1714189473" sldId="2103"/>
            <ac:spMk id="6" creationId="{A46C82E1-6091-E8DC-FEDB-4173219AF58D}"/>
          </ac:spMkLst>
        </pc:spChg>
        <pc:picChg chg="add mod">
          <ac:chgData name="MAZEN KHERALLAH" userId="4d8bae32aa458b2a" providerId="LiveId" clId="{D1F6DF24-7977-416E-A8CB-0CF0122DCE5C}" dt="2023-06-27T22:48:17.837" v="6124" actId="12788"/>
          <ac:picMkLst>
            <pc:docMk/>
            <pc:sldMk cId="1714189473" sldId="2103"/>
            <ac:picMk id="4" creationId="{3762F186-4BAA-94B3-8CD8-069B14CDD66A}"/>
          </ac:picMkLst>
        </pc:picChg>
      </pc:sldChg>
      <pc:sldChg chg="addSp modSp new del mod">
        <pc:chgData name="MAZEN KHERALLAH" userId="4d8bae32aa458b2a" providerId="LiveId" clId="{D1F6DF24-7977-416E-A8CB-0CF0122DCE5C}" dt="2023-07-07T14:24:14.335" v="10629" actId="2696"/>
        <pc:sldMkLst>
          <pc:docMk/>
          <pc:sldMk cId="1089333945" sldId="2104"/>
        </pc:sldMkLst>
        <pc:spChg chg="add mod">
          <ac:chgData name="MAZEN KHERALLAH" userId="4d8bae32aa458b2a" providerId="LiveId" clId="{D1F6DF24-7977-416E-A8CB-0CF0122DCE5C}" dt="2023-07-06T10:53:09.159" v="9375" actId="1036"/>
          <ac:spMkLst>
            <pc:docMk/>
            <pc:sldMk cId="1089333945" sldId="2104"/>
            <ac:spMk id="3" creationId="{90DFDFCD-0E33-039A-2962-0B04155EE324}"/>
          </ac:spMkLst>
        </pc:spChg>
        <pc:graphicFrameChg chg="add mod modGraphic">
          <ac:chgData name="MAZEN KHERALLAH" userId="4d8bae32aa458b2a" providerId="LiveId" clId="{D1F6DF24-7977-416E-A8CB-0CF0122DCE5C}" dt="2023-06-27T23:14:13.923" v="6476"/>
          <ac:graphicFrameMkLst>
            <pc:docMk/>
            <pc:sldMk cId="1089333945" sldId="2104"/>
            <ac:graphicFrameMk id="2" creationId="{D30994D9-E37E-7873-9807-3BD987EA7EA1}"/>
          </ac:graphicFrameMkLst>
        </pc:graphicFrameChg>
      </pc:sldChg>
      <pc:sldChg chg="add">
        <pc:chgData name="MAZEN KHERALLAH" userId="4d8bae32aa458b2a" providerId="LiveId" clId="{D1F6DF24-7977-416E-A8CB-0CF0122DCE5C}" dt="2023-07-07T14:24:20.209" v="10630"/>
        <pc:sldMkLst>
          <pc:docMk/>
          <pc:sldMk cId="4182184671" sldId="2104"/>
        </pc:sldMkLst>
      </pc:sldChg>
      <pc:sldChg chg="new del">
        <pc:chgData name="MAZEN KHERALLAH" userId="4d8bae32aa458b2a" providerId="LiveId" clId="{D1F6DF24-7977-416E-A8CB-0CF0122DCE5C}" dt="2023-06-27T23:11:47.474" v="6411" actId="680"/>
        <pc:sldMkLst>
          <pc:docMk/>
          <pc:sldMk cId="1936689135" sldId="2105"/>
        </pc:sldMkLst>
      </pc:sldChg>
      <pc:sldChg chg="addSp delSp modSp new mod ord modNotesTx">
        <pc:chgData name="MAZEN KHERALLAH" userId="4d8bae32aa458b2a" providerId="LiveId" clId="{D1F6DF24-7977-416E-A8CB-0CF0122DCE5C}" dt="2023-07-10T13:36:43.261" v="14017" actId="12788"/>
        <pc:sldMkLst>
          <pc:docMk/>
          <pc:sldMk cId="2467688604" sldId="2105"/>
        </pc:sldMkLst>
        <pc:spChg chg="del">
          <ac:chgData name="MAZEN KHERALLAH" userId="4d8bae32aa458b2a" providerId="LiveId" clId="{D1F6DF24-7977-416E-A8CB-0CF0122DCE5C}" dt="2023-06-27T23:43:11.266" v="6479" actId="931"/>
          <ac:spMkLst>
            <pc:docMk/>
            <pc:sldMk cId="2467688604" sldId="2105"/>
            <ac:spMk id="3" creationId="{BCF484D6-258D-66FF-7F4F-880CC0D73145}"/>
          </ac:spMkLst>
        </pc:spChg>
        <pc:spChg chg="add mod">
          <ac:chgData name="MAZEN KHERALLAH" userId="4d8bae32aa458b2a" providerId="LiveId" clId="{D1F6DF24-7977-416E-A8CB-0CF0122DCE5C}" dt="2023-07-02T19:04:17.025" v="7501" actId="2085"/>
          <ac:spMkLst>
            <pc:docMk/>
            <pc:sldMk cId="2467688604" sldId="2105"/>
            <ac:spMk id="3" creationId="{CB365663-111B-08A5-F523-F2A018502374}"/>
          </ac:spMkLst>
        </pc:spChg>
        <pc:spChg chg="add mod">
          <ac:chgData name="MAZEN KHERALLAH" userId="4d8bae32aa458b2a" providerId="LiveId" clId="{D1F6DF24-7977-416E-A8CB-0CF0122DCE5C}" dt="2023-07-09T21:46:26.434" v="13727" actId="1076"/>
          <ac:spMkLst>
            <pc:docMk/>
            <pc:sldMk cId="2467688604" sldId="2105"/>
            <ac:spMk id="4" creationId="{CBEFA621-812F-20DD-BD0A-33F80ECD5AE9}"/>
          </ac:spMkLst>
        </pc:spChg>
        <pc:spChg chg="add del mod">
          <ac:chgData name="MAZEN KHERALLAH" userId="4d8bae32aa458b2a" providerId="LiveId" clId="{D1F6DF24-7977-416E-A8CB-0CF0122DCE5C}" dt="2023-07-10T13:36:20.040" v="14010" actId="931"/>
          <ac:spMkLst>
            <pc:docMk/>
            <pc:sldMk cId="2467688604" sldId="2105"/>
            <ac:spMk id="6" creationId="{C3FBF3A3-0BB7-E8C8-317D-C30C5BB701C3}"/>
          </ac:spMkLst>
        </pc:spChg>
        <pc:spChg chg="add del mod">
          <ac:chgData name="MAZEN KHERALLAH" userId="4d8bae32aa458b2a" providerId="LiveId" clId="{D1F6DF24-7977-416E-A8CB-0CF0122DCE5C}" dt="2023-06-28T00:06:00.853" v="6485" actId="931"/>
          <ac:spMkLst>
            <pc:docMk/>
            <pc:sldMk cId="2467688604" sldId="2105"/>
            <ac:spMk id="8" creationId="{24173710-0719-E4FA-6015-B61C9E04182D}"/>
          </ac:spMkLst>
        </pc:spChg>
        <pc:picChg chg="add del mod">
          <ac:chgData name="MAZEN KHERALLAH" userId="4d8bae32aa458b2a" providerId="LiveId" clId="{D1F6DF24-7977-416E-A8CB-0CF0122DCE5C}" dt="2023-06-28T00:05:40.460" v="6484" actId="478"/>
          <ac:picMkLst>
            <pc:docMk/>
            <pc:sldMk cId="2467688604" sldId="2105"/>
            <ac:picMk id="6" creationId="{069F98E1-EE75-C318-39A5-9AF47C783B17}"/>
          </ac:picMkLst>
        </pc:picChg>
        <pc:picChg chg="add mod">
          <ac:chgData name="MAZEN KHERALLAH" userId="4d8bae32aa458b2a" providerId="LiveId" clId="{D1F6DF24-7977-416E-A8CB-0CF0122DCE5C}" dt="2023-07-10T13:36:43.261" v="14017" actId="12788"/>
          <ac:picMkLst>
            <pc:docMk/>
            <pc:sldMk cId="2467688604" sldId="2105"/>
            <ac:picMk id="8" creationId="{947224C6-5CC5-4FA9-621C-46E63186D7A7}"/>
          </ac:picMkLst>
        </pc:picChg>
        <pc:picChg chg="add del mod">
          <ac:chgData name="MAZEN KHERALLAH" userId="4d8bae32aa458b2a" providerId="LiveId" clId="{D1F6DF24-7977-416E-A8CB-0CF0122DCE5C}" dt="2023-07-10T13:36:02.971" v="14009" actId="478"/>
          <ac:picMkLst>
            <pc:docMk/>
            <pc:sldMk cId="2467688604" sldId="2105"/>
            <ac:picMk id="10" creationId="{ECFDBC53-8967-A2C9-C52A-40A0BCA84041}"/>
          </ac:picMkLst>
        </pc:picChg>
      </pc:sldChg>
      <pc:sldChg chg="modSp mod modAnim">
        <pc:chgData name="MAZEN KHERALLAH" userId="4d8bae32aa458b2a" providerId="LiveId" clId="{D1F6DF24-7977-416E-A8CB-0CF0122DCE5C}" dt="2023-07-08T02:48:13.921" v="12948" actId="6549"/>
        <pc:sldMkLst>
          <pc:docMk/>
          <pc:sldMk cId="3317148811" sldId="2106"/>
        </pc:sldMkLst>
        <pc:spChg chg="mod">
          <ac:chgData name="MAZEN KHERALLAH" userId="4d8bae32aa458b2a" providerId="LiveId" clId="{D1F6DF24-7977-416E-A8CB-0CF0122DCE5C}" dt="2023-07-08T02:48:13.921" v="12948" actId="6549"/>
          <ac:spMkLst>
            <pc:docMk/>
            <pc:sldMk cId="3317148811" sldId="2106"/>
            <ac:spMk id="2" creationId="{6E46F129-B1A0-0D55-BA5C-9A2556F71185}"/>
          </ac:spMkLst>
        </pc:spChg>
        <pc:graphicFrameChg chg="mod">
          <ac:chgData name="MAZEN KHERALLAH" userId="4d8bae32aa458b2a" providerId="LiveId" clId="{D1F6DF24-7977-416E-A8CB-0CF0122DCE5C}" dt="2023-07-07T14:20:41.038" v="10597" actId="20577"/>
          <ac:graphicFrameMkLst>
            <pc:docMk/>
            <pc:sldMk cId="3317148811" sldId="2106"/>
            <ac:graphicFrameMk id="4" creationId="{4074294E-2101-4B0C-7417-A7D9140B9B24}"/>
          </ac:graphicFrameMkLst>
        </pc:graphicFrameChg>
      </pc:sldChg>
      <pc:sldChg chg="addSp modSp mod">
        <pc:chgData name="MAZEN KHERALLAH" userId="4d8bae32aa458b2a" providerId="LiveId" clId="{D1F6DF24-7977-416E-A8CB-0CF0122DCE5C}" dt="2023-07-02T20:17:52.185" v="7890" actId="14100"/>
        <pc:sldMkLst>
          <pc:docMk/>
          <pc:sldMk cId="465694090" sldId="2107"/>
        </pc:sldMkLst>
        <pc:spChg chg="add mod">
          <ac:chgData name="MAZEN KHERALLAH" userId="4d8bae32aa458b2a" providerId="LiveId" clId="{D1F6DF24-7977-416E-A8CB-0CF0122DCE5C}" dt="2023-07-02T20:17:42.564" v="7888"/>
          <ac:spMkLst>
            <pc:docMk/>
            <pc:sldMk cId="465694090" sldId="2107"/>
            <ac:spMk id="2" creationId="{43A4E9B8-FEEF-4C04-2218-24A899ABF34C}"/>
          </ac:spMkLst>
        </pc:spChg>
        <pc:picChg chg="mod">
          <ac:chgData name="MAZEN KHERALLAH" userId="4d8bae32aa458b2a" providerId="LiveId" clId="{D1F6DF24-7977-416E-A8CB-0CF0122DCE5C}" dt="2023-07-02T20:17:52.185" v="7890" actId="14100"/>
          <ac:picMkLst>
            <pc:docMk/>
            <pc:sldMk cId="465694090" sldId="2107"/>
            <ac:picMk id="7" creationId="{E7F65FDC-D08D-0E81-EFA0-2DF1676D6AE4}"/>
          </ac:picMkLst>
        </pc:picChg>
      </pc:sldChg>
      <pc:sldChg chg="modSp del">
        <pc:chgData name="MAZEN KHERALLAH" userId="4d8bae32aa458b2a" providerId="LiveId" clId="{D1F6DF24-7977-416E-A8CB-0CF0122DCE5C}" dt="2023-07-08T02:22:41.989" v="12109" actId="47"/>
        <pc:sldMkLst>
          <pc:docMk/>
          <pc:sldMk cId="3916113892" sldId="2108"/>
        </pc:sldMkLst>
        <pc:graphicFrameChg chg="mod">
          <ac:chgData name="MAZEN KHERALLAH" userId="4d8bae32aa458b2a" providerId="LiveId" clId="{D1F6DF24-7977-416E-A8CB-0CF0122DCE5C}" dt="2023-06-28T22:37:12.984" v="6639" actId="20577"/>
          <ac:graphicFrameMkLst>
            <pc:docMk/>
            <pc:sldMk cId="3916113892" sldId="2108"/>
            <ac:graphicFrameMk id="4" creationId="{4074294E-2101-4B0C-7417-A7D9140B9B24}"/>
          </ac:graphicFrameMkLst>
        </pc:graphicFrameChg>
      </pc:sldChg>
      <pc:sldChg chg="addSp delSp modSp new mod">
        <pc:chgData name="MAZEN KHERALLAH" userId="4d8bae32aa458b2a" providerId="LiveId" clId="{D1F6DF24-7977-416E-A8CB-0CF0122DCE5C}" dt="2023-07-08T02:41:32.859" v="12850" actId="6549"/>
        <pc:sldMkLst>
          <pc:docMk/>
          <pc:sldMk cId="3751011857" sldId="2109"/>
        </pc:sldMkLst>
        <pc:spChg chg="mod">
          <ac:chgData name="MAZEN KHERALLAH" userId="4d8bae32aa458b2a" providerId="LiveId" clId="{D1F6DF24-7977-416E-A8CB-0CF0122DCE5C}" dt="2023-07-08T02:41:32.859" v="12850" actId="6549"/>
          <ac:spMkLst>
            <pc:docMk/>
            <pc:sldMk cId="3751011857" sldId="2109"/>
            <ac:spMk id="2" creationId="{2C9C7DC3-7B29-F65E-2BEB-8B38FEC47C54}"/>
          </ac:spMkLst>
        </pc:spChg>
        <pc:spChg chg="del">
          <ac:chgData name="MAZEN KHERALLAH" userId="4d8bae32aa458b2a" providerId="LiveId" clId="{D1F6DF24-7977-416E-A8CB-0CF0122DCE5C}" dt="2023-06-28T13:27:09.402" v="6492" actId="22"/>
          <ac:spMkLst>
            <pc:docMk/>
            <pc:sldMk cId="3751011857" sldId="2109"/>
            <ac:spMk id="3" creationId="{B464932C-D448-D8B5-7195-887F60D59A6A}"/>
          </ac:spMkLst>
        </pc:spChg>
        <pc:spChg chg="add del mod">
          <ac:chgData name="MAZEN KHERALLAH" userId="4d8bae32aa458b2a" providerId="LiveId" clId="{D1F6DF24-7977-416E-A8CB-0CF0122DCE5C}" dt="2023-07-08T02:37:45.698" v="12482" actId="478"/>
          <ac:spMkLst>
            <pc:docMk/>
            <pc:sldMk cId="3751011857" sldId="2109"/>
            <ac:spMk id="4" creationId="{0B931601-876D-1D2F-7983-5B960405302D}"/>
          </ac:spMkLst>
        </pc:spChg>
        <pc:spChg chg="add mod">
          <ac:chgData name="MAZEN KHERALLAH" userId="4d8bae32aa458b2a" providerId="LiveId" clId="{D1F6DF24-7977-416E-A8CB-0CF0122DCE5C}" dt="2023-07-08T02:41:17.074" v="12831" actId="1076"/>
          <ac:spMkLst>
            <pc:docMk/>
            <pc:sldMk cId="3751011857" sldId="2109"/>
            <ac:spMk id="6" creationId="{693D245E-EA40-5E31-FEFD-F022352C938A}"/>
          </ac:spMkLst>
        </pc:spChg>
        <pc:spChg chg="add del mod">
          <ac:chgData name="MAZEN KHERALLAH" userId="4d8bae32aa458b2a" providerId="LiveId" clId="{D1F6DF24-7977-416E-A8CB-0CF0122DCE5C}" dt="2023-06-28T13:28:15.751" v="6500"/>
          <ac:spMkLst>
            <pc:docMk/>
            <pc:sldMk cId="3751011857" sldId="2109"/>
            <ac:spMk id="7" creationId="{3CFD8AF3-45A5-1BF4-B062-F2DF0145100A}"/>
          </ac:spMkLst>
        </pc:spChg>
        <pc:spChg chg="add mod">
          <ac:chgData name="MAZEN KHERALLAH" userId="4d8bae32aa458b2a" providerId="LiveId" clId="{D1F6DF24-7977-416E-A8CB-0CF0122DCE5C}" dt="2023-06-28T13:29:10.213" v="6521" actId="208"/>
          <ac:spMkLst>
            <pc:docMk/>
            <pc:sldMk cId="3751011857" sldId="2109"/>
            <ac:spMk id="13" creationId="{9A25358C-3041-220B-589D-D8D438E70282}"/>
          </ac:spMkLst>
        </pc:spChg>
        <pc:picChg chg="add del mod ord">
          <ac:chgData name="MAZEN KHERALLAH" userId="4d8bae32aa458b2a" providerId="LiveId" clId="{D1F6DF24-7977-416E-A8CB-0CF0122DCE5C}" dt="2023-06-28T13:27:11.432" v="6493" actId="478"/>
          <ac:picMkLst>
            <pc:docMk/>
            <pc:sldMk cId="3751011857" sldId="2109"/>
            <ac:picMk id="5" creationId="{F1E4690A-D541-2F35-A486-813F9957F3AC}"/>
          </ac:picMkLst>
        </pc:picChg>
        <pc:picChg chg="add del">
          <ac:chgData name="MAZEN KHERALLAH" userId="4d8bae32aa458b2a" providerId="LiveId" clId="{D1F6DF24-7977-416E-A8CB-0CF0122DCE5C}" dt="2023-06-28T13:27:40.005" v="6495" actId="478"/>
          <ac:picMkLst>
            <pc:docMk/>
            <pc:sldMk cId="3751011857" sldId="2109"/>
            <ac:picMk id="9" creationId="{F8FB774F-A048-889F-B7FC-A2B17C8169DA}"/>
          </ac:picMkLst>
        </pc:picChg>
        <pc:picChg chg="add del mod modCrop">
          <ac:chgData name="MAZEN KHERALLAH" userId="4d8bae32aa458b2a" providerId="LiveId" clId="{D1F6DF24-7977-416E-A8CB-0CF0122DCE5C}" dt="2023-06-28T13:28:11.783" v="6499" actId="21"/>
          <ac:picMkLst>
            <pc:docMk/>
            <pc:sldMk cId="3751011857" sldId="2109"/>
            <ac:picMk id="11" creationId="{4F5BDC9E-5995-622A-856D-CE06D87E4B32}"/>
          </ac:picMkLst>
        </pc:picChg>
        <pc:picChg chg="add mod">
          <ac:chgData name="MAZEN KHERALLAH" userId="4d8bae32aa458b2a" providerId="LiveId" clId="{D1F6DF24-7977-416E-A8CB-0CF0122DCE5C}" dt="2023-07-08T02:36:27.473" v="12327" actId="1076"/>
          <ac:picMkLst>
            <pc:docMk/>
            <pc:sldMk cId="3751011857" sldId="2109"/>
            <ac:picMk id="12" creationId="{2A0FB6D5-8F97-EC07-BCF7-CFC08E8AEC1E}"/>
          </ac:picMkLst>
        </pc:picChg>
      </pc:sldChg>
      <pc:sldChg chg="addSp delSp modSp new mod">
        <pc:chgData name="MAZEN KHERALLAH" userId="4d8bae32aa458b2a" providerId="LiveId" clId="{D1F6DF24-7977-416E-A8CB-0CF0122DCE5C}" dt="2023-07-12T22:58:41.572" v="14027" actId="33524"/>
        <pc:sldMkLst>
          <pc:docMk/>
          <pc:sldMk cId="688206972" sldId="2110"/>
        </pc:sldMkLst>
        <pc:spChg chg="mod">
          <ac:chgData name="MAZEN KHERALLAH" userId="4d8bae32aa458b2a" providerId="LiveId" clId="{D1F6DF24-7977-416E-A8CB-0CF0122DCE5C}" dt="2023-06-28T19:08:44.742" v="6617" actId="20577"/>
          <ac:spMkLst>
            <pc:docMk/>
            <pc:sldMk cId="688206972" sldId="2110"/>
            <ac:spMk id="2" creationId="{539C27B9-E566-B249-F6C3-335214519F69}"/>
          </ac:spMkLst>
        </pc:spChg>
        <pc:spChg chg="del">
          <ac:chgData name="MAZEN KHERALLAH" userId="4d8bae32aa458b2a" providerId="LiveId" clId="{D1F6DF24-7977-416E-A8CB-0CF0122DCE5C}" dt="2023-06-28T19:07:05.478" v="6583"/>
          <ac:spMkLst>
            <pc:docMk/>
            <pc:sldMk cId="688206972" sldId="2110"/>
            <ac:spMk id="3" creationId="{BE350BB6-CEE2-A3B8-42B3-8F3C1227DC4E}"/>
          </ac:spMkLst>
        </pc:spChg>
        <pc:graphicFrameChg chg="add mod modGraphic">
          <ac:chgData name="MAZEN KHERALLAH" userId="4d8bae32aa458b2a" providerId="LiveId" clId="{D1F6DF24-7977-416E-A8CB-0CF0122DCE5C}" dt="2023-07-12T22:58:41.572" v="14027" actId="33524"/>
          <ac:graphicFrameMkLst>
            <pc:docMk/>
            <pc:sldMk cId="688206972" sldId="2110"/>
            <ac:graphicFrameMk id="4" creationId="{57443709-E400-45D9-9BD4-0678C413D7EA}"/>
          </ac:graphicFrameMkLst>
        </pc:graphicFrameChg>
        <pc:picChg chg="add del mod">
          <ac:chgData name="MAZEN KHERALLAH" userId="4d8bae32aa458b2a" providerId="LiveId" clId="{D1F6DF24-7977-416E-A8CB-0CF0122DCE5C}" dt="2023-07-06T10:42:44.758" v="8983" actId="478"/>
          <ac:picMkLst>
            <pc:docMk/>
            <pc:sldMk cId="688206972" sldId="2110"/>
            <ac:picMk id="3" creationId="{AC547E22-F730-74A5-8106-6D74D9571212}"/>
          </ac:picMkLst>
        </pc:picChg>
        <pc:picChg chg="add del mod modCrop">
          <ac:chgData name="MAZEN KHERALLAH" userId="4d8bae32aa458b2a" providerId="LiveId" clId="{D1F6DF24-7977-416E-A8CB-0CF0122DCE5C}" dt="2023-06-28T23:55:18.964" v="7024" actId="478"/>
          <ac:picMkLst>
            <pc:docMk/>
            <pc:sldMk cId="688206972" sldId="2110"/>
            <ac:picMk id="6" creationId="{BB04C273-C1C0-9357-C0AF-8F9C89EBE2E8}"/>
          </ac:picMkLst>
        </pc:picChg>
        <pc:picChg chg="add mod">
          <ac:chgData name="MAZEN KHERALLAH" userId="4d8bae32aa458b2a" providerId="LiveId" clId="{D1F6DF24-7977-416E-A8CB-0CF0122DCE5C}" dt="2023-07-06T10:45:18.227" v="9032" actId="1035"/>
          <ac:picMkLst>
            <pc:docMk/>
            <pc:sldMk cId="688206972" sldId="2110"/>
            <ac:picMk id="8" creationId="{011584BE-F29A-B28A-578B-D2AF1C966355}"/>
          </ac:picMkLst>
        </pc:picChg>
      </pc:sldChg>
      <pc:sldChg chg="del">
        <pc:chgData name="MAZEN KHERALLAH" userId="4d8bae32aa458b2a" providerId="LiveId" clId="{D1F6DF24-7977-416E-A8CB-0CF0122DCE5C}" dt="2023-06-18T17:39:11.191" v="1" actId="47"/>
        <pc:sldMkLst>
          <pc:docMk/>
          <pc:sldMk cId="1284095982" sldId="2145707232"/>
        </pc:sldMkLst>
      </pc:sldChg>
      <pc:sldChg chg="del">
        <pc:chgData name="MAZEN KHERALLAH" userId="4d8bae32aa458b2a" providerId="LiveId" clId="{D1F6DF24-7977-416E-A8CB-0CF0122DCE5C}" dt="2023-06-18T17:39:12.399" v="9" actId="47"/>
        <pc:sldMkLst>
          <pc:docMk/>
          <pc:sldMk cId="521613912" sldId="2145707234"/>
        </pc:sldMkLst>
      </pc:sldChg>
      <pc:sldChg chg="del">
        <pc:chgData name="MAZEN KHERALLAH" userId="4d8bae32aa458b2a" providerId="LiveId" clId="{D1F6DF24-7977-416E-A8CB-0CF0122DCE5C}" dt="2023-06-18T17:39:13.844" v="13" actId="47"/>
        <pc:sldMkLst>
          <pc:docMk/>
          <pc:sldMk cId="506088509" sldId="2145707237"/>
        </pc:sldMkLst>
      </pc:sldChg>
      <pc:sldChg chg="del">
        <pc:chgData name="MAZEN KHERALLAH" userId="4d8bae32aa458b2a" providerId="LiveId" clId="{D1F6DF24-7977-416E-A8CB-0CF0122DCE5C}" dt="2023-06-18T17:39:12.573" v="10" actId="47"/>
        <pc:sldMkLst>
          <pc:docMk/>
          <pc:sldMk cId="941335579" sldId="2145707238"/>
        </pc:sldMkLst>
      </pc:sldChg>
      <pc:sldChg chg="addSp delSp modSp add mod modClrScheme chgLayout">
        <pc:chgData name="MAZEN KHERALLAH" userId="4d8bae32aa458b2a" providerId="LiveId" clId="{D1F6DF24-7977-416E-A8CB-0CF0122DCE5C}" dt="2023-06-28T13:35:04.693" v="6576" actId="12788"/>
        <pc:sldMkLst>
          <pc:docMk/>
          <pc:sldMk cId="402223800" sldId="2145707239"/>
        </pc:sldMkLst>
        <pc:spChg chg="add del mod ord">
          <ac:chgData name="MAZEN KHERALLAH" userId="4d8bae32aa458b2a" providerId="LiveId" clId="{D1F6DF24-7977-416E-A8CB-0CF0122DCE5C}" dt="2023-06-28T13:34:27.138" v="6555" actId="478"/>
          <ac:spMkLst>
            <pc:docMk/>
            <pc:sldMk cId="402223800" sldId="2145707239"/>
            <ac:spMk id="2" creationId="{10CEC66C-0EA3-F6FD-DDA9-E59592E2F8B0}"/>
          </ac:spMkLst>
        </pc:spChg>
        <pc:spChg chg="mod">
          <ac:chgData name="MAZEN KHERALLAH" userId="4d8bae32aa458b2a" providerId="LiveId" clId="{D1F6DF24-7977-416E-A8CB-0CF0122DCE5C}" dt="2023-06-28T13:35:04.693" v="6576" actId="12788"/>
          <ac:spMkLst>
            <pc:docMk/>
            <pc:sldMk cId="402223800" sldId="2145707239"/>
            <ac:spMk id="4" creationId="{6EF5A6B9-168E-741C-FCF3-AF11FE907026}"/>
          </ac:spMkLst>
        </pc:spChg>
        <pc:picChg chg="mod">
          <ac:chgData name="MAZEN KHERALLAH" userId="4d8bae32aa458b2a" providerId="LiveId" clId="{D1F6DF24-7977-416E-A8CB-0CF0122DCE5C}" dt="2023-06-28T13:34:34.533" v="6557" actId="1076"/>
          <ac:picMkLst>
            <pc:docMk/>
            <pc:sldMk cId="402223800" sldId="2145707239"/>
            <ac:picMk id="3" creationId="{FFDFC5ED-1B0E-5D5D-7A0F-00CA02616BB2}"/>
          </ac:picMkLst>
        </pc:picChg>
      </pc:sldChg>
      <pc:sldChg chg="addSp delSp modSp add mod modClrScheme chgLayout">
        <pc:chgData name="MAZEN KHERALLAH" userId="4d8bae32aa458b2a" providerId="LiveId" clId="{D1F6DF24-7977-416E-A8CB-0CF0122DCE5C}" dt="2023-07-08T02:45:38.007" v="12873" actId="1036"/>
        <pc:sldMkLst>
          <pc:docMk/>
          <pc:sldMk cId="2031513597" sldId="2145707240"/>
        </pc:sldMkLst>
        <pc:spChg chg="add del mod ord">
          <ac:chgData name="MAZEN KHERALLAH" userId="4d8bae32aa458b2a" providerId="LiveId" clId="{D1F6DF24-7977-416E-A8CB-0CF0122DCE5C}" dt="2023-06-28T13:34:04.196" v="6537" actId="700"/>
          <ac:spMkLst>
            <pc:docMk/>
            <pc:sldMk cId="2031513597" sldId="2145707240"/>
            <ac:spMk id="2" creationId="{CD768ED7-C29E-6B6B-9372-24D7C9C90F88}"/>
          </ac:spMkLst>
        </pc:spChg>
        <pc:spChg chg="mod">
          <ac:chgData name="MAZEN KHERALLAH" userId="4d8bae32aa458b2a" providerId="LiveId" clId="{D1F6DF24-7977-416E-A8CB-0CF0122DCE5C}" dt="2023-07-08T02:45:38.007" v="12873" actId="1036"/>
          <ac:spMkLst>
            <pc:docMk/>
            <pc:sldMk cId="2031513597" sldId="2145707240"/>
            <ac:spMk id="5" creationId="{4BA42196-5A6F-FC36-590D-3FE76D054233}"/>
          </ac:spMkLst>
        </pc:spChg>
      </pc:sldChg>
      <pc:sldChg chg="del">
        <pc:chgData name="MAZEN KHERALLAH" userId="4d8bae32aa458b2a" providerId="LiveId" clId="{D1F6DF24-7977-416E-A8CB-0CF0122DCE5C}" dt="2023-06-18T17:39:11.900" v="6" actId="47"/>
        <pc:sldMkLst>
          <pc:docMk/>
          <pc:sldMk cId="1383179019" sldId="2145707241"/>
        </pc:sldMkLst>
      </pc:sldChg>
      <pc:sldChg chg="addSp delSp modSp add mod modClrScheme chgLayout">
        <pc:chgData name="MAZEN KHERALLAH" userId="4d8bae32aa458b2a" providerId="LiveId" clId="{D1F6DF24-7977-416E-A8CB-0CF0122DCE5C}" dt="2023-06-28T13:35:32.536" v="6582" actId="403"/>
        <pc:sldMkLst>
          <pc:docMk/>
          <pc:sldMk cId="3097261111" sldId="2145707241"/>
        </pc:sldMkLst>
        <pc:spChg chg="add del mod ord">
          <ac:chgData name="MAZEN KHERALLAH" userId="4d8bae32aa458b2a" providerId="LiveId" clId="{D1F6DF24-7977-416E-A8CB-0CF0122DCE5C}" dt="2023-06-28T13:35:12.323" v="6577" actId="700"/>
          <ac:spMkLst>
            <pc:docMk/>
            <pc:sldMk cId="3097261111" sldId="2145707241"/>
            <ac:spMk id="2" creationId="{C4D0AFDE-A50A-251C-D9D9-ECA957CF6DDE}"/>
          </ac:spMkLst>
        </pc:spChg>
        <pc:spChg chg="mod">
          <ac:chgData name="MAZEN KHERALLAH" userId="4d8bae32aa458b2a" providerId="LiveId" clId="{D1F6DF24-7977-416E-A8CB-0CF0122DCE5C}" dt="2023-06-28T13:35:32.536" v="6582" actId="403"/>
          <ac:spMkLst>
            <pc:docMk/>
            <pc:sldMk cId="3097261111" sldId="2145707241"/>
            <ac:spMk id="5" creationId="{521A4BE3-7925-AB40-BB99-E5696B4EC5AF}"/>
          </ac:spMkLst>
        </pc:spChg>
      </pc:sldChg>
      <pc:sldChg chg="del">
        <pc:chgData name="MAZEN KHERALLAH" userId="4d8bae32aa458b2a" providerId="LiveId" clId="{D1F6DF24-7977-416E-A8CB-0CF0122DCE5C}" dt="2023-06-18T17:39:11.269" v="2" actId="47"/>
        <pc:sldMkLst>
          <pc:docMk/>
          <pc:sldMk cId="3986065156" sldId="2145707243"/>
        </pc:sldMkLst>
      </pc:sldChg>
      <pc:sldChg chg="del">
        <pc:chgData name="MAZEN KHERALLAH" userId="4d8bae32aa458b2a" providerId="LiveId" clId="{D1F6DF24-7977-416E-A8CB-0CF0122DCE5C}" dt="2023-06-18T17:39:13.456" v="12" actId="47"/>
        <pc:sldMkLst>
          <pc:docMk/>
          <pc:sldMk cId="592624704" sldId="2145707245"/>
        </pc:sldMkLst>
      </pc:sldChg>
      <pc:sldChg chg="del">
        <pc:chgData name="MAZEN KHERALLAH" userId="4d8bae32aa458b2a" providerId="LiveId" clId="{D1F6DF24-7977-416E-A8CB-0CF0122DCE5C}" dt="2023-06-18T17:39:12.823" v="11" actId="47"/>
        <pc:sldMkLst>
          <pc:docMk/>
          <pc:sldMk cId="4226832023" sldId="2145707246"/>
        </pc:sldMkLst>
      </pc:sldChg>
      <pc:sldChg chg="del">
        <pc:chgData name="MAZEN KHERALLAH" userId="4d8bae32aa458b2a" providerId="LiveId" clId="{D1F6DF24-7977-416E-A8CB-0CF0122DCE5C}" dt="2023-06-18T17:39:10.986" v="0" actId="47"/>
        <pc:sldMkLst>
          <pc:docMk/>
          <pc:sldMk cId="3931144744" sldId="2145707247"/>
        </pc:sldMkLst>
      </pc:sldChg>
      <pc:sldChg chg="del">
        <pc:chgData name="MAZEN KHERALLAH" userId="4d8bae32aa458b2a" providerId="LiveId" clId="{D1F6DF24-7977-416E-A8CB-0CF0122DCE5C}" dt="2023-06-18T17:39:11.442" v="3" actId="47"/>
        <pc:sldMkLst>
          <pc:docMk/>
          <pc:sldMk cId="2108397525" sldId="2145707249"/>
        </pc:sldMkLst>
      </pc:sldChg>
      <pc:sldChg chg="del">
        <pc:chgData name="MAZEN KHERALLAH" userId="4d8bae32aa458b2a" providerId="LiveId" clId="{D1F6DF24-7977-416E-A8CB-0CF0122DCE5C}" dt="2023-06-18T17:39:11.616" v="4" actId="47"/>
        <pc:sldMkLst>
          <pc:docMk/>
          <pc:sldMk cId="2437132616" sldId="2145707250"/>
        </pc:sldMkLst>
      </pc:sldChg>
      <pc:sldChg chg="del">
        <pc:chgData name="MAZEN KHERALLAH" userId="4d8bae32aa458b2a" providerId="LiveId" clId="{D1F6DF24-7977-416E-A8CB-0CF0122DCE5C}" dt="2023-06-18T17:39:11.757" v="5" actId="47"/>
        <pc:sldMkLst>
          <pc:docMk/>
          <pc:sldMk cId="3907839967" sldId="2145707252"/>
        </pc:sldMkLst>
      </pc:sldChg>
      <pc:sldChg chg="del">
        <pc:chgData name="MAZEN KHERALLAH" userId="4d8bae32aa458b2a" providerId="LiveId" clId="{D1F6DF24-7977-416E-A8CB-0CF0122DCE5C}" dt="2023-06-18T17:39:12.228" v="8" actId="47"/>
        <pc:sldMkLst>
          <pc:docMk/>
          <pc:sldMk cId="2270887870" sldId="2145707253"/>
        </pc:sldMkLst>
      </pc:sldChg>
      <pc:sldChg chg="del">
        <pc:chgData name="MAZEN KHERALLAH" userId="4d8bae32aa458b2a" providerId="LiveId" clId="{D1F6DF24-7977-416E-A8CB-0CF0122DCE5C}" dt="2023-06-18T17:39:12.055" v="7" actId="47"/>
        <pc:sldMkLst>
          <pc:docMk/>
          <pc:sldMk cId="2717225022" sldId="2145707254"/>
        </pc:sldMkLst>
      </pc:sldChg>
      <pc:sldChg chg="addSp delSp modSp add mod modClrScheme chgLayout">
        <pc:chgData name="MAZEN KHERALLAH" userId="4d8bae32aa458b2a" providerId="LiveId" clId="{D1F6DF24-7977-416E-A8CB-0CF0122DCE5C}" dt="2023-06-28T13:34:21.183" v="6554" actId="1036"/>
        <pc:sldMkLst>
          <pc:docMk/>
          <pc:sldMk cId="3924443397" sldId="2145707255"/>
        </pc:sldMkLst>
        <pc:spChg chg="add del mod ord">
          <ac:chgData name="MAZEN KHERALLAH" userId="4d8bae32aa458b2a" providerId="LiveId" clId="{D1F6DF24-7977-416E-A8CB-0CF0122DCE5C}" dt="2023-06-28T13:34:12.505" v="6538" actId="6264"/>
          <ac:spMkLst>
            <pc:docMk/>
            <pc:sldMk cId="3924443397" sldId="2145707255"/>
            <ac:spMk id="2" creationId="{2EBE9656-711A-550C-0B89-B9211124826A}"/>
          </ac:spMkLst>
        </pc:spChg>
        <pc:spChg chg="add del mod ord">
          <ac:chgData name="MAZEN KHERALLAH" userId="4d8bae32aa458b2a" providerId="LiveId" clId="{D1F6DF24-7977-416E-A8CB-0CF0122DCE5C}" dt="2023-06-28T13:34:16.863" v="6539" actId="478"/>
          <ac:spMkLst>
            <pc:docMk/>
            <pc:sldMk cId="3924443397" sldId="2145707255"/>
            <ac:spMk id="4" creationId="{19D715C8-D24A-2407-485E-D1D69DE565D6}"/>
          </ac:spMkLst>
        </pc:spChg>
        <pc:picChg chg="mod">
          <ac:chgData name="MAZEN KHERALLAH" userId="4d8bae32aa458b2a" providerId="LiveId" clId="{D1F6DF24-7977-416E-A8CB-0CF0122DCE5C}" dt="2023-06-28T13:34:21.183" v="6554" actId="1036"/>
          <ac:picMkLst>
            <pc:docMk/>
            <pc:sldMk cId="3924443397" sldId="2145707255"/>
            <ac:picMk id="3" creationId="{867DBF11-50FC-D74F-1CF2-D7188C4787D5}"/>
          </ac:picMkLst>
        </pc:picChg>
      </pc:sldChg>
      <pc:sldChg chg="modSp add del ord">
        <pc:chgData name="MAZEN KHERALLAH" userId="4d8bae32aa458b2a" providerId="LiveId" clId="{D1F6DF24-7977-416E-A8CB-0CF0122DCE5C}" dt="2023-07-08T02:42:09.580" v="12852" actId="47"/>
        <pc:sldMkLst>
          <pc:docMk/>
          <pc:sldMk cId="3600251517" sldId="2145707256"/>
        </pc:sldMkLst>
        <pc:graphicFrameChg chg="mod">
          <ac:chgData name="MAZEN KHERALLAH" userId="4d8bae32aa458b2a" providerId="LiveId" clId="{D1F6DF24-7977-416E-A8CB-0CF0122DCE5C}" dt="2023-06-28T22:37:01.212" v="6637" actId="20577"/>
          <ac:graphicFrameMkLst>
            <pc:docMk/>
            <pc:sldMk cId="3600251517" sldId="2145707256"/>
            <ac:graphicFrameMk id="4" creationId="{4074294E-2101-4B0C-7417-A7D9140B9B24}"/>
          </ac:graphicFrameMkLst>
        </pc:graphicFrameChg>
      </pc:sldChg>
      <pc:sldChg chg="addSp delSp modSp add del mod">
        <pc:chgData name="MAZEN KHERALLAH" userId="4d8bae32aa458b2a" providerId="LiveId" clId="{D1F6DF24-7977-416E-A8CB-0CF0122DCE5C}" dt="2023-07-09T20:43:35.685" v="13690" actId="47"/>
        <pc:sldMkLst>
          <pc:docMk/>
          <pc:sldMk cId="1182942920" sldId="2145707257"/>
        </pc:sldMkLst>
        <pc:spChg chg="add mod">
          <ac:chgData name="MAZEN KHERALLAH" userId="4d8bae32aa458b2a" providerId="LiveId" clId="{D1F6DF24-7977-416E-A8CB-0CF0122DCE5C}" dt="2023-07-02T17:59:07.821" v="7096" actId="207"/>
          <ac:spMkLst>
            <pc:docMk/>
            <pc:sldMk cId="1182942920" sldId="2145707257"/>
            <ac:spMk id="4" creationId="{55EC9272-CC94-5F08-6D63-5BBB102DF2D1}"/>
          </ac:spMkLst>
        </pc:spChg>
        <pc:spChg chg="mod">
          <ac:chgData name="MAZEN KHERALLAH" userId="4d8bae32aa458b2a" providerId="LiveId" clId="{D1F6DF24-7977-416E-A8CB-0CF0122DCE5C}" dt="2023-07-06T11:28:51.783" v="9827" actId="1037"/>
          <ac:spMkLst>
            <pc:docMk/>
            <pc:sldMk cId="1182942920" sldId="2145707257"/>
            <ac:spMk id="22" creationId="{9F386421-63ED-5098-6679-48C714A4E966}"/>
          </ac:spMkLst>
        </pc:spChg>
        <pc:spChg chg="mod">
          <ac:chgData name="MAZEN KHERALLAH" userId="4d8bae32aa458b2a" providerId="LiveId" clId="{D1F6DF24-7977-416E-A8CB-0CF0122DCE5C}" dt="2023-07-02T18:38:42.881" v="7367" actId="1076"/>
          <ac:spMkLst>
            <pc:docMk/>
            <pc:sldMk cId="1182942920" sldId="2145707257"/>
            <ac:spMk id="25" creationId="{0E062BEC-727E-5C26-78C8-1E51EE6C472F}"/>
          </ac:spMkLst>
        </pc:spChg>
        <pc:spChg chg="mod">
          <ac:chgData name="MAZEN KHERALLAH" userId="4d8bae32aa458b2a" providerId="LiveId" clId="{D1F6DF24-7977-416E-A8CB-0CF0122DCE5C}" dt="2023-07-02T18:39:17.524" v="7374" actId="1076"/>
          <ac:spMkLst>
            <pc:docMk/>
            <pc:sldMk cId="1182942920" sldId="2145707257"/>
            <ac:spMk id="26" creationId="{D777C72A-2C68-81E5-FD47-AEF3DC7988B7}"/>
          </ac:spMkLst>
        </pc:spChg>
        <pc:spChg chg="mod">
          <ac:chgData name="MAZEN KHERALLAH" userId="4d8bae32aa458b2a" providerId="LiveId" clId="{D1F6DF24-7977-416E-A8CB-0CF0122DCE5C}" dt="2023-07-02T20:04:58.473" v="7813" actId="1076"/>
          <ac:spMkLst>
            <pc:docMk/>
            <pc:sldMk cId="1182942920" sldId="2145707257"/>
            <ac:spMk id="27" creationId="{11E0BC20-5C6F-F4F2-A6EF-D2602E0B7114}"/>
          </ac:spMkLst>
        </pc:spChg>
        <pc:spChg chg="mod">
          <ac:chgData name="MAZEN KHERALLAH" userId="4d8bae32aa458b2a" providerId="LiveId" clId="{D1F6DF24-7977-416E-A8CB-0CF0122DCE5C}" dt="2023-07-02T18:39:05.149" v="7372" actId="1076"/>
          <ac:spMkLst>
            <pc:docMk/>
            <pc:sldMk cId="1182942920" sldId="2145707257"/>
            <ac:spMk id="28" creationId="{CD385ED2-07BB-9624-8EFF-E123EA79EBB2}"/>
          </ac:spMkLst>
        </pc:spChg>
        <pc:spChg chg="mod">
          <ac:chgData name="MAZEN KHERALLAH" userId="4d8bae32aa458b2a" providerId="LiveId" clId="{D1F6DF24-7977-416E-A8CB-0CF0122DCE5C}" dt="2023-07-02T18:19:01.402" v="7192" actId="404"/>
          <ac:spMkLst>
            <pc:docMk/>
            <pc:sldMk cId="1182942920" sldId="2145707257"/>
            <ac:spMk id="40" creationId="{6FCFE2CC-291B-8D48-5409-55BEC0131B79}"/>
          </ac:spMkLst>
        </pc:spChg>
        <pc:spChg chg="mod">
          <ac:chgData name="MAZEN KHERALLAH" userId="4d8bae32aa458b2a" providerId="LiveId" clId="{D1F6DF24-7977-416E-A8CB-0CF0122DCE5C}" dt="2023-07-02T18:19:32.992" v="7201" actId="14100"/>
          <ac:spMkLst>
            <pc:docMk/>
            <pc:sldMk cId="1182942920" sldId="2145707257"/>
            <ac:spMk id="41" creationId="{58A89612-585E-FACF-49CB-E07A335DBFB0}"/>
          </ac:spMkLst>
        </pc:spChg>
        <pc:spChg chg="mod">
          <ac:chgData name="MAZEN KHERALLAH" userId="4d8bae32aa458b2a" providerId="LiveId" clId="{D1F6DF24-7977-416E-A8CB-0CF0122DCE5C}" dt="2023-07-02T18:19:27.852" v="7200" actId="1076"/>
          <ac:spMkLst>
            <pc:docMk/>
            <pc:sldMk cId="1182942920" sldId="2145707257"/>
            <ac:spMk id="42" creationId="{3A6AEB16-17CD-737B-6670-6B19938ED603}"/>
          </ac:spMkLst>
        </pc:spChg>
        <pc:spChg chg="mod">
          <ac:chgData name="MAZEN KHERALLAH" userId="4d8bae32aa458b2a" providerId="LiveId" clId="{D1F6DF24-7977-416E-A8CB-0CF0122DCE5C}" dt="2023-07-02T18:19:22.212" v="7199" actId="404"/>
          <ac:spMkLst>
            <pc:docMk/>
            <pc:sldMk cId="1182942920" sldId="2145707257"/>
            <ac:spMk id="43" creationId="{94F8C0A8-2359-62D6-662D-593B52ADD226}"/>
          </ac:spMkLst>
        </pc:spChg>
        <pc:spChg chg="add del mod">
          <ac:chgData name="MAZEN KHERALLAH" userId="4d8bae32aa458b2a" providerId="LiveId" clId="{D1F6DF24-7977-416E-A8CB-0CF0122DCE5C}" dt="2023-07-02T19:11:22.698" v="7612" actId="21"/>
          <ac:spMkLst>
            <pc:docMk/>
            <pc:sldMk cId="1182942920" sldId="2145707257"/>
            <ac:spMk id="47" creationId="{03705FD9-34E7-8CA1-C086-6C6E41637125}"/>
          </ac:spMkLst>
        </pc:spChg>
        <pc:spChg chg="add del mod">
          <ac:chgData name="MAZEN KHERALLAH" userId="4d8bae32aa458b2a" providerId="LiveId" clId="{D1F6DF24-7977-416E-A8CB-0CF0122DCE5C}" dt="2023-07-02T20:19:51.595" v="7892"/>
          <ac:spMkLst>
            <pc:docMk/>
            <pc:sldMk cId="1182942920" sldId="2145707257"/>
            <ac:spMk id="56" creationId="{C657232E-3B81-8A0E-D531-33DBD3232E13}"/>
          </ac:spMkLst>
        </pc:spChg>
        <pc:grpChg chg="add del mod">
          <ac:chgData name="MAZEN KHERALLAH" userId="4d8bae32aa458b2a" providerId="LiveId" clId="{D1F6DF24-7977-416E-A8CB-0CF0122DCE5C}" dt="2023-07-02T18:16:01.944" v="7180" actId="478"/>
          <ac:grpSpMkLst>
            <pc:docMk/>
            <pc:sldMk cId="1182942920" sldId="2145707257"/>
            <ac:grpSpMk id="9" creationId="{6023208F-C129-2197-0228-175EBCEA758B}"/>
          </ac:grpSpMkLst>
        </pc:grpChg>
        <pc:graphicFrameChg chg="add mod">
          <ac:chgData name="MAZEN KHERALLAH" userId="4d8bae32aa458b2a" providerId="LiveId" clId="{D1F6DF24-7977-416E-A8CB-0CF0122DCE5C}" dt="2023-07-07T14:50:12.345" v="11036"/>
          <ac:graphicFrameMkLst>
            <pc:docMk/>
            <pc:sldMk cId="1182942920" sldId="2145707257"/>
            <ac:graphicFrameMk id="9" creationId="{4632BEB9-BFDF-C50C-722F-14A4287EBB8A}"/>
          </ac:graphicFrameMkLst>
        </pc:graphicFrameChg>
        <pc:graphicFrameChg chg="add del mod">
          <ac:chgData name="MAZEN KHERALLAH" userId="4d8bae32aa458b2a" providerId="LiveId" clId="{D1F6DF24-7977-416E-A8CB-0CF0122DCE5C}" dt="2023-07-02T20:00:00.432" v="7738" actId="478"/>
          <ac:graphicFrameMkLst>
            <pc:docMk/>
            <pc:sldMk cId="1182942920" sldId="2145707257"/>
            <ac:graphicFrameMk id="17" creationId="{AED90B8F-D5C8-46F3-481E-6E4AC706EABE}"/>
          </ac:graphicFrameMkLst>
        </pc:graphicFrameChg>
        <pc:graphicFrameChg chg="add del mod modGraphic">
          <ac:chgData name="MAZEN KHERALLAH" userId="4d8bae32aa458b2a" providerId="LiveId" clId="{D1F6DF24-7977-416E-A8CB-0CF0122DCE5C}" dt="2023-07-02T19:59:53.842" v="7737" actId="478"/>
          <ac:graphicFrameMkLst>
            <pc:docMk/>
            <pc:sldMk cId="1182942920" sldId="2145707257"/>
            <ac:graphicFrameMk id="30" creationId="{46A998E2-9D41-C9BB-E162-82C86E62D258}"/>
          </ac:graphicFrameMkLst>
        </pc:graphicFrameChg>
        <pc:graphicFrameChg chg="add del mod">
          <ac:chgData name="MAZEN KHERALLAH" userId="4d8bae32aa458b2a" providerId="LiveId" clId="{D1F6DF24-7977-416E-A8CB-0CF0122DCE5C}" dt="2023-07-02T19:58:27.122" v="7723" actId="478"/>
          <ac:graphicFrameMkLst>
            <pc:docMk/>
            <pc:sldMk cId="1182942920" sldId="2145707257"/>
            <ac:graphicFrameMk id="44" creationId="{55ABABC7-994A-A57D-79B5-5C8F6E023C30}"/>
          </ac:graphicFrameMkLst>
        </pc:graphicFrameChg>
        <pc:graphicFrameChg chg="add del mod">
          <ac:chgData name="MAZEN KHERALLAH" userId="4d8bae32aa458b2a" providerId="LiveId" clId="{D1F6DF24-7977-416E-A8CB-0CF0122DCE5C}" dt="2023-07-02T19:58:44.136" v="7725" actId="478"/>
          <ac:graphicFrameMkLst>
            <pc:docMk/>
            <pc:sldMk cId="1182942920" sldId="2145707257"/>
            <ac:graphicFrameMk id="45" creationId="{7367EE8C-6B9C-2BDD-97A0-363164EA32E9}"/>
          </ac:graphicFrameMkLst>
        </pc:graphicFrameChg>
        <pc:graphicFrameChg chg="add del mod modGraphic">
          <ac:chgData name="MAZEN KHERALLAH" userId="4d8bae32aa458b2a" providerId="LiveId" clId="{D1F6DF24-7977-416E-A8CB-0CF0122DCE5C}" dt="2023-07-02T20:03:39.763" v="7791" actId="478"/>
          <ac:graphicFrameMkLst>
            <pc:docMk/>
            <pc:sldMk cId="1182942920" sldId="2145707257"/>
            <ac:graphicFrameMk id="48" creationId="{9AF7F372-2BCD-39F9-5DD9-FD1E13C73C5E}"/>
          </ac:graphicFrameMkLst>
        </pc:graphicFrameChg>
        <pc:graphicFrameChg chg="add mod modGraphic">
          <ac:chgData name="MAZEN KHERALLAH" userId="4d8bae32aa458b2a" providerId="LiveId" clId="{D1F6DF24-7977-416E-A8CB-0CF0122DCE5C}" dt="2023-07-06T11:26:37.191" v="9804"/>
          <ac:graphicFrameMkLst>
            <pc:docMk/>
            <pc:sldMk cId="1182942920" sldId="2145707257"/>
            <ac:graphicFrameMk id="49" creationId="{BECACC1D-375F-BE83-F197-4413DA34D299}"/>
          </ac:graphicFrameMkLst>
        </pc:graphicFrameChg>
        <pc:graphicFrameChg chg="add del mod">
          <ac:chgData name="MAZEN KHERALLAH" userId="4d8bae32aa458b2a" providerId="LiveId" clId="{D1F6DF24-7977-416E-A8CB-0CF0122DCE5C}" dt="2023-07-02T20:00:39.532" v="7746" actId="478"/>
          <ac:graphicFrameMkLst>
            <pc:docMk/>
            <pc:sldMk cId="1182942920" sldId="2145707257"/>
            <ac:graphicFrameMk id="50" creationId="{B01B46F5-56D4-F34A-AE1C-5A6A3AD41DF7}"/>
          </ac:graphicFrameMkLst>
        </pc:graphicFrameChg>
        <pc:graphicFrameChg chg="add mod">
          <ac:chgData name="MAZEN KHERALLAH" userId="4d8bae32aa458b2a" providerId="LiveId" clId="{D1F6DF24-7977-416E-A8CB-0CF0122DCE5C}" dt="2023-07-06T11:26:25.993" v="9802"/>
          <ac:graphicFrameMkLst>
            <pc:docMk/>
            <pc:sldMk cId="1182942920" sldId="2145707257"/>
            <ac:graphicFrameMk id="51" creationId="{74F554F5-6FD1-8F47-0FEB-83C2C68F25BA}"/>
          </ac:graphicFrameMkLst>
        </pc:graphicFrameChg>
        <pc:graphicFrameChg chg="add mod">
          <ac:chgData name="MAZEN KHERALLAH" userId="4d8bae32aa458b2a" providerId="LiveId" clId="{D1F6DF24-7977-416E-A8CB-0CF0122DCE5C}" dt="2023-07-06T11:26:10.908" v="9800" actId="1076"/>
          <ac:graphicFrameMkLst>
            <pc:docMk/>
            <pc:sldMk cId="1182942920" sldId="2145707257"/>
            <ac:graphicFrameMk id="52" creationId="{99161475-2AFC-8B40-EB68-87C0BDDD1921}"/>
          </ac:graphicFrameMkLst>
        </pc:graphicFrameChg>
        <pc:graphicFrameChg chg="add mod">
          <ac:chgData name="MAZEN KHERALLAH" userId="4d8bae32aa458b2a" providerId="LiveId" clId="{D1F6DF24-7977-416E-A8CB-0CF0122DCE5C}" dt="2023-07-06T11:28:16.715" v="9811"/>
          <ac:graphicFrameMkLst>
            <pc:docMk/>
            <pc:sldMk cId="1182942920" sldId="2145707257"/>
            <ac:graphicFrameMk id="53" creationId="{08209701-3E99-8DEF-4DA8-B3A1A27E9989}"/>
          </ac:graphicFrameMkLst>
        </pc:graphicFrameChg>
        <pc:graphicFrameChg chg="add mod">
          <ac:chgData name="MAZEN KHERALLAH" userId="4d8bae32aa458b2a" providerId="LiveId" clId="{D1F6DF24-7977-416E-A8CB-0CF0122DCE5C}" dt="2023-07-06T11:26:51.008" v="9805"/>
          <ac:graphicFrameMkLst>
            <pc:docMk/>
            <pc:sldMk cId="1182942920" sldId="2145707257"/>
            <ac:graphicFrameMk id="54" creationId="{0C0CA5E3-EDCA-F556-CC88-2EF2268DAD61}"/>
          </ac:graphicFrameMkLst>
        </pc:graphicFrameChg>
        <pc:graphicFrameChg chg="add mod">
          <ac:chgData name="MAZEN KHERALLAH" userId="4d8bae32aa458b2a" providerId="LiveId" clId="{D1F6DF24-7977-416E-A8CB-0CF0122DCE5C}" dt="2023-07-07T14:50:55.234" v="11038"/>
          <ac:graphicFrameMkLst>
            <pc:docMk/>
            <pc:sldMk cId="1182942920" sldId="2145707257"/>
            <ac:graphicFrameMk id="55" creationId="{9656473E-32D6-38AE-B157-AD3DD69E68B7}"/>
          </ac:graphicFrameMkLst>
        </pc:graphicFrameChg>
        <pc:graphicFrameChg chg="add mod ord">
          <ac:chgData name="MAZEN KHERALLAH" userId="4d8bae32aa458b2a" providerId="LiveId" clId="{D1F6DF24-7977-416E-A8CB-0CF0122DCE5C}" dt="2023-07-07T14:49:59.002" v="11035"/>
          <ac:graphicFrameMkLst>
            <pc:docMk/>
            <pc:sldMk cId="1182942920" sldId="2145707257"/>
            <ac:graphicFrameMk id="57" creationId="{FD78B399-7D43-2023-2E12-062C1C4ED1B3}"/>
          </ac:graphicFrameMkLst>
        </pc:graphicFrameChg>
        <pc:graphicFrameChg chg="add mod">
          <ac:chgData name="MAZEN KHERALLAH" userId="4d8bae32aa458b2a" providerId="LiveId" clId="{D1F6DF24-7977-416E-A8CB-0CF0122DCE5C}" dt="2023-07-07T14:50:41.727" v="11037"/>
          <ac:graphicFrameMkLst>
            <pc:docMk/>
            <pc:sldMk cId="1182942920" sldId="2145707257"/>
            <ac:graphicFrameMk id="58" creationId="{FCAD0B1C-7DDB-41B6-C2F3-D85CD83A337A}"/>
          </ac:graphicFrameMkLst>
        </pc:graphicFrameChg>
        <pc:picChg chg="add del">
          <ac:chgData name="MAZEN KHERALLAH" userId="4d8bae32aa458b2a" providerId="LiveId" clId="{D1F6DF24-7977-416E-A8CB-0CF0122DCE5C}" dt="2023-07-07T14:43:58.347" v="10958" actId="478"/>
          <ac:picMkLst>
            <pc:docMk/>
            <pc:sldMk cId="1182942920" sldId="2145707257"/>
            <ac:picMk id="4" creationId="{05D2BF57-6F4F-A860-2358-4C815519497E}"/>
          </ac:picMkLst>
        </pc:picChg>
        <pc:picChg chg="add del mod">
          <ac:chgData name="MAZEN KHERALLAH" userId="4d8bae32aa458b2a" providerId="LiveId" clId="{D1F6DF24-7977-416E-A8CB-0CF0122DCE5C}" dt="2023-07-07T14:44:34.617" v="10967" actId="21"/>
          <ac:picMkLst>
            <pc:docMk/>
            <pc:sldMk cId="1182942920" sldId="2145707257"/>
            <ac:picMk id="8" creationId="{2B1CC38B-2432-D023-09F6-11B165727F3C}"/>
          </ac:picMkLst>
        </pc:picChg>
        <pc:picChg chg="add mod">
          <ac:chgData name="MAZEN KHERALLAH" userId="4d8bae32aa458b2a" providerId="LiveId" clId="{D1F6DF24-7977-416E-A8CB-0CF0122DCE5C}" dt="2023-07-02T17:58:49.881" v="7092" actId="164"/>
          <ac:picMkLst>
            <pc:docMk/>
            <pc:sldMk cId="1182942920" sldId="2145707257"/>
            <ac:picMk id="8" creationId="{7B116846-7B23-25D7-9683-0BC3D0D4D0C3}"/>
          </ac:picMkLst>
        </pc:picChg>
        <pc:picChg chg="add del mod">
          <ac:chgData name="MAZEN KHERALLAH" userId="4d8bae32aa458b2a" providerId="LiveId" clId="{D1F6DF24-7977-416E-A8CB-0CF0122DCE5C}" dt="2023-07-02T20:51:16.327" v="7964" actId="21"/>
          <ac:picMkLst>
            <pc:docMk/>
            <pc:sldMk cId="1182942920" sldId="2145707257"/>
            <ac:picMk id="2050" creationId="{4FC542BC-6D5C-5D2A-797D-D0F7D345E026}"/>
          </ac:picMkLst>
        </pc:picChg>
      </pc:sldChg>
      <pc:sldChg chg="addSp delSp modSp new mod">
        <pc:chgData name="MAZEN KHERALLAH" userId="4d8bae32aa458b2a" providerId="LiveId" clId="{D1F6DF24-7977-416E-A8CB-0CF0122DCE5C}" dt="2023-07-06T11:09:44.305" v="9645" actId="1035"/>
        <pc:sldMkLst>
          <pc:docMk/>
          <pc:sldMk cId="3038803632" sldId="2145707258"/>
        </pc:sldMkLst>
        <pc:spChg chg="add mod">
          <ac:chgData name="MAZEN KHERALLAH" userId="4d8bae32aa458b2a" providerId="LiveId" clId="{D1F6DF24-7977-416E-A8CB-0CF0122DCE5C}" dt="2023-06-30T17:09:53.690" v="7053" actId="122"/>
          <ac:spMkLst>
            <pc:docMk/>
            <pc:sldMk cId="3038803632" sldId="2145707258"/>
            <ac:spMk id="7" creationId="{1780EE4B-EA98-CD5B-6723-E0B8A68547F8}"/>
          </ac:spMkLst>
        </pc:spChg>
        <pc:spChg chg="add mod">
          <ac:chgData name="MAZEN KHERALLAH" userId="4d8bae32aa458b2a" providerId="LiveId" clId="{D1F6DF24-7977-416E-A8CB-0CF0122DCE5C}" dt="2023-07-06T11:09:44.305" v="9645" actId="1035"/>
          <ac:spMkLst>
            <pc:docMk/>
            <pc:sldMk cId="3038803632" sldId="2145707258"/>
            <ac:spMk id="8" creationId="{BDDED4F0-EF72-A49F-10A9-C63B92005629}"/>
          </ac:spMkLst>
        </pc:spChg>
        <pc:picChg chg="add del">
          <ac:chgData name="MAZEN KHERALLAH" userId="4d8bae32aa458b2a" providerId="LiveId" clId="{D1F6DF24-7977-416E-A8CB-0CF0122DCE5C}" dt="2023-06-30T17:09:09.641" v="7045" actId="478"/>
          <ac:picMkLst>
            <pc:docMk/>
            <pc:sldMk cId="3038803632" sldId="2145707258"/>
            <ac:picMk id="3" creationId="{40754E35-3F47-301A-EC68-2475E65C7ACA}"/>
          </ac:picMkLst>
        </pc:picChg>
        <pc:picChg chg="add mod">
          <ac:chgData name="MAZEN KHERALLAH" userId="4d8bae32aa458b2a" providerId="LiveId" clId="{D1F6DF24-7977-416E-A8CB-0CF0122DCE5C}" dt="2023-06-30T17:09:16.247" v="7047" actId="1076"/>
          <ac:picMkLst>
            <pc:docMk/>
            <pc:sldMk cId="3038803632" sldId="2145707258"/>
            <ac:picMk id="5" creationId="{2C030257-02CE-D1A0-77CC-30F3A1FB80A4}"/>
          </ac:picMkLst>
        </pc:picChg>
      </pc:sldChg>
      <pc:sldChg chg="addSp delSp modSp new mod ord modClrScheme modAnim chgLayout">
        <pc:chgData name="MAZEN KHERALLAH" userId="4d8bae32aa458b2a" providerId="LiveId" clId="{D1F6DF24-7977-416E-A8CB-0CF0122DCE5C}" dt="2023-07-07T14:53:33.818" v="11044"/>
        <pc:sldMkLst>
          <pc:docMk/>
          <pc:sldMk cId="1383977036" sldId="2145707259"/>
        </pc:sldMkLst>
        <pc:spChg chg="add mod">
          <ac:chgData name="MAZEN KHERALLAH" userId="4d8bae32aa458b2a" providerId="LiveId" clId="{D1F6DF24-7977-416E-A8CB-0CF0122DCE5C}" dt="2023-07-07T14:53:33.818" v="11044"/>
          <ac:spMkLst>
            <pc:docMk/>
            <pc:sldMk cId="1383977036" sldId="2145707259"/>
            <ac:spMk id="2" creationId="{732F6E53-E109-540B-9F73-717BB73BCC53}"/>
          </ac:spMkLst>
        </pc:spChg>
        <pc:spChg chg="del">
          <ac:chgData name="MAZEN KHERALLAH" userId="4d8bae32aa458b2a" providerId="LiveId" clId="{D1F6DF24-7977-416E-A8CB-0CF0122DCE5C}" dt="2023-06-30T17:15:51.615" v="7078" actId="700"/>
          <ac:spMkLst>
            <pc:docMk/>
            <pc:sldMk cId="1383977036" sldId="2145707259"/>
            <ac:spMk id="2" creationId="{9307FFB2-8248-F428-D800-8C6C8F4250ED}"/>
          </ac:spMkLst>
        </pc:spChg>
        <pc:spChg chg="del">
          <ac:chgData name="MAZEN KHERALLAH" userId="4d8bae32aa458b2a" providerId="LiveId" clId="{D1F6DF24-7977-416E-A8CB-0CF0122DCE5C}" dt="2023-06-30T17:15:19.501" v="7072" actId="22"/>
          <ac:spMkLst>
            <pc:docMk/>
            <pc:sldMk cId="1383977036" sldId="2145707259"/>
            <ac:spMk id="3" creationId="{56362243-3F0B-FC70-903C-AFE350635A7F}"/>
          </ac:spMkLst>
        </pc:spChg>
        <pc:spChg chg="add del mod">
          <ac:chgData name="MAZEN KHERALLAH" userId="4d8bae32aa458b2a" providerId="LiveId" clId="{D1F6DF24-7977-416E-A8CB-0CF0122DCE5C}" dt="2023-06-30T17:15:31.387" v="7074" actId="22"/>
          <ac:spMkLst>
            <pc:docMk/>
            <pc:sldMk cId="1383977036" sldId="2145707259"/>
            <ac:spMk id="7" creationId="{B22C5FEF-46F2-AE7A-CAED-719C39749B1A}"/>
          </ac:spMkLst>
        </pc:spChg>
        <pc:spChg chg="add mod">
          <ac:chgData name="MAZEN KHERALLAH" userId="4d8bae32aa458b2a" providerId="LiveId" clId="{D1F6DF24-7977-416E-A8CB-0CF0122DCE5C}" dt="2023-07-07T14:48:31.971" v="11030" actId="1076"/>
          <ac:spMkLst>
            <pc:docMk/>
            <pc:sldMk cId="1383977036" sldId="2145707259"/>
            <ac:spMk id="11" creationId="{E00BB25F-1B62-F314-351E-444B2F18231F}"/>
          </ac:spMkLst>
        </pc:spChg>
        <pc:picChg chg="add del mod ord">
          <ac:chgData name="MAZEN KHERALLAH" userId="4d8bae32aa458b2a" providerId="LiveId" clId="{D1F6DF24-7977-416E-A8CB-0CF0122DCE5C}" dt="2023-06-30T17:15:24.381" v="7073" actId="478"/>
          <ac:picMkLst>
            <pc:docMk/>
            <pc:sldMk cId="1383977036" sldId="2145707259"/>
            <ac:picMk id="5" creationId="{2E2317AA-32AC-462C-4021-B2AB91E8462B}"/>
          </ac:picMkLst>
        </pc:picChg>
        <pc:picChg chg="add mod ord">
          <ac:chgData name="MAZEN KHERALLAH" userId="4d8bae32aa458b2a" providerId="LiveId" clId="{D1F6DF24-7977-416E-A8CB-0CF0122DCE5C}" dt="2023-06-30T17:15:54.494" v="7079" actId="1076"/>
          <ac:picMkLst>
            <pc:docMk/>
            <pc:sldMk cId="1383977036" sldId="2145707259"/>
            <ac:picMk id="9" creationId="{807F6380-030A-965C-0819-E477F74D4EFC}"/>
          </ac:picMkLst>
        </pc:picChg>
      </pc:sldChg>
      <pc:sldChg chg="addSp delSp modSp new mod modAnim modNotesTx">
        <pc:chgData name="MAZEN KHERALLAH" userId="4d8bae32aa458b2a" providerId="LiveId" clId="{D1F6DF24-7977-416E-A8CB-0CF0122DCE5C}" dt="2023-07-10T13:18:42.247" v="13959" actId="478"/>
        <pc:sldMkLst>
          <pc:docMk/>
          <pc:sldMk cId="671364913" sldId="2145707260"/>
        </pc:sldMkLst>
        <pc:spChg chg="add mod">
          <ac:chgData name="MAZEN KHERALLAH" userId="4d8bae32aa458b2a" providerId="LiveId" clId="{D1F6DF24-7977-416E-A8CB-0CF0122DCE5C}" dt="2023-07-09T20:23:20.718" v="13348" actId="207"/>
          <ac:spMkLst>
            <pc:docMk/>
            <pc:sldMk cId="671364913" sldId="2145707260"/>
            <ac:spMk id="3" creationId="{01B76879-6ED0-12CD-66B0-EA7B5D5161B6}"/>
          </ac:spMkLst>
        </pc:spChg>
        <pc:spChg chg="add del mod">
          <ac:chgData name="MAZEN KHERALLAH" userId="4d8bae32aa458b2a" providerId="LiveId" clId="{D1F6DF24-7977-416E-A8CB-0CF0122DCE5C}" dt="2023-07-10T13:18:42.247" v="13959" actId="478"/>
          <ac:spMkLst>
            <pc:docMk/>
            <pc:sldMk cId="671364913" sldId="2145707260"/>
            <ac:spMk id="4" creationId="{9C91B8EA-A216-4AAB-C347-CD65F247F1A3}"/>
          </ac:spMkLst>
        </pc:spChg>
        <pc:spChg chg="add mod">
          <ac:chgData name="MAZEN KHERALLAH" userId="4d8bae32aa458b2a" providerId="LiveId" clId="{D1F6DF24-7977-416E-A8CB-0CF0122DCE5C}" dt="2023-07-02T18:01:19.891" v="7116" actId="113"/>
          <ac:spMkLst>
            <pc:docMk/>
            <pc:sldMk cId="671364913" sldId="2145707260"/>
            <ac:spMk id="7" creationId="{4B48339C-E3D0-2B6D-8861-85D1F41EC517}"/>
          </ac:spMkLst>
        </pc:spChg>
        <pc:spChg chg="add mod">
          <ac:chgData name="MAZEN KHERALLAH" userId="4d8bae32aa458b2a" providerId="LiveId" clId="{D1F6DF24-7977-416E-A8CB-0CF0122DCE5C}" dt="2023-07-10T13:17:53.990" v="13942" actId="1076"/>
          <ac:spMkLst>
            <pc:docMk/>
            <pc:sldMk cId="671364913" sldId="2145707260"/>
            <ac:spMk id="8" creationId="{C68DED9A-87B4-D847-2A5F-EFE12E3049B3}"/>
          </ac:spMkLst>
        </pc:spChg>
        <pc:spChg chg="mod">
          <ac:chgData name="MAZEN KHERALLAH" userId="4d8bae32aa458b2a" providerId="LiveId" clId="{D1F6DF24-7977-416E-A8CB-0CF0122DCE5C}" dt="2023-07-02T18:01:11.041" v="7114" actId="403"/>
          <ac:spMkLst>
            <pc:docMk/>
            <pc:sldMk cId="671364913" sldId="2145707260"/>
            <ac:spMk id="9" creationId="{82E367A7-E521-C785-E523-E50FDC1BC699}"/>
          </ac:spMkLst>
        </pc:spChg>
        <pc:spChg chg="add del">
          <ac:chgData name="MAZEN KHERALLAH" userId="4d8bae32aa458b2a" providerId="LiveId" clId="{D1F6DF24-7977-416E-A8CB-0CF0122DCE5C}" dt="2023-07-02T18:20:41.992" v="7211" actId="22"/>
          <ac:spMkLst>
            <pc:docMk/>
            <pc:sldMk cId="671364913" sldId="2145707260"/>
            <ac:spMk id="23" creationId="{2B29F012-A533-F813-C40B-E36D4F65E24B}"/>
          </ac:spMkLst>
        </pc:spChg>
        <pc:spChg chg="add mod ord">
          <ac:chgData name="MAZEN KHERALLAH" userId="4d8bae32aa458b2a" providerId="LiveId" clId="{D1F6DF24-7977-416E-A8CB-0CF0122DCE5C}" dt="2023-07-09T20:23:40.536" v="13349" actId="166"/>
          <ac:spMkLst>
            <pc:docMk/>
            <pc:sldMk cId="671364913" sldId="2145707260"/>
            <ac:spMk id="33" creationId="{5F994DA3-CC04-94BC-FCEE-6199D9B98725}"/>
          </ac:spMkLst>
        </pc:spChg>
        <pc:grpChg chg="add del mod">
          <ac:chgData name="MAZEN KHERALLAH" userId="4d8bae32aa458b2a" providerId="LiveId" clId="{D1F6DF24-7977-416E-A8CB-0CF0122DCE5C}" dt="2023-07-02T18:07:37.141" v="7164" actId="478"/>
          <ac:grpSpMkLst>
            <pc:docMk/>
            <pc:sldMk cId="671364913" sldId="2145707260"/>
            <ac:grpSpMk id="8" creationId="{E88632E3-8032-FEC2-5D10-B8AC4AE49631}"/>
          </ac:grpSpMkLst>
        </pc:grpChg>
        <pc:graphicFrameChg chg="add mod modGraphic">
          <ac:chgData name="MAZEN KHERALLAH" userId="4d8bae32aa458b2a" providerId="LiveId" clId="{D1F6DF24-7977-416E-A8CB-0CF0122DCE5C}" dt="2023-07-02T18:15:54.733" v="7179" actId="1076"/>
          <ac:graphicFrameMkLst>
            <pc:docMk/>
            <pc:sldMk cId="671364913" sldId="2145707260"/>
            <ac:graphicFrameMk id="19" creationId="{93260F4B-8C67-4A1B-34EA-5504ECC03863}"/>
          </ac:graphicFrameMkLst>
        </pc:graphicFrameChg>
        <pc:graphicFrameChg chg="add mod">
          <ac:chgData name="MAZEN KHERALLAH" userId="4d8bae32aa458b2a" providerId="LiveId" clId="{D1F6DF24-7977-416E-A8CB-0CF0122DCE5C}" dt="2023-07-10T13:17:42.437" v="13938" actId="1076"/>
          <ac:graphicFrameMkLst>
            <pc:docMk/>
            <pc:sldMk cId="671364913" sldId="2145707260"/>
            <ac:graphicFrameMk id="26" creationId="{5AAB6AAE-ED2B-445B-577C-EA9A28095A62}"/>
          </ac:graphicFrameMkLst>
        </pc:graphicFrameChg>
        <pc:picChg chg="add del">
          <ac:chgData name="MAZEN KHERALLAH" userId="4d8bae32aa458b2a" providerId="LiveId" clId="{D1F6DF24-7977-416E-A8CB-0CF0122DCE5C}" dt="2023-07-02T17:57:07.982" v="7082" actId="478"/>
          <ac:picMkLst>
            <pc:docMk/>
            <pc:sldMk cId="671364913" sldId="2145707260"/>
            <ac:picMk id="3" creationId="{08BF3A67-AFC4-4D8D-AA71-0FA5C7F8D5F9}"/>
          </ac:picMkLst>
        </pc:picChg>
        <pc:picChg chg="add mod">
          <ac:chgData name="MAZEN KHERALLAH" userId="4d8bae32aa458b2a" providerId="LiveId" clId="{D1F6DF24-7977-416E-A8CB-0CF0122DCE5C}" dt="2023-07-02T18:00:59.521" v="7105" actId="1076"/>
          <ac:picMkLst>
            <pc:docMk/>
            <pc:sldMk cId="671364913" sldId="2145707260"/>
            <ac:picMk id="5" creationId="{505A6892-7258-64A2-9053-CEC5AF2A6DB2}"/>
          </ac:picMkLst>
        </pc:picChg>
        <pc:picChg chg="mod">
          <ac:chgData name="MAZEN KHERALLAH" userId="4d8bae32aa458b2a" providerId="LiveId" clId="{D1F6DF24-7977-416E-A8CB-0CF0122DCE5C}" dt="2023-07-02T18:00:56.121" v="7103"/>
          <ac:picMkLst>
            <pc:docMk/>
            <pc:sldMk cId="671364913" sldId="2145707260"/>
            <ac:picMk id="10" creationId="{9AC7AB60-395E-CC25-DE09-178E28B94AB6}"/>
          </ac:picMkLst>
        </pc:picChg>
        <pc:picChg chg="add del">
          <ac:chgData name="MAZEN KHERALLAH" userId="4d8bae32aa458b2a" providerId="LiveId" clId="{D1F6DF24-7977-416E-A8CB-0CF0122DCE5C}" dt="2023-07-02T18:03:35.542" v="7118" actId="478"/>
          <ac:picMkLst>
            <pc:docMk/>
            <pc:sldMk cId="671364913" sldId="2145707260"/>
            <ac:picMk id="12" creationId="{AD0C6A51-3868-8693-958E-9A8C64B4FDF2}"/>
          </ac:picMkLst>
        </pc:picChg>
        <pc:picChg chg="add del mod">
          <ac:chgData name="MAZEN KHERALLAH" userId="4d8bae32aa458b2a" providerId="LiveId" clId="{D1F6DF24-7977-416E-A8CB-0CF0122DCE5C}" dt="2023-07-02T18:16:22.013" v="7186" actId="21"/>
          <ac:picMkLst>
            <pc:docMk/>
            <pc:sldMk cId="671364913" sldId="2145707260"/>
            <ac:picMk id="14" creationId="{1AA278BC-9E8D-BE0C-9820-E302594315F2}"/>
          </ac:picMkLst>
        </pc:picChg>
        <pc:picChg chg="add del">
          <ac:chgData name="MAZEN KHERALLAH" userId="4d8bae32aa458b2a" providerId="LiveId" clId="{D1F6DF24-7977-416E-A8CB-0CF0122DCE5C}" dt="2023-07-02T18:04:05.061" v="7123" actId="478"/>
          <ac:picMkLst>
            <pc:docMk/>
            <pc:sldMk cId="671364913" sldId="2145707260"/>
            <ac:picMk id="16" creationId="{FD41094F-79B1-5880-1392-458E1E820C59}"/>
          </ac:picMkLst>
        </pc:picChg>
        <pc:picChg chg="add del mod">
          <ac:chgData name="MAZEN KHERALLAH" userId="4d8bae32aa458b2a" providerId="LiveId" clId="{D1F6DF24-7977-416E-A8CB-0CF0122DCE5C}" dt="2023-07-02T18:16:22.013" v="7186" actId="21"/>
          <ac:picMkLst>
            <pc:docMk/>
            <pc:sldMk cId="671364913" sldId="2145707260"/>
            <ac:picMk id="18" creationId="{24877A80-869C-38E3-E7E0-3FD682956476}"/>
          </ac:picMkLst>
        </pc:picChg>
        <pc:picChg chg="add del mod">
          <ac:chgData name="MAZEN KHERALLAH" userId="4d8bae32aa458b2a" providerId="LiveId" clId="{D1F6DF24-7977-416E-A8CB-0CF0122DCE5C}" dt="2023-07-02T18:05:31.591" v="7159" actId="21"/>
          <ac:picMkLst>
            <pc:docMk/>
            <pc:sldMk cId="671364913" sldId="2145707260"/>
            <ac:picMk id="21" creationId="{15CEF206-AFB3-B2D6-5AB6-32AA3344E308}"/>
          </ac:picMkLst>
        </pc:picChg>
        <pc:picChg chg="add mod">
          <ac:chgData name="MAZEN KHERALLAH" userId="4d8bae32aa458b2a" providerId="LiveId" clId="{D1F6DF24-7977-416E-A8CB-0CF0122DCE5C}" dt="2023-07-10T13:18:33.081" v="13958" actId="1035"/>
          <ac:picMkLst>
            <pc:docMk/>
            <pc:sldMk cId="671364913" sldId="2145707260"/>
            <ac:picMk id="28" creationId="{DE1C9F65-B9BB-3242-F5DD-22B61E8E05D7}"/>
          </ac:picMkLst>
        </pc:picChg>
        <pc:picChg chg="add del">
          <ac:chgData name="MAZEN KHERALLAH" userId="4d8bae32aa458b2a" providerId="LiveId" clId="{D1F6DF24-7977-416E-A8CB-0CF0122DCE5C}" dt="2023-07-02T18:27:13.553" v="7271" actId="478"/>
          <ac:picMkLst>
            <pc:docMk/>
            <pc:sldMk cId="671364913" sldId="2145707260"/>
            <ac:picMk id="30" creationId="{F4A3BEC7-1D99-E6FA-62F1-C4E543DC9908}"/>
          </ac:picMkLst>
        </pc:picChg>
        <pc:picChg chg="add mod">
          <ac:chgData name="MAZEN KHERALLAH" userId="4d8bae32aa458b2a" providerId="LiveId" clId="{D1F6DF24-7977-416E-A8CB-0CF0122DCE5C}" dt="2023-07-10T13:18:33.081" v="13958" actId="1035"/>
          <ac:picMkLst>
            <pc:docMk/>
            <pc:sldMk cId="671364913" sldId="2145707260"/>
            <ac:picMk id="32" creationId="{27C4C2C3-A90C-906F-2CB8-FC9FF8DCC436}"/>
          </ac:picMkLst>
        </pc:picChg>
      </pc:sldChg>
      <pc:sldChg chg="delSp modSp add mod">
        <pc:chgData name="MAZEN KHERALLAH" userId="4d8bae32aa458b2a" providerId="LiveId" clId="{D1F6DF24-7977-416E-A8CB-0CF0122DCE5C}" dt="2023-07-06T11:13:45.195" v="9671" actId="1037"/>
        <pc:sldMkLst>
          <pc:docMk/>
          <pc:sldMk cId="3233092974" sldId="2145707261"/>
        </pc:sldMkLst>
        <pc:spChg chg="mod">
          <ac:chgData name="MAZEN KHERALLAH" userId="4d8bae32aa458b2a" providerId="LiveId" clId="{D1F6DF24-7977-416E-A8CB-0CF0122DCE5C}" dt="2023-07-06T11:13:45.195" v="9671" actId="1037"/>
          <ac:spMkLst>
            <pc:docMk/>
            <pc:sldMk cId="3233092974" sldId="2145707261"/>
            <ac:spMk id="22" creationId="{9F386421-63ED-5098-6679-48C714A4E966}"/>
          </ac:spMkLst>
        </pc:spChg>
        <pc:graphicFrameChg chg="del">
          <ac:chgData name="MAZEN KHERALLAH" userId="4d8bae32aa458b2a" providerId="LiveId" clId="{D1F6DF24-7977-416E-A8CB-0CF0122DCE5C}" dt="2023-07-02T18:20:08.515" v="7209" actId="478"/>
          <ac:graphicFrameMkLst>
            <pc:docMk/>
            <pc:sldMk cId="3233092974" sldId="2145707261"/>
            <ac:graphicFrameMk id="17" creationId="{AED90B8F-D5C8-46F3-481E-6E4AC706EABE}"/>
          </ac:graphicFrameMkLst>
        </pc:graphicFrameChg>
      </pc:sldChg>
      <pc:sldChg chg="addSp delSp modSp new mod modAnim modNotesTx">
        <pc:chgData name="MAZEN KHERALLAH" userId="4d8bae32aa458b2a" providerId="LiveId" clId="{D1F6DF24-7977-416E-A8CB-0CF0122DCE5C}" dt="2023-07-02T19:19:19.486" v="7632" actId="20577"/>
        <pc:sldMkLst>
          <pc:docMk/>
          <pc:sldMk cId="3643705692" sldId="2145707262"/>
        </pc:sldMkLst>
        <pc:spChg chg="add mod">
          <ac:chgData name="MAZEN KHERALLAH" userId="4d8bae32aa458b2a" providerId="LiveId" clId="{D1F6DF24-7977-416E-A8CB-0CF0122DCE5C}" dt="2023-07-02T18:36:48.163" v="7339" actId="1076"/>
          <ac:spMkLst>
            <pc:docMk/>
            <pc:sldMk cId="3643705692" sldId="2145707262"/>
            <ac:spMk id="13" creationId="{BCC72E0B-47AB-0DDB-83E9-84BCA89ACDCA}"/>
          </ac:spMkLst>
        </pc:spChg>
        <pc:spChg chg="add mod">
          <ac:chgData name="MAZEN KHERALLAH" userId="4d8bae32aa458b2a" providerId="LiveId" clId="{D1F6DF24-7977-416E-A8CB-0CF0122DCE5C}" dt="2023-07-02T19:04:23.385" v="7502" actId="2085"/>
          <ac:spMkLst>
            <pc:docMk/>
            <pc:sldMk cId="3643705692" sldId="2145707262"/>
            <ac:spMk id="14" creationId="{02573D55-F964-B1D8-8626-17D1AA1A8D19}"/>
          </ac:spMkLst>
        </pc:spChg>
        <pc:spChg chg="add mod">
          <ac:chgData name="MAZEN KHERALLAH" userId="4d8bae32aa458b2a" providerId="LiveId" clId="{D1F6DF24-7977-416E-A8CB-0CF0122DCE5C}" dt="2023-07-02T18:48:23.534" v="7408" actId="20577"/>
          <ac:spMkLst>
            <pc:docMk/>
            <pc:sldMk cId="3643705692" sldId="2145707262"/>
            <ac:spMk id="16" creationId="{FAC230DF-EC16-9128-ED7F-6C708ED9CA4E}"/>
          </ac:spMkLst>
        </pc:spChg>
        <pc:spChg chg="add mod ord">
          <ac:chgData name="MAZEN KHERALLAH" userId="4d8bae32aa458b2a" providerId="LiveId" clId="{D1F6DF24-7977-416E-A8CB-0CF0122DCE5C}" dt="2023-07-02T18:50:54.012" v="7449" actId="167"/>
          <ac:spMkLst>
            <pc:docMk/>
            <pc:sldMk cId="3643705692" sldId="2145707262"/>
            <ac:spMk id="18" creationId="{DACFE9FE-1E6D-5EB3-AEF9-1B5F69C0D270}"/>
          </ac:spMkLst>
        </pc:spChg>
        <pc:picChg chg="add del">
          <ac:chgData name="MAZEN KHERALLAH" userId="4d8bae32aa458b2a" providerId="LiveId" clId="{D1F6DF24-7977-416E-A8CB-0CF0122DCE5C}" dt="2023-07-02T18:33:01.347" v="7308" actId="478"/>
          <ac:picMkLst>
            <pc:docMk/>
            <pc:sldMk cId="3643705692" sldId="2145707262"/>
            <ac:picMk id="3" creationId="{B2919170-7A5A-F2DA-CDAF-5F98D3BE85A0}"/>
          </ac:picMkLst>
        </pc:picChg>
        <pc:picChg chg="add">
          <ac:chgData name="MAZEN KHERALLAH" userId="4d8bae32aa458b2a" providerId="LiveId" clId="{D1F6DF24-7977-416E-A8CB-0CF0122DCE5C}" dt="2023-07-02T18:33:01.923" v="7309" actId="22"/>
          <ac:picMkLst>
            <pc:docMk/>
            <pc:sldMk cId="3643705692" sldId="2145707262"/>
            <ac:picMk id="5" creationId="{CDD2E28A-55BD-4880-A9C5-AAA42E3BBA82}"/>
          </ac:picMkLst>
        </pc:picChg>
        <pc:picChg chg="add mod modCrop">
          <ac:chgData name="MAZEN KHERALLAH" userId="4d8bae32aa458b2a" providerId="LiveId" clId="{D1F6DF24-7977-416E-A8CB-0CF0122DCE5C}" dt="2023-07-02T18:35:01.873" v="7329" actId="1076"/>
          <ac:picMkLst>
            <pc:docMk/>
            <pc:sldMk cId="3643705692" sldId="2145707262"/>
            <ac:picMk id="7" creationId="{E7A46E1A-6AAC-EE28-3C56-6F3CA8FE3850}"/>
          </ac:picMkLst>
        </pc:picChg>
        <pc:picChg chg="add mod modCrop">
          <ac:chgData name="MAZEN KHERALLAH" userId="4d8bae32aa458b2a" providerId="LiveId" clId="{D1F6DF24-7977-416E-A8CB-0CF0122DCE5C}" dt="2023-07-02T18:34:59.867" v="7328" actId="1076"/>
          <ac:picMkLst>
            <pc:docMk/>
            <pc:sldMk cId="3643705692" sldId="2145707262"/>
            <ac:picMk id="9" creationId="{E6AFC258-B726-D212-0B29-9FA7F10D299F}"/>
          </ac:picMkLst>
        </pc:picChg>
        <pc:picChg chg="add mod modCrop">
          <ac:chgData name="MAZEN KHERALLAH" userId="4d8bae32aa458b2a" providerId="LiveId" clId="{D1F6DF24-7977-416E-A8CB-0CF0122DCE5C}" dt="2023-07-02T18:35:08.747" v="7330" actId="1076"/>
          <ac:picMkLst>
            <pc:docMk/>
            <pc:sldMk cId="3643705692" sldId="2145707262"/>
            <ac:picMk id="11" creationId="{C53CB892-9CE1-8821-8177-4EE17C1FFAC6}"/>
          </ac:picMkLst>
        </pc:picChg>
      </pc:sldChg>
      <pc:sldChg chg="addSp delSp modSp new mod ord modAnim">
        <pc:chgData name="MAZEN KHERALLAH" userId="4d8bae32aa458b2a" providerId="LiveId" clId="{D1F6DF24-7977-416E-A8CB-0CF0122DCE5C}" dt="2023-07-10T13:38:22.996" v="14019" actId="20577"/>
        <pc:sldMkLst>
          <pc:docMk/>
          <pc:sldMk cId="2698811267" sldId="2145707263"/>
        </pc:sldMkLst>
        <pc:spChg chg="add mod">
          <ac:chgData name="MAZEN KHERALLAH" userId="4d8bae32aa458b2a" providerId="LiveId" clId="{D1F6DF24-7977-416E-A8CB-0CF0122DCE5C}" dt="2023-07-10T13:38:20.603" v="14018" actId="20577"/>
          <ac:spMkLst>
            <pc:docMk/>
            <pc:sldMk cId="2698811267" sldId="2145707263"/>
            <ac:spMk id="3" creationId="{588BFD26-2698-E8D1-6219-333255D24A37}"/>
          </ac:spMkLst>
        </pc:spChg>
        <pc:spChg chg="add mod">
          <ac:chgData name="MAZEN KHERALLAH" userId="4d8bae32aa458b2a" providerId="LiveId" clId="{D1F6DF24-7977-416E-A8CB-0CF0122DCE5C}" dt="2023-07-06T11:43:20.506" v="10008" actId="1076"/>
          <ac:spMkLst>
            <pc:docMk/>
            <pc:sldMk cId="2698811267" sldId="2145707263"/>
            <ac:spMk id="4" creationId="{3ED4E741-C8B3-4DAE-06C1-F8EF65A7C700}"/>
          </ac:spMkLst>
        </pc:spChg>
        <pc:spChg chg="add mod">
          <ac:chgData name="MAZEN KHERALLAH" userId="4d8bae32aa458b2a" providerId="LiveId" clId="{D1F6DF24-7977-416E-A8CB-0CF0122DCE5C}" dt="2023-07-10T13:38:22.996" v="14019" actId="20577"/>
          <ac:spMkLst>
            <pc:docMk/>
            <pc:sldMk cId="2698811267" sldId="2145707263"/>
            <ac:spMk id="6" creationId="{98380184-0D0C-B7E7-A2B6-CC55FDD69FCC}"/>
          </ac:spMkLst>
        </pc:spChg>
        <pc:spChg chg="add mod">
          <ac:chgData name="MAZEN KHERALLAH" userId="4d8bae32aa458b2a" providerId="LiveId" clId="{D1F6DF24-7977-416E-A8CB-0CF0122DCE5C}" dt="2023-07-06T11:43:43.403" v="10013"/>
          <ac:spMkLst>
            <pc:docMk/>
            <pc:sldMk cId="2698811267" sldId="2145707263"/>
            <ac:spMk id="8" creationId="{40AAB773-4752-EA47-8C4C-52697FA0A430}"/>
          </ac:spMkLst>
        </pc:spChg>
        <pc:spChg chg="add mod">
          <ac:chgData name="MAZEN KHERALLAH" userId="4d8bae32aa458b2a" providerId="LiveId" clId="{D1F6DF24-7977-416E-A8CB-0CF0122DCE5C}" dt="2023-07-06T11:43:43.403" v="10013"/>
          <ac:spMkLst>
            <pc:docMk/>
            <pc:sldMk cId="2698811267" sldId="2145707263"/>
            <ac:spMk id="9" creationId="{0BA78E28-5072-FDF2-FBBA-B909789346A6}"/>
          </ac:spMkLst>
        </pc:spChg>
        <pc:spChg chg="add mod">
          <ac:chgData name="MAZEN KHERALLAH" userId="4d8bae32aa458b2a" providerId="LiveId" clId="{D1F6DF24-7977-416E-A8CB-0CF0122DCE5C}" dt="2023-07-07T14:35:28.841" v="10854" actId="1076"/>
          <ac:spMkLst>
            <pc:docMk/>
            <pc:sldMk cId="2698811267" sldId="2145707263"/>
            <ac:spMk id="11" creationId="{DD187CE5-6B4E-B851-7B1F-FFBF9B76D4FF}"/>
          </ac:spMkLst>
        </pc:spChg>
        <pc:spChg chg="add del">
          <ac:chgData name="MAZEN KHERALLAH" userId="4d8bae32aa458b2a" providerId="LiveId" clId="{D1F6DF24-7977-416E-A8CB-0CF0122DCE5C}" dt="2023-07-07T14:33:18.276" v="10812" actId="22"/>
          <ac:spMkLst>
            <pc:docMk/>
            <pc:sldMk cId="2698811267" sldId="2145707263"/>
            <ac:spMk id="13" creationId="{5927E6A7-55EF-211F-6A06-396BD307DF98}"/>
          </ac:spMkLst>
        </pc:spChg>
        <pc:spChg chg="add mod">
          <ac:chgData name="MAZEN KHERALLAH" userId="4d8bae32aa458b2a" providerId="LiveId" clId="{D1F6DF24-7977-416E-A8CB-0CF0122DCE5C}" dt="2023-07-07T14:33:53.321" v="10827" actId="1076"/>
          <ac:spMkLst>
            <pc:docMk/>
            <pc:sldMk cId="2698811267" sldId="2145707263"/>
            <ac:spMk id="14" creationId="{8823311E-93D7-A942-C8B0-3451007B2107}"/>
          </ac:spMkLst>
        </pc:spChg>
        <pc:spChg chg="add mod">
          <ac:chgData name="MAZEN KHERALLAH" userId="4d8bae32aa458b2a" providerId="LiveId" clId="{D1F6DF24-7977-416E-A8CB-0CF0122DCE5C}" dt="2023-07-07T14:34:45.247" v="10844" actId="1076"/>
          <ac:spMkLst>
            <pc:docMk/>
            <pc:sldMk cId="2698811267" sldId="2145707263"/>
            <ac:spMk id="15" creationId="{0EAE15F7-2174-9445-62CE-8B86B35B8E3C}"/>
          </ac:spMkLst>
        </pc:spChg>
        <pc:grpChg chg="add del mod">
          <ac:chgData name="MAZEN KHERALLAH" userId="4d8bae32aa458b2a" providerId="LiveId" clId="{D1F6DF24-7977-416E-A8CB-0CF0122DCE5C}" dt="2023-07-06T11:43:46.639" v="10015" actId="478"/>
          <ac:grpSpMkLst>
            <pc:docMk/>
            <pc:sldMk cId="2698811267" sldId="2145707263"/>
            <ac:grpSpMk id="7" creationId="{2B230AA0-BB3E-FF3F-A768-DC8E6A558EB3}"/>
          </ac:grpSpMkLst>
        </pc:grpChg>
        <pc:graphicFrameChg chg="add mod modGraphic">
          <ac:chgData name="MAZEN KHERALLAH" userId="4d8bae32aa458b2a" providerId="LiveId" clId="{D1F6DF24-7977-416E-A8CB-0CF0122DCE5C}" dt="2023-07-07T14:32:54.955" v="10804" actId="20577"/>
          <ac:graphicFrameMkLst>
            <pc:docMk/>
            <pc:sldMk cId="2698811267" sldId="2145707263"/>
            <ac:graphicFrameMk id="2" creationId="{158A40D0-AD5D-8130-C2B6-681AD8F8E485}"/>
          </ac:graphicFrameMkLst>
        </pc:graphicFrameChg>
        <pc:graphicFrameChg chg="add mod modGraphic">
          <ac:chgData name="MAZEN KHERALLAH" userId="4d8bae32aa458b2a" providerId="LiveId" clId="{D1F6DF24-7977-416E-A8CB-0CF0122DCE5C}" dt="2023-07-07T14:33:42.673" v="10823" actId="313"/>
          <ac:graphicFrameMkLst>
            <pc:docMk/>
            <pc:sldMk cId="2698811267" sldId="2145707263"/>
            <ac:graphicFrameMk id="5" creationId="{E88FAE81-AF87-B641-C830-E1EFAA1BDA72}"/>
          </ac:graphicFrameMkLst>
        </pc:graphicFrameChg>
        <pc:graphicFrameChg chg="add mod">
          <ac:chgData name="MAZEN KHERALLAH" userId="4d8bae32aa458b2a" providerId="LiveId" clId="{D1F6DF24-7977-416E-A8CB-0CF0122DCE5C}" dt="2023-07-07T14:34:48.558" v="10851" actId="20577"/>
          <ac:graphicFrameMkLst>
            <pc:docMk/>
            <pc:sldMk cId="2698811267" sldId="2145707263"/>
            <ac:graphicFrameMk id="10" creationId="{673E6E96-6CAC-328C-4EED-4AAD3E457E87}"/>
          </ac:graphicFrameMkLst>
        </pc:graphicFrameChg>
      </pc:sldChg>
      <pc:sldChg chg="addSp modSp new mod">
        <pc:chgData name="MAZEN KHERALLAH" userId="4d8bae32aa458b2a" providerId="LiveId" clId="{D1F6DF24-7977-416E-A8CB-0CF0122DCE5C}" dt="2023-07-07T14:53:21.758" v="11039"/>
        <pc:sldMkLst>
          <pc:docMk/>
          <pc:sldMk cId="487859303" sldId="2145707264"/>
        </pc:sldMkLst>
        <pc:spChg chg="add mod">
          <ac:chgData name="MAZEN KHERALLAH" userId="4d8bae32aa458b2a" providerId="LiveId" clId="{D1F6DF24-7977-416E-A8CB-0CF0122DCE5C}" dt="2023-07-06T11:50:45.386" v="10169" actId="1036"/>
          <ac:spMkLst>
            <pc:docMk/>
            <pc:sldMk cId="487859303" sldId="2145707264"/>
            <ac:spMk id="4" creationId="{17F36A0B-5C08-A42B-3EC4-84AA494045A2}"/>
          </ac:spMkLst>
        </pc:spChg>
        <pc:spChg chg="add mod">
          <ac:chgData name="MAZEN KHERALLAH" userId="4d8bae32aa458b2a" providerId="LiveId" clId="{D1F6DF24-7977-416E-A8CB-0CF0122DCE5C}" dt="2023-07-07T14:04:38.872" v="10355" actId="20577"/>
          <ac:spMkLst>
            <pc:docMk/>
            <pc:sldMk cId="487859303" sldId="2145707264"/>
            <ac:spMk id="6" creationId="{40C2C7EC-035A-0A8F-49A8-8834EA37048B}"/>
          </ac:spMkLst>
        </pc:spChg>
        <pc:spChg chg="add mod">
          <ac:chgData name="MAZEN KHERALLAH" userId="4d8bae32aa458b2a" providerId="LiveId" clId="{D1F6DF24-7977-416E-A8CB-0CF0122DCE5C}" dt="2023-07-07T14:53:21.758" v="11039"/>
          <ac:spMkLst>
            <pc:docMk/>
            <pc:sldMk cId="487859303" sldId="2145707264"/>
            <ac:spMk id="7" creationId="{A56F918A-87A4-4B24-2B6D-A9B84C6601B9}"/>
          </ac:spMkLst>
        </pc:spChg>
        <pc:picChg chg="add mod">
          <ac:chgData name="MAZEN KHERALLAH" userId="4d8bae32aa458b2a" providerId="LiveId" clId="{D1F6DF24-7977-416E-A8CB-0CF0122DCE5C}" dt="2023-07-07T14:03:55.635" v="10343" actId="1076"/>
          <ac:picMkLst>
            <pc:docMk/>
            <pc:sldMk cId="487859303" sldId="2145707264"/>
            <ac:picMk id="3" creationId="{2D511C10-5528-4FA7-E628-F9502B77FBFA}"/>
          </ac:picMkLst>
        </pc:picChg>
      </pc:sldChg>
      <pc:sldChg chg="addSp delSp modSp new mod delAnim modAnim">
        <pc:chgData name="MAZEN KHERALLAH" userId="4d8bae32aa458b2a" providerId="LiveId" clId="{D1F6DF24-7977-416E-A8CB-0CF0122DCE5C}" dt="2023-07-09T20:41:58.617" v="13672"/>
        <pc:sldMkLst>
          <pc:docMk/>
          <pc:sldMk cId="1080192771" sldId="2145707265"/>
        </pc:sldMkLst>
        <pc:spChg chg="add mod">
          <ac:chgData name="MAZEN KHERALLAH" userId="4d8bae32aa458b2a" providerId="LiveId" clId="{D1F6DF24-7977-416E-A8CB-0CF0122DCE5C}" dt="2023-07-06T11:53:25.971" v="10204" actId="1076"/>
          <ac:spMkLst>
            <pc:docMk/>
            <pc:sldMk cId="1080192771" sldId="2145707265"/>
            <ac:spMk id="4" creationId="{65FAAE5A-9F75-F5A1-90A6-FB9FA87D502C}"/>
          </ac:spMkLst>
        </pc:spChg>
        <pc:spChg chg="add mod">
          <ac:chgData name="MAZEN KHERALLAH" userId="4d8bae32aa458b2a" providerId="LiveId" clId="{D1F6DF24-7977-416E-A8CB-0CF0122DCE5C}" dt="2023-07-07T14:05:43.709" v="10368" actId="208"/>
          <ac:spMkLst>
            <pc:docMk/>
            <pc:sldMk cId="1080192771" sldId="2145707265"/>
            <ac:spMk id="8" creationId="{8BEB6385-0BAD-F34B-0451-86800470256A}"/>
          </ac:spMkLst>
        </pc:spChg>
        <pc:spChg chg="add mod">
          <ac:chgData name="MAZEN KHERALLAH" userId="4d8bae32aa458b2a" providerId="LiveId" clId="{D1F6DF24-7977-416E-A8CB-0CF0122DCE5C}" dt="2023-07-07T14:06:00.314" v="10372" actId="1076"/>
          <ac:spMkLst>
            <pc:docMk/>
            <pc:sldMk cId="1080192771" sldId="2145707265"/>
            <ac:spMk id="9" creationId="{393C29EF-7D24-A94F-3C0D-1DAB460FA2B7}"/>
          </ac:spMkLst>
        </pc:spChg>
        <pc:spChg chg="add mod">
          <ac:chgData name="MAZEN KHERALLAH" userId="4d8bae32aa458b2a" providerId="LiveId" clId="{D1F6DF24-7977-416E-A8CB-0CF0122DCE5C}" dt="2023-07-07T14:53:27.695" v="11042"/>
          <ac:spMkLst>
            <pc:docMk/>
            <pc:sldMk cId="1080192771" sldId="2145707265"/>
            <ac:spMk id="10" creationId="{70404C2A-7E9A-4438-DD74-7967BB67F8D2}"/>
          </ac:spMkLst>
        </pc:spChg>
        <pc:graphicFrameChg chg="add del mod">
          <ac:chgData name="MAZEN KHERALLAH" userId="4d8bae32aa458b2a" providerId="LiveId" clId="{D1F6DF24-7977-416E-A8CB-0CF0122DCE5C}" dt="2023-07-07T14:04:59.595" v="10358" actId="21"/>
          <ac:graphicFrameMkLst>
            <pc:docMk/>
            <pc:sldMk cId="1080192771" sldId="2145707265"/>
            <ac:graphicFrameMk id="7" creationId="{A591C264-D847-688A-CCA0-DEB3228CF031}"/>
          </ac:graphicFrameMkLst>
        </pc:graphicFrameChg>
        <pc:picChg chg="add mod">
          <ac:chgData name="MAZEN KHERALLAH" userId="4d8bae32aa458b2a" providerId="LiveId" clId="{D1F6DF24-7977-416E-A8CB-0CF0122DCE5C}" dt="2023-07-07T14:05:49.496" v="10371" actId="1076"/>
          <ac:picMkLst>
            <pc:docMk/>
            <pc:sldMk cId="1080192771" sldId="2145707265"/>
            <ac:picMk id="3" creationId="{7D26EBC8-3A8B-6DA4-778B-6C0594FB3797}"/>
          </ac:picMkLst>
        </pc:picChg>
      </pc:sldChg>
      <pc:sldChg chg="addSp delSp modSp new mod">
        <pc:chgData name="MAZEN KHERALLAH" userId="4d8bae32aa458b2a" providerId="LiveId" clId="{D1F6DF24-7977-416E-A8CB-0CF0122DCE5C}" dt="2023-07-06T11:06:24.564" v="9599" actId="20577"/>
        <pc:sldMkLst>
          <pc:docMk/>
          <pc:sldMk cId="1522597073" sldId="2145707266"/>
        </pc:sldMkLst>
        <pc:spChg chg="mod">
          <ac:chgData name="MAZEN KHERALLAH" userId="4d8bae32aa458b2a" providerId="LiveId" clId="{D1F6DF24-7977-416E-A8CB-0CF0122DCE5C}" dt="2023-07-06T11:06:24.564" v="9599" actId="20577"/>
          <ac:spMkLst>
            <pc:docMk/>
            <pc:sldMk cId="1522597073" sldId="2145707266"/>
            <ac:spMk id="2" creationId="{7BE1F7FF-3EAD-71B9-2695-CB9BCA07B543}"/>
          </ac:spMkLst>
        </pc:spChg>
        <pc:spChg chg="del mod">
          <ac:chgData name="MAZEN KHERALLAH" userId="4d8bae32aa458b2a" providerId="LiveId" clId="{D1F6DF24-7977-416E-A8CB-0CF0122DCE5C}" dt="2023-07-06T11:05:10.355" v="9532" actId="12084"/>
          <ac:spMkLst>
            <pc:docMk/>
            <pc:sldMk cId="1522597073" sldId="2145707266"/>
            <ac:spMk id="3" creationId="{7D814C41-1A01-804B-9806-EA829E786236}"/>
          </ac:spMkLst>
        </pc:spChg>
        <pc:graphicFrameChg chg="add mod">
          <ac:chgData name="MAZEN KHERALLAH" userId="4d8bae32aa458b2a" providerId="LiveId" clId="{D1F6DF24-7977-416E-A8CB-0CF0122DCE5C}" dt="2023-07-06T11:06:00.354" v="9539" actId="20577"/>
          <ac:graphicFrameMkLst>
            <pc:docMk/>
            <pc:sldMk cId="1522597073" sldId="2145707266"/>
            <ac:graphicFrameMk id="4" creationId="{DD5FFED0-50F1-A519-18AA-6E7FAD99AAF3}"/>
          </ac:graphicFrameMkLst>
        </pc:graphicFrameChg>
      </pc:sldChg>
      <pc:sldChg chg="addSp delSp modSp new mod delAnim modAnim">
        <pc:chgData name="MAZEN KHERALLAH" userId="4d8bae32aa458b2a" providerId="LiveId" clId="{D1F6DF24-7977-416E-A8CB-0CF0122DCE5C}" dt="2023-07-10T13:19:58.562" v="13965" actId="208"/>
        <pc:sldMkLst>
          <pc:docMk/>
          <pc:sldMk cId="3819277300" sldId="2145707267"/>
        </pc:sldMkLst>
        <pc:spChg chg="add del mod">
          <ac:chgData name="MAZEN KHERALLAH" userId="4d8bae32aa458b2a" providerId="LiveId" clId="{D1F6DF24-7977-416E-A8CB-0CF0122DCE5C}" dt="2023-07-09T20:18:52.518" v="13295" actId="21"/>
          <ac:spMkLst>
            <pc:docMk/>
            <pc:sldMk cId="3819277300" sldId="2145707267"/>
            <ac:spMk id="2" creationId="{4EDE27F5-E14C-FEBF-DE55-80C369FDCED6}"/>
          </ac:spMkLst>
        </pc:spChg>
        <pc:spChg chg="add mod">
          <ac:chgData name="MAZEN KHERALLAH" userId="4d8bae32aa458b2a" providerId="LiveId" clId="{D1F6DF24-7977-416E-A8CB-0CF0122DCE5C}" dt="2023-07-08T10:56:17.493" v="13036" actId="1076"/>
          <ac:spMkLst>
            <pc:docMk/>
            <pc:sldMk cId="3819277300" sldId="2145707267"/>
            <ac:spMk id="4" creationId="{88C4A651-169A-1E56-8888-50AFA0B29910}"/>
          </ac:spMkLst>
        </pc:spChg>
        <pc:spChg chg="add mod">
          <ac:chgData name="MAZEN KHERALLAH" userId="4d8bae32aa458b2a" providerId="LiveId" clId="{D1F6DF24-7977-416E-A8CB-0CF0122DCE5C}" dt="2023-07-10T13:19:58.562" v="13965" actId="208"/>
          <ac:spMkLst>
            <pc:docMk/>
            <pc:sldMk cId="3819277300" sldId="2145707267"/>
            <ac:spMk id="5" creationId="{E084467E-EE96-A5AA-9CC0-4C260C1C1B7E}"/>
          </ac:spMkLst>
        </pc:spChg>
        <pc:picChg chg="add">
          <ac:chgData name="MAZEN KHERALLAH" userId="4d8bae32aa458b2a" providerId="LiveId" clId="{D1F6DF24-7977-416E-A8CB-0CF0122DCE5C}" dt="2023-07-06T11:36:19.088" v="9841"/>
          <ac:picMkLst>
            <pc:docMk/>
            <pc:sldMk cId="3819277300" sldId="2145707267"/>
            <ac:picMk id="1026" creationId="{0D6DA5BD-1EA5-AFCA-9C27-BA75D5A17B0B}"/>
          </ac:picMkLst>
        </pc:picChg>
      </pc:sldChg>
      <pc:sldChg chg="addSp modSp new mod modNotesTx">
        <pc:chgData name="MAZEN KHERALLAH" userId="4d8bae32aa458b2a" providerId="LiveId" clId="{D1F6DF24-7977-416E-A8CB-0CF0122DCE5C}" dt="2023-07-07T14:53:23.627" v="11040"/>
        <pc:sldMkLst>
          <pc:docMk/>
          <pc:sldMk cId="1443483934" sldId="2145707268"/>
        </pc:sldMkLst>
        <pc:spChg chg="add mod">
          <ac:chgData name="MAZEN KHERALLAH" userId="4d8bae32aa458b2a" providerId="LiveId" clId="{D1F6DF24-7977-416E-A8CB-0CF0122DCE5C}" dt="2023-07-06T11:50:54.248" v="10171"/>
          <ac:spMkLst>
            <pc:docMk/>
            <pc:sldMk cId="1443483934" sldId="2145707268"/>
            <ac:spMk id="4" creationId="{D058C4F4-BA0C-B7DC-4920-9EA7B844D6FB}"/>
          </ac:spMkLst>
        </pc:spChg>
        <pc:spChg chg="add mod">
          <ac:chgData name="MAZEN KHERALLAH" userId="4d8bae32aa458b2a" providerId="LiveId" clId="{D1F6DF24-7977-416E-A8CB-0CF0122DCE5C}" dt="2023-07-07T14:53:23.627" v="11040"/>
          <ac:spMkLst>
            <pc:docMk/>
            <pc:sldMk cId="1443483934" sldId="2145707268"/>
            <ac:spMk id="5" creationId="{10CD44DD-7C81-768C-278C-6A63B9682D59}"/>
          </ac:spMkLst>
        </pc:spChg>
        <pc:picChg chg="add mod">
          <ac:chgData name="MAZEN KHERALLAH" userId="4d8bae32aa458b2a" providerId="LiveId" clId="{D1F6DF24-7977-416E-A8CB-0CF0122DCE5C}" dt="2023-07-07T14:04:55.966" v="10357" actId="14100"/>
          <ac:picMkLst>
            <pc:docMk/>
            <pc:sldMk cId="1443483934" sldId="2145707268"/>
            <ac:picMk id="3" creationId="{27EC4D66-1AD3-15CD-4B95-8299F5E59A6F}"/>
          </ac:picMkLst>
        </pc:picChg>
      </pc:sldChg>
      <pc:sldChg chg="addSp delSp modSp new mod setBg">
        <pc:chgData name="MAZEN KHERALLAH" userId="4d8bae32aa458b2a" providerId="LiveId" clId="{D1F6DF24-7977-416E-A8CB-0CF0122DCE5C}" dt="2023-07-07T14:01:27.206" v="10341" actId="26606"/>
        <pc:sldMkLst>
          <pc:docMk/>
          <pc:sldMk cId="2626830869" sldId="2145707269"/>
        </pc:sldMkLst>
        <pc:spChg chg="add">
          <ac:chgData name="MAZEN KHERALLAH" userId="4d8bae32aa458b2a" providerId="LiveId" clId="{D1F6DF24-7977-416E-A8CB-0CF0122DCE5C}" dt="2023-07-07T14:01:27.206" v="10341" actId="26606"/>
          <ac:spMkLst>
            <pc:docMk/>
            <pc:sldMk cId="2626830869" sldId="2145707269"/>
            <ac:spMk id="5" creationId="{AE1AF813-2D2F-4B78-9216-388AF161EDAA}"/>
          </ac:spMkLst>
        </pc:spChg>
        <pc:spChg chg="add">
          <ac:chgData name="MAZEN KHERALLAH" userId="4d8bae32aa458b2a" providerId="LiveId" clId="{D1F6DF24-7977-416E-A8CB-0CF0122DCE5C}" dt="2023-07-07T14:01:27.206" v="10341" actId="26606"/>
          <ac:spMkLst>
            <pc:docMk/>
            <pc:sldMk cId="2626830869" sldId="2145707269"/>
            <ac:spMk id="6" creationId="{C47181D2-95D5-4439-9BDF-14D4FDC7BD80}"/>
          </ac:spMkLst>
        </pc:spChg>
        <pc:spChg chg="add del">
          <ac:chgData name="MAZEN KHERALLAH" userId="4d8bae32aa458b2a" providerId="LiveId" clId="{D1F6DF24-7977-416E-A8CB-0CF0122DCE5C}" dt="2023-07-07T14:01:03.476" v="10330" actId="26606"/>
          <ac:spMkLst>
            <pc:docMk/>
            <pc:sldMk cId="2626830869" sldId="2145707269"/>
            <ac:spMk id="8" creationId="{C2579DAE-C141-48DB-810E-C070C300819E}"/>
          </ac:spMkLst>
        </pc:spChg>
        <pc:spChg chg="add del">
          <ac:chgData name="MAZEN KHERALLAH" userId="4d8bae32aa458b2a" providerId="LiveId" clId="{D1F6DF24-7977-416E-A8CB-0CF0122DCE5C}" dt="2023-07-07T14:01:03.476" v="10330" actId="26606"/>
          <ac:spMkLst>
            <pc:docMk/>
            <pc:sldMk cId="2626830869" sldId="2145707269"/>
            <ac:spMk id="10" creationId="{02FD90C3-6350-4D5B-9738-6E94EDF30F74}"/>
          </ac:spMkLst>
        </pc:spChg>
        <pc:spChg chg="add del">
          <ac:chgData name="MAZEN KHERALLAH" userId="4d8bae32aa458b2a" providerId="LiveId" clId="{D1F6DF24-7977-416E-A8CB-0CF0122DCE5C}" dt="2023-07-07T14:01:12.476" v="10332" actId="26606"/>
          <ac:spMkLst>
            <pc:docMk/>
            <pc:sldMk cId="2626830869" sldId="2145707269"/>
            <ac:spMk id="12" creationId="{AE1AF813-2D2F-4B78-9216-388AF161EDAA}"/>
          </ac:spMkLst>
        </pc:spChg>
        <pc:spChg chg="add del">
          <ac:chgData name="MAZEN KHERALLAH" userId="4d8bae32aa458b2a" providerId="LiveId" clId="{D1F6DF24-7977-416E-A8CB-0CF0122DCE5C}" dt="2023-07-07T14:01:12.476" v="10332" actId="26606"/>
          <ac:spMkLst>
            <pc:docMk/>
            <pc:sldMk cId="2626830869" sldId="2145707269"/>
            <ac:spMk id="13"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4" creationId="{3CBC4341-33FB-4D46-A7B4-62039B616233}"/>
          </ac:spMkLst>
        </pc:spChg>
        <pc:spChg chg="add del">
          <ac:chgData name="MAZEN KHERALLAH" userId="4d8bae32aa458b2a" providerId="LiveId" clId="{D1F6DF24-7977-416E-A8CB-0CF0122DCE5C}" dt="2023-07-07T14:01:13.813" v="10334" actId="26606"/>
          <ac:spMkLst>
            <pc:docMk/>
            <pc:sldMk cId="2626830869" sldId="2145707269"/>
            <ac:spMk id="15" creationId="{AE1AF813-2D2F-4B78-9216-388AF161EDAA}"/>
          </ac:spMkLst>
        </pc:spChg>
        <pc:spChg chg="add del">
          <ac:chgData name="MAZEN KHERALLAH" userId="4d8bae32aa458b2a" providerId="LiveId" clId="{D1F6DF24-7977-416E-A8CB-0CF0122DCE5C}" dt="2023-07-07T14:01:13.813" v="10334" actId="26606"/>
          <ac:spMkLst>
            <pc:docMk/>
            <pc:sldMk cId="2626830869" sldId="2145707269"/>
            <ac:spMk id="16" creationId="{89394C5B-B8DE-4221-8CA4-A30237DB3241}"/>
          </ac:spMkLst>
        </pc:spChg>
        <pc:spChg chg="add del">
          <ac:chgData name="MAZEN KHERALLAH" userId="4d8bae32aa458b2a" providerId="LiveId" clId="{D1F6DF24-7977-416E-A8CB-0CF0122DCE5C}" dt="2023-07-07T14:01:13.813" v="10334" actId="26606"/>
          <ac:spMkLst>
            <pc:docMk/>
            <pc:sldMk cId="2626830869" sldId="2145707269"/>
            <ac:spMk id="17"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8" creationId="{AFF43A89-FF65-44A9-BE4C-DC7389FF9CE1}"/>
          </ac:spMkLst>
        </pc:spChg>
        <pc:spChg chg="add del">
          <ac:chgData name="MAZEN KHERALLAH" userId="4d8bae32aa458b2a" providerId="LiveId" clId="{D1F6DF24-7977-416E-A8CB-0CF0122DCE5C}" dt="2023-07-07T14:01:18.978" v="10336" actId="26606"/>
          <ac:spMkLst>
            <pc:docMk/>
            <pc:sldMk cId="2626830869" sldId="2145707269"/>
            <ac:spMk id="20" creationId="{C2579DAE-C141-48DB-810E-C070C300819E}"/>
          </ac:spMkLst>
        </pc:spChg>
        <pc:spChg chg="add del">
          <ac:chgData name="MAZEN KHERALLAH" userId="4d8bae32aa458b2a" providerId="LiveId" clId="{D1F6DF24-7977-416E-A8CB-0CF0122DCE5C}" dt="2023-07-07T14:01:18.978" v="10336" actId="26606"/>
          <ac:spMkLst>
            <pc:docMk/>
            <pc:sldMk cId="2626830869" sldId="2145707269"/>
            <ac:spMk id="21" creationId="{02FD90C3-6350-4D5B-9738-6E94EDF30F74}"/>
          </ac:spMkLst>
        </pc:spChg>
        <pc:spChg chg="add del">
          <ac:chgData name="MAZEN KHERALLAH" userId="4d8bae32aa458b2a" providerId="LiveId" clId="{D1F6DF24-7977-416E-A8CB-0CF0122DCE5C}" dt="2023-07-07T14:01:18.978" v="10336" actId="26606"/>
          <ac:spMkLst>
            <pc:docMk/>
            <pc:sldMk cId="2626830869" sldId="2145707269"/>
            <ac:spMk id="22" creationId="{BCD2D517-BC35-4439-AC31-06DF764F25FC}"/>
          </ac:spMkLst>
        </pc:spChg>
        <pc:spChg chg="add del">
          <ac:chgData name="MAZEN KHERALLAH" userId="4d8bae32aa458b2a" providerId="LiveId" clId="{D1F6DF24-7977-416E-A8CB-0CF0122DCE5C}" dt="2023-07-07T14:01:18.978" v="10336" actId="26606"/>
          <ac:spMkLst>
            <pc:docMk/>
            <pc:sldMk cId="2626830869" sldId="2145707269"/>
            <ac:spMk id="23" creationId="{2DD3F846-0483-40F5-A881-0C1AD2A0CAD7}"/>
          </ac:spMkLst>
        </pc:spChg>
        <pc:spChg chg="add del">
          <ac:chgData name="MAZEN KHERALLAH" userId="4d8bae32aa458b2a" providerId="LiveId" clId="{D1F6DF24-7977-416E-A8CB-0CF0122DCE5C}" dt="2023-07-07T14:01:21.272" v="10338" actId="26606"/>
          <ac:spMkLst>
            <pc:docMk/>
            <pc:sldMk cId="2626830869" sldId="2145707269"/>
            <ac:spMk id="25" creationId="{C2579DAE-C141-48DB-810E-C070C300819E}"/>
          </ac:spMkLst>
        </pc:spChg>
        <pc:spChg chg="add del">
          <ac:chgData name="MAZEN KHERALLAH" userId="4d8bae32aa458b2a" providerId="LiveId" clId="{D1F6DF24-7977-416E-A8CB-0CF0122DCE5C}" dt="2023-07-07T14:01:21.272" v="10338" actId="26606"/>
          <ac:spMkLst>
            <pc:docMk/>
            <pc:sldMk cId="2626830869" sldId="2145707269"/>
            <ac:spMk id="26" creationId="{02FD90C3-6350-4D5B-9738-6E94EDF30F74}"/>
          </ac:spMkLst>
        </pc:spChg>
        <pc:spChg chg="add del">
          <ac:chgData name="MAZEN KHERALLAH" userId="4d8bae32aa458b2a" providerId="LiveId" clId="{D1F6DF24-7977-416E-A8CB-0CF0122DCE5C}" dt="2023-07-07T14:01:21.272" v="10338" actId="26606"/>
          <ac:spMkLst>
            <pc:docMk/>
            <pc:sldMk cId="2626830869" sldId="2145707269"/>
            <ac:spMk id="27" creationId="{2C7211D9-E545-4D00-9874-641EC7C7BD85}"/>
          </ac:spMkLst>
        </pc:spChg>
        <pc:spChg chg="add del">
          <ac:chgData name="MAZEN KHERALLAH" userId="4d8bae32aa458b2a" providerId="LiveId" clId="{D1F6DF24-7977-416E-A8CB-0CF0122DCE5C}" dt="2023-07-07T14:01:21.272" v="10338" actId="26606"/>
          <ac:spMkLst>
            <pc:docMk/>
            <pc:sldMk cId="2626830869" sldId="2145707269"/>
            <ac:spMk id="28" creationId="{5DBBC34A-8C43-4368-951E-A04EB7C00E32}"/>
          </ac:spMkLst>
        </pc:spChg>
        <pc:spChg chg="add del">
          <ac:chgData name="MAZEN KHERALLAH" userId="4d8bae32aa458b2a" providerId="LiveId" clId="{D1F6DF24-7977-416E-A8CB-0CF0122DCE5C}" dt="2023-07-07T14:01:23.954" v="10340" actId="26606"/>
          <ac:spMkLst>
            <pc:docMk/>
            <pc:sldMk cId="2626830869" sldId="2145707269"/>
            <ac:spMk id="30" creationId="{AE1AF813-2D2F-4B78-9216-388AF161EDAA}"/>
          </ac:spMkLst>
        </pc:spChg>
        <pc:spChg chg="add del">
          <ac:chgData name="MAZEN KHERALLAH" userId="4d8bae32aa458b2a" providerId="LiveId" clId="{D1F6DF24-7977-416E-A8CB-0CF0122DCE5C}" dt="2023-07-07T14:01:23.954" v="10340" actId="26606"/>
          <ac:spMkLst>
            <pc:docMk/>
            <pc:sldMk cId="2626830869" sldId="2145707269"/>
            <ac:spMk id="31" creationId="{C47181D2-95D5-4439-9BDF-14D4FDC7BD80}"/>
          </ac:spMkLst>
        </pc:spChg>
        <pc:picChg chg="add mod">
          <ac:chgData name="MAZEN KHERALLAH" userId="4d8bae32aa458b2a" providerId="LiveId" clId="{D1F6DF24-7977-416E-A8CB-0CF0122DCE5C}" dt="2023-07-07T14:01:27.206" v="10341" actId="26606"/>
          <ac:picMkLst>
            <pc:docMk/>
            <pc:sldMk cId="2626830869" sldId="2145707269"/>
            <ac:picMk id="3" creationId="{834BDB6B-4B7B-C40A-3D6E-14C8E768C882}"/>
          </ac:picMkLst>
        </pc:picChg>
      </pc:sldChg>
      <pc:sldChg chg="addSp delSp modSp add mod modAnim">
        <pc:chgData name="MAZEN KHERALLAH" userId="4d8bae32aa458b2a" providerId="LiveId" clId="{D1F6DF24-7977-416E-A8CB-0CF0122DCE5C}" dt="2023-07-07T14:53:25.402" v="11041"/>
        <pc:sldMkLst>
          <pc:docMk/>
          <pc:sldMk cId="3318393205" sldId="2145707270"/>
        </pc:sldMkLst>
        <pc:spChg chg="add mod">
          <ac:chgData name="MAZEN KHERALLAH" userId="4d8bae32aa458b2a" providerId="LiveId" clId="{D1F6DF24-7977-416E-A8CB-0CF0122DCE5C}" dt="2023-07-07T14:53:25.402" v="11041"/>
          <ac:spMkLst>
            <pc:docMk/>
            <pc:sldMk cId="3318393205" sldId="2145707270"/>
            <ac:spMk id="5" creationId="{A01530EE-CA79-0C88-6A05-E3670F817D59}"/>
          </ac:spMkLst>
        </pc:spChg>
        <pc:graphicFrameChg chg="add mod">
          <ac:chgData name="MAZEN KHERALLAH" userId="4d8bae32aa458b2a" providerId="LiveId" clId="{D1F6DF24-7977-416E-A8CB-0CF0122DCE5C}" dt="2023-07-07T14:05:18.311" v="10365" actId="1076"/>
          <ac:graphicFrameMkLst>
            <pc:docMk/>
            <pc:sldMk cId="3318393205" sldId="2145707270"/>
            <ac:graphicFrameMk id="2" creationId="{CE2960D0-B412-F884-E4AC-383037C7F662}"/>
          </ac:graphicFrameMkLst>
        </pc:graphicFrameChg>
        <pc:picChg chg="del">
          <ac:chgData name="MAZEN KHERALLAH" userId="4d8bae32aa458b2a" providerId="LiveId" clId="{D1F6DF24-7977-416E-A8CB-0CF0122DCE5C}" dt="2023-07-07T14:05:05.286" v="10360" actId="478"/>
          <ac:picMkLst>
            <pc:docMk/>
            <pc:sldMk cId="3318393205" sldId="2145707270"/>
            <ac:picMk id="3" creationId="{27EC4D66-1AD3-15CD-4B95-8299F5E59A6F}"/>
          </ac:picMkLst>
        </pc:picChg>
      </pc:sldChg>
      <pc:sldChg chg="addSp delSp modSp add mod">
        <pc:chgData name="MAZEN KHERALLAH" userId="4d8bae32aa458b2a" providerId="LiveId" clId="{D1F6DF24-7977-416E-A8CB-0CF0122DCE5C}" dt="2023-07-10T13:24:11.047" v="13971" actId="113"/>
        <pc:sldMkLst>
          <pc:docMk/>
          <pc:sldMk cId="2308801676" sldId="2145707271"/>
        </pc:sldMkLst>
        <pc:spChg chg="del">
          <ac:chgData name="MAZEN KHERALLAH" userId="4d8bae32aa458b2a" providerId="LiveId" clId="{D1F6DF24-7977-416E-A8CB-0CF0122DCE5C}" dt="2023-07-07T14:31:33.525" v="10791" actId="478"/>
          <ac:spMkLst>
            <pc:docMk/>
            <pc:sldMk cId="2308801676" sldId="2145707271"/>
            <ac:spMk id="3" creationId="{90DFDFCD-0E33-039A-2962-0B04155EE324}"/>
          </ac:spMkLst>
        </pc:spChg>
        <pc:spChg chg="add mod">
          <ac:chgData name="MAZEN KHERALLAH" userId="4d8bae32aa458b2a" providerId="LiveId" clId="{D1F6DF24-7977-416E-A8CB-0CF0122DCE5C}" dt="2023-07-07T14:31:54.822" v="10800" actId="207"/>
          <ac:spMkLst>
            <pc:docMk/>
            <pc:sldMk cId="2308801676" sldId="2145707271"/>
            <ac:spMk id="5" creationId="{2E4816C4-DDA9-56BC-B092-380E0BF62BCE}"/>
          </ac:spMkLst>
        </pc:spChg>
        <pc:graphicFrameChg chg="mod modGraphic">
          <ac:chgData name="MAZEN KHERALLAH" userId="4d8bae32aa458b2a" providerId="LiveId" clId="{D1F6DF24-7977-416E-A8CB-0CF0122DCE5C}" dt="2023-07-10T13:24:11.047" v="13971" actId="113"/>
          <ac:graphicFrameMkLst>
            <pc:docMk/>
            <pc:sldMk cId="2308801676" sldId="2145707271"/>
            <ac:graphicFrameMk id="2" creationId="{D30994D9-E37E-7873-9807-3BD987EA7EA1}"/>
          </ac:graphicFrameMkLst>
        </pc:graphicFrameChg>
      </pc:sldChg>
      <pc:sldChg chg="addSp delSp modSp new mod modAnim">
        <pc:chgData name="MAZEN KHERALLAH" userId="4d8bae32aa458b2a" providerId="LiveId" clId="{D1F6DF24-7977-416E-A8CB-0CF0122DCE5C}" dt="2023-07-07T14:53:29.909" v="11043"/>
        <pc:sldMkLst>
          <pc:docMk/>
          <pc:sldMk cId="3464426095" sldId="2145707272"/>
        </pc:sldMkLst>
        <pc:spChg chg="add mod">
          <ac:chgData name="MAZEN KHERALLAH" userId="4d8bae32aa458b2a" providerId="LiveId" clId="{D1F6DF24-7977-416E-A8CB-0CF0122DCE5C}" dt="2023-07-07T14:39:27.983" v="10868" actId="122"/>
          <ac:spMkLst>
            <pc:docMk/>
            <pc:sldMk cId="3464426095" sldId="2145707272"/>
            <ac:spMk id="5" creationId="{9FD98F65-BD7B-7124-D933-72748152B3E4}"/>
          </ac:spMkLst>
        </pc:spChg>
        <pc:spChg chg="add mod">
          <ac:chgData name="MAZEN KHERALLAH" userId="4d8bae32aa458b2a" providerId="LiveId" clId="{D1F6DF24-7977-416E-A8CB-0CF0122DCE5C}" dt="2023-07-07T14:53:29.909" v="11043"/>
          <ac:spMkLst>
            <pc:docMk/>
            <pc:sldMk cId="3464426095" sldId="2145707272"/>
            <ac:spMk id="12" creationId="{8005C5D6-E27D-DDCA-1DB0-B3DAC00D8C04}"/>
          </ac:spMkLst>
        </pc:spChg>
        <pc:picChg chg="add">
          <ac:chgData name="MAZEN KHERALLAH" userId="4d8bae32aa458b2a" providerId="LiveId" clId="{D1F6DF24-7977-416E-A8CB-0CF0122DCE5C}" dt="2023-07-07T14:38:45.889" v="10856" actId="22"/>
          <ac:picMkLst>
            <pc:docMk/>
            <pc:sldMk cId="3464426095" sldId="2145707272"/>
            <ac:picMk id="3" creationId="{8327F12B-4B4A-70C6-49DD-90318E42AC27}"/>
          </ac:picMkLst>
        </pc:picChg>
        <pc:picChg chg="add del">
          <ac:chgData name="MAZEN KHERALLAH" userId="4d8bae32aa458b2a" providerId="LiveId" clId="{D1F6DF24-7977-416E-A8CB-0CF0122DCE5C}" dt="2023-07-07T14:47:00.745" v="11023" actId="478"/>
          <ac:picMkLst>
            <pc:docMk/>
            <pc:sldMk cId="3464426095" sldId="2145707272"/>
            <ac:picMk id="7" creationId="{A7911207-E3E8-8CD8-7B4E-D2F0F802216E}"/>
          </ac:picMkLst>
        </pc:picChg>
        <pc:picChg chg="add del">
          <ac:chgData name="MAZEN KHERALLAH" userId="4d8bae32aa458b2a" providerId="LiveId" clId="{D1F6DF24-7977-416E-A8CB-0CF0122DCE5C}" dt="2023-07-07T14:47:59.165" v="11025" actId="478"/>
          <ac:picMkLst>
            <pc:docMk/>
            <pc:sldMk cId="3464426095" sldId="2145707272"/>
            <ac:picMk id="9" creationId="{FC9145C0-13EF-E326-9759-7CE5826B9B98}"/>
          </ac:picMkLst>
        </pc:picChg>
        <pc:picChg chg="add mod">
          <ac:chgData name="MAZEN KHERALLAH" userId="4d8bae32aa458b2a" providerId="LiveId" clId="{D1F6DF24-7977-416E-A8CB-0CF0122DCE5C}" dt="2023-07-07T14:48:05.699" v="11028" actId="1076"/>
          <ac:picMkLst>
            <pc:docMk/>
            <pc:sldMk cId="3464426095" sldId="2145707272"/>
            <ac:picMk id="11" creationId="{41CCB402-6FED-1CA2-9A74-4873D8459148}"/>
          </ac:picMkLst>
        </pc:picChg>
      </pc:sldChg>
      <pc:sldChg chg="addSp delSp modSp new mod modClrScheme chgLayout">
        <pc:chgData name="MAZEN KHERALLAH" userId="4d8bae32aa458b2a" providerId="LiveId" clId="{D1F6DF24-7977-416E-A8CB-0CF0122DCE5C}" dt="2023-07-08T02:16:08.079" v="11716" actId="12100"/>
        <pc:sldMkLst>
          <pc:docMk/>
          <pc:sldMk cId="3561413314" sldId="2145707273"/>
        </pc:sldMkLst>
        <pc:spChg chg="add mod ord">
          <ac:chgData name="MAZEN KHERALLAH" userId="4d8bae32aa458b2a" providerId="LiveId" clId="{D1F6DF24-7977-416E-A8CB-0CF0122DCE5C}" dt="2023-07-08T02:15:43.847" v="11713" actId="6264"/>
          <ac:spMkLst>
            <pc:docMk/>
            <pc:sldMk cId="3561413314" sldId="2145707273"/>
            <ac:spMk id="3" creationId="{DDC53BF9-D2E7-12B5-A0AD-7450CBB56E9F}"/>
          </ac:spMkLst>
        </pc:spChg>
        <pc:spChg chg="add del mod ord">
          <ac:chgData name="MAZEN KHERALLAH" userId="4d8bae32aa458b2a" providerId="LiveId" clId="{D1F6DF24-7977-416E-A8CB-0CF0122DCE5C}" dt="2023-07-08T02:15:43.847" v="11713" actId="6264"/>
          <ac:spMkLst>
            <pc:docMk/>
            <pc:sldMk cId="3561413314" sldId="2145707273"/>
            <ac:spMk id="4" creationId="{E8EE934A-A434-12A6-A658-4E90DE54D69C}"/>
          </ac:spMkLst>
        </pc:spChg>
        <pc:spChg chg="add del mod">
          <ac:chgData name="MAZEN KHERALLAH" userId="4d8bae32aa458b2a" providerId="LiveId" clId="{D1F6DF24-7977-416E-A8CB-0CF0122DCE5C}" dt="2023-07-08T02:15:43.847" v="11713" actId="6264"/>
          <ac:spMkLst>
            <pc:docMk/>
            <pc:sldMk cId="3561413314" sldId="2145707273"/>
            <ac:spMk id="5" creationId="{93979936-2071-6A91-698B-7ACBDECD6A49}"/>
          </ac:spMkLst>
        </pc:spChg>
        <pc:spChg chg="add del mod ord">
          <ac:chgData name="MAZEN KHERALLAH" userId="4d8bae32aa458b2a" providerId="LiveId" clId="{D1F6DF24-7977-416E-A8CB-0CF0122DCE5C}" dt="2023-07-08T02:15:47.692" v="11714"/>
          <ac:spMkLst>
            <pc:docMk/>
            <pc:sldMk cId="3561413314" sldId="2145707273"/>
            <ac:spMk id="6" creationId="{00A6F60B-3086-EE67-4D87-EAF332A2941F}"/>
          </ac:spMkLst>
        </pc:spChg>
        <pc:graphicFrameChg chg="add del mod modGraphic">
          <ac:chgData name="MAZEN KHERALLAH" userId="4d8bae32aa458b2a" providerId="LiveId" clId="{D1F6DF24-7977-416E-A8CB-0CF0122DCE5C}" dt="2023-07-08T02:15:40.919" v="11712" actId="21"/>
          <ac:graphicFrameMkLst>
            <pc:docMk/>
            <pc:sldMk cId="3561413314" sldId="2145707273"/>
            <ac:graphicFrameMk id="2" creationId="{386E4ED3-B9B2-62C3-5C95-EB1A292192FA}"/>
          </ac:graphicFrameMkLst>
        </pc:graphicFrameChg>
        <pc:graphicFrameChg chg="add mod">
          <ac:chgData name="MAZEN KHERALLAH" userId="4d8bae32aa458b2a" providerId="LiveId" clId="{D1F6DF24-7977-416E-A8CB-0CF0122DCE5C}" dt="2023-07-08T02:16:08.079" v="11716" actId="12100"/>
          <ac:graphicFrameMkLst>
            <pc:docMk/>
            <pc:sldMk cId="3561413314" sldId="2145707273"/>
            <ac:graphicFrameMk id="7" creationId="{C8E12490-E5FE-F04A-D1DA-67ABF1BDFEE3}"/>
          </ac:graphicFrameMkLst>
        </pc:graphicFrameChg>
      </pc:sldChg>
      <pc:sldChg chg="addSp delSp modSp new mod ord modAnim">
        <pc:chgData name="MAZEN KHERALLAH" userId="4d8bae32aa458b2a" providerId="LiveId" clId="{D1F6DF24-7977-416E-A8CB-0CF0122DCE5C}" dt="2023-07-08T02:23:20.179" v="12117"/>
        <pc:sldMkLst>
          <pc:docMk/>
          <pc:sldMk cId="3908344059" sldId="2145707274"/>
        </pc:sldMkLst>
        <pc:spChg chg="mod">
          <ac:chgData name="MAZEN KHERALLAH" userId="4d8bae32aa458b2a" providerId="LiveId" clId="{D1F6DF24-7977-416E-A8CB-0CF0122DCE5C}" dt="2023-07-07T16:31:05.322" v="11354" actId="20577"/>
          <ac:spMkLst>
            <pc:docMk/>
            <pc:sldMk cId="3908344059" sldId="2145707274"/>
            <ac:spMk id="2" creationId="{38F24B2B-7633-638F-D10E-4D27626D68B6}"/>
          </ac:spMkLst>
        </pc:spChg>
        <pc:spChg chg="del">
          <ac:chgData name="MAZEN KHERALLAH" userId="4d8bae32aa458b2a" providerId="LiveId" clId="{D1F6DF24-7977-416E-A8CB-0CF0122DCE5C}" dt="2023-07-07T16:24:49.167" v="11046" actId="22"/>
          <ac:spMkLst>
            <pc:docMk/>
            <pc:sldMk cId="3908344059" sldId="2145707274"/>
            <ac:spMk id="3" creationId="{82CCFA6A-1325-FD39-C743-E83CE79E4A2F}"/>
          </ac:spMkLst>
        </pc:spChg>
        <pc:spChg chg="add del mod">
          <ac:chgData name="MAZEN KHERALLAH" userId="4d8bae32aa458b2a" providerId="LiveId" clId="{D1F6DF24-7977-416E-A8CB-0CF0122DCE5C}" dt="2023-07-07T16:24:57.747" v="11050"/>
          <ac:spMkLst>
            <pc:docMk/>
            <pc:sldMk cId="3908344059" sldId="2145707274"/>
            <ac:spMk id="7" creationId="{D3FA4409-6C9F-F49F-7B20-D081D80EA042}"/>
          </ac:spMkLst>
        </pc:spChg>
        <pc:spChg chg="add mod">
          <ac:chgData name="MAZEN KHERALLAH" userId="4d8bae32aa458b2a" providerId="LiveId" clId="{D1F6DF24-7977-416E-A8CB-0CF0122DCE5C}" dt="2023-07-07T16:26:02.138" v="11236" actId="404"/>
          <ac:spMkLst>
            <pc:docMk/>
            <pc:sldMk cId="3908344059" sldId="2145707274"/>
            <ac:spMk id="12" creationId="{8C8FF68A-F8B9-D963-81FB-52707975AB94}"/>
          </ac:spMkLst>
        </pc:spChg>
        <pc:spChg chg="add mod">
          <ac:chgData name="MAZEN KHERALLAH" userId="4d8bae32aa458b2a" providerId="LiveId" clId="{D1F6DF24-7977-416E-A8CB-0CF0122DCE5C}" dt="2023-07-07T16:27:12.671" v="11265" actId="1076"/>
          <ac:spMkLst>
            <pc:docMk/>
            <pc:sldMk cId="3908344059" sldId="2145707274"/>
            <ac:spMk id="14" creationId="{0E9B5E05-BC60-6ECF-8119-2769EBC730F1}"/>
          </ac:spMkLst>
        </pc:spChg>
        <pc:graphicFrameChg chg="add mod">
          <ac:chgData name="MAZEN KHERALLAH" userId="4d8bae32aa458b2a" providerId="LiveId" clId="{D1F6DF24-7977-416E-A8CB-0CF0122DCE5C}" dt="2023-07-07T16:30:54.162" v="11327" actId="14100"/>
          <ac:graphicFrameMkLst>
            <pc:docMk/>
            <pc:sldMk cId="3908344059" sldId="2145707274"/>
            <ac:graphicFrameMk id="17" creationId="{4AC9D486-740A-6D0C-B05B-6F8CEB8E5475}"/>
          </ac:graphicFrameMkLst>
        </pc:graphicFrameChg>
        <pc:picChg chg="add del mod ord">
          <ac:chgData name="MAZEN KHERALLAH" userId="4d8bae32aa458b2a" providerId="LiveId" clId="{D1F6DF24-7977-416E-A8CB-0CF0122DCE5C}" dt="2023-07-07T16:24:51.328" v="11047" actId="478"/>
          <ac:picMkLst>
            <pc:docMk/>
            <pc:sldMk cId="3908344059" sldId="2145707274"/>
            <ac:picMk id="5" creationId="{51697A1A-869C-3856-52A9-0E26F2F371F7}"/>
          </ac:picMkLst>
        </pc:picChg>
        <pc:picChg chg="add del">
          <ac:chgData name="MAZEN KHERALLAH" userId="4d8bae32aa458b2a" providerId="LiveId" clId="{D1F6DF24-7977-416E-A8CB-0CF0122DCE5C}" dt="2023-07-07T16:24:54.160" v="11049" actId="21"/>
          <ac:picMkLst>
            <pc:docMk/>
            <pc:sldMk cId="3908344059" sldId="2145707274"/>
            <ac:picMk id="9" creationId="{F0F74919-00DD-CA13-22D5-A56376AF9A2D}"/>
          </ac:picMkLst>
        </pc:picChg>
        <pc:picChg chg="add mod">
          <ac:chgData name="MAZEN KHERALLAH" userId="4d8bae32aa458b2a" providerId="LiveId" clId="{D1F6DF24-7977-416E-A8CB-0CF0122DCE5C}" dt="2023-07-07T16:27:17.970" v="11266" actId="208"/>
          <ac:picMkLst>
            <pc:docMk/>
            <pc:sldMk cId="3908344059" sldId="2145707274"/>
            <ac:picMk id="10" creationId="{1E398823-722C-3BC2-00AA-A105BA3C0C55}"/>
          </ac:picMkLst>
        </pc:picChg>
      </pc:sldChg>
      <pc:sldChg chg="addSp delSp modSp new mod ord modClrScheme chgLayout">
        <pc:chgData name="MAZEN KHERALLAH" userId="4d8bae32aa458b2a" providerId="LiveId" clId="{D1F6DF24-7977-416E-A8CB-0CF0122DCE5C}" dt="2023-07-08T02:32:32.862" v="12295" actId="14100"/>
        <pc:sldMkLst>
          <pc:docMk/>
          <pc:sldMk cId="774357571" sldId="2145707275"/>
        </pc:sldMkLst>
        <pc:spChg chg="del">
          <ac:chgData name="MAZEN KHERALLAH" userId="4d8bae32aa458b2a" providerId="LiveId" clId="{D1F6DF24-7977-416E-A8CB-0CF0122DCE5C}" dt="2023-07-07T16:32:22.128" v="11357" actId="700"/>
          <ac:spMkLst>
            <pc:docMk/>
            <pc:sldMk cId="774357571" sldId="2145707275"/>
            <ac:spMk id="2" creationId="{D4F5E336-EDFA-74E5-51E2-59519261AF6C}"/>
          </ac:spMkLst>
        </pc:spChg>
        <pc:spChg chg="del">
          <ac:chgData name="MAZEN KHERALLAH" userId="4d8bae32aa458b2a" providerId="LiveId" clId="{D1F6DF24-7977-416E-A8CB-0CF0122DCE5C}" dt="2023-07-07T16:32:22.128" v="11357" actId="700"/>
          <ac:spMkLst>
            <pc:docMk/>
            <pc:sldMk cId="774357571" sldId="2145707275"/>
            <ac:spMk id="3" creationId="{721551E0-48AE-35D8-10C3-418B0C42C115}"/>
          </ac:spMkLst>
        </pc:spChg>
        <pc:spChg chg="add mod">
          <ac:chgData name="MAZEN KHERALLAH" userId="4d8bae32aa458b2a" providerId="LiveId" clId="{D1F6DF24-7977-416E-A8CB-0CF0122DCE5C}" dt="2023-07-08T02:31:20.208" v="12189" actId="1076"/>
          <ac:spMkLst>
            <pc:docMk/>
            <pc:sldMk cId="774357571" sldId="2145707275"/>
            <ac:spMk id="3" creationId="{DEF8CE84-3FAD-D1CA-A548-33051241CAF3}"/>
          </ac:spMkLst>
        </pc:spChg>
        <pc:spChg chg="add mod">
          <ac:chgData name="MAZEN KHERALLAH" userId="4d8bae32aa458b2a" providerId="LiveId" clId="{D1F6DF24-7977-416E-A8CB-0CF0122DCE5C}" dt="2023-07-08T02:32:32.862" v="12295" actId="14100"/>
          <ac:spMkLst>
            <pc:docMk/>
            <pc:sldMk cId="774357571" sldId="2145707275"/>
            <ac:spMk id="5" creationId="{DC67BA1D-3F59-F1E7-3C8E-CF5E2567CD92}"/>
          </ac:spMkLst>
        </pc:spChg>
        <pc:picChg chg="add del">
          <ac:chgData name="MAZEN KHERALLAH" userId="4d8bae32aa458b2a" providerId="LiveId" clId="{D1F6DF24-7977-416E-A8CB-0CF0122DCE5C}" dt="2023-07-07T16:32:24.860" v="11359" actId="478"/>
          <ac:picMkLst>
            <pc:docMk/>
            <pc:sldMk cId="774357571" sldId="2145707275"/>
            <ac:picMk id="5" creationId="{6CBCA772-E764-AA92-4033-6F8CA9460F87}"/>
          </ac:picMkLst>
        </pc:picChg>
        <pc:picChg chg="add mod">
          <ac:chgData name="MAZEN KHERALLAH" userId="4d8bae32aa458b2a" providerId="LiveId" clId="{D1F6DF24-7977-416E-A8CB-0CF0122DCE5C}" dt="2023-07-07T16:33:44.711" v="11369" actId="1582"/>
          <ac:picMkLst>
            <pc:docMk/>
            <pc:sldMk cId="774357571" sldId="2145707275"/>
            <ac:picMk id="7" creationId="{C8F27FDB-A872-43EA-9429-A51C368EE9CD}"/>
          </ac:picMkLst>
        </pc:picChg>
        <pc:picChg chg="add del">
          <ac:chgData name="MAZEN KHERALLAH" userId="4d8bae32aa458b2a" providerId="LiveId" clId="{D1F6DF24-7977-416E-A8CB-0CF0122DCE5C}" dt="2023-07-07T16:33:25.693" v="11364" actId="478"/>
          <ac:picMkLst>
            <pc:docMk/>
            <pc:sldMk cId="774357571" sldId="2145707275"/>
            <ac:picMk id="9" creationId="{8501DF47-2E5F-D284-810E-7D7A823BD4CA}"/>
          </ac:picMkLst>
        </pc:picChg>
        <pc:picChg chg="add mod">
          <ac:chgData name="MAZEN KHERALLAH" userId="4d8bae32aa458b2a" providerId="LiveId" clId="{D1F6DF24-7977-416E-A8CB-0CF0122DCE5C}" dt="2023-07-08T02:31:17.044" v="12188" actId="1076"/>
          <ac:picMkLst>
            <pc:docMk/>
            <pc:sldMk cId="774357571" sldId="2145707275"/>
            <ac:picMk id="11" creationId="{24944719-3EC4-BDFF-C1A1-F905BD4CFFE6}"/>
          </ac:picMkLst>
        </pc:picChg>
      </pc:sldChg>
      <pc:sldChg chg="add del ord">
        <pc:chgData name="MAZEN KHERALLAH" userId="4d8bae32aa458b2a" providerId="LiveId" clId="{D1F6DF24-7977-416E-A8CB-0CF0122DCE5C}" dt="2023-07-08T02:42:10.933" v="12853" actId="47"/>
        <pc:sldMkLst>
          <pc:docMk/>
          <pc:sldMk cId="2297206803" sldId="2145707276"/>
        </pc:sldMkLst>
      </pc:sldChg>
      <pc:sldChg chg="new del">
        <pc:chgData name="MAZEN KHERALLAH" userId="4d8bae32aa458b2a" providerId="LiveId" clId="{D1F6DF24-7977-416E-A8CB-0CF0122DCE5C}" dt="2023-07-07T16:34:23.233" v="11375" actId="47"/>
        <pc:sldMkLst>
          <pc:docMk/>
          <pc:sldMk cId="4226520209" sldId="2145707277"/>
        </pc:sldMkLst>
      </pc:sldChg>
      <pc:sldChg chg="addSp modSp add mod">
        <pc:chgData name="MAZEN KHERALLAH" userId="4d8bae32aa458b2a" providerId="LiveId" clId="{D1F6DF24-7977-416E-A8CB-0CF0122DCE5C}" dt="2023-07-08T02:51:07.857" v="13027" actId="20577"/>
        <pc:sldMkLst>
          <pc:docMk/>
          <pc:sldMk cId="1136988221" sldId="2145707278"/>
        </pc:sldMkLst>
        <pc:spChg chg="mod">
          <ac:chgData name="MAZEN KHERALLAH" userId="4d8bae32aa458b2a" providerId="LiveId" clId="{D1F6DF24-7977-416E-A8CB-0CF0122DCE5C}" dt="2023-07-07T16:34:31.232" v="11399" actId="20577"/>
          <ac:spMkLst>
            <pc:docMk/>
            <pc:sldMk cId="1136988221" sldId="2145707278"/>
            <ac:spMk id="2" creationId="{6E46F129-B1A0-0D55-BA5C-9A2556F71185}"/>
          </ac:spMkLst>
        </pc:spChg>
        <pc:spChg chg="add mod">
          <ac:chgData name="MAZEN KHERALLAH" userId="4d8bae32aa458b2a" providerId="LiveId" clId="{D1F6DF24-7977-416E-A8CB-0CF0122DCE5C}" dt="2023-07-07T16:37:34.389" v="11706" actId="113"/>
          <ac:spMkLst>
            <pc:docMk/>
            <pc:sldMk cId="1136988221" sldId="2145707278"/>
            <ac:spMk id="3" creationId="{8E6E3A3C-9658-BD7F-75E4-0D27377B253B}"/>
          </ac:spMkLst>
        </pc:spChg>
        <pc:graphicFrameChg chg="mod">
          <ac:chgData name="MAZEN KHERALLAH" userId="4d8bae32aa458b2a" providerId="LiveId" clId="{D1F6DF24-7977-416E-A8CB-0CF0122DCE5C}" dt="2023-07-08T02:51:07.857" v="13027" actId="20577"/>
          <ac:graphicFrameMkLst>
            <pc:docMk/>
            <pc:sldMk cId="1136988221" sldId="2145707278"/>
            <ac:graphicFrameMk id="4" creationId="{4074294E-2101-4B0C-7417-A7D9140B9B24}"/>
          </ac:graphicFrameMkLst>
        </pc:graphicFrameChg>
      </pc:sldChg>
      <pc:sldChg chg="modSp new mod">
        <pc:chgData name="MAZEN KHERALLAH" userId="4d8bae32aa458b2a" providerId="LiveId" clId="{D1F6DF24-7977-416E-A8CB-0CF0122DCE5C}" dt="2023-07-08T02:48:58.047" v="12989" actId="20577"/>
        <pc:sldMkLst>
          <pc:docMk/>
          <pc:sldMk cId="761751667" sldId="2145707279"/>
        </pc:sldMkLst>
        <pc:spChg chg="mod">
          <ac:chgData name="MAZEN KHERALLAH" userId="4d8bae32aa458b2a" providerId="LiveId" clId="{D1F6DF24-7977-416E-A8CB-0CF0122DCE5C}" dt="2023-07-08T02:48:58.047" v="12989" actId="20577"/>
          <ac:spMkLst>
            <pc:docMk/>
            <pc:sldMk cId="761751667" sldId="2145707279"/>
            <ac:spMk id="2" creationId="{4CEF5A92-FF7C-A00F-116E-A0F65B0EE543}"/>
          </ac:spMkLst>
        </pc:spChg>
        <pc:spChg chg="mod">
          <ac:chgData name="MAZEN KHERALLAH" userId="4d8bae32aa458b2a" providerId="LiveId" clId="{D1F6DF24-7977-416E-A8CB-0CF0122DCE5C}" dt="2023-07-08T02:21:40.981" v="12107" actId="404"/>
          <ac:spMkLst>
            <pc:docMk/>
            <pc:sldMk cId="761751667" sldId="2145707279"/>
            <ac:spMk id="3" creationId="{3BAD7B6D-553B-D6E0-E780-F076AF592E97}"/>
          </ac:spMkLst>
        </pc:spChg>
      </pc:sldChg>
      <pc:sldChg chg="modSp add modAnim">
        <pc:chgData name="MAZEN KHERALLAH" userId="4d8bae32aa458b2a" providerId="LiveId" clId="{D1F6DF24-7977-416E-A8CB-0CF0122DCE5C}" dt="2023-07-08T02:25:07.606" v="12143" actId="6549"/>
        <pc:sldMkLst>
          <pc:docMk/>
          <pc:sldMk cId="2414992422" sldId="2145707280"/>
        </pc:sldMkLst>
        <pc:spChg chg="mod">
          <ac:chgData name="MAZEN KHERALLAH" userId="4d8bae32aa458b2a" providerId="LiveId" clId="{D1F6DF24-7977-416E-A8CB-0CF0122DCE5C}" dt="2023-07-08T02:25:07.606" v="12143" actId="6549"/>
          <ac:spMkLst>
            <pc:docMk/>
            <pc:sldMk cId="2414992422" sldId="2145707280"/>
            <ac:spMk id="2" creationId="{6E46F129-B1A0-0D55-BA5C-9A2556F71185}"/>
          </ac:spMkLst>
        </pc:spChg>
      </pc:sldChg>
      <pc:sldChg chg="add del">
        <pc:chgData name="MAZEN KHERALLAH" userId="4d8bae32aa458b2a" providerId="LiveId" clId="{D1F6DF24-7977-416E-A8CB-0CF0122DCE5C}" dt="2023-07-08T02:32:55.889" v="12299" actId="47"/>
        <pc:sldMkLst>
          <pc:docMk/>
          <pc:sldMk cId="4125262065" sldId="2145707281"/>
        </pc:sldMkLst>
      </pc:sldChg>
      <pc:sldChg chg="add ord modAnim">
        <pc:chgData name="MAZEN KHERALLAH" userId="4d8bae32aa458b2a" providerId="LiveId" clId="{D1F6DF24-7977-416E-A8CB-0CF0122DCE5C}" dt="2023-07-08T02:33:38.363" v="12321"/>
        <pc:sldMkLst>
          <pc:docMk/>
          <pc:sldMk cId="4273984593" sldId="2145707282"/>
        </pc:sldMkLst>
      </pc:sldChg>
      <pc:sldChg chg="add modAnim">
        <pc:chgData name="MAZEN KHERALLAH" userId="4d8bae32aa458b2a" providerId="LiveId" clId="{D1F6DF24-7977-416E-A8CB-0CF0122DCE5C}" dt="2023-07-08T02:42:36.559" v="12863"/>
        <pc:sldMkLst>
          <pc:docMk/>
          <pc:sldMk cId="3884368250" sldId="2145707283"/>
        </pc:sldMkLst>
      </pc:sldChg>
      <pc:sldChg chg="add">
        <pc:chgData name="MAZEN KHERALLAH" userId="4d8bae32aa458b2a" providerId="LiveId" clId="{D1F6DF24-7977-416E-A8CB-0CF0122DCE5C}" dt="2023-07-08T02:50:34.056" v="12990"/>
        <pc:sldMkLst>
          <pc:docMk/>
          <pc:sldMk cId="2659891325" sldId="2145707284"/>
        </pc:sldMkLst>
      </pc:sldChg>
      <pc:sldChg chg="addSp delSp modSp new mod ord modNotesTx">
        <pc:chgData name="MAZEN KHERALLAH" userId="4d8bae32aa458b2a" providerId="LiveId" clId="{D1F6DF24-7977-416E-A8CB-0CF0122DCE5C}" dt="2023-07-09T20:12:26.246" v="13282"/>
        <pc:sldMkLst>
          <pc:docMk/>
          <pc:sldMk cId="450477800" sldId="2145707285"/>
        </pc:sldMkLst>
        <pc:spChg chg="mod">
          <ac:chgData name="MAZEN KHERALLAH" userId="4d8bae32aa458b2a" providerId="LiveId" clId="{D1F6DF24-7977-416E-A8CB-0CF0122DCE5C}" dt="2023-07-08T11:55:39.488" v="13052" actId="404"/>
          <ac:spMkLst>
            <pc:docMk/>
            <pc:sldMk cId="450477800" sldId="2145707285"/>
            <ac:spMk id="2" creationId="{E2912453-6FAF-1A71-5730-099E5A6A7A50}"/>
          </ac:spMkLst>
        </pc:spChg>
        <pc:spChg chg="del">
          <ac:chgData name="MAZEN KHERALLAH" userId="4d8bae32aa458b2a" providerId="LiveId" clId="{D1F6DF24-7977-416E-A8CB-0CF0122DCE5C}" dt="2023-07-08T11:54:56.503" v="13039"/>
          <ac:spMkLst>
            <pc:docMk/>
            <pc:sldMk cId="450477800" sldId="2145707285"/>
            <ac:spMk id="3" creationId="{3369AFD7-CA0C-E01C-758B-FFB39D0674BB}"/>
          </ac:spMkLst>
        </pc:spChg>
        <pc:spChg chg="add mod">
          <ac:chgData name="MAZEN KHERALLAH" userId="4d8bae32aa458b2a" providerId="LiveId" clId="{D1F6DF24-7977-416E-A8CB-0CF0122DCE5C}" dt="2023-07-08T11:56:10.971" v="13057" actId="1076"/>
          <ac:spMkLst>
            <pc:docMk/>
            <pc:sldMk cId="450477800" sldId="2145707285"/>
            <ac:spMk id="5" creationId="{EC5151BD-17C8-E404-E9F2-24BA2F49F063}"/>
          </ac:spMkLst>
        </pc:spChg>
        <pc:spChg chg="add mod">
          <ac:chgData name="MAZEN KHERALLAH" userId="4d8bae32aa458b2a" providerId="LiveId" clId="{D1F6DF24-7977-416E-A8CB-0CF0122DCE5C}" dt="2023-07-08T11:57:21.766" v="13080" actId="207"/>
          <ac:spMkLst>
            <pc:docMk/>
            <pc:sldMk cId="450477800" sldId="2145707285"/>
            <ac:spMk id="7" creationId="{1C6ADC2B-60ED-B8CD-850B-605A532EDB0B}"/>
          </ac:spMkLst>
        </pc:spChg>
        <pc:spChg chg="add del mod">
          <ac:chgData name="MAZEN KHERALLAH" userId="4d8bae32aa458b2a" providerId="LiveId" clId="{D1F6DF24-7977-416E-A8CB-0CF0122DCE5C}" dt="2023-07-09T19:59:09.847" v="13268"/>
          <ac:spMkLst>
            <pc:docMk/>
            <pc:sldMk cId="450477800" sldId="2145707285"/>
            <ac:spMk id="11" creationId="{B343A102-3679-2614-65A3-C2B4B6038A85}"/>
          </ac:spMkLst>
        </pc:spChg>
        <pc:graphicFrameChg chg="add del mod">
          <ac:chgData name="MAZEN KHERALLAH" userId="4d8bae32aa458b2a" providerId="LiveId" clId="{D1F6DF24-7977-416E-A8CB-0CF0122DCE5C}" dt="2023-07-09T19:59:07.325" v="13267" actId="21"/>
          <ac:graphicFrameMkLst>
            <pc:docMk/>
            <pc:sldMk cId="450477800" sldId="2145707285"/>
            <ac:graphicFrameMk id="10" creationId="{6462A41C-CC71-1547-8FAA-0148A33F3EF8}"/>
          </ac:graphicFrameMkLst>
        </pc:graphicFrameChg>
        <pc:graphicFrameChg chg="add mod">
          <ac:chgData name="MAZEN KHERALLAH" userId="4d8bae32aa458b2a" providerId="LiveId" clId="{D1F6DF24-7977-416E-A8CB-0CF0122DCE5C}" dt="2023-07-09T19:59:28.143" v="13270" actId="207"/>
          <ac:graphicFrameMkLst>
            <pc:docMk/>
            <pc:sldMk cId="450477800" sldId="2145707285"/>
            <ac:graphicFrameMk id="12" creationId="{0C7C86D5-FDC2-59B2-B179-06C2489093FE}"/>
          </ac:graphicFrameMkLst>
        </pc:graphicFrameChg>
        <pc:picChg chg="add del mod">
          <ac:chgData name="MAZEN KHERALLAH" userId="4d8bae32aa458b2a" providerId="LiveId" clId="{D1F6DF24-7977-416E-A8CB-0CF0122DCE5C}" dt="2023-07-09T19:59:01.979" v="13266" actId="478"/>
          <ac:picMkLst>
            <pc:docMk/>
            <pc:sldMk cId="450477800" sldId="2145707285"/>
            <ac:picMk id="1026" creationId="{F881F266-AA7E-C327-8202-D584C73A90E5}"/>
          </ac:picMkLst>
        </pc:picChg>
      </pc:sldChg>
      <pc:sldChg chg="addSp delSp modSp new mod modNotesTx">
        <pc:chgData name="MAZEN KHERALLAH" userId="4d8bae32aa458b2a" providerId="LiveId" clId="{D1F6DF24-7977-416E-A8CB-0CF0122DCE5C}" dt="2023-07-09T20:39:48.978" v="13663"/>
        <pc:sldMkLst>
          <pc:docMk/>
          <pc:sldMk cId="3073399503" sldId="2145707286"/>
        </pc:sldMkLst>
        <pc:spChg chg="mod">
          <ac:chgData name="MAZEN KHERALLAH" userId="4d8bae32aa458b2a" providerId="LiveId" clId="{D1F6DF24-7977-416E-A8CB-0CF0122DCE5C}" dt="2023-07-09T20:38:26.185" v="13418" actId="20577"/>
          <ac:spMkLst>
            <pc:docMk/>
            <pc:sldMk cId="3073399503" sldId="2145707286"/>
            <ac:spMk id="2" creationId="{0FF106A1-3D8B-5367-40B8-F69C9C688883}"/>
          </ac:spMkLst>
        </pc:spChg>
        <pc:spChg chg="del">
          <ac:chgData name="MAZEN KHERALLAH" userId="4d8bae32aa458b2a" providerId="LiveId" clId="{D1F6DF24-7977-416E-A8CB-0CF0122DCE5C}" dt="2023-07-09T20:34:18.193" v="13351" actId="22"/>
          <ac:spMkLst>
            <pc:docMk/>
            <pc:sldMk cId="3073399503" sldId="2145707286"/>
            <ac:spMk id="3" creationId="{53DD19EC-62DD-0A9A-248F-0695FCCD12F2}"/>
          </ac:spMkLst>
        </pc:spChg>
        <pc:spChg chg="add mod">
          <ac:chgData name="MAZEN KHERALLAH" userId="4d8bae32aa458b2a" providerId="LiveId" clId="{D1F6DF24-7977-416E-A8CB-0CF0122DCE5C}" dt="2023-07-09T20:34:21.375" v="13352" actId="478"/>
          <ac:spMkLst>
            <pc:docMk/>
            <pc:sldMk cId="3073399503" sldId="2145707286"/>
            <ac:spMk id="7" creationId="{BB880E51-E928-7736-CB08-979A7D8B8330}"/>
          </ac:spMkLst>
        </pc:spChg>
        <pc:spChg chg="add mod">
          <ac:chgData name="MAZEN KHERALLAH" userId="4d8bae32aa458b2a" providerId="LiveId" clId="{D1F6DF24-7977-416E-A8CB-0CF0122DCE5C}" dt="2023-07-09T20:39:41.899" v="13662" actId="12788"/>
          <ac:spMkLst>
            <pc:docMk/>
            <pc:sldMk cId="3073399503" sldId="2145707286"/>
            <ac:spMk id="11" creationId="{FC28BF89-60FD-AB0F-2AEF-396AFA9EE3DC}"/>
          </ac:spMkLst>
        </pc:spChg>
        <pc:spChg chg="add mod">
          <ac:chgData name="MAZEN KHERALLAH" userId="4d8bae32aa458b2a" providerId="LiveId" clId="{D1F6DF24-7977-416E-A8CB-0CF0122DCE5C}" dt="2023-07-09T20:39:48.978" v="13663"/>
          <ac:spMkLst>
            <pc:docMk/>
            <pc:sldMk cId="3073399503" sldId="2145707286"/>
            <ac:spMk id="12" creationId="{7E1A3A69-9FD0-ABD9-636C-20B5C0B12A8B}"/>
          </ac:spMkLst>
        </pc:spChg>
        <pc:picChg chg="add del mod ord">
          <ac:chgData name="MAZEN KHERALLAH" userId="4d8bae32aa458b2a" providerId="LiveId" clId="{D1F6DF24-7977-416E-A8CB-0CF0122DCE5C}" dt="2023-07-09T20:34:21.375" v="13352" actId="478"/>
          <ac:picMkLst>
            <pc:docMk/>
            <pc:sldMk cId="3073399503" sldId="2145707286"/>
            <ac:picMk id="5" creationId="{F5E34080-A60B-7CD0-5196-9ACE6F143859}"/>
          </ac:picMkLst>
        </pc:picChg>
        <pc:picChg chg="add mod">
          <ac:chgData name="MAZEN KHERALLAH" userId="4d8bae32aa458b2a" providerId="LiveId" clId="{D1F6DF24-7977-416E-A8CB-0CF0122DCE5C}" dt="2023-07-09T20:34:43.636" v="13357" actId="1582"/>
          <ac:picMkLst>
            <pc:docMk/>
            <pc:sldMk cId="3073399503" sldId="2145707286"/>
            <ac:picMk id="9" creationId="{C87A678A-B490-03D1-28D8-3978DC3B775F}"/>
          </ac:picMkLst>
        </pc:picChg>
      </pc:sldChg>
      <pc:sldChg chg="add del">
        <pc:chgData name="MAZEN KHERALLAH" userId="4d8bae32aa458b2a" providerId="LiveId" clId="{D1F6DF24-7977-416E-A8CB-0CF0122DCE5C}" dt="2023-07-09T20:43:29.123" v="13688" actId="47"/>
        <pc:sldMkLst>
          <pc:docMk/>
          <pc:sldMk cId="2233688475" sldId="2145707287"/>
        </pc:sldMkLst>
      </pc:sldChg>
      <pc:sldChg chg="add del">
        <pc:chgData name="MAZEN KHERALLAH" userId="4d8bae32aa458b2a" providerId="LiveId" clId="{D1F6DF24-7977-416E-A8CB-0CF0122DCE5C}" dt="2023-07-09T20:43:23.622" v="13686" actId="47"/>
        <pc:sldMkLst>
          <pc:docMk/>
          <pc:sldMk cId="3623418124" sldId="2145707288"/>
        </pc:sldMkLst>
      </pc:sldChg>
      <pc:sldChg chg="add del">
        <pc:chgData name="MAZEN KHERALLAH" userId="4d8bae32aa458b2a" providerId="LiveId" clId="{D1F6DF24-7977-416E-A8CB-0CF0122DCE5C}" dt="2023-07-09T20:43:19.571" v="13684" actId="47"/>
        <pc:sldMkLst>
          <pc:docMk/>
          <pc:sldMk cId="1706777084" sldId="2145707289"/>
        </pc:sldMkLst>
      </pc:sldChg>
      <pc:sldChg chg="add del">
        <pc:chgData name="MAZEN KHERALLAH" userId="4d8bae32aa458b2a" providerId="LiveId" clId="{D1F6DF24-7977-416E-A8CB-0CF0122DCE5C}" dt="2023-07-09T20:43:11.110" v="13681" actId="47"/>
        <pc:sldMkLst>
          <pc:docMk/>
          <pc:sldMk cId="3085282858" sldId="2145707290"/>
        </pc:sldMkLst>
      </pc:sldChg>
      <pc:sldChg chg="add del">
        <pc:chgData name="MAZEN KHERALLAH" userId="4d8bae32aa458b2a" providerId="LiveId" clId="{D1F6DF24-7977-416E-A8CB-0CF0122DCE5C}" dt="2023-07-09T20:43:08.678" v="13680" actId="47"/>
        <pc:sldMkLst>
          <pc:docMk/>
          <pc:sldMk cId="2746611486" sldId="2145707291"/>
        </pc:sldMkLst>
      </pc:sldChg>
      <pc:sldChg chg="add del">
        <pc:chgData name="MAZEN KHERALLAH" userId="4d8bae32aa458b2a" providerId="LiveId" clId="{D1F6DF24-7977-416E-A8CB-0CF0122DCE5C}" dt="2023-07-09T20:43:02.304" v="13678" actId="47"/>
        <pc:sldMkLst>
          <pc:docMk/>
          <pc:sldMk cId="2335462675" sldId="2145707292"/>
        </pc:sldMkLst>
      </pc:sldChg>
      <pc:sldChg chg="modSp add del mod">
        <pc:chgData name="MAZEN KHERALLAH" userId="4d8bae32aa458b2a" providerId="LiveId" clId="{D1F6DF24-7977-416E-A8CB-0CF0122DCE5C}" dt="2023-07-10T13:32:22.672" v="14006" actId="47"/>
        <pc:sldMkLst>
          <pc:docMk/>
          <pc:sldMk cId="1280402855" sldId="2145707293"/>
        </pc:sldMkLst>
        <pc:graphicFrameChg chg="mod">
          <ac:chgData name="MAZEN KHERALLAH" userId="4d8bae32aa458b2a" providerId="LiveId" clId="{D1F6DF24-7977-416E-A8CB-0CF0122DCE5C}" dt="2023-07-09T20:42:43.755" v="13674" actId="1076"/>
          <ac:graphicFrameMkLst>
            <pc:docMk/>
            <pc:sldMk cId="1280402855" sldId="2145707293"/>
            <ac:graphicFrameMk id="9" creationId="{4632BEB9-BFDF-C50C-722F-14A4287EBB8A}"/>
          </ac:graphicFrameMkLst>
        </pc:graphicFrameChg>
        <pc:graphicFrameChg chg="mod">
          <ac:chgData name="MAZEN KHERALLAH" userId="4d8bae32aa458b2a" providerId="LiveId" clId="{D1F6DF24-7977-416E-A8CB-0CF0122DCE5C}" dt="2023-07-09T20:42:52.545" v="13676" actId="1076"/>
          <ac:graphicFrameMkLst>
            <pc:docMk/>
            <pc:sldMk cId="1280402855" sldId="2145707293"/>
            <ac:graphicFrameMk id="57" creationId="{FD78B399-7D43-2023-2E12-062C1C4ED1B3}"/>
          </ac:graphicFrameMkLst>
        </pc:graphicFrameChg>
      </pc:sldChg>
      <pc:sldChg chg="add del">
        <pc:chgData name="MAZEN KHERALLAH" userId="4d8bae32aa458b2a" providerId="LiveId" clId="{D1F6DF24-7977-416E-A8CB-0CF0122DCE5C}" dt="2023-07-10T13:32:28.238" v="14008" actId="47"/>
        <pc:sldMkLst>
          <pc:docMk/>
          <pc:sldMk cId="304583245" sldId="2145707294"/>
        </pc:sldMkLst>
      </pc:sldChg>
      <pc:sldChg chg="add del">
        <pc:chgData name="MAZEN KHERALLAH" userId="4d8bae32aa458b2a" providerId="LiveId" clId="{D1F6DF24-7977-416E-A8CB-0CF0122DCE5C}" dt="2023-07-10T13:32:15.358" v="14004" actId="47"/>
        <pc:sldMkLst>
          <pc:docMk/>
          <pc:sldMk cId="4088153432" sldId="2145707295"/>
        </pc:sldMkLst>
      </pc:sldChg>
      <pc:sldChg chg="add del">
        <pc:chgData name="MAZEN KHERALLAH" userId="4d8bae32aa458b2a" providerId="LiveId" clId="{D1F6DF24-7977-416E-A8CB-0CF0122DCE5C}" dt="2023-07-10T13:32:09.316" v="14002" actId="47"/>
        <pc:sldMkLst>
          <pc:docMk/>
          <pc:sldMk cId="1739911898" sldId="2145707296"/>
        </pc:sldMkLst>
      </pc:sldChg>
      <pc:sldChg chg="add del">
        <pc:chgData name="MAZEN KHERALLAH" userId="4d8bae32aa458b2a" providerId="LiveId" clId="{D1F6DF24-7977-416E-A8CB-0CF0122DCE5C}" dt="2023-07-10T13:32:00.655" v="14000" actId="47"/>
        <pc:sldMkLst>
          <pc:docMk/>
          <pc:sldMk cId="899565067" sldId="2145707297"/>
        </pc:sldMkLst>
      </pc:sldChg>
      <pc:sldChg chg="add del">
        <pc:chgData name="MAZEN KHERALLAH" userId="4d8bae32aa458b2a" providerId="LiveId" clId="{D1F6DF24-7977-416E-A8CB-0CF0122DCE5C}" dt="2023-07-10T13:31:53.413" v="13998" actId="47"/>
        <pc:sldMkLst>
          <pc:docMk/>
          <pc:sldMk cId="2022500751" sldId="2145707298"/>
        </pc:sldMkLst>
      </pc:sldChg>
      <pc:sldChg chg="add">
        <pc:chgData name="MAZEN KHERALLAH" userId="4d8bae32aa458b2a" providerId="LiveId" clId="{D1F6DF24-7977-416E-A8CB-0CF0122DCE5C}" dt="2023-07-09T20:43:21.944" v="13685"/>
        <pc:sldMkLst>
          <pc:docMk/>
          <pc:sldMk cId="2436020119" sldId="2145707299"/>
        </pc:sldMkLst>
      </pc:sldChg>
      <pc:sldChg chg="add">
        <pc:chgData name="MAZEN KHERALLAH" userId="4d8bae32aa458b2a" providerId="LiveId" clId="{D1F6DF24-7977-416E-A8CB-0CF0122DCE5C}" dt="2023-07-09T20:43:27.533" v="13687"/>
        <pc:sldMkLst>
          <pc:docMk/>
          <pc:sldMk cId="2210656703" sldId="2145707300"/>
        </pc:sldMkLst>
      </pc:sldChg>
      <pc:sldChg chg="modSp add">
        <pc:chgData name="MAZEN KHERALLAH" userId="4d8bae32aa458b2a" providerId="LiveId" clId="{D1F6DF24-7977-416E-A8CB-0CF0122DCE5C}" dt="2023-07-10T13:31:29.743" v="13992" actId="207"/>
        <pc:sldMkLst>
          <pc:docMk/>
          <pc:sldMk cId="632125930" sldId="2145707301"/>
        </pc:sldMkLst>
        <pc:graphicFrameChg chg="mod">
          <ac:chgData name="MAZEN KHERALLAH" userId="4d8bae32aa458b2a" providerId="LiveId" clId="{D1F6DF24-7977-416E-A8CB-0CF0122DCE5C}" dt="2023-07-10T13:30:59.940" v="13989" actId="207"/>
          <ac:graphicFrameMkLst>
            <pc:docMk/>
            <pc:sldMk cId="632125930" sldId="2145707301"/>
            <ac:graphicFrameMk id="52" creationId="{99161475-2AFC-8B40-EB68-87C0BDDD1921}"/>
          </ac:graphicFrameMkLst>
        </pc:graphicFrameChg>
        <pc:graphicFrameChg chg="mod">
          <ac:chgData name="MAZEN KHERALLAH" userId="4d8bae32aa458b2a" providerId="LiveId" clId="{D1F6DF24-7977-416E-A8CB-0CF0122DCE5C}" dt="2023-07-10T13:31:29.743" v="13992" actId="207"/>
          <ac:graphicFrameMkLst>
            <pc:docMk/>
            <pc:sldMk cId="632125930" sldId="2145707301"/>
            <ac:graphicFrameMk id="55" creationId="{9656473E-32D6-38AE-B157-AD3DD69E68B7}"/>
          </ac:graphicFrameMkLst>
        </pc:graphicFrameChg>
        <pc:graphicFrameChg chg="mod">
          <ac:chgData name="MAZEN KHERALLAH" userId="4d8bae32aa458b2a" providerId="LiveId" clId="{D1F6DF24-7977-416E-A8CB-0CF0122DCE5C}" dt="2023-07-10T13:31:24.910" v="13991" actId="207"/>
          <ac:graphicFrameMkLst>
            <pc:docMk/>
            <pc:sldMk cId="632125930" sldId="2145707301"/>
            <ac:graphicFrameMk id="58" creationId="{FCAD0B1C-7DDB-41B6-C2F3-D85CD83A337A}"/>
          </ac:graphicFrameMkLst>
        </pc:graphicFrameChg>
      </pc:sldChg>
      <pc:sldChg chg="add">
        <pc:chgData name="MAZEN KHERALLAH" userId="4d8bae32aa458b2a" providerId="LiveId" clId="{D1F6DF24-7977-416E-A8CB-0CF0122DCE5C}" dt="2023-07-10T13:31:51.490" v="13997"/>
        <pc:sldMkLst>
          <pc:docMk/>
          <pc:sldMk cId="247769414" sldId="2145707302"/>
        </pc:sldMkLst>
      </pc:sldChg>
      <pc:sldChg chg="add del">
        <pc:chgData name="MAZEN KHERALLAH" userId="4d8bae32aa458b2a" providerId="LiveId" clId="{D1F6DF24-7977-416E-A8CB-0CF0122DCE5C}" dt="2023-07-10T13:31:41.586" v="13994" actId="47"/>
        <pc:sldMkLst>
          <pc:docMk/>
          <pc:sldMk cId="871989742" sldId="2145707302"/>
        </pc:sldMkLst>
      </pc:sldChg>
      <pc:sldChg chg="add del">
        <pc:chgData name="MAZEN KHERALLAH" userId="4d8bae32aa458b2a" providerId="LiveId" clId="{D1F6DF24-7977-416E-A8CB-0CF0122DCE5C}" dt="2023-07-10T13:31:47.368" v="13996" actId="47"/>
        <pc:sldMkLst>
          <pc:docMk/>
          <pc:sldMk cId="4019519697" sldId="2145707302"/>
        </pc:sldMkLst>
      </pc:sldChg>
      <pc:sldChg chg="add">
        <pc:chgData name="MAZEN KHERALLAH" userId="4d8bae32aa458b2a" providerId="LiveId" clId="{D1F6DF24-7977-416E-A8CB-0CF0122DCE5C}" dt="2023-07-10T13:31:58.930" v="13999"/>
        <pc:sldMkLst>
          <pc:docMk/>
          <pc:sldMk cId="877185025" sldId="2145707303"/>
        </pc:sldMkLst>
      </pc:sldChg>
      <pc:sldChg chg="add">
        <pc:chgData name="MAZEN KHERALLAH" userId="4d8bae32aa458b2a" providerId="LiveId" clId="{D1F6DF24-7977-416E-A8CB-0CF0122DCE5C}" dt="2023-07-10T13:32:04.175" v="14001"/>
        <pc:sldMkLst>
          <pc:docMk/>
          <pc:sldMk cId="3888515693" sldId="2145707304"/>
        </pc:sldMkLst>
      </pc:sldChg>
      <pc:sldChg chg="add">
        <pc:chgData name="MAZEN KHERALLAH" userId="4d8bae32aa458b2a" providerId="LiveId" clId="{D1F6DF24-7977-416E-A8CB-0CF0122DCE5C}" dt="2023-07-10T13:32:12.633" v="14003"/>
        <pc:sldMkLst>
          <pc:docMk/>
          <pc:sldMk cId="3249109940" sldId="2145707305"/>
        </pc:sldMkLst>
      </pc:sldChg>
      <pc:sldChg chg="add">
        <pc:chgData name="MAZEN KHERALLAH" userId="4d8bae32aa458b2a" providerId="LiveId" clId="{D1F6DF24-7977-416E-A8CB-0CF0122DCE5C}" dt="2023-07-10T13:32:19.755" v="14005"/>
        <pc:sldMkLst>
          <pc:docMk/>
          <pc:sldMk cId="3575914976" sldId="2145707306"/>
        </pc:sldMkLst>
      </pc:sldChg>
      <pc:sldChg chg="add">
        <pc:chgData name="MAZEN KHERALLAH" userId="4d8bae32aa458b2a" providerId="LiveId" clId="{D1F6DF24-7977-416E-A8CB-0CF0122DCE5C}" dt="2023-07-10T13:32:25.892" v="14007"/>
        <pc:sldMkLst>
          <pc:docMk/>
          <pc:sldMk cId="3503757116" sldId="2145707307"/>
        </pc:sldMkLst>
      </pc:sldChg>
      <pc:sldChg chg="addSp delSp modSp new mod">
        <pc:chgData name="MAZEN KHERALLAH" userId="4d8bae32aa458b2a" providerId="LiveId" clId="{D1F6DF24-7977-416E-A8CB-0CF0122DCE5C}" dt="2023-07-13T16:42:51.765" v="15493" actId="113"/>
        <pc:sldMkLst>
          <pc:docMk/>
          <pc:sldMk cId="2504158023" sldId="2145707318"/>
        </pc:sldMkLst>
        <pc:spChg chg="mod">
          <ac:chgData name="MAZEN KHERALLAH" userId="4d8bae32aa458b2a" providerId="LiveId" clId="{D1F6DF24-7977-416E-A8CB-0CF0122DCE5C}" dt="2023-07-13T15:10:53.836" v="14424" actId="6549"/>
          <ac:spMkLst>
            <pc:docMk/>
            <pc:sldMk cId="2504158023" sldId="2145707318"/>
            <ac:spMk id="2" creationId="{3A47DCA0-56B8-BB74-197F-0E2E45B23384}"/>
          </ac:spMkLst>
        </pc:spChg>
        <pc:spChg chg="del">
          <ac:chgData name="MAZEN KHERALLAH" userId="4d8bae32aa458b2a" providerId="LiveId" clId="{D1F6DF24-7977-416E-A8CB-0CF0122DCE5C}" dt="2023-07-13T15:02:56.760" v="14029" actId="1032"/>
          <ac:spMkLst>
            <pc:docMk/>
            <pc:sldMk cId="2504158023" sldId="2145707318"/>
            <ac:spMk id="3" creationId="{C9F0B78C-4FEE-74B0-D72E-7A1BB3AA2589}"/>
          </ac:spMkLst>
        </pc:spChg>
        <pc:graphicFrameChg chg="add mod modGraphic">
          <ac:chgData name="MAZEN KHERALLAH" userId="4d8bae32aa458b2a" providerId="LiveId" clId="{D1F6DF24-7977-416E-A8CB-0CF0122DCE5C}" dt="2023-07-13T16:42:51.765" v="15493" actId="113"/>
          <ac:graphicFrameMkLst>
            <pc:docMk/>
            <pc:sldMk cId="2504158023" sldId="2145707318"/>
            <ac:graphicFrameMk id="4" creationId="{FD474EDF-B540-CCD9-612E-AD173D7393CA}"/>
          </ac:graphicFrameMkLst>
        </pc:graphicFrameChg>
      </pc:sldChg>
      <pc:sldChg chg="modSp add mod ord">
        <pc:chgData name="MAZEN KHERALLAH" userId="4d8bae32aa458b2a" providerId="LiveId" clId="{D1F6DF24-7977-416E-A8CB-0CF0122DCE5C}" dt="2023-07-13T16:43:05.738" v="15494" actId="113"/>
        <pc:sldMkLst>
          <pc:docMk/>
          <pc:sldMk cId="618417261" sldId="2145707319"/>
        </pc:sldMkLst>
        <pc:spChg chg="mod">
          <ac:chgData name="MAZEN KHERALLAH" userId="4d8bae32aa458b2a" providerId="LiveId" clId="{D1F6DF24-7977-416E-A8CB-0CF0122DCE5C}" dt="2023-07-13T15:23:02.650" v="15017" actId="20577"/>
          <ac:spMkLst>
            <pc:docMk/>
            <pc:sldMk cId="618417261" sldId="2145707319"/>
            <ac:spMk id="2" creationId="{3A47DCA0-56B8-BB74-197F-0E2E45B23384}"/>
          </ac:spMkLst>
        </pc:spChg>
        <pc:graphicFrameChg chg="mod modGraphic">
          <ac:chgData name="MAZEN KHERALLAH" userId="4d8bae32aa458b2a" providerId="LiveId" clId="{D1F6DF24-7977-416E-A8CB-0CF0122DCE5C}" dt="2023-07-13T16:43:05.738" v="15494" actId="113"/>
          <ac:graphicFrameMkLst>
            <pc:docMk/>
            <pc:sldMk cId="618417261" sldId="2145707319"/>
            <ac:graphicFrameMk id="4" creationId="{FD474EDF-B540-CCD9-612E-AD173D7393CA}"/>
          </ac:graphicFrameMkLst>
        </pc:graphicFrameChg>
      </pc:sldChg>
      <pc:sldChg chg="new del">
        <pc:chgData name="MAZEN KHERALLAH" userId="4d8bae32aa458b2a" providerId="LiveId" clId="{D1F6DF24-7977-416E-A8CB-0CF0122DCE5C}" dt="2023-07-13T16:45:50.059" v="15626" actId="47"/>
        <pc:sldMkLst>
          <pc:docMk/>
          <pc:sldMk cId="2227302725" sldId="2145707320"/>
        </pc:sldMkLst>
      </pc:sldChg>
      <pc:sldChg chg="modSp add mod">
        <pc:chgData name="MAZEN KHERALLAH" userId="4d8bae32aa458b2a" providerId="LiveId" clId="{D1F6DF24-7977-416E-A8CB-0CF0122DCE5C}" dt="2023-07-13T16:42:44.827" v="15492" actId="113"/>
        <pc:sldMkLst>
          <pc:docMk/>
          <pc:sldMk cId="3625173510" sldId="2145707321"/>
        </pc:sldMkLst>
        <pc:spChg chg="mod">
          <ac:chgData name="MAZEN KHERALLAH" userId="4d8bae32aa458b2a" providerId="LiveId" clId="{D1F6DF24-7977-416E-A8CB-0CF0122DCE5C}" dt="2023-07-13T15:22:50.388" v="15013" actId="20577"/>
          <ac:spMkLst>
            <pc:docMk/>
            <pc:sldMk cId="3625173510" sldId="2145707321"/>
            <ac:spMk id="2" creationId="{3A47DCA0-56B8-BB74-197F-0E2E45B23384}"/>
          </ac:spMkLst>
        </pc:spChg>
        <pc:graphicFrameChg chg="mod modGraphic">
          <ac:chgData name="MAZEN KHERALLAH" userId="4d8bae32aa458b2a" providerId="LiveId" clId="{D1F6DF24-7977-416E-A8CB-0CF0122DCE5C}" dt="2023-07-13T16:42:44.827" v="15492" actId="113"/>
          <ac:graphicFrameMkLst>
            <pc:docMk/>
            <pc:sldMk cId="3625173510" sldId="2145707321"/>
            <ac:graphicFrameMk id="4" creationId="{FD474EDF-B540-CCD9-612E-AD173D7393CA}"/>
          </ac:graphicFrameMkLst>
        </pc:graphicFrameChg>
      </pc:sldChg>
      <pc:sldChg chg="modSp add mod">
        <pc:chgData name="MAZEN KHERALLAH" userId="4d8bae32aa458b2a" providerId="LiveId" clId="{D1F6DF24-7977-416E-A8CB-0CF0122DCE5C}" dt="2023-07-13T17:04:09.103" v="17330" actId="113"/>
        <pc:sldMkLst>
          <pc:docMk/>
          <pc:sldMk cId="4236085381" sldId="2145707322"/>
        </pc:sldMkLst>
        <pc:spChg chg="mod">
          <ac:chgData name="MAZEN KHERALLAH" userId="4d8bae32aa458b2a" providerId="LiveId" clId="{D1F6DF24-7977-416E-A8CB-0CF0122DCE5C}" dt="2023-07-13T15:24:44.496" v="15043" actId="6549"/>
          <ac:spMkLst>
            <pc:docMk/>
            <pc:sldMk cId="4236085381" sldId="2145707322"/>
            <ac:spMk id="2" creationId="{3A47DCA0-56B8-BB74-197F-0E2E45B23384}"/>
          </ac:spMkLst>
        </pc:spChg>
        <pc:graphicFrameChg chg="mod">
          <ac:chgData name="MAZEN KHERALLAH" userId="4d8bae32aa458b2a" providerId="LiveId" clId="{D1F6DF24-7977-416E-A8CB-0CF0122DCE5C}" dt="2023-07-13T17:04:09.103" v="17330" actId="113"/>
          <ac:graphicFrameMkLst>
            <pc:docMk/>
            <pc:sldMk cId="4236085381" sldId="2145707322"/>
            <ac:graphicFrameMk id="4" creationId="{FD474EDF-B540-CCD9-612E-AD173D7393CA}"/>
          </ac:graphicFrameMkLst>
        </pc:graphicFrameChg>
      </pc:sldChg>
      <pc:sldChg chg="modSp add mod">
        <pc:chgData name="MAZEN KHERALLAH" userId="4d8bae32aa458b2a" providerId="LiveId" clId="{D1F6DF24-7977-416E-A8CB-0CF0122DCE5C}" dt="2023-07-13T17:03:58.284" v="17329" actId="113"/>
        <pc:sldMkLst>
          <pc:docMk/>
          <pc:sldMk cId="3159122790" sldId="2145707323"/>
        </pc:sldMkLst>
        <pc:spChg chg="mod">
          <ac:chgData name="MAZEN KHERALLAH" userId="4d8bae32aa458b2a" providerId="LiveId" clId="{D1F6DF24-7977-416E-A8CB-0CF0122DCE5C}" dt="2023-07-13T15:24:50.416" v="15045" actId="20577"/>
          <ac:spMkLst>
            <pc:docMk/>
            <pc:sldMk cId="3159122790" sldId="2145707323"/>
            <ac:spMk id="2" creationId="{3A47DCA0-56B8-BB74-197F-0E2E45B23384}"/>
          </ac:spMkLst>
        </pc:spChg>
        <pc:graphicFrameChg chg="mod">
          <ac:chgData name="MAZEN KHERALLAH" userId="4d8bae32aa458b2a" providerId="LiveId" clId="{D1F6DF24-7977-416E-A8CB-0CF0122DCE5C}" dt="2023-07-13T17:03:58.284" v="17329" actId="113"/>
          <ac:graphicFrameMkLst>
            <pc:docMk/>
            <pc:sldMk cId="3159122790" sldId="2145707323"/>
            <ac:graphicFrameMk id="4" creationId="{FD474EDF-B540-CCD9-612E-AD173D7393CA}"/>
          </ac:graphicFrameMkLst>
        </pc:graphicFrameChg>
      </pc:sldChg>
      <pc:sldChg chg="modSp add mod">
        <pc:chgData name="MAZEN KHERALLAH" userId="4d8bae32aa458b2a" providerId="LiveId" clId="{D1F6DF24-7977-416E-A8CB-0CF0122DCE5C}" dt="2023-07-13T16:54:12.470" v="16964" actId="113"/>
        <pc:sldMkLst>
          <pc:docMk/>
          <pc:sldMk cId="1162938299" sldId="2145707324"/>
        </pc:sldMkLst>
        <pc:spChg chg="mod">
          <ac:chgData name="MAZEN KHERALLAH" userId="4d8bae32aa458b2a" providerId="LiveId" clId="{D1F6DF24-7977-416E-A8CB-0CF0122DCE5C}" dt="2023-07-13T16:47:46.229" v="15628" actId="20577"/>
          <ac:spMkLst>
            <pc:docMk/>
            <pc:sldMk cId="1162938299" sldId="2145707324"/>
            <ac:spMk id="2" creationId="{3A47DCA0-56B8-BB74-197F-0E2E45B23384}"/>
          </ac:spMkLst>
        </pc:spChg>
        <pc:graphicFrameChg chg="mod modGraphic">
          <ac:chgData name="MAZEN KHERALLAH" userId="4d8bae32aa458b2a" providerId="LiveId" clId="{D1F6DF24-7977-416E-A8CB-0CF0122DCE5C}" dt="2023-07-13T16:54:12.470" v="16964" actId="113"/>
          <ac:graphicFrameMkLst>
            <pc:docMk/>
            <pc:sldMk cId="1162938299" sldId="2145707324"/>
            <ac:graphicFrameMk id="4" creationId="{FD474EDF-B540-CCD9-612E-AD173D7393CA}"/>
          </ac:graphicFrameMkLst>
        </pc:graphicFrameChg>
      </pc:sldChg>
      <pc:sldChg chg="addSp modSp add mod">
        <pc:chgData name="MAZEN KHERALLAH" userId="4d8bae32aa458b2a" providerId="LiveId" clId="{D1F6DF24-7977-416E-A8CB-0CF0122DCE5C}" dt="2023-07-13T17:05:38.214" v="17377" actId="20577"/>
        <pc:sldMkLst>
          <pc:docMk/>
          <pc:sldMk cId="1178212636" sldId="2145707325"/>
        </pc:sldMkLst>
        <pc:spChg chg="mod">
          <ac:chgData name="MAZEN KHERALLAH" userId="4d8bae32aa458b2a" providerId="LiveId" clId="{D1F6DF24-7977-416E-A8CB-0CF0122DCE5C}" dt="2023-07-13T16:54:26.177" v="16967" actId="6549"/>
          <ac:spMkLst>
            <pc:docMk/>
            <pc:sldMk cId="1178212636" sldId="2145707325"/>
            <ac:spMk id="2" creationId="{3A47DCA0-56B8-BB74-197F-0E2E45B23384}"/>
          </ac:spMkLst>
        </pc:spChg>
        <pc:graphicFrameChg chg="mod">
          <ac:chgData name="MAZEN KHERALLAH" userId="4d8bae32aa458b2a" providerId="LiveId" clId="{D1F6DF24-7977-416E-A8CB-0CF0122DCE5C}" dt="2023-07-13T17:05:38.214" v="17377" actId="20577"/>
          <ac:graphicFrameMkLst>
            <pc:docMk/>
            <pc:sldMk cId="1178212636" sldId="2145707325"/>
            <ac:graphicFrameMk id="4" creationId="{FD474EDF-B540-CCD9-612E-AD173D7393CA}"/>
          </ac:graphicFrameMkLst>
        </pc:graphicFrameChg>
        <pc:picChg chg="add mod">
          <ac:chgData name="MAZEN KHERALLAH" userId="4d8bae32aa458b2a" providerId="LiveId" clId="{D1F6DF24-7977-416E-A8CB-0CF0122DCE5C}" dt="2023-07-13T17:01:56.211" v="17212" actId="1076"/>
          <ac:picMkLst>
            <pc:docMk/>
            <pc:sldMk cId="1178212636" sldId="2145707325"/>
            <ac:picMk id="5" creationId="{B256A114-58B2-5250-F2A4-014700DA1E94}"/>
          </ac:picMkLst>
        </pc:picChg>
      </pc:sldChg>
      <pc:sldChg chg="addSp delSp modSp add mod">
        <pc:chgData name="MAZEN KHERALLAH" userId="4d8bae32aa458b2a" providerId="LiveId" clId="{D1F6DF24-7977-416E-A8CB-0CF0122DCE5C}" dt="2023-07-13T17:07:00.734" v="17461" actId="20577"/>
        <pc:sldMkLst>
          <pc:docMk/>
          <pc:sldMk cId="1011828333" sldId="2145707326"/>
        </pc:sldMkLst>
        <pc:spChg chg="mod">
          <ac:chgData name="MAZEN KHERALLAH" userId="4d8bae32aa458b2a" providerId="LiveId" clId="{D1F6DF24-7977-416E-A8CB-0CF0122DCE5C}" dt="2023-07-13T17:07:00.734" v="17461" actId="20577"/>
          <ac:spMkLst>
            <pc:docMk/>
            <pc:sldMk cId="1011828333" sldId="2145707326"/>
            <ac:spMk id="2" creationId="{3A47DCA0-56B8-BB74-197F-0E2E45B23384}"/>
          </ac:spMkLst>
        </pc:spChg>
        <pc:graphicFrameChg chg="mod">
          <ac:chgData name="MAZEN KHERALLAH" userId="4d8bae32aa458b2a" providerId="LiveId" clId="{D1F6DF24-7977-416E-A8CB-0CF0122DCE5C}" dt="2023-07-13T17:06:53.384" v="17459" actId="20577"/>
          <ac:graphicFrameMkLst>
            <pc:docMk/>
            <pc:sldMk cId="1011828333" sldId="2145707326"/>
            <ac:graphicFrameMk id="4" creationId="{FD474EDF-B540-CCD9-612E-AD173D7393CA}"/>
          </ac:graphicFrameMkLst>
        </pc:graphicFrameChg>
        <pc:picChg chg="del">
          <ac:chgData name="MAZEN KHERALLAH" userId="4d8bae32aa458b2a" providerId="LiveId" clId="{D1F6DF24-7977-416E-A8CB-0CF0122DCE5C}" dt="2023-07-13T17:05:07.113" v="17332" actId="478"/>
          <ac:picMkLst>
            <pc:docMk/>
            <pc:sldMk cId="1011828333" sldId="2145707326"/>
            <ac:picMk id="5" creationId="{B256A114-58B2-5250-F2A4-014700DA1E94}"/>
          </ac:picMkLst>
        </pc:picChg>
        <pc:picChg chg="add del">
          <ac:chgData name="MAZEN KHERALLAH" userId="4d8bae32aa458b2a" providerId="LiveId" clId="{D1F6DF24-7977-416E-A8CB-0CF0122DCE5C}" dt="2023-07-13T17:05:09.284" v="17334" actId="478"/>
          <ac:picMkLst>
            <pc:docMk/>
            <pc:sldMk cId="1011828333" sldId="2145707326"/>
            <ac:picMk id="6" creationId="{23C02CFF-518A-EDAD-4EDE-5DA90ECF6292}"/>
          </ac:picMkLst>
        </pc:picChg>
        <pc:picChg chg="add mod">
          <ac:chgData name="MAZEN KHERALLAH" userId="4d8bae32aa458b2a" providerId="LiveId" clId="{D1F6DF24-7977-416E-A8CB-0CF0122DCE5C}" dt="2023-07-13T17:05:13.431" v="17336" actId="1076"/>
          <ac:picMkLst>
            <pc:docMk/>
            <pc:sldMk cId="1011828333" sldId="2145707326"/>
            <ac:picMk id="8" creationId="{F55AEA03-9733-1364-04A7-E230AA3078E6}"/>
          </ac:picMkLst>
        </pc:picChg>
      </pc:sldChg>
      <pc:sldChg chg="modSp add mod ord">
        <pc:chgData name="MAZEN KHERALLAH" userId="4d8bae32aa458b2a" providerId="LiveId" clId="{D1F6DF24-7977-416E-A8CB-0CF0122DCE5C}" dt="2023-07-13T17:11:21.072" v="17804" actId="113"/>
        <pc:sldMkLst>
          <pc:docMk/>
          <pc:sldMk cId="1712684670" sldId="2145707327"/>
        </pc:sldMkLst>
        <pc:spChg chg="mod">
          <ac:chgData name="MAZEN KHERALLAH" userId="4d8bae32aa458b2a" providerId="LiveId" clId="{D1F6DF24-7977-416E-A8CB-0CF0122DCE5C}" dt="2023-07-13T17:07:17.132" v="17466" actId="20577"/>
          <ac:spMkLst>
            <pc:docMk/>
            <pc:sldMk cId="1712684670" sldId="2145707327"/>
            <ac:spMk id="2" creationId="{3A47DCA0-56B8-BB74-197F-0E2E45B23384}"/>
          </ac:spMkLst>
        </pc:spChg>
        <pc:graphicFrameChg chg="mod">
          <ac:chgData name="MAZEN KHERALLAH" userId="4d8bae32aa458b2a" providerId="LiveId" clId="{D1F6DF24-7977-416E-A8CB-0CF0122DCE5C}" dt="2023-07-13T17:11:21.072" v="17804" actId="113"/>
          <ac:graphicFrameMkLst>
            <pc:docMk/>
            <pc:sldMk cId="1712684670" sldId="2145707327"/>
            <ac:graphicFrameMk id="4" creationId="{FD474EDF-B540-CCD9-612E-AD173D7393CA}"/>
          </ac:graphicFrameMkLst>
        </pc:graphicFrameChg>
      </pc:sldChg>
      <pc:sldChg chg="modSp add mod">
        <pc:chgData name="MAZEN KHERALLAH" userId="4d8bae32aa458b2a" providerId="LiveId" clId="{D1F6DF24-7977-416E-A8CB-0CF0122DCE5C}" dt="2023-07-13T17:16:49.898" v="18285" actId="113"/>
        <pc:sldMkLst>
          <pc:docMk/>
          <pc:sldMk cId="3413287235" sldId="2145707328"/>
        </pc:sldMkLst>
        <pc:spChg chg="mod">
          <ac:chgData name="MAZEN KHERALLAH" userId="4d8bae32aa458b2a" providerId="LiveId" clId="{D1F6DF24-7977-416E-A8CB-0CF0122DCE5C}" dt="2023-07-13T17:11:42.496" v="17808" actId="20577"/>
          <ac:spMkLst>
            <pc:docMk/>
            <pc:sldMk cId="3413287235" sldId="2145707328"/>
            <ac:spMk id="2" creationId="{3A47DCA0-56B8-BB74-197F-0E2E45B23384}"/>
          </ac:spMkLst>
        </pc:spChg>
        <pc:graphicFrameChg chg="mod">
          <ac:chgData name="MAZEN KHERALLAH" userId="4d8bae32aa458b2a" providerId="LiveId" clId="{D1F6DF24-7977-416E-A8CB-0CF0122DCE5C}" dt="2023-07-13T17:16:49.898" v="18285" actId="113"/>
          <ac:graphicFrameMkLst>
            <pc:docMk/>
            <pc:sldMk cId="3413287235" sldId="2145707328"/>
            <ac:graphicFrameMk id="4" creationId="{FD474EDF-B540-CCD9-612E-AD173D7393CA}"/>
          </ac:graphicFrameMkLst>
        </pc:graphicFrameChg>
      </pc:sldChg>
      <pc:sldMasterChg chg="modSp mod delSldLayout modSldLayout sldLayoutOrd">
        <pc:chgData name="MAZEN KHERALLAH" userId="4d8bae32aa458b2a" providerId="LiveId" clId="{D1F6DF24-7977-416E-A8CB-0CF0122DCE5C}" dt="2023-06-24T01:16:36.332" v="4125" actId="1036"/>
        <pc:sldMasterMkLst>
          <pc:docMk/>
          <pc:sldMasterMk cId="3539363532" sldId="2147483660"/>
        </pc:sldMasterMkLst>
        <pc:spChg chg="mod">
          <ac:chgData name="MAZEN KHERALLAH" userId="4d8bae32aa458b2a" providerId="LiveId" clId="{D1F6DF24-7977-416E-A8CB-0CF0122DCE5C}" dt="2023-06-24T01:15:00.311" v="4093" actId="207"/>
          <ac:spMkLst>
            <pc:docMk/>
            <pc:sldMasterMk cId="3539363532" sldId="2147483660"/>
            <ac:spMk id="7" creationId="{00000000-0000-0000-0000-000000000000}"/>
          </ac:spMkLst>
        </pc:spChg>
        <pc:spChg chg="mod">
          <ac:chgData name="MAZEN KHERALLAH" userId="4d8bae32aa458b2a" providerId="LiveId" clId="{D1F6DF24-7977-416E-A8CB-0CF0122DCE5C}" dt="2023-06-24T01:16:25.581" v="4124" actId="1036"/>
          <ac:spMkLst>
            <pc:docMk/>
            <pc:sldMasterMk cId="3539363532" sldId="2147483660"/>
            <ac:spMk id="9" creationId="{00000000-0000-0000-0000-000000000000}"/>
          </ac:spMkLst>
        </pc:spChg>
        <pc:cxnChg chg="mod">
          <ac:chgData name="MAZEN KHERALLAH" userId="4d8bae32aa458b2a" providerId="LiveId" clId="{D1F6DF24-7977-416E-A8CB-0CF0122DCE5C}" dt="2023-06-24T01:10:11.621" v="4060" actId="208"/>
          <ac:cxnSpMkLst>
            <pc:docMk/>
            <pc:sldMasterMk cId="3539363532" sldId="2147483660"/>
            <ac:cxnSpMk id="10" creationId="{00000000-0000-0000-0000-000000000000}"/>
          </ac:cxnSpMkLst>
        </pc:cxnChg>
        <pc:sldLayoutChg chg="addSp delSp modSp mod">
          <pc:chgData name="MAZEN KHERALLAH" userId="4d8bae32aa458b2a" providerId="LiveId" clId="{D1F6DF24-7977-416E-A8CB-0CF0122DCE5C}" dt="2023-06-24T01:16:36.332" v="4125" actId="1036"/>
          <pc:sldLayoutMkLst>
            <pc:docMk/>
            <pc:sldMasterMk cId="3539363532" sldId="2147483660"/>
            <pc:sldLayoutMk cId="757402345" sldId="2147483661"/>
          </pc:sldLayoutMkLst>
          <pc:spChg chg="add mod">
            <ac:chgData name="MAZEN KHERALLAH" userId="4d8bae32aa458b2a" providerId="LiveId" clId="{D1F6DF24-7977-416E-A8CB-0CF0122DCE5C}" dt="2023-06-24T01:15:42.355" v="4097"/>
            <ac:spMkLst>
              <pc:docMk/>
              <pc:sldMasterMk cId="3539363532" sldId="2147483660"/>
              <pc:sldLayoutMk cId="757402345" sldId="2147483661"/>
              <ac:spMk id="4" creationId="{A808234E-AA21-392D-BE84-AD55F93948DE}"/>
            </ac:spMkLst>
          </pc:spChg>
          <pc:spChg chg="del mod">
            <ac:chgData name="MAZEN KHERALLAH" userId="4d8bae32aa458b2a" providerId="LiveId" clId="{D1F6DF24-7977-416E-A8CB-0CF0122DCE5C}" dt="2023-06-24T01:15:41.502" v="4096" actId="478"/>
            <ac:spMkLst>
              <pc:docMk/>
              <pc:sldMasterMk cId="3539363532" sldId="2147483660"/>
              <pc:sldLayoutMk cId="757402345" sldId="2147483661"/>
              <ac:spMk id="14" creationId="{00000000-0000-0000-0000-000000000000}"/>
            </ac:spMkLst>
          </pc:spChg>
          <pc:spChg chg="mod">
            <ac:chgData name="MAZEN KHERALLAH" userId="4d8bae32aa458b2a" providerId="LiveId" clId="{D1F6DF24-7977-416E-A8CB-0CF0122DCE5C}" dt="2023-06-24T01:16:36.332" v="4125" actId="1036"/>
            <ac:spMkLst>
              <pc:docMk/>
              <pc:sldMasterMk cId="3539363532" sldId="2147483660"/>
              <pc:sldLayoutMk cId="757402345" sldId="2147483661"/>
              <ac:spMk id="15" creationId="{00000000-0000-0000-0000-000000000000}"/>
            </ac:spMkLst>
          </pc:spChg>
        </pc:sldLayoutChg>
        <pc:sldLayoutChg chg="del">
          <pc:chgData name="MAZEN KHERALLAH" userId="4d8bae32aa458b2a" providerId="LiveId" clId="{D1F6DF24-7977-416E-A8CB-0CF0122DCE5C}" dt="2023-06-24T01:11:26.241" v="4065" actId="2696"/>
          <pc:sldLayoutMkLst>
            <pc:docMk/>
            <pc:sldMasterMk cId="3539363532" sldId="2147483660"/>
            <pc:sldLayoutMk cId="1103134666" sldId="2147483667"/>
          </pc:sldLayoutMkLst>
        </pc:sldLayoutChg>
        <pc:sldLayoutChg chg="ord">
          <pc:chgData name="MAZEN KHERALLAH" userId="4d8bae32aa458b2a" providerId="LiveId" clId="{D1F6DF24-7977-416E-A8CB-0CF0122DCE5C}" dt="2023-06-24T01:11:39.761" v="4069" actId="20578"/>
          <pc:sldLayoutMkLst>
            <pc:docMk/>
            <pc:sldMasterMk cId="3539363532" sldId="2147483660"/>
            <pc:sldLayoutMk cId="3062017811" sldId="2147483672"/>
          </pc:sldLayoutMkLst>
        </pc:sldLayoutChg>
        <pc:sldLayoutChg chg="del">
          <pc:chgData name="MAZEN KHERALLAH" userId="4d8bae32aa458b2a" providerId="LiveId" clId="{D1F6DF24-7977-416E-A8CB-0CF0122DCE5C}" dt="2023-06-24T01:11:28.751" v="4066" actId="2696"/>
          <pc:sldLayoutMkLst>
            <pc:docMk/>
            <pc:sldMasterMk cId="3539363532" sldId="2147483660"/>
            <pc:sldLayoutMk cId="2607212370" sldId="2147483688"/>
          </pc:sldLayoutMkLst>
        </pc:sldLayoutChg>
        <pc:sldLayoutChg chg="addSp delSp modSp mod">
          <pc:chgData name="MAZEN KHERALLAH" userId="4d8bae32aa458b2a" providerId="LiveId" clId="{D1F6DF24-7977-416E-A8CB-0CF0122DCE5C}" dt="2023-06-24T01:15:17.774" v="4095" actId="207"/>
          <pc:sldLayoutMkLst>
            <pc:docMk/>
            <pc:sldMasterMk cId="3539363532" sldId="2147483660"/>
            <pc:sldLayoutMk cId="1856443262" sldId="2147483689"/>
          </pc:sldLayoutMkLst>
          <pc:spChg chg="add del mod">
            <ac:chgData name="MAZEN KHERALLAH" userId="4d8bae32aa458b2a" providerId="LiveId" clId="{D1F6DF24-7977-416E-A8CB-0CF0122DCE5C}" dt="2023-06-24T01:15:17.774" v="4095" actId="207"/>
            <ac:spMkLst>
              <pc:docMk/>
              <pc:sldMasterMk cId="3539363532" sldId="2147483660"/>
              <pc:sldLayoutMk cId="1856443262" sldId="2147483689"/>
              <ac:spMk id="5" creationId="{00000000-0000-0000-0000-000000000000}"/>
            </ac:spMkLst>
          </pc:spChg>
          <pc:spChg chg="mod">
            <ac:chgData name="MAZEN KHERALLAH" userId="4d8bae32aa458b2a" providerId="LiveId" clId="{D1F6DF24-7977-416E-A8CB-0CF0122DCE5C}" dt="2023-06-24T01:12:17.661" v="4075" actId="207"/>
            <ac:spMkLst>
              <pc:docMk/>
              <pc:sldMasterMk cId="3539363532" sldId="2147483660"/>
              <pc:sldLayoutMk cId="1856443262" sldId="2147483689"/>
              <ac:spMk id="6" creationId="{00000000-0000-0000-0000-000000000000}"/>
            </ac:spMkLst>
          </pc:spChg>
        </pc:sldLayoutChg>
      </pc:sldMasterChg>
      <pc:sldMasterChg chg="addSp delSp modSp mod modSldLayout">
        <pc:chgData name="MAZEN KHERALLAH" userId="4d8bae32aa458b2a" providerId="LiveId" clId="{D1F6DF24-7977-416E-A8CB-0CF0122DCE5C}" dt="2023-06-23T20:50:39.907" v="4038" actId="478"/>
        <pc:sldMasterMkLst>
          <pc:docMk/>
          <pc:sldMasterMk cId="2391467124" sldId="2147483690"/>
        </pc:sldMasterMkLst>
        <pc:spChg chg="mod">
          <ac:chgData name="MAZEN KHERALLAH" userId="4d8bae32aa458b2a" providerId="LiveId" clId="{D1F6DF24-7977-416E-A8CB-0CF0122DCE5C}" dt="2023-06-23T20:50:37.570" v="4036" actId="14100"/>
          <ac:spMkLst>
            <pc:docMk/>
            <pc:sldMasterMk cId="2391467124" sldId="2147483690"/>
            <ac:spMk id="2" creationId="{00000000-0000-0000-0000-000000000000}"/>
          </ac:spMkLst>
        </pc:spChg>
        <pc:spChg chg="mod">
          <ac:chgData name="MAZEN KHERALLAH" userId="4d8bae32aa458b2a" providerId="LiveId" clId="{D1F6DF24-7977-416E-A8CB-0CF0122DCE5C}" dt="2023-06-23T20:50:36.120" v="4035" actId="14100"/>
          <ac:spMkLst>
            <pc:docMk/>
            <pc:sldMasterMk cId="2391467124" sldId="2147483690"/>
            <ac:spMk id="3" creationId="{00000000-0000-0000-0000-000000000000}"/>
          </ac:spMkLst>
        </pc:spChg>
        <pc:picChg chg="add">
          <ac:chgData name="MAZEN KHERALLAH" userId="4d8bae32aa458b2a" providerId="LiveId" clId="{D1F6DF24-7977-416E-A8CB-0CF0122DCE5C}" dt="2023-06-23T20:46:32.186" v="4018"/>
          <ac:picMkLst>
            <pc:docMk/>
            <pc:sldMasterMk cId="2391467124" sldId="2147483690"/>
            <ac:picMk id="11" creationId="{FB372D7A-4AFA-A517-3202-ADF5C3D4BC50}"/>
          </ac:picMkLst>
        </pc:picChg>
        <pc:cxnChg chg="add">
          <ac:chgData name="MAZEN KHERALLAH" userId="4d8bae32aa458b2a" providerId="LiveId" clId="{D1F6DF24-7977-416E-A8CB-0CF0122DCE5C}" dt="2023-06-23T20:46:32.186" v="4018"/>
          <ac:cxnSpMkLst>
            <pc:docMk/>
            <pc:sldMasterMk cId="2391467124" sldId="2147483690"/>
            <ac:cxnSpMk id="8" creationId="{6631B7AF-DC1A-5438-DD1B-2652AB291115}"/>
          </ac:cxnSpMkLst>
        </pc:cxnChg>
        <pc:cxnChg chg="add del">
          <ac:chgData name="MAZEN KHERALLAH" userId="4d8bae32aa458b2a" providerId="LiveId" clId="{D1F6DF24-7977-416E-A8CB-0CF0122DCE5C}" dt="2023-06-23T20:50:38.167" v="4037" actId="478"/>
          <ac:cxnSpMkLst>
            <pc:docMk/>
            <pc:sldMasterMk cId="2391467124" sldId="2147483690"/>
            <ac:cxnSpMk id="10" creationId="{00000000-0000-0000-0000-000000000000}"/>
          </ac:cxnSpMkLst>
        </pc:cxnChg>
        <pc:sldLayoutChg chg="addSp delSp modSp mod">
          <pc:chgData name="MAZEN KHERALLAH" userId="4d8bae32aa458b2a" providerId="LiveId" clId="{D1F6DF24-7977-416E-A8CB-0CF0122DCE5C}" dt="2023-06-23T20:50:39.907" v="4038" actId="478"/>
          <pc:sldLayoutMkLst>
            <pc:docMk/>
            <pc:sldMasterMk cId="2391467124" sldId="2147483690"/>
            <pc:sldLayoutMk cId="126281815" sldId="2147483691"/>
          </pc:sldLayoutMkLst>
          <pc:spChg chg="mod">
            <ac:chgData name="MAZEN KHERALLAH" userId="4d8bae32aa458b2a" providerId="LiveId" clId="{D1F6DF24-7977-416E-A8CB-0CF0122DCE5C}" dt="2023-06-23T20:48:01.696" v="4026" actId="404"/>
            <ac:spMkLst>
              <pc:docMk/>
              <pc:sldMasterMk cId="2391467124" sldId="2147483690"/>
              <pc:sldLayoutMk cId="126281815" sldId="2147483691"/>
              <ac:spMk id="2" creationId="{00000000-0000-0000-0000-000000000000}"/>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0" creationId="{80B3AC36-28FB-8A63-54F3-3CC92E6A9CB8}"/>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1" creationId="{F35E7660-1917-CE42-F523-CEA4EE9D7249}"/>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3" creationId="{055319D2-CFF3-FF4B-C487-9AF51362A74B}"/>
            </ac:spMkLst>
          </pc:spChg>
          <pc:picChg chg="add">
            <ac:chgData name="MAZEN KHERALLAH" userId="4d8bae32aa458b2a" providerId="LiveId" clId="{D1F6DF24-7977-416E-A8CB-0CF0122DCE5C}" dt="2023-06-23T20:46:32.186" v="4018"/>
            <ac:picMkLst>
              <pc:docMk/>
              <pc:sldMasterMk cId="2391467124" sldId="2147483690"/>
              <pc:sldLayoutMk cId="126281815" sldId="2147483691"/>
              <ac:picMk id="14" creationId="{36F5E0A3-F542-807D-4C54-2E35ABB66154}"/>
            </ac:picMkLst>
          </pc:picChg>
          <pc:cxnChg chg="add del">
            <ac:chgData name="MAZEN KHERALLAH" userId="4d8bae32aa458b2a" providerId="LiveId" clId="{D1F6DF24-7977-416E-A8CB-0CF0122DCE5C}" dt="2023-06-23T20:50:39.907" v="4038" actId="478"/>
            <ac:cxnSpMkLst>
              <pc:docMk/>
              <pc:sldMasterMk cId="2391467124" sldId="2147483690"/>
              <pc:sldLayoutMk cId="126281815" sldId="2147483691"/>
              <ac:cxnSpMk id="12" creationId="{E3D2213B-E670-CE1F-C53A-4442CFC6DDE4}"/>
            </ac:cxnSpMkLst>
          </pc:cxnChg>
        </pc:sldLayoutChg>
      </pc:sldMasterChg>
      <pc:sldMasterChg chg="addSp modSldLayout">
        <pc:chgData name="MAZEN KHERALLAH" userId="4d8bae32aa458b2a" providerId="LiveId" clId="{D1F6DF24-7977-416E-A8CB-0CF0122DCE5C}" dt="2023-06-23T20:49:15.665" v="4031"/>
        <pc:sldMasterMkLst>
          <pc:docMk/>
          <pc:sldMasterMk cId="2813199425" sldId="2147483703"/>
        </pc:sldMasterMkLst>
        <pc:picChg chg="add">
          <ac:chgData name="MAZEN KHERALLAH" userId="4d8bae32aa458b2a" providerId="LiveId" clId="{D1F6DF24-7977-416E-A8CB-0CF0122DCE5C}" dt="2023-06-23T20:49:15.665" v="4031"/>
          <ac:picMkLst>
            <pc:docMk/>
            <pc:sldMasterMk cId="2813199425" sldId="2147483703"/>
            <ac:picMk id="11" creationId="{13172805-2EAB-295C-F713-6F511D3B1455}"/>
          </ac:picMkLst>
        </pc:picChg>
        <pc:cxnChg chg="add">
          <ac:chgData name="MAZEN KHERALLAH" userId="4d8bae32aa458b2a" providerId="LiveId" clId="{D1F6DF24-7977-416E-A8CB-0CF0122DCE5C}" dt="2023-06-23T20:49:15.665" v="4031"/>
          <ac:cxnSpMkLst>
            <pc:docMk/>
            <pc:sldMasterMk cId="2813199425" sldId="2147483703"/>
            <ac:cxnSpMk id="8" creationId="{38C72A09-AEB7-132D-8670-EBE2ECF1D8EC}"/>
          </ac:cxnSpMkLst>
        </pc:cxnChg>
        <pc:sldLayoutChg chg="addSp">
          <pc:chgData name="MAZEN KHERALLAH" userId="4d8bae32aa458b2a" providerId="LiveId" clId="{D1F6DF24-7977-416E-A8CB-0CF0122DCE5C}" dt="2023-06-23T20:49:15.665" v="4031"/>
          <pc:sldLayoutMkLst>
            <pc:docMk/>
            <pc:sldMasterMk cId="2813199425" sldId="2147483703"/>
            <pc:sldLayoutMk cId="942669659" sldId="2147483704"/>
          </pc:sldLayoutMkLst>
          <pc:spChg chg="add">
            <ac:chgData name="MAZEN KHERALLAH" userId="4d8bae32aa458b2a" providerId="LiveId" clId="{D1F6DF24-7977-416E-A8CB-0CF0122DCE5C}" dt="2023-06-23T20:49:15.665" v="4031"/>
            <ac:spMkLst>
              <pc:docMk/>
              <pc:sldMasterMk cId="2813199425" sldId="2147483703"/>
              <pc:sldLayoutMk cId="942669659" sldId="2147483704"/>
              <ac:spMk id="10" creationId="{FED6FF5E-8551-759F-D4BB-DE47AAB03EA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1" creationId="{1D73AB90-E580-0F00-5815-B0F33FB5562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2" creationId="{73FAAA65-F3AD-D465-9EF0-8A18F2554CF9}"/>
            </ac:spMkLst>
          </pc:spChg>
          <pc:picChg chg="add">
            <ac:chgData name="MAZEN KHERALLAH" userId="4d8bae32aa458b2a" providerId="LiveId" clId="{D1F6DF24-7977-416E-A8CB-0CF0122DCE5C}" dt="2023-06-23T20:49:15.665" v="4031"/>
            <ac:picMkLst>
              <pc:docMk/>
              <pc:sldMasterMk cId="2813199425" sldId="2147483703"/>
              <pc:sldLayoutMk cId="942669659" sldId="2147483704"/>
              <ac:picMk id="13" creationId="{5704E60B-F0F9-0E95-B531-88031F4C7CD2}"/>
            </ac:picMkLst>
          </pc:picChg>
        </pc:sldLayoutChg>
      </pc:sldMasterChg>
    </pc:docChg>
  </pc:docChgLst>
  <pc:docChgLst>
    <pc:chgData name="MAZEN KHERALLAH" userId="4d8bae32aa458b2a" providerId="LiveId" clId="{22E1EEB0-C293-40E1-9F01-E2C68C977660}"/>
    <pc:docChg chg="modSld">
      <pc:chgData name="MAZEN KHERALLAH" userId="4d8bae32aa458b2a" providerId="LiveId" clId="{22E1EEB0-C293-40E1-9F01-E2C68C977660}" dt="2023-07-16T16:01:32.261" v="17" actId="113"/>
      <pc:docMkLst>
        <pc:docMk/>
      </pc:docMkLst>
      <pc:sldChg chg="modSp">
        <pc:chgData name="MAZEN KHERALLAH" userId="4d8bae32aa458b2a" providerId="LiveId" clId="{22E1EEB0-C293-40E1-9F01-E2C68C977660}" dt="2023-07-16T15:59:32.755" v="0" actId="113"/>
        <pc:sldMkLst>
          <pc:docMk/>
          <pc:sldMk cId="2504158023" sldId="2145707318"/>
        </pc:sldMkLst>
        <pc:graphicFrameChg chg="mod">
          <ac:chgData name="MAZEN KHERALLAH" userId="4d8bae32aa458b2a" providerId="LiveId" clId="{22E1EEB0-C293-40E1-9F01-E2C68C977660}" dt="2023-07-16T15:59:32.755" v="0" actId="113"/>
          <ac:graphicFrameMkLst>
            <pc:docMk/>
            <pc:sldMk cId="2504158023" sldId="2145707318"/>
            <ac:graphicFrameMk id="4" creationId="{FD474EDF-B540-CCD9-612E-AD173D7393CA}"/>
          </ac:graphicFrameMkLst>
        </pc:graphicFrameChg>
      </pc:sldChg>
      <pc:sldChg chg="modSp">
        <pc:chgData name="MAZEN KHERALLAH" userId="4d8bae32aa458b2a" providerId="LiveId" clId="{22E1EEB0-C293-40E1-9F01-E2C68C977660}" dt="2023-07-16T16:00:01.623" v="7" actId="113"/>
        <pc:sldMkLst>
          <pc:docMk/>
          <pc:sldMk cId="618417261" sldId="2145707319"/>
        </pc:sldMkLst>
        <pc:graphicFrameChg chg="mod">
          <ac:chgData name="MAZEN KHERALLAH" userId="4d8bae32aa458b2a" providerId="LiveId" clId="{22E1EEB0-C293-40E1-9F01-E2C68C977660}" dt="2023-07-16T16:00:01.623" v="7" actId="113"/>
          <ac:graphicFrameMkLst>
            <pc:docMk/>
            <pc:sldMk cId="618417261" sldId="2145707319"/>
            <ac:graphicFrameMk id="4" creationId="{FD474EDF-B540-CCD9-612E-AD173D7393CA}"/>
          </ac:graphicFrameMkLst>
        </pc:graphicFrameChg>
      </pc:sldChg>
      <pc:sldChg chg="modSp">
        <pc:chgData name="MAZEN KHERALLAH" userId="4d8bae32aa458b2a" providerId="LiveId" clId="{22E1EEB0-C293-40E1-9F01-E2C68C977660}" dt="2023-07-16T15:59:57.174" v="6" actId="113"/>
        <pc:sldMkLst>
          <pc:docMk/>
          <pc:sldMk cId="3625173510" sldId="2145707321"/>
        </pc:sldMkLst>
        <pc:graphicFrameChg chg="mod">
          <ac:chgData name="MAZEN KHERALLAH" userId="4d8bae32aa458b2a" providerId="LiveId" clId="{22E1EEB0-C293-40E1-9F01-E2C68C977660}" dt="2023-07-16T15:59:57.174" v="6" actId="113"/>
          <ac:graphicFrameMkLst>
            <pc:docMk/>
            <pc:sldMk cId="3625173510" sldId="2145707321"/>
            <ac:graphicFrameMk id="4" creationId="{FD474EDF-B540-CCD9-612E-AD173D7393CA}"/>
          </ac:graphicFrameMkLst>
        </pc:graphicFrameChg>
      </pc:sldChg>
      <pc:sldChg chg="modSp">
        <pc:chgData name="MAZEN KHERALLAH" userId="4d8bae32aa458b2a" providerId="LiveId" clId="{22E1EEB0-C293-40E1-9F01-E2C68C977660}" dt="2023-07-16T16:00:10.704" v="8" actId="113"/>
        <pc:sldMkLst>
          <pc:docMk/>
          <pc:sldMk cId="4236085381" sldId="2145707322"/>
        </pc:sldMkLst>
        <pc:graphicFrameChg chg="mod">
          <ac:chgData name="MAZEN KHERALLAH" userId="4d8bae32aa458b2a" providerId="LiveId" clId="{22E1EEB0-C293-40E1-9F01-E2C68C977660}" dt="2023-07-16T16:00:10.704" v="8" actId="113"/>
          <ac:graphicFrameMkLst>
            <pc:docMk/>
            <pc:sldMk cId="4236085381" sldId="2145707322"/>
            <ac:graphicFrameMk id="4" creationId="{FD474EDF-B540-CCD9-612E-AD173D7393CA}"/>
          </ac:graphicFrameMkLst>
        </pc:graphicFrameChg>
      </pc:sldChg>
      <pc:sldChg chg="modSp">
        <pc:chgData name="MAZEN KHERALLAH" userId="4d8bae32aa458b2a" providerId="LiveId" clId="{22E1EEB0-C293-40E1-9F01-E2C68C977660}" dt="2023-07-16T16:00:31.997" v="12" actId="113"/>
        <pc:sldMkLst>
          <pc:docMk/>
          <pc:sldMk cId="3159122790" sldId="2145707323"/>
        </pc:sldMkLst>
        <pc:graphicFrameChg chg="mod">
          <ac:chgData name="MAZEN KHERALLAH" userId="4d8bae32aa458b2a" providerId="LiveId" clId="{22E1EEB0-C293-40E1-9F01-E2C68C977660}" dt="2023-07-16T16:00:31.997" v="12" actId="113"/>
          <ac:graphicFrameMkLst>
            <pc:docMk/>
            <pc:sldMk cId="3159122790" sldId="2145707323"/>
            <ac:graphicFrameMk id="4" creationId="{FD474EDF-B540-CCD9-612E-AD173D7393CA}"/>
          </ac:graphicFrameMkLst>
        </pc:graphicFrameChg>
      </pc:sldChg>
      <pc:sldChg chg="modSp">
        <pc:chgData name="MAZEN KHERALLAH" userId="4d8bae32aa458b2a" providerId="LiveId" clId="{22E1EEB0-C293-40E1-9F01-E2C68C977660}" dt="2023-07-16T16:00:41.202" v="13" actId="113"/>
        <pc:sldMkLst>
          <pc:docMk/>
          <pc:sldMk cId="1162938299" sldId="2145707324"/>
        </pc:sldMkLst>
        <pc:graphicFrameChg chg="mod">
          <ac:chgData name="MAZEN KHERALLAH" userId="4d8bae32aa458b2a" providerId="LiveId" clId="{22E1EEB0-C293-40E1-9F01-E2C68C977660}" dt="2023-07-16T16:00:41.202" v="13" actId="113"/>
          <ac:graphicFrameMkLst>
            <pc:docMk/>
            <pc:sldMk cId="1162938299" sldId="2145707324"/>
            <ac:graphicFrameMk id="4" creationId="{FD474EDF-B540-CCD9-612E-AD173D7393CA}"/>
          </ac:graphicFrameMkLst>
        </pc:graphicFrameChg>
      </pc:sldChg>
      <pc:sldChg chg="modSp">
        <pc:chgData name="MAZEN KHERALLAH" userId="4d8bae32aa458b2a" providerId="LiveId" clId="{22E1EEB0-C293-40E1-9F01-E2C68C977660}" dt="2023-07-16T16:00:54.419" v="14" actId="113"/>
        <pc:sldMkLst>
          <pc:docMk/>
          <pc:sldMk cId="1178212636" sldId="2145707325"/>
        </pc:sldMkLst>
        <pc:graphicFrameChg chg="mod">
          <ac:chgData name="MAZEN KHERALLAH" userId="4d8bae32aa458b2a" providerId="LiveId" clId="{22E1EEB0-C293-40E1-9F01-E2C68C977660}" dt="2023-07-16T16:00:54.419" v="14" actId="113"/>
          <ac:graphicFrameMkLst>
            <pc:docMk/>
            <pc:sldMk cId="1178212636" sldId="2145707325"/>
            <ac:graphicFrameMk id="4" creationId="{FD474EDF-B540-CCD9-612E-AD173D7393CA}"/>
          </ac:graphicFrameMkLst>
        </pc:graphicFrameChg>
      </pc:sldChg>
      <pc:sldChg chg="modSp">
        <pc:chgData name="MAZEN KHERALLAH" userId="4d8bae32aa458b2a" providerId="LiveId" clId="{22E1EEB0-C293-40E1-9F01-E2C68C977660}" dt="2023-07-16T16:01:03.900" v="15" actId="113"/>
        <pc:sldMkLst>
          <pc:docMk/>
          <pc:sldMk cId="1011828333" sldId="2145707326"/>
        </pc:sldMkLst>
        <pc:graphicFrameChg chg="mod">
          <ac:chgData name="MAZEN KHERALLAH" userId="4d8bae32aa458b2a" providerId="LiveId" clId="{22E1EEB0-C293-40E1-9F01-E2C68C977660}" dt="2023-07-16T16:01:03.900" v="15" actId="113"/>
          <ac:graphicFrameMkLst>
            <pc:docMk/>
            <pc:sldMk cId="1011828333" sldId="2145707326"/>
            <ac:graphicFrameMk id="4" creationId="{FD474EDF-B540-CCD9-612E-AD173D7393CA}"/>
          </ac:graphicFrameMkLst>
        </pc:graphicFrameChg>
      </pc:sldChg>
      <pc:sldChg chg="modSp">
        <pc:chgData name="MAZEN KHERALLAH" userId="4d8bae32aa458b2a" providerId="LiveId" clId="{22E1EEB0-C293-40E1-9F01-E2C68C977660}" dt="2023-07-16T16:01:24.415" v="16" actId="113"/>
        <pc:sldMkLst>
          <pc:docMk/>
          <pc:sldMk cId="1712684670" sldId="2145707327"/>
        </pc:sldMkLst>
        <pc:graphicFrameChg chg="mod">
          <ac:chgData name="MAZEN KHERALLAH" userId="4d8bae32aa458b2a" providerId="LiveId" clId="{22E1EEB0-C293-40E1-9F01-E2C68C977660}" dt="2023-07-16T16:01:24.415" v="16" actId="113"/>
          <ac:graphicFrameMkLst>
            <pc:docMk/>
            <pc:sldMk cId="1712684670" sldId="2145707327"/>
            <ac:graphicFrameMk id="4" creationId="{FD474EDF-B540-CCD9-612E-AD173D7393CA}"/>
          </ac:graphicFrameMkLst>
        </pc:graphicFrameChg>
      </pc:sldChg>
      <pc:sldChg chg="modSp">
        <pc:chgData name="MAZEN KHERALLAH" userId="4d8bae32aa458b2a" providerId="LiveId" clId="{22E1EEB0-C293-40E1-9F01-E2C68C977660}" dt="2023-07-16T16:01:32.261" v="17" actId="113"/>
        <pc:sldMkLst>
          <pc:docMk/>
          <pc:sldMk cId="3413287235" sldId="2145707328"/>
        </pc:sldMkLst>
        <pc:graphicFrameChg chg="mod">
          <ac:chgData name="MAZEN KHERALLAH" userId="4d8bae32aa458b2a" providerId="LiveId" clId="{22E1EEB0-C293-40E1-9F01-E2C68C977660}" dt="2023-07-16T16:01:32.261" v="17" actId="113"/>
          <ac:graphicFrameMkLst>
            <pc:docMk/>
            <pc:sldMk cId="3413287235" sldId="2145707328"/>
            <ac:graphicFrameMk id="4" creationId="{FD474EDF-B540-CCD9-612E-AD173D7393CA}"/>
          </ac:graphicFrameMkLst>
        </pc:graphicFrameChg>
      </pc:sldChg>
    </pc:docChg>
  </pc:docChgLst>
  <pc:docChgLst>
    <pc:chgData name="MAZEN KHERALLAH" userId="4d8bae32aa458b2a" providerId="LiveId" clId="{3D5F492A-64F7-4D22-871C-C8FAD43FCDAC}"/>
    <pc:docChg chg="delSld modSld modSection">
      <pc:chgData name="MAZEN KHERALLAH" userId="4d8bae32aa458b2a" providerId="LiveId" clId="{3D5F492A-64F7-4D22-871C-C8FAD43FCDAC}" dt="2023-07-13T17:22:20.456" v="93" actId="47"/>
      <pc:docMkLst>
        <pc:docMk/>
      </pc:docMkLst>
      <pc:sldChg chg="del">
        <pc:chgData name="MAZEN KHERALLAH" userId="4d8bae32aa458b2a" providerId="LiveId" clId="{3D5F492A-64F7-4D22-871C-C8FAD43FCDAC}" dt="2023-07-13T17:22:13.017" v="14" actId="47"/>
        <pc:sldMkLst>
          <pc:docMk/>
          <pc:sldMk cId="1603501308" sldId="360"/>
        </pc:sldMkLst>
      </pc:sldChg>
      <pc:sldChg chg="del">
        <pc:chgData name="MAZEN KHERALLAH" userId="4d8bae32aa458b2a" providerId="LiveId" clId="{3D5F492A-64F7-4D22-871C-C8FAD43FCDAC}" dt="2023-07-13T17:22:18.848" v="84" actId="47"/>
        <pc:sldMkLst>
          <pc:docMk/>
          <pc:sldMk cId="727427581" sldId="393"/>
        </pc:sldMkLst>
      </pc:sldChg>
      <pc:sldChg chg="del">
        <pc:chgData name="MAZEN KHERALLAH" userId="4d8bae32aa458b2a" providerId="LiveId" clId="{3D5F492A-64F7-4D22-871C-C8FAD43FCDAC}" dt="2023-07-13T17:22:19.150" v="86" actId="47"/>
        <pc:sldMkLst>
          <pc:docMk/>
          <pc:sldMk cId="3932814965" sldId="399"/>
        </pc:sldMkLst>
      </pc:sldChg>
      <pc:sldChg chg="del">
        <pc:chgData name="MAZEN KHERALLAH" userId="4d8bae32aa458b2a" providerId="LiveId" clId="{3D5F492A-64F7-4D22-871C-C8FAD43FCDAC}" dt="2023-07-13T17:22:18.391" v="81" actId="47"/>
        <pc:sldMkLst>
          <pc:docMk/>
          <pc:sldMk cId="2401548015" sldId="422"/>
        </pc:sldMkLst>
      </pc:sldChg>
      <pc:sldChg chg="del">
        <pc:chgData name="MAZEN KHERALLAH" userId="4d8bae32aa458b2a" providerId="LiveId" clId="{3D5F492A-64F7-4D22-871C-C8FAD43FCDAC}" dt="2023-07-13T17:22:18.561" v="82" actId="47"/>
        <pc:sldMkLst>
          <pc:docMk/>
          <pc:sldMk cId="1662648528" sldId="423"/>
        </pc:sldMkLst>
      </pc:sldChg>
      <pc:sldChg chg="del">
        <pc:chgData name="MAZEN KHERALLAH" userId="4d8bae32aa458b2a" providerId="LiveId" clId="{3D5F492A-64F7-4D22-871C-C8FAD43FCDAC}" dt="2023-07-13T17:22:18.685" v="83" actId="47"/>
        <pc:sldMkLst>
          <pc:docMk/>
          <pc:sldMk cId="3789670201" sldId="424"/>
        </pc:sldMkLst>
      </pc:sldChg>
      <pc:sldChg chg="del">
        <pc:chgData name="MAZEN KHERALLAH" userId="4d8bae32aa458b2a" providerId="LiveId" clId="{3D5F492A-64F7-4D22-871C-C8FAD43FCDAC}" dt="2023-07-13T17:22:13.613" v="15" actId="47"/>
        <pc:sldMkLst>
          <pc:docMk/>
          <pc:sldMk cId="4293514583" sldId="428"/>
        </pc:sldMkLst>
      </pc:sldChg>
      <pc:sldChg chg="del">
        <pc:chgData name="MAZEN KHERALLAH" userId="4d8bae32aa458b2a" providerId="LiveId" clId="{3D5F492A-64F7-4D22-871C-C8FAD43FCDAC}" dt="2023-07-13T17:22:19.001" v="85" actId="47"/>
        <pc:sldMkLst>
          <pc:docMk/>
          <pc:sldMk cId="2291737599" sldId="432"/>
        </pc:sldMkLst>
      </pc:sldChg>
      <pc:sldChg chg="del">
        <pc:chgData name="MAZEN KHERALLAH" userId="4d8bae32aa458b2a" providerId="LiveId" clId="{3D5F492A-64F7-4D22-871C-C8FAD43FCDAC}" dt="2023-07-13T17:22:14.783" v="43" actId="47"/>
        <pc:sldMkLst>
          <pc:docMk/>
          <pc:sldMk cId="4258757431" sldId="473"/>
        </pc:sldMkLst>
      </pc:sldChg>
      <pc:sldChg chg="del">
        <pc:chgData name="MAZEN KHERALLAH" userId="4d8bae32aa458b2a" providerId="LiveId" clId="{3D5F492A-64F7-4D22-871C-C8FAD43FCDAC}" dt="2023-07-13T17:22:14.843" v="44" actId="47"/>
        <pc:sldMkLst>
          <pc:docMk/>
          <pc:sldMk cId="976663268" sldId="479"/>
        </pc:sldMkLst>
      </pc:sldChg>
      <pc:sldChg chg="del">
        <pc:chgData name="MAZEN KHERALLAH" userId="4d8bae32aa458b2a" providerId="LiveId" clId="{3D5F492A-64F7-4D22-871C-C8FAD43FCDAC}" dt="2023-07-13T17:22:14.762" v="42" actId="47"/>
        <pc:sldMkLst>
          <pc:docMk/>
          <pc:sldMk cId="2047726029" sldId="864"/>
        </pc:sldMkLst>
      </pc:sldChg>
      <pc:sldChg chg="modSp mod">
        <pc:chgData name="MAZEN KHERALLAH" userId="4d8bae32aa458b2a" providerId="LiveId" clId="{3D5F492A-64F7-4D22-871C-C8FAD43FCDAC}" dt="2023-07-13T17:22:00.695" v="8" actId="20577"/>
        <pc:sldMkLst>
          <pc:docMk/>
          <pc:sldMk cId="1782731124" sldId="2081"/>
        </pc:sldMkLst>
        <pc:spChg chg="mod">
          <ac:chgData name="MAZEN KHERALLAH" userId="4d8bae32aa458b2a" providerId="LiveId" clId="{3D5F492A-64F7-4D22-871C-C8FAD43FCDAC}" dt="2023-07-13T17:22:00.695" v="8" actId="20577"/>
          <ac:spMkLst>
            <pc:docMk/>
            <pc:sldMk cId="1782731124" sldId="2081"/>
            <ac:spMk id="2" creationId="{00000000-0000-0000-0000-000000000000}"/>
          </ac:spMkLst>
        </pc:spChg>
      </pc:sldChg>
      <pc:sldChg chg="del">
        <pc:chgData name="MAZEN KHERALLAH" userId="4d8bae32aa458b2a" providerId="LiveId" clId="{3D5F492A-64F7-4D22-871C-C8FAD43FCDAC}" dt="2023-07-13T17:22:15.395" v="57" actId="47"/>
        <pc:sldMkLst>
          <pc:docMk/>
          <pc:sldMk cId="767017871" sldId="2082"/>
        </pc:sldMkLst>
      </pc:sldChg>
      <pc:sldChg chg="del">
        <pc:chgData name="MAZEN KHERALLAH" userId="4d8bae32aa458b2a" providerId="LiveId" clId="{3D5F492A-64F7-4D22-871C-C8FAD43FCDAC}" dt="2023-07-13T17:22:14.352" v="31" actId="47"/>
        <pc:sldMkLst>
          <pc:docMk/>
          <pc:sldMk cId="4002235906" sldId="2083"/>
        </pc:sldMkLst>
      </pc:sldChg>
      <pc:sldChg chg="del">
        <pc:chgData name="MAZEN KHERALLAH" userId="4d8bae32aa458b2a" providerId="LiveId" clId="{3D5F492A-64F7-4D22-871C-C8FAD43FCDAC}" dt="2023-07-13T17:22:14.251" v="29" actId="47"/>
        <pc:sldMkLst>
          <pc:docMk/>
          <pc:sldMk cId="3894162622" sldId="2085"/>
        </pc:sldMkLst>
      </pc:sldChg>
      <pc:sldChg chg="del">
        <pc:chgData name="MAZEN KHERALLAH" userId="4d8bae32aa458b2a" providerId="LiveId" clId="{3D5F492A-64F7-4D22-871C-C8FAD43FCDAC}" dt="2023-07-13T17:22:13.817" v="20" actId="47"/>
        <pc:sldMkLst>
          <pc:docMk/>
          <pc:sldMk cId="1013088722" sldId="2086"/>
        </pc:sldMkLst>
      </pc:sldChg>
      <pc:sldChg chg="del">
        <pc:chgData name="MAZEN KHERALLAH" userId="4d8bae32aa458b2a" providerId="LiveId" clId="{3D5F492A-64F7-4D22-871C-C8FAD43FCDAC}" dt="2023-07-13T17:22:14.077" v="26" actId="47"/>
        <pc:sldMkLst>
          <pc:docMk/>
          <pc:sldMk cId="2014089426" sldId="2087"/>
        </pc:sldMkLst>
      </pc:sldChg>
      <pc:sldChg chg="del">
        <pc:chgData name="MAZEN KHERALLAH" userId="4d8bae32aa458b2a" providerId="LiveId" clId="{3D5F492A-64F7-4D22-871C-C8FAD43FCDAC}" dt="2023-07-13T17:22:14.476" v="35" actId="47"/>
        <pc:sldMkLst>
          <pc:docMk/>
          <pc:sldMk cId="3101784606" sldId="2088"/>
        </pc:sldMkLst>
      </pc:sldChg>
      <pc:sldChg chg="del">
        <pc:chgData name="MAZEN KHERALLAH" userId="4d8bae32aa458b2a" providerId="LiveId" clId="{3D5F492A-64F7-4D22-871C-C8FAD43FCDAC}" dt="2023-07-13T17:22:14.569" v="37" actId="47"/>
        <pc:sldMkLst>
          <pc:docMk/>
          <pc:sldMk cId="232520384" sldId="2089"/>
        </pc:sldMkLst>
      </pc:sldChg>
      <pc:sldChg chg="del">
        <pc:chgData name="MAZEN KHERALLAH" userId="4d8bae32aa458b2a" providerId="LiveId" clId="{3D5F492A-64F7-4D22-871C-C8FAD43FCDAC}" dt="2023-07-13T17:22:14.586" v="38" actId="47"/>
        <pc:sldMkLst>
          <pc:docMk/>
          <pc:sldMk cId="1570952388" sldId="2090"/>
        </pc:sldMkLst>
      </pc:sldChg>
      <pc:sldChg chg="del">
        <pc:chgData name="MAZEN KHERALLAH" userId="4d8bae32aa458b2a" providerId="LiveId" clId="{3D5F492A-64F7-4D22-871C-C8FAD43FCDAC}" dt="2023-07-13T17:22:14.513" v="36" actId="47"/>
        <pc:sldMkLst>
          <pc:docMk/>
          <pc:sldMk cId="4181438857" sldId="2091"/>
        </pc:sldMkLst>
      </pc:sldChg>
      <pc:sldChg chg="del">
        <pc:chgData name="MAZEN KHERALLAH" userId="4d8bae32aa458b2a" providerId="LiveId" clId="{3D5F492A-64F7-4D22-871C-C8FAD43FCDAC}" dt="2023-07-13T17:22:13.893" v="22" actId="47"/>
        <pc:sldMkLst>
          <pc:docMk/>
          <pc:sldMk cId="3903133946" sldId="2092"/>
        </pc:sldMkLst>
      </pc:sldChg>
      <pc:sldChg chg="del">
        <pc:chgData name="MAZEN KHERALLAH" userId="4d8bae32aa458b2a" providerId="LiveId" clId="{3D5F492A-64F7-4D22-871C-C8FAD43FCDAC}" dt="2023-07-13T17:22:13.942" v="23" actId="47"/>
        <pc:sldMkLst>
          <pc:docMk/>
          <pc:sldMk cId="1876487844" sldId="2093"/>
        </pc:sldMkLst>
      </pc:sldChg>
      <pc:sldChg chg="del">
        <pc:chgData name="MAZEN KHERALLAH" userId="4d8bae32aa458b2a" providerId="LiveId" clId="{3D5F492A-64F7-4D22-871C-C8FAD43FCDAC}" dt="2023-07-13T17:22:13.998" v="25" actId="47"/>
        <pc:sldMkLst>
          <pc:docMk/>
          <pc:sldMk cId="2998612453" sldId="2094"/>
        </pc:sldMkLst>
      </pc:sldChg>
      <pc:sldChg chg="del">
        <pc:chgData name="MAZEN KHERALLAH" userId="4d8bae32aa458b2a" providerId="LiveId" clId="{3D5F492A-64F7-4D22-871C-C8FAD43FCDAC}" dt="2023-07-13T17:22:13.648" v="16" actId="47"/>
        <pc:sldMkLst>
          <pc:docMk/>
          <pc:sldMk cId="611539175" sldId="2095"/>
        </pc:sldMkLst>
      </pc:sldChg>
      <pc:sldChg chg="del">
        <pc:chgData name="MAZEN KHERALLAH" userId="4d8bae32aa458b2a" providerId="LiveId" clId="{3D5F492A-64F7-4D22-871C-C8FAD43FCDAC}" dt="2023-07-13T17:22:13.732" v="18" actId="47"/>
        <pc:sldMkLst>
          <pc:docMk/>
          <pc:sldMk cId="2492813686" sldId="2096"/>
        </pc:sldMkLst>
      </pc:sldChg>
      <pc:sldChg chg="del">
        <pc:chgData name="MAZEN KHERALLAH" userId="4d8bae32aa458b2a" providerId="LiveId" clId="{3D5F492A-64F7-4D22-871C-C8FAD43FCDAC}" dt="2023-07-13T17:22:13.787" v="19" actId="47"/>
        <pc:sldMkLst>
          <pc:docMk/>
          <pc:sldMk cId="3688564763" sldId="2097"/>
        </pc:sldMkLst>
      </pc:sldChg>
      <pc:sldChg chg="del">
        <pc:chgData name="MAZEN KHERALLAH" userId="4d8bae32aa458b2a" providerId="LiveId" clId="{3D5F492A-64F7-4D22-871C-C8FAD43FCDAC}" dt="2023-07-13T17:22:13.879" v="21" actId="47"/>
        <pc:sldMkLst>
          <pc:docMk/>
          <pc:sldMk cId="1030725215" sldId="2099"/>
        </pc:sldMkLst>
      </pc:sldChg>
      <pc:sldChg chg="del">
        <pc:chgData name="MAZEN KHERALLAH" userId="4d8bae32aa458b2a" providerId="LiveId" clId="{3D5F492A-64F7-4D22-871C-C8FAD43FCDAC}" dt="2023-07-13T17:22:14.463" v="34" actId="47"/>
        <pc:sldMkLst>
          <pc:docMk/>
          <pc:sldMk cId="1021908331" sldId="2100"/>
        </pc:sldMkLst>
      </pc:sldChg>
      <pc:sldChg chg="del">
        <pc:chgData name="MAZEN KHERALLAH" userId="4d8bae32aa458b2a" providerId="LiveId" clId="{3D5F492A-64F7-4D22-871C-C8FAD43FCDAC}" dt="2023-07-13T17:22:14.661" v="39" actId="47"/>
        <pc:sldMkLst>
          <pc:docMk/>
          <pc:sldMk cId="1296734405" sldId="2101"/>
        </pc:sldMkLst>
      </pc:sldChg>
      <pc:sldChg chg="del">
        <pc:chgData name="MAZEN KHERALLAH" userId="4d8bae32aa458b2a" providerId="LiveId" clId="{3D5F492A-64F7-4D22-871C-C8FAD43FCDAC}" dt="2023-07-13T17:22:16.956" v="74" actId="47"/>
        <pc:sldMkLst>
          <pc:docMk/>
          <pc:sldMk cId="55932527" sldId="2102"/>
        </pc:sldMkLst>
      </pc:sldChg>
      <pc:sldChg chg="del">
        <pc:chgData name="MAZEN KHERALLAH" userId="4d8bae32aa458b2a" providerId="LiveId" clId="{3D5F492A-64F7-4D22-871C-C8FAD43FCDAC}" dt="2023-07-13T17:22:14.127" v="27" actId="47"/>
        <pc:sldMkLst>
          <pc:docMk/>
          <pc:sldMk cId="4182184671" sldId="2104"/>
        </pc:sldMkLst>
      </pc:sldChg>
      <pc:sldChg chg="del">
        <pc:chgData name="MAZEN KHERALLAH" userId="4d8bae32aa458b2a" providerId="LiveId" clId="{3D5F492A-64F7-4D22-871C-C8FAD43FCDAC}" dt="2023-07-13T17:22:15.274" v="54" actId="47"/>
        <pc:sldMkLst>
          <pc:docMk/>
          <pc:sldMk cId="2467688604" sldId="2105"/>
        </pc:sldMkLst>
      </pc:sldChg>
      <pc:sldChg chg="del">
        <pc:chgData name="MAZEN KHERALLAH" userId="4d8bae32aa458b2a" providerId="LiveId" clId="{3D5F492A-64F7-4D22-871C-C8FAD43FCDAC}" dt="2023-07-13T17:22:12.604" v="11" actId="47"/>
        <pc:sldMkLst>
          <pc:docMk/>
          <pc:sldMk cId="3317148811" sldId="2106"/>
        </pc:sldMkLst>
      </pc:sldChg>
      <pc:sldChg chg="del">
        <pc:chgData name="MAZEN KHERALLAH" userId="4d8bae32aa458b2a" providerId="LiveId" clId="{3D5F492A-64F7-4D22-871C-C8FAD43FCDAC}" dt="2023-07-13T17:22:15.509" v="60" actId="47"/>
        <pc:sldMkLst>
          <pc:docMk/>
          <pc:sldMk cId="465694090" sldId="2107"/>
        </pc:sldMkLst>
      </pc:sldChg>
      <pc:sldChg chg="del">
        <pc:chgData name="MAZEN KHERALLAH" userId="4d8bae32aa458b2a" providerId="LiveId" clId="{3D5F492A-64F7-4D22-871C-C8FAD43FCDAC}" dt="2023-07-13T17:22:18.085" v="79" actId="47"/>
        <pc:sldMkLst>
          <pc:docMk/>
          <pc:sldMk cId="3751011857" sldId="2109"/>
        </pc:sldMkLst>
      </pc:sldChg>
      <pc:sldChg chg="del">
        <pc:chgData name="MAZEN KHERALLAH" userId="4d8bae32aa458b2a" providerId="LiveId" clId="{3D5F492A-64F7-4D22-871C-C8FAD43FCDAC}" dt="2023-07-13T17:22:03.783" v="9" actId="47"/>
        <pc:sldMkLst>
          <pc:docMk/>
          <pc:sldMk cId="688206972" sldId="2110"/>
        </pc:sldMkLst>
      </pc:sldChg>
      <pc:sldChg chg="del">
        <pc:chgData name="MAZEN KHERALLAH" userId="4d8bae32aa458b2a" providerId="LiveId" clId="{3D5F492A-64F7-4D22-871C-C8FAD43FCDAC}" dt="2023-07-13T17:22:19.703" v="89" actId="47"/>
        <pc:sldMkLst>
          <pc:docMk/>
          <pc:sldMk cId="402223800" sldId="2145707239"/>
        </pc:sldMkLst>
      </pc:sldChg>
      <pc:sldChg chg="del">
        <pc:chgData name="MAZEN KHERALLAH" userId="4d8bae32aa458b2a" providerId="LiveId" clId="{3D5F492A-64F7-4D22-871C-C8FAD43FCDAC}" dt="2023-07-13T17:22:19.318" v="87" actId="47"/>
        <pc:sldMkLst>
          <pc:docMk/>
          <pc:sldMk cId="2031513597" sldId="2145707240"/>
        </pc:sldMkLst>
      </pc:sldChg>
      <pc:sldChg chg="del">
        <pc:chgData name="MAZEN KHERALLAH" userId="4d8bae32aa458b2a" providerId="LiveId" clId="{3D5F492A-64F7-4D22-871C-C8FAD43FCDAC}" dt="2023-07-13T17:22:19.886" v="90" actId="47"/>
        <pc:sldMkLst>
          <pc:docMk/>
          <pc:sldMk cId="3097261111" sldId="2145707241"/>
        </pc:sldMkLst>
      </pc:sldChg>
      <pc:sldChg chg="del">
        <pc:chgData name="MAZEN KHERALLAH" userId="4d8bae32aa458b2a" providerId="LiveId" clId="{3D5F492A-64F7-4D22-871C-C8FAD43FCDAC}" dt="2023-07-13T17:22:19.494" v="88" actId="47"/>
        <pc:sldMkLst>
          <pc:docMk/>
          <pc:sldMk cId="3924443397" sldId="2145707255"/>
        </pc:sldMkLst>
      </pc:sldChg>
      <pc:sldChg chg="del">
        <pc:chgData name="MAZEN KHERALLAH" userId="4d8bae32aa458b2a" providerId="LiveId" clId="{3D5F492A-64F7-4D22-871C-C8FAD43FCDAC}" dt="2023-07-13T17:22:13.958" v="24" actId="47"/>
        <pc:sldMkLst>
          <pc:docMk/>
          <pc:sldMk cId="3038803632" sldId="2145707258"/>
        </pc:sldMkLst>
      </pc:sldChg>
      <pc:sldChg chg="del">
        <pc:chgData name="MAZEN KHERALLAH" userId="4d8bae32aa458b2a" providerId="LiveId" clId="{3D5F492A-64F7-4D22-871C-C8FAD43FCDAC}" dt="2023-07-13T17:22:15.976" v="71" actId="47"/>
        <pc:sldMkLst>
          <pc:docMk/>
          <pc:sldMk cId="1383977036" sldId="2145707259"/>
        </pc:sldMkLst>
      </pc:sldChg>
      <pc:sldChg chg="del">
        <pc:chgData name="MAZEN KHERALLAH" userId="4d8bae32aa458b2a" providerId="LiveId" clId="{3D5F492A-64F7-4D22-871C-C8FAD43FCDAC}" dt="2023-07-13T17:22:15.008" v="48" actId="47"/>
        <pc:sldMkLst>
          <pc:docMk/>
          <pc:sldMk cId="671364913" sldId="2145707260"/>
        </pc:sldMkLst>
      </pc:sldChg>
      <pc:sldChg chg="del">
        <pc:chgData name="MAZEN KHERALLAH" userId="4d8bae32aa458b2a" providerId="LiveId" clId="{3D5F492A-64F7-4D22-871C-C8FAD43FCDAC}" dt="2023-07-13T17:22:14.293" v="30" actId="47"/>
        <pc:sldMkLst>
          <pc:docMk/>
          <pc:sldMk cId="3233092974" sldId="2145707261"/>
        </pc:sldMkLst>
      </pc:sldChg>
      <pc:sldChg chg="del">
        <pc:chgData name="MAZEN KHERALLAH" userId="4d8bae32aa458b2a" providerId="LiveId" clId="{3D5F492A-64F7-4D22-871C-C8FAD43FCDAC}" dt="2023-07-13T17:22:15.157" v="51" actId="47"/>
        <pc:sldMkLst>
          <pc:docMk/>
          <pc:sldMk cId="3643705692" sldId="2145707262"/>
        </pc:sldMkLst>
      </pc:sldChg>
      <pc:sldChg chg="del">
        <pc:chgData name="MAZEN KHERALLAH" userId="4d8bae32aa458b2a" providerId="LiveId" clId="{3D5F492A-64F7-4D22-871C-C8FAD43FCDAC}" dt="2023-07-13T17:22:16.075" v="73" actId="47"/>
        <pc:sldMkLst>
          <pc:docMk/>
          <pc:sldMk cId="2698811267" sldId="2145707263"/>
        </pc:sldMkLst>
      </pc:sldChg>
      <pc:sldChg chg="del">
        <pc:chgData name="MAZEN KHERALLAH" userId="4d8bae32aa458b2a" providerId="LiveId" clId="{3D5F492A-64F7-4D22-871C-C8FAD43FCDAC}" dt="2023-07-13T17:22:15.631" v="63" actId="47"/>
        <pc:sldMkLst>
          <pc:docMk/>
          <pc:sldMk cId="487859303" sldId="2145707264"/>
        </pc:sldMkLst>
      </pc:sldChg>
      <pc:sldChg chg="del">
        <pc:chgData name="MAZEN KHERALLAH" userId="4d8bae32aa458b2a" providerId="LiveId" clId="{3D5F492A-64F7-4D22-871C-C8FAD43FCDAC}" dt="2023-07-13T17:22:15.763" v="66" actId="47"/>
        <pc:sldMkLst>
          <pc:docMk/>
          <pc:sldMk cId="1080192771" sldId="2145707265"/>
        </pc:sldMkLst>
      </pc:sldChg>
      <pc:sldChg chg="del">
        <pc:chgData name="MAZEN KHERALLAH" userId="4d8bae32aa458b2a" providerId="LiveId" clId="{3D5F492A-64F7-4D22-871C-C8FAD43FCDAC}" dt="2023-07-13T17:22:12.711" v="12" actId="47"/>
        <pc:sldMkLst>
          <pc:docMk/>
          <pc:sldMk cId="1522597073" sldId="2145707266"/>
        </pc:sldMkLst>
      </pc:sldChg>
      <pc:sldChg chg="del">
        <pc:chgData name="MAZEN KHERALLAH" userId="4d8bae32aa458b2a" providerId="LiveId" clId="{3D5F492A-64F7-4D22-871C-C8FAD43FCDAC}" dt="2023-07-13T17:22:12.880" v="13" actId="47"/>
        <pc:sldMkLst>
          <pc:docMk/>
          <pc:sldMk cId="3819277300" sldId="2145707267"/>
        </pc:sldMkLst>
      </pc:sldChg>
      <pc:sldChg chg="del">
        <pc:chgData name="MAZEN KHERALLAH" userId="4d8bae32aa458b2a" providerId="LiveId" clId="{3D5F492A-64F7-4D22-871C-C8FAD43FCDAC}" dt="2023-07-13T17:22:15.653" v="64" actId="47"/>
        <pc:sldMkLst>
          <pc:docMk/>
          <pc:sldMk cId="1443483934" sldId="2145707268"/>
        </pc:sldMkLst>
      </pc:sldChg>
      <pc:sldChg chg="del">
        <pc:chgData name="MAZEN KHERALLAH" userId="4d8bae32aa458b2a" providerId="LiveId" clId="{3D5F492A-64F7-4D22-871C-C8FAD43FCDAC}" dt="2023-07-13T17:22:14.692" v="40" actId="47"/>
        <pc:sldMkLst>
          <pc:docMk/>
          <pc:sldMk cId="2626830869" sldId="2145707269"/>
        </pc:sldMkLst>
      </pc:sldChg>
      <pc:sldChg chg="del">
        <pc:chgData name="MAZEN KHERALLAH" userId="4d8bae32aa458b2a" providerId="LiveId" clId="{3D5F492A-64F7-4D22-871C-C8FAD43FCDAC}" dt="2023-07-13T17:22:15.693" v="65" actId="47"/>
        <pc:sldMkLst>
          <pc:docMk/>
          <pc:sldMk cId="3318393205" sldId="2145707270"/>
        </pc:sldMkLst>
      </pc:sldChg>
      <pc:sldChg chg="del">
        <pc:chgData name="MAZEN KHERALLAH" userId="4d8bae32aa458b2a" providerId="LiveId" clId="{3D5F492A-64F7-4D22-871C-C8FAD43FCDAC}" dt="2023-07-13T17:22:14.188" v="28" actId="47"/>
        <pc:sldMkLst>
          <pc:docMk/>
          <pc:sldMk cId="2308801676" sldId="2145707271"/>
        </pc:sldMkLst>
      </pc:sldChg>
      <pc:sldChg chg="del">
        <pc:chgData name="MAZEN KHERALLAH" userId="4d8bae32aa458b2a" providerId="LiveId" clId="{3D5F492A-64F7-4D22-871C-C8FAD43FCDAC}" dt="2023-07-13T17:22:15.883" v="69" actId="47"/>
        <pc:sldMkLst>
          <pc:docMk/>
          <pc:sldMk cId="3464426095" sldId="2145707272"/>
        </pc:sldMkLst>
      </pc:sldChg>
      <pc:sldChg chg="del">
        <pc:chgData name="MAZEN KHERALLAH" userId="4d8bae32aa458b2a" providerId="LiveId" clId="{3D5F492A-64F7-4D22-871C-C8FAD43FCDAC}" dt="2023-07-13T17:22:16.036" v="72" actId="47"/>
        <pc:sldMkLst>
          <pc:docMk/>
          <pc:sldMk cId="3561413314" sldId="2145707273"/>
        </pc:sldMkLst>
      </pc:sldChg>
      <pc:sldChg chg="del">
        <pc:chgData name="MAZEN KHERALLAH" userId="4d8bae32aa458b2a" providerId="LiveId" clId="{3D5F492A-64F7-4D22-871C-C8FAD43FCDAC}" dt="2023-07-13T17:22:17.591" v="76" actId="47"/>
        <pc:sldMkLst>
          <pc:docMk/>
          <pc:sldMk cId="3908344059" sldId="2145707274"/>
        </pc:sldMkLst>
      </pc:sldChg>
      <pc:sldChg chg="del">
        <pc:chgData name="MAZEN KHERALLAH" userId="4d8bae32aa458b2a" providerId="LiveId" clId="{3D5F492A-64F7-4D22-871C-C8FAD43FCDAC}" dt="2023-07-13T17:22:17.765" v="77" actId="47"/>
        <pc:sldMkLst>
          <pc:docMk/>
          <pc:sldMk cId="774357571" sldId="2145707275"/>
        </pc:sldMkLst>
      </pc:sldChg>
      <pc:sldChg chg="del">
        <pc:chgData name="MAZEN KHERALLAH" userId="4d8bae32aa458b2a" providerId="LiveId" clId="{3D5F492A-64F7-4D22-871C-C8FAD43FCDAC}" dt="2023-07-13T17:22:20.244" v="92" actId="47"/>
        <pc:sldMkLst>
          <pc:docMk/>
          <pc:sldMk cId="1136988221" sldId="2145707278"/>
        </pc:sldMkLst>
      </pc:sldChg>
      <pc:sldChg chg="del">
        <pc:chgData name="MAZEN KHERALLAH" userId="4d8bae32aa458b2a" providerId="LiveId" clId="{3D5F492A-64F7-4D22-871C-C8FAD43FCDAC}" dt="2023-07-13T17:22:04.740" v="10" actId="47"/>
        <pc:sldMkLst>
          <pc:docMk/>
          <pc:sldMk cId="761751667" sldId="2145707279"/>
        </pc:sldMkLst>
      </pc:sldChg>
      <pc:sldChg chg="del">
        <pc:chgData name="MAZEN KHERALLAH" userId="4d8bae32aa458b2a" providerId="LiveId" clId="{3D5F492A-64F7-4D22-871C-C8FAD43FCDAC}" dt="2023-07-13T17:22:17.189" v="75" actId="47"/>
        <pc:sldMkLst>
          <pc:docMk/>
          <pc:sldMk cId="2414992422" sldId="2145707280"/>
        </pc:sldMkLst>
      </pc:sldChg>
      <pc:sldChg chg="del">
        <pc:chgData name="MAZEN KHERALLAH" userId="4d8bae32aa458b2a" providerId="LiveId" clId="{3D5F492A-64F7-4D22-871C-C8FAD43FCDAC}" dt="2023-07-13T17:22:17.927" v="78" actId="47"/>
        <pc:sldMkLst>
          <pc:docMk/>
          <pc:sldMk cId="4273984593" sldId="2145707282"/>
        </pc:sldMkLst>
      </pc:sldChg>
      <pc:sldChg chg="del">
        <pc:chgData name="MAZEN KHERALLAH" userId="4d8bae32aa458b2a" providerId="LiveId" clId="{3D5F492A-64F7-4D22-871C-C8FAD43FCDAC}" dt="2023-07-13T17:22:18.244" v="80" actId="47"/>
        <pc:sldMkLst>
          <pc:docMk/>
          <pc:sldMk cId="3884368250" sldId="2145707283"/>
        </pc:sldMkLst>
      </pc:sldChg>
      <pc:sldChg chg="del">
        <pc:chgData name="MAZEN KHERALLAH" userId="4d8bae32aa458b2a" providerId="LiveId" clId="{3D5F492A-64F7-4D22-871C-C8FAD43FCDAC}" dt="2023-07-13T17:22:20.074" v="91" actId="47"/>
        <pc:sldMkLst>
          <pc:docMk/>
          <pc:sldMk cId="2659891325" sldId="2145707284"/>
        </pc:sldMkLst>
      </pc:sldChg>
      <pc:sldChg chg="del">
        <pc:chgData name="MAZEN KHERALLAH" userId="4d8bae32aa458b2a" providerId="LiveId" clId="{3D5F492A-64F7-4D22-871C-C8FAD43FCDAC}" dt="2023-07-13T17:22:13.676" v="17" actId="47"/>
        <pc:sldMkLst>
          <pc:docMk/>
          <pc:sldMk cId="450477800" sldId="2145707285"/>
        </pc:sldMkLst>
      </pc:sldChg>
      <pc:sldChg chg="del">
        <pc:chgData name="MAZEN KHERALLAH" userId="4d8bae32aa458b2a" providerId="LiveId" clId="{3D5F492A-64F7-4D22-871C-C8FAD43FCDAC}" dt="2023-07-13T17:22:14.869" v="45" actId="47"/>
        <pc:sldMkLst>
          <pc:docMk/>
          <pc:sldMk cId="3073399503" sldId="2145707286"/>
        </pc:sldMkLst>
      </pc:sldChg>
      <pc:sldChg chg="del">
        <pc:chgData name="MAZEN KHERALLAH" userId="4d8bae32aa458b2a" providerId="LiveId" clId="{3D5F492A-64F7-4D22-871C-C8FAD43FCDAC}" dt="2023-07-13T17:22:15.062" v="49" actId="47"/>
        <pc:sldMkLst>
          <pc:docMk/>
          <pc:sldMk cId="2436020119" sldId="2145707299"/>
        </pc:sldMkLst>
      </pc:sldChg>
      <pc:sldChg chg="del">
        <pc:chgData name="MAZEN KHERALLAH" userId="4d8bae32aa458b2a" providerId="LiveId" clId="{3D5F492A-64F7-4D22-871C-C8FAD43FCDAC}" dt="2023-07-13T17:22:14.920" v="46" actId="47"/>
        <pc:sldMkLst>
          <pc:docMk/>
          <pc:sldMk cId="2210656703" sldId="2145707300"/>
        </pc:sldMkLst>
      </pc:sldChg>
      <pc:sldChg chg="del">
        <pc:chgData name="MAZEN KHERALLAH" userId="4d8bae32aa458b2a" providerId="LiveId" clId="{3D5F492A-64F7-4D22-871C-C8FAD43FCDAC}" dt="2023-07-13T17:22:14.740" v="41" actId="47"/>
        <pc:sldMkLst>
          <pc:docMk/>
          <pc:sldMk cId="632125930" sldId="2145707301"/>
        </pc:sldMkLst>
      </pc:sldChg>
      <pc:sldChg chg="del">
        <pc:chgData name="MAZEN KHERALLAH" userId="4d8bae32aa458b2a" providerId="LiveId" clId="{3D5F492A-64F7-4D22-871C-C8FAD43FCDAC}" dt="2023-07-13T17:22:15.206" v="52" actId="47"/>
        <pc:sldMkLst>
          <pc:docMk/>
          <pc:sldMk cId="247769414" sldId="2145707302"/>
        </pc:sldMkLst>
      </pc:sldChg>
      <pc:sldChg chg="del">
        <pc:chgData name="MAZEN KHERALLAH" userId="4d8bae32aa458b2a" providerId="LiveId" clId="{3D5F492A-64F7-4D22-871C-C8FAD43FCDAC}" dt="2023-07-13T17:22:15.331" v="55" actId="47"/>
        <pc:sldMkLst>
          <pc:docMk/>
          <pc:sldMk cId="877185025" sldId="2145707303"/>
        </pc:sldMkLst>
      </pc:sldChg>
      <pc:sldChg chg="del">
        <pc:chgData name="MAZEN KHERALLAH" userId="4d8bae32aa458b2a" providerId="LiveId" clId="{3D5F492A-64F7-4D22-871C-C8FAD43FCDAC}" dt="2023-07-13T17:22:15.448" v="58" actId="47"/>
        <pc:sldMkLst>
          <pc:docMk/>
          <pc:sldMk cId="3888515693" sldId="2145707304"/>
        </pc:sldMkLst>
      </pc:sldChg>
      <pc:sldChg chg="del">
        <pc:chgData name="MAZEN KHERALLAH" userId="4d8bae32aa458b2a" providerId="LiveId" clId="{3D5F492A-64F7-4D22-871C-C8FAD43FCDAC}" dt="2023-07-13T17:22:15.574" v="61" actId="47"/>
        <pc:sldMkLst>
          <pc:docMk/>
          <pc:sldMk cId="3249109940" sldId="2145707305"/>
        </pc:sldMkLst>
      </pc:sldChg>
      <pc:sldChg chg="del">
        <pc:chgData name="MAZEN KHERALLAH" userId="4d8bae32aa458b2a" providerId="LiveId" clId="{3D5F492A-64F7-4D22-871C-C8FAD43FCDAC}" dt="2023-07-13T17:22:15.819" v="67" actId="47"/>
        <pc:sldMkLst>
          <pc:docMk/>
          <pc:sldMk cId="3575914976" sldId="2145707306"/>
        </pc:sldMkLst>
      </pc:sldChg>
      <pc:sldChg chg="del">
        <pc:chgData name="MAZEN KHERALLAH" userId="4d8bae32aa458b2a" providerId="LiveId" clId="{3D5F492A-64F7-4D22-871C-C8FAD43FCDAC}" dt="2023-07-13T17:22:15.964" v="70" actId="47"/>
        <pc:sldMkLst>
          <pc:docMk/>
          <pc:sldMk cId="3503757116" sldId="2145707307"/>
        </pc:sldMkLst>
      </pc:sldChg>
      <pc:sldChg chg="del">
        <pc:chgData name="MAZEN KHERALLAH" userId="4d8bae32aa458b2a" providerId="LiveId" clId="{3D5F492A-64F7-4D22-871C-C8FAD43FCDAC}" dt="2023-07-13T17:22:14.974" v="47" actId="47"/>
        <pc:sldMkLst>
          <pc:docMk/>
          <pc:sldMk cId="1859152921" sldId="2145707308"/>
        </pc:sldMkLst>
      </pc:sldChg>
      <pc:sldChg chg="del">
        <pc:chgData name="MAZEN KHERALLAH" userId="4d8bae32aa458b2a" providerId="LiveId" clId="{3D5F492A-64F7-4D22-871C-C8FAD43FCDAC}" dt="2023-07-13T17:22:15.130" v="50" actId="47"/>
        <pc:sldMkLst>
          <pc:docMk/>
          <pc:sldMk cId="3140161482" sldId="2145707309"/>
        </pc:sldMkLst>
      </pc:sldChg>
      <pc:sldChg chg="del">
        <pc:chgData name="MAZEN KHERALLAH" userId="4d8bae32aa458b2a" providerId="LiveId" clId="{3D5F492A-64F7-4D22-871C-C8FAD43FCDAC}" dt="2023-07-13T17:22:15.247" v="53" actId="47"/>
        <pc:sldMkLst>
          <pc:docMk/>
          <pc:sldMk cId="3589263272" sldId="2145707310"/>
        </pc:sldMkLst>
      </pc:sldChg>
      <pc:sldChg chg="del">
        <pc:chgData name="MAZEN KHERALLAH" userId="4d8bae32aa458b2a" providerId="LiveId" clId="{3D5F492A-64F7-4D22-871C-C8FAD43FCDAC}" dt="2023-07-13T17:22:15.370" v="56" actId="47"/>
        <pc:sldMkLst>
          <pc:docMk/>
          <pc:sldMk cId="2293162290" sldId="2145707311"/>
        </pc:sldMkLst>
      </pc:sldChg>
      <pc:sldChg chg="del">
        <pc:chgData name="MAZEN KHERALLAH" userId="4d8bae32aa458b2a" providerId="LiveId" clId="{3D5F492A-64F7-4D22-871C-C8FAD43FCDAC}" dt="2023-07-13T17:22:15.484" v="59" actId="47"/>
        <pc:sldMkLst>
          <pc:docMk/>
          <pc:sldMk cId="219847375" sldId="2145707312"/>
        </pc:sldMkLst>
      </pc:sldChg>
      <pc:sldChg chg="del">
        <pc:chgData name="MAZEN KHERALLAH" userId="4d8bae32aa458b2a" providerId="LiveId" clId="{3D5F492A-64F7-4D22-871C-C8FAD43FCDAC}" dt="2023-07-13T17:22:15.619" v="62" actId="47"/>
        <pc:sldMkLst>
          <pc:docMk/>
          <pc:sldMk cId="3860340687" sldId="2145707313"/>
        </pc:sldMkLst>
      </pc:sldChg>
      <pc:sldChg chg="del">
        <pc:chgData name="MAZEN KHERALLAH" userId="4d8bae32aa458b2a" providerId="LiveId" clId="{3D5F492A-64F7-4D22-871C-C8FAD43FCDAC}" dt="2023-07-13T17:22:15.861" v="68" actId="47"/>
        <pc:sldMkLst>
          <pc:docMk/>
          <pc:sldMk cId="3889136077" sldId="2145707314"/>
        </pc:sldMkLst>
      </pc:sldChg>
      <pc:sldChg chg="del">
        <pc:chgData name="MAZEN KHERALLAH" userId="4d8bae32aa458b2a" providerId="LiveId" clId="{3D5F492A-64F7-4D22-871C-C8FAD43FCDAC}" dt="2023-07-13T17:22:20.456" v="93" actId="47"/>
        <pc:sldMkLst>
          <pc:docMk/>
          <pc:sldMk cId="2053789755" sldId="2145707315"/>
        </pc:sldMkLst>
      </pc:sldChg>
      <pc:sldChg chg="del">
        <pc:chgData name="MAZEN KHERALLAH" userId="4d8bae32aa458b2a" providerId="LiveId" clId="{3D5F492A-64F7-4D22-871C-C8FAD43FCDAC}" dt="2023-07-13T17:22:14.382" v="32" actId="47"/>
        <pc:sldMkLst>
          <pc:docMk/>
          <pc:sldMk cId="781352615" sldId="2145707316"/>
        </pc:sldMkLst>
      </pc:sldChg>
      <pc:sldChg chg="del">
        <pc:chgData name="MAZEN KHERALLAH" userId="4d8bae32aa458b2a" providerId="LiveId" clId="{3D5F492A-64F7-4D22-871C-C8FAD43FCDAC}" dt="2023-07-13T17:22:14.417" v="33" actId="47"/>
        <pc:sldMkLst>
          <pc:docMk/>
          <pc:sldMk cId="2131859361" sldId="2145707317"/>
        </pc:sldMkLst>
      </pc:sldChg>
      <pc:sldMasterChg chg="delSldLayout">
        <pc:chgData name="MAZEN KHERALLAH" userId="4d8bae32aa458b2a" providerId="LiveId" clId="{3D5F492A-64F7-4D22-871C-C8FAD43FCDAC}" dt="2023-07-13T17:22:13.879" v="21" actId="47"/>
        <pc:sldMasterMkLst>
          <pc:docMk/>
          <pc:sldMasterMk cId="3539363532" sldId="2147483660"/>
        </pc:sldMasterMkLst>
        <pc:sldLayoutChg chg="del">
          <pc:chgData name="MAZEN KHERALLAH" userId="4d8bae32aa458b2a" providerId="LiveId" clId="{3D5F492A-64F7-4D22-871C-C8FAD43FCDAC}" dt="2023-07-13T17:22:13.879" v="21" actId="47"/>
          <pc:sldLayoutMkLst>
            <pc:docMk/>
            <pc:sldMasterMk cId="3539363532" sldId="2147483660"/>
            <pc:sldLayoutMk cId="3687104150" sldId="214748369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11C4D-BC97-435F-994B-AF00FD9D8A3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6C7257F1-A19C-4E52-9EA5-C6CA7FE090A7}">
      <dgm:prSet/>
      <dgm:spPr/>
      <dgm:t>
        <a:bodyPr/>
        <a:lstStyle/>
        <a:p>
          <a:r>
            <a:rPr lang="en-US"/>
            <a:t>Benzodiazepines</a:t>
          </a:r>
        </a:p>
      </dgm:t>
    </dgm:pt>
    <dgm:pt modelId="{ED63D177-C2F1-4317-B4A0-D7C2363EC88E}" type="parTrans" cxnId="{F4A9CC29-89BB-40E4-BC3D-E4E09ABD02C5}">
      <dgm:prSet/>
      <dgm:spPr/>
      <dgm:t>
        <a:bodyPr/>
        <a:lstStyle/>
        <a:p>
          <a:endParaRPr lang="en-US"/>
        </a:p>
      </dgm:t>
    </dgm:pt>
    <dgm:pt modelId="{614B9C5E-0BCC-416C-9BA6-CDF8415BDA00}" type="sibTrans" cxnId="{F4A9CC29-89BB-40E4-BC3D-E4E09ABD02C5}">
      <dgm:prSet/>
      <dgm:spPr/>
      <dgm:t>
        <a:bodyPr/>
        <a:lstStyle/>
        <a:p>
          <a:endParaRPr lang="en-US"/>
        </a:p>
      </dgm:t>
    </dgm:pt>
    <dgm:pt modelId="{06865E4C-A233-4F3C-8419-9BE355585C4C}">
      <dgm:prSet/>
      <dgm:spPr/>
      <dgm:t>
        <a:bodyPr/>
        <a:lstStyle/>
        <a:p>
          <a:r>
            <a:rPr lang="en-US"/>
            <a:t>Propofol</a:t>
          </a:r>
        </a:p>
      </dgm:t>
    </dgm:pt>
    <dgm:pt modelId="{7FEAA2B5-C1DB-4E79-BF80-221E511E6EF8}" type="parTrans" cxnId="{5201E206-E15A-4182-A332-63C318E378C0}">
      <dgm:prSet/>
      <dgm:spPr/>
      <dgm:t>
        <a:bodyPr/>
        <a:lstStyle/>
        <a:p>
          <a:endParaRPr lang="en-US"/>
        </a:p>
      </dgm:t>
    </dgm:pt>
    <dgm:pt modelId="{3CB8F8EC-1735-41E3-ABA1-27E34956CF5D}" type="sibTrans" cxnId="{5201E206-E15A-4182-A332-63C318E378C0}">
      <dgm:prSet/>
      <dgm:spPr/>
      <dgm:t>
        <a:bodyPr/>
        <a:lstStyle/>
        <a:p>
          <a:endParaRPr lang="en-US"/>
        </a:p>
      </dgm:t>
    </dgm:pt>
    <dgm:pt modelId="{E44CF2A6-4302-41BB-BFB2-CC659E88AAF0}">
      <dgm:prSet/>
      <dgm:spPr/>
      <dgm:t>
        <a:bodyPr/>
        <a:lstStyle/>
        <a:p>
          <a:r>
            <a:rPr lang="en-US"/>
            <a:t>Dexmedetomidine</a:t>
          </a:r>
        </a:p>
      </dgm:t>
    </dgm:pt>
    <dgm:pt modelId="{3A54E6F3-053B-44A8-9E29-31A4209830DC}" type="parTrans" cxnId="{03FE44F5-90C5-4236-9314-2377065AC4B5}">
      <dgm:prSet/>
      <dgm:spPr/>
      <dgm:t>
        <a:bodyPr/>
        <a:lstStyle/>
        <a:p>
          <a:endParaRPr lang="en-US"/>
        </a:p>
      </dgm:t>
    </dgm:pt>
    <dgm:pt modelId="{89E8E8E5-77D4-4660-B9A4-32AC8A09DFFF}" type="sibTrans" cxnId="{03FE44F5-90C5-4236-9314-2377065AC4B5}">
      <dgm:prSet/>
      <dgm:spPr/>
      <dgm:t>
        <a:bodyPr/>
        <a:lstStyle/>
        <a:p>
          <a:endParaRPr lang="en-US"/>
        </a:p>
      </dgm:t>
    </dgm:pt>
    <dgm:pt modelId="{C5F8D445-30C5-4AFB-96E8-414CFC42F7B1}">
      <dgm:prSet/>
      <dgm:spPr/>
      <dgm:t>
        <a:bodyPr/>
        <a:lstStyle/>
        <a:p>
          <a:r>
            <a:rPr lang="en-US"/>
            <a:t>Ketamine</a:t>
          </a:r>
        </a:p>
      </dgm:t>
    </dgm:pt>
    <dgm:pt modelId="{1CC0CDD6-8D26-4390-A894-F36C34994960}" type="parTrans" cxnId="{177890C8-3E74-4776-991D-2200A64C0B2D}">
      <dgm:prSet/>
      <dgm:spPr/>
      <dgm:t>
        <a:bodyPr/>
        <a:lstStyle/>
        <a:p>
          <a:endParaRPr lang="en-US"/>
        </a:p>
      </dgm:t>
    </dgm:pt>
    <dgm:pt modelId="{2D6FB7D5-BB3A-4F76-8BC0-2E1D7342FC73}" type="sibTrans" cxnId="{177890C8-3E74-4776-991D-2200A64C0B2D}">
      <dgm:prSet/>
      <dgm:spPr/>
      <dgm:t>
        <a:bodyPr/>
        <a:lstStyle/>
        <a:p>
          <a:endParaRPr lang="en-US"/>
        </a:p>
      </dgm:t>
    </dgm:pt>
    <dgm:pt modelId="{4DCD4667-EA5D-48FA-BF13-C95B88F67549}" type="pres">
      <dgm:prSet presAssocID="{32C11C4D-BC97-435F-994B-AF00FD9D8A37}" presName="Name0" presStyleCnt="0">
        <dgm:presLayoutVars>
          <dgm:dir/>
          <dgm:resizeHandles val="exact"/>
        </dgm:presLayoutVars>
      </dgm:prSet>
      <dgm:spPr/>
    </dgm:pt>
    <dgm:pt modelId="{31D6B964-CF75-4071-B2D6-9300AB7ECB03}" type="pres">
      <dgm:prSet presAssocID="{6C7257F1-A19C-4E52-9EA5-C6CA7FE090A7}" presName="composite" presStyleCnt="0"/>
      <dgm:spPr/>
    </dgm:pt>
    <dgm:pt modelId="{963D3EEF-95F0-47F8-A8A2-7861CB2B98C7}" type="pres">
      <dgm:prSet presAssocID="{6C7257F1-A19C-4E52-9EA5-C6CA7FE090A7}" presName="rect1" presStyleLbl="trAlignAcc1" presStyleIdx="0" presStyleCnt="4">
        <dgm:presLayoutVars>
          <dgm:bulletEnabled val="1"/>
        </dgm:presLayoutVars>
      </dgm:prSet>
      <dgm:spPr/>
    </dgm:pt>
    <dgm:pt modelId="{F99603E8-399C-4E3E-A3DA-0CFD47DA914B}" type="pres">
      <dgm:prSet presAssocID="{6C7257F1-A19C-4E52-9EA5-C6CA7FE090A7}" presName="rect2" presStyleLbl="f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8CE8F478-EA29-4D4E-B6BF-B24B7E3794B7}" type="pres">
      <dgm:prSet presAssocID="{614B9C5E-0BCC-416C-9BA6-CDF8415BDA00}" presName="sibTrans" presStyleCnt="0"/>
      <dgm:spPr/>
    </dgm:pt>
    <dgm:pt modelId="{83EC2256-D3B2-48B3-943A-2CC4DDDF6F37}" type="pres">
      <dgm:prSet presAssocID="{06865E4C-A233-4F3C-8419-9BE355585C4C}" presName="composite" presStyleCnt="0"/>
      <dgm:spPr/>
    </dgm:pt>
    <dgm:pt modelId="{0E3E102C-D02F-47A0-A6AE-E7890A23B27F}" type="pres">
      <dgm:prSet presAssocID="{06865E4C-A233-4F3C-8419-9BE355585C4C}" presName="rect1" presStyleLbl="trAlignAcc1" presStyleIdx="1" presStyleCnt="4">
        <dgm:presLayoutVars>
          <dgm:bulletEnabled val="1"/>
        </dgm:presLayoutVars>
      </dgm:prSet>
      <dgm:spPr/>
    </dgm:pt>
    <dgm:pt modelId="{503A6876-41E3-4C9D-ABB2-60FACDEB91EF}" type="pres">
      <dgm:prSet presAssocID="{06865E4C-A233-4F3C-8419-9BE355585C4C}" presName="rect2" presStyleLbl="fgImgPlace1" presStyleIdx="1" presStyleCnt="4"/>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691741B-C8ED-4D93-A9C7-BD66215F1295}" type="pres">
      <dgm:prSet presAssocID="{3CB8F8EC-1735-41E3-ABA1-27E34956CF5D}" presName="sibTrans" presStyleCnt="0"/>
      <dgm:spPr/>
    </dgm:pt>
    <dgm:pt modelId="{7F6C6CF2-5F88-461A-A71B-FE342747A9D7}" type="pres">
      <dgm:prSet presAssocID="{E44CF2A6-4302-41BB-BFB2-CC659E88AAF0}" presName="composite" presStyleCnt="0"/>
      <dgm:spPr/>
    </dgm:pt>
    <dgm:pt modelId="{A0C0B04D-2EDE-4C13-B8B7-40C1D7532A80}" type="pres">
      <dgm:prSet presAssocID="{E44CF2A6-4302-41BB-BFB2-CC659E88AAF0}" presName="rect1" presStyleLbl="trAlignAcc1" presStyleIdx="2" presStyleCnt="4">
        <dgm:presLayoutVars>
          <dgm:bulletEnabled val="1"/>
        </dgm:presLayoutVars>
      </dgm:prSet>
      <dgm:spPr/>
    </dgm:pt>
    <dgm:pt modelId="{BE3DBF03-8CAB-48D8-B9A2-BF622E5ED03F}" type="pres">
      <dgm:prSet presAssocID="{E44CF2A6-4302-41BB-BFB2-CC659E88AAF0}" presName="rect2" presStyleLbl="fgImgPlace1" presStyleIdx="2" presStyleCnt="4"/>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pt>
    <dgm:pt modelId="{769B20B7-108B-4454-A80C-63FAF0AF7397}" type="pres">
      <dgm:prSet presAssocID="{89E8E8E5-77D4-4660-B9A4-32AC8A09DFFF}" presName="sibTrans" presStyleCnt="0"/>
      <dgm:spPr/>
    </dgm:pt>
    <dgm:pt modelId="{5962420F-F9AC-46FE-A6D7-EAB12CB3537C}" type="pres">
      <dgm:prSet presAssocID="{C5F8D445-30C5-4AFB-96E8-414CFC42F7B1}" presName="composite" presStyleCnt="0"/>
      <dgm:spPr/>
    </dgm:pt>
    <dgm:pt modelId="{55D8B805-9FF7-46CB-AA75-517BC969132E}" type="pres">
      <dgm:prSet presAssocID="{C5F8D445-30C5-4AFB-96E8-414CFC42F7B1}" presName="rect1" presStyleLbl="trAlignAcc1" presStyleIdx="3" presStyleCnt="4">
        <dgm:presLayoutVars>
          <dgm:bulletEnabled val="1"/>
        </dgm:presLayoutVars>
      </dgm:prSet>
      <dgm:spPr/>
    </dgm:pt>
    <dgm:pt modelId="{281E2CD5-0A75-4CF3-94D8-AF61AFD3CEF2}" type="pres">
      <dgm:prSet presAssocID="{C5F8D445-30C5-4AFB-96E8-414CFC42F7B1}" presName="rect2"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20590703-C7A4-4814-850A-8AAED3A53402}" type="presOf" srcId="{06865E4C-A233-4F3C-8419-9BE355585C4C}" destId="{0E3E102C-D02F-47A0-A6AE-E7890A23B27F}" srcOrd="0" destOrd="0" presId="urn:microsoft.com/office/officeart/2008/layout/PictureStrips"/>
    <dgm:cxn modelId="{5201E206-E15A-4182-A332-63C318E378C0}" srcId="{32C11C4D-BC97-435F-994B-AF00FD9D8A37}" destId="{06865E4C-A233-4F3C-8419-9BE355585C4C}" srcOrd="1" destOrd="0" parTransId="{7FEAA2B5-C1DB-4E79-BF80-221E511E6EF8}" sibTransId="{3CB8F8EC-1735-41E3-ABA1-27E34956CF5D}"/>
    <dgm:cxn modelId="{F4A9CC29-89BB-40E4-BC3D-E4E09ABD02C5}" srcId="{32C11C4D-BC97-435F-994B-AF00FD9D8A37}" destId="{6C7257F1-A19C-4E52-9EA5-C6CA7FE090A7}" srcOrd="0" destOrd="0" parTransId="{ED63D177-C2F1-4317-B4A0-D7C2363EC88E}" sibTransId="{614B9C5E-0BCC-416C-9BA6-CDF8415BDA00}"/>
    <dgm:cxn modelId="{AEA02F82-D9EA-4D34-9DCE-DA2A13945459}" type="presOf" srcId="{32C11C4D-BC97-435F-994B-AF00FD9D8A37}" destId="{4DCD4667-EA5D-48FA-BF13-C95B88F67549}" srcOrd="0" destOrd="0" presId="urn:microsoft.com/office/officeart/2008/layout/PictureStrips"/>
    <dgm:cxn modelId="{9B3DA4C7-6788-4DA4-8FA7-6B5B0761A9B5}" type="presOf" srcId="{C5F8D445-30C5-4AFB-96E8-414CFC42F7B1}" destId="{55D8B805-9FF7-46CB-AA75-517BC969132E}" srcOrd="0" destOrd="0" presId="urn:microsoft.com/office/officeart/2008/layout/PictureStrips"/>
    <dgm:cxn modelId="{177890C8-3E74-4776-991D-2200A64C0B2D}" srcId="{32C11C4D-BC97-435F-994B-AF00FD9D8A37}" destId="{C5F8D445-30C5-4AFB-96E8-414CFC42F7B1}" srcOrd="3" destOrd="0" parTransId="{1CC0CDD6-8D26-4390-A894-F36C34994960}" sibTransId="{2D6FB7D5-BB3A-4F76-8BC0-2E1D7342FC73}"/>
    <dgm:cxn modelId="{91B81FCB-D4C9-4517-9C65-AAD5D493112C}" type="presOf" srcId="{E44CF2A6-4302-41BB-BFB2-CC659E88AAF0}" destId="{A0C0B04D-2EDE-4C13-B8B7-40C1D7532A80}" srcOrd="0" destOrd="0" presId="urn:microsoft.com/office/officeart/2008/layout/PictureStrips"/>
    <dgm:cxn modelId="{CBE382ED-B0D2-438E-A131-2C3F4AFE291E}" type="presOf" srcId="{6C7257F1-A19C-4E52-9EA5-C6CA7FE090A7}" destId="{963D3EEF-95F0-47F8-A8A2-7861CB2B98C7}" srcOrd="0" destOrd="0" presId="urn:microsoft.com/office/officeart/2008/layout/PictureStrips"/>
    <dgm:cxn modelId="{03FE44F5-90C5-4236-9314-2377065AC4B5}" srcId="{32C11C4D-BC97-435F-994B-AF00FD9D8A37}" destId="{E44CF2A6-4302-41BB-BFB2-CC659E88AAF0}" srcOrd="2" destOrd="0" parTransId="{3A54E6F3-053B-44A8-9E29-31A4209830DC}" sibTransId="{89E8E8E5-77D4-4660-B9A4-32AC8A09DFFF}"/>
    <dgm:cxn modelId="{E517DFB4-31AE-4161-8B11-17F4B8BC5F49}" type="presParOf" srcId="{4DCD4667-EA5D-48FA-BF13-C95B88F67549}" destId="{31D6B964-CF75-4071-B2D6-9300AB7ECB03}" srcOrd="0" destOrd="0" presId="urn:microsoft.com/office/officeart/2008/layout/PictureStrips"/>
    <dgm:cxn modelId="{7AD09357-9EC7-4F31-841F-901DEE26D5A2}" type="presParOf" srcId="{31D6B964-CF75-4071-B2D6-9300AB7ECB03}" destId="{963D3EEF-95F0-47F8-A8A2-7861CB2B98C7}" srcOrd="0" destOrd="0" presId="urn:microsoft.com/office/officeart/2008/layout/PictureStrips"/>
    <dgm:cxn modelId="{B93DB580-9ABC-463D-84CC-D09BF15FC9CE}" type="presParOf" srcId="{31D6B964-CF75-4071-B2D6-9300AB7ECB03}" destId="{F99603E8-399C-4E3E-A3DA-0CFD47DA914B}" srcOrd="1" destOrd="0" presId="urn:microsoft.com/office/officeart/2008/layout/PictureStrips"/>
    <dgm:cxn modelId="{72DFEE31-F5B5-4E49-9A8A-82082B3C795E}" type="presParOf" srcId="{4DCD4667-EA5D-48FA-BF13-C95B88F67549}" destId="{8CE8F478-EA29-4D4E-B6BF-B24B7E3794B7}" srcOrd="1" destOrd="0" presId="urn:microsoft.com/office/officeart/2008/layout/PictureStrips"/>
    <dgm:cxn modelId="{DEA89321-8C92-4F9F-9A61-5C93DED80166}" type="presParOf" srcId="{4DCD4667-EA5D-48FA-BF13-C95B88F67549}" destId="{83EC2256-D3B2-48B3-943A-2CC4DDDF6F37}" srcOrd="2" destOrd="0" presId="urn:microsoft.com/office/officeart/2008/layout/PictureStrips"/>
    <dgm:cxn modelId="{49F4A12C-9DF2-47E3-AD9E-F3842CEBE62D}" type="presParOf" srcId="{83EC2256-D3B2-48B3-943A-2CC4DDDF6F37}" destId="{0E3E102C-D02F-47A0-A6AE-E7890A23B27F}" srcOrd="0" destOrd="0" presId="urn:microsoft.com/office/officeart/2008/layout/PictureStrips"/>
    <dgm:cxn modelId="{F31373FD-CE02-42D5-9907-0EFD126CD5EC}" type="presParOf" srcId="{83EC2256-D3B2-48B3-943A-2CC4DDDF6F37}" destId="{503A6876-41E3-4C9D-ABB2-60FACDEB91EF}" srcOrd="1" destOrd="0" presId="urn:microsoft.com/office/officeart/2008/layout/PictureStrips"/>
    <dgm:cxn modelId="{D44380EA-E009-406C-991E-DB281041CF39}" type="presParOf" srcId="{4DCD4667-EA5D-48FA-BF13-C95B88F67549}" destId="{C691741B-C8ED-4D93-A9C7-BD66215F1295}" srcOrd="3" destOrd="0" presId="urn:microsoft.com/office/officeart/2008/layout/PictureStrips"/>
    <dgm:cxn modelId="{21BC471D-0194-48FD-9DFE-E242528BD76F}" type="presParOf" srcId="{4DCD4667-EA5D-48FA-BF13-C95B88F67549}" destId="{7F6C6CF2-5F88-461A-A71B-FE342747A9D7}" srcOrd="4" destOrd="0" presId="urn:microsoft.com/office/officeart/2008/layout/PictureStrips"/>
    <dgm:cxn modelId="{24AD1E67-1F47-46A1-9CF9-691CA794071A}" type="presParOf" srcId="{7F6C6CF2-5F88-461A-A71B-FE342747A9D7}" destId="{A0C0B04D-2EDE-4C13-B8B7-40C1D7532A80}" srcOrd="0" destOrd="0" presId="urn:microsoft.com/office/officeart/2008/layout/PictureStrips"/>
    <dgm:cxn modelId="{6FC65C02-D044-4740-B785-1D0D3E48476A}" type="presParOf" srcId="{7F6C6CF2-5F88-461A-A71B-FE342747A9D7}" destId="{BE3DBF03-8CAB-48D8-B9A2-BF622E5ED03F}" srcOrd="1" destOrd="0" presId="urn:microsoft.com/office/officeart/2008/layout/PictureStrips"/>
    <dgm:cxn modelId="{E409EA92-FB17-4758-9EBF-24B5CABE37B8}" type="presParOf" srcId="{4DCD4667-EA5D-48FA-BF13-C95B88F67549}" destId="{769B20B7-108B-4454-A80C-63FAF0AF7397}" srcOrd="5" destOrd="0" presId="urn:microsoft.com/office/officeart/2008/layout/PictureStrips"/>
    <dgm:cxn modelId="{E0E6331E-56B0-4E31-AC16-E012EA015589}" type="presParOf" srcId="{4DCD4667-EA5D-48FA-BF13-C95B88F67549}" destId="{5962420F-F9AC-46FE-A6D7-EAB12CB3537C}" srcOrd="6" destOrd="0" presId="urn:microsoft.com/office/officeart/2008/layout/PictureStrips"/>
    <dgm:cxn modelId="{AFF1265E-0A95-413D-90B9-20613F69C995}" type="presParOf" srcId="{5962420F-F9AC-46FE-A6D7-EAB12CB3537C}" destId="{55D8B805-9FF7-46CB-AA75-517BC969132E}" srcOrd="0" destOrd="0" presId="urn:microsoft.com/office/officeart/2008/layout/PictureStrips"/>
    <dgm:cxn modelId="{8B3B5174-7AF3-448F-AE62-6E21926B0ABA}" type="presParOf" srcId="{5962420F-F9AC-46FE-A6D7-EAB12CB3537C}" destId="{281E2CD5-0A75-4CF3-94D8-AF61AFD3CEF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ABE30-0688-3548-877A-0A5367FA913C}" type="doc">
      <dgm:prSet loTypeId="urn:microsoft.com/office/officeart/2005/8/layout/hList1" loCatId="" qsTypeId="urn:microsoft.com/office/officeart/2005/8/quickstyle/simple1" qsCatId="simple" csTypeId="urn:microsoft.com/office/officeart/2005/8/colors/colorful1" csCatId="colorful" phldr="1"/>
      <dgm:spPr/>
      <dgm:t>
        <a:bodyPr/>
        <a:lstStyle/>
        <a:p>
          <a:endParaRPr lang="en-US"/>
        </a:p>
      </dgm:t>
    </dgm:pt>
    <dgm:pt modelId="{02F9D3D7-3A10-7F47-9C61-D74FEE1246B6}">
      <dgm:prSet phldrT="[Text]" custT="1"/>
      <dgm:spPr/>
      <dgm:t>
        <a:bodyPr/>
        <a:lstStyle/>
        <a:p>
          <a:pPr rtl="0"/>
          <a:r>
            <a:rPr lang="en-US" sz="2000" b="1" dirty="0"/>
            <a:t>Epidemiology </a:t>
          </a:r>
        </a:p>
      </dgm:t>
    </dgm:pt>
    <dgm:pt modelId="{7D79594B-5C07-C34F-997F-7839573B7ADE}" type="parTrans" cxnId="{8F7E2606-FF3F-3A48-A56A-B45A19E31E67}">
      <dgm:prSet/>
      <dgm:spPr/>
      <dgm:t>
        <a:bodyPr/>
        <a:lstStyle/>
        <a:p>
          <a:endParaRPr lang="en-US"/>
        </a:p>
      </dgm:t>
    </dgm:pt>
    <dgm:pt modelId="{2466F7E8-0634-EB4A-9873-E42A7536DF78}" type="sibTrans" cxnId="{8F7E2606-FF3F-3A48-A56A-B45A19E31E67}">
      <dgm:prSet/>
      <dgm:spPr/>
      <dgm:t>
        <a:bodyPr/>
        <a:lstStyle/>
        <a:p>
          <a:endParaRPr lang="en-US"/>
        </a:p>
      </dgm:t>
    </dgm:pt>
    <dgm:pt modelId="{06DABF70-7B7A-2249-A4A4-49D1AC39C03C}">
      <dgm:prSet phldrT="[Text]"/>
      <dgm:spPr/>
      <dgm:t>
        <a:bodyPr/>
        <a:lstStyle/>
        <a:p>
          <a:r>
            <a:rPr lang="en-US" b="0" i="0" dirty="0"/>
            <a:t>The incidence of PRIS was 2.9% in a recent study</a:t>
          </a:r>
          <a:endParaRPr lang="en-US" dirty="0"/>
        </a:p>
      </dgm:t>
    </dgm:pt>
    <dgm:pt modelId="{ABCB9F95-2CA7-F04F-A03D-0F5FC52C2C0C}" type="parTrans" cxnId="{38CFD09C-41E8-9342-AF59-495B81173EE0}">
      <dgm:prSet/>
      <dgm:spPr/>
      <dgm:t>
        <a:bodyPr/>
        <a:lstStyle/>
        <a:p>
          <a:endParaRPr lang="en-US"/>
        </a:p>
      </dgm:t>
    </dgm:pt>
    <dgm:pt modelId="{3804729D-9879-8B4B-90B0-173459384B8A}" type="sibTrans" cxnId="{38CFD09C-41E8-9342-AF59-495B81173EE0}">
      <dgm:prSet/>
      <dgm:spPr/>
      <dgm:t>
        <a:bodyPr/>
        <a:lstStyle/>
        <a:p>
          <a:endParaRPr lang="en-US"/>
        </a:p>
      </dgm:t>
    </dgm:pt>
    <dgm:pt modelId="{D9CD4D7E-BB44-7E46-BC34-8496D69B59CB}">
      <dgm:prSet phldrT="[Text]" custT="1"/>
      <dgm:spPr/>
      <dgm:t>
        <a:bodyPr/>
        <a:lstStyle/>
        <a:p>
          <a:pPr rtl="0"/>
          <a:r>
            <a:rPr lang="en-US" sz="2000" b="1" dirty="0"/>
            <a:t>Risk Factors</a:t>
          </a:r>
        </a:p>
      </dgm:t>
    </dgm:pt>
    <dgm:pt modelId="{50592059-6EA5-464F-B09F-4DB9F8B25BEB}" type="parTrans" cxnId="{9C0AEC4E-8F9B-654F-A111-31FD89A7DBAE}">
      <dgm:prSet/>
      <dgm:spPr/>
      <dgm:t>
        <a:bodyPr/>
        <a:lstStyle/>
        <a:p>
          <a:endParaRPr lang="en-US"/>
        </a:p>
      </dgm:t>
    </dgm:pt>
    <dgm:pt modelId="{3DDD901B-9E6B-F340-923D-CB9E4BE32377}" type="sibTrans" cxnId="{9C0AEC4E-8F9B-654F-A111-31FD89A7DBAE}">
      <dgm:prSet/>
      <dgm:spPr/>
      <dgm:t>
        <a:bodyPr/>
        <a:lstStyle/>
        <a:p>
          <a:endParaRPr lang="en-US"/>
        </a:p>
      </dgm:t>
    </dgm:pt>
    <dgm:pt modelId="{19A96805-B1C9-B841-8D90-49D962CDD15A}">
      <dgm:prSet phldrT="[Text]"/>
      <dgm:spPr/>
      <dgm:t>
        <a:bodyPr/>
        <a:lstStyle/>
        <a:p>
          <a:r>
            <a:rPr lang="en-US" dirty="0"/>
            <a:t>Doses &gt; 50 mcg/kg/minute for 48 hours or more.</a:t>
          </a:r>
        </a:p>
      </dgm:t>
    </dgm:pt>
    <dgm:pt modelId="{04ACE3D6-B79C-E346-AF8D-8CC72AB9BC1D}" type="parTrans" cxnId="{EDA8FACE-85D3-CD4E-99D2-B2404954C8B1}">
      <dgm:prSet/>
      <dgm:spPr/>
      <dgm:t>
        <a:bodyPr/>
        <a:lstStyle/>
        <a:p>
          <a:endParaRPr lang="en-US"/>
        </a:p>
      </dgm:t>
    </dgm:pt>
    <dgm:pt modelId="{B1401AA2-6CBD-704D-8B84-48A69650E059}" type="sibTrans" cxnId="{EDA8FACE-85D3-CD4E-99D2-B2404954C8B1}">
      <dgm:prSet/>
      <dgm:spPr/>
      <dgm:t>
        <a:bodyPr/>
        <a:lstStyle/>
        <a:p>
          <a:endParaRPr lang="en-US"/>
        </a:p>
      </dgm:t>
    </dgm:pt>
    <dgm:pt modelId="{77E7A469-3D1C-B24A-A331-66D854371C0F}">
      <dgm:prSet phldrT="[Text]" custT="1"/>
      <dgm:spPr/>
      <dgm:t>
        <a:bodyPr/>
        <a:lstStyle/>
        <a:p>
          <a:pPr rtl="0"/>
          <a:r>
            <a:rPr lang="en-US" sz="2000" b="1" dirty="0"/>
            <a:t>Characteristics </a:t>
          </a:r>
        </a:p>
      </dgm:t>
    </dgm:pt>
    <dgm:pt modelId="{E6CC3F3E-8281-8C4D-850B-A4DE9D775A2F}" type="parTrans" cxnId="{98514E94-02AD-5C41-8EAD-C47C47B6D1F1}">
      <dgm:prSet/>
      <dgm:spPr/>
      <dgm:t>
        <a:bodyPr/>
        <a:lstStyle/>
        <a:p>
          <a:endParaRPr lang="en-US"/>
        </a:p>
      </dgm:t>
    </dgm:pt>
    <dgm:pt modelId="{B07A8750-9ADC-8149-A865-8EDC173A211A}" type="sibTrans" cxnId="{98514E94-02AD-5C41-8EAD-C47C47B6D1F1}">
      <dgm:prSet/>
      <dgm:spPr/>
      <dgm:t>
        <a:bodyPr/>
        <a:lstStyle/>
        <a:p>
          <a:endParaRPr lang="en-US"/>
        </a:p>
      </dgm:t>
    </dgm:pt>
    <dgm:pt modelId="{F3EC348D-71A1-0847-9E3C-6976318BB113}">
      <dgm:prSet phldrT="[Text]"/>
      <dgm:spPr/>
      <dgm:t>
        <a:bodyPr/>
        <a:lstStyle/>
        <a:p>
          <a:r>
            <a:rPr lang="en-US" dirty="0"/>
            <a:t>Hypertriglyceridemia</a:t>
          </a:r>
        </a:p>
      </dgm:t>
    </dgm:pt>
    <dgm:pt modelId="{98314193-B686-644D-B7EC-2A72D102D86E}" type="parTrans" cxnId="{A9BC00B9-372F-7E4E-8E8B-1EACEFF54785}">
      <dgm:prSet/>
      <dgm:spPr/>
      <dgm:t>
        <a:bodyPr/>
        <a:lstStyle/>
        <a:p>
          <a:endParaRPr lang="en-US"/>
        </a:p>
      </dgm:t>
    </dgm:pt>
    <dgm:pt modelId="{9DDC9080-8388-F74A-80BE-E5EF5D5963CE}" type="sibTrans" cxnId="{A9BC00B9-372F-7E4E-8E8B-1EACEFF54785}">
      <dgm:prSet/>
      <dgm:spPr/>
      <dgm:t>
        <a:bodyPr/>
        <a:lstStyle/>
        <a:p>
          <a:endParaRPr lang="en-US"/>
        </a:p>
      </dgm:t>
    </dgm:pt>
    <dgm:pt modelId="{8B6DE7B7-8C67-1C45-8E0D-87D770194029}">
      <dgm:prSet phldrT="[Text]" custT="1"/>
      <dgm:spPr/>
      <dgm:t>
        <a:bodyPr/>
        <a:lstStyle/>
        <a:p>
          <a:pPr rtl="0"/>
          <a:r>
            <a:rPr lang="en-US" sz="2000" b="1" dirty="0"/>
            <a:t>Mechanism </a:t>
          </a:r>
        </a:p>
      </dgm:t>
    </dgm:pt>
    <dgm:pt modelId="{BB595522-A973-8E45-B69D-0A27ED567BDB}" type="parTrans" cxnId="{E8150A6F-574D-744C-8C7D-10534081245C}">
      <dgm:prSet/>
      <dgm:spPr/>
      <dgm:t>
        <a:bodyPr/>
        <a:lstStyle/>
        <a:p>
          <a:endParaRPr lang="en-US"/>
        </a:p>
      </dgm:t>
    </dgm:pt>
    <dgm:pt modelId="{C6D8EFAE-6557-5D4B-A31F-BFEFE695AF24}" type="sibTrans" cxnId="{E8150A6F-574D-744C-8C7D-10534081245C}">
      <dgm:prSet/>
      <dgm:spPr/>
      <dgm:t>
        <a:bodyPr/>
        <a:lstStyle/>
        <a:p>
          <a:endParaRPr lang="en-US"/>
        </a:p>
      </dgm:t>
    </dgm:pt>
    <dgm:pt modelId="{A9A58050-C093-2742-BA6F-50EB95C59C02}">
      <dgm:prSet phldrT="[Text]"/>
      <dgm:spPr/>
      <dgm:t>
        <a:bodyPr/>
        <a:lstStyle/>
        <a:p>
          <a:r>
            <a:rPr lang="en-US" dirty="0"/>
            <a:t>Alterations in the liver metabolism of the lipid emulsion</a:t>
          </a:r>
          <a:r>
            <a:rPr lang="en-US" dirty="0">
              <a:sym typeface="Wingdings" pitchFamily="2" charset="2"/>
            </a:rPr>
            <a:t> </a:t>
          </a:r>
          <a:r>
            <a:rPr lang="en-US" dirty="0"/>
            <a:t>accumulation of ketone bodies &amp; lactate</a:t>
          </a:r>
        </a:p>
      </dgm:t>
    </dgm:pt>
    <dgm:pt modelId="{81DB9F0A-AD93-0848-888D-D1B75EB8CD98}" type="parTrans" cxnId="{D2004B6D-44C6-A748-B140-96E3D4654905}">
      <dgm:prSet/>
      <dgm:spPr/>
      <dgm:t>
        <a:bodyPr/>
        <a:lstStyle/>
        <a:p>
          <a:endParaRPr lang="en-US"/>
        </a:p>
      </dgm:t>
    </dgm:pt>
    <dgm:pt modelId="{DD124E86-0BCA-CF4A-AC39-C8559730585E}" type="sibTrans" cxnId="{D2004B6D-44C6-A748-B140-96E3D4654905}">
      <dgm:prSet/>
      <dgm:spPr/>
      <dgm:t>
        <a:bodyPr/>
        <a:lstStyle/>
        <a:p>
          <a:endParaRPr lang="en-US"/>
        </a:p>
      </dgm:t>
    </dgm:pt>
    <dgm:pt modelId="{B34CF546-189C-2443-AA0F-32B20F9C779A}">
      <dgm:prSet/>
      <dgm:spPr/>
      <dgm:t>
        <a:bodyPr/>
        <a:lstStyle/>
        <a:p>
          <a:r>
            <a:rPr lang="en-US" dirty="0"/>
            <a:t>Disruptions in the mitochondrial respiratory chain and inhibition of oxidative phosphorylation.</a:t>
          </a:r>
        </a:p>
      </dgm:t>
    </dgm:pt>
    <dgm:pt modelId="{457FC487-1777-6D4B-B4DD-6B623F6EE10A}" type="parTrans" cxnId="{DFDD9BED-3901-CB44-B390-9CCDB828CAAB}">
      <dgm:prSet/>
      <dgm:spPr/>
      <dgm:t>
        <a:bodyPr/>
        <a:lstStyle/>
        <a:p>
          <a:endParaRPr lang="en-US"/>
        </a:p>
      </dgm:t>
    </dgm:pt>
    <dgm:pt modelId="{FB989F26-FBE2-9840-92F7-FC13136A36AC}" type="sibTrans" cxnId="{DFDD9BED-3901-CB44-B390-9CCDB828CAAB}">
      <dgm:prSet/>
      <dgm:spPr/>
      <dgm:t>
        <a:bodyPr/>
        <a:lstStyle/>
        <a:p>
          <a:endParaRPr lang="en-US"/>
        </a:p>
      </dgm:t>
    </dgm:pt>
    <dgm:pt modelId="{7D972402-9522-414B-B6E0-AEFC8F845FF4}">
      <dgm:prSet phldrT="[Text]"/>
      <dgm:spPr/>
      <dgm:t>
        <a:bodyPr/>
        <a:lstStyle/>
        <a:p>
          <a:r>
            <a:rPr lang="en-US" dirty="0"/>
            <a:t>Acute liver failure</a:t>
          </a:r>
        </a:p>
      </dgm:t>
    </dgm:pt>
    <dgm:pt modelId="{4E01CC52-5ECC-4D41-ABA0-78BD692920D9}" type="parTrans" cxnId="{A6BB85B7-56CD-E441-9CE6-F1AF1D0D3113}">
      <dgm:prSet/>
      <dgm:spPr/>
      <dgm:t>
        <a:bodyPr/>
        <a:lstStyle/>
        <a:p>
          <a:endParaRPr lang="en-US"/>
        </a:p>
      </dgm:t>
    </dgm:pt>
    <dgm:pt modelId="{3788FE53-177E-934E-861D-1003E8F7BF81}" type="sibTrans" cxnId="{A6BB85B7-56CD-E441-9CE6-F1AF1D0D3113}">
      <dgm:prSet/>
      <dgm:spPr/>
      <dgm:t>
        <a:bodyPr/>
        <a:lstStyle/>
        <a:p>
          <a:endParaRPr lang="en-US"/>
        </a:p>
      </dgm:t>
    </dgm:pt>
    <dgm:pt modelId="{662D764B-6063-3547-B77A-0C3E10E4868D}">
      <dgm:prSet/>
      <dgm:spPr/>
      <dgm:t>
        <a:bodyPr/>
        <a:lstStyle/>
        <a:p>
          <a:r>
            <a:rPr lang="en-US" dirty="0"/>
            <a:t>Hyperkalemia</a:t>
          </a:r>
        </a:p>
      </dgm:t>
    </dgm:pt>
    <dgm:pt modelId="{908AB740-4CB4-6149-B469-35ECEB1F6116}" type="parTrans" cxnId="{0329C89F-7601-D54C-AF7D-3D3443EA11C7}">
      <dgm:prSet/>
      <dgm:spPr/>
      <dgm:t>
        <a:bodyPr/>
        <a:lstStyle/>
        <a:p>
          <a:endParaRPr lang="en-US"/>
        </a:p>
      </dgm:t>
    </dgm:pt>
    <dgm:pt modelId="{8C4A37D5-842C-F64C-923A-44BB0720156B}" type="sibTrans" cxnId="{0329C89F-7601-D54C-AF7D-3D3443EA11C7}">
      <dgm:prSet/>
      <dgm:spPr/>
      <dgm:t>
        <a:bodyPr/>
        <a:lstStyle/>
        <a:p>
          <a:endParaRPr lang="en-US"/>
        </a:p>
      </dgm:t>
    </dgm:pt>
    <dgm:pt modelId="{7657FB93-A90A-7C45-B783-182456912749}">
      <dgm:prSet phldrT="[Text]"/>
      <dgm:spPr/>
      <dgm:t>
        <a:bodyPr/>
        <a:lstStyle/>
        <a:p>
          <a:r>
            <a:rPr lang="en-US" dirty="0"/>
            <a:t>Acute renal failure</a:t>
          </a:r>
        </a:p>
      </dgm:t>
    </dgm:pt>
    <dgm:pt modelId="{A28735C7-58DE-6E4C-A984-C4FAD199147E}" type="parTrans" cxnId="{25335CD0-AA45-5D4F-9BEA-D8F2E58444ED}">
      <dgm:prSet/>
      <dgm:spPr/>
      <dgm:t>
        <a:bodyPr/>
        <a:lstStyle/>
        <a:p>
          <a:endParaRPr lang="en-US"/>
        </a:p>
      </dgm:t>
    </dgm:pt>
    <dgm:pt modelId="{EA935F54-D08E-8444-A8D2-6C9660776FC0}" type="sibTrans" cxnId="{25335CD0-AA45-5D4F-9BEA-D8F2E58444ED}">
      <dgm:prSet/>
      <dgm:spPr/>
      <dgm:t>
        <a:bodyPr/>
        <a:lstStyle/>
        <a:p>
          <a:endParaRPr lang="en-US"/>
        </a:p>
      </dgm:t>
    </dgm:pt>
    <dgm:pt modelId="{31C73E50-D9A8-F94B-86CA-8B99DF78A565}">
      <dgm:prSet phldrT="[Text]"/>
      <dgm:spPr/>
      <dgm:t>
        <a:bodyPr/>
        <a:lstStyle/>
        <a:p>
          <a:r>
            <a:rPr lang="en-US" dirty="0"/>
            <a:t>Cardiac arrhythmias</a:t>
          </a:r>
        </a:p>
      </dgm:t>
    </dgm:pt>
    <dgm:pt modelId="{7D5E7CCE-52B7-3648-B08E-EF1E236B2755}" type="parTrans" cxnId="{61D98515-F597-0E4D-80B5-AAE304183E07}">
      <dgm:prSet/>
      <dgm:spPr/>
      <dgm:t>
        <a:bodyPr/>
        <a:lstStyle/>
        <a:p>
          <a:endParaRPr lang="en-US"/>
        </a:p>
      </dgm:t>
    </dgm:pt>
    <dgm:pt modelId="{CD9ADA18-A9BA-8345-8CCE-F376A0A42124}" type="sibTrans" cxnId="{61D98515-F597-0E4D-80B5-AAE304183E07}">
      <dgm:prSet/>
      <dgm:spPr/>
      <dgm:t>
        <a:bodyPr/>
        <a:lstStyle/>
        <a:p>
          <a:endParaRPr lang="en-US"/>
        </a:p>
      </dgm:t>
    </dgm:pt>
    <dgm:pt modelId="{73F39D72-7FDE-004C-B295-4238A81871D4}">
      <dgm:prSet/>
      <dgm:spPr/>
      <dgm:t>
        <a:bodyPr/>
        <a:lstStyle/>
        <a:p>
          <a:r>
            <a:rPr lang="en-US" dirty="0"/>
            <a:t>Rhabdomyolysis</a:t>
          </a:r>
        </a:p>
      </dgm:t>
    </dgm:pt>
    <dgm:pt modelId="{316D24EC-38D0-D042-A2DC-DFDF78CF50A0}" type="parTrans" cxnId="{8CD8882D-0202-4B48-9002-4C070CEBA8C5}">
      <dgm:prSet/>
      <dgm:spPr/>
      <dgm:t>
        <a:bodyPr/>
        <a:lstStyle/>
        <a:p>
          <a:endParaRPr lang="en-US"/>
        </a:p>
      </dgm:t>
    </dgm:pt>
    <dgm:pt modelId="{C4E3D2CE-DB90-8741-A110-BF49E5AE57E7}" type="sibTrans" cxnId="{8CD8882D-0202-4B48-9002-4C070CEBA8C5}">
      <dgm:prSet/>
      <dgm:spPr/>
      <dgm:t>
        <a:bodyPr/>
        <a:lstStyle/>
        <a:p>
          <a:endParaRPr lang="en-US"/>
        </a:p>
      </dgm:t>
    </dgm:pt>
    <dgm:pt modelId="{4563949F-71B7-2440-8F71-8969CEAD98ED}">
      <dgm:prSet/>
      <dgm:spPr/>
      <dgm:t>
        <a:bodyPr/>
        <a:lstStyle/>
        <a:p>
          <a:r>
            <a:rPr lang="en-US" dirty="0"/>
            <a:t>Myoglobinuria</a:t>
          </a:r>
        </a:p>
      </dgm:t>
    </dgm:pt>
    <dgm:pt modelId="{E134B9D9-7EFD-3942-B887-1DA897EC3E58}" type="parTrans" cxnId="{358FFE8A-CF25-6C4E-B0D8-7EF546C44FAE}">
      <dgm:prSet/>
      <dgm:spPr/>
      <dgm:t>
        <a:bodyPr/>
        <a:lstStyle/>
        <a:p>
          <a:endParaRPr lang="en-US"/>
        </a:p>
      </dgm:t>
    </dgm:pt>
    <dgm:pt modelId="{41E05E49-227A-E641-878F-5895FBB5A38C}" type="sibTrans" cxnId="{358FFE8A-CF25-6C4E-B0D8-7EF546C44FAE}">
      <dgm:prSet/>
      <dgm:spPr/>
      <dgm:t>
        <a:bodyPr/>
        <a:lstStyle/>
        <a:p>
          <a:endParaRPr lang="en-US"/>
        </a:p>
      </dgm:t>
    </dgm:pt>
    <dgm:pt modelId="{88DF93F6-0CD5-2C40-975E-A9BA2A5B1D6A}">
      <dgm:prSet/>
      <dgm:spPr/>
      <dgm:t>
        <a:bodyPr/>
        <a:lstStyle/>
        <a:p>
          <a:r>
            <a:rPr lang="en-US" dirty="0"/>
            <a:t>Elevated creatine kinase conc.</a:t>
          </a:r>
        </a:p>
      </dgm:t>
    </dgm:pt>
    <dgm:pt modelId="{8EE11983-B400-C64A-8A53-8D0CDF9BDF06}" type="parTrans" cxnId="{A95BC6FC-D62C-A44A-B72A-8273905EB0A1}">
      <dgm:prSet/>
      <dgm:spPr/>
      <dgm:t>
        <a:bodyPr/>
        <a:lstStyle/>
        <a:p>
          <a:endParaRPr lang="en-US"/>
        </a:p>
      </dgm:t>
    </dgm:pt>
    <dgm:pt modelId="{896A67B0-CF3A-3B4C-A51B-08B6B830008C}" type="sibTrans" cxnId="{A95BC6FC-D62C-A44A-B72A-8273905EB0A1}">
      <dgm:prSet/>
      <dgm:spPr/>
      <dgm:t>
        <a:bodyPr/>
        <a:lstStyle/>
        <a:p>
          <a:endParaRPr lang="en-US"/>
        </a:p>
      </dgm:t>
    </dgm:pt>
    <dgm:pt modelId="{A89452FF-2F41-8840-9578-A31694778023}">
      <dgm:prSet phldrT="[Text]"/>
      <dgm:spPr/>
      <dgm:t>
        <a:bodyPr/>
        <a:lstStyle/>
        <a:p>
          <a:r>
            <a:rPr lang="en-US" b="0" i="0" dirty="0"/>
            <a:t>PRIS-associated mortality rate of 36.8%</a:t>
          </a:r>
          <a:endParaRPr lang="en-US" dirty="0"/>
        </a:p>
      </dgm:t>
    </dgm:pt>
    <dgm:pt modelId="{5489F1D7-5CF2-7845-BB21-29AE6677B26C}" type="parTrans" cxnId="{4416A077-A7F0-F642-AED7-B760F13D70BD}">
      <dgm:prSet/>
      <dgm:spPr/>
      <dgm:t>
        <a:bodyPr/>
        <a:lstStyle/>
        <a:p>
          <a:endParaRPr lang="en-US"/>
        </a:p>
      </dgm:t>
    </dgm:pt>
    <dgm:pt modelId="{101861F9-C17C-6344-9559-D3EFAF5BA72D}" type="sibTrans" cxnId="{4416A077-A7F0-F642-AED7-B760F13D70BD}">
      <dgm:prSet/>
      <dgm:spPr/>
      <dgm:t>
        <a:bodyPr/>
        <a:lstStyle/>
        <a:p>
          <a:endParaRPr lang="en-US"/>
        </a:p>
      </dgm:t>
    </dgm:pt>
    <dgm:pt modelId="{267E2331-6E51-414A-B5B4-0BEC4C8EEFCE}">
      <dgm:prSet phldrT="[Text]"/>
      <dgm:spPr/>
      <dgm:t>
        <a:bodyPr/>
        <a:lstStyle/>
        <a:p>
          <a:r>
            <a:rPr lang="en-US" dirty="0"/>
            <a:t>Metabolic acidosis</a:t>
          </a:r>
        </a:p>
      </dgm:t>
    </dgm:pt>
    <dgm:pt modelId="{E801073B-49F6-894F-8585-5CD534941404}" type="parTrans" cxnId="{1674DDB1-0A70-B041-8302-EE8035EE975B}">
      <dgm:prSet/>
      <dgm:spPr/>
      <dgm:t>
        <a:bodyPr/>
        <a:lstStyle/>
        <a:p>
          <a:endParaRPr lang="en-US"/>
        </a:p>
      </dgm:t>
    </dgm:pt>
    <dgm:pt modelId="{79689929-5346-1045-8B3E-8D2CC6A75D0B}" type="sibTrans" cxnId="{1674DDB1-0A70-B041-8302-EE8035EE975B}">
      <dgm:prSet/>
      <dgm:spPr/>
      <dgm:t>
        <a:bodyPr/>
        <a:lstStyle/>
        <a:p>
          <a:endParaRPr lang="en-US"/>
        </a:p>
      </dgm:t>
    </dgm:pt>
    <dgm:pt modelId="{60842642-ADF2-8E44-ACFB-B38ABD054702}" type="pres">
      <dgm:prSet presAssocID="{75DABE30-0688-3548-877A-0A5367FA913C}" presName="Name0" presStyleCnt="0">
        <dgm:presLayoutVars>
          <dgm:dir/>
          <dgm:animLvl val="lvl"/>
          <dgm:resizeHandles val="exact"/>
        </dgm:presLayoutVars>
      </dgm:prSet>
      <dgm:spPr/>
    </dgm:pt>
    <dgm:pt modelId="{F93EF93F-2175-CE48-BFA0-AF3EE8341766}" type="pres">
      <dgm:prSet presAssocID="{02F9D3D7-3A10-7F47-9C61-D74FEE1246B6}" presName="composite" presStyleCnt="0"/>
      <dgm:spPr/>
    </dgm:pt>
    <dgm:pt modelId="{A2CD3B3D-76CA-6A4B-AA9A-9DE9B8C753AB}" type="pres">
      <dgm:prSet presAssocID="{02F9D3D7-3A10-7F47-9C61-D74FEE1246B6}" presName="parTx" presStyleLbl="alignNode1" presStyleIdx="0" presStyleCnt="4">
        <dgm:presLayoutVars>
          <dgm:chMax val="0"/>
          <dgm:chPref val="0"/>
          <dgm:bulletEnabled val="1"/>
        </dgm:presLayoutVars>
      </dgm:prSet>
      <dgm:spPr/>
    </dgm:pt>
    <dgm:pt modelId="{493E0661-7EF4-1A47-B5EA-366B1B8A5055}" type="pres">
      <dgm:prSet presAssocID="{02F9D3D7-3A10-7F47-9C61-D74FEE1246B6}" presName="desTx" presStyleLbl="alignAccFollowNode1" presStyleIdx="0" presStyleCnt="4">
        <dgm:presLayoutVars>
          <dgm:bulletEnabled val="1"/>
        </dgm:presLayoutVars>
      </dgm:prSet>
      <dgm:spPr/>
    </dgm:pt>
    <dgm:pt modelId="{DC6E4C14-F219-1541-96C1-126A0D2F8C20}" type="pres">
      <dgm:prSet presAssocID="{2466F7E8-0634-EB4A-9873-E42A7536DF78}" presName="space" presStyleCnt="0"/>
      <dgm:spPr/>
    </dgm:pt>
    <dgm:pt modelId="{9BB6D9F9-2D08-2D43-BDEA-9D5B049AD44E}" type="pres">
      <dgm:prSet presAssocID="{8B6DE7B7-8C67-1C45-8E0D-87D770194029}" presName="composite" presStyleCnt="0"/>
      <dgm:spPr/>
    </dgm:pt>
    <dgm:pt modelId="{7C6D08A4-D7F9-7347-8D83-46E01B60DC03}" type="pres">
      <dgm:prSet presAssocID="{8B6DE7B7-8C67-1C45-8E0D-87D770194029}" presName="parTx" presStyleLbl="alignNode1" presStyleIdx="1" presStyleCnt="4">
        <dgm:presLayoutVars>
          <dgm:chMax val="0"/>
          <dgm:chPref val="0"/>
          <dgm:bulletEnabled val="1"/>
        </dgm:presLayoutVars>
      </dgm:prSet>
      <dgm:spPr/>
    </dgm:pt>
    <dgm:pt modelId="{1FA702D8-8939-5343-86E1-5994BAE3DA29}" type="pres">
      <dgm:prSet presAssocID="{8B6DE7B7-8C67-1C45-8E0D-87D770194029}" presName="desTx" presStyleLbl="alignAccFollowNode1" presStyleIdx="1" presStyleCnt="4">
        <dgm:presLayoutVars>
          <dgm:bulletEnabled val="1"/>
        </dgm:presLayoutVars>
      </dgm:prSet>
      <dgm:spPr/>
    </dgm:pt>
    <dgm:pt modelId="{3F055F08-AC4F-554E-81CD-582BF254ACD8}" type="pres">
      <dgm:prSet presAssocID="{C6D8EFAE-6557-5D4B-A31F-BFEFE695AF24}" presName="space" presStyleCnt="0"/>
      <dgm:spPr/>
    </dgm:pt>
    <dgm:pt modelId="{C051595C-1D3C-5442-8CE7-80CEE1E174EF}" type="pres">
      <dgm:prSet presAssocID="{D9CD4D7E-BB44-7E46-BC34-8496D69B59CB}" presName="composite" presStyleCnt="0"/>
      <dgm:spPr/>
    </dgm:pt>
    <dgm:pt modelId="{17105B82-A1BD-8D49-8367-CAE9153E6A2F}" type="pres">
      <dgm:prSet presAssocID="{D9CD4D7E-BB44-7E46-BC34-8496D69B59CB}" presName="parTx" presStyleLbl="alignNode1" presStyleIdx="2" presStyleCnt="4">
        <dgm:presLayoutVars>
          <dgm:chMax val="0"/>
          <dgm:chPref val="0"/>
          <dgm:bulletEnabled val="1"/>
        </dgm:presLayoutVars>
      </dgm:prSet>
      <dgm:spPr/>
    </dgm:pt>
    <dgm:pt modelId="{99DA0127-1F71-C14B-9868-7A5B21DD87E6}" type="pres">
      <dgm:prSet presAssocID="{D9CD4D7E-BB44-7E46-BC34-8496D69B59CB}" presName="desTx" presStyleLbl="alignAccFollowNode1" presStyleIdx="2" presStyleCnt="4">
        <dgm:presLayoutVars>
          <dgm:bulletEnabled val="1"/>
        </dgm:presLayoutVars>
      </dgm:prSet>
      <dgm:spPr/>
    </dgm:pt>
    <dgm:pt modelId="{3DAEF03D-D136-404D-8285-D48870CAF7F2}" type="pres">
      <dgm:prSet presAssocID="{3DDD901B-9E6B-F340-923D-CB9E4BE32377}" presName="space" presStyleCnt="0"/>
      <dgm:spPr/>
    </dgm:pt>
    <dgm:pt modelId="{74AECB91-37F6-2E4C-9E4E-35964EBF65DA}" type="pres">
      <dgm:prSet presAssocID="{77E7A469-3D1C-B24A-A331-66D854371C0F}" presName="composite" presStyleCnt="0"/>
      <dgm:spPr/>
    </dgm:pt>
    <dgm:pt modelId="{A21EAFE0-6CD6-2F4C-9A90-1EF062AAA9E8}" type="pres">
      <dgm:prSet presAssocID="{77E7A469-3D1C-B24A-A331-66D854371C0F}" presName="parTx" presStyleLbl="alignNode1" presStyleIdx="3" presStyleCnt="4">
        <dgm:presLayoutVars>
          <dgm:chMax val="0"/>
          <dgm:chPref val="0"/>
          <dgm:bulletEnabled val="1"/>
        </dgm:presLayoutVars>
      </dgm:prSet>
      <dgm:spPr/>
    </dgm:pt>
    <dgm:pt modelId="{B10BEE11-E301-4740-B90A-01AA04C85B95}" type="pres">
      <dgm:prSet presAssocID="{77E7A469-3D1C-B24A-A331-66D854371C0F}" presName="desTx" presStyleLbl="alignAccFollowNode1" presStyleIdx="3" presStyleCnt="4">
        <dgm:presLayoutVars>
          <dgm:bulletEnabled val="1"/>
        </dgm:presLayoutVars>
      </dgm:prSet>
      <dgm:spPr/>
    </dgm:pt>
  </dgm:ptLst>
  <dgm:cxnLst>
    <dgm:cxn modelId="{8F7E2606-FF3F-3A48-A56A-B45A19E31E67}" srcId="{75DABE30-0688-3548-877A-0A5367FA913C}" destId="{02F9D3D7-3A10-7F47-9C61-D74FEE1246B6}" srcOrd="0" destOrd="0" parTransId="{7D79594B-5C07-C34F-997F-7839573B7ADE}" sibTransId="{2466F7E8-0634-EB4A-9873-E42A7536DF78}"/>
    <dgm:cxn modelId="{C962A114-45D3-6B45-B18A-59C45499B1B9}" type="presOf" srcId="{77E7A469-3D1C-B24A-A331-66D854371C0F}" destId="{A21EAFE0-6CD6-2F4C-9A90-1EF062AAA9E8}" srcOrd="0" destOrd="0" presId="urn:microsoft.com/office/officeart/2005/8/layout/hList1"/>
    <dgm:cxn modelId="{61D98515-F597-0E4D-80B5-AAE304183E07}" srcId="{77E7A469-3D1C-B24A-A331-66D854371C0F}" destId="{31C73E50-D9A8-F94B-86CA-8B99DF78A565}" srcOrd="3" destOrd="0" parTransId="{7D5E7CCE-52B7-3648-B08E-EF1E236B2755}" sibTransId="{CD9ADA18-A9BA-8345-8CCE-F376A0A42124}"/>
    <dgm:cxn modelId="{18C5F51F-5AA7-AE42-A23F-58905F7070CA}" type="presOf" srcId="{02F9D3D7-3A10-7F47-9C61-D74FEE1246B6}" destId="{A2CD3B3D-76CA-6A4B-AA9A-9DE9B8C753AB}" srcOrd="0" destOrd="0" presId="urn:microsoft.com/office/officeart/2005/8/layout/hList1"/>
    <dgm:cxn modelId="{F654D120-52D1-E64D-91E6-BF43BF9F5F8D}" type="presOf" srcId="{06DABF70-7B7A-2249-A4A4-49D1AC39C03C}" destId="{493E0661-7EF4-1A47-B5EA-366B1B8A5055}" srcOrd="0" destOrd="0" presId="urn:microsoft.com/office/officeart/2005/8/layout/hList1"/>
    <dgm:cxn modelId="{8CD8882D-0202-4B48-9002-4C070CEBA8C5}" srcId="{77E7A469-3D1C-B24A-A331-66D854371C0F}" destId="{73F39D72-7FDE-004C-B295-4238A81871D4}" srcOrd="4" destOrd="0" parTransId="{316D24EC-38D0-D042-A2DC-DFDF78CF50A0}" sibTransId="{C4E3D2CE-DB90-8741-A110-BF49E5AE57E7}"/>
    <dgm:cxn modelId="{00963332-39EE-474C-92E2-7A2295EFD7D2}" type="presOf" srcId="{267E2331-6E51-414A-B5B4-0BEC4C8EEFCE}" destId="{B10BEE11-E301-4740-B90A-01AA04C85B95}" srcOrd="0" destOrd="1" presId="urn:microsoft.com/office/officeart/2005/8/layout/hList1"/>
    <dgm:cxn modelId="{800BF333-DB5C-6A40-B81B-E06CD3F95276}" type="presOf" srcId="{8B6DE7B7-8C67-1C45-8E0D-87D770194029}" destId="{7C6D08A4-D7F9-7347-8D83-46E01B60DC03}" srcOrd="0" destOrd="0" presId="urn:microsoft.com/office/officeart/2005/8/layout/hList1"/>
    <dgm:cxn modelId="{435DED39-B696-354B-980C-E82BA7CD689F}" type="presOf" srcId="{73F39D72-7FDE-004C-B295-4238A81871D4}" destId="{B10BEE11-E301-4740-B90A-01AA04C85B95}" srcOrd="0" destOrd="4" presId="urn:microsoft.com/office/officeart/2005/8/layout/hList1"/>
    <dgm:cxn modelId="{79ACAA41-D0D7-6D44-86D0-133312E4E057}" type="presOf" srcId="{662D764B-6063-3547-B77A-0C3E10E4868D}" destId="{B10BEE11-E301-4740-B90A-01AA04C85B95}" srcOrd="0" destOrd="6" presId="urn:microsoft.com/office/officeart/2005/8/layout/hList1"/>
    <dgm:cxn modelId="{7D8C0A69-9E1B-0549-BF9E-0AD59AD9103E}" type="presOf" srcId="{88DF93F6-0CD5-2C40-975E-A9BA2A5B1D6A}" destId="{B10BEE11-E301-4740-B90A-01AA04C85B95}" srcOrd="0" destOrd="7" presId="urn:microsoft.com/office/officeart/2005/8/layout/hList1"/>
    <dgm:cxn modelId="{4B2BD56C-13F4-7A41-9D83-EA10542A33C1}" type="presOf" srcId="{4563949F-71B7-2440-8F71-8969CEAD98ED}" destId="{B10BEE11-E301-4740-B90A-01AA04C85B95}" srcOrd="0" destOrd="5" presId="urn:microsoft.com/office/officeart/2005/8/layout/hList1"/>
    <dgm:cxn modelId="{D2004B6D-44C6-A748-B140-96E3D4654905}" srcId="{8B6DE7B7-8C67-1C45-8E0D-87D770194029}" destId="{A9A58050-C093-2742-BA6F-50EB95C59C02}" srcOrd="0" destOrd="0" parTransId="{81DB9F0A-AD93-0848-888D-D1B75EB8CD98}" sibTransId="{DD124E86-0BCA-CF4A-AC39-C8559730585E}"/>
    <dgm:cxn modelId="{9C0AEC4E-8F9B-654F-A111-31FD89A7DBAE}" srcId="{75DABE30-0688-3548-877A-0A5367FA913C}" destId="{D9CD4D7E-BB44-7E46-BC34-8496D69B59CB}" srcOrd="2" destOrd="0" parTransId="{50592059-6EA5-464F-B09F-4DB9F8B25BEB}" sibTransId="{3DDD901B-9E6B-F340-923D-CB9E4BE32377}"/>
    <dgm:cxn modelId="{E8150A6F-574D-744C-8C7D-10534081245C}" srcId="{75DABE30-0688-3548-877A-0A5367FA913C}" destId="{8B6DE7B7-8C67-1C45-8E0D-87D770194029}" srcOrd="1" destOrd="0" parTransId="{BB595522-A973-8E45-B69D-0A27ED567BDB}" sibTransId="{C6D8EFAE-6557-5D4B-A31F-BFEFE695AF24}"/>
    <dgm:cxn modelId="{F5094A4F-7959-E74B-8A41-5D3189D18869}" type="presOf" srcId="{D9CD4D7E-BB44-7E46-BC34-8496D69B59CB}" destId="{17105B82-A1BD-8D49-8367-CAE9153E6A2F}" srcOrd="0" destOrd="0" presId="urn:microsoft.com/office/officeart/2005/8/layout/hList1"/>
    <dgm:cxn modelId="{4416A077-A7F0-F642-AED7-B760F13D70BD}" srcId="{02F9D3D7-3A10-7F47-9C61-D74FEE1246B6}" destId="{A89452FF-2F41-8840-9578-A31694778023}" srcOrd="1" destOrd="0" parTransId="{5489F1D7-5CF2-7845-BB21-29AE6677B26C}" sibTransId="{101861F9-C17C-6344-9559-D3EFAF5BA72D}"/>
    <dgm:cxn modelId="{9D7FFE59-E030-214F-8886-F0DF20CF9975}" type="presOf" srcId="{7657FB93-A90A-7C45-B783-182456912749}" destId="{B10BEE11-E301-4740-B90A-01AA04C85B95}" srcOrd="0" destOrd="2" presId="urn:microsoft.com/office/officeart/2005/8/layout/hList1"/>
    <dgm:cxn modelId="{358FFE8A-CF25-6C4E-B0D8-7EF546C44FAE}" srcId="{77E7A469-3D1C-B24A-A331-66D854371C0F}" destId="{4563949F-71B7-2440-8F71-8969CEAD98ED}" srcOrd="5" destOrd="0" parTransId="{E134B9D9-7EFD-3942-B887-1DA897EC3E58}" sibTransId="{41E05E49-227A-E641-878F-5895FBB5A38C}"/>
    <dgm:cxn modelId="{65B1D293-1428-F54F-8A4B-D724F185D2A5}" type="presOf" srcId="{19A96805-B1C9-B841-8D90-49D962CDD15A}" destId="{99DA0127-1F71-C14B-9868-7A5B21DD87E6}" srcOrd="0" destOrd="0" presId="urn:microsoft.com/office/officeart/2005/8/layout/hList1"/>
    <dgm:cxn modelId="{98514E94-02AD-5C41-8EAD-C47C47B6D1F1}" srcId="{75DABE30-0688-3548-877A-0A5367FA913C}" destId="{77E7A469-3D1C-B24A-A331-66D854371C0F}" srcOrd="3" destOrd="0" parTransId="{E6CC3F3E-8281-8C4D-850B-A4DE9D775A2F}" sibTransId="{B07A8750-9ADC-8149-A865-8EDC173A211A}"/>
    <dgm:cxn modelId="{38CFD09C-41E8-9342-AF59-495B81173EE0}" srcId="{02F9D3D7-3A10-7F47-9C61-D74FEE1246B6}" destId="{06DABF70-7B7A-2249-A4A4-49D1AC39C03C}" srcOrd="0" destOrd="0" parTransId="{ABCB9F95-2CA7-F04F-A03D-0F5FC52C2C0C}" sibTransId="{3804729D-9879-8B4B-90B0-173459384B8A}"/>
    <dgm:cxn modelId="{7342869D-7077-234B-9615-86B8B7BE6B89}" type="presOf" srcId="{B34CF546-189C-2443-AA0F-32B20F9C779A}" destId="{1FA702D8-8939-5343-86E1-5994BAE3DA29}" srcOrd="0" destOrd="1" presId="urn:microsoft.com/office/officeart/2005/8/layout/hList1"/>
    <dgm:cxn modelId="{0329C89F-7601-D54C-AF7D-3D3443EA11C7}" srcId="{77E7A469-3D1C-B24A-A331-66D854371C0F}" destId="{662D764B-6063-3547-B77A-0C3E10E4868D}" srcOrd="6" destOrd="0" parTransId="{908AB740-4CB4-6149-B469-35ECEB1F6116}" sibTransId="{8C4A37D5-842C-F64C-923A-44BB0720156B}"/>
    <dgm:cxn modelId="{A31F51AA-9DA2-2A43-BD41-58410C348AAB}" type="presOf" srcId="{F3EC348D-71A1-0847-9E3C-6976318BB113}" destId="{B10BEE11-E301-4740-B90A-01AA04C85B95}" srcOrd="0" destOrd="0" presId="urn:microsoft.com/office/officeart/2005/8/layout/hList1"/>
    <dgm:cxn modelId="{1674DDB1-0A70-B041-8302-EE8035EE975B}" srcId="{77E7A469-3D1C-B24A-A331-66D854371C0F}" destId="{267E2331-6E51-414A-B5B4-0BEC4C8EEFCE}" srcOrd="1" destOrd="0" parTransId="{E801073B-49F6-894F-8585-5CD534941404}" sibTransId="{79689929-5346-1045-8B3E-8D2CC6A75D0B}"/>
    <dgm:cxn modelId="{A6BB85B7-56CD-E441-9CE6-F1AF1D0D3113}" srcId="{D9CD4D7E-BB44-7E46-BC34-8496D69B59CB}" destId="{7D972402-9522-414B-B6E0-AEFC8F845FF4}" srcOrd="1" destOrd="0" parTransId="{4E01CC52-5ECC-4D41-ABA0-78BD692920D9}" sibTransId="{3788FE53-177E-934E-861D-1003E8F7BF81}"/>
    <dgm:cxn modelId="{A9BC00B9-372F-7E4E-8E8B-1EACEFF54785}" srcId="{77E7A469-3D1C-B24A-A331-66D854371C0F}" destId="{F3EC348D-71A1-0847-9E3C-6976318BB113}" srcOrd="0" destOrd="0" parTransId="{98314193-B686-644D-B7EC-2A72D102D86E}" sibTransId="{9DDC9080-8388-F74A-80BE-E5EF5D5963CE}"/>
    <dgm:cxn modelId="{5C2190C7-40A2-3541-BD83-4D9132ECA754}" type="presOf" srcId="{A9A58050-C093-2742-BA6F-50EB95C59C02}" destId="{1FA702D8-8939-5343-86E1-5994BAE3DA29}" srcOrd="0" destOrd="0" presId="urn:microsoft.com/office/officeart/2005/8/layout/hList1"/>
    <dgm:cxn modelId="{EDA8FACE-85D3-CD4E-99D2-B2404954C8B1}" srcId="{D9CD4D7E-BB44-7E46-BC34-8496D69B59CB}" destId="{19A96805-B1C9-B841-8D90-49D962CDD15A}" srcOrd="0" destOrd="0" parTransId="{04ACE3D6-B79C-E346-AF8D-8CC72AB9BC1D}" sibTransId="{B1401AA2-6CBD-704D-8B84-48A69650E059}"/>
    <dgm:cxn modelId="{25335CD0-AA45-5D4F-9BEA-D8F2E58444ED}" srcId="{77E7A469-3D1C-B24A-A331-66D854371C0F}" destId="{7657FB93-A90A-7C45-B783-182456912749}" srcOrd="2" destOrd="0" parTransId="{A28735C7-58DE-6E4C-A984-C4FAD199147E}" sibTransId="{EA935F54-D08E-8444-A8D2-6C9660776FC0}"/>
    <dgm:cxn modelId="{D742B8D5-EFA4-BA46-B332-A32111F507A5}" type="presOf" srcId="{A89452FF-2F41-8840-9578-A31694778023}" destId="{493E0661-7EF4-1A47-B5EA-366B1B8A5055}" srcOrd="0" destOrd="1" presId="urn:microsoft.com/office/officeart/2005/8/layout/hList1"/>
    <dgm:cxn modelId="{83EB7ADF-938A-E74A-AE65-893122354DCA}" type="presOf" srcId="{7D972402-9522-414B-B6E0-AEFC8F845FF4}" destId="{99DA0127-1F71-C14B-9868-7A5B21DD87E6}" srcOrd="0" destOrd="1" presId="urn:microsoft.com/office/officeart/2005/8/layout/hList1"/>
    <dgm:cxn modelId="{448105E1-E4F7-3244-BD74-4619DF90EBA9}" type="presOf" srcId="{75DABE30-0688-3548-877A-0A5367FA913C}" destId="{60842642-ADF2-8E44-ACFB-B38ABD054702}" srcOrd="0" destOrd="0" presId="urn:microsoft.com/office/officeart/2005/8/layout/hList1"/>
    <dgm:cxn modelId="{0A9024EC-04BD-B942-A56C-4AF3BE0B6320}" type="presOf" srcId="{31C73E50-D9A8-F94B-86CA-8B99DF78A565}" destId="{B10BEE11-E301-4740-B90A-01AA04C85B95}" srcOrd="0" destOrd="3" presId="urn:microsoft.com/office/officeart/2005/8/layout/hList1"/>
    <dgm:cxn modelId="{DFDD9BED-3901-CB44-B390-9CCDB828CAAB}" srcId="{8B6DE7B7-8C67-1C45-8E0D-87D770194029}" destId="{B34CF546-189C-2443-AA0F-32B20F9C779A}" srcOrd="1" destOrd="0" parTransId="{457FC487-1777-6D4B-B4DD-6B623F6EE10A}" sibTransId="{FB989F26-FBE2-9840-92F7-FC13136A36AC}"/>
    <dgm:cxn modelId="{A95BC6FC-D62C-A44A-B72A-8273905EB0A1}" srcId="{77E7A469-3D1C-B24A-A331-66D854371C0F}" destId="{88DF93F6-0CD5-2C40-975E-A9BA2A5B1D6A}" srcOrd="7" destOrd="0" parTransId="{8EE11983-B400-C64A-8A53-8D0CDF9BDF06}" sibTransId="{896A67B0-CF3A-3B4C-A51B-08B6B830008C}"/>
    <dgm:cxn modelId="{98489A1E-80E9-374E-A68A-39F261DD90A5}" type="presParOf" srcId="{60842642-ADF2-8E44-ACFB-B38ABD054702}" destId="{F93EF93F-2175-CE48-BFA0-AF3EE8341766}" srcOrd="0" destOrd="0" presId="urn:microsoft.com/office/officeart/2005/8/layout/hList1"/>
    <dgm:cxn modelId="{B4F6865A-7870-9745-9803-3695969CBAEF}" type="presParOf" srcId="{F93EF93F-2175-CE48-BFA0-AF3EE8341766}" destId="{A2CD3B3D-76CA-6A4B-AA9A-9DE9B8C753AB}" srcOrd="0" destOrd="0" presId="urn:microsoft.com/office/officeart/2005/8/layout/hList1"/>
    <dgm:cxn modelId="{5F76FEE4-0B4D-7841-8683-B2ACADCDBCCC}" type="presParOf" srcId="{F93EF93F-2175-CE48-BFA0-AF3EE8341766}" destId="{493E0661-7EF4-1A47-B5EA-366B1B8A5055}" srcOrd="1" destOrd="0" presId="urn:microsoft.com/office/officeart/2005/8/layout/hList1"/>
    <dgm:cxn modelId="{735FAEA1-AE37-274E-82A3-AB1CF10729E3}" type="presParOf" srcId="{60842642-ADF2-8E44-ACFB-B38ABD054702}" destId="{DC6E4C14-F219-1541-96C1-126A0D2F8C20}" srcOrd="1" destOrd="0" presId="urn:microsoft.com/office/officeart/2005/8/layout/hList1"/>
    <dgm:cxn modelId="{3E54CB02-3C70-4744-B3F9-7D07CD22AC0F}" type="presParOf" srcId="{60842642-ADF2-8E44-ACFB-B38ABD054702}" destId="{9BB6D9F9-2D08-2D43-BDEA-9D5B049AD44E}" srcOrd="2" destOrd="0" presId="urn:microsoft.com/office/officeart/2005/8/layout/hList1"/>
    <dgm:cxn modelId="{FF7E0E14-B759-BC48-851D-677ADC12F95F}" type="presParOf" srcId="{9BB6D9F9-2D08-2D43-BDEA-9D5B049AD44E}" destId="{7C6D08A4-D7F9-7347-8D83-46E01B60DC03}" srcOrd="0" destOrd="0" presId="urn:microsoft.com/office/officeart/2005/8/layout/hList1"/>
    <dgm:cxn modelId="{54C9C164-0B5B-EB4A-A123-38E030B9ED26}" type="presParOf" srcId="{9BB6D9F9-2D08-2D43-BDEA-9D5B049AD44E}" destId="{1FA702D8-8939-5343-86E1-5994BAE3DA29}" srcOrd="1" destOrd="0" presId="urn:microsoft.com/office/officeart/2005/8/layout/hList1"/>
    <dgm:cxn modelId="{07CC4A94-B6CD-114E-BF6A-E2E41301F4C7}" type="presParOf" srcId="{60842642-ADF2-8E44-ACFB-B38ABD054702}" destId="{3F055F08-AC4F-554E-81CD-582BF254ACD8}" srcOrd="3" destOrd="0" presId="urn:microsoft.com/office/officeart/2005/8/layout/hList1"/>
    <dgm:cxn modelId="{B2AC88B5-5528-464A-B7A2-5EB59ECECCE6}" type="presParOf" srcId="{60842642-ADF2-8E44-ACFB-B38ABD054702}" destId="{C051595C-1D3C-5442-8CE7-80CEE1E174EF}" srcOrd="4" destOrd="0" presId="urn:microsoft.com/office/officeart/2005/8/layout/hList1"/>
    <dgm:cxn modelId="{CAB95DBD-5DFB-F949-8FA5-E3F47EADC5BE}" type="presParOf" srcId="{C051595C-1D3C-5442-8CE7-80CEE1E174EF}" destId="{17105B82-A1BD-8D49-8367-CAE9153E6A2F}" srcOrd="0" destOrd="0" presId="urn:microsoft.com/office/officeart/2005/8/layout/hList1"/>
    <dgm:cxn modelId="{8E965CA7-FDC6-2F4A-82AA-F1FD9E4C03F2}" type="presParOf" srcId="{C051595C-1D3C-5442-8CE7-80CEE1E174EF}" destId="{99DA0127-1F71-C14B-9868-7A5B21DD87E6}" srcOrd="1" destOrd="0" presId="urn:microsoft.com/office/officeart/2005/8/layout/hList1"/>
    <dgm:cxn modelId="{8A858439-B72E-7D47-9A21-8F0A06606855}" type="presParOf" srcId="{60842642-ADF2-8E44-ACFB-B38ABD054702}" destId="{3DAEF03D-D136-404D-8285-D48870CAF7F2}" srcOrd="5" destOrd="0" presId="urn:microsoft.com/office/officeart/2005/8/layout/hList1"/>
    <dgm:cxn modelId="{0A965621-A1BA-FE49-8CFF-351630AEB74D}" type="presParOf" srcId="{60842642-ADF2-8E44-ACFB-B38ABD054702}" destId="{74AECB91-37F6-2E4C-9E4E-35964EBF65DA}" srcOrd="6" destOrd="0" presId="urn:microsoft.com/office/officeart/2005/8/layout/hList1"/>
    <dgm:cxn modelId="{C2C49C2C-FB1E-9446-9938-625F02DBF6CD}" type="presParOf" srcId="{74AECB91-37F6-2E4C-9E4E-35964EBF65DA}" destId="{A21EAFE0-6CD6-2F4C-9A90-1EF062AAA9E8}" srcOrd="0" destOrd="0" presId="urn:microsoft.com/office/officeart/2005/8/layout/hList1"/>
    <dgm:cxn modelId="{B7943304-3740-D34B-8015-A6CDF1C9EF79}" type="presParOf" srcId="{74AECB91-37F6-2E4C-9E4E-35964EBF65DA}" destId="{B10BEE11-E301-4740-B90A-01AA04C85B9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D3EEF-95F0-47F8-A8A2-7861CB2B98C7}">
      <dsp:nvSpPr>
        <dsp:cNvPr id="0" name=""/>
        <dsp:cNvSpPr/>
      </dsp:nvSpPr>
      <dsp:spPr>
        <a:xfrm>
          <a:off x="198941" y="504790"/>
          <a:ext cx="4729019" cy="14778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0976"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Benzodiazepines</a:t>
          </a:r>
        </a:p>
      </dsp:txBody>
      <dsp:txXfrm>
        <a:off x="198941" y="504790"/>
        <a:ext cx="4729019" cy="1477818"/>
      </dsp:txXfrm>
    </dsp:sp>
    <dsp:sp modelId="{F99603E8-399C-4E3E-A3DA-0CFD47DA914B}">
      <dsp:nvSpPr>
        <dsp:cNvPr id="0" name=""/>
        <dsp:cNvSpPr/>
      </dsp:nvSpPr>
      <dsp:spPr>
        <a:xfrm>
          <a:off x="1898" y="291328"/>
          <a:ext cx="1034473" cy="155170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3E102C-D02F-47A0-A6AE-E7890A23B27F}">
      <dsp:nvSpPr>
        <dsp:cNvPr id="0" name=""/>
        <dsp:cNvSpPr/>
      </dsp:nvSpPr>
      <dsp:spPr>
        <a:xfrm>
          <a:off x="5327481" y="504790"/>
          <a:ext cx="4729019" cy="14778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0976"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Propofol</a:t>
          </a:r>
        </a:p>
      </dsp:txBody>
      <dsp:txXfrm>
        <a:off x="5327481" y="504790"/>
        <a:ext cx="4729019" cy="1477818"/>
      </dsp:txXfrm>
    </dsp:sp>
    <dsp:sp modelId="{503A6876-41E3-4C9D-ABB2-60FACDEB91EF}">
      <dsp:nvSpPr>
        <dsp:cNvPr id="0" name=""/>
        <dsp:cNvSpPr/>
      </dsp:nvSpPr>
      <dsp:spPr>
        <a:xfrm>
          <a:off x="5130439" y="291328"/>
          <a:ext cx="1034473" cy="155170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0B04D-2EDE-4C13-B8B7-40C1D7532A80}">
      <dsp:nvSpPr>
        <dsp:cNvPr id="0" name=""/>
        <dsp:cNvSpPr/>
      </dsp:nvSpPr>
      <dsp:spPr>
        <a:xfrm>
          <a:off x="198941" y="2365200"/>
          <a:ext cx="4729019" cy="14778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0976"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Dexmedetomidine</a:t>
          </a:r>
        </a:p>
      </dsp:txBody>
      <dsp:txXfrm>
        <a:off x="198941" y="2365200"/>
        <a:ext cx="4729019" cy="1477818"/>
      </dsp:txXfrm>
    </dsp:sp>
    <dsp:sp modelId="{BE3DBF03-8CAB-48D8-B9A2-BF622E5ED03F}">
      <dsp:nvSpPr>
        <dsp:cNvPr id="0" name=""/>
        <dsp:cNvSpPr/>
      </dsp:nvSpPr>
      <dsp:spPr>
        <a:xfrm>
          <a:off x="1898" y="2151737"/>
          <a:ext cx="1034473" cy="155170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8B805-9FF7-46CB-AA75-517BC969132E}">
      <dsp:nvSpPr>
        <dsp:cNvPr id="0" name=""/>
        <dsp:cNvSpPr/>
      </dsp:nvSpPr>
      <dsp:spPr>
        <a:xfrm>
          <a:off x="5327481" y="2365200"/>
          <a:ext cx="4729019" cy="14778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0976"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Ketamine</a:t>
          </a:r>
        </a:p>
      </dsp:txBody>
      <dsp:txXfrm>
        <a:off x="5327481" y="2365200"/>
        <a:ext cx="4729019" cy="1477818"/>
      </dsp:txXfrm>
    </dsp:sp>
    <dsp:sp modelId="{281E2CD5-0A75-4CF3-94D8-AF61AFD3CEF2}">
      <dsp:nvSpPr>
        <dsp:cNvPr id="0" name=""/>
        <dsp:cNvSpPr/>
      </dsp:nvSpPr>
      <dsp:spPr>
        <a:xfrm>
          <a:off x="5130439" y="2151737"/>
          <a:ext cx="1034473" cy="1551709"/>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D3B3D-76CA-6A4B-AA9A-9DE9B8C753AB}">
      <dsp:nvSpPr>
        <dsp:cNvPr id="0" name=""/>
        <dsp:cNvSpPr/>
      </dsp:nvSpPr>
      <dsp:spPr>
        <a:xfrm>
          <a:off x="3781" y="257389"/>
          <a:ext cx="2273944" cy="489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Epidemiology </a:t>
          </a:r>
        </a:p>
      </dsp:txBody>
      <dsp:txXfrm>
        <a:off x="3781" y="257389"/>
        <a:ext cx="2273944" cy="489600"/>
      </dsp:txXfrm>
    </dsp:sp>
    <dsp:sp modelId="{493E0661-7EF4-1A47-B5EA-366B1B8A5055}">
      <dsp:nvSpPr>
        <dsp:cNvPr id="0" name=""/>
        <dsp:cNvSpPr/>
      </dsp:nvSpPr>
      <dsp:spPr>
        <a:xfrm>
          <a:off x="3781" y="746989"/>
          <a:ext cx="2273944" cy="312947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t>The incidence of PRIS was 2.9% in a recent study</a:t>
          </a:r>
          <a:endParaRPr lang="en-US" sz="1700" kern="1200" dirty="0"/>
        </a:p>
        <a:p>
          <a:pPr marL="171450" lvl="1" indent="-171450" algn="l" defTabSz="755650">
            <a:lnSpc>
              <a:spcPct val="90000"/>
            </a:lnSpc>
            <a:spcBef>
              <a:spcPct val="0"/>
            </a:spcBef>
            <a:spcAft>
              <a:spcPct val="15000"/>
            </a:spcAft>
            <a:buChar char="•"/>
          </a:pPr>
          <a:r>
            <a:rPr lang="en-US" sz="1700" b="0" i="0" kern="1200" dirty="0"/>
            <a:t>PRIS-associated mortality rate of 36.8%</a:t>
          </a:r>
          <a:endParaRPr lang="en-US" sz="1700" kern="1200" dirty="0"/>
        </a:p>
      </dsp:txBody>
      <dsp:txXfrm>
        <a:off x="3781" y="746989"/>
        <a:ext cx="2273944" cy="3129471"/>
      </dsp:txXfrm>
    </dsp:sp>
    <dsp:sp modelId="{7C6D08A4-D7F9-7347-8D83-46E01B60DC03}">
      <dsp:nvSpPr>
        <dsp:cNvPr id="0" name=""/>
        <dsp:cNvSpPr/>
      </dsp:nvSpPr>
      <dsp:spPr>
        <a:xfrm>
          <a:off x="2596078" y="257389"/>
          <a:ext cx="2273944" cy="489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Mechanism </a:t>
          </a:r>
        </a:p>
      </dsp:txBody>
      <dsp:txXfrm>
        <a:off x="2596078" y="257389"/>
        <a:ext cx="2273944" cy="489600"/>
      </dsp:txXfrm>
    </dsp:sp>
    <dsp:sp modelId="{1FA702D8-8939-5343-86E1-5994BAE3DA29}">
      <dsp:nvSpPr>
        <dsp:cNvPr id="0" name=""/>
        <dsp:cNvSpPr/>
      </dsp:nvSpPr>
      <dsp:spPr>
        <a:xfrm>
          <a:off x="2596078" y="746989"/>
          <a:ext cx="2273944" cy="3129471"/>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Alterations in the liver metabolism of the lipid emulsion</a:t>
          </a:r>
          <a:r>
            <a:rPr lang="en-US" sz="1700" kern="1200" dirty="0">
              <a:sym typeface="Wingdings" pitchFamily="2" charset="2"/>
            </a:rPr>
            <a:t> </a:t>
          </a:r>
          <a:r>
            <a:rPr lang="en-US" sz="1700" kern="1200" dirty="0"/>
            <a:t>accumulation of ketone bodies &amp; lactate</a:t>
          </a:r>
        </a:p>
        <a:p>
          <a:pPr marL="171450" lvl="1" indent="-171450" algn="l" defTabSz="755650">
            <a:lnSpc>
              <a:spcPct val="90000"/>
            </a:lnSpc>
            <a:spcBef>
              <a:spcPct val="0"/>
            </a:spcBef>
            <a:spcAft>
              <a:spcPct val="15000"/>
            </a:spcAft>
            <a:buChar char="•"/>
          </a:pPr>
          <a:r>
            <a:rPr lang="en-US" sz="1700" kern="1200" dirty="0"/>
            <a:t>Disruptions in the mitochondrial respiratory chain and inhibition of oxidative phosphorylation.</a:t>
          </a:r>
        </a:p>
      </dsp:txBody>
      <dsp:txXfrm>
        <a:off x="2596078" y="746989"/>
        <a:ext cx="2273944" cy="3129471"/>
      </dsp:txXfrm>
    </dsp:sp>
    <dsp:sp modelId="{17105B82-A1BD-8D49-8367-CAE9153E6A2F}">
      <dsp:nvSpPr>
        <dsp:cNvPr id="0" name=""/>
        <dsp:cNvSpPr/>
      </dsp:nvSpPr>
      <dsp:spPr>
        <a:xfrm>
          <a:off x="5188376" y="257389"/>
          <a:ext cx="2273944" cy="489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Risk Factors</a:t>
          </a:r>
        </a:p>
      </dsp:txBody>
      <dsp:txXfrm>
        <a:off x="5188376" y="257389"/>
        <a:ext cx="2273944" cy="489600"/>
      </dsp:txXfrm>
    </dsp:sp>
    <dsp:sp modelId="{99DA0127-1F71-C14B-9868-7A5B21DD87E6}">
      <dsp:nvSpPr>
        <dsp:cNvPr id="0" name=""/>
        <dsp:cNvSpPr/>
      </dsp:nvSpPr>
      <dsp:spPr>
        <a:xfrm>
          <a:off x="5188376" y="746989"/>
          <a:ext cx="2273944" cy="3129471"/>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Doses &gt; 50 mcg/kg/minute for 48 hours or more.</a:t>
          </a:r>
        </a:p>
        <a:p>
          <a:pPr marL="171450" lvl="1" indent="-171450" algn="l" defTabSz="755650">
            <a:lnSpc>
              <a:spcPct val="90000"/>
            </a:lnSpc>
            <a:spcBef>
              <a:spcPct val="0"/>
            </a:spcBef>
            <a:spcAft>
              <a:spcPct val="15000"/>
            </a:spcAft>
            <a:buChar char="•"/>
          </a:pPr>
          <a:r>
            <a:rPr lang="en-US" sz="1700" kern="1200" dirty="0"/>
            <a:t>Acute liver failure</a:t>
          </a:r>
        </a:p>
      </dsp:txBody>
      <dsp:txXfrm>
        <a:off x="5188376" y="746989"/>
        <a:ext cx="2273944" cy="3129471"/>
      </dsp:txXfrm>
    </dsp:sp>
    <dsp:sp modelId="{A21EAFE0-6CD6-2F4C-9A90-1EF062AAA9E8}">
      <dsp:nvSpPr>
        <dsp:cNvPr id="0" name=""/>
        <dsp:cNvSpPr/>
      </dsp:nvSpPr>
      <dsp:spPr>
        <a:xfrm>
          <a:off x="7780673" y="257389"/>
          <a:ext cx="2273944" cy="4896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Characteristics </a:t>
          </a:r>
        </a:p>
      </dsp:txBody>
      <dsp:txXfrm>
        <a:off x="7780673" y="257389"/>
        <a:ext cx="2273944" cy="489600"/>
      </dsp:txXfrm>
    </dsp:sp>
    <dsp:sp modelId="{B10BEE11-E301-4740-B90A-01AA04C85B95}">
      <dsp:nvSpPr>
        <dsp:cNvPr id="0" name=""/>
        <dsp:cNvSpPr/>
      </dsp:nvSpPr>
      <dsp:spPr>
        <a:xfrm>
          <a:off x="7780673" y="746989"/>
          <a:ext cx="2273944" cy="312947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Hypertriglyceridemia</a:t>
          </a:r>
        </a:p>
        <a:p>
          <a:pPr marL="171450" lvl="1" indent="-171450" algn="l" defTabSz="755650">
            <a:lnSpc>
              <a:spcPct val="90000"/>
            </a:lnSpc>
            <a:spcBef>
              <a:spcPct val="0"/>
            </a:spcBef>
            <a:spcAft>
              <a:spcPct val="15000"/>
            </a:spcAft>
            <a:buChar char="•"/>
          </a:pPr>
          <a:r>
            <a:rPr lang="en-US" sz="1700" kern="1200" dirty="0"/>
            <a:t>Metabolic acidosis</a:t>
          </a:r>
        </a:p>
        <a:p>
          <a:pPr marL="171450" lvl="1" indent="-171450" algn="l" defTabSz="755650">
            <a:lnSpc>
              <a:spcPct val="90000"/>
            </a:lnSpc>
            <a:spcBef>
              <a:spcPct val="0"/>
            </a:spcBef>
            <a:spcAft>
              <a:spcPct val="15000"/>
            </a:spcAft>
            <a:buChar char="•"/>
          </a:pPr>
          <a:r>
            <a:rPr lang="en-US" sz="1700" kern="1200" dirty="0"/>
            <a:t>Acute renal failure</a:t>
          </a:r>
        </a:p>
        <a:p>
          <a:pPr marL="171450" lvl="1" indent="-171450" algn="l" defTabSz="755650">
            <a:lnSpc>
              <a:spcPct val="90000"/>
            </a:lnSpc>
            <a:spcBef>
              <a:spcPct val="0"/>
            </a:spcBef>
            <a:spcAft>
              <a:spcPct val="15000"/>
            </a:spcAft>
            <a:buChar char="•"/>
          </a:pPr>
          <a:r>
            <a:rPr lang="en-US" sz="1700" kern="1200" dirty="0"/>
            <a:t>Cardiac arrhythmias</a:t>
          </a:r>
        </a:p>
        <a:p>
          <a:pPr marL="171450" lvl="1" indent="-171450" algn="l" defTabSz="755650">
            <a:lnSpc>
              <a:spcPct val="90000"/>
            </a:lnSpc>
            <a:spcBef>
              <a:spcPct val="0"/>
            </a:spcBef>
            <a:spcAft>
              <a:spcPct val="15000"/>
            </a:spcAft>
            <a:buChar char="•"/>
          </a:pPr>
          <a:r>
            <a:rPr lang="en-US" sz="1700" kern="1200" dirty="0"/>
            <a:t>Rhabdomyolysis</a:t>
          </a:r>
        </a:p>
        <a:p>
          <a:pPr marL="171450" lvl="1" indent="-171450" algn="l" defTabSz="755650">
            <a:lnSpc>
              <a:spcPct val="90000"/>
            </a:lnSpc>
            <a:spcBef>
              <a:spcPct val="0"/>
            </a:spcBef>
            <a:spcAft>
              <a:spcPct val="15000"/>
            </a:spcAft>
            <a:buChar char="•"/>
          </a:pPr>
          <a:r>
            <a:rPr lang="en-US" sz="1700" kern="1200" dirty="0"/>
            <a:t>Myoglobinuria</a:t>
          </a:r>
        </a:p>
        <a:p>
          <a:pPr marL="171450" lvl="1" indent="-171450" algn="l" defTabSz="755650">
            <a:lnSpc>
              <a:spcPct val="90000"/>
            </a:lnSpc>
            <a:spcBef>
              <a:spcPct val="0"/>
            </a:spcBef>
            <a:spcAft>
              <a:spcPct val="15000"/>
            </a:spcAft>
            <a:buChar char="•"/>
          </a:pPr>
          <a:r>
            <a:rPr lang="en-US" sz="1700" kern="1200" dirty="0"/>
            <a:t>Hyperkalemia</a:t>
          </a:r>
        </a:p>
        <a:p>
          <a:pPr marL="171450" lvl="1" indent="-171450" algn="l" defTabSz="755650">
            <a:lnSpc>
              <a:spcPct val="90000"/>
            </a:lnSpc>
            <a:spcBef>
              <a:spcPct val="0"/>
            </a:spcBef>
            <a:spcAft>
              <a:spcPct val="15000"/>
            </a:spcAft>
            <a:buChar char="•"/>
          </a:pPr>
          <a:r>
            <a:rPr lang="en-US" sz="1700" kern="1200" dirty="0"/>
            <a:t>Elevated creatine kinase conc.</a:t>
          </a:r>
        </a:p>
      </dsp:txBody>
      <dsp:txXfrm>
        <a:off x="7780673" y="746989"/>
        <a:ext cx="2273944" cy="312947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12115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Ketamine is a noncompetitive NMDA receptor antagonist that blocks glutamine. It produces a cataleptic</a:t>
            </a:r>
            <a:r>
              <a:rPr lang="en-US" baseline="0" dirty="0"/>
              <a:t> like state resulting in dissociation from the surrounding environment by direct action to the cortex and limbic system. It can be used as an anxiolytic, amnestic, sedative, analgesic, and anticonvulsant. </a:t>
            </a:r>
          </a:p>
          <a:p>
            <a:endParaRPr lang="en-US" baseline="0" dirty="0"/>
          </a:p>
          <a:p>
            <a:r>
              <a:rPr lang="en-US" baseline="0" dirty="0"/>
              <a:t>It has a rapid onset, offset in the beta phase is about 2.5 hours. Ketamine’s active metabolite, </a:t>
            </a:r>
            <a:r>
              <a:rPr lang="en-US" baseline="0" dirty="0" err="1"/>
              <a:t>norketamine</a:t>
            </a:r>
            <a:r>
              <a:rPr lang="en-US" baseline="0" dirty="0"/>
              <a:t> is primarily formed by CYP3A4 and is renally excreted so it can accumulate in renal failure. </a:t>
            </a:r>
          </a:p>
          <a:p>
            <a:endParaRPr lang="en-US" baseline="0" dirty="0"/>
          </a:p>
          <a:p>
            <a:r>
              <a:rPr lang="en-US" baseline="0" dirty="0"/>
              <a:t>For adverse effects, patients can have an increased heart rate and blood pressure however this side effect does not occur in catecholamine depleted patients. Resolution of blood pressure occurs within 15 minutes after peak effect. </a:t>
            </a:r>
          </a:p>
          <a:p>
            <a:endParaRPr lang="en-US" baseline="0" dirty="0"/>
          </a:p>
          <a:p>
            <a:r>
              <a:rPr lang="en-US" dirty="0"/>
              <a:t>Prolonged emergence from anesthesia, which can manifest as vivid dreams, hallucinations, and/or frank delirium commonly occur. Emergence</a:t>
            </a:r>
            <a:r>
              <a:rPr lang="en-US" baseline="0" dirty="0"/>
              <a:t> reactions c</a:t>
            </a:r>
            <a:r>
              <a:rPr lang="en-US" dirty="0"/>
              <a:t>an occur up</a:t>
            </a:r>
            <a:r>
              <a:rPr lang="en-US" baseline="0" dirty="0"/>
              <a:t> to 24 hours after administration. Risk factors include higher doses, females, excessive stimulation during recovery, history of personality disorder, and ketamine monotherapy.  Of note, benzodiazepines can be used concurrently to minimize emergence reactions. </a:t>
            </a:r>
          </a:p>
          <a:p>
            <a:endParaRPr lang="en-US" baseline="0" dirty="0"/>
          </a:p>
          <a:p>
            <a:r>
              <a:rPr lang="en-US" baseline="0" dirty="0"/>
              <a:t>Ketamine can increase cerebral blood flow. This has been related to increased intracranial pressure with higher doses and continuous infusions. In addition, BIS monitoring is unreliable with ketamine. If utilizing ketamine in a paralyzed patient, ensure an adequate RASS and BIS prior to initiation of ketamine as BIS can increase with administration.  </a:t>
            </a:r>
          </a:p>
          <a:p>
            <a:endParaRPr lang="en-US" dirty="0"/>
          </a:p>
        </p:txBody>
      </p:sp>
      <p:sp>
        <p:nvSpPr>
          <p:cNvPr id="4" name="Slide Number Placeholder 3"/>
          <p:cNvSpPr>
            <a:spLocks noGrp="1"/>
          </p:cNvSpPr>
          <p:nvPr>
            <p:ph type="sldNum" sz="quarter" idx="10"/>
          </p:nvPr>
        </p:nvSpPr>
        <p:spPr/>
        <p:txBody>
          <a:bodyPr/>
          <a:lstStyle/>
          <a:p>
            <a:fld id="{209EA0B9-C807-4640-A450-06858E1CFF5E}" type="slidenum">
              <a:rPr lang="en-US" smtClean="0"/>
              <a:t>10</a:t>
            </a:fld>
            <a:endParaRPr lang="en-US"/>
          </a:p>
        </p:txBody>
      </p:sp>
    </p:spTree>
    <p:extLst>
      <p:ext uri="{BB962C8B-B14F-4D97-AF65-F5344CB8AC3E}">
        <p14:creationId xmlns:p14="http://schemas.microsoft.com/office/powerpoint/2010/main" val="295468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main sedatives used in ICU for sedation are dexmedetomidine, propofol, and benzodiazepines. Each of these sedatives has its own pharmacological characteristics that make it a good option for certain patients in ICU.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Dexmedetomidine could be used for mechanically ventilated and non-intubated patients, and it is a good option for light sedation and analgesic effect. </a:t>
            </a:r>
            <a:r>
              <a:rPr lang="en-US" sz="1200" dirty="0"/>
              <a:t>Propofol can be used for light sedation but it could also provide a deep level of sedation that might be needed for patients with increased intracranial pressure or post-cardiac arrest. We prefer to avoid the use of b</a:t>
            </a:r>
            <a:r>
              <a:rPr lang="en-US" dirty="0"/>
              <a:t>enzodiazepines in general, but they may be a good sedation option in patients with </a:t>
            </a:r>
            <a:r>
              <a:rPr lang="en-US" sz="1200" dirty="0"/>
              <a:t>status epilepticus, alcohol withdrawal, benzodiazepine dependence or withdrawal, and with the use of neuromuscular blockade.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11</a:t>
            </a:fld>
            <a:endParaRPr lang="en-US"/>
          </a:p>
        </p:txBody>
      </p:sp>
    </p:spTree>
    <p:extLst>
      <p:ext uri="{BB962C8B-B14F-4D97-AF65-F5344CB8AC3E}">
        <p14:creationId xmlns:p14="http://schemas.microsoft.com/office/powerpoint/2010/main" val="22057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will present the pharmacology of the main sedatives used in the intensive care unit including benzodiazepine, propofol, dexmedetomidine, and ketamine.</a:t>
            </a:r>
          </a:p>
        </p:txBody>
      </p:sp>
      <p:sp>
        <p:nvSpPr>
          <p:cNvPr id="4" name="Slide Number Placeholder 3"/>
          <p:cNvSpPr>
            <a:spLocks noGrp="1"/>
          </p:cNvSpPr>
          <p:nvPr>
            <p:ph type="sldNum" sz="quarter" idx="5"/>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316235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1777D"/>
                </a:solidFill>
                <a:effectLst/>
                <a:latin typeface="Roboto" panose="02000000000000000000" pitchFamily="2" charset="0"/>
              </a:rPr>
              <a:t>Gamma-aminobutyric acid </a:t>
            </a:r>
            <a:r>
              <a:rPr lang="en-US" b="0" i="0" dirty="0">
                <a:solidFill>
                  <a:srgbClr val="202124"/>
                </a:solidFill>
                <a:effectLst/>
                <a:latin typeface="Roboto" panose="02000000000000000000" pitchFamily="2" charset="0"/>
              </a:rPr>
              <a:t>(</a:t>
            </a:r>
            <a:r>
              <a:rPr lang="en-US" b="0" i="0" dirty="0">
                <a:solidFill>
                  <a:srgbClr val="212121"/>
                </a:solidFill>
                <a:effectLst/>
                <a:latin typeface="Cambria" panose="02040503050406030204" pitchFamily="18" charset="0"/>
              </a:rPr>
              <a:t>GABA) is the most common neurotransmitter in the central nervous system, found in high concentrations in the cortex and limbic system and has </a:t>
            </a:r>
            <a:r>
              <a:rPr lang="en-US" baseline="0" dirty="0"/>
              <a:t>an inhibitory effect on GABA receptors. </a:t>
            </a:r>
            <a:r>
              <a:rPr lang="en-US" b="0" i="0" dirty="0">
                <a:solidFill>
                  <a:srgbClr val="7F7E7E"/>
                </a:solidFill>
                <a:effectLst/>
                <a:latin typeface="Charis"/>
              </a:rPr>
              <a:t>The GABA</a:t>
            </a:r>
            <a:r>
              <a:rPr lang="en-US" b="0" i="0" baseline="-25000" dirty="0">
                <a:solidFill>
                  <a:srgbClr val="7F7E7E"/>
                </a:solidFill>
                <a:effectLst/>
                <a:latin typeface="Charis"/>
              </a:rPr>
              <a:t>A</a:t>
            </a:r>
            <a:r>
              <a:rPr lang="en-US" b="0" i="0" dirty="0">
                <a:solidFill>
                  <a:srgbClr val="7F7E7E"/>
                </a:solidFill>
                <a:effectLst/>
                <a:latin typeface="Charis"/>
              </a:rPr>
              <a:t> chloride ion channel is a protein complex pentameric form that has varying combinations of α, β, and γ subunits. GABA binds to a site near the junction of α and β subunits, and this causes conformational changes that open the chloride ion channel and lead to neuronal membrane hyperpolarization. </a:t>
            </a:r>
            <a:r>
              <a:rPr lang="en-US" baseline="0" dirty="0"/>
              <a:t>Benzodiazepines are a GABA –A receptor agonist that b</a:t>
            </a:r>
            <a:r>
              <a:rPr lang="en-US" b="0" i="0" dirty="0">
                <a:solidFill>
                  <a:srgbClr val="7F7E7E"/>
                </a:solidFill>
                <a:effectLst/>
                <a:latin typeface="Charis"/>
              </a:rPr>
              <a:t>ind to an allosteric site formed by the cleft between α and γ subunits, and this facilitates GABA binding and increases the frequency of chloride channel opening.</a:t>
            </a:r>
          </a:p>
          <a:p>
            <a:endParaRPr lang="en-US" sz="1200" b="0" i="0" dirty="0">
              <a:solidFill>
                <a:srgbClr val="7F7E7E"/>
              </a:solidFill>
              <a:effectLst/>
              <a:latin typeface="Charis"/>
            </a:endParaRPr>
          </a:p>
          <a:p>
            <a:endParaRPr lang="en-US" sz="1200" dirty="0"/>
          </a:p>
        </p:txBody>
      </p:sp>
      <p:sp>
        <p:nvSpPr>
          <p:cNvPr id="4" name="Slide Number Placeholder 3"/>
          <p:cNvSpPr>
            <a:spLocks noGrp="1"/>
          </p:cNvSpPr>
          <p:nvPr>
            <p:ph type="sldNum" sz="quarter" idx="5"/>
          </p:nvPr>
        </p:nvSpPr>
        <p:spPr/>
        <p:txBody>
          <a:bodyPr/>
          <a:lstStyle/>
          <a:p>
            <a:fld id="{E9B4FB51-78FA-4313-B580-2758404E98A6}" type="slidenum">
              <a:rPr lang="en-US" smtClean="0"/>
              <a:t>3</a:t>
            </a:fld>
            <a:endParaRPr lang="en-US"/>
          </a:p>
        </p:txBody>
      </p:sp>
    </p:spTree>
    <p:extLst>
      <p:ext uri="{BB962C8B-B14F-4D97-AF65-F5344CB8AC3E}">
        <p14:creationId xmlns:p14="http://schemas.microsoft.com/office/powerpoint/2010/main" val="427628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Benzodiazepines agents vary in their lipophilicity, active metabolites, onset, and elimination half life. </a:t>
            </a:r>
          </a:p>
          <a:p>
            <a:endParaRPr lang="en-US" baseline="0" dirty="0"/>
          </a:p>
          <a:p>
            <a:r>
              <a:rPr lang="en-US" baseline="0" dirty="0"/>
              <a:t>Midazolam is more lipid soluble than lorazepam resulting in a quick onset of sedation and a larger volume of distribution. </a:t>
            </a:r>
            <a:r>
              <a:rPr lang="en-US" sz="1200" dirty="0"/>
              <a:t>Its lipophilicity allows for rapid penetration through blood brain barriers, these characteristics make midazolam a good choice for continues infusion administration. The sedative effect of midazolam is associated with anxiolysis and amnesia. Midazolam metabolizes</a:t>
            </a:r>
            <a:r>
              <a:rPr lang="en-US" b="0" i="0" dirty="0">
                <a:solidFill>
                  <a:srgbClr val="212121"/>
                </a:solidFill>
                <a:effectLst/>
                <a:latin typeface="Cambria" panose="02040503050406030204" pitchFamily="18" charset="0"/>
              </a:rPr>
              <a:t> in the liver via the cytochrome p450 system which leads to potential drug-drug interactions with medications that either inhibit or induce cytochrome p450.</a:t>
            </a:r>
            <a:r>
              <a:rPr lang="en-US" baseline="0" dirty="0"/>
              <a:t> It is associated with active metabolites that have prolong sedative effects and can accumulate in renal failure.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Lorazepam as a longer time to onset and duration of action as it is not as lipophilic as midazolam w</a:t>
            </a:r>
            <a:r>
              <a:rPr lang="en-US" sz="1200" dirty="0"/>
              <a:t>hich makes it a good choice in the initial treatment of status epilepticus</a:t>
            </a:r>
            <a:r>
              <a:rPr lang="en-US" sz="1200" baseline="0" dirty="0"/>
              <a:t>. L</a:t>
            </a:r>
            <a:r>
              <a:rPr lang="en-US" b="0" i="0" dirty="0">
                <a:solidFill>
                  <a:srgbClr val="212121"/>
                </a:solidFill>
                <a:effectLst/>
                <a:latin typeface="Cambria" panose="02040503050406030204" pitchFamily="18" charset="0"/>
              </a:rPr>
              <a:t>orazepam exhibit direct glucuronidation thus it can be used safely in patients with renal and hepatic dysfunction with minor side effects. </a:t>
            </a:r>
            <a:r>
              <a:rPr lang="en-US" baseline="0" dirty="0"/>
              <a:t> Lorazepam is used as intermitted doses and should be avoided as a continuous infusion as higher doses are associated with propylene glycol related toxicity.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half-life of these agents makes it difficult to achieve light sedation and perform daily sedation vacation trials paired with spontaneous breathing trials. Benzodiazepines should be reserved for patients </a:t>
            </a:r>
            <a:r>
              <a:rPr lang="en-US" dirty="0"/>
              <a:t>who require a deep level of sedation such as in cases of </a:t>
            </a:r>
            <a:r>
              <a:rPr lang="en-US" sz="1200" dirty="0"/>
              <a:t>status epilepticus, alcohol withdrawal, the use of neuromuscular blockade, and in those patients with benzodiazepine dependence or withdrawal, or </a:t>
            </a:r>
            <a:r>
              <a:rPr lang="en-US" baseline="0" dirty="0"/>
              <a:t>when patients are intolerant to other agents. Of note, these agents are associated with a higher rate of delirium in critically ill patients.</a:t>
            </a:r>
          </a:p>
        </p:txBody>
      </p:sp>
      <p:sp>
        <p:nvSpPr>
          <p:cNvPr id="4" name="Slide Number Placeholder 3"/>
          <p:cNvSpPr>
            <a:spLocks noGrp="1"/>
          </p:cNvSpPr>
          <p:nvPr>
            <p:ph type="sldNum" sz="quarter" idx="5"/>
          </p:nvPr>
        </p:nvSpPr>
        <p:spPr/>
        <p:txBody>
          <a:bodyPr/>
          <a:lstStyle/>
          <a:p>
            <a:fld id="{E9B4FB51-78FA-4313-B580-2758404E98A6}" type="slidenum">
              <a:rPr lang="en-US" smtClean="0"/>
              <a:t>4</a:t>
            </a:fld>
            <a:endParaRPr lang="en-US"/>
          </a:p>
        </p:txBody>
      </p:sp>
    </p:spTree>
    <p:extLst>
      <p:ext uri="{BB962C8B-B14F-4D97-AF65-F5344CB8AC3E}">
        <p14:creationId xmlns:p14="http://schemas.microsoft.com/office/powerpoint/2010/main" val="290117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07A2"/>
                </a:solidFill>
                <a:effectLst/>
                <a:latin typeface="-apple-system"/>
              </a:rPr>
              <a:t>Benzodiazepine use may be associated with an increased risk of developing delirium, </a:t>
            </a:r>
            <a:r>
              <a:rPr lang="en-US" dirty="0"/>
              <a:t>In a study published in 2006, the probability of transitioning to delirium increased with the dose of lorazepam administered in the previous 24 hours. This incremental risk was large at low doses and reached 100% at around 20 mg per day.</a:t>
            </a:r>
          </a:p>
        </p:txBody>
      </p:sp>
      <p:sp>
        <p:nvSpPr>
          <p:cNvPr id="4" name="Slide Number Placeholder 3"/>
          <p:cNvSpPr>
            <a:spLocks noGrp="1"/>
          </p:cNvSpPr>
          <p:nvPr>
            <p:ph type="sldNum" sz="quarter" idx="5"/>
          </p:nvPr>
        </p:nvSpPr>
        <p:spPr/>
        <p:txBody>
          <a:bodyPr/>
          <a:lstStyle/>
          <a:p>
            <a:fld id="{E9B4FB51-78FA-4313-B580-2758404E98A6}" type="slidenum">
              <a:rPr lang="en-US" smtClean="0"/>
              <a:t>5</a:t>
            </a:fld>
            <a:endParaRPr lang="en-US"/>
          </a:p>
        </p:txBody>
      </p:sp>
    </p:spTree>
    <p:extLst>
      <p:ext uri="{BB962C8B-B14F-4D97-AF65-F5344CB8AC3E}">
        <p14:creationId xmlns:p14="http://schemas.microsoft.com/office/powerpoint/2010/main" val="38400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Propofol is an anesthetic agent that prepared in lipid emulsion. Its formulation contains soybean oil, glycerol, egg lecithin, and a small amount of the preservative EDTA. </a:t>
            </a:r>
            <a:r>
              <a:rPr lang="en-US" dirty="0"/>
              <a:t>Propofol binds</a:t>
            </a:r>
            <a:r>
              <a:rPr lang="en-US" baseline="0" dirty="0"/>
              <a:t> to GABA-A, glycine, nicotinic, and M1 muscarinic receptors. </a:t>
            </a:r>
            <a:r>
              <a:rPr lang="en-US" b="0" i="0" dirty="0">
                <a:solidFill>
                  <a:srgbClr val="000000"/>
                </a:solidFill>
                <a:effectLst/>
                <a:latin typeface="Times New Roman" panose="02020603050405020304" pitchFamily="18" charset="0"/>
              </a:rPr>
              <a:t>Like most general anesthetic agents, the mechanism of action for propofol is poorly understood but thought to be related to the effects on GABA-mediated chloride channels in the brain. Propofol may work by decreasing the dissociation of GABA from GABA receptors in the brain and potentiating the inhibitory effects of the neurotransmitter. This, in turn, keeps the channel activated for a longer duration resulting in an increase in chloride conductance across the neuron, causing a hyper-polarization of the cell membrane, making it harder for a successful action potential to fire.</a:t>
            </a:r>
            <a:endParaRPr lang="en-US" u="none" dirty="0"/>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23991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Propofol has a quick onset within 1-2 minutes and half life is biphasic and dependent on the duration of infusion. </a:t>
            </a:r>
            <a:r>
              <a:rPr lang="en-US" b="0" i="0" dirty="0">
                <a:effectLst/>
                <a:latin typeface="-apple-system"/>
              </a:rPr>
              <a:t>The initial half-life is 40 minutes and the terminal half-life is 4 to 7 hours. After a 10-day infusion, the terminal half-life may be up to 1 to 3 days. I</a:t>
            </a:r>
            <a:r>
              <a:rPr lang="en-US" baseline="0" dirty="0"/>
              <a:t>t can also accumulate in adipose tissue. I</a:t>
            </a:r>
            <a:r>
              <a:rPr lang="en-US" b="0" i="0" dirty="0">
                <a:solidFill>
                  <a:srgbClr val="000000"/>
                </a:solidFill>
                <a:effectLst/>
                <a:latin typeface="Times New Roman" panose="02020603050405020304" pitchFamily="18" charset="0"/>
              </a:rPr>
              <a:t>t is used in doses of 0.3 to 3 mg per kg per hour, and it metabolizes through hepatic oxidation. </a:t>
            </a:r>
            <a:r>
              <a:rPr lang="en-US" baseline="0" dirty="0"/>
              <a:t>Propofol is a versatile sedative that can achieve both light and deep levels of sedation and can also be used as an anticonvulsant. </a:t>
            </a: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Propofol is formulated in a lipid emulsion and propofol 1% is associated with 1.1kcal/</a:t>
            </a:r>
            <a:r>
              <a:rPr lang="en-US" baseline="0" dirty="0" err="1"/>
              <a:t>mL.</a:t>
            </a:r>
            <a:r>
              <a:rPr lang="en-US" baseline="0" dirty="0"/>
              <a:t> Triglycerides should be routinely monitored in patients to avoid risk of hypertriglyceridemia induced pancreatitis. A typical cutoff of 500-750mg/dL is used to transition away from propofol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Main  side effects that need to be considered during propofol therapy are bradycardia and hypotension, in addition to a </a:t>
            </a:r>
            <a:r>
              <a:rPr lang="en-US" baseline="0" dirty="0"/>
              <a:t>rare but fatal syndrome known as propofol related infusion syndrome or PRIS. Of note, propofol causes a green discoloration of urine.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173254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Propofol Related Infusion Syndrome is a rare but yet known side effect of propofol that occurs when high doses used for long duration </a:t>
            </a:r>
          </a:p>
          <a:p>
            <a:pPr lvl="0"/>
            <a:r>
              <a:rPr lang="en-US" b="0" i="0" dirty="0">
                <a:solidFill>
                  <a:srgbClr val="000000"/>
                </a:solidFill>
                <a:effectLst/>
                <a:latin typeface="Times New Roman" panose="02020603050405020304" pitchFamily="18" charset="0"/>
              </a:rPr>
              <a:t>It  occurs due to alterations in mitochondrial metabolism and electron transport chain function, but the exact mechanism of PRIS is still unknown.</a:t>
            </a:r>
            <a:endParaRPr lang="en-US" dirty="0"/>
          </a:p>
          <a:p>
            <a:pPr lvl="0"/>
            <a:r>
              <a:rPr lang="en-US" dirty="0"/>
              <a:t>It is characterized with hypertriglyceridemia, metabolic acidosis, acute renal failure, cardiac arrhythmias, and rhabdomyolysis.</a:t>
            </a:r>
          </a:p>
          <a:p>
            <a:pPr lvl="0"/>
            <a:endParaRPr lang="en-US" dirty="0"/>
          </a:p>
          <a:p>
            <a:pPr lvl="0"/>
            <a:r>
              <a:rPr lang="en-US" b="0" i="0" dirty="0">
                <a:solidFill>
                  <a:srgbClr val="000000"/>
                </a:solidFill>
                <a:effectLst/>
                <a:latin typeface="Times New Roman" panose="02020603050405020304" pitchFamily="18" charset="0"/>
              </a:rPr>
              <a:t>PRIS is a diagnosis of exclusion. Management of </a:t>
            </a:r>
            <a:r>
              <a:rPr lang="en-US" dirty="0"/>
              <a:t>Propofol Related Infusion Syndrome </a:t>
            </a:r>
            <a:r>
              <a:rPr lang="en-US" b="0" i="0" dirty="0">
                <a:solidFill>
                  <a:srgbClr val="000000"/>
                </a:solidFill>
                <a:effectLst/>
                <a:latin typeface="Times New Roman" panose="02020603050405020304" pitchFamily="18" charset="0"/>
              </a:rPr>
              <a:t>is the discontinuation of propofol infusion and supportive treatment</a:t>
            </a:r>
            <a:endParaRPr lang="en-US"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8</a:t>
            </a:fld>
            <a:endParaRPr lang="en-US"/>
          </a:p>
        </p:txBody>
      </p:sp>
    </p:spTree>
    <p:extLst>
      <p:ext uri="{BB962C8B-B14F-4D97-AF65-F5344CB8AC3E}">
        <p14:creationId xmlns:p14="http://schemas.microsoft.com/office/powerpoint/2010/main" val="356392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Dexmedetomidine is a selective central alpha 2 agonist that exhibits </a:t>
            </a:r>
            <a:r>
              <a:rPr lang="en-US" b="0" i="0" dirty="0">
                <a:solidFill>
                  <a:srgbClr val="000000"/>
                </a:solidFill>
                <a:effectLst/>
                <a:latin typeface="Times New Roman" panose="02020603050405020304" pitchFamily="18" charset="0"/>
              </a:rPr>
              <a:t>sedative, anxiolytic, and analgesic effects. </a:t>
            </a:r>
            <a:r>
              <a:rPr lang="en-US" baseline="0" dirty="0"/>
              <a:t>Presynaptic agonism of the receptor results in a negative feedback loop resulting in a reduction of catecholamine outflow. Dexmedetomidine does not suppress respiratory drive so it can be used in non-intubated patients. Of note, it is unable to deeply sedate patients so it should be avoided when deep sedation, and </a:t>
            </a:r>
            <a:r>
              <a:rPr lang="en-US" baseline="0" dirty="0" err="1"/>
              <a:t>rass</a:t>
            </a:r>
            <a:r>
              <a:rPr lang="en-US" baseline="0" dirty="0"/>
              <a:t> of -3 or less,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r>
              <a:rPr lang="en-US" sz="1200" b="0" i="0" dirty="0">
                <a:solidFill>
                  <a:srgbClr val="000000"/>
                </a:solidFill>
                <a:effectLst/>
                <a:latin typeface="Times New Roman" panose="02020603050405020304" pitchFamily="18" charset="0"/>
              </a:rPr>
              <a:t>The p</a:t>
            </a:r>
            <a:r>
              <a:rPr lang="en-US" baseline="0" dirty="0"/>
              <a:t>eak effect of dexmedetomidine is 60 minutes if given over a continuous infusion. If an IV loading dose is used the onset is 5-10 minutes, however incidence of hypotension and bradycardia are increased so it should be reserved for agitated, hemodynamically stable patients who need rapid effect. Dexmedetomidine’s half life is approximately 3 hours, however, clearance and plasma protein binding are decreased in patients with hepatic impairment.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It has been FDA-approved for use in mechanically ventilated and non-intubated patients in ICU</a:t>
            </a:r>
            <a:r>
              <a:rPr lang="en-US" sz="1200" b="0" i="0" dirty="0">
                <a:solidFill>
                  <a:srgbClr val="000000"/>
                </a:solidFill>
                <a:effectLst/>
                <a:latin typeface="Times New Roman" panose="02020603050405020304" pitchFamily="18" charset="0"/>
              </a:rPr>
              <a:t> with doses 0.2-0.7 mcg per kg per hour however, doses up to 1.5 mcg per kg per hour have been used in the trials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Hypotension and bradycardia are the most common side effects with dexmedetomidine use. </a:t>
            </a:r>
            <a:r>
              <a:rPr lang="en-US" b="0" i="0" dirty="0">
                <a:solidFill>
                  <a:srgbClr val="000000"/>
                </a:solidFill>
                <a:effectLst/>
                <a:latin typeface="Times New Roman" panose="02020603050405020304" pitchFamily="18" charset="0"/>
              </a:rPr>
              <a:t>T</a:t>
            </a:r>
            <a:r>
              <a:rPr lang="en-US" baseline="0" dirty="0"/>
              <a:t>olerance may develop with prolonged use, in addition to withdrawal if the infusion is used for greater than 72 hours.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9</a:t>
            </a:fld>
            <a:endParaRPr lang="en-US"/>
          </a:p>
        </p:txBody>
      </p:sp>
    </p:spTree>
    <p:extLst>
      <p:ext uri="{BB962C8B-B14F-4D97-AF65-F5344CB8AC3E}">
        <p14:creationId xmlns:p14="http://schemas.microsoft.com/office/powerpoint/2010/main" val="286955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35888"/>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5" name="Rectangle 14"/>
          <p:cNvSpPr/>
          <p:nvPr userDrawn="1"/>
        </p:nvSpPr>
        <p:spPr>
          <a:xfrm>
            <a:off x="1" y="6334802"/>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732556"/>
            <a:ext cx="10058400" cy="1143000"/>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4643007"/>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10/20/2023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
        <p:nvSpPr>
          <p:cNvPr id="4" name="Rectangle 3">
            <a:extLst>
              <a:ext uri="{FF2B5EF4-FFF2-40B4-BE49-F238E27FC236}">
                <a16:creationId xmlns:a16="http://schemas.microsoft.com/office/drawing/2014/main" id="{A808234E-AA21-392D-BE84-AD55F93948DE}"/>
              </a:ext>
            </a:extLst>
          </p:cNvPr>
          <p:cNvSpPr/>
          <p:nvPr userDrawn="1"/>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10/20/2023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10/20/2023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10/20/2023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10/20/2023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7" y="6339079"/>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10/20/2023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10/20/2023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 y="6334316"/>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6">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10/20/2023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89" r:id="rId6"/>
    <p:sldLayoutId id="2147483672" r:id="rId7"/>
  </p:sldLayoutIdLst>
  <p:txStyles>
    <p:titleStyle>
      <a:lvl1pPr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Sedative Agents</a:t>
            </a:r>
          </a:p>
        </p:txBody>
      </p:sp>
    </p:spTree>
    <p:extLst>
      <p:ext uri="{BB962C8B-B14F-4D97-AF65-F5344CB8AC3E}">
        <p14:creationId xmlns:p14="http://schemas.microsoft.com/office/powerpoint/2010/main" val="189846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Ketamine</a:t>
            </a:r>
          </a:p>
        </p:txBody>
      </p:sp>
      <p:sp>
        <p:nvSpPr>
          <p:cNvPr id="5" name="TextBox 4">
            <a:extLst>
              <a:ext uri="{FF2B5EF4-FFF2-40B4-BE49-F238E27FC236}">
                <a16:creationId xmlns:a16="http://schemas.microsoft.com/office/drawing/2014/main" id="{D598093E-7EAE-40D4-ABCA-2541DAEE70D3}"/>
              </a:ext>
            </a:extLst>
          </p:cNvPr>
          <p:cNvSpPr txBox="1"/>
          <p:nvPr/>
        </p:nvSpPr>
        <p:spPr>
          <a:xfrm>
            <a:off x="3784600" y="6475772"/>
            <a:ext cx="4622800" cy="307777"/>
          </a:xfrm>
          <a:prstGeom prst="rect">
            <a:avLst/>
          </a:prstGeom>
          <a:noFill/>
        </p:spPr>
        <p:txBody>
          <a:bodyPr wrap="square" rtlCol="0">
            <a:spAutoFit/>
          </a:bodyPr>
          <a:lstStyle/>
          <a:p>
            <a:pPr algn="ctr"/>
            <a:r>
              <a:rPr lang="en-US" sz="1400" dirty="0">
                <a:solidFill>
                  <a:schemeClr val="bg1"/>
                </a:solidFill>
              </a:rPr>
              <a:t>Barr J, et al.  Crit Care Med 2013; 41: 263-306.</a:t>
            </a:r>
          </a:p>
        </p:txBody>
      </p:sp>
      <p:graphicFrame>
        <p:nvGraphicFramePr>
          <p:cNvPr id="7" name="Content Placeholder 3">
            <a:extLst>
              <a:ext uri="{FF2B5EF4-FFF2-40B4-BE49-F238E27FC236}">
                <a16:creationId xmlns:a16="http://schemas.microsoft.com/office/drawing/2014/main" id="{9CEE1EF6-DA58-805C-F853-2EC64F99D010}"/>
              </a:ext>
            </a:extLst>
          </p:cNvPr>
          <p:cNvGraphicFramePr>
            <a:graphicFrameLocks noGrp="1"/>
          </p:cNvGraphicFramePr>
          <p:nvPr>
            <p:ph idx="1"/>
            <p:extLst>
              <p:ext uri="{D42A27DB-BD31-4B8C-83A1-F6EECF244321}">
                <p14:modId xmlns:p14="http://schemas.microsoft.com/office/powerpoint/2010/main" val="2510692692"/>
              </p:ext>
            </p:extLst>
          </p:nvPr>
        </p:nvGraphicFramePr>
        <p:xfrm>
          <a:off x="1460644" y="1783330"/>
          <a:ext cx="5597751" cy="4012518"/>
        </p:xfrm>
        <a:graphic>
          <a:graphicData uri="http://schemas.openxmlformats.org/drawingml/2006/table">
            <a:tbl>
              <a:tblPr firstRow="1" bandRow="1">
                <a:tableStyleId>{5C22544A-7EE6-4342-B048-85BDC9FD1C3A}</a:tableStyleId>
              </a:tblPr>
              <a:tblGrid>
                <a:gridCol w="1481206">
                  <a:extLst>
                    <a:ext uri="{9D8B030D-6E8A-4147-A177-3AD203B41FA5}">
                      <a16:colId xmlns:a16="http://schemas.microsoft.com/office/drawing/2014/main" val="1875656424"/>
                    </a:ext>
                  </a:extLst>
                </a:gridCol>
                <a:gridCol w="4116545">
                  <a:extLst>
                    <a:ext uri="{9D8B030D-6E8A-4147-A177-3AD203B41FA5}">
                      <a16:colId xmlns:a16="http://schemas.microsoft.com/office/drawing/2014/main" val="1914819154"/>
                    </a:ext>
                  </a:extLst>
                </a:gridCol>
              </a:tblGrid>
              <a:tr h="451863">
                <a:tc gridSpan="2">
                  <a:txBody>
                    <a:bodyPr/>
                    <a:lstStyle/>
                    <a:p>
                      <a:pPr algn="ctr"/>
                      <a:r>
                        <a:rPr lang="en-US" sz="1600" b="1" dirty="0"/>
                        <a:t>Ketamine</a:t>
                      </a:r>
                    </a:p>
                  </a:txBody>
                  <a:tcPr/>
                </a:tc>
                <a:tc hMerge="1">
                  <a:txBody>
                    <a:bodyPr/>
                    <a:lstStyle/>
                    <a:p>
                      <a:r>
                        <a:rPr lang="en-US" sz="1600" dirty="0"/>
                        <a:t>MOA</a:t>
                      </a:r>
                    </a:p>
                  </a:txBody>
                  <a:tcPr/>
                </a:tc>
                <a:extLst>
                  <a:ext uri="{0D108BD9-81ED-4DB2-BD59-A6C34878D82A}">
                    <a16:rowId xmlns:a16="http://schemas.microsoft.com/office/drawing/2014/main" val="2854731036"/>
                  </a:ext>
                </a:extLst>
              </a:tr>
              <a:tr h="408535">
                <a:tc>
                  <a:txBody>
                    <a:bodyPr/>
                    <a:lstStyle/>
                    <a:p>
                      <a:r>
                        <a:rPr lang="en-US" sz="1600" b="1" dirty="0"/>
                        <a:t> MOA</a:t>
                      </a:r>
                    </a:p>
                  </a:txBody>
                  <a:tcPr/>
                </a:tc>
                <a:tc>
                  <a:txBody>
                    <a:bodyPr/>
                    <a:lstStyle/>
                    <a:p>
                      <a:pPr lvl="0"/>
                      <a:r>
                        <a:rPr lang="en-US" sz="1600" dirty="0"/>
                        <a:t>Noncompetitive NMDA receptor antagonist</a:t>
                      </a:r>
                    </a:p>
                  </a:txBody>
                  <a:tcPr/>
                </a:tc>
                <a:extLst>
                  <a:ext uri="{0D108BD9-81ED-4DB2-BD59-A6C34878D82A}">
                    <a16:rowId xmlns:a16="http://schemas.microsoft.com/office/drawing/2014/main" val="2447951236"/>
                  </a:ext>
                </a:extLst>
              </a:tr>
              <a:tr h="38784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Onset</a:t>
                      </a:r>
                    </a:p>
                  </a:txBody>
                  <a:tcPr/>
                </a:tc>
                <a:tc>
                  <a:txBody>
                    <a:bodyPr/>
                    <a:lstStyle/>
                    <a:p>
                      <a:r>
                        <a:rPr lang="en-US" sz="1600" dirty="0"/>
                        <a:t>30 seconds</a:t>
                      </a:r>
                    </a:p>
                  </a:txBody>
                  <a:tcPr/>
                </a:tc>
                <a:extLst>
                  <a:ext uri="{0D108BD9-81ED-4DB2-BD59-A6C34878D82A}">
                    <a16:rowId xmlns:a16="http://schemas.microsoft.com/office/drawing/2014/main" val="807907467"/>
                  </a:ext>
                </a:extLst>
              </a:tr>
              <a:tr h="40853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Half life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Alpha 10-15 minutes; Beta 2.5 hours</a:t>
                      </a:r>
                    </a:p>
                  </a:txBody>
                  <a:tcPr/>
                </a:tc>
                <a:extLst>
                  <a:ext uri="{0D108BD9-81ED-4DB2-BD59-A6C34878D82A}">
                    <a16:rowId xmlns:a16="http://schemas.microsoft.com/office/drawing/2014/main" val="3052623620"/>
                  </a:ext>
                </a:extLst>
              </a:tr>
              <a:tr h="1352976">
                <a:tc>
                  <a:txBody>
                    <a:bodyPr/>
                    <a:lstStyle/>
                    <a:p>
                      <a:r>
                        <a:rPr lang="en-US" sz="1600" b="1" dirty="0"/>
                        <a:t>Dose</a:t>
                      </a:r>
                    </a:p>
                  </a:txBody>
                  <a:tcPr/>
                </a:tc>
                <a:tc>
                  <a:txBody>
                    <a:bodyPr/>
                    <a:lstStyle/>
                    <a:p>
                      <a:r>
                        <a:rPr lang="en-US" sz="1800" b="0" i="0" kern="1200" dirty="0">
                          <a:solidFill>
                            <a:schemeClr val="dk1"/>
                          </a:solidFill>
                          <a:effectLst/>
                          <a:latin typeface="+mn-lt"/>
                          <a:ea typeface="+mn-ea"/>
                          <a:cs typeface="+mn-cs"/>
                        </a:rPr>
                        <a:t>LD 1-2 mg/kg</a:t>
                      </a:r>
                    </a:p>
                    <a:p>
                      <a:r>
                        <a:rPr lang="en-US" sz="1800" b="0" i="0" kern="1200" dirty="0">
                          <a:solidFill>
                            <a:schemeClr val="dk1"/>
                          </a:solidFill>
                          <a:effectLst/>
                          <a:latin typeface="+mn-lt"/>
                          <a:ea typeface="+mn-ea"/>
                          <a:cs typeface="+mn-cs"/>
                        </a:rPr>
                        <a:t>Maintenance infusion dose range is:</a:t>
                      </a:r>
                    </a:p>
                    <a:p>
                      <a:r>
                        <a:rPr lang="en-US" sz="1800" b="0" i="0" kern="1200" dirty="0">
                          <a:solidFill>
                            <a:schemeClr val="dk1"/>
                          </a:solidFill>
                          <a:effectLst/>
                          <a:latin typeface="+mn-lt"/>
                          <a:ea typeface="+mn-ea"/>
                          <a:cs typeface="+mn-cs"/>
                        </a:rPr>
                        <a:t>1-7.5 mg/kg/</a:t>
                      </a:r>
                      <a:r>
                        <a:rPr lang="en-US" sz="1800" b="0" i="0" kern="1200" dirty="0" err="1">
                          <a:solidFill>
                            <a:schemeClr val="dk1"/>
                          </a:solidFill>
                          <a:effectLst/>
                          <a:latin typeface="+mn-lt"/>
                          <a:ea typeface="+mn-ea"/>
                          <a:cs typeface="+mn-cs"/>
                        </a:rPr>
                        <a:t>hr</a:t>
                      </a:r>
                      <a:endParaRPr lang="en-US" sz="1800" b="0" i="0" kern="1200" dirty="0">
                        <a:solidFill>
                          <a:schemeClr val="dk1"/>
                        </a:solidFill>
                        <a:effectLst/>
                        <a:latin typeface="+mn-lt"/>
                        <a:ea typeface="+mn-ea"/>
                        <a:cs typeface="+mn-cs"/>
                      </a:endParaRPr>
                    </a:p>
                    <a:p>
                      <a:endParaRPr lang="en-US" sz="1600" i="1" dirty="0"/>
                    </a:p>
                  </a:txBody>
                  <a:tcPr/>
                </a:tc>
                <a:extLst>
                  <a:ext uri="{0D108BD9-81ED-4DB2-BD59-A6C34878D82A}">
                    <a16:rowId xmlns:a16="http://schemas.microsoft.com/office/drawing/2014/main" val="220449449"/>
                  </a:ext>
                </a:extLst>
              </a:tr>
              <a:tr h="100276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Adverse Effects</a:t>
                      </a:r>
                    </a:p>
                  </a:txBody>
                  <a:tcPr/>
                </a:tc>
                <a:tc>
                  <a:txBody>
                    <a:bodyPr/>
                    <a:lstStyle/>
                    <a:p>
                      <a:pPr lvl="0"/>
                      <a:r>
                        <a:rPr lang="en-US" sz="1600" dirty="0"/>
                        <a:t>Increased heart rate and blood pressure</a:t>
                      </a:r>
                    </a:p>
                    <a:p>
                      <a:pPr lvl="0"/>
                      <a:r>
                        <a:rPr lang="en-US" sz="1600" dirty="0"/>
                        <a:t>Emergence reactions</a:t>
                      </a:r>
                    </a:p>
                    <a:p>
                      <a:pPr lvl="0"/>
                      <a:r>
                        <a:rPr lang="en-US" sz="1600" dirty="0"/>
                        <a:t>Increased cerebral blood flow </a:t>
                      </a:r>
                    </a:p>
                  </a:txBody>
                  <a:tcPr/>
                </a:tc>
                <a:extLst>
                  <a:ext uri="{0D108BD9-81ED-4DB2-BD59-A6C34878D82A}">
                    <a16:rowId xmlns:a16="http://schemas.microsoft.com/office/drawing/2014/main" val="3492688001"/>
                  </a:ext>
                </a:extLst>
              </a:tr>
            </a:tbl>
          </a:graphicData>
        </a:graphic>
      </p:graphicFrame>
      <p:pic>
        <p:nvPicPr>
          <p:cNvPr id="3074" name="Picture 2" descr="KETAMINE – PuraGraft">
            <a:extLst>
              <a:ext uri="{FF2B5EF4-FFF2-40B4-BE49-F238E27FC236}">
                <a16:creationId xmlns:a16="http://schemas.microsoft.com/office/drawing/2014/main" id="{2976086F-B430-DC2D-973E-34A1452C0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002" y="2000250"/>
            <a:ext cx="3578678" cy="357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3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FF36-3A8E-53E0-51A7-30DA23A39DE6}"/>
              </a:ext>
            </a:extLst>
          </p:cNvPr>
          <p:cNvSpPr>
            <a:spLocks noGrp="1"/>
          </p:cNvSpPr>
          <p:nvPr>
            <p:ph type="title"/>
          </p:nvPr>
        </p:nvSpPr>
        <p:spPr/>
        <p:txBody>
          <a:bodyPr/>
          <a:lstStyle/>
          <a:p>
            <a:r>
              <a:rPr lang="en-US" dirty="0"/>
              <a:t>Sedatives Pharmacology</a:t>
            </a:r>
          </a:p>
        </p:txBody>
      </p:sp>
      <p:graphicFrame>
        <p:nvGraphicFramePr>
          <p:cNvPr id="4" name="Content Placeholder 3">
            <a:extLst>
              <a:ext uri="{FF2B5EF4-FFF2-40B4-BE49-F238E27FC236}">
                <a16:creationId xmlns:a16="http://schemas.microsoft.com/office/drawing/2014/main" id="{A01E03D4-C764-517C-DA98-214100FE1C32}"/>
              </a:ext>
            </a:extLst>
          </p:cNvPr>
          <p:cNvGraphicFramePr>
            <a:graphicFrameLocks noGrp="1"/>
          </p:cNvGraphicFramePr>
          <p:nvPr>
            <p:ph idx="1"/>
            <p:extLst>
              <p:ext uri="{D42A27DB-BD31-4B8C-83A1-F6EECF244321}">
                <p14:modId xmlns:p14="http://schemas.microsoft.com/office/powerpoint/2010/main" val="2306897071"/>
              </p:ext>
            </p:extLst>
          </p:nvPr>
        </p:nvGraphicFramePr>
        <p:xfrm>
          <a:off x="196947" y="1493520"/>
          <a:ext cx="11859065" cy="4206240"/>
        </p:xfrm>
        <a:graphic>
          <a:graphicData uri="http://schemas.openxmlformats.org/drawingml/2006/table">
            <a:tbl>
              <a:tblPr firstRow="1" bandRow="1">
                <a:tableStyleId>{5C22544A-7EE6-4342-B048-85BDC9FD1C3A}</a:tableStyleId>
              </a:tblPr>
              <a:tblGrid>
                <a:gridCol w="1898553">
                  <a:extLst>
                    <a:ext uri="{9D8B030D-6E8A-4147-A177-3AD203B41FA5}">
                      <a16:colId xmlns:a16="http://schemas.microsoft.com/office/drawing/2014/main" val="1875656424"/>
                    </a:ext>
                  </a:extLst>
                </a:gridCol>
                <a:gridCol w="1458191">
                  <a:extLst>
                    <a:ext uri="{9D8B030D-6E8A-4147-A177-3AD203B41FA5}">
                      <a16:colId xmlns:a16="http://schemas.microsoft.com/office/drawing/2014/main" val="1914819154"/>
                    </a:ext>
                  </a:extLst>
                </a:gridCol>
                <a:gridCol w="1818409">
                  <a:extLst>
                    <a:ext uri="{9D8B030D-6E8A-4147-A177-3AD203B41FA5}">
                      <a16:colId xmlns:a16="http://schemas.microsoft.com/office/drawing/2014/main" val="652206951"/>
                    </a:ext>
                  </a:extLst>
                </a:gridCol>
                <a:gridCol w="955964">
                  <a:extLst>
                    <a:ext uri="{9D8B030D-6E8A-4147-A177-3AD203B41FA5}">
                      <a16:colId xmlns:a16="http://schemas.microsoft.com/office/drawing/2014/main" val="283143284"/>
                    </a:ext>
                  </a:extLst>
                </a:gridCol>
                <a:gridCol w="1901536">
                  <a:extLst>
                    <a:ext uri="{9D8B030D-6E8A-4147-A177-3AD203B41FA5}">
                      <a16:colId xmlns:a16="http://schemas.microsoft.com/office/drawing/2014/main" val="3776336579"/>
                    </a:ext>
                  </a:extLst>
                </a:gridCol>
                <a:gridCol w="1101436">
                  <a:extLst>
                    <a:ext uri="{9D8B030D-6E8A-4147-A177-3AD203B41FA5}">
                      <a16:colId xmlns:a16="http://schemas.microsoft.com/office/drawing/2014/main" val="1476415000"/>
                    </a:ext>
                  </a:extLst>
                </a:gridCol>
                <a:gridCol w="2724976">
                  <a:extLst>
                    <a:ext uri="{9D8B030D-6E8A-4147-A177-3AD203B41FA5}">
                      <a16:colId xmlns:a16="http://schemas.microsoft.com/office/drawing/2014/main" val="2667543455"/>
                    </a:ext>
                  </a:extLst>
                </a:gridCol>
              </a:tblGrid>
              <a:tr h="370840">
                <a:tc>
                  <a:txBody>
                    <a:bodyPr/>
                    <a:lstStyle/>
                    <a:p>
                      <a:r>
                        <a:rPr lang="en-US" sz="1600" dirty="0"/>
                        <a:t>Drug</a:t>
                      </a:r>
                    </a:p>
                  </a:txBody>
                  <a:tcPr/>
                </a:tc>
                <a:tc>
                  <a:txBody>
                    <a:bodyPr/>
                    <a:lstStyle/>
                    <a:p>
                      <a:r>
                        <a:rPr lang="en-US" sz="1600" dirty="0"/>
                        <a:t>MOA</a:t>
                      </a:r>
                    </a:p>
                  </a:txBody>
                  <a:tcPr/>
                </a:tc>
                <a:tc>
                  <a:txBody>
                    <a:bodyPr/>
                    <a:lstStyle/>
                    <a:p>
                      <a:r>
                        <a:rPr lang="en-US" sz="1600" dirty="0"/>
                        <a:t>Onset</a:t>
                      </a:r>
                    </a:p>
                  </a:txBody>
                  <a:tcPr/>
                </a:tc>
                <a:tc>
                  <a:txBody>
                    <a:bodyPr/>
                    <a:lstStyle/>
                    <a:p>
                      <a:r>
                        <a:rPr lang="en-US" sz="1600" dirty="0"/>
                        <a:t>Duration</a:t>
                      </a:r>
                    </a:p>
                  </a:txBody>
                  <a:tcPr/>
                </a:tc>
                <a:tc>
                  <a:txBody>
                    <a:bodyPr/>
                    <a:lstStyle/>
                    <a:p>
                      <a:r>
                        <a:rPr lang="en-US" sz="1600" dirty="0"/>
                        <a:t>Dose</a:t>
                      </a:r>
                    </a:p>
                  </a:txBody>
                  <a:tcPr/>
                </a:tc>
                <a:tc>
                  <a:txBody>
                    <a:bodyPr/>
                    <a:lstStyle/>
                    <a:p>
                      <a:r>
                        <a:rPr lang="en-US" sz="1600" dirty="0"/>
                        <a:t>CYP substrate </a:t>
                      </a:r>
                    </a:p>
                  </a:txBody>
                  <a:tcPr/>
                </a:tc>
                <a:tc>
                  <a:txBody>
                    <a:bodyPr/>
                    <a:lstStyle/>
                    <a:p>
                      <a:r>
                        <a:rPr lang="en-US" sz="1600" dirty="0"/>
                        <a:t>Adverse Effect</a:t>
                      </a:r>
                    </a:p>
                  </a:txBody>
                  <a:tcPr/>
                </a:tc>
                <a:extLst>
                  <a:ext uri="{0D108BD9-81ED-4DB2-BD59-A6C34878D82A}">
                    <a16:rowId xmlns:a16="http://schemas.microsoft.com/office/drawing/2014/main" val="2854731036"/>
                  </a:ext>
                </a:extLst>
              </a:tr>
              <a:tr h="0">
                <a:tc>
                  <a:txBody>
                    <a:bodyPr/>
                    <a:lstStyle/>
                    <a:p>
                      <a:r>
                        <a:rPr lang="en-US" sz="1600" b="1" dirty="0"/>
                        <a:t>Dexmedetomidine* </a:t>
                      </a:r>
                    </a:p>
                  </a:txBody>
                  <a:tcPr/>
                </a:tc>
                <a:tc>
                  <a:txBody>
                    <a:bodyPr/>
                    <a:lstStyle/>
                    <a:p>
                      <a:r>
                        <a:rPr lang="en-US" sz="1600" dirty="0"/>
                        <a:t>Selective alpha2 agonist</a:t>
                      </a:r>
                    </a:p>
                  </a:txBody>
                  <a:tcPr/>
                </a:tc>
                <a:tc>
                  <a:txBody>
                    <a:bodyPr/>
                    <a:lstStyle/>
                    <a:p>
                      <a:r>
                        <a:rPr lang="en-US" sz="1600" dirty="0"/>
                        <a:t>5-10 min (with LD)</a:t>
                      </a:r>
                    </a:p>
                    <a:p>
                      <a:r>
                        <a:rPr lang="en-US" sz="1600" dirty="0"/>
                        <a:t>1-2 hr. (without LD)</a:t>
                      </a:r>
                    </a:p>
                  </a:txBody>
                  <a:tcPr/>
                </a:tc>
                <a:tc>
                  <a:txBody>
                    <a:bodyPr/>
                    <a:lstStyle/>
                    <a:p>
                      <a:r>
                        <a:rPr lang="en-US" sz="1600" dirty="0"/>
                        <a:t>1-2 hr.</a:t>
                      </a:r>
                    </a:p>
                  </a:txBody>
                  <a:tcPr/>
                </a:tc>
                <a:tc>
                  <a:txBody>
                    <a:bodyPr/>
                    <a:lstStyle/>
                    <a:p>
                      <a:r>
                        <a:rPr lang="en-US" sz="1600" dirty="0"/>
                        <a:t>0.2-0.7 mcg/kg/hr. </a:t>
                      </a:r>
                    </a:p>
                    <a:p>
                      <a:r>
                        <a:rPr lang="en-US" sz="1600" i="1" dirty="0"/>
                        <a:t>Trials used up to 1.5 mcg/kg/hr. </a:t>
                      </a:r>
                    </a:p>
                  </a:txBody>
                  <a:tcPr/>
                </a:tc>
                <a:tc>
                  <a:txBody>
                    <a:bodyPr/>
                    <a:lstStyle/>
                    <a:p>
                      <a:r>
                        <a:rPr lang="en-US" sz="1600" dirty="0"/>
                        <a:t>2A6</a:t>
                      </a:r>
                    </a:p>
                  </a:txBody>
                  <a:tcPr/>
                </a:tc>
                <a:tc>
                  <a:txBody>
                    <a:bodyPr/>
                    <a:lstStyle/>
                    <a:p>
                      <a:r>
                        <a:rPr lang="en-US" sz="1600" dirty="0"/>
                        <a:t>Bradycardia </a:t>
                      </a:r>
                    </a:p>
                    <a:p>
                      <a:r>
                        <a:rPr lang="en-US" sz="1600" dirty="0"/>
                        <a:t>Hypotension</a:t>
                      </a:r>
                    </a:p>
                    <a:p>
                      <a:r>
                        <a:rPr lang="en-US" sz="1600" dirty="0"/>
                        <a:t>Transit hypertension with LD</a:t>
                      </a:r>
                    </a:p>
                  </a:txBody>
                  <a:tcPr/>
                </a:tc>
                <a:extLst>
                  <a:ext uri="{0D108BD9-81ED-4DB2-BD59-A6C34878D82A}">
                    <a16:rowId xmlns:a16="http://schemas.microsoft.com/office/drawing/2014/main" val="2447951236"/>
                  </a:ext>
                </a:extLst>
              </a:tr>
              <a:tr h="370840">
                <a:tc>
                  <a:txBody>
                    <a:bodyPr/>
                    <a:lstStyle/>
                    <a:p>
                      <a:r>
                        <a:rPr lang="en-US" sz="1600" b="1" dirty="0"/>
                        <a:t>Propofol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GABA receptor agonist </a:t>
                      </a:r>
                    </a:p>
                    <a:p>
                      <a:endParaRPr lang="en-US" sz="1600" dirty="0"/>
                    </a:p>
                  </a:txBody>
                  <a:tcPr/>
                </a:tc>
                <a:tc>
                  <a:txBody>
                    <a:bodyPr/>
                    <a:lstStyle/>
                    <a:p>
                      <a:r>
                        <a:rPr lang="en-US" sz="1600" dirty="0"/>
                        <a:t>1 min</a:t>
                      </a:r>
                    </a:p>
                  </a:txBody>
                  <a:tcPr/>
                </a:tc>
                <a:tc>
                  <a:txBody>
                    <a:bodyPr/>
                    <a:lstStyle/>
                    <a:p>
                      <a:r>
                        <a:rPr lang="en-US" sz="1600" dirty="0"/>
                        <a:t>0.5-1 hr.</a:t>
                      </a:r>
                    </a:p>
                  </a:txBody>
                  <a:tcPr/>
                </a:tc>
                <a:tc>
                  <a:txBody>
                    <a:bodyPr/>
                    <a:lstStyle/>
                    <a:p>
                      <a:r>
                        <a:rPr lang="en-US" sz="1600" dirty="0"/>
                        <a:t>0.3-3 mg/kg/hr.</a:t>
                      </a:r>
                    </a:p>
                  </a:txBody>
                  <a:tcPr/>
                </a:tc>
                <a:tc>
                  <a:txBody>
                    <a:bodyPr/>
                    <a:lstStyle/>
                    <a:p>
                      <a:r>
                        <a:rPr lang="en-US" sz="1600" dirty="0"/>
                        <a:t>2B6</a:t>
                      </a:r>
                    </a:p>
                  </a:txBody>
                  <a:tcPr/>
                </a:tc>
                <a:tc>
                  <a:txBody>
                    <a:bodyPr/>
                    <a:lstStyle/>
                    <a:p>
                      <a:r>
                        <a:rPr lang="en-US" sz="1600" dirty="0"/>
                        <a:t>Bradycardia </a:t>
                      </a:r>
                    </a:p>
                    <a:p>
                      <a:r>
                        <a:rPr lang="en-US" sz="1600" dirty="0"/>
                        <a:t>hypotension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PRIS</a:t>
                      </a:r>
                    </a:p>
                  </a:txBody>
                  <a:tcPr/>
                </a:tc>
                <a:extLst>
                  <a:ext uri="{0D108BD9-81ED-4DB2-BD59-A6C34878D82A}">
                    <a16:rowId xmlns:a16="http://schemas.microsoft.com/office/drawing/2014/main" val="793580882"/>
                  </a:ext>
                </a:extLst>
              </a:tr>
              <a:tr h="370840">
                <a:tc>
                  <a:txBody>
                    <a:bodyPr/>
                    <a:lstStyle/>
                    <a:p>
                      <a:r>
                        <a:rPr lang="en-US" sz="1600" b="1" dirty="0"/>
                        <a:t>Midazolam #</a:t>
                      </a:r>
                    </a:p>
                  </a:txBody>
                  <a:tcPr/>
                </a:tc>
                <a:tc>
                  <a:txBody>
                    <a:bodyPr/>
                    <a:lstStyle/>
                    <a:p>
                      <a:r>
                        <a:rPr lang="en-US" sz="1600" dirty="0"/>
                        <a:t>GABA receptor agonist </a:t>
                      </a:r>
                    </a:p>
                  </a:txBody>
                  <a:tcPr/>
                </a:tc>
                <a:tc>
                  <a:txBody>
                    <a:bodyPr/>
                    <a:lstStyle/>
                    <a:p>
                      <a:r>
                        <a:rPr lang="en-US" sz="1600" dirty="0"/>
                        <a:t>3-5 min</a:t>
                      </a:r>
                    </a:p>
                  </a:txBody>
                  <a:tcPr/>
                </a:tc>
                <a:tc>
                  <a:txBody>
                    <a:bodyPr/>
                    <a:lstStyle/>
                    <a:p>
                      <a:r>
                        <a:rPr lang="en-US" sz="1600" dirty="0"/>
                        <a:t>2-6 hr.</a:t>
                      </a:r>
                    </a:p>
                  </a:txBody>
                  <a:tcPr/>
                </a:tc>
                <a:tc>
                  <a:txBody>
                    <a:bodyPr/>
                    <a:lstStyle/>
                    <a:p>
                      <a:r>
                        <a:rPr lang="en-US" sz="1600" dirty="0"/>
                        <a:t>0.02-0.1 mg/kg/hr.</a:t>
                      </a:r>
                    </a:p>
                  </a:txBody>
                  <a:tcPr/>
                </a:tc>
                <a:tc>
                  <a:txBody>
                    <a:bodyPr/>
                    <a:lstStyle/>
                    <a:p>
                      <a:r>
                        <a:rPr lang="en-US" sz="1600" dirty="0"/>
                        <a:t>3A4</a:t>
                      </a:r>
                    </a:p>
                  </a:txBody>
                  <a:tcPr/>
                </a:tc>
                <a:tc>
                  <a:txBody>
                    <a:bodyPr/>
                    <a:lstStyle/>
                    <a:p>
                      <a:r>
                        <a:rPr lang="en-US" sz="1600" dirty="0"/>
                        <a:t>Oversedation </a:t>
                      </a:r>
                    </a:p>
                  </a:txBody>
                  <a:tcPr/>
                </a:tc>
                <a:extLst>
                  <a:ext uri="{0D108BD9-81ED-4DB2-BD59-A6C34878D82A}">
                    <a16:rowId xmlns:a16="http://schemas.microsoft.com/office/drawing/2014/main" val="616143757"/>
                  </a:ext>
                </a:extLst>
              </a:tr>
              <a:tr h="370840">
                <a:tc>
                  <a:txBody>
                    <a:bodyPr/>
                    <a:lstStyle/>
                    <a:p>
                      <a:r>
                        <a:rPr lang="en-US" sz="1600" b="1" dirty="0"/>
                        <a:t>Lorazepam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GABA receptor agonist </a:t>
                      </a:r>
                    </a:p>
                  </a:txBody>
                  <a:tcPr/>
                </a:tc>
                <a:tc>
                  <a:txBody>
                    <a:bodyPr/>
                    <a:lstStyle/>
                    <a:p>
                      <a:r>
                        <a:rPr lang="en-US" sz="1600" dirty="0"/>
                        <a:t>5-20 min</a:t>
                      </a:r>
                    </a:p>
                  </a:txBody>
                  <a:tcPr/>
                </a:tc>
                <a:tc>
                  <a:txBody>
                    <a:bodyPr/>
                    <a:lstStyle/>
                    <a:p>
                      <a:r>
                        <a:rPr lang="en-US" sz="1600" dirty="0"/>
                        <a:t>4-8 hr.</a:t>
                      </a:r>
                    </a:p>
                  </a:txBody>
                  <a:tcPr/>
                </a:tc>
                <a:tc>
                  <a:txBody>
                    <a:bodyPr/>
                    <a:lstStyle/>
                    <a:p>
                      <a:r>
                        <a:rPr lang="en-US" sz="1600" dirty="0"/>
                        <a:t>1-4 mg IV q 4-6 hr.</a:t>
                      </a:r>
                    </a:p>
                  </a:txBody>
                  <a:tcPr/>
                </a:tc>
                <a:tc>
                  <a:txBody>
                    <a:bodyPr/>
                    <a:lstStyle/>
                    <a:p>
                      <a:r>
                        <a:rPr lang="en-US" sz="1600" dirty="0"/>
                        <a:t>NA</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Oversedation </a:t>
                      </a:r>
                    </a:p>
                    <a:p>
                      <a:r>
                        <a:rPr lang="en-US" sz="1600" dirty="0"/>
                        <a:t>Propylene glycol toxicity </a:t>
                      </a:r>
                    </a:p>
                  </a:txBody>
                  <a:tcPr/>
                </a:tc>
                <a:extLst>
                  <a:ext uri="{0D108BD9-81ED-4DB2-BD59-A6C34878D82A}">
                    <a16:rowId xmlns:a16="http://schemas.microsoft.com/office/drawing/2014/main" val="2939399133"/>
                  </a:ext>
                </a:extLst>
              </a:tr>
              <a:tr h="370840">
                <a:tc>
                  <a:txBody>
                    <a:bodyPr/>
                    <a:lstStyle/>
                    <a:p>
                      <a:r>
                        <a:rPr lang="en-US" sz="1600" b="1" dirty="0"/>
                        <a:t>Ketamine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NMDA receptor antagonist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30 seconds</a:t>
                      </a:r>
                    </a:p>
                  </a:txBody>
                  <a:tcPr/>
                </a:tc>
                <a:tc>
                  <a:txBody>
                    <a:bodyPr/>
                    <a:lstStyle/>
                    <a:p>
                      <a:r>
                        <a:rPr lang="en-US" sz="1600" dirty="0"/>
                        <a:t>-2 </a:t>
                      </a:r>
                      <a:r>
                        <a:rPr lang="en-US" sz="1600" dirty="0" err="1"/>
                        <a:t>hrs</a:t>
                      </a:r>
                      <a:endParaRPr lang="en-US"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1-7.5 mg/kg/</a:t>
                      </a:r>
                      <a:r>
                        <a:rPr lang="en-US" sz="1600" b="0" i="0" kern="1200" dirty="0" err="1">
                          <a:solidFill>
                            <a:schemeClr val="dk1"/>
                          </a:solidFill>
                          <a:effectLst/>
                          <a:latin typeface="+mn-lt"/>
                          <a:ea typeface="+mn-ea"/>
                          <a:cs typeface="+mn-cs"/>
                        </a:rPr>
                        <a:t>hr</a:t>
                      </a:r>
                      <a:endParaRPr lang="en-US" sz="1600" b="0" i="0" kern="1200" dirty="0">
                        <a:solidFill>
                          <a:schemeClr val="dk1"/>
                        </a:solidFill>
                        <a:effectLst/>
                        <a:latin typeface="+mn-lt"/>
                        <a:ea typeface="+mn-ea"/>
                        <a:cs typeface="+mn-cs"/>
                      </a:endParaRPr>
                    </a:p>
                  </a:txBody>
                  <a:tcPr/>
                </a:tc>
                <a:tc>
                  <a:txBody>
                    <a:bodyPr/>
                    <a:lstStyle/>
                    <a:p>
                      <a:r>
                        <a:rPr lang="en-US" sz="1600" dirty="0"/>
                        <a:t>NA</a:t>
                      </a:r>
                    </a:p>
                  </a:txBody>
                  <a:tcPr/>
                </a:tc>
                <a:tc>
                  <a:txBody>
                    <a:bodyPr/>
                    <a:lstStyle/>
                    <a:p>
                      <a:pPr lvl="0"/>
                      <a:r>
                        <a:rPr lang="en-US" sz="1600" dirty="0"/>
                        <a:t>Increased HR and BP</a:t>
                      </a:r>
                    </a:p>
                    <a:p>
                      <a:pPr lvl="0"/>
                      <a:r>
                        <a:rPr lang="en-US" sz="1600" dirty="0"/>
                        <a:t>Emergence reactions</a:t>
                      </a:r>
                    </a:p>
                    <a:p>
                      <a:pPr lvl="0"/>
                      <a:r>
                        <a:rPr lang="en-US" sz="1600" dirty="0"/>
                        <a:t>Increased cerebral blood flow</a:t>
                      </a:r>
                    </a:p>
                  </a:txBody>
                  <a:tcPr/>
                </a:tc>
                <a:extLst>
                  <a:ext uri="{0D108BD9-81ED-4DB2-BD59-A6C34878D82A}">
                    <a16:rowId xmlns:a16="http://schemas.microsoft.com/office/drawing/2014/main" val="154251772"/>
                  </a:ext>
                </a:extLst>
              </a:tr>
            </a:tbl>
          </a:graphicData>
        </a:graphic>
      </p:graphicFrame>
      <p:sp>
        <p:nvSpPr>
          <p:cNvPr id="6" name="TextBox 5">
            <a:extLst>
              <a:ext uri="{FF2B5EF4-FFF2-40B4-BE49-F238E27FC236}">
                <a16:creationId xmlns:a16="http://schemas.microsoft.com/office/drawing/2014/main" id="{0D0705B1-B3D1-2138-BFFD-CC68686997EE}"/>
              </a:ext>
            </a:extLst>
          </p:cNvPr>
          <p:cNvSpPr txBox="1"/>
          <p:nvPr/>
        </p:nvSpPr>
        <p:spPr>
          <a:xfrm>
            <a:off x="196947" y="6412113"/>
            <a:ext cx="6098146" cy="461665"/>
          </a:xfrm>
          <a:prstGeom prst="rect">
            <a:avLst/>
          </a:prstGeom>
          <a:noFill/>
        </p:spPr>
        <p:txBody>
          <a:bodyPr wrap="square">
            <a:spAutoFit/>
          </a:bodyPr>
          <a:lstStyle/>
          <a:p>
            <a:r>
              <a:rPr lang="en-US" sz="1200" dirty="0">
                <a:solidFill>
                  <a:schemeClr val="bg1"/>
                </a:solidFill>
              </a:rPr>
              <a:t>PRIS: Propofol-Related Infusion Syndrome</a:t>
            </a:r>
          </a:p>
          <a:p>
            <a:r>
              <a:rPr lang="en-US" sz="1200" dirty="0">
                <a:solidFill>
                  <a:schemeClr val="bg1"/>
                </a:solidFill>
              </a:rPr>
              <a:t>NMDA = N-methyl-d-aspartate </a:t>
            </a:r>
          </a:p>
        </p:txBody>
      </p:sp>
      <p:sp>
        <p:nvSpPr>
          <p:cNvPr id="5" name="TextBox 4">
            <a:extLst>
              <a:ext uri="{FF2B5EF4-FFF2-40B4-BE49-F238E27FC236}">
                <a16:creationId xmlns:a16="http://schemas.microsoft.com/office/drawing/2014/main" id="{F37DD7A3-591C-DC31-7125-46162D754C4A}"/>
              </a:ext>
            </a:extLst>
          </p:cNvPr>
          <p:cNvSpPr txBox="1"/>
          <p:nvPr/>
        </p:nvSpPr>
        <p:spPr>
          <a:xfrm>
            <a:off x="135988" y="5699760"/>
            <a:ext cx="10604403" cy="830997"/>
          </a:xfrm>
          <a:prstGeom prst="rect">
            <a:avLst/>
          </a:prstGeom>
          <a:noFill/>
        </p:spPr>
        <p:txBody>
          <a:bodyPr wrap="square">
            <a:spAutoFit/>
          </a:bodyPr>
          <a:lstStyle/>
          <a:p>
            <a:r>
              <a:rPr lang="en-US" sz="1200" dirty="0"/>
              <a:t>* Use of dexmedetomidine beyond 24 hours has been associated with tolerance (reduction in response after a longer duration), increase in adverse effects</a:t>
            </a:r>
          </a:p>
          <a:p>
            <a:r>
              <a:rPr lang="en-US" sz="1200" dirty="0"/>
              <a:t># Benzodiazepines are first-line agents for status epilepticus, alcohol withdrawal, benzodiazepine dependence or withdrawal, and the need for deep sedation or amnesia and with the use of neuromuscular blockade.</a:t>
            </a:r>
          </a:p>
          <a:p>
            <a:endParaRPr lang="en-US" sz="1200" dirty="0"/>
          </a:p>
        </p:txBody>
      </p:sp>
      <p:sp>
        <p:nvSpPr>
          <p:cNvPr id="7" name="TextBox 6">
            <a:extLst>
              <a:ext uri="{FF2B5EF4-FFF2-40B4-BE49-F238E27FC236}">
                <a16:creationId xmlns:a16="http://schemas.microsoft.com/office/drawing/2014/main" id="{0E4BF5A9-4540-29E4-35A9-2E26DC68EB6F}"/>
              </a:ext>
            </a:extLst>
          </p:cNvPr>
          <p:cNvSpPr txBox="1"/>
          <p:nvPr/>
        </p:nvSpPr>
        <p:spPr>
          <a:xfrm>
            <a:off x="9142927" y="6432895"/>
            <a:ext cx="6098146" cy="276999"/>
          </a:xfrm>
          <a:prstGeom prst="rect">
            <a:avLst/>
          </a:prstGeom>
          <a:noFill/>
        </p:spPr>
        <p:txBody>
          <a:bodyPr wrap="square">
            <a:spAutoFit/>
          </a:bodyPr>
          <a:lstStyle/>
          <a:p>
            <a:r>
              <a:rPr lang="en-US" sz="1200" dirty="0" err="1"/>
              <a:t>Stolllings</a:t>
            </a:r>
            <a:r>
              <a:rPr lang="en-US" sz="1200" dirty="0"/>
              <a:t> et al. ACCP, 2020</a:t>
            </a:r>
          </a:p>
        </p:txBody>
      </p:sp>
    </p:spTree>
    <p:extLst>
      <p:ext uri="{BB962C8B-B14F-4D97-AF65-F5344CB8AC3E}">
        <p14:creationId xmlns:p14="http://schemas.microsoft.com/office/powerpoint/2010/main" val="348194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6CAD-A0AC-81DD-628C-287B4859BE8D}"/>
              </a:ext>
            </a:extLst>
          </p:cNvPr>
          <p:cNvSpPr>
            <a:spLocks noGrp="1"/>
          </p:cNvSpPr>
          <p:nvPr>
            <p:ph type="ctrTitle"/>
          </p:nvPr>
        </p:nvSpPr>
        <p:spPr>
          <a:xfrm>
            <a:off x="633999" y="4550229"/>
            <a:ext cx="10909073" cy="1057655"/>
          </a:xfrm>
        </p:spPr>
        <p:txBody>
          <a:bodyPr vert="horz" lIns="91440" tIns="45720" rIns="91440" bIns="45720" rtlCol="0">
            <a:normAutofit/>
          </a:bodyPr>
          <a:lstStyle/>
          <a:p>
            <a:pPr defTabSz="914400"/>
            <a:r>
              <a:rPr lang="en-US" sz="6000" spc="-50" dirty="0"/>
              <a:t>Thank you</a:t>
            </a:r>
          </a:p>
        </p:txBody>
      </p:sp>
      <p:pic>
        <p:nvPicPr>
          <p:cNvPr id="4" name="Picture 2" descr="DEXMEDETOMIDINE HYDROCHLORIDE Injection (Precedex ) 200 mcg2 mL 100 ...">
            <a:extLst>
              <a:ext uri="{FF2B5EF4-FFF2-40B4-BE49-F238E27FC236}">
                <a16:creationId xmlns:a16="http://schemas.microsoft.com/office/drawing/2014/main" id="{EC1E1EF2-D610-AABF-C0C5-D17A80B4DB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50" y="2566555"/>
            <a:ext cx="882092" cy="19836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OPOFOL 500 mg/ 50 ml injectabe">
            <a:extLst>
              <a:ext uri="{FF2B5EF4-FFF2-40B4-BE49-F238E27FC236}">
                <a16:creationId xmlns:a16="http://schemas.microsoft.com/office/drawing/2014/main" id="{0273F17C-1A15-9E67-E89B-4D5B878AA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177" y="2013715"/>
            <a:ext cx="3065341" cy="30653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ETAMINE – PuraGraft">
            <a:extLst>
              <a:ext uri="{FF2B5EF4-FFF2-40B4-BE49-F238E27FC236}">
                <a16:creationId xmlns:a16="http://schemas.microsoft.com/office/drawing/2014/main" id="{CD847FB2-8BC6-792E-9F51-FF8CA2F73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570" y="2692255"/>
            <a:ext cx="1755074" cy="1755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erRx - Midazolam">
            <a:extLst>
              <a:ext uri="{FF2B5EF4-FFF2-40B4-BE49-F238E27FC236}">
                <a16:creationId xmlns:a16="http://schemas.microsoft.com/office/drawing/2014/main" id="{B95C4589-CB60-8BF3-7D3E-A0C15F10A0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0644" y="2739401"/>
            <a:ext cx="1259774" cy="176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8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A486-9D5D-23B9-B750-495800A623E2}"/>
              </a:ext>
            </a:extLst>
          </p:cNvPr>
          <p:cNvSpPr>
            <a:spLocks noGrp="1"/>
          </p:cNvSpPr>
          <p:nvPr>
            <p:ph type="title"/>
          </p:nvPr>
        </p:nvSpPr>
        <p:spPr/>
        <p:txBody>
          <a:bodyPr/>
          <a:lstStyle/>
          <a:p>
            <a:r>
              <a:rPr lang="en-US" dirty="0"/>
              <a:t>Sedatives Pharmacology</a:t>
            </a:r>
          </a:p>
        </p:txBody>
      </p:sp>
      <p:graphicFrame>
        <p:nvGraphicFramePr>
          <p:cNvPr id="4" name="Content Placeholder 3">
            <a:extLst>
              <a:ext uri="{FF2B5EF4-FFF2-40B4-BE49-F238E27FC236}">
                <a16:creationId xmlns:a16="http://schemas.microsoft.com/office/drawing/2014/main" id="{8B6EEC77-76A8-9BD3-68AB-F65F62B5A915}"/>
              </a:ext>
            </a:extLst>
          </p:cNvPr>
          <p:cNvGraphicFramePr>
            <a:graphicFrameLocks noGrp="1"/>
          </p:cNvGraphicFramePr>
          <p:nvPr>
            <p:ph idx="1"/>
            <p:extLst>
              <p:ext uri="{D42A27DB-BD31-4B8C-83A1-F6EECF244321}">
                <p14:modId xmlns:p14="http://schemas.microsoft.com/office/powerpoint/2010/main" val="817559721"/>
              </p:ext>
            </p:extLst>
          </p:nvPr>
        </p:nvGraphicFramePr>
        <p:xfrm>
          <a:off x="1097280" y="1734749"/>
          <a:ext cx="10058400" cy="41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62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FF36-3A8E-53E0-51A7-30DA23A39DE6}"/>
              </a:ext>
            </a:extLst>
          </p:cNvPr>
          <p:cNvSpPr>
            <a:spLocks noGrp="1"/>
          </p:cNvSpPr>
          <p:nvPr>
            <p:ph type="title"/>
          </p:nvPr>
        </p:nvSpPr>
        <p:spPr/>
        <p:txBody>
          <a:bodyPr/>
          <a:lstStyle/>
          <a:p>
            <a:r>
              <a:rPr lang="en-US" dirty="0"/>
              <a:t>Benzodiazepines Mechanism of Action</a:t>
            </a:r>
          </a:p>
        </p:txBody>
      </p:sp>
      <p:sp>
        <p:nvSpPr>
          <p:cNvPr id="9" name="TextBox 8">
            <a:extLst>
              <a:ext uri="{FF2B5EF4-FFF2-40B4-BE49-F238E27FC236}">
                <a16:creationId xmlns:a16="http://schemas.microsoft.com/office/drawing/2014/main" id="{67B8C166-B0C7-0BE8-FA58-4E2D24B4AB8A}"/>
              </a:ext>
            </a:extLst>
          </p:cNvPr>
          <p:cNvSpPr txBox="1"/>
          <p:nvPr/>
        </p:nvSpPr>
        <p:spPr>
          <a:xfrm>
            <a:off x="3048000" y="6474460"/>
            <a:ext cx="6096000" cy="307777"/>
          </a:xfrm>
          <a:prstGeom prst="rect">
            <a:avLst/>
          </a:prstGeom>
          <a:noFill/>
        </p:spPr>
        <p:txBody>
          <a:bodyPr wrap="square">
            <a:spAutoFit/>
          </a:bodyPr>
          <a:lstStyle/>
          <a:p>
            <a:pPr algn="ctr"/>
            <a:r>
              <a:rPr lang="en-US" sz="1400" b="0" i="0" dirty="0">
                <a:solidFill>
                  <a:schemeClr val="bg1"/>
                </a:solidFill>
                <a:effectLst/>
                <a:latin typeface="Calibri" panose="020F0502020204030204" pitchFamily="34" charset="0"/>
                <a:cs typeface="Calibri" panose="020F0502020204030204" pitchFamily="34" charset="0"/>
              </a:rPr>
              <a:t>Griffin CE 3rd, et al. Ochsner J. 2013 Summer;13(2):214-23. </a:t>
            </a:r>
            <a:endParaRPr lang="en-US" sz="1400" dirty="0">
              <a:solidFill>
                <a:schemeClr val="bg1"/>
              </a:solidFill>
              <a:latin typeface="Calibri" panose="020F0502020204030204" pitchFamily="34" charset="0"/>
              <a:cs typeface="Calibri" panose="020F0502020204030204" pitchFamily="34" charset="0"/>
            </a:endParaRPr>
          </a:p>
        </p:txBody>
      </p:sp>
      <p:pic>
        <p:nvPicPr>
          <p:cNvPr id="1028" name="Picture 4" descr="image">
            <a:extLst>
              <a:ext uri="{FF2B5EF4-FFF2-40B4-BE49-F238E27FC236}">
                <a16:creationId xmlns:a16="http://schemas.microsoft.com/office/drawing/2014/main" id="{27BFE40E-D00A-08C9-A6DD-545A9C11620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10943" y="2009554"/>
            <a:ext cx="5499846" cy="3591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st of Abusable Benzos: How to quit Benzodiazepies safely">
            <a:extLst>
              <a:ext uri="{FF2B5EF4-FFF2-40B4-BE49-F238E27FC236}">
                <a16:creationId xmlns:a16="http://schemas.microsoft.com/office/drawing/2014/main" id="{63EC1E9B-4856-77F5-6FF7-97B05CFDF0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301"/>
          <a:stretch/>
        </p:blipFill>
        <p:spPr bwMode="auto">
          <a:xfrm>
            <a:off x="1097280" y="1633957"/>
            <a:ext cx="4019005" cy="44610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3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FF36-3A8E-53E0-51A7-30DA23A39DE6}"/>
              </a:ext>
            </a:extLst>
          </p:cNvPr>
          <p:cNvSpPr>
            <a:spLocks noGrp="1"/>
          </p:cNvSpPr>
          <p:nvPr>
            <p:ph type="title"/>
          </p:nvPr>
        </p:nvSpPr>
        <p:spPr/>
        <p:txBody>
          <a:bodyPr/>
          <a:lstStyle/>
          <a:p>
            <a:r>
              <a:rPr lang="en-US" dirty="0"/>
              <a:t>Benzodiazepines Pharmacology</a:t>
            </a:r>
          </a:p>
        </p:txBody>
      </p:sp>
      <p:graphicFrame>
        <p:nvGraphicFramePr>
          <p:cNvPr id="4" name="Content Placeholder 3">
            <a:extLst>
              <a:ext uri="{FF2B5EF4-FFF2-40B4-BE49-F238E27FC236}">
                <a16:creationId xmlns:a16="http://schemas.microsoft.com/office/drawing/2014/main" id="{A01E03D4-C764-517C-DA98-214100FE1C32}"/>
              </a:ext>
            </a:extLst>
          </p:cNvPr>
          <p:cNvGraphicFramePr>
            <a:graphicFrameLocks noGrp="1"/>
          </p:cNvGraphicFramePr>
          <p:nvPr>
            <p:ph idx="1"/>
            <p:extLst>
              <p:ext uri="{D42A27DB-BD31-4B8C-83A1-F6EECF244321}">
                <p14:modId xmlns:p14="http://schemas.microsoft.com/office/powerpoint/2010/main" val="93836003"/>
              </p:ext>
            </p:extLst>
          </p:nvPr>
        </p:nvGraphicFramePr>
        <p:xfrm>
          <a:off x="196947" y="2255520"/>
          <a:ext cx="11859065" cy="3219995"/>
        </p:xfrm>
        <a:graphic>
          <a:graphicData uri="http://schemas.openxmlformats.org/drawingml/2006/table">
            <a:tbl>
              <a:tblPr firstRow="1" bandRow="1">
                <a:tableStyleId>{5C22544A-7EE6-4342-B048-85BDC9FD1C3A}</a:tableStyleId>
              </a:tblPr>
              <a:tblGrid>
                <a:gridCol w="1231803">
                  <a:extLst>
                    <a:ext uri="{9D8B030D-6E8A-4147-A177-3AD203B41FA5}">
                      <a16:colId xmlns:a16="http://schemas.microsoft.com/office/drawing/2014/main" val="1875656424"/>
                    </a:ext>
                  </a:extLst>
                </a:gridCol>
                <a:gridCol w="1314450">
                  <a:extLst>
                    <a:ext uri="{9D8B030D-6E8A-4147-A177-3AD203B41FA5}">
                      <a16:colId xmlns:a16="http://schemas.microsoft.com/office/drawing/2014/main" val="1914819154"/>
                    </a:ext>
                  </a:extLst>
                </a:gridCol>
                <a:gridCol w="1295400">
                  <a:extLst>
                    <a:ext uri="{9D8B030D-6E8A-4147-A177-3AD203B41FA5}">
                      <a16:colId xmlns:a16="http://schemas.microsoft.com/office/drawing/2014/main" val="652206951"/>
                    </a:ext>
                  </a:extLst>
                </a:gridCol>
                <a:gridCol w="1238250">
                  <a:extLst>
                    <a:ext uri="{9D8B030D-6E8A-4147-A177-3AD203B41FA5}">
                      <a16:colId xmlns:a16="http://schemas.microsoft.com/office/drawing/2014/main" val="283143284"/>
                    </a:ext>
                  </a:extLst>
                </a:gridCol>
                <a:gridCol w="1943100">
                  <a:extLst>
                    <a:ext uri="{9D8B030D-6E8A-4147-A177-3AD203B41FA5}">
                      <a16:colId xmlns:a16="http://schemas.microsoft.com/office/drawing/2014/main" val="3776336579"/>
                    </a:ext>
                  </a:extLst>
                </a:gridCol>
                <a:gridCol w="2419350">
                  <a:extLst>
                    <a:ext uri="{9D8B030D-6E8A-4147-A177-3AD203B41FA5}">
                      <a16:colId xmlns:a16="http://schemas.microsoft.com/office/drawing/2014/main" val="1476415000"/>
                    </a:ext>
                  </a:extLst>
                </a:gridCol>
                <a:gridCol w="2416712">
                  <a:extLst>
                    <a:ext uri="{9D8B030D-6E8A-4147-A177-3AD203B41FA5}">
                      <a16:colId xmlns:a16="http://schemas.microsoft.com/office/drawing/2014/main" val="2667543455"/>
                    </a:ext>
                  </a:extLst>
                </a:gridCol>
              </a:tblGrid>
              <a:tr h="462034">
                <a:tc>
                  <a:txBody>
                    <a:bodyPr/>
                    <a:lstStyle/>
                    <a:p>
                      <a:r>
                        <a:rPr lang="en-US" sz="1600" dirty="0"/>
                        <a:t>Drug</a:t>
                      </a:r>
                    </a:p>
                  </a:txBody>
                  <a:tcPr/>
                </a:tc>
                <a:tc>
                  <a:txBody>
                    <a:bodyPr/>
                    <a:lstStyle/>
                    <a:p>
                      <a:r>
                        <a:rPr lang="en-US" sz="1600" dirty="0"/>
                        <a:t>MOA</a:t>
                      </a:r>
                    </a:p>
                  </a:txBody>
                  <a:tcPr/>
                </a:tc>
                <a:tc>
                  <a:txBody>
                    <a:bodyPr/>
                    <a:lstStyle/>
                    <a:p>
                      <a:r>
                        <a:rPr lang="en-US" sz="1600" dirty="0"/>
                        <a:t>Onset</a:t>
                      </a:r>
                    </a:p>
                  </a:txBody>
                  <a:tcPr/>
                </a:tc>
                <a:tc>
                  <a:txBody>
                    <a:bodyPr/>
                    <a:lstStyle/>
                    <a:p>
                      <a:r>
                        <a:rPr lang="en-US" sz="1600" dirty="0"/>
                        <a:t>Duration</a:t>
                      </a:r>
                    </a:p>
                  </a:txBody>
                  <a:tcPr/>
                </a:tc>
                <a:tc>
                  <a:txBody>
                    <a:bodyPr/>
                    <a:lstStyle/>
                    <a:p>
                      <a:r>
                        <a:rPr lang="en-US" sz="1600" dirty="0"/>
                        <a:t>Dose</a:t>
                      </a:r>
                    </a:p>
                  </a:txBody>
                  <a:tcPr/>
                </a:tc>
                <a:tc>
                  <a:txBody>
                    <a:bodyPr/>
                    <a:lstStyle/>
                    <a:p>
                      <a:r>
                        <a:rPr lang="en-US" sz="1600" dirty="0"/>
                        <a:t>Metabolism </a:t>
                      </a:r>
                    </a:p>
                  </a:txBody>
                  <a:tcPr/>
                </a:tc>
                <a:tc>
                  <a:txBody>
                    <a:bodyPr/>
                    <a:lstStyle/>
                    <a:p>
                      <a:r>
                        <a:rPr lang="en-US" sz="1600" dirty="0"/>
                        <a:t>Adverse Effect</a:t>
                      </a:r>
                    </a:p>
                  </a:txBody>
                  <a:tcPr/>
                </a:tc>
                <a:extLst>
                  <a:ext uri="{0D108BD9-81ED-4DB2-BD59-A6C34878D82A}">
                    <a16:rowId xmlns:a16="http://schemas.microsoft.com/office/drawing/2014/main" val="2854731036"/>
                  </a:ext>
                </a:extLst>
              </a:tr>
              <a:tr h="1428823">
                <a:tc>
                  <a:txBody>
                    <a:bodyPr/>
                    <a:lstStyle/>
                    <a:p>
                      <a:r>
                        <a:rPr lang="en-US" sz="1600" b="1" dirty="0"/>
                        <a:t>Midazolam </a:t>
                      </a:r>
                    </a:p>
                  </a:txBody>
                  <a:tcPr/>
                </a:tc>
                <a:tc>
                  <a:txBody>
                    <a:bodyPr/>
                    <a:lstStyle/>
                    <a:p>
                      <a:r>
                        <a:rPr lang="en-US" sz="1600" kern="1200" dirty="0">
                          <a:solidFill>
                            <a:schemeClr val="dk1"/>
                          </a:solidFill>
                          <a:latin typeface="+mn-lt"/>
                          <a:ea typeface="+mn-ea"/>
                          <a:cs typeface="+mn-cs"/>
                        </a:rPr>
                        <a:t>GABA receptor agonist </a:t>
                      </a:r>
                    </a:p>
                  </a:txBody>
                  <a:tcPr/>
                </a:tc>
                <a:tc>
                  <a:txBody>
                    <a:bodyPr/>
                    <a:lstStyle/>
                    <a:p>
                      <a:r>
                        <a:rPr lang="en-US" sz="1600" kern="1200" dirty="0">
                          <a:solidFill>
                            <a:schemeClr val="dk1"/>
                          </a:solidFill>
                          <a:latin typeface="+mn-lt"/>
                          <a:ea typeface="+mn-ea"/>
                          <a:cs typeface="+mn-cs"/>
                        </a:rPr>
                        <a:t>3-5 min</a:t>
                      </a:r>
                    </a:p>
                  </a:txBody>
                  <a:tcPr/>
                </a:tc>
                <a:tc>
                  <a:txBody>
                    <a:bodyPr/>
                    <a:lstStyle/>
                    <a:p>
                      <a:r>
                        <a:rPr lang="en-US" sz="1600" kern="1200" dirty="0">
                          <a:solidFill>
                            <a:schemeClr val="dk1"/>
                          </a:solidFill>
                          <a:latin typeface="+mn-lt"/>
                          <a:ea typeface="+mn-ea"/>
                          <a:cs typeface="+mn-cs"/>
                        </a:rPr>
                        <a:t>2-6 hr.</a:t>
                      </a:r>
                    </a:p>
                  </a:txBody>
                  <a:tcPr/>
                </a:tc>
                <a:tc>
                  <a:txBody>
                    <a:bodyPr/>
                    <a:lstStyle/>
                    <a:p>
                      <a:r>
                        <a:rPr lang="en-US" sz="1600" kern="1200" dirty="0">
                          <a:solidFill>
                            <a:schemeClr val="dk1"/>
                          </a:solidFill>
                          <a:latin typeface="+mn-lt"/>
                          <a:ea typeface="+mn-ea"/>
                          <a:cs typeface="+mn-cs"/>
                        </a:rPr>
                        <a:t>0.02-0.1 mg/kg/hr.</a:t>
                      </a:r>
                    </a:p>
                  </a:txBody>
                  <a:tcPr/>
                </a:tc>
                <a:tc>
                  <a:txBody>
                    <a:bodyPr/>
                    <a:lstStyle/>
                    <a:p>
                      <a:r>
                        <a:rPr lang="en-US" sz="1600" kern="1200" dirty="0">
                          <a:solidFill>
                            <a:schemeClr val="dk1"/>
                          </a:solidFill>
                          <a:latin typeface="+mn-lt"/>
                          <a:ea typeface="+mn-ea"/>
                          <a:cs typeface="+mn-cs"/>
                        </a:rPr>
                        <a:t>Hepatically 3A4 substrate</a:t>
                      </a:r>
                    </a:p>
                  </a:txBody>
                  <a:tcPr/>
                </a:tc>
                <a:tc>
                  <a:txBody>
                    <a:bodyPr/>
                    <a:lstStyle/>
                    <a:p>
                      <a:r>
                        <a:rPr lang="en-US" sz="1600" kern="1200" dirty="0">
                          <a:solidFill>
                            <a:schemeClr val="dk1"/>
                          </a:solidFill>
                          <a:latin typeface="+mn-lt"/>
                          <a:ea typeface="+mn-ea"/>
                          <a:cs typeface="+mn-cs"/>
                        </a:rPr>
                        <a:t>Oversedation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 Amnesia</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Respiratory depression</a:t>
                      </a:r>
                    </a:p>
                    <a:p>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616143757"/>
                  </a:ext>
                </a:extLst>
              </a:tr>
              <a:tr h="1329138">
                <a:tc>
                  <a:txBody>
                    <a:bodyPr/>
                    <a:lstStyle/>
                    <a:p>
                      <a:r>
                        <a:rPr lang="en-US" sz="1600" b="1" dirty="0"/>
                        <a:t>Lorazepam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GABA receptor agonist </a:t>
                      </a:r>
                    </a:p>
                  </a:txBody>
                  <a:tcPr/>
                </a:tc>
                <a:tc>
                  <a:txBody>
                    <a:bodyPr/>
                    <a:lstStyle/>
                    <a:p>
                      <a:r>
                        <a:rPr lang="en-US" sz="1600" kern="1200" dirty="0">
                          <a:solidFill>
                            <a:schemeClr val="dk1"/>
                          </a:solidFill>
                          <a:latin typeface="+mn-lt"/>
                          <a:ea typeface="+mn-ea"/>
                          <a:cs typeface="+mn-cs"/>
                        </a:rPr>
                        <a:t>5-20 min</a:t>
                      </a:r>
                    </a:p>
                  </a:txBody>
                  <a:tcPr/>
                </a:tc>
                <a:tc>
                  <a:txBody>
                    <a:bodyPr/>
                    <a:lstStyle/>
                    <a:p>
                      <a:r>
                        <a:rPr lang="en-US" sz="1600" kern="1200" dirty="0">
                          <a:solidFill>
                            <a:schemeClr val="dk1"/>
                          </a:solidFill>
                          <a:latin typeface="+mn-lt"/>
                          <a:ea typeface="+mn-ea"/>
                          <a:cs typeface="+mn-cs"/>
                        </a:rPr>
                        <a:t>4-8 hr.</a:t>
                      </a:r>
                    </a:p>
                  </a:txBody>
                  <a:tcPr/>
                </a:tc>
                <a:tc>
                  <a:txBody>
                    <a:bodyPr/>
                    <a:lstStyle/>
                    <a:p>
                      <a:r>
                        <a:rPr lang="en-US" sz="1600" kern="1200" dirty="0">
                          <a:solidFill>
                            <a:schemeClr val="dk1"/>
                          </a:solidFill>
                          <a:latin typeface="+mn-lt"/>
                          <a:ea typeface="+mn-ea"/>
                          <a:cs typeface="+mn-cs"/>
                        </a:rPr>
                        <a:t>0.01-0.1 mg/kg/h</a:t>
                      </a:r>
                    </a:p>
                    <a:p>
                      <a:r>
                        <a:rPr lang="en-US" sz="1600" kern="1200" dirty="0">
                          <a:solidFill>
                            <a:schemeClr val="dk1"/>
                          </a:solidFill>
                          <a:latin typeface="+mn-lt"/>
                          <a:ea typeface="+mn-ea"/>
                          <a:cs typeface="+mn-cs"/>
                        </a:rPr>
                        <a:t>1-4 mg IV q 4-6 hr.</a:t>
                      </a:r>
                    </a:p>
                  </a:txBody>
                  <a:tcPr/>
                </a:tc>
                <a:tc>
                  <a:txBody>
                    <a:bodyPr/>
                    <a:lstStyle/>
                    <a:p>
                      <a:r>
                        <a:rPr lang="en-US" sz="1600" kern="1200" dirty="0">
                          <a:solidFill>
                            <a:schemeClr val="dk1"/>
                          </a:solidFill>
                          <a:latin typeface="+mn-lt"/>
                          <a:ea typeface="+mn-ea"/>
                          <a:cs typeface="+mn-cs"/>
                        </a:rPr>
                        <a:t>Direct glucuronidation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Oversedation </a:t>
                      </a:r>
                    </a:p>
                    <a:p>
                      <a:r>
                        <a:rPr lang="en-US" sz="1600" kern="1200" dirty="0">
                          <a:solidFill>
                            <a:schemeClr val="dk1"/>
                          </a:solidFill>
                          <a:latin typeface="+mn-lt"/>
                          <a:ea typeface="+mn-ea"/>
                          <a:cs typeface="+mn-cs"/>
                        </a:rPr>
                        <a:t>Propylene glycol toxicity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Respiratory depression</a:t>
                      </a:r>
                    </a:p>
                    <a:p>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2939399133"/>
                  </a:ext>
                </a:extLst>
              </a:tr>
            </a:tbl>
          </a:graphicData>
        </a:graphic>
      </p:graphicFrame>
      <p:sp>
        <p:nvSpPr>
          <p:cNvPr id="9" name="TextBox 8">
            <a:extLst>
              <a:ext uri="{FF2B5EF4-FFF2-40B4-BE49-F238E27FC236}">
                <a16:creationId xmlns:a16="http://schemas.microsoft.com/office/drawing/2014/main" id="{67B8C166-B0C7-0BE8-FA58-4E2D24B4AB8A}"/>
              </a:ext>
            </a:extLst>
          </p:cNvPr>
          <p:cNvSpPr txBox="1"/>
          <p:nvPr/>
        </p:nvSpPr>
        <p:spPr>
          <a:xfrm>
            <a:off x="3048000" y="6474460"/>
            <a:ext cx="6096000" cy="307777"/>
          </a:xfrm>
          <a:prstGeom prst="rect">
            <a:avLst/>
          </a:prstGeom>
          <a:noFill/>
        </p:spPr>
        <p:txBody>
          <a:bodyPr wrap="square">
            <a:spAutoFit/>
          </a:bodyPr>
          <a:lstStyle/>
          <a:p>
            <a:pPr algn="ctr"/>
            <a:r>
              <a:rPr lang="en-US" sz="1400" b="0" i="0" dirty="0">
                <a:solidFill>
                  <a:schemeClr val="bg1"/>
                </a:solidFill>
                <a:effectLst/>
                <a:latin typeface="Calibri" panose="020F0502020204030204" pitchFamily="34" charset="0"/>
                <a:cs typeface="Calibri" panose="020F0502020204030204" pitchFamily="34" charset="0"/>
              </a:rPr>
              <a:t>Griffin CE 3rd, et al. Ochsner J. 2013 Summer;13(2):214-23. </a:t>
            </a:r>
            <a:endParaRPr lang="en-US" sz="1400" dirty="0">
              <a:solidFill>
                <a:schemeClr val="bg1"/>
              </a:solidFill>
              <a:latin typeface="Calibri" panose="020F0502020204030204" pitchFamily="34" charset="0"/>
              <a:cs typeface="Calibri" panose="020F0502020204030204" pitchFamily="34" charset="0"/>
            </a:endParaRPr>
          </a:p>
        </p:txBody>
      </p:sp>
      <p:pic>
        <p:nvPicPr>
          <p:cNvPr id="2050" name="Picture 2" descr="SterRx - Midazolam">
            <a:extLst>
              <a:ext uri="{FF2B5EF4-FFF2-40B4-BE49-F238E27FC236}">
                <a16:creationId xmlns:a16="http://schemas.microsoft.com/office/drawing/2014/main" id="{CF286163-2EBF-6229-E9D0-405C3B243B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71" y="3030366"/>
            <a:ext cx="782372" cy="1095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orazepam Inj">
            <a:extLst>
              <a:ext uri="{FF2B5EF4-FFF2-40B4-BE49-F238E27FC236}">
                <a16:creationId xmlns:a16="http://schemas.microsoft.com/office/drawing/2014/main" id="{AE162FDF-1F5F-33AE-83E3-F035A2A07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50" y="4482998"/>
            <a:ext cx="1047014" cy="83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9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3A66-84DD-321E-6CCA-E10BC2554232}"/>
              </a:ext>
            </a:extLst>
          </p:cNvPr>
          <p:cNvSpPr>
            <a:spLocks noGrp="1"/>
          </p:cNvSpPr>
          <p:nvPr>
            <p:ph type="title"/>
          </p:nvPr>
        </p:nvSpPr>
        <p:spPr/>
        <p:txBody>
          <a:bodyPr>
            <a:normAutofit fontScale="90000"/>
          </a:bodyPr>
          <a:lstStyle/>
          <a:p>
            <a:r>
              <a:rPr lang="en-US" dirty="0"/>
              <a:t>Risk of Delirium Associated with Benzodiazepines</a:t>
            </a:r>
          </a:p>
        </p:txBody>
      </p:sp>
      <p:pic>
        <p:nvPicPr>
          <p:cNvPr id="4" name="Content Placeholder 3">
            <a:extLst>
              <a:ext uri="{FF2B5EF4-FFF2-40B4-BE49-F238E27FC236}">
                <a16:creationId xmlns:a16="http://schemas.microsoft.com/office/drawing/2014/main" id="{A24A6A4C-41F9-E0F4-C97A-78DFDB094CFE}"/>
              </a:ext>
            </a:extLst>
          </p:cNvPr>
          <p:cNvPicPr>
            <a:picLocks noGrp="1" noChangeAspect="1"/>
          </p:cNvPicPr>
          <p:nvPr>
            <p:ph idx="1"/>
          </p:nvPr>
        </p:nvPicPr>
        <p:blipFill rotWithShape="1">
          <a:blip r:embed="rId3"/>
          <a:srcRect b="24798"/>
          <a:stretch/>
        </p:blipFill>
        <p:spPr>
          <a:xfrm>
            <a:off x="2531075" y="1419095"/>
            <a:ext cx="7129849" cy="4726554"/>
          </a:xfrm>
          <a:prstGeom prst="rect">
            <a:avLst/>
          </a:prstGeom>
        </p:spPr>
      </p:pic>
      <p:sp>
        <p:nvSpPr>
          <p:cNvPr id="7" name="TextBox 6">
            <a:extLst>
              <a:ext uri="{FF2B5EF4-FFF2-40B4-BE49-F238E27FC236}">
                <a16:creationId xmlns:a16="http://schemas.microsoft.com/office/drawing/2014/main" id="{D1701855-321E-6AA2-BD79-E8921B193391}"/>
              </a:ext>
            </a:extLst>
          </p:cNvPr>
          <p:cNvSpPr txBox="1"/>
          <p:nvPr/>
        </p:nvSpPr>
        <p:spPr>
          <a:xfrm>
            <a:off x="617840" y="6334895"/>
            <a:ext cx="11462950" cy="523220"/>
          </a:xfrm>
          <a:prstGeom prst="rect">
            <a:avLst/>
          </a:prstGeom>
          <a:noFill/>
        </p:spPr>
        <p:txBody>
          <a:bodyPr wrap="square">
            <a:spAutoFit/>
          </a:bodyPr>
          <a:lstStyle/>
          <a:p>
            <a:pPr algn="ctr"/>
            <a:r>
              <a:rPr lang="en-US" sz="1400" b="0" i="0" dirty="0">
                <a:solidFill>
                  <a:schemeClr val="bg1"/>
                </a:solidFill>
                <a:effectLst/>
                <a:latin typeface="BlinkMacSystemFont"/>
              </a:rPr>
              <a:t>Pandharipande P, </a:t>
            </a:r>
            <a:r>
              <a:rPr lang="en-US" sz="1400" b="0" i="0" dirty="0" err="1">
                <a:solidFill>
                  <a:schemeClr val="bg1"/>
                </a:solidFill>
                <a:effectLst/>
                <a:latin typeface="BlinkMacSystemFont"/>
              </a:rPr>
              <a:t>Shintani</a:t>
            </a:r>
            <a:r>
              <a:rPr lang="en-US" sz="1400" b="0" i="0" dirty="0">
                <a:solidFill>
                  <a:schemeClr val="bg1"/>
                </a:solidFill>
                <a:effectLst/>
                <a:latin typeface="BlinkMacSystemFont"/>
              </a:rPr>
              <a:t> A, Peterson J, Pun BT, Wilkinson GR, </a:t>
            </a:r>
            <a:r>
              <a:rPr lang="en-US" sz="1400" b="0" i="0" dirty="0" err="1">
                <a:solidFill>
                  <a:schemeClr val="bg1"/>
                </a:solidFill>
                <a:effectLst/>
                <a:latin typeface="BlinkMacSystemFont"/>
              </a:rPr>
              <a:t>Dittus</a:t>
            </a:r>
            <a:r>
              <a:rPr lang="en-US" sz="1400" b="0" i="0" dirty="0">
                <a:solidFill>
                  <a:schemeClr val="bg1"/>
                </a:solidFill>
                <a:effectLst/>
                <a:latin typeface="BlinkMacSystemFont"/>
              </a:rPr>
              <a:t> RS, Bernard GR, Ely EW. Lorazepam is an independent risk factor for transitioning to delirium in intensive care unit patients. Anesthesiology. 2006 Jan;104(1):21-6.</a:t>
            </a:r>
            <a:endParaRPr lang="en-US" sz="1400" dirty="0">
              <a:solidFill>
                <a:schemeClr val="bg1"/>
              </a:solidFill>
            </a:endParaRPr>
          </a:p>
        </p:txBody>
      </p:sp>
    </p:spTree>
    <p:extLst>
      <p:ext uri="{BB962C8B-B14F-4D97-AF65-F5344CB8AC3E}">
        <p14:creationId xmlns:p14="http://schemas.microsoft.com/office/powerpoint/2010/main" val="96850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FF36-3A8E-53E0-51A7-30DA23A39DE6}"/>
              </a:ext>
            </a:extLst>
          </p:cNvPr>
          <p:cNvSpPr>
            <a:spLocks noGrp="1"/>
          </p:cNvSpPr>
          <p:nvPr>
            <p:ph type="title"/>
          </p:nvPr>
        </p:nvSpPr>
        <p:spPr>
          <a:xfrm>
            <a:off x="1097280" y="286604"/>
            <a:ext cx="10058400" cy="985530"/>
          </a:xfrm>
        </p:spPr>
        <p:txBody>
          <a:bodyPr/>
          <a:lstStyle/>
          <a:p>
            <a:r>
              <a:rPr lang="en-US" dirty="0"/>
              <a:t>Propofol Mechanism of Action</a:t>
            </a:r>
          </a:p>
        </p:txBody>
      </p:sp>
      <p:sp>
        <p:nvSpPr>
          <p:cNvPr id="7" name="TextBox 6">
            <a:extLst>
              <a:ext uri="{FF2B5EF4-FFF2-40B4-BE49-F238E27FC236}">
                <a16:creationId xmlns:a16="http://schemas.microsoft.com/office/drawing/2014/main" id="{0E4BF5A9-4540-29E4-35A9-2E26DC68EB6F}"/>
              </a:ext>
            </a:extLst>
          </p:cNvPr>
          <p:cNvSpPr txBox="1"/>
          <p:nvPr/>
        </p:nvSpPr>
        <p:spPr>
          <a:xfrm>
            <a:off x="694431" y="6356377"/>
            <a:ext cx="10803139" cy="523220"/>
          </a:xfrm>
          <a:prstGeom prst="rect">
            <a:avLst/>
          </a:prstGeom>
          <a:noFill/>
        </p:spPr>
        <p:txBody>
          <a:bodyPr wrap="square">
            <a:spAutoFit/>
          </a:bodyPr>
          <a:lstStyle/>
          <a:p>
            <a:pPr algn="ctr"/>
            <a:r>
              <a:rPr lang="en-US" sz="1400" b="0" i="0" dirty="0" err="1">
                <a:solidFill>
                  <a:schemeClr val="bg1"/>
                </a:solidFill>
                <a:effectLst/>
                <a:latin typeface="Times New Roman" panose="02020603050405020304" pitchFamily="18" charset="0"/>
              </a:rPr>
              <a:t>Antkowiak</a:t>
            </a:r>
            <a:r>
              <a:rPr lang="en-US" sz="1400" b="0" i="0" dirty="0">
                <a:solidFill>
                  <a:schemeClr val="bg1"/>
                </a:solidFill>
                <a:effectLst/>
                <a:latin typeface="Times New Roman" panose="02020603050405020304" pitchFamily="18" charset="0"/>
              </a:rPr>
              <a:t> B, </a:t>
            </a:r>
            <a:r>
              <a:rPr lang="en-US" sz="1400" b="0" i="0" dirty="0" err="1">
                <a:solidFill>
                  <a:schemeClr val="bg1"/>
                </a:solidFill>
                <a:effectLst/>
                <a:latin typeface="Times New Roman" panose="02020603050405020304" pitchFamily="18" charset="0"/>
              </a:rPr>
              <a:t>Rammes</a:t>
            </a:r>
            <a:r>
              <a:rPr lang="en-US" sz="1400" b="0" i="0" dirty="0">
                <a:solidFill>
                  <a:schemeClr val="bg1"/>
                </a:solidFill>
                <a:effectLst/>
                <a:latin typeface="Times New Roman" panose="02020603050405020304" pitchFamily="18" charset="0"/>
              </a:rPr>
              <a:t> G. GABA(A) receptor-targeted drug development -New perspectives in perioperative anesthesia. Expert </a:t>
            </a:r>
            <a:r>
              <a:rPr lang="en-US" sz="1400" b="0" i="0" dirty="0" err="1">
                <a:solidFill>
                  <a:schemeClr val="bg1"/>
                </a:solidFill>
                <a:effectLst/>
                <a:latin typeface="Times New Roman" panose="02020603050405020304" pitchFamily="18" charset="0"/>
              </a:rPr>
              <a:t>Opin</a:t>
            </a:r>
            <a:r>
              <a:rPr lang="en-US" sz="1400" b="0" i="0" dirty="0">
                <a:solidFill>
                  <a:schemeClr val="bg1"/>
                </a:solidFill>
                <a:effectLst/>
                <a:latin typeface="Times New Roman" panose="02020603050405020304" pitchFamily="18" charset="0"/>
              </a:rPr>
              <a:t> Drug </a:t>
            </a:r>
            <a:r>
              <a:rPr lang="en-US" sz="1400" b="0" i="0" dirty="0" err="1">
                <a:solidFill>
                  <a:schemeClr val="bg1"/>
                </a:solidFill>
                <a:effectLst/>
                <a:latin typeface="Times New Roman" panose="02020603050405020304" pitchFamily="18" charset="0"/>
              </a:rPr>
              <a:t>Discov</a:t>
            </a:r>
            <a:r>
              <a:rPr lang="en-US" sz="1400" b="0" i="0" dirty="0">
                <a:solidFill>
                  <a:schemeClr val="bg1"/>
                </a:solidFill>
                <a:effectLst/>
                <a:latin typeface="Times New Roman" panose="02020603050405020304" pitchFamily="18" charset="0"/>
              </a:rPr>
              <a:t>. 2019 Jul;14(7):683-699.</a:t>
            </a:r>
            <a:endParaRPr lang="en-US" sz="1400" dirty="0">
              <a:solidFill>
                <a:schemeClr val="bg1"/>
              </a:solidFill>
            </a:endParaRPr>
          </a:p>
        </p:txBody>
      </p:sp>
      <p:pic>
        <p:nvPicPr>
          <p:cNvPr id="12" name="Content Placeholder 11">
            <a:extLst>
              <a:ext uri="{FF2B5EF4-FFF2-40B4-BE49-F238E27FC236}">
                <a16:creationId xmlns:a16="http://schemas.microsoft.com/office/drawing/2014/main" id="{9C38D598-090D-70A3-D067-9188A40ABF77}"/>
              </a:ext>
            </a:extLst>
          </p:cNvPr>
          <p:cNvPicPr>
            <a:picLocks noGrp="1" noChangeAspect="1"/>
          </p:cNvPicPr>
          <p:nvPr>
            <p:ph idx="1"/>
          </p:nvPr>
        </p:nvPicPr>
        <p:blipFill>
          <a:blip r:embed="rId3"/>
          <a:stretch>
            <a:fillRect/>
          </a:stretch>
        </p:blipFill>
        <p:spPr>
          <a:xfrm>
            <a:off x="5238587" y="1727887"/>
            <a:ext cx="6018420" cy="4359730"/>
          </a:xfrm>
          <a:prstGeom prst="rect">
            <a:avLst/>
          </a:prstGeom>
        </p:spPr>
      </p:pic>
      <p:pic>
        <p:nvPicPr>
          <p:cNvPr id="1026" name="Picture 2" descr="PROPOFOL 500 mg/ 50 ml injectabe">
            <a:extLst>
              <a:ext uri="{FF2B5EF4-FFF2-40B4-BE49-F238E27FC236}">
                <a16:creationId xmlns:a16="http://schemas.microsoft.com/office/drawing/2014/main" id="{DCA1E7AC-FF31-319D-9ED1-F72E9F3A2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54" y="1727887"/>
            <a:ext cx="3903798" cy="390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5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FF36-3A8E-53E0-51A7-30DA23A39DE6}"/>
              </a:ext>
            </a:extLst>
          </p:cNvPr>
          <p:cNvSpPr>
            <a:spLocks noGrp="1"/>
          </p:cNvSpPr>
          <p:nvPr>
            <p:ph type="title"/>
          </p:nvPr>
        </p:nvSpPr>
        <p:spPr/>
        <p:txBody>
          <a:bodyPr/>
          <a:lstStyle/>
          <a:p>
            <a:r>
              <a:rPr lang="en-US" dirty="0"/>
              <a:t>Propofol Pharmacology</a:t>
            </a:r>
          </a:p>
        </p:txBody>
      </p:sp>
      <p:graphicFrame>
        <p:nvGraphicFramePr>
          <p:cNvPr id="4" name="Content Placeholder 3">
            <a:extLst>
              <a:ext uri="{FF2B5EF4-FFF2-40B4-BE49-F238E27FC236}">
                <a16:creationId xmlns:a16="http://schemas.microsoft.com/office/drawing/2014/main" id="{A01E03D4-C764-517C-DA98-214100FE1C32}"/>
              </a:ext>
            </a:extLst>
          </p:cNvPr>
          <p:cNvGraphicFramePr>
            <a:graphicFrameLocks noGrp="1"/>
          </p:cNvGraphicFramePr>
          <p:nvPr>
            <p:ph idx="1"/>
            <p:extLst>
              <p:ext uri="{D42A27DB-BD31-4B8C-83A1-F6EECF244321}">
                <p14:modId xmlns:p14="http://schemas.microsoft.com/office/powerpoint/2010/main" val="164566760"/>
              </p:ext>
            </p:extLst>
          </p:nvPr>
        </p:nvGraphicFramePr>
        <p:xfrm>
          <a:off x="1097280" y="1880381"/>
          <a:ext cx="5940334" cy="3708400"/>
        </p:xfrm>
        <a:graphic>
          <a:graphicData uri="http://schemas.openxmlformats.org/drawingml/2006/table">
            <a:tbl>
              <a:tblPr firstRow="1" bandRow="1">
                <a:tableStyleId>{5C22544A-7EE6-4342-B048-85BDC9FD1C3A}</a:tableStyleId>
              </a:tblPr>
              <a:tblGrid>
                <a:gridCol w="2770845">
                  <a:extLst>
                    <a:ext uri="{9D8B030D-6E8A-4147-A177-3AD203B41FA5}">
                      <a16:colId xmlns:a16="http://schemas.microsoft.com/office/drawing/2014/main" val="1875656424"/>
                    </a:ext>
                  </a:extLst>
                </a:gridCol>
                <a:gridCol w="3169489">
                  <a:extLst>
                    <a:ext uri="{9D8B030D-6E8A-4147-A177-3AD203B41FA5}">
                      <a16:colId xmlns:a16="http://schemas.microsoft.com/office/drawing/2014/main" val="1914819154"/>
                    </a:ext>
                  </a:extLst>
                </a:gridCol>
              </a:tblGrid>
              <a:tr h="370840">
                <a:tc gridSpan="2">
                  <a:txBody>
                    <a:bodyPr/>
                    <a:lstStyle/>
                    <a:p>
                      <a:pPr algn="ctr"/>
                      <a:r>
                        <a:rPr lang="en-US" sz="1600" dirty="0"/>
                        <a:t>Propofol</a:t>
                      </a:r>
                    </a:p>
                  </a:txBody>
                  <a:tcPr/>
                </a:tc>
                <a:tc hMerge="1">
                  <a:txBody>
                    <a:bodyPr/>
                    <a:lstStyle/>
                    <a:p>
                      <a:endParaRPr lang="en-US" sz="1600" dirty="0"/>
                    </a:p>
                  </a:txBody>
                  <a:tcPr/>
                </a:tc>
                <a:extLst>
                  <a:ext uri="{0D108BD9-81ED-4DB2-BD59-A6C34878D82A}">
                    <a16:rowId xmlns:a16="http://schemas.microsoft.com/office/drawing/2014/main" val="2854731036"/>
                  </a:ext>
                </a:extLst>
              </a:tr>
              <a:tr h="370840">
                <a:tc>
                  <a:txBody>
                    <a:bodyPr/>
                    <a:lstStyle/>
                    <a:p>
                      <a:r>
                        <a:rPr lang="en-US" sz="1600" b="1" dirty="0"/>
                        <a:t>MOA</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Binds to GABA</a:t>
                      </a:r>
                      <a:r>
                        <a:rPr lang="en-US" sz="1600" baseline="-25000" dirty="0"/>
                        <a:t>A</a:t>
                      </a:r>
                      <a:r>
                        <a:rPr lang="en-US" sz="1600" dirty="0"/>
                        <a:t>, glycine, nicotinic, M1 muscarinic receptors</a:t>
                      </a:r>
                    </a:p>
                  </a:txBody>
                  <a:tcPr/>
                </a:tc>
                <a:extLst>
                  <a:ext uri="{0D108BD9-81ED-4DB2-BD59-A6C34878D82A}">
                    <a16:rowId xmlns:a16="http://schemas.microsoft.com/office/drawing/2014/main" val="79358088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Onset</a:t>
                      </a:r>
                    </a:p>
                  </a:txBody>
                  <a:tcPr/>
                </a:tc>
                <a:tc>
                  <a:txBody>
                    <a:bodyPr/>
                    <a:lstStyle/>
                    <a:p>
                      <a:r>
                        <a:rPr lang="en-US" sz="1600" dirty="0"/>
                        <a:t>1-2 min</a:t>
                      </a:r>
                    </a:p>
                  </a:txBody>
                  <a:tcPr/>
                </a:tc>
                <a:extLst>
                  <a:ext uri="{0D108BD9-81ED-4DB2-BD59-A6C34878D82A}">
                    <a16:rowId xmlns:a16="http://schemas.microsoft.com/office/drawing/2014/main" val="3117003842"/>
                  </a:ext>
                </a:extLst>
              </a:tr>
              <a:tr h="370840">
                <a:tc>
                  <a:txBody>
                    <a:bodyPr/>
                    <a:lstStyle/>
                    <a:p>
                      <a:r>
                        <a:rPr lang="en-US" sz="1600" b="1" dirty="0"/>
                        <a:t>Duration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0.5-1 hr.</a:t>
                      </a:r>
                    </a:p>
                  </a:txBody>
                  <a:tcPr/>
                </a:tc>
                <a:extLst>
                  <a:ext uri="{0D108BD9-81ED-4DB2-BD59-A6C34878D82A}">
                    <a16:rowId xmlns:a16="http://schemas.microsoft.com/office/drawing/2014/main" val="1505161482"/>
                  </a:ext>
                </a:extLst>
              </a:tr>
              <a:tr h="370840">
                <a:tc>
                  <a:txBody>
                    <a:bodyPr/>
                    <a:lstStyle/>
                    <a:p>
                      <a:r>
                        <a:rPr lang="en-US" sz="1600" b="1" dirty="0"/>
                        <a:t>Dose</a:t>
                      </a:r>
                    </a:p>
                  </a:txBody>
                  <a:tcPr/>
                </a:tc>
                <a:tc>
                  <a:txBody>
                    <a:bodyPr/>
                    <a:lstStyle/>
                    <a:p>
                      <a:r>
                        <a:rPr lang="en-US" sz="1600" dirty="0"/>
                        <a:t>0.3-3 mg/kg/hr.</a:t>
                      </a:r>
                    </a:p>
                    <a:p>
                      <a:r>
                        <a:rPr lang="en-US" sz="1600" kern="1200" dirty="0">
                          <a:solidFill>
                            <a:schemeClr val="dk1"/>
                          </a:solidFill>
                          <a:latin typeface="+mn-lt"/>
                          <a:ea typeface="+mn-ea"/>
                          <a:cs typeface="+mn-cs"/>
                        </a:rPr>
                        <a:t>5–50 mcg/kg/min</a:t>
                      </a:r>
                    </a:p>
                  </a:txBody>
                  <a:tcPr/>
                </a:tc>
                <a:extLst>
                  <a:ext uri="{0D108BD9-81ED-4DB2-BD59-A6C34878D82A}">
                    <a16:rowId xmlns:a16="http://schemas.microsoft.com/office/drawing/2014/main" val="416717639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Metabolism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Hepatically</a:t>
                      </a:r>
                    </a:p>
                  </a:txBody>
                  <a:tcPr/>
                </a:tc>
                <a:extLst>
                  <a:ext uri="{0D108BD9-81ED-4DB2-BD59-A6C34878D82A}">
                    <a16:rowId xmlns:a16="http://schemas.microsoft.com/office/drawing/2014/main" val="371124675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Adverse Effect</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PRIS</a:t>
                      </a:r>
                    </a:p>
                    <a:p>
                      <a:r>
                        <a:rPr lang="en-US" sz="1600" dirty="0"/>
                        <a:t>Bradycardia </a:t>
                      </a:r>
                    </a:p>
                    <a:p>
                      <a:r>
                        <a:rPr lang="en-US" sz="1600" dirty="0"/>
                        <a:t>hypotension </a:t>
                      </a:r>
                    </a:p>
                    <a:p>
                      <a:r>
                        <a:rPr lang="en-US" sz="1600" dirty="0"/>
                        <a:t>Green discoloration of urine </a:t>
                      </a:r>
                    </a:p>
                  </a:txBody>
                  <a:tcPr/>
                </a:tc>
                <a:extLst>
                  <a:ext uri="{0D108BD9-81ED-4DB2-BD59-A6C34878D82A}">
                    <a16:rowId xmlns:a16="http://schemas.microsoft.com/office/drawing/2014/main" val="1846244038"/>
                  </a:ext>
                </a:extLst>
              </a:tr>
            </a:tbl>
          </a:graphicData>
        </a:graphic>
      </p:graphicFrame>
      <p:sp>
        <p:nvSpPr>
          <p:cNvPr id="6" name="TextBox 5">
            <a:extLst>
              <a:ext uri="{FF2B5EF4-FFF2-40B4-BE49-F238E27FC236}">
                <a16:creationId xmlns:a16="http://schemas.microsoft.com/office/drawing/2014/main" id="{0D0705B1-B3D1-2138-BFFD-CC68686997EE}"/>
              </a:ext>
            </a:extLst>
          </p:cNvPr>
          <p:cNvSpPr txBox="1"/>
          <p:nvPr/>
        </p:nvSpPr>
        <p:spPr>
          <a:xfrm>
            <a:off x="196947" y="6092863"/>
            <a:ext cx="6098146" cy="276999"/>
          </a:xfrm>
          <a:prstGeom prst="rect">
            <a:avLst/>
          </a:prstGeom>
          <a:noFill/>
        </p:spPr>
        <p:txBody>
          <a:bodyPr wrap="square">
            <a:spAutoFit/>
          </a:bodyPr>
          <a:lstStyle/>
          <a:p>
            <a:r>
              <a:rPr lang="en-US" sz="1200" dirty="0"/>
              <a:t>PRIS: Propofol-Related Infusion Syndrome</a:t>
            </a:r>
          </a:p>
        </p:txBody>
      </p:sp>
      <p:sp>
        <p:nvSpPr>
          <p:cNvPr id="7" name="TextBox 6">
            <a:extLst>
              <a:ext uri="{FF2B5EF4-FFF2-40B4-BE49-F238E27FC236}">
                <a16:creationId xmlns:a16="http://schemas.microsoft.com/office/drawing/2014/main" id="{0E4BF5A9-4540-29E4-35A9-2E26DC68EB6F}"/>
              </a:ext>
            </a:extLst>
          </p:cNvPr>
          <p:cNvSpPr txBox="1"/>
          <p:nvPr/>
        </p:nvSpPr>
        <p:spPr>
          <a:xfrm>
            <a:off x="0" y="6381652"/>
            <a:ext cx="12192000" cy="523220"/>
          </a:xfrm>
          <a:prstGeom prst="rect">
            <a:avLst/>
          </a:prstGeom>
          <a:noFill/>
        </p:spPr>
        <p:txBody>
          <a:bodyPr wrap="square">
            <a:spAutoFit/>
          </a:bodyPr>
          <a:lstStyle/>
          <a:p>
            <a:pPr algn="ctr"/>
            <a:r>
              <a:rPr lang="en-US" sz="1400" dirty="0" err="1">
                <a:solidFill>
                  <a:schemeClr val="bg1"/>
                </a:solidFill>
              </a:rPr>
              <a:t>Folino</a:t>
            </a:r>
            <a:r>
              <a:rPr lang="en-US" sz="1400" dirty="0">
                <a:solidFill>
                  <a:schemeClr val="bg1"/>
                </a:solidFill>
              </a:rPr>
              <a:t> TB, </a:t>
            </a:r>
            <a:r>
              <a:rPr lang="en-US" sz="1400" dirty="0" err="1">
                <a:solidFill>
                  <a:schemeClr val="bg1"/>
                </a:solidFill>
              </a:rPr>
              <a:t>Muco</a:t>
            </a:r>
            <a:r>
              <a:rPr lang="en-US" sz="1400" dirty="0">
                <a:solidFill>
                  <a:schemeClr val="bg1"/>
                </a:solidFill>
              </a:rPr>
              <a:t> E, Safadi AO, et al. Propofol. [Updated 2023 Jul 24]. In: </a:t>
            </a:r>
            <a:r>
              <a:rPr lang="en-US" sz="1400" dirty="0" err="1">
                <a:solidFill>
                  <a:schemeClr val="bg1"/>
                </a:solidFill>
              </a:rPr>
              <a:t>StatPearls</a:t>
            </a:r>
            <a:r>
              <a:rPr lang="en-US" sz="1400" dirty="0">
                <a:solidFill>
                  <a:schemeClr val="bg1"/>
                </a:solidFill>
              </a:rPr>
              <a:t> [Internet]. Treasure Island (FL): </a:t>
            </a:r>
            <a:r>
              <a:rPr lang="en-US" sz="1400" dirty="0" err="1">
                <a:solidFill>
                  <a:schemeClr val="bg1"/>
                </a:solidFill>
              </a:rPr>
              <a:t>StatPearls</a:t>
            </a:r>
            <a:r>
              <a:rPr lang="en-US" sz="1400" dirty="0">
                <a:solidFill>
                  <a:schemeClr val="bg1"/>
                </a:solidFill>
              </a:rPr>
              <a:t> Publishing; 2023 Jan-</a:t>
            </a:r>
          </a:p>
          <a:p>
            <a:pPr algn="ctr"/>
            <a:r>
              <a:rPr lang="en-US" sz="1400" dirty="0">
                <a:solidFill>
                  <a:schemeClr val="bg1"/>
                </a:solidFill>
              </a:rPr>
              <a:t>J. Greenwood, RD, Clinical Dietitian Specialist, VCHA - VA. Reviewed by members of the ICU QI/QA Committee 11/7/08. Update 7/12/2009</a:t>
            </a:r>
          </a:p>
        </p:txBody>
      </p:sp>
      <p:pic>
        <p:nvPicPr>
          <p:cNvPr id="5" name="Picture 2" descr="Green Urine – MediHelp">
            <a:extLst>
              <a:ext uri="{FF2B5EF4-FFF2-40B4-BE49-F238E27FC236}">
                <a16:creationId xmlns:a16="http://schemas.microsoft.com/office/drawing/2014/main" id="{FE95AB5C-6A69-8642-5266-DC235661F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032" y="1763346"/>
            <a:ext cx="3000480" cy="400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9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03FC-8DE8-3CA6-5388-D6D7B2922BC0}"/>
              </a:ext>
            </a:extLst>
          </p:cNvPr>
          <p:cNvSpPr>
            <a:spLocks noGrp="1"/>
          </p:cNvSpPr>
          <p:nvPr>
            <p:ph type="title"/>
          </p:nvPr>
        </p:nvSpPr>
        <p:spPr/>
        <p:txBody>
          <a:bodyPr/>
          <a:lstStyle/>
          <a:p>
            <a:r>
              <a:rPr lang="en-US" dirty="0"/>
              <a:t>Propofol Related Infusion Syndrome </a:t>
            </a:r>
          </a:p>
        </p:txBody>
      </p:sp>
      <p:graphicFrame>
        <p:nvGraphicFramePr>
          <p:cNvPr id="4" name="Content Placeholder 3">
            <a:extLst>
              <a:ext uri="{FF2B5EF4-FFF2-40B4-BE49-F238E27FC236}">
                <a16:creationId xmlns:a16="http://schemas.microsoft.com/office/drawing/2014/main" id="{7BDF4D4C-5125-DE56-E82A-16DE3021A9CA}"/>
              </a:ext>
            </a:extLst>
          </p:cNvPr>
          <p:cNvGraphicFramePr>
            <a:graphicFrameLocks noGrp="1"/>
          </p:cNvGraphicFramePr>
          <p:nvPr>
            <p:ph idx="1"/>
            <p:extLst>
              <p:ext uri="{D42A27DB-BD31-4B8C-83A1-F6EECF244321}">
                <p14:modId xmlns:p14="http://schemas.microsoft.com/office/powerpoint/2010/main" val="2194474893"/>
              </p:ext>
            </p:extLst>
          </p:nvPr>
        </p:nvGraphicFramePr>
        <p:xfrm>
          <a:off x="1097280" y="1503319"/>
          <a:ext cx="10058400"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800B3B8-F8CB-939C-68F8-2DA02579DF9B}"/>
              </a:ext>
            </a:extLst>
          </p:cNvPr>
          <p:cNvSpPr txBox="1"/>
          <p:nvPr/>
        </p:nvSpPr>
        <p:spPr>
          <a:xfrm>
            <a:off x="2791657" y="6378467"/>
            <a:ext cx="6098146" cy="523220"/>
          </a:xfrm>
          <a:prstGeom prst="rect">
            <a:avLst/>
          </a:prstGeom>
          <a:noFill/>
        </p:spPr>
        <p:txBody>
          <a:bodyPr wrap="square">
            <a:spAutoFit/>
          </a:bodyPr>
          <a:lstStyle/>
          <a:p>
            <a:pPr algn="ctr"/>
            <a:r>
              <a:rPr lang="en-US" sz="1400" b="0" i="0" dirty="0">
                <a:solidFill>
                  <a:schemeClr val="bg1"/>
                </a:solidFill>
                <a:effectLst/>
                <a:latin typeface="system-ui"/>
              </a:rPr>
              <a:t>Li WK, et al. J Crit Care. 2022 Oct;71:154098</a:t>
            </a:r>
          </a:p>
          <a:p>
            <a:pPr algn="ctr"/>
            <a:r>
              <a:rPr lang="en-US" sz="1400" dirty="0" err="1">
                <a:solidFill>
                  <a:schemeClr val="bg1"/>
                </a:solidFill>
              </a:rPr>
              <a:t>Stolllings</a:t>
            </a:r>
            <a:r>
              <a:rPr lang="en-US" sz="1400" dirty="0">
                <a:solidFill>
                  <a:schemeClr val="bg1"/>
                </a:solidFill>
              </a:rPr>
              <a:t> et al. ACCP, 2020</a:t>
            </a:r>
          </a:p>
        </p:txBody>
      </p:sp>
      <p:sp>
        <p:nvSpPr>
          <p:cNvPr id="5" name="TextBox 4">
            <a:extLst>
              <a:ext uri="{FF2B5EF4-FFF2-40B4-BE49-F238E27FC236}">
                <a16:creationId xmlns:a16="http://schemas.microsoft.com/office/drawing/2014/main" id="{31EBB7C9-051F-11AE-1D28-2AF99A5EF5DF}"/>
              </a:ext>
            </a:extLst>
          </p:cNvPr>
          <p:cNvSpPr txBox="1"/>
          <p:nvPr/>
        </p:nvSpPr>
        <p:spPr>
          <a:xfrm>
            <a:off x="2072640" y="5691382"/>
            <a:ext cx="8107680" cy="353943"/>
          </a:xfrm>
          <a:prstGeom prst="rect">
            <a:avLst/>
          </a:prstGeom>
          <a:noFill/>
          <a:ln>
            <a:solidFill>
              <a:schemeClr val="accent1"/>
            </a:solidFill>
          </a:ln>
        </p:spPr>
        <p:txBody>
          <a:bodyPr wrap="square">
            <a:spAutoFit/>
          </a:bodyPr>
          <a:lstStyle/>
          <a:p>
            <a:pPr lvl="0" algn="ctr"/>
            <a:r>
              <a:rPr lang="en-US" sz="1700" dirty="0">
                <a:solidFill>
                  <a:prstClr val="black">
                    <a:hueOff val="0"/>
                    <a:satOff val="0"/>
                    <a:lumOff val="0"/>
                    <a:alphaOff val="0"/>
                  </a:prstClr>
                </a:solidFill>
                <a:latin typeface="Calibri" panose="020F0502020204030204"/>
              </a:rPr>
              <a:t>Management of PRIS is the discontinuation of propofol infusion and supportive treatment</a:t>
            </a:r>
          </a:p>
        </p:txBody>
      </p:sp>
    </p:spTree>
    <p:extLst>
      <p:ext uri="{BB962C8B-B14F-4D97-AF65-F5344CB8AC3E}">
        <p14:creationId xmlns:p14="http://schemas.microsoft.com/office/powerpoint/2010/main" val="373324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FF36-3A8E-53E0-51A7-30DA23A39DE6}"/>
              </a:ext>
            </a:extLst>
          </p:cNvPr>
          <p:cNvSpPr>
            <a:spLocks noGrp="1"/>
          </p:cNvSpPr>
          <p:nvPr>
            <p:ph type="title"/>
          </p:nvPr>
        </p:nvSpPr>
        <p:spPr/>
        <p:txBody>
          <a:bodyPr/>
          <a:lstStyle/>
          <a:p>
            <a:r>
              <a:rPr lang="en-US" dirty="0"/>
              <a:t>Dexmedetomidine</a:t>
            </a:r>
          </a:p>
        </p:txBody>
      </p:sp>
      <p:graphicFrame>
        <p:nvGraphicFramePr>
          <p:cNvPr id="4" name="Content Placeholder 3">
            <a:extLst>
              <a:ext uri="{FF2B5EF4-FFF2-40B4-BE49-F238E27FC236}">
                <a16:creationId xmlns:a16="http://schemas.microsoft.com/office/drawing/2014/main" id="{A01E03D4-C764-517C-DA98-214100FE1C32}"/>
              </a:ext>
            </a:extLst>
          </p:cNvPr>
          <p:cNvGraphicFramePr>
            <a:graphicFrameLocks noGrp="1"/>
          </p:cNvGraphicFramePr>
          <p:nvPr>
            <p:ph idx="1"/>
            <p:extLst>
              <p:ext uri="{D42A27DB-BD31-4B8C-83A1-F6EECF244321}">
                <p14:modId xmlns:p14="http://schemas.microsoft.com/office/powerpoint/2010/main" val="2380921684"/>
              </p:ext>
            </p:extLst>
          </p:nvPr>
        </p:nvGraphicFramePr>
        <p:xfrm>
          <a:off x="819889" y="1616529"/>
          <a:ext cx="6413668" cy="4113046"/>
        </p:xfrm>
        <a:graphic>
          <a:graphicData uri="http://schemas.openxmlformats.org/drawingml/2006/table">
            <a:tbl>
              <a:tblPr firstRow="1" bandRow="1">
                <a:tableStyleId>{5C22544A-7EE6-4342-B048-85BDC9FD1C3A}</a:tableStyleId>
              </a:tblPr>
              <a:tblGrid>
                <a:gridCol w="3461447">
                  <a:extLst>
                    <a:ext uri="{9D8B030D-6E8A-4147-A177-3AD203B41FA5}">
                      <a16:colId xmlns:a16="http://schemas.microsoft.com/office/drawing/2014/main" val="1875656424"/>
                    </a:ext>
                  </a:extLst>
                </a:gridCol>
                <a:gridCol w="2952221">
                  <a:extLst>
                    <a:ext uri="{9D8B030D-6E8A-4147-A177-3AD203B41FA5}">
                      <a16:colId xmlns:a16="http://schemas.microsoft.com/office/drawing/2014/main" val="1914819154"/>
                    </a:ext>
                  </a:extLst>
                </a:gridCol>
              </a:tblGrid>
              <a:tr h="406295">
                <a:tc gridSpan="2">
                  <a:txBody>
                    <a:bodyPr/>
                    <a:lstStyle/>
                    <a:p>
                      <a:pPr algn="ctr"/>
                      <a:r>
                        <a:rPr lang="en-US" sz="1600" dirty="0"/>
                        <a:t>Dexmedetomidine</a:t>
                      </a:r>
                    </a:p>
                  </a:txBody>
                  <a:tcPr/>
                </a:tc>
                <a:tc hMerge="1">
                  <a:txBody>
                    <a:bodyPr/>
                    <a:lstStyle/>
                    <a:p>
                      <a:r>
                        <a:rPr lang="en-US" sz="1600" dirty="0"/>
                        <a:t>MOA</a:t>
                      </a:r>
                    </a:p>
                  </a:txBody>
                  <a:tcPr/>
                </a:tc>
                <a:extLst>
                  <a:ext uri="{0D108BD9-81ED-4DB2-BD59-A6C34878D82A}">
                    <a16:rowId xmlns:a16="http://schemas.microsoft.com/office/drawing/2014/main" val="2854731036"/>
                  </a:ext>
                </a:extLst>
              </a:tr>
              <a:tr h="367336">
                <a:tc>
                  <a:txBody>
                    <a:bodyPr/>
                    <a:lstStyle/>
                    <a:p>
                      <a:r>
                        <a:rPr lang="en-US" sz="1600" b="1" dirty="0"/>
                        <a:t> MOA</a:t>
                      </a:r>
                    </a:p>
                  </a:txBody>
                  <a:tcPr/>
                </a:tc>
                <a:tc>
                  <a:txBody>
                    <a:bodyPr/>
                    <a:lstStyle/>
                    <a:p>
                      <a:r>
                        <a:rPr lang="en-US" sz="1600" dirty="0"/>
                        <a:t>Selective alpha2 agonist</a:t>
                      </a:r>
                    </a:p>
                  </a:txBody>
                  <a:tcPr/>
                </a:tc>
                <a:extLst>
                  <a:ext uri="{0D108BD9-81ED-4DB2-BD59-A6C34878D82A}">
                    <a16:rowId xmlns:a16="http://schemas.microsoft.com/office/drawing/2014/main" val="2447951236"/>
                  </a:ext>
                </a:extLst>
              </a:tr>
              <a:tr h="63448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Onset</a:t>
                      </a:r>
                    </a:p>
                    <a:p>
                      <a:endParaRPr lang="en-US" sz="1600" b="1" dirty="0"/>
                    </a:p>
                  </a:txBody>
                  <a:tcPr/>
                </a:tc>
                <a:tc>
                  <a:txBody>
                    <a:bodyPr/>
                    <a:lstStyle/>
                    <a:p>
                      <a:r>
                        <a:rPr lang="en-US" sz="1600" dirty="0"/>
                        <a:t>5-10 min (with LD)</a:t>
                      </a:r>
                    </a:p>
                    <a:p>
                      <a:r>
                        <a:rPr lang="en-US" sz="1600" dirty="0"/>
                        <a:t>1-2 hr. (without LD)</a:t>
                      </a:r>
                    </a:p>
                  </a:txBody>
                  <a:tcPr/>
                </a:tc>
                <a:extLst>
                  <a:ext uri="{0D108BD9-81ED-4DB2-BD59-A6C34878D82A}">
                    <a16:rowId xmlns:a16="http://schemas.microsoft.com/office/drawing/2014/main" val="807907467"/>
                  </a:ext>
                </a:extLst>
              </a:tr>
              <a:tr h="36733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Half life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3 hours</a:t>
                      </a:r>
                    </a:p>
                  </a:txBody>
                  <a:tcPr/>
                </a:tc>
                <a:extLst>
                  <a:ext uri="{0D108BD9-81ED-4DB2-BD59-A6C34878D82A}">
                    <a16:rowId xmlns:a16="http://schemas.microsoft.com/office/drawing/2014/main" val="3052623620"/>
                  </a:ext>
                </a:extLst>
              </a:tr>
              <a:tr h="143594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Dose</a:t>
                      </a:r>
                    </a:p>
                    <a:p>
                      <a:endParaRPr lang="en-US" sz="1600" b="1" dirty="0"/>
                    </a:p>
                  </a:txBody>
                  <a:tcPr/>
                </a:tc>
                <a:tc>
                  <a:txBody>
                    <a:bodyPr/>
                    <a:lstStyle/>
                    <a:p>
                      <a:r>
                        <a:rPr lang="en-US" sz="1600" dirty="0"/>
                        <a:t>LD: 0.5-1 mcg/kg</a:t>
                      </a:r>
                    </a:p>
                    <a:p>
                      <a:endParaRPr lang="en-US" sz="1600" dirty="0"/>
                    </a:p>
                    <a:p>
                      <a:r>
                        <a:rPr lang="en-US" sz="1600" dirty="0"/>
                        <a:t>0.2-0.7 mcg/kg/hr. </a:t>
                      </a:r>
                    </a:p>
                    <a:p>
                      <a:r>
                        <a:rPr lang="en-US" sz="1600" i="1" dirty="0"/>
                        <a:t>Trials used up to 1.5 mcg/kg/hr. </a:t>
                      </a:r>
                    </a:p>
                  </a:txBody>
                  <a:tcPr/>
                </a:tc>
                <a:extLst>
                  <a:ext uri="{0D108BD9-81ED-4DB2-BD59-A6C34878D82A}">
                    <a16:rowId xmlns:a16="http://schemas.microsoft.com/office/drawing/2014/main" val="220449449"/>
                  </a:ext>
                </a:extLst>
              </a:tr>
              <a:tr h="9016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Adverse Effects</a:t>
                      </a:r>
                    </a:p>
                  </a:txBody>
                  <a:tcPr/>
                </a:tc>
                <a:tc>
                  <a:txBody>
                    <a:bodyPr/>
                    <a:lstStyle/>
                    <a:p>
                      <a:r>
                        <a:rPr lang="en-US" sz="1600" dirty="0"/>
                        <a:t>Bradycardia </a:t>
                      </a:r>
                    </a:p>
                    <a:p>
                      <a:r>
                        <a:rPr lang="en-US" sz="1600" dirty="0"/>
                        <a:t>Hypotension</a:t>
                      </a:r>
                    </a:p>
                    <a:p>
                      <a:r>
                        <a:rPr lang="en-US" sz="1600" dirty="0"/>
                        <a:t>Transit hypertension with LD</a:t>
                      </a:r>
                    </a:p>
                  </a:txBody>
                  <a:tcPr/>
                </a:tc>
                <a:extLst>
                  <a:ext uri="{0D108BD9-81ED-4DB2-BD59-A6C34878D82A}">
                    <a16:rowId xmlns:a16="http://schemas.microsoft.com/office/drawing/2014/main" val="3492688001"/>
                  </a:ext>
                </a:extLst>
              </a:tr>
            </a:tbl>
          </a:graphicData>
        </a:graphic>
      </p:graphicFrame>
      <p:sp>
        <p:nvSpPr>
          <p:cNvPr id="7" name="TextBox 6">
            <a:extLst>
              <a:ext uri="{FF2B5EF4-FFF2-40B4-BE49-F238E27FC236}">
                <a16:creationId xmlns:a16="http://schemas.microsoft.com/office/drawing/2014/main" id="{0E4BF5A9-4540-29E4-35A9-2E26DC68EB6F}"/>
              </a:ext>
            </a:extLst>
          </p:cNvPr>
          <p:cNvSpPr txBox="1"/>
          <p:nvPr/>
        </p:nvSpPr>
        <p:spPr>
          <a:xfrm>
            <a:off x="484317" y="6432896"/>
            <a:ext cx="11223366" cy="307777"/>
          </a:xfrm>
          <a:prstGeom prst="rect">
            <a:avLst/>
          </a:prstGeom>
          <a:noFill/>
        </p:spPr>
        <p:txBody>
          <a:bodyPr wrap="square">
            <a:spAutoFit/>
          </a:bodyPr>
          <a:lstStyle/>
          <a:p>
            <a:pPr algn="ctr"/>
            <a:r>
              <a:rPr lang="en-US" sz="1400" b="0" i="0" dirty="0">
                <a:solidFill>
                  <a:schemeClr val="bg1"/>
                </a:solidFill>
                <a:effectLst/>
                <a:latin typeface="system-ui"/>
              </a:rPr>
              <a:t>Reel B, </a:t>
            </a:r>
            <a:r>
              <a:rPr lang="en-US" sz="1400" b="0" i="0" dirty="0" err="1">
                <a:solidFill>
                  <a:schemeClr val="bg1"/>
                </a:solidFill>
                <a:effectLst/>
                <a:latin typeface="system-ui"/>
              </a:rPr>
              <a:t>Maani</a:t>
            </a:r>
            <a:r>
              <a:rPr lang="en-US" sz="1400" b="0" i="0" dirty="0">
                <a:solidFill>
                  <a:schemeClr val="bg1"/>
                </a:solidFill>
                <a:effectLst/>
                <a:latin typeface="system-ui"/>
              </a:rPr>
              <a:t> CV. Dexmedetomidine. 2023 May 1. In: </a:t>
            </a:r>
            <a:r>
              <a:rPr lang="en-US" sz="1400" b="0" i="0" dirty="0" err="1">
                <a:solidFill>
                  <a:schemeClr val="bg1"/>
                </a:solidFill>
                <a:effectLst/>
                <a:latin typeface="system-ui"/>
              </a:rPr>
              <a:t>StatPearls</a:t>
            </a:r>
            <a:r>
              <a:rPr lang="en-US" sz="1400" b="0" i="0" dirty="0">
                <a:solidFill>
                  <a:schemeClr val="bg1"/>
                </a:solidFill>
                <a:effectLst/>
                <a:latin typeface="system-ui"/>
              </a:rPr>
              <a:t> [Internet]. Treasure Island (FL): </a:t>
            </a:r>
            <a:r>
              <a:rPr lang="en-US" sz="1400" b="0" i="0" dirty="0" err="1">
                <a:solidFill>
                  <a:schemeClr val="bg1"/>
                </a:solidFill>
                <a:effectLst/>
                <a:latin typeface="system-ui"/>
              </a:rPr>
              <a:t>StatPearls</a:t>
            </a:r>
            <a:r>
              <a:rPr lang="en-US" sz="1400" b="0" i="0" dirty="0">
                <a:solidFill>
                  <a:schemeClr val="bg1"/>
                </a:solidFill>
                <a:effectLst/>
                <a:latin typeface="system-ui"/>
              </a:rPr>
              <a:t> Publishing; 2023 Jan</a:t>
            </a:r>
            <a:endParaRPr lang="en-US" sz="1400" dirty="0">
              <a:solidFill>
                <a:schemeClr val="bg1"/>
              </a:solidFill>
            </a:endParaRPr>
          </a:p>
        </p:txBody>
      </p:sp>
      <p:pic>
        <p:nvPicPr>
          <p:cNvPr id="1026" name="Picture 2" descr="Proposal for a Protocol for Awake Fiberoptic Intubation in Adult with  Dexmedetomidine">
            <a:extLst>
              <a:ext uri="{FF2B5EF4-FFF2-40B4-BE49-F238E27FC236}">
                <a16:creationId xmlns:a16="http://schemas.microsoft.com/office/drawing/2014/main" id="{723A83A2-7F54-1174-606E-E58D3A6A8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49" y="2190749"/>
            <a:ext cx="4036339" cy="30507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8" descr="Dexmedetomidine During Noninvasive Ventilation: Dr. Shein from Rainbow  Babies and Children's Hospital Cleveland, OH Comments - Vapotherm">
            <a:extLst>
              <a:ext uri="{FF2B5EF4-FFF2-40B4-BE49-F238E27FC236}">
                <a16:creationId xmlns:a16="http://schemas.microsoft.com/office/drawing/2014/main" id="{A27F70D8-2C38-1458-E044-0A2142B8B9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525" r="36885"/>
          <a:stretch/>
        </p:blipFill>
        <p:spPr bwMode="auto">
          <a:xfrm>
            <a:off x="12651511" y="1404300"/>
            <a:ext cx="1225583" cy="2696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XMEDETOMIDINE HYDROCHLORIDE Injection (Precedex ) 200 mcg2 mL 100 ...">
            <a:extLst>
              <a:ext uri="{FF2B5EF4-FFF2-40B4-BE49-F238E27FC236}">
                <a16:creationId xmlns:a16="http://schemas.microsoft.com/office/drawing/2014/main" id="{B41B88FE-2A71-9727-252B-27AEACF42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3004" y="4816366"/>
            <a:ext cx="619107" cy="139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30614"/>
      </p:ext>
    </p:extLst>
  </p:cSld>
  <p:clrMapOvr>
    <a:masterClrMapping/>
  </p:clrMapOvr>
</p:sld>
</file>

<file path=ppt/theme/theme1.xml><?xml version="1.0" encoding="utf-8"?>
<a:theme xmlns:a="http://schemas.openxmlformats.org/drawingml/2006/main" name="Retrospect">
  <a:themeElements>
    <a:clrScheme name="Custom 10">
      <a:dk1>
        <a:sysClr val="windowText" lastClr="000000"/>
      </a:dk1>
      <a:lt1>
        <a:sysClr val="window" lastClr="FFFFFF"/>
      </a:lt1>
      <a:dk2>
        <a:srgbClr val="212745"/>
      </a:dk2>
      <a:lt2>
        <a:srgbClr val="B4DCFA"/>
      </a:lt2>
      <a:accent1>
        <a:srgbClr val="3083AF"/>
      </a:accent1>
      <a:accent2>
        <a:srgbClr val="59A8D1"/>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35712</TotalTime>
  <Words>2377</Words>
  <Application>Microsoft Office PowerPoint</Application>
  <PresentationFormat>Widescreen</PresentationFormat>
  <Paragraphs>230</Paragraphs>
  <Slides>12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-apple-system</vt:lpstr>
      <vt:lpstr>BlinkMacSystemFont</vt:lpstr>
      <vt:lpstr>Calibri</vt:lpstr>
      <vt:lpstr>Calibri Light</vt:lpstr>
      <vt:lpstr>Cambria</vt:lpstr>
      <vt:lpstr>Charis</vt:lpstr>
      <vt:lpstr>Roboto</vt:lpstr>
      <vt:lpstr>system-ui</vt:lpstr>
      <vt:lpstr>Times New Roman</vt:lpstr>
      <vt:lpstr>Wingdings</vt:lpstr>
      <vt:lpstr>Retrospect</vt:lpstr>
      <vt:lpstr>Sedative Agents</vt:lpstr>
      <vt:lpstr>Sedatives Pharmacology</vt:lpstr>
      <vt:lpstr>Benzodiazepines Mechanism of Action</vt:lpstr>
      <vt:lpstr>Benzodiazepines Pharmacology</vt:lpstr>
      <vt:lpstr>Risk of Delirium Associated with Benzodiazepines</vt:lpstr>
      <vt:lpstr>Propofol Mechanism of Action</vt:lpstr>
      <vt:lpstr>Propofol Pharmacology</vt:lpstr>
      <vt:lpstr>Propofol Related Infusion Syndrome </vt:lpstr>
      <vt:lpstr>Dexmedetomidine</vt:lpstr>
      <vt:lpstr>Ketamine</vt:lpstr>
      <vt:lpstr>Sedatives Pharmacology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417</cp:revision>
  <dcterms:created xsi:type="dcterms:W3CDTF">2020-05-21T22:16:16Z</dcterms:created>
  <dcterms:modified xsi:type="dcterms:W3CDTF">2023-10-22T19:40:50Z</dcterms:modified>
</cp:coreProperties>
</file>