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41"/>
  </p:notesMasterIdLst>
  <p:sldIdLst>
    <p:sldId id="320" r:id="rId2"/>
    <p:sldId id="367" r:id="rId3"/>
    <p:sldId id="373" r:id="rId4"/>
    <p:sldId id="369" r:id="rId5"/>
    <p:sldId id="379" r:id="rId6"/>
    <p:sldId id="380" r:id="rId7"/>
    <p:sldId id="374" r:id="rId8"/>
    <p:sldId id="378" r:id="rId9"/>
    <p:sldId id="381" r:id="rId10"/>
    <p:sldId id="384" r:id="rId11"/>
    <p:sldId id="370" r:id="rId12"/>
    <p:sldId id="390" r:id="rId13"/>
    <p:sldId id="391" r:id="rId14"/>
    <p:sldId id="389" r:id="rId15"/>
    <p:sldId id="385" r:id="rId16"/>
    <p:sldId id="387" r:id="rId17"/>
    <p:sldId id="386" r:id="rId18"/>
    <p:sldId id="327" r:id="rId19"/>
    <p:sldId id="328" r:id="rId20"/>
    <p:sldId id="392" r:id="rId21"/>
    <p:sldId id="322" r:id="rId22"/>
    <p:sldId id="376" r:id="rId23"/>
    <p:sldId id="338" r:id="rId24"/>
    <p:sldId id="377" r:id="rId25"/>
    <p:sldId id="375" r:id="rId26"/>
    <p:sldId id="393" r:id="rId27"/>
    <p:sldId id="388" r:id="rId28"/>
    <p:sldId id="399" r:id="rId29"/>
    <p:sldId id="383" r:id="rId30"/>
    <p:sldId id="394" r:id="rId31"/>
    <p:sldId id="395" r:id="rId32"/>
    <p:sldId id="396" r:id="rId33"/>
    <p:sldId id="397" r:id="rId34"/>
    <p:sldId id="401" r:id="rId35"/>
    <p:sldId id="400" r:id="rId36"/>
    <p:sldId id="371" r:id="rId37"/>
    <p:sldId id="372" r:id="rId38"/>
    <p:sldId id="402" r:id="rId39"/>
    <p:sldId id="36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6EA7"/>
    <a:srgbClr val="FF9966"/>
    <a:srgbClr val="FF0066"/>
    <a:srgbClr val="5367A7"/>
    <a:srgbClr val="B3BAD6"/>
    <a:srgbClr val="CBD3E6"/>
    <a:srgbClr val="9093B5"/>
    <a:srgbClr val="DAE4F6"/>
    <a:srgbClr val="8AB833"/>
    <a:srgbClr val="DBE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3853F-5737-4C5B-B25F-C50E934490B4}" v="2085" dt="2023-11-09T14:24:09.6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8" autoAdjust="0"/>
    <p:restoredTop sz="82079" autoAdjust="0"/>
  </p:normalViewPr>
  <p:slideViewPr>
    <p:cSldViewPr snapToGrid="0" showGuides="1">
      <p:cViewPr varScale="1">
        <p:scale>
          <a:sx n="74" d="100"/>
          <a:sy n="74" d="100"/>
        </p:scale>
        <p:origin x="117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ZEN" userId="4d8bae32aa458b2a" providerId="LiveId" clId="{C6AD6C8A-6197-4A88-82CF-AE05C7EA8810}"/>
    <pc:docChg chg="custSel modSld">
      <pc:chgData name="MAZEN" userId="4d8bae32aa458b2a" providerId="LiveId" clId="{C6AD6C8A-6197-4A88-82CF-AE05C7EA8810}" dt="2022-03-03T23:05:23.981" v="1" actId="20577"/>
      <pc:docMkLst>
        <pc:docMk/>
      </pc:docMkLst>
      <pc:sldChg chg="modSp mod">
        <pc:chgData name="MAZEN" userId="4d8bae32aa458b2a" providerId="LiveId" clId="{C6AD6C8A-6197-4A88-82CF-AE05C7EA8810}" dt="2022-03-03T23:05:23.981" v="1" actId="20577"/>
        <pc:sldMkLst>
          <pc:docMk/>
          <pc:sldMk cId="583999566" sldId="320"/>
        </pc:sldMkLst>
        <pc:spChg chg="mod">
          <ac:chgData name="MAZEN" userId="4d8bae32aa458b2a" providerId="LiveId" clId="{C6AD6C8A-6197-4A88-82CF-AE05C7EA8810}" dt="2022-03-03T23:05:23.981" v="1" actId="20577"/>
          <ac:spMkLst>
            <pc:docMk/>
            <pc:sldMk cId="583999566" sldId="320"/>
            <ac:spMk id="2" creationId="{00000000-0000-0000-0000-000000000000}"/>
          </ac:spMkLst>
        </pc:spChg>
      </pc:sldChg>
      <pc:sldChg chg="modSp mod">
        <pc:chgData name="MAZEN" userId="4d8bae32aa458b2a" providerId="LiveId" clId="{C6AD6C8A-6197-4A88-82CF-AE05C7EA8810}" dt="2021-08-09T01:13:50.189" v="0" actId="33524"/>
        <pc:sldMkLst>
          <pc:docMk/>
          <pc:sldMk cId="3362260688" sldId="360"/>
        </pc:sldMkLst>
        <pc:spChg chg="mod">
          <ac:chgData name="MAZEN" userId="4d8bae32aa458b2a" providerId="LiveId" clId="{C6AD6C8A-6197-4A88-82CF-AE05C7EA8810}" dt="2021-08-09T01:13:50.189" v="0" actId="33524"/>
          <ac:spMkLst>
            <pc:docMk/>
            <pc:sldMk cId="3362260688" sldId="360"/>
            <ac:spMk id="3" creationId="{C16E8F47-04BB-4E03-A14E-A7B9901B4BBC}"/>
          </ac:spMkLst>
        </pc:spChg>
      </pc:sldChg>
    </pc:docChg>
  </pc:docChgLst>
  <pc:docChgLst>
    <pc:chgData name="MAZEN KHERALLAH" userId="4d8bae32aa458b2a" providerId="LiveId" clId="{1263853F-5737-4C5B-B25F-C50E934490B4}"/>
    <pc:docChg chg="undo redo custSel addSld delSld modSld sldOrd modMainMaster">
      <pc:chgData name="MAZEN KHERALLAH" userId="4d8bae32aa458b2a" providerId="LiveId" clId="{1263853F-5737-4C5B-B25F-C50E934490B4}" dt="2023-11-09T14:24:16.015" v="6811" actId="478"/>
      <pc:docMkLst>
        <pc:docMk/>
      </pc:docMkLst>
      <pc:sldChg chg="modSp mod">
        <pc:chgData name="MAZEN KHERALLAH" userId="4d8bae32aa458b2a" providerId="LiveId" clId="{1263853F-5737-4C5B-B25F-C50E934490B4}" dt="2023-11-09T14:10:03.525" v="6791" actId="20577"/>
        <pc:sldMkLst>
          <pc:docMk/>
          <pc:sldMk cId="583999566" sldId="320"/>
        </pc:sldMkLst>
        <pc:spChg chg="mod">
          <ac:chgData name="MAZEN KHERALLAH" userId="4d8bae32aa458b2a" providerId="LiveId" clId="{1263853F-5737-4C5B-B25F-C50E934490B4}" dt="2023-11-09T14:10:03.525" v="6791" actId="20577"/>
          <ac:spMkLst>
            <pc:docMk/>
            <pc:sldMk cId="583999566" sldId="320"/>
            <ac:spMk id="2" creationId="{00000000-0000-0000-0000-000000000000}"/>
          </ac:spMkLst>
        </pc:spChg>
        <pc:spChg chg="mod">
          <ac:chgData name="MAZEN KHERALLAH" userId="4d8bae32aa458b2a" providerId="LiveId" clId="{1263853F-5737-4C5B-B25F-C50E934490B4}" dt="2023-11-05T20:48:10.819" v="4424" actId="20577"/>
          <ac:spMkLst>
            <pc:docMk/>
            <pc:sldMk cId="583999566" sldId="320"/>
            <ac:spMk id="5" creationId="{B0D7D313-7192-4E0C-A20C-8B66F5E64900}"/>
          </ac:spMkLst>
        </pc:spChg>
      </pc:sldChg>
      <pc:sldChg chg="addSp delSp modSp add del mod modAnim chgLayout">
        <pc:chgData name="MAZEN KHERALLAH" userId="4d8bae32aa458b2a" providerId="LiveId" clId="{1263853F-5737-4C5B-B25F-C50E934490B4}" dt="2023-11-05T21:34:02.140" v="4509" actId="2696"/>
        <pc:sldMkLst>
          <pc:docMk/>
          <pc:sldMk cId="368693962" sldId="322"/>
        </pc:sldMkLst>
        <pc:spChg chg="mod ord">
          <ac:chgData name="MAZEN KHERALLAH" userId="4d8bae32aa458b2a" providerId="LiveId" clId="{1263853F-5737-4C5B-B25F-C50E934490B4}" dt="2023-11-04T23:45:48.290" v="2660" actId="6264"/>
          <ac:spMkLst>
            <pc:docMk/>
            <pc:sldMk cId="368693962" sldId="322"/>
            <ac:spMk id="2" creationId="{5D551786-DCF0-45F5-B593-01F3E4CB89A9}"/>
          </ac:spMkLst>
        </pc:spChg>
        <pc:spChg chg="del mod">
          <ac:chgData name="MAZEN KHERALLAH" userId="4d8bae32aa458b2a" providerId="LiveId" clId="{1263853F-5737-4C5B-B25F-C50E934490B4}" dt="2023-11-04T23:45:45.298" v="2659" actId="478"/>
          <ac:spMkLst>
            <pc:docMk/>
            <pc:sldMk cId="368693962" sldId="322"/>
            <ac:spMk id="3" creationId="{C16E8F47-04BB-4E03-A14E-A7B9901B4BBC}"/>
          </ac:spMkLst>
        </pc:spChg>
        <pc:spChg chg="add del mod">
          <ac:chgData name="MAZEN KHERALLAH" userId="4d8bae32aa458b2a" providerId="LiveId" clId="{1263853F-5737-4C5B-B25F-C50E934490B4}" dt="2023-11-04T23:45:48.290" v="2660" actId="6264"/>
          <ac:spMkLst>
            <pc:docMk/>
            <pc:sldMk cId="368693962" sldId="322"/>
            <ac:spMk id="4" creationId="{5406D1B6-6BC7-EE98-6692-CB87C1824276}"/>
          </ac:spMkLst>
        </pc:spChg>
        <pc:spChg chg="add mod ord">
          <ac:chgData name="MAZEN KHERALLAH" userId="4d8bae32aa458b2a" providerId="LiveId" clId="{1263853F-5737-4C5B-B25F-C50E934490B4}" dt="2023-11-05T00:01:35.021" v="2777" actId="20577"/>
          <ac:spMkLst>
            <pc:docMk/>
            <pc:sldMk cId="368693962" sldId="322"/>
            <ac:spMk id="5" creationId="{7D717B1C-5B8D-516F-6A8D-B454C8A48C5C}"/>
          </ac:spMkLst>
        </pc:spChg>
        <pc:picChg chg="del">
          <ac:chgData name="MAZEN KHERALLAH" userId="4d8bae32aa458b2a" providerId="LiveId" clId="{1263853F-5737-4C5B-B25F-C50E934490B4}" dt="2023-11-04T23:13:13.149" v="2618" actId="478"/>
          <ac:picMkLst>
            <pc:docMk/>
            <pc:sldMk cId="368693962" sldId="322"/>
            <ac:picMk id="1026" creationId="{F107758F-A279-48ED-B52C-032B27A23D10}"/>
          </ac:picMkLst>
        </pc:picChg>
        <pc:picChg chg="add del mod">
          <ac:chgData name="MAZEN KHERALLAH" userId="4d8bae32aa458b2a" providerId="LiveId" clId="{1263853F-5737-4C5B-B25F-C50E934490B4}" dt="2023-11-04T23:44:57.207" v="2645" actId="478"/>
          <ac:picMkLst>
            <pc:docMk/>
            <pc:sldMk cId="368693962" sldId="322"/>
            <ac:picMk id="3074" creationId="{0118E43B-B0AC-4FD6-7BCE-F5F406A35CF8}"/>
          </ac:picMkLst>
        </pc:picChg>
        <pc:picChg chg="add del mod">
          <ac:chgData name="MAZEN KHERALLAH" userId="4d8bae32aa458b2a" providerId="LiveId" clId="{1263853F-5737-4C5B-B25F-C50E934490B4}" dt="2023-11-04T23:46:41.001" v="2667" actId="478"/>
          <ac:picMkLst>
            <pc:docMk/>
            <pc:sldMk cId="368693962" sldId="322"/>
            <ac:picMk id="3076" creationId="{5E33007B-0504-ECA5-59F6-BE1DD613EDF4}"/>
          </ac:picMkLst>
        </pc:picChg>
      </pc:sldChg>
      <pc:sldChg chg="add">
        <pc:chgData name="MAZEN KHERALLAH" userId="4d8bae32aa458b2a" providerId="LiveId" clId="{1263853F-5737-4C5B-B25F-C50E934490B4}" dt="2023-11-05T21:34:11.299" v="4510"/>
        <pc:sldMkLst>
          <pc:docMk/>
          <pc:sldMk cId="2603761232" sldId="322"/>
        </pc:sldMkLst>
      </pc:sldChg>
      <pc:sldChg chg="add del">
        <pc:chgData name="MAZEN KHERALLAH" userId="4d8bae32aa458b2a" providerId="LiveId" clId="{1263853F-5737-4C5B-B25F-C50E934490B4}" dt="2023-11-05T14:39:00.761" v="3642" actId="47"/>
        <pc:sldMkLst>
          <pc:docMk/>
          <pc:sldMk cId="326035700" sldId="324"/>
        </pc:sldMkLst>
      </pc:sldChg>
      <pc:sldChg chg="del ord">
        <pc:chgData name="MAZEN KHERALLAH" userId="4d8bae32aa458b2a" providerId="LiveId" clId="{1263853F-5737-4C5B-B25F-C50E934490B4}" dt="2023-11-05T14:16:31.011" v="3105" actId="2696"/>
        <pc:sldMkLst>
          <pc:docMk/>
          <pc:sldMk cId="1592861453" sldId="324"/>
        </pc:sldMkLst>
      </pc:sldChg>
      <pc:sldChg chg="add del">
        <pc:chgData name="MAZEN KHERALLAH" userId="4d8bae32aa458b2a" providerId="LiveId" clId="{1263853F-5737-4C5B-B25F-C50E934490B4}" dt="2023-11-05T14:38:25.647" v="3640" actId="2696"/>
        <pc:sldMkLst>
          <pc:docMk/>
          <pc:sldMk cId="1632756390" sldId="325"/>
        </pc:sldMkLst>
      </pc:sldChg>
      <pc:sldChg chg="add del">
        <pc:chgData name="MAZEN KHERALLAH" userId="4d8bae32aa458b2a" providerId="LiveId" clId="{1263853F-5737-4C5B-B25F-C50E934490B4}" dt="2023-11-05T20:51:01.517" v="4435" actId="47"/>
        <pc:sldMkLst>
          <pc:docMk/>
          <pc:sldMk cId="1997888127" sldId="325"/>
        </pc:sldMkLst>
      </pc:sldChg>
      <pc:sldChg chg="del ord">
        <pc:chgData name="MAZEN KHERALLAH" userId="4d8bae32aa458b2a" providerId="LiveId" clId="{1263853F-5737-4C5B-B25F-C50E934490B4}" dt="2023-11-05T14:16:31.011" v="3105" actId="2696"/>
        <pc:sldMkLst>
          <pc:docMk/>
          <pc:sldMk cId="3365950995" sldId="325"/>
        </pc:sldMkLst>
      </pc:sldChg>
      <pc:sldChg chg="add del">
        <pc:chgData name="MAZEN KHERALLAH" userId="4d8bae32aa458b2a" providerId="LiveId" clId="{1263853F-5737-4C5B-B25F-C50E934490B4}" dt="2023-11-05T22:04:38.032" v="5421" actId="2696"/>
        <pc:sldMkLst>
          <pc:docMk/>
          <pc:sldMk cId="1813591957" sldId="327"/>
        </pc:sldMkLst>
      </pc:sldChg>
      <pc:sldChg chg="add">
        <pc:chgData name="MAZEN KHERALLAH" userId="4d8bae32aa458b2a" providerId="LiveId" clId="{1263853F-5737-4C5B-B25F-C50E934490B4}" dt="2023-11-05T22:04:42.433" v="5422"/>
        <pc:sldMkLst>
          <pc:docMk/>
          <pc:sldMk cId="1978911845" sldId="327"/>
        </pc:sldMkLst>
      </pc:sldChg>
      <pc:sldChg chg="addSp delSp modSp del mod">
        <pc:chgData name="MAZEN KHERALLAH" userId="4d8bae32aa458b2a" providerId="LiveId" clId="{1263853F-5737-4C5B-B25F-C50E934490B4}" dt="2023-11-05T20:45:32.549" v="4340" actId="2696"/>
        <pc:sldMkLst>
          <pc:docMk/>
          <pc:sldMk cId="3599365706" sldId="327"/>
        </pc:sldMkLst>
        <pc:spChg chg="mod">
          <ac:chgData name="MAZEN KHERALLAH" userId="4d8bae32aa458b2a" providerId="LiveId" clId="{1263853F-5737-4C5B-B25F-C50E934490B4}" dt="2023-11-05T20:43:16.090" v="4333" actId="33524"/>
          <ac:spMkLst>
            <pc:docMk/>
            <pc:sldMk cId="3599365706" sldId="327"/>
            <ac:spMk id="3" creationId="{C16E8F47-04BB-4E03-A14E-A7B9901B4BBC}"/>
          </ac:spMkLst>
        </pc:spChg>
        <pc:picChg chg="del">
          <ac:chgData name="MAZEN KHERALLAH" userId="4d8bae32aa458b2a" providerId="LiveId" clId="{1263853F-5737-4C5B-B25F-C50E934490B4}" dt="2023-11-05T20:44:42.878" v="4334" actId="478"/>
          <ac:picMkLst>
            <pc:docMk/>
            <pc:sldMk cId="3599365706" sldId="327"/>
            <ac:picMk id="2050" creationId="{06C0BC9F-DF01-4A84-9BD7-8E1D82A28516}"/>
          </ac:picMkLst>
        </pc:picChg>
        <pc:picChg chg="add mod">
          <ac:chgData name="MAZEN KHERALLAH" userId="4d8bae32aa458b2a" providerId="LiveId" clId="{1263853F-5737-4C5B-B25F-C50E934490B4}" dt="2023-11-05T20:45:06.261" v="4339" actId="1076"/>
          <ac:picMkLst>
            <pc:docMk/>
            <pc:sldMk cId="3599365706" sldId="327"/>
            <ac:picMk id="10242" creationId="{A33CDE4D-1FF7-9955-B410-8C0527379370}"/>
          </ac:picMkLst>
        </pc:picChg>
      </pc:sldChg>
      <pc:sldChg chg="add">
        <pc:chgData name="MAZEN KHERALLAH" userId="4d8bae32aa458b2a" providerId="LiveId" clId="{1263853F-5737-4C5B-B25F-C50E934490B4}" dt="2023-11-05T22:04:42.433" v="5422"/>
        <pc:sldMkLst>
          <pc:docMk/>
          <pc:sldMk cId="328375047" sldId="328"/>
        </pc:sldMkLst>
      </pc:sldChg>
      <pc:sldChg chg="modSp del mod">
        <pc:chgData name="MAZEN KHERALLAH" userId="4d8bae32aa458b2a" providerId="LiveId" clId="{1263853F-5737-4C5B-B25F-C50E934490B4}" dt="2023-11-05T20:45:32.549" v="4340" actId="2696"/>
        <pc:sldMkLst>
          <pc:docMk/>
          <pc:sldMk cId="514244486" sldId="328"/>
        </pc:sldMkLst>
        <pc:graphicFrameChg chg="mod">
          <ac:chgData name="MAZEN KHERALLAH" userId="4d8bae32aa458b2a" providerId="LiveId" clId="{1263853F-5737-4C5B-B25F-C50E934490B4}" dt="2023-11-05T00:05:40.539" v="2849" actId="1076"/>
          <ac:graphicFrameMkLst>
            <pc:docMk/>
            <pc:sldMk cId="514244486" sldId="328"/>
            <ac:graphicFrameMk id="4" creationId="{D3420EDC-8AC4-4D09-B3B5-5F81C43B6A79}"/>
          </ac:graphicFrameMkLst>
        </pc:graphicFrameChg>
      </pc:sldChg>
      <pc:sldChg chg="add del">
        <pc:chgData name="MAZEN KHERALLAH" userId="4d8bae32aa458b2a" providerId="LiveId" clId="{1263853F-5737-4C5B-B25F-C50E934490B4}" dt="2023-11-05T22:04:38.032" v="5421" actId="2696"/>
        <pc:sldMkLst>
          <pc:docMk/>
          <pc:sldMk cId="2735224454" sldId="328"/>
        </pc:sldMkLst>
      </pc:sldChg>
      <pc:sldChg chg="del">
        <pc:chgData name="MAZEN KHERALLAH" userId="4d8bae32aa458b2a" providerId="LiveId" clId="{1263853F-5737-4C5B-B25F-C50E934490B4}" dt="2023-11-06T00:31:59.051" v="6774" actId="47"/>
        <pc:sldMkLst>
          <pc:docMk/>
          <pc:sldMk cId="1199785314" sldId="329"/>
        </pc:sldMkLst>
      </pc:sldChg>
      <pc:sldChg chg="del ord">
        <pc:chgData name="MAZEN KHERALLAH" userId="4d8bae32aa458b2a" providerId="LiveId" clId="{1263853F-5737-4C5B-B25F-C50E934490B4}" dt="2023-11-05T20:50:54.389" v="4434" actId="47"/>
        <pc:sldMkLst>
          <pc:docMk/>
          <pc:sldMk cId="2402304341" sldId="330"/>
        </pc:sldMkLst>
      </pc:sldChg>
      <pc:sldChg chg="del">
        <pc:chgData name="MAZEN KHERALLAH" userId="4d8bae32aa458b2a" providerId="LiveId" clId="{1263853F-5737-4C5B-B25F-C50E934490B4}" dt="2023-11-05T20:47:16.729" v="4342" actId="2696"/>
        <pc:sldMkLst>
          <pc:docMk/>
          <pc:sldMk cId="3233318455" sldId="332"/>
        </pc:sldMkLst>
      </pc:sldChg>
      <pc:sldChg chg="add del">
        <pc:chgData name="MAZEN KHERALLAH" userId="4d8bae32aa458b2a" providerId="LiveId" clId="{1263853F-5737-4C5B-B25F-C50E934490B4}" dt="2023-11-06T00:32:41.004" v="6784" actId="47"/>
        <pc:sldMkLst>
          <pc:docMk/>
          <pc:sldMk cId="3580488800" sldId="332"/>
        </pc:sldMkLst>
      </pc:sldChg>
      <pc:sldChg chg="del">
        <pc:chgData name="MAZEN KHERALLAH" userId="4d8bae32aa458b2a" providerId="LiveId" clId="{1263853F-5737-4C5B-B25F-C50E934490B4}" dt="2023-11-06T00:31:56.960" v="6773" actId="47"/>
        <pc:sldMkLst>
          <pc:docMk/>
          <pc:sldMk cId="1622974369" sldId="333"/>
        </pc:sldMkLst>
      </pc:sldChg>
      <pc:sldChg chg="add del">
        <pc:chgData name="MAZEN KHERALLAH" userId="4d8bae32aa458b2a" providerId="LiveId" clId="{1263853F-5737-4C5B-B25F-C50E934490B4}" dt="2023-11-06T00:32:39.753" v="6782" actId="47"/>
        <pc:sldMkLst>
          <pc:docMk/>
          <pc:sldMk cId="2623087019" sldId="334"/>
        </pc:sldMkLst>
      </pc:sldChg>
      <pc:sldChg chg="del">
        <pc:chgData name="MAZEN KHERALLAH" userId="4d8bae32aa458b2a" providerId="LiveId" clId="{1263853F-5737-4C5B-B25F-C50E934490B4}" dt="2023-11-05T20:47:16.729" v="4342" actId="2696"/>
        <pc:sldMkLst>
          <pc:docMk/>
          <pc:sldMk cId="3463175504" sldId="334"/>
        </pc:sldMkLst>
      </pc:sldChg>
      <pc:sldChg chg="del">
        <pc:chgData name="MAZEN KHERALLAH" userId="4d8bae32aa458b2a" providerId="LiveId" clId="{1263853F-5737-4C5B-B25F-C50E934490B4}" dt="2023-11-05T20:47:16.729" v="4342" actId="2696"/>
        <pc:sldMkLst>
          <pc:docMk/>
          <pc:sldMk cId="3984058158" sldId="335"/>
        </pc:sldMkLst>
      </pc:sldChg>
      <pc:sldChg chg="add del">
        <pc:chgData name="MAZEN KHERALLAH" userId="4d8bae32aa458b2a" providerId="LiveId" clId="{1263853F-5737-4C5B-B25F-C50E934490B4}" dt="2023-11-06T00:32:39.045" v="6780" actId="47"/>
        <pc:sldMkLst>
          <pc:docMk/>
          <pc:sldMk cId="4262825355" sldId="335"/>
        </pc:sldMkLst>
      </pc:sldChg>
      <pc:sldChg chg="add del">
        <pc:chgData name="MAZEN KHERALLAH" userId="4d8bae32aa458b2a" providerId="LiveId" clId="{1263853F-5737-4C5B-B25F-C50E934490B4}" dt="2023-11-06T00:32:38.305" v="6778" actId="47"/>
        <pc:sldMkLst>
          <pc:docMk/>
          <pc:sldMk cId="1869891153" sldId="336"/>
        </pc:sldMkLst>
      </pc:sldChg>
      <pc:sldChg chg="del">
        <pc:chgData name="MAZEN KHERALLAH" userId="4d8bae32aa458b2a" providerId="LiveId" clId="{1263853F-5737-4C5B-B25F-C50E934490B4}" dt="2023-11-05T20:47:16.729" v="4342" actId="2696"/>
        <pc:sldMkLst>
          <pc:docMk/>
          <pc:sldMk cId="4221312966" sldId="336"/>
        </pc:sldMkLst>
      </pc:sldChg>
      <pc:sldChg chg="del">
        <pc:chgData name="MAZEN KHERALLAH" userId="4d8bae32aa458b2a" providerId="LiveId" clId="{1263853F-5737-4C5B-B25F-C50E934490B4}" dt="2023-11-05T20:47:16.729" v="4342" actId="2696"/>
        <pc:sldMkLst>
          <pc:docMk/>
          <pc:sldMk cId="2674060188" sldId="337"/>
        </pc:sldMkLst>
      </pc:sldChg>
      <pc:sldChg chg="add del">
        <pc:chgData name="MAZEN KHERALLAH" userId="4d8bae32aa458b2a" providerId="LiveId" clId="{1263853F-5737-4C5B-B25F-C50E934490B4}" dt="2023-11-06T00:32:37.880" v="6776" actId="47"/>
        <pc:sldMkLst>
          <pc:docMk/>
          <pc:sldMk cId="3204114004" sldId="337"/>
        </pc:sldMkLst>
      </pc:sldChg>
      <pc:sldChg chg="add">
        <pc:chgData name="MAZEN KHERALLAH" userId="4d8bae32aa458b2a" providerId="LiveId" clId="{1263853F-5737-4C5B-B25F-C50E934490B4}" dt="2023-11-05T21:34:11.299" v="4510"/>
        <pc:sldMkLst>
          <pc:docMk/>
          <pc:sldMk cId="1003718260" sldId="338"/>
        </pc:sldMkLst>
      </pc:sldChg>
      <pc:sldChg chg="modSp del mod ord modAnim">
        <pc:chgData name="MAZEN KHERALLAH" userId="4d8bae32aa458b2a" providerId="LiveId" clId="{1263853F-5737-4C5B-B25F-C50E934490B4}" dt="2023-11-05T21:34:02.140" v="4509" actId="2696"/>
        <pc:sldMkLst>
          <pc:docMk/>
          <pc:sldMk cId="1329394183" sldId="338"/>
        </pc:sldMkLst>
        <pc:graphicFrameChg chg="mod">
          <ac:chgData name="MAZEN KHERALLAH" userId="4d8bae32aa458b2a" providerId="LiveId" clId="{1263853F-5737-4C5B-B25F-C50E934490B4}" dt="2023-11-04T23:59:50.904" v="2690" actId="1076"/>
          <ac:graphicFrameMkLst>
            <pc:docMk/>
            <pc:sldMk cId="1329394183" sldId="338"/>
            <ac:graphicFrameMk id="4" creationId="{D3420EDC-8AC4-4D09-B3B5-5F81C43B6A79}"/>
          </ac:graphicFrameMkLst>
        </pc:graphicFrameChg>
      </pc:sldChg>
      <pc:sldChg chg="add del">
        <pc:chgData name="MAZEN KHERALLAH" userId="4d8bae32aa458b2a" providerId="LiveId" clId="{1263853F-5737-4C5B-B25F-C50E934490B4}" dt="2023-11-06T00:32:40.209" v="6783" actId="47"/>
        <pc:sldMkLst>
          <pc:docMk/>
          <pc:sldMk cId="483552080" sldId="339"/>
        </pc:sldMkLst>
      </pc:sldChg>
      <pc:sldChg chg="del">
        <pc:chgData name="MAZEN KHERALLAH" userId="4d8bae32aa458b2a" providerId="LiveId" clId="{1263853F-5737-4C5B-B25F-C50E934490B4}" dt="2023-11-05T20:47:16.729" v="4342" actId="2696"/>
        <pc:sldMkLst>
          <pc:docMk/>
          <pc:sldMk cId="968044233" sldId="339"/>
        </pc:sldMkLst>
      </pc:sldChg>
      <pc:sldChg chg="modSp del">
        <pc:chgData name="MAZEN KHERALLAH" userId="4d8bae32aa458b2a" providerId="LiveId" clId="{1263853F-5737-4C5B-B25F-C50E934490B4}" dt="2023-11-05T20:47:16.729" v="4342" actId="2696"/>
        <pc:sldMkLst>
          <pc:docMk/>
          <pc:sldMk cId="1148806497" sldId="340"/>
        </pc:sldMkLst>
        <pc:graphicFrameChg chg="mod">
          <ac:chgData name="MAZEN KHERALLAH" userId="4d8bae32aa458b2a" providerId="LiveId" clId="{1263853F-5737-4C5B-B25F-C50E934490B4}" dt="2023-11-04T20:59:55.435" v="2548" actId="16037"/>
          <ac:graphicFrameMkLst>
            <pc:docMk/>
            <pc:sldMk cId="1148806497" sldId="340"/>
            <ac:graphicFrameMk id="4" creationId="{D3420EDC-8AC4-4D09-B3B5-5F81C43B6A79}"/>
          </ac:graphicFrameMkLst>
        </pc:graphicFrameChg>
      </pc:sldChg>
      <pc:sldChg chg="add del">
        <pc:chgData name="MAZEN KHERALLAH" userId="4d8bae32aa458b2a" providerId="LiveId" clId="{1263853F-5737-4C5B-B25F-C50E934490B4}" dt="2023-11-06T00:32:39.401" v="6781" actId="47"/>
        <pc:sldMkLst>
          <pc:docMk/>
          <pc:sldMk cId="1560317375" sldId="340"/>
        </pc:sldMkLst>
      </pc:sldChg>
      <pc:sldChg chg="del">
        <pc:chgData name="MAZEN KHERALLAH" userId="4d8bae32aa458b2a" providerId="LiveId" clId="{1263853F-5737-4C5B-B25F-C50E934490B4}" dt="2023-11-05T20:47:16.729" v="4342" actId="2696"/>
        <pc:sldMkLst>
          <pc:docMk/>
          <pc:sldMk cId="575247708" sldId="341"/>
        </pc:sldMkLst>
      </pc:sldChg>
      <pc:sldChg chg="add del">
        <pc:chgData name="MAZEN KHERALLAH" userId="4d8bae32aa458b2a" providerId="LiveId" clId="{1263853F-5737-4C5B-B25F-C50E934490B4}" dt="2023-11-06T00:32:38.572" v="6779" actId="47"/>
        <pc:sldMkLst>
          <pc:docMk/>
          <pc:sldMk cId="2655845908" sldId="341"/>
        </pc:sldMkLst>
      </pc:sldChg>
      <pc:sldChg chg="del">
        <pc:chgData name="MAZEN KHERALLAH" userId="4d8bae32aa458b2a" providerId="LiveId" clId="{1263853F-5737-4C5B-B25F-C50E934490B4}" dt="2023-11-05T20:47:16.729" v="4342" actId="2696"/>
        <pc:sldMkLst>
          <pc:docMk/>
          <pc:sldMk cId="553840180" sldId="342"/>
        </pc:sldMkLst>
      </pc:sldChg>
      <pc:sldChg chg="add del">
        <pc:chgData name="MAZEN KHERALLAH" userId="4d8bae32aa458b2a" providerId="LiveId" clId="{1263853F-5737-4C5B-B25F-C50E934490B4}" dt="2023-11-06T00:32:38.084" v="6777" actId="47"/>
        <pc:sldMkLst>
          <pc:docMk/>
          <pc:sldMk cId="2938673044" sldId="342"/>
        </pc:sldMkLst>
      </pc:sldChg>
      <pc:sldChg chg="add del">
        <pc:chgData name="MAZEN KHERALLAH" userId="4d8bae32aa458b2a" providerId="LiveId" clId="{1263853F-5737-4C5B-B25F-C50E934490B4}" dt="2023-11-06T00:32:37.644" v="6775" actId="47"/>
        <pc:sldMkLst>
          <pc:docMk/>
          <pc:sldMk cId="3273802797" sldId="343"/>
        </pc:sldMkLst>
      </pc:sldChg>
      <pc:sldChg chg="modSp del mod modAnim">
        <pc:chgData name="MAZEN KHERALLAH" userId="4d8bae32aa458b2a" providerId="LiveId" clId="{1263853F-5737-4C5B-B25F-C50E934490B4}" dt="2023-11-05T20:47:16.729" v="4342" actId="2696"/>
        <pc:sldMkLst>
          <pc:docMk/>
          <pc:sldMk cId="3787456808" sldId="343"/>
        </pc:sldMkLst>
        <pc:spChg chg="mod">
          <ac:chgData name="MAZEN KHERALLAH" userId="4d8bae32aa458b2a" providerId="LiveId" clId="{1263853F-5737-4C5B-B25F-C50E934490B4}" dt="2023-11-04T22:54:46.074" v="2561" actId="20577"/>
          <ac:spMkLst>
            <pc:docMk/>
            <pc:sldMk cId="3787456808" sldId="343"/>
            <ac:spMk id="2" creationId="{A5ECD91F-E380-4542-BFE1-8664B2550029}"/>
          </ac:spMkLst>
        </pc:spChg>
        <pc:graphicFrameChg chg="mod">
          <ac:chgData name="MAZEN KHERALLAH" userId="4d8bae32aa458b2a" providerId="LiveId" clId="{1263853F-5737-4C5B-B25F-C50E934490B4}" dt="2023-11-04T22:54:41.953" v="2557" actId="1036"/>
          <ac:graphicFrameMkLst>
            <pc:docMk/>
            <pc:sldMk cId="3787456808" sldId="343"/>
            <ac:graphicFrameMk id="4" creationId="{D3420EDC-8AC4-4D09-B3B5-5F81C43B6A79}"/>
          </ac:graphicFrameMkLst>
        </pc:graphicFrameChg>
      </pc:sldChg>
      <pc:sldChg chg="del">
        <pc:chgData name="MAZEN KHERALLAH" userId="4d8bae32aa458b2a" providerId="LiveId" clId="{1263853F-5737-4C5B-B25F-C50E934490B4}" dt="2023-11-05T14:40:41.558" v="3660" actId="47"/>
        <pc:sldMkLst>
          <pc:docMk/>
          <pc:sldMk cId="9064425" sldId="344"/>
        </pc:sldMkLst>
      </pc:sldChg>
      <pc:sldChg chg="del">
        <pc:chgData name="MAZEN KHERALLAH" userId="4d8bae32aa458b2a" providerId="LiveId" clId="{1263853F-5737-4C5B-B25F-C50E934490B4}" dt="2023-11-05T14:40:58.175" v="3665" actId="47"/>
        <pc:sldMkLst>
          <pc:docMk/>
          <pc:sldMk cId="3720639982" sldId="345"/>
        </pc:sldMkLst>
      </pc:sldChg>
      <pc:sldChg chg="del">
        <pc:chgData name="MAZEN KHERALLAH" userId="4d8bae32aa458b2a" providerId="LiveId" clId="{1263853F-5737-4C5B-B25F-C50E934490B4}" dt="2023-11-05T14:40:43.603" v="3661" actId="47"/>
        <pc:sldMkLst>
          <pc:docMk/>
          <pc:sldMk cId="4121035485" sldId="346"/>
        </pc:sldMkLst>
      </pc:sldChg>
      <pc:sldChg chg="del">
        <pc:chgData name="MAZEN KHERALLAH" userId="4d8bae32aa458b2a" providerId="LiveId" clId="{1263853F-5737-4C5B-B25F-C50E934490B4}" dt="2023-11-05T14:41:00.096" v="3666" actId="47"/>
        <pc:sldMkLst>
          <pc:docMk/>
          <pc:sldMk cId="3174697569" sldId="347"/>
        </pc:sldMkLst>
      </pc:sldChg>
      <pc:sldChg chg="del">
        <pc:chgData name="MAZEN KHERALLAH" userId="4d8bae32aa458b2a" providerId="LiveId" clId="{1263853F-5737-4C5B-B25F-C50E934490B4}" dt="2023-11-05T14:40:45.381" v="3662" actId="47"/>
        <pc:sldMkLst>
          <pc:docMk/>
          <pc:sldMk cId="2145513539" sldId="348"/>
        </pc:sldMkLst>
      </pc:sldChg>
      <pc:sldChg chg="del">
        <pc:chgData name="MAZEN KHERALLAH" userId="4d8bae32aa458b2a" providerId="LiveId" clId="{1263853F-5737-4C5B-B25F-C50E934490B4}" dt="2023-11-05T14:40:47.240" v="3663" actId="47"/>
        <pc:sldMkLst>
          <pc:docMk/>
          <pc:sldMk cId="4195179215" sldId="349"/>
        </pc:sldMkLst>
      </pc:sldChg>
      <pc:sldChg chg="del">
        <pc:chgData name="MAZEN KHERALLAH" userId="4d8bae32aa458b2a" providerId="LiveId" clId="{1263853F-5737-4C5B-B25F-C50E934490B4}" dt="2023-11-05T14:39:42.617" v="3644" actId="47"/>
        <pc:sldMkLst>
          <pc:docMk/>
          <pc:sldMk cId="155176796" sldId="350"/>
        </pc:sldMkLst>
      </pc:sldChg>
      <pc:sldChg chg="del">
        <pc:chgData name="MAZEN KHERALLAH" userId="4d8bae32aa458b2a" providerId="LiveId" clId="{1263853F-5737-4C5B-B25F-C50E934490B4}" dt="2023-11-05T14:40:49.894" v="3664" actId="47"/>
        <pc:sldMkLst>
          <pc:docMk/>
          <pc:sldMk cId="1616275157" sldId="351"/>
        </pc:sldMkLst>
      </pc:sldChg>
      <pc:sldChg chg="del">
        <pc:chgData name="MAZEN KHERALLAH" userId="4d8bae32aa458b2a" providerId="LiveId" clId="{1263853F-5737-4C5B-B25F-C50E934490B4}" dt="2023-11-05T14:39:41.298" v="3643" actId="47"/>
        <pc:sldMkLst>
          <pc:docMk/>
          <pc:sldMk cId="2006742210" sldId="352"/>
        </pc:sldMkLst>
      </pc:sldChg>
      <pc:sldChg chg="del">
        <pc:chgData name="MAZEN KHERALLAH" userId="4d8bae32aa458b2a" providerId="LiveId" clId="{1263853F-5737-4C5B-B25F-C50E934490B4}" dt="2023-11-05T14:40:13.408" v="3651" actId="47"/>
        <pc:sldMkLst>
          <pc:docMk/>
          <pc:sldMk cId="356515878" sldId="353"/>
        </pc:sldMkLst>
      </pc:sldChg>
      <pc:sldChg chg="del">
        <pc:chgData name="MAZEN KHERALLAH" userId="4d8bae32aa458b2a" providerId="LiveId" clId="{1263853F-5737-4C5B-B25F-C50E934490B4}" dt="2023-11-05T14:40:15.404" v="3652" actId="47"/>
        <pc:sldMkLst>
          <pc:docMk/>
          <pc:sldMk cId="1268260680" sldId="354"/>
        </pc:sldMkLst>
      </pc:sldChg>
      <pc:sldChg chg="del">
        <pc:chgData name="MAZEN KHERALLAH" userId="4d8bae32aa458b2a" providerId="LiveId" clId="{1263853F-5737-4C5B-B25F-C50E934490B4}" dt="2023-11-05T14:40:28.468" v="3656" actId="47"/>
        <pc:sldMkLst>
          <pc:docMk/>
          <pc:sldMk cId="355213325" sldId="355"/>
        </pc:sldMkLst>
      </pc:sldChg>
      <pc:sldChg chg="add del">
        <pc:chgData name="MAZEN KHERALLAH" userId="4d8bae32aa458b2a" providerId="LiveId" clId="{1263853F-5737-4C5B-B25F-C50E934490B4}" dt="2023-11-05T14:39:57.336" v="3647" actId="47"/>
        <pc:sldMkLst>
          <pc:docMk/>
          <pc:sldMk cId="1192572623" sldId="356"/>
        </pc:sldMkLst>
      </pc:sldChg>
      <pc:sldChg chg="del">
        <pc:chgData name="MAZEN KHERALLAH" userId="4d8bae32aa458b2a" providerId="LiveId" clId="{1263853F-5737-4C5B-B25F-C50E934490B4}" dt="2023-11-05T14:39:57.967" v="3648" actId="47"/>
        <pc:sldMkLst>
          <pc:docMk/>
          <pc:sldMk cId="961494042" sldId="357"/>
        </pc:sldMkLst>
      </pc:sldChg>
      <pc:sldChg chg="del">
        <pc:chgData name="MAZEN KHERALLAH" userId="4d8bae32aa458b2a" providerId="LiveId" clId="{1263853F-5737-4C5B-B25F-C50E934490B4}" dt="2023-11-05T14:40:01.692" v="3649" actId="47"/>
        <pc:sldMkLst>
          <pc:docMk/>
          <pc:sldMk cId="796721579" sldId="358"/>
        </pc:sldMkLst>
      </pc:sldChg>
      <pc:sldChg chg="del">
        <pc:chgData name="MAZEN KHERALLAH" userId="4d8bae32aa458b2a" providerId="LiveId" clId="{1263853F-5737-4C5B-B25F-C50E934490B4}" dt="2023-11-05T14:40:03.653" v="3650" actId="47"/>
        <pc:sldMkLst>
          <pc:docMk/>
          <pc:sldMk cId="2714815562" sldId="359"/>
        </pc:sldMkLst>
      </pc:sldChg>
      <pc:sldChg chg="del">
        <pc:chgData name="MAZEN KHERALLAH" userId="4d8bae32aa458b2a" providerId="LiveId" clId="{1263853F-5737-4C5B-B25F-C50E934490B4}" dt="2023-11-05T14:40:19.553" v="3654" actId="47"/>
        <pc:sldMkLst>
          <pc:docMk/>
          <pc:sldMk cId="3362260688" sldId="360"/>
        </pc:sldMkLst>
      </pc:sldChg>
      <pc:sldChg chg="del">
        <pc:chgData name="MAZEN KHERALLAH" userId="4d8bae32aa458b2a" providerId="LiveId" clId="{1263853F-5737-4C5B-B25F-C50E934490B4}" dt="2023-11-05T14:40:20.733" v="3655" actId="47"/>
        <pc:sldMkLst>
          <pc:docMk/>
          <pc:sldMk cId="325804917" sldId="361"/>
        </pc:sldMkLst>
      </pc:sldChg>
      <pc:sldChg chg="del">
        <pc:chgData name="MAZEN KHERALLAH" userId="4d8bae32aa458b2a" providerId="LiveId" clId="{1263853F-5737-4C5B-B25F-C50E934490B4}" dt="2023-11-05T14:40:17.115" v="3653" actId="47"/>
        <pc:sldMkLst>
          <pc:docMk/>
          <pc:sldMk cId="2848558163" sldId="362"/>
        </pc:sldMkLst>
      </pc:sldChg>
      <pc:sldChg chg="del">
        <pc:chgData name="MAZEN KHERALLAH" userId="4d8bae32aa458b2a" providerId="LiveId" clId="{1263853F-5737-4C5B-B25F-C50E934490B4}" dt="2023-11-05T14:40:30.622" v="3657" actId="47"/>
        <pc:sldMkLst>
          <pc:docMk/>
          <pc:sldMk cId="4068702409" sldId="363"/>
        </pc:sldMkLst>
      </pc:sldChg>
      <pc:sldChg chg="del">
        <pc:chgData name="MAZEN KHERALLAH" userId="4d8bae32aa458b2a" providerId="LiveId" clId="{1263853F-5737-4C5B-B25F-C50E934490B4}" dt="2023-11-05T14:40:34.108" v="3659" actId="47"/>
        <pc:sldMkLst>
          <pc:docMk/>
          <pc:sldMk cId="167896979" sldId="364"/>
        </pc:sldMkLst>
      </pc:sldChg>
      <pc:sldChg chg="del">
        <pc:chgData name="MAZEN KHERALLAH" userId="4d8bae32aa458b2a" providerId="LiveId" clId="{1263853F-5737-4C5B-B25F-C50E934490B4}" dt="2023-11-05T14:40:31.612" v="3658" actId="47"/>
        <pc:sldMkLst>
          <pc:docMk/>
          <pc:sldMk cId="3240190054" sldId="365"/>
        </pc:sldMkLst>
      </pc:sldChg>
      <pc:sldChg chg="addSp delSp modSp new mod ord">
        <pc:chgData name="MAZEN KHERALLAH" userId="4d8bae32aa458b2a" providerId="LiveId" clId="{1263853F-5737-4C5B-B25F-C50E934490B4}" dt="2023-11-05T20:31:20.407" v="4270" actId="1076"/>
        <pc:sldMkLst>
          <pc:docMk/>
          <pc:sldMk cId="65837372" sldId="367"/>
        </pc:sldMkLst>
        <pc:spChg chg="mod">
          <ac:chgData name="MAZEN KHERALLAH" userId="4d8bae32aa458b2a" providerId="LiveId" clId="{1263853F-5737-4C5B-B25F-C50E934490B4}" dt="2023-11-04T20:11:13.664" v="2476" actId="6549"/>
          <ac:spMkLst>
            <pc:docMk/>
            <pc:sldMk cId="65837372" sldId="367"/>
            <ac:spMk id="2" creationId="{FE62753A-83FB-FFFB-BA27-C5811C3D2834}"/>
          </ac:spMkLst>
        </pc:spChg>
        <pc:spChg chg="del">
          <ac:chgData name="MAZEN KHERALLAH" userId="4d8bae32aa458b2a" providerId="LiveId" clId="{1263853F-5737-4C5B-B25F-C50E934490B4}" dt="2023-11-01T13:16:18.549" v="67" actId="1032"/>
          <ac:spMkLst>
            <pc:docMk/>
            <pc:sldMk cId="65837372" sldId="367"/>
            <ac:spMk id="3" creationId="{84810E15-2465-1AA9-5688-41E60B9486E7}"/>
          </ac:spMkLst>
        </pc:spChg>
        <pc:spChg chg="add mod">
          <ac:chgData name="MAZEN KHERALLAH" userId="4d8bae32aa458b2a" providerId="LiveId" clId="{1263853F-5737-4C5B-B25F-C50E934490B4}" dt="2023-11-01T13:18:26.202" v="134" actId="12788"/>
          <ac:spMkLst>
            <pc:docMk/>
            <pc:sldMk cId="65837372" sldId="367"/>
            <ac:spMk id="5" creationId="{416B96A6-49D6-5C9F-F387-BAC35EEC383D}"/>
          </ac:spMkLst>
        </pc:spChg>
        <pc:graphicFrameChg chg="add mod modGraphic">
          <ac:chgData name="MAZEN KHERALLAH" userId="4d8bae32aa458b2a" providerId="LiveId" clId="{1263853F-5737-4C5B-B25F-C50E934490B4}" dt="2023-11-05T20:31:20.407" v="4270" actId="1076"/>
          <ac:graphicFrameMkLst>
            <pc:docMk/>
            <pc:sldMk cId="65837372" sldId="367"/>
            <ac:graphicFrameMk id="4" creationId="{A1A33E84-5D08-98BF-98CF-568DA2B08874}"/>
          </ac:graphicFrameMkLst>
        </pc:graphicFrameChg>
      </pc:sldChg>
      <pc:sldChg chg="modSp add del mod">
        <pc:chgData name="MAZEN KHERALLAH" userId="4d8bae32aa458b2a" providerId="LiveId" clId="{1263853F-5737-4C5B-B25F-C50E934490B4}" dt="2023-11-04T20:11:27.855" v="2477" actId="47"/>
        <pc:sldMkLst>
          <pc:docMk/>
          <pc:sldMk cId="873704319" sldId="368"/>
        </pc:sldMkLst>
        <pc:graphicFrameChg chg="mod modGraphic">
          <ac:chgData name="MAZEN KHERALLAH" userId="4d8bae32aa458b2a" providerId="LiveId" clId="{1263853F-5737-4C5B-B25F-C50E934490B4}" dt="2023-11-01T13:32:06.901" v="357" actId="20577"/>
          <ac:graphicFrameMkLst>
            <pc:docMk/>
            <pc:sldMk cId="873704319" sldId="368"/>
            <ac:graphicFrameMk id="4" creationId="{A1A33E84-5D08-98BF-98CF-568DA2B08874}"/>
          </ac:graphicFrameMkLst>
        </pc:graphicFrameChg>
      </pc:sldChg>
      <pc:sldChg chg="addSp delSp modSp new del mod modClrScheme chgLayout">
        <pc:chgData name="MAZEN KHERALLAH" userId="4d8bae32aa458b2a" providerId="LiveId" clId="{1263853F-5737-4C5B-B25F-C50E934490B4}" dt="2023-11-05T14:16:31.011" v="3105" actId="2696"/>
        <pc:sldMkLst>
          <pc:docMk/>
          <pc:sldMk cId="456020266" sldId="369"/>
        </pc:sldMkLst>
        <pc:spChg chg="del">
          <ac:chgData name="MAZEN KHERALLAH" userId="4d8bae32aa458b2a" providerId="LiveId" clId="{1263853F-5737-4C5B-B25F-C50E934490B4}" dt="2023-11-01T14:46:10.616" v="509" actId="700"/>
          <ac:spMkLst>
            <pc:docMk/>
            <pc:sldMk cId="456020266" sldId="369"/>
            <ac:spMk id="2" creationId="{A3598EA8-3114-9879-B737-E1E3869E20FE}"/>
          </ac:spMkLst>
        </pc:spChg>
        <pc:spChg chg="del">
          <ac:chgData name="MAZEN KHERALLAH" userId="4d8bae32aa458b2a" providerId="LiveId" clId="{1263853F-5737-4C5B-B25F-C50E934490B4}" dt="2023-11-01T13:35:40.967" v="359" actId="1032"/>
          <ac:spMkLst>
            <pc:docMk/>
            <pc:sldMk cId="456020266" sldId="369"/>
            <ac:spMk id="3" creationId="{3B98DC4D-9E42-65FD-7B3D-B97E58EF84F5}"/>
          </ac:spMkLst>
        </pc:spChg>
        <pc:spChg chg="add mod">
          <ac:chgData name="MAZEN KHERALLAH" userId="4d8bae32aa458b2a" providerId="LiveId" clId="{1263853F-5737-4C5B-B25F-C50E934490B4}" dt="2023-11-04T22:59:12.282" v="2610" actId="1035"/>
          <ac:spMkLst>
            <pc:docMk/>
            <pc:sldMk cId="456020266" sldId="369"/>
            <ac:spMk id="5" creationId="{F2820CE7-F383-ECB8-7288-D87CBE31E16D}"/>
          </ac:spMkLst>
        </pc:spChg>
        <pc:spChg chg="add mod">
          <ac:chgData name="MAZEN KHERALLAH" userId="4d8bae32aa458b2a" providerId="LiveId" clId="{1263853F-5737-4C5B-B25F-C50E934490B4}" dt="2023-11-04T22:59:12.282" v="2610" actId="1035"/>
          <ac:spMkLst>
            <pc:docMk/>
            <pc:sldMk cId="456020266" sldId="369"/>
            <ac:spMk id="6" creationId="{8CA4808D-C7D7-6F0C-A37E-BADF01C5C7B9}"/>
          </ac:spMkLst>
        </pc:spChg>
        <pc:spChg chg="add mod">
          <ac:chgData name="MAZEN KHERALLAH" userId="4d8bae32aa458b2a" providerId="LiveId" clId="{1263853F-5737-4C5B-B25F-C50E934490B4}" dt="2023-11-04T22:59:12.282" v="2610" actId="1035"/>
          <ac:spMkLst>
            <pc:docMk/>
            <pc:sldMk cId="456020266" sldId="369"/>
            <ac:spMk id="7" creationId="{CE9774EB-7371-2ED1-6247-5E8B5A2702E3}"/>
          </ac:spMkLst>
        </pc:spChg>
        <pc:spChg chg="add mod">
          <ac:chgData name="MAZEN KHERALLAH" userId="4d8bae32aa458b2a" providerId="LiveId" clId="{1263853F-5737-4C5B-B25F-C50E934490B4}" dt="2023-11-04T22:59:12.282" v="2610" actId="1035"/>
          <ac:spMkLst>
            <pc:docMk/>
            <pc:sldMk cId="456020266" sldId="369"/>
            <ac:spMk id="8" creationId="{CB57EE42-DF04-C9C7-79EB-7F9706F3CE12}"/>
          </ac:spMkLst>
        </pc:spChg>
        <pc:spChg chg="add del mod">
          <ac:chgData name="MAZEN KHERALLAH" userId="4d8bae32aa458b2a" providerId="LiveId" clId="{1263853F-5737-4C5B-B25F-C50E934490B4}" dt="2023-11-03T01:13:48.551" v="1357"/>
          <ac:spMkLst>
            <pc:docMk/>
            <pc:sldMk cId="456020266" sldId="369"/>
            <ac:spMk id="9" creationId="{C77A07FA-F3E1-CDCA-BA7C-0333D8123613}"/>
          </ac:spMkLst>
        </pc:spChg>
        <pc:spChg chg="add mod ord">
          <ac:chgData name="MAZEN KHERALLAH" userId="4d8bae32aa458b2a" providerId="LiveId" clId="{1263853F-5737-4C5B-B25F-C50E934490B4}" dt="2023-11-04T22:59:12.282" v="2610" actId="1035"/>
          <ac:spMkLst>
            <pc:docMk/>
            <pc:sldMk cId="456020266" sldId="369"/>
            <ac:spMk id="10" creationId="{61BADD34-E90F-CA17-092D-23A2FC6A4AF6}"/>
          </ac:spMkLst>
        </pc:spChg>
        <pc:spChg chg="add mod">
          <ac:chgData name="MAZEN KHERALLAH" userId="4d8bae32aa458b2a" providerId="LiveId" clId="{1263853F-5737-4C5B-B25F-C50E934490B4}" dt="2023-11-04T22:59:17.717" v="2611" actId="14100"/>
          <ac:spMkLst>
            <pc:docMk/>
            <pc:sldMk cId="456020266" sldId="369"/>
            <ac:spMk id="19" creationId="{4C806329-CF96-43CF-35C4-231EA4D748B1}"/>
          </ac:spMkLst>
        </pc:spChg>
        <pc:spChg chg="add mod">
          <ac:chgData name="MAZEN KHERALLAH" userId="4d8bae32aa458b2a" providerId="LiveId" clId="{1263853F-5737-4C5B-B25F-C50E934490B4}" dt="2023-11-04T22:59:12.282" v="2610" actId="1035"/>
          <ac:spMkLst>
            <pc:docMk/>
            <pc:sldMk cId="456020266" sldId="369"/>
            <ac:spMk id="20" creationId="{A4AF9D68-FA01-E0E1-1441-AF8E4C78FFC5}"/>
          </ac:spMkLst>
        </pc:spChg>
        <pc:spChg chg="add mod">
          <ac:chgData name="MAZEN KHERALLAH" userId="4d8bae32aa458b2a" providerId="LiveId" clId="{1263853F-5737-4C5B-B25F-C50E934490B4}" dt="2023-11-04T22:59:12.282" v="2610" actId="1035"/>
          <ac:spMkLst>
            <pc:docMk/>
            <pc:sldMk cId="456020266" sldId="369"/>
            <ac:spMk id="21" creationId="{2C7A7595-E940-F92A-4509-B4A66B3A22D9}"/>
          </ac:spMkLst>
        </pc:spChg>
        <pc:spChg chg="add mod">
          <ac:chgData name="MAZEN KHERALLAH" userId="4d8bae32aa458b2a" providerId="LiveId" clId="{1263853F-5737-4C5B-B25F-C50E934490B4}" dt="2023-11-04T22:59:12.282" v="2610" actId="1035"/>
          <ac:spMkLst>
            <pc:docMk/>
            <pc:sldMk cId="456020266" sldId="369"/>
            <ac:spMk id="22" creationId="{A38115D7-8993-3A28-6937-4F35CC287DB0}"/>
          </ac:spMkLst>
        </pc:spChg>
        <pc:spChg chg="add mod">
          <ac:chgData name="MAZEN KHERALLAH" userId="4d8bae32aa458b2a" providerId="LiveId" clId="{1263853F-5737-4C5B-B25F-C50E934490B4}" dt="2023-11-04T22:59:12.282" v="2610" actId="1035"/>
          <ac:spMkLst>
            <pc:docMk/>
            <pc:sldMk cId="456020266" sldId="369"/>
            <ac:spMk id="23" creationId="{8041E740-849F-4D8A-8CAA-D8A709F11705}"/>
          </ac:spMkLst>
        </pc:spChg>
        <pc:spChg chg="add mod">
          <ac:chgData name="MAZEN KHERALLAH" userId="4d8bae32aa458b2a" providerId="LiveId" clId="{1263853F-5737-4C5B-B25F-C50E934490B4}" dt="2023-11-04T22:59:12.282" v="2610" actId="1035"/>
          <ac:spMkLst>
            <pc:docMk/>
            <pc:sldMk cId="456020266" sldId="369"/>
            <ac:spMk id="24" creationId="{9E6C75CB-F27F-0A0F-A887-597EC33ED9C7}"/>
          </ac:spMkLst>
        </pc:spChg>
        <pc:spChg chg="add mod">
          <ac:chgData name="MAZEN KHERALLAH" userId="4d8bae32aa458b2a" providerId="LiveId" clId="{1263853F-5737-4C5B-B25F-C50E934490B4}" dt="2023-11-04T22:59:12.282" v="2610" actId="1035"/>
          <ac:spMkLst>
            <pc:docMk/>
            <pc:sldMk cId="456020266" sldId="369"/>
            <ac:spMk id="25" creationId="{EAD65FEA-0385-9765-6484-B06CAA9D10D1}"/>
          </ac:spMkLst>
        </pc:spChg>
        <pc:spChg chg="add mod">
          <ac:chgData name="MAZEN KHERALLAH" userId="4d8bae32aa458b2a" providerId="LiveId" clId="{1263853F-5737-4C5B-B25F-C50E934490B4}" dt="2023-11-04T22:59:12.282" v="2610" actId="1035"/>
          <ac:spMkLst>
            <pc:docMk/>
            <pc:sldMk cId="456020266" sldId="369"/>
            <ac:spMk id="26" creationId="{2962EF47-7362-8E1A-7E56-30790618A750}"/>
          </ac:spMkLst>
        </pc:spChg>
        <pc:spChg chg="add del mod">
          <ac:chgData name="MAZEN KHERALLAH" userId="4d8bae32aa458b2a" providerId="LiveId" clId="{1263853F-5737-4C5B-B25F-C50E934490B4}" dt="2023-11-03T01:12:44.967" v="1335" actId="478"/>
          <ac:spMkLst>
            <pc:docMk/>
            <pc:sldMk cId="456020266" sldId="369"/>
            <ac:spMk id="27" creationId="{D30D6EFC-4FC2-F917-B494-B0BF894F34A8}"/>
          </ac:spMkLst>
        </pc:spChg>
        <pc:spChg chg="add mod">
          <ac:chgData name="MAZEN KHERALLAH" userId="4d8bae32aa458b2a" providerId="LiveId" clId="{1263853F-5737-4C5B-B25F-C50E934490B4}" dt="2023-11-04T22:59:12.282" v="2610" actId="1035"/>
          <ac:spMkLst>
            <pc:docMk/>
            <pc:sldMk cId="456020266" sldId="369"/>
            <ac:spMk id="28" creationId="{FD1832AE-F3E7-4B99-05EB-9DF0DDE75C1E}"/>
          </ac:spMkLst>
        </pc:spChg>
        <pc:graphicFrameChg chg="add del mod ord modGraphic">
          <ac:chgData name="MAZEN KHERALLAH" userId="4d8bae32aa458b2a" providerId="LiveId" clId="{1263853F-5737-4C5B-B25F-C50E934490B4}" dt="2023-11-01T14:49:14.630" v="571" actId="478"/>
          <ac:graphicFrameMkLst>
            <pc:docMk/>
            <pc:sldMk cId="456020266" sldId="369"/>
            <ac:graphicFrameMk id="4" creationId="{A1DB43B6-381E-6F18-76B2-93847C1E992F}"/>
          </ac:graphicFrameMkLst>
        </pc:graphicFrameChg>
        <pc:picChg chg="add del mod">
          <ac:chgData name="MAZEN KHERALLAH" userId="4d8bae32aa458b2a" providerId="LiveId" clId="{1263853F-5737-4C5B-B25F-C50E934490B4}" dt="2023-11-01T14:51:51.329" v="620" actId="21"/>
          <ac:picMkLst>
            <pc:docMk/>
            <pc:sldMk cId="456020266" sldId="369"/>
            <ac:picMk id="11" creationId="{243DFEDA-1B5B-0DC9-50E4-13603CEDDFCD}"/>
          </ac:picMkLst>
        </pc:picChg>
        <pc:picChg chg="add del mod">
          <ac:chgData name="MAZEN KHERALLAH" userId="4d8bae32aa458b2a" providerId="LiveId" clId="{1263853F-5737-4C5B-B25F-C50E934490B4}" dt="2023-11-01T14:52:00.359" v="622" actId="21"/>
          <ac:picMkLst>
            <pc:docMk/>
            <pc:sldMk cId="456020266" sldId="369"/>
            <ac:picMk id="12" creationId="{7AB01BBC-A607-51BA-9711-71B36B4C0D5B}"/>
          </ac:picMkLst>
        </pc:picChg>
        <pc:picChg chg="add del">
          <ac:chgData name="MAZEN KHERALLAH" userId="4d8bae32aa458b2a" providerId="LiveId" clId="{1263853F-5737-4C5B-B25F-C50E934490B4}" dt="2023-11-01T14:52:17.119" v="626"/>
          <ac:picMkLst>
            <pc:docMk/>
            <pc:sldMk cId="456020266" sldId="369"/>
            <ac:picMk id="13" creationId="{86C0321D-9C4B-3B9E-95C4-6CDF5C141A8F}"/>
          </ac:picMkLst>
        </pc:picChg>
        <pc:picChg chg="add del mod">
          <ac:chgData name="MAZEN KHERALLAH" userId="4d8bae32aa458b2a" providerId="LiveId" clId="{1263853F-5737-4C5B-B25F-C50E934490B4}" dt="2023-11-01T14:52:15.878" v="625"/>
          <ac:picMkLst>
            <pc:docMk/>
            <pc:sldMk cId="456020266" sldId="369"/>
            <ac:picMk id="14" creationId="{315BC843-852E-CCCE-7CCE-C818A2D9EAE4}"/>
          </ac:picMkLst>
        </pc:picChg>
        <pc:picChg chg="add mod ord">
          <ac:chgData name="MAZEN KHERALLAH" userId="4d8bae32aa458b2a" providerId="LiveId" clId="{1263853F-5737-4C5B-B25F-C50E934490B4}" dt="2023-11-01T15:08:51.818" v="978" actId="1076"/>
          <ac:picMkLst>
            <pc:docMk/>
            <pc:sldMk cId="456020266" sldId="369"/>
            <ac:picMk id="16" creationId="{D2F20314-D303-4298-C0BD-78ABB0C2E402}"/>
          </ac:picMkLst>
        </pc:picChg>
        <pc:picChg chg="add del mod ord modCrop">
          <ac:chgData name="MAZEN KHERALLAH" userId="4d8bae32aa458b2a" providerId="LiveId" clId="{1263853F-5737-4C5B-B25F-C50E934490B4}" dt="2023-11-01T14:56:53.521" v="705" actId="21"/>
          <ac:picMkLst>
            <pc:docMk/>
            <pc:sldMk cId="456020266" sldId="369"/>
            <ac:picMk id="17" creationId="{1D4F4BB8-E056-7A8E-D65D-BD2B8CCB00A3}"/>
          </ac:picMkLst>
        </pc:picChg>
        <pc:picChg chg="add del mod">
          <ac:chgData name="MAZEN KHERALLAH" userId="4d8bae32aa458b2a" providerId="LiveId" clId="{1263853F-5737-4C5B-B25F-C50E934490B4}" dt="2023-11-01T14:57:01.857" v="709"/>
          <ac:picMkLst>
            <pc:docMk/>
            <pc:sldMk cId="456020266" sldId="369"/>
            <ac:picMk id="18" creationId="{BF45533E-A97E-72CC-1062-6D08A55DD318}"/>
          </ac:picMkLst>
        </pc:picChg>
      </pc:sldChg>
      <pc:sldChg chg="modSp add mod">
        <pc:chgData name="MAZEN KHERALLAH" userId="4d8bae32aa458b2a" providerId="LiveId" clId="{1263853F-5737-4C5B-B25F-C50E934490B4}" dt="2023-11-05T20:50:05.939" v="4431" actId="207"/>
        <pc:sldMkLst>
          <pc:docMk/>
          <pc:sldMk cId="517859136" sldId="369"/>
        </pc:sldMkLst>
        <pc:spChg chg="mod">
          <ac:chgData name="MAZEN KHERALLAH" userId="4d8bae32aa458b2a" providerId="LiveId" clId="{1263853F-5737-4C5B-B25F-C50E934490B4}" dt="2023-11-05T20:49:55.250" v="4429" actId="207"/>
          <ac:spMkLst>
            <pc:docMk/>
            <pc:sldMk cId="517859136" sldId="369"/>
            <ac:spMk id="6" creationId="{8CA4808D-C7D7-6F0C-A37E-BADF01C5C7B9}"/>
          </ac:spMkLst>
        </pc:spChg>
        <pc:spChg chg="mod">
          <ac:chgData name="MAZEN KHERALLAH" userId="4d8bae32aa458b2a" providerId="LiveId" clId="{1263853F-5737-4C5B-B25F-C50E934490B4}" dt="2023-11-05T20:49:39.539" v="4427" actId="207"/>
          <ac:spMkLst>
            <pc:docMk/>
            <pc:sldMk cId="517859136" sldId="369"/>
            <ac:spMk id="7" creationId="{CE9774EB-7371-2ED1-6247-5E8B5A2702E3}"/>
          </ac:spMkLst>
        </pc:spChg>
        <pc:spChg chg="mod">
          <ac:chgData name="MAZEN KHERALLAH" userId="4d8bae32aa458b2a" providerId="LiveId" clId="{1263853F-5737-4C5B-B25F-C50E934490B4}" dt="2023-11-05T20:50:05.939" v="4431" actId="207"/>
          <ac:spMkLst>
            <pc:docMk/>
            <pc:sldMk cId="517859136" sldId="369"/>
            <ac:spMk id="10" creationId="{61BADD34-E90F-CA17-092D-23A2FC6A4AF6}"/>
          </ac:spMkLst>
        </pc:spChg>
        <pc:spChg chg="mod">
          <ac:chgData name="MAZEN KHERALLAH" userId="4d8bae32aa458b2a" providerId="LiveId" clId="{1263853F-5737-4C5B-B25F-C50E934490B4}" dt="2023-11-05T14:23:37.199" v="3197" actId="20577"/>
          <ac:spMkLst>
            <pc:docMk/>
            <pc:sldMk cId="517859136" sldId="369"/>
            <ac:spMk id="21" creationId="{2C7A7595-E940-F92A-4509-B4A66B3A22D9}"/>
          </ac:spMkLst>
        </pc:spChg>
        <pc:spChg chg="mod">
          <ac:chgData name="MAZEN KHERALLAH" userId="4d8bae32aa458b2a" providerId="LiveId" clId="{1263853F-5737-4C5B-B25F-C50E934490B4}" dt="2023-11-05T14:19:04.272" v="3167" actId="20577"/>
          <ac:spMkLst>
            <pc:docMk/>
            <pc:sldMk cId="517859136" sldId="369"/>
            <ac:spMk id="22" creationId="{A38115D7-8993-3A28-6937-4F35CC287DB0}"/>
          </ac:spMkLst>
        </pc:spChg>
        <pc:spChg chg="mod">
          <ac:chgData name="MAZEN KHERALLAH" userId="4d8bae32aa458b2a" providerId="LiveId" clId="{1263853F-5737-4C5B-B25F-C50E934490B4}" dt="2023-11-05T14:20:36.654" v="3193" actId="20577"/>
          <ac:spMkLst>
            <pc:docMk/>
            <pc:sldMk cId="517859136" sldId="369"/>
            <ac:spMk id="25" creationId="{EAD65FEA-0385-9765-6484-B06CAA9D10D1}"/>
          </ac:spMkLst>
        </pc:spChg>
        <pc:spChg chg="mod">
          <ac:chgData name="MAZEN KHERALLAH" userId="4d8bae32aa458b2a" providerId="LiveId" clId="{1263853F-5737-4C5B-B25F-C50E934490B4}" dt="2023-11-05T14:18:24.233" v="3157" actId="14100"/>
          <ac:spMkLst>
            <pc:docMk/>
            <pc:sldMk cId="517859136" sldId="369"/>
            <ac:spMk id="26" creationId="{2962EF47-7362-8E1A-7E56-30790618A750}"/>
          </ac:spMkLst>
        </pc:spChg>
      </pc:sldChg>
      <pc:sldChg chg="addSp modSp new del mod">
        <pc:chgData name="MAZEN KHERALLAH" userId="4d8bae32aa458b2a" providerId="LiveId" clId="{1263853F-5737-4C5B-B25F-C50E934490B4}" dt="2023-11-05T14:16:31.011" v="3105" actId="2696"/>
        <pc:sldMkLst>
          <pc:docMk/>
          <pc:sldMk cId="3159402213" sldId="370"/>
        </pc:sldMkLst>
        <pc:spChg chg="add mod">
          <ac:chgData name="MAZEN KHERALLAH" userId="4d8bae32aa458b2a" providerId="LiveId" clId="{1263853F-5737-4C5B-B25F-C50E934490B4}" dt="2023-11-04T19:49:45.205" v="2021" actId="207"/>
          <ac:spMkLst>
            <pc:docMk/>
            <pc:sldMk cId="3159402213" sldId="370"/>
            <ac:spMk id="3" creationId="{3D9ED064-BB35-3A0D-51F2-43BB5AEF4E2B}"/>
          </ac:spMkLst>
        </pc:spChg>
        <pc:spChg chg="add mod">
          <ac:chgData name="MAZEN KHERALLAH" userId="4d8bae32aa458b2a" providerId="LiveId" clId="{1263853F-5737-4C5B-B25F-C50E934490B4}" dt="2023-11-04T19:49:33.629" v="2020" actId="207"/>
          <ac:spMkLst>
            <pc:docMk/>
            <pc:sldMk cId="3159402213" sldId="370"/>
            <ac:spMk id="4" creationId="{CFA4D1EA-D42A-5A74-920B-B5909D3D01C5}"/>
          </ac:spMkLst>
        </pc:spChg>
        <pc:graphicFrameChg chg="add mod modGraphic">
          <ac:chgData name="MAZEN KHERALLAH" userId="4d8bae32aa458b2a" providerId="LiveId" clId="{1263853F-5737-4C5B-B25F-C50E934490B4}" dt="2023-11-04T19:49:03.627" v="2019" actId="207"/>
          <ac:graphicFrameMkLst>
            <pc:docMk/>
            <pc:sldMk cId="3159402213" sldId="370"/>
            <ac:graphicFrameMk id="2" creationId="{A9745D76-01B9-E7CB-C8BE-02E76C9C58C0}"/>
          </ac:graphicFrameMkLst>
        </pc:graphicFrameChg>
        <pc:cxnChg chg="add mod">
          <ac:chgData name="MAZEN KHERALLAH" userId="4d8bae32aa458b2a" providerId="LiveId" clId="{1263853F-5737-4C5B-B25F-C50E934490B4}" dt="2023-11-04T19:48:01.863" v="2013" actId="1076"/>
          <ac:cxnSpMkLst>
            <pc:docMk/>
            <pc:sldMk cId="3159402213" sldId="370"/>
            <ac:cxnSpMk id="6" creationId="{493BDB04-921E-CB1B-50DC-CE2E0407AD4F}"/>
          </ac:cxnSpMkLst>
        </pc:cxnChg>
      </pc:sldChg>
      <pc:sldChg chg="modSp add mod ord modAnim">
        <pc:chgData name="MAZEN KHERALLAH" userId="4d8bae32aa458b2a" providerId="LiveId" clId="{1263853F-5737-4C5B-B25F-C50E934490B4}" dt="2023-11-05T21:58:09.680" v="5328" actId="207"/>
        <pc:sldMkLst>
          <pc:docMk/>
          <pc:sldMk cId="3356476517" sldId="370"/>
        </pc:sldMkLst>
        <pc:graphicFrameChg chg="mod modGraphic">
          <ac:chgData name="MAZEN KHERALLAH" userId="4d8bae32aa458b2a" providerId="LiveId" clId="{1263853F-5737-4C5B-B25F-C50E934490B4}" dt="2023-11-05T21:58:09.680" v="5328" actId="207"/>
          <ac:graphicFrameMkLst>
            <pc:docMk/>
            <pc:sldMk cId="3356476517" sldId="370"/>
            <ac:graphicFrameMk id="2" creationId="{A9745D76-01B9-E7CB-C8BE-02E76C9C58C0}"/>
          </ac:graphicFrameMkLst>
        </pc:graphicFrameChg>
      </pc:sldChg>
      <pc:sldChg chg="delSp modSp add del mod modAnim">
        <pc:chgData name="MAZEN KHERALLAH" userId="4d8bae32aa458b2a" providerId="LiveId" clId="{1263853F-5737-4C5B-B25F-C50E934490B4}" dt="2023-11-05T14:38:25.647" v="3640" actId="2696"/>
        <pc:sldMkLst>
          <pc:docMk/>
          <pc:sldMk cId="3429382298" sldId="370"/>
        </pc:sldMkLst>
        <pc:spChg chg="del mod">
          <ac:chgData name="MAZEN KHERALLAH" userId="4d8bae32aa458b2a" providerId="LiveId" clId="{1263853F-5737-4C5B-B25F-C50E934490B4}" dt="2023-11-05T14:29:17.779" v="3273" actId="478"/>
          <ac:spMkLst>
            <pc:docMk/>
            <pc:sldMk cId="3429382298" sldId="370"/>
            <ac:spMk id="3" creationId="{3D9ED064-BB35-3A0D-51F2-43BB5AEF4E2B}"/>
          </ac:spMkLst>
        </pc:spChg>
        <pc:spChg chg="del mod">
          <ac:chgData name="MAZEN KHERALLAH" userId="4d8bae32aa458b2a" providerId="LiveId" clId="{1263853F-5737-4C5B-B25F-C50E934490B4}" dt="2023-11-05T14:29:17.779" v="3273" actId="478"/>
          <ac:spMkLst>
            <pc:docMk/>
            <pc:sldMk cId="3429382298" sldId="370"/>
            <ac:spMk id="4" creationId="{CFA4D1EA-D42A-5A74-920B-B5909D3D01C5}"/>
          </ac:spMkLst>
        </pc:spChg>
        <pc:graphicFrameChg chg="mod modGraphic">
          <ac:chgData name="MAZEN KHERALLAH" userId="4d8bae32aa458b2a" providerId="LiveId" clId="{1263853F-5737-4C5B-B25F-C50E934490B4}" dt="2023-11-05T14:33:48.256" v="3322" actId="404"/>
          <ac:graphicFrameMkLst>
            <pc:docMk/>
            <pc:sldMk cId="3429382298" sldId="370"/>
            <ac:graphicFrameMk id="2" creationId="{A9745D76-01B9-E7CB-C8BE-02E76C9C58C0}"/>
          </ac:graphicFrameMkLst>
        </pc:graphicFrameChg>
        <pc:cxnChg chg="del mod">
          <ac:chgData name="MAZEN KHERALLAH" userId="4d8bae32aa458b2a" providerId="LiveId" clId="{1263853F-5737-4C5B-B25F-C50E934490B4}" dt="2023-11-05T14:29:19.494" v="3274" actId="478"/>
          <ac:cxnSpMkLst>
            <pc:docMk/>
            <pc:sldMk cId="3429382298" sldId="370"/>
            <ac:cxnSpMk id="6" creationId="{493BDB04-921E-CB1B-50DC-CE2E0407AD4F}"/>
          </ac:cxnSpMkLst>
        </pc:cxnChg>
      </pc:sldChg>
      <pc:sldChg chg="addSp modSp new mod modClrScheme modAnim chgLayout">
        <pc:chgData name="MAZEN KHERALLAH" userId="4d8bae32aa458b2a" providerId="LiveId" clId="{1263853F-5737-4C5B-B25F-C50E934490B4}" dt="2023-11-04T20:09:12.928" v="2469" actId="1076"/>
        <pc:sldMkLst>
          <pc:docMk/>
          <pc:sldMk cId="1954536740" sldId="371"/>
        </pc:sldMkLst>
        <pc:spChg chg="add mod">
          <ac:chgData name="MAZEN KHERALLAH" userId="4d8bae32aa458b2a" providerId="LiveId" clId="{1263853F-5737-4C5B-B25F-C50E934490B4}" dt="2023-11-04T20:09:12.928" v="2469" actId="1076"/>
          <ac:spMkLst>
            <pc:docMk/>
            <pc:sldMk cId="1954536740" sldId="371"/>
            <ac:spMk id="2" creationId="{6768D81C-EF3A-B2A3-7A80-9A4B4A7B6640}"/>
          </ac:spMkLst>
        </pc:spChg>
        <pc:spChg chg="add mod">
          <ac:chgData name="MAZEN KHERALLAH" userId="4d8bae32aa458b2a" providerId="LiveId" clId="{1263853F-5737-4C5B-B25F-C50E934490B4}" dt="2023-11-04T19:57:07.386" v="2157" actId="122"/>
          <ac:spMkLst>
            <pc:docMk/>
            <pc:sldMk cId="1954536740" sldId="371"/>
            <ac:spMk id="4" creationId="{7727D2C9-F169-D4FD-A13E-D4A8CD8E994E}"/>
          </ac:spMkLst>
        </pc:spChg>
        <pc:spChg chg="add mod">
          <ac:chgData name="MAZEN KHERALLAH" userId="4d8bae32aa458b2a" providerId="LiveId" clId="{1263853F-5737-4C5B-B25F-C50E934490B4}" dt="2023-11-04T19:58:17.689" v="2162" actId="14100"/>
          <ac:spMkLst>
            <pc:docMk/>
            <pc:sldMk cId="1954536740" sldId="371"/>
            <ac:spMk id="5" creationId="{4247D988-10F0-9FDD-BB88-7B5FBC9299C2}"/>
          </ac:spMkLst>
        </pc:spChg>
        <pc:spChg chg="add mod">
          <ac:chgData name="MAZEN KHERALLAH" userId="4d8bae32aa458b2a" providerId="LiveId" clId="{1263853F-5737-4C5B-B25F-C50E934490B4}" dt="2023-11-04T19:59:51.776" v="2362" actId="1036"/>
          <ac:spMkLst>
            <pc:docMk/>
            <pc:sldMk cId="1954536740" sldId="371"/>
            <ac:spMk id="7" creationId="{843BA1FF-3603-4857-686A-CB7CB5BC04B9}"/>
          </ac:spMkLst>
        </pc:spChg>
        <pc:spChg chg="add mod">
          <ac:chgData name="MAZEN KHERALLAH" userId="4d8bae32aa458b2a" providerId="LiveId" clId="{1263853F-5737-4C5B-B25F-C50E934490B4}" dt="2023-11-04T20:00:50.417" v="2372" actId="1076"/>
          <ac:spMkLst>
            <pc:docMk/>
            <pc:sldMk cId="1954536740" sldId="371"/>
            <ac:spMk id="9" creationId="{BA186529-C253-EE1A-ADF0-658494665B93}"/>
          </ac:spMkLst>
        </pc:spChg>
        <pc:picChg chg="add mod">
          <ac:chgData name="MAZEN KHERALLAH" userId="4d8bae32aa458b2a" providerId="LiveId" clId="{1263853F-5737-4C5B-B25F-C50E934490B4}" dt="2023-11-04T19:55:59.527" v="2042" actId="1076"/>
          <ac:picMkLst>
            <pc:docMk/>
            <pc:sldMk cId="1954536740" sldId="371"/>
            <ac:picMk id="1026" creationId="{EF3B1D11-CB81-E482-2E85-CF92BA033974}"/>
          </ac:picMkLst>
        </pc:picChg>
      </pc:sldChg>
      <pc:sldChg chg="addSp delSp modSp new mod">
        <pc:chgData name="MAZEN KHERALLAH" userId="4d8bae32aa458b2a" providerId="LiveId" clId="{1263853F-5737-4C5B-B25F-C50E934490B4}" dt="2023-11-04T20:08:06.510" v="2422" actId="20577"/>
        <pc:sldMkLst>
          <pc:docMk/>
          <pc:sldMk cId="4093568031" sldId="372"/>
        </pc:sldMkLst>
        <pc:spChg chg="mod">
          <ac:chgData name="MAZEN KHERALLAH" userId="4d8bae32aa458b2a" providerId="LiveId" clId="{1263853F-5737-4C5B-B25F-C50E934490B4}" dt="2023-11-04T20:06:56.656" v="2411" actId="122"/>
          <ac:spMkLst>
            <pc:docMk/>
            <pc:sldMk cId="4093568031" sldId="372"/>
            <ac:spMk id="2" creationId="{42C408AC-1ADD-5917-B9D2-DFC6099E794F}"/>
          </ac:spMkLst>
        </pc:spChg>
        <pc:spChg chg="add del mod">
          <ac:chgData name="MAZEN KHERALLAH" userId="4d8bae32aa458b2a" providerId="LiveId" clId="{1263853F-5737-4C5B-B25F-C50E934490B4}" dt="2023-11-04T20:05:53.885" v="2390" actId="478"/>
          <ac:spMkLst>
            <pc:docMk/>
            <pc:sldMk cId="4093568031" sldId="372"/>
            <ac:spMk id="4" creationId="{45E24AA6-88C9-B25C-4391-6D3B2703782D}"/>
          </ac:spMkLst>
        </pc:spChg>
        <pc:graphicFrameChg chg="add mod modGraphic">
          <ac:chgData name="MAZEN KHERALLAH" userId="4d8bae32aa458b2a" providerId="LiveId" clId="{1263853F-5737-4C5B-B25F-C50E934490B4}" dt="2023-11-04T20:08:06.510" v="2422" actId="20577"/>
          <ac:graphicFrameMkLst>
            <pc:docMk/>
            <pc:sldMk cId="4093568031" sldId="372"/>
            <ac:graphicFrameMk id="5" creationId="{E343BCE8-11D6-1747-C09E-2087E997FBC6}"/>
          </ac:graphicFrameMkLst>
        </pc:graphicFrameChg>
      </pc:sldChg>
      <pc:sldChg chg="addSp delSp modSp new mod ord">
        <pc:chgData name="MAZEN KHERALLAH" userId="4d8bae32aa458b2a" providerId="LiveId" clId="{1263853F-5737-4C5B-B25F-C50E934490B4}" dt="2023-11-05T20:48:28.359" v="4425" actId="12100"/>
        <pc:sldMkLst>
          <pc:docMk/>
          <pc:sldMk cId="1322086643" sldId="373"/>
        </pc:sldMkLst>
        <pc:spChg chg="mod">
          <ac:chgData name="MAZEN KHERALLAH" userId="4d8bae32aa458b2a" providerId="LiveId" clId="{1263853F-5737-4C5B-B25F-C50E934490B4}" dt="2023-11-04T20:14:06.101" v="2520" actId="20577"/>
          <ac:spMkLst>
            <pc:docMk/>
            <pc:sldMk cId="1322086643" sldId="373"/>
            <ac:spMk id="2" creationId="{8AB7B91E-FA27-6BEB-6661-7D134F4CE289}"/>
          </ac:spMkLst>
        </pc:spChg>
        <pc:spChg chg="del mod">
          <ac:chgData name="MAZEN KHERALLAH" userId="4d8bae32aa458b2a" providerId="LiveId" clId="{1263853F-5737-4C5B-B25F-C50E934490B4}" dt="2023-11-04T20:14:14.638" v="2521" actId="12084"/>
          <ac:spMkLst>
            <pc:docMk/>
            <pc:sldMk cId="1322086643" sldId="373"/>
            <ac:spMk id="3" creationId="{E0F269E3-F1CC-B2F6-A36F-DFA316642B0C}"/>
          </ac:spMkLst>
        </pc:spChg>
        <pc:graphicFrameChg chg="add mod">
          <ac:chgData name="MAZEN KHERALLAH" userId="4d8bae32aa458b2a" providerId="LiveId" clId="{1263853F-5737-4C5B-B25F-C50E934490B4}" dt="2023-11-05T20:48:28.359" v="4425" actId="12100"/>
          <ac:graphicFrameMkLst>
            <pc:docMk/>
            <pc:sldMk cId="1322086643" sldId="373"/>
            <ac:graphicFrameMk id="4" creationId="{0319447F-673E-4931-4741-6A791894F357}"/>
          </ac:graphicFrameMkLst>
        </pc:graphicFrameChg>
      </pc:sldChg>
      <pc:sldChg chg="add">
        <pc:chgData name="MAZEN KHERALLAH" userId="4d8bae32aa458b2a" providerId="LiveId" clId="{1263853F-5737-4C5B-B25F-C50E934490B4}" dt="2023-11-05T14:09:24.385" v="3076"/>
        <pc:sldMkLst>
          <pc:docMk/>
          <pc:sldMk cId="778302245" sldId="374"/>
        </pc:sldMkLst>
      </pc:sldChg>
      <pc:sldChg chg="addSp delSp modSp new del mod ord modClrScheme chgLayout">
        <pc:chgData name="MAZEN KHERALLAH" userId="4d8bae32aa458b2a" providerId="LiveId" clId="{1263853F-5737-4C5B-B25F-C50E934490B4}" dt="2023-11-05T14:09:17.308" v="3075" actId="2696"/>
        <pc:sldMkLst>
          <pc:docMk/>
          <pc:sldMk cId="2815563300" sldId="374"/>
        </pc:sldMkLst>
        <pc:spChg chg="del">
          <ac:chgData name="MAZEN KHERALLAH" userId="4d8bae32aa458b2a" providerId="LiveId" clId="{1263853F-5737-4C5B-B25F-C50E934490B4}" dt="2023-11-04T23:10:17.453" v="2616" actId="700"/>
          <ac:spMkLst>
            <pc:docMk/>
            <pc:sldMk cId="2815563300" sldId="374"/>
            <ac:spMk id="2" creationId="{0CACD411-D5F8-9C6F-0104-857D67EBF873}"/>
          </ac:spMkLst>
        </pc:spChg>
        <pc:spChg chg="del">
          <ac:chgData name="MAZEN KHERALLAH" userId="4d8bae32aa458b2a" providerId="LiveId" clId="{1263853F-5737-4C5B-B25F-C50E934490B4}" dt="2023-11-04T23:10:03.602" v="2613"/>
          <ac:spMkLst>
            <pc:docMk/>
            <pc:sldMk cId="2815563300" sldId="374"/>
            <ac:spMk id="3" creationId="{D7201C76-38E3-225D-BE42-D4850944B4C5}"/>
          </ac:spMkLst>
        </pc:spChg>
        <pc:picChg chg="add mod ord">
          <ac:chgData name="MAZEN KHERALLAH" userId="4d8bae32aa458b2a" providerId="LiveId" clId="{1263853F-5737-4C5B-B25F-C50E934490B4}" dt="2023-11-04T23:10:20.969" v="2617" actId="1076"/>
          <ac:picMkLst>
            <pc:docMk/>
            <pc:sldMk cId="2815563300" sldId="374"/>
            <ac:picMk id="2050" creationId="{49A75B97-75EA-A68A-7040-B5B22014C6D5}"/>
          </ac:picMkLst>
        </pc:picChg>
      </pc:sldChg>
      <pc:sldChg chg="add">
        <pc:chgData name="MAZEN KHERALLAH" userId="4d8bae32aa458b2a" providerId="LiveId" clId="{1263853F-5737-4C5B-B25F-C50E934490B4}" dt="2023-11-05T21:34:11.299" v="4510"/>
        <pc:sldMkLst>
          <pc:docMk/>
          <pc:sldMk cId="1604995643" sldId="375"/>
        </pc:sldMkLst>
      </pc:sldChg>
      <pc:sldChg chg="addSp delSp modSp new del modAnim">
        <pc:chgData name="MAZEN KHERALLAH" userId="4d8bae32aa458b2a" providerId="LiveId" clId="{1263853F-5737-4C5B-B25F-C50E934490B4}" dt="2023-11-05T21:34:02.140" v="4509" actId="2696"/>
        <pc:sldMkLst>
          <pc:docMk/>
          <pc:sldMk cId="2495626399" sldId="375"/>
        </pc:sldMkLst>
        <pc:spChg chg="mod">
          <ac:chgData name="MAZEN KHERALLAH" userId="4d8bae32aa458b2a" providerId="LiveId" clId="{1263853F-5737-4C5B-B25F-C50E934490B4}" dt="2023-11-05T00:02:25.411" v="2804" actId="20577"/>
          <ac:spMkLst>
            <pc:docMk/>
            <pc:sldMk cId="2495626399" sldId="375"/>
            <ac:spMk id="2" creationId="{704887DE-7723-EE47-2618-09F46C62B356}"/>
          </ac:spMkLst>
        </pc:spChg>
        <pc:spChg chg="del">
          <ac:chgData name="MAZEN KHERALLAH" userId="4d8bae32aa458b2a" providerId="LiveId" clId="{1263853F-5737-4C5B-B25F-C50E934490B4}" dt="2023-11-04T23:52:29.282" v="2676"/>
          <ac:spMkLst>
            <pc:docMk/>
            <pc:sldMk cId="2495626399" sldId="375"/>
            <ac:spMk id="3" creationId="{42946CDD-14FD-DE98-F7ED-CC809BBD539F}"/>
          </ac:spMkLst>
        </pc:spChg>
        <pc:picChg chg="add mod">
          <ac:chgData name="MAZEN KHERALLAH" userId="4d8bae32aa458b2a" providerId="LiveId" clId="{1263853F-5737-4C5B-B25F-C50E934490B4}" dt="2023-11-05T00:04:23.184" v="2810"/>
          <ac:picMkLst>
            <pc:docMk/>
            <pc:sldMk cId="2495626399" sldId="375"/>
            <ac:picMk id="4" creationId="{8A7DBFE3-BD17-A125-1084-17709DF0B924}"/>
          </ac:picMkLst>
        </pc:picChg>
        <pc:picChg chg="add mod">
          <ac:chgData name="MAZEN KHERALLAH" userId="4d8bae32aa458b2a" providerId="LiveId" clId="{1263853F-5737-4C5B-B25F-C50E934490B4}" dt="2023-11-05T00:04:48.142" v="2815" actId="1076"/>
          <ac:picMkLst>
            <pc:docMk/>
            <pc:sldMk cId="2495626399" sldId="375"/>
            <ac:picMk id="4098" creationId="{D122904A-AD8C-36BC-8AD6-7689310D0CAF}"/>
          </ac:picMkLst>
        </pc:picChg>
      </pc:sldChg>
      <pc:sldChg chg="addSp delSp modSp add del mod modAnim">
        <pc:chgData name="MAZEN KHERALLAH" userId="4d8bae32aa458b2a" providerId="LiveId" clId="{1263853F-5737-4C5B-B25F-C50E934490B4}" dt="2023-11-05T21:34:02.140" v="4509" actId="2696"/>
        <pc:sldMkLst>
          <pc:docMk/>
          <pc:sldMk cId="333351904" sldId="376"/>
        </pc:sldMkLst>
        <pc:spChg chg="add del mod">
          <ac:chgData name="MAZEN KHERALLAH" userId="4d8bae32aa458b2a" providerId="LiveId" clId="{1263853F-5737-4C5B-B25F-C50E934490B4}" dt="2023-11-04T23:52:36.425" v="2678"/>
          <ac:spMkLst>
            <pc:docMk/>
            <pc:sldMk cId="333351904" sldId="376"/>
            <ac:spMk id="4" creationId="{EB1FCBB8-0153-0C3D-39A7-C355B7C84B73}"/>
          </ac:spMkLst>
        </pc:spChg>
        <pc:spChg chg="del">
          <ac:chgData name="MAZEN KHERALLAH" userId="4d8bae32aa458b2a" providerId="LiveId" clId="{1263853F-5737-4C5B-B25F-C50E934490B4}" dt="2023-11-04T23:46:47.919" v="2669" actId="478"/>
          <ac:spMkLst>
            <pc:docMk/>
            <pc:sldMk cId="333351904" sldId="376"/>
            <ac:spMk id="5" creationId="{7D717B1C-5B8D-516F-6A8D-B454C8A48C5C}"/>
          </ac:spMkLst>
        </pc:spChg>
        <pc:picChg chg="add mod">
          <ac:chgData name="MAZEN KHERALLAH" userId="4d8bae32aa458b2a" providerId="LiveId" clId="{1263853F-5737-4C5B-B25F-C50E934490B4}" dt="2023-11-04T23:52:44.542" v="2680" actId="1076"/>
          <ac:picMkLst>
            <pc:docMk/>
            <pc:sldMk cId="333351904" sldId="376"/>
            <ac:picMk id="6" creationId="{ED55B043-5D73-74A5-73B2-3A3B49466E9B}"/>
          </ac:picMkLst>
        </pc:picChg>
        <pc:picChg chg="del mod">
          <ac:chgData name="MAZEN KHERALLAH" userId="4d8bae32aa458b2a" providerId="LiveId" clId="{1263853F-5737-4C5B-B25F-C50E934490B4}" dt="2023-11-04T23:52:34.083" v="2677" actId="21"/>
          <ac:picMkLst>
            <pc:docMk/>
            <pc:sldMk cId="333351904" sldId="376"/>
            <ac:picMk id="3076" creationId="{5E33007B-0504-ECA5-59F6-BE1DD613EDF4}"/>
          </ac:picMkLst>
        </pc:picChg>
      </pc:sldChg>
      <pc:sldChg chg="add">
        <pc:chgData name="MAZEN KHERALLAH" userId="4d8bae32aa458b2a" providerId="LiveId" clId="{1263853F-5737-4C5B-B25F-C50E934490B4}" dt="2023-11-05T21:34:11.299" v="4510"/>
        <pc:sldMkLst>
          <pc:docMk/>
          <pc:sldMk cId="2734954181" sldId="376"/>
        </pc:sldMkLst>
      </pc:sldChg>
      <pc:sldChg chg="add">
        <pc:chgData name="MAZEN KHERALLAH" userId="4d8bae32aa458b2a" providerId="LiveId" clId="{1263853F-5737-4C5B-B25F-C50E934490B4}" dt="2023-11-05T21:34:11.299" v="4510"/>
        <pc:sldMkLst>
          <pc:docMk/>
          <pc:sldMk cId="2689119321" sldId="377"/>
        </pc:sldMkLst>
      </pc:sldChg>
      <pc:sldChg chg="addSp delSp modSp new del mod modClrScheme modAnim chgLayout">
        <pc:chgData name="MAZEN KHERALLAH" userId="4d8bae32aa458b2a" providerId="LiveId" clId="{1263853F-5737-4C5B-B25F-C50E934490B4}" dt="2023-11-05T21:34:02.140" v="4509" actId="2696"/>
        <pc:sldMkLst>
          <pc:docMk/>
          <pc:sldMk cId="4267367417" sldId="377"/>
        </pc:sldMkLst>
        <pc:spChg chg="del mod ord">
          <ac:chgData name="MAZEN KHERALLAH" userId="4d8bae32aa458b2a" providerId="LiveId" clId="{1263853F-5737-4C5B-B25F-C50E934490B4}" dt="2023-11-04T23:58:45.386" v="2685" actId="700"/>
          <ac:spMkLst>
            <pc:docMk/>
            <pc:sldMk cId="4267367417" sldId="377"/>
            <ac:spMk id="2" creationId="{04183CD6-9D42-A3F4-E009-F14DBDC715C8}"/>
          </ac:spMkLst>
        </pc:spChg>
        <pc:spChg chg="del mod ord">
          <ac:chgData name="MAZEN KHERALLAH" userId="4d8bae32aa458b2a" providerId="LiveId" clId="{1263853F-5737-4C5B-B25F-C50E934490B4}" dt="2023-11-04T23:58:45.386" v="2685" actId="700"/>
          <ac:spMkLst>
            <pc:docMk/>
            <pc:sldMk cId="4267367417" sldId="377"/>
            <ac:spMk id="3" creationId="{86D8B06B-10A7-0BC8-541A-30ECC1BDE938}"/>
          </ac:spMkLst>
        </pc:spChg>
        <pc:spChg chg="add mod ord">
          <ac:chgData name="MAZEN KHERALLAH" userId="4d8bae32aa458b2a" providerId="LiveId" clId="{1263853F-5737-4C5B-B25F-C50E934490B4}" dt="2023-11-04T23:58:45.386" v="2685" actId="700"/>
          <ac:spMkLst>
            <pc:docMk/>
            <pc:sldMk cId="4267367417" sldId="377"/>
            <ac:spMk id="4" creationId="{8F71F173-A50F-F0D9-D3EB-AF5F1F9F2987}"/>
          </ac:spMkLst>
        </pc:spChg>
        <pc:spChg chg="add del mod ord">
          <ac:chgData name="MAZEN KHERALLAH" userId="4d8bae32aa458b2a" providerId="LiveId" clId="{1263853F-5737-4C5B-B25F-C50E934490B4}" dt="2023-11-04T23:58:48.219" v="2686"/>
          <ac:spMkLst>
            <pc:docMk/>
            <pc:sldMk cId="4267367417" sldId="377"/>
            <ac:spMk id="5" creationId="{B7EF118E-A90D-3DC7-549B-047E92C011EE}"/>
          </ac:spMkLst>
        </pc:spChg>
        <pc:spChg chg="add del mod ord">
          <ac:chgData name="MAZEN KHERALLAH" userId="4d8bae32aa458b2a" providerId="LiveId" clId="{1263853F-5737-4C5B-B25F-C50E934490B4}" dt="2023-11-04T23:59:32.873" v="2687"/>
          <ac:spMkLst>
            <pc:docMk/>
            <pc:sldMk cId="4267367417" sldId="377"/>
            <ac:spMk id="6" creationId="{E7A54FDB-495E-94AD-633D-2F37ACF8B8C8}"/>
          </ac:spMkLst>
        </pc:spChg>
        <pc:picChg chg="add mod">
          <ac:chgData name="MAZEN KHERALLAH" userId="4d8bae32aa458b2a" providerId="LiveId" clId="{1263853F-5737-4C5B-B25F-C50E934490B4}" dt="2023-11-04T23:58:48.219" v="2686"/>
          <ac:picMkLst>
            <pc:docMk/>
            <pc:sldMk cId="4267367417" sldId="377"/>
            <ac:picMk id="7" creationId="{986FEC86-6C33-1385-58EC-C13013D0012D}"/>
          </ac:picMkLst>
        </pc:picChg>
        <pc:picChg chg="add mod">
          <ac:chgData name="MAZEN KHERALLAH" userId="4d8bae32aa458b2a" providerId="LiveId" clId="{1263853F-5737-4C5B-B25F-C50E934490B4}" dt="2023-11-04T23:59:32.873" v="2687"/>
          <ac:picMkLst>
            <pc:docMk/>
            <pc:sldMk cId="4267367417" sldId="377"/>
            <ac:picMk id="8" creationId="{97AD996F-2DAC-B3D4-B577-0F1777F2EEB9}"/>
          </ac:picMkLst>
        </pc:picChg>
      </pc:sldChg>
      <pc:sldChg chg="addSp modSp new del mod">
        <pc:chgData name="MAZEN KHERALLAH" userId="4d8bae32aa458b2a" providerId="LiveId" clId="{1263853F-5737-4C5B-B25F-C50E934490B4}" dt="2023-11-05T14:09:17.308" v="3075" actId="2696"/>
        <pc:sldMkLst>
          <pc:docMk/>
          <pc:sldMk cId="335159804" sldId="378"/>
        </pc:sldMkLst>
        <pc:spChg chg="add mod">
          <ac:chgData name="MAZEN KHERALLAH" userId="4d8bae32aa458b2a" providerId="LiveId" clId="{1263853F-5737-4C5B-B25F-C50E934490B4}" dt="2023-11-05T13:14:26.549" v="2867" actId="12788"/>
          <ac:spMkLst>
            <pc:docMk/>
            <pc:sldMk cId="335159804" sldId="378"/>
            <ac:spMk id="3" creationId="{BCCDB64A-58A4-1621-AE73-1E37270B9A51}"/>
          </ac:spMkLst>
        </pc:spChg>
        <pc:picChg chg="add mod">
          <ac:chgData name="MAZEN KHERALLAH" userId="4d8bae32aa458b2a" providerId="LiveId" clId="{1263853F-5737-4C5B-B25F-C50E934490B4}" dt="2023-11-05T13:14:15.966" v="2865" actId="1076"/>
          <ac:picMkLst>
            <pc:docMk/>
            <pc:sldMk cId="335159804" sldId="378"/>
            <ac:picMk id="5122" creationId="{0058F9E6-F9A0-34CC-6354-822D4EE6F645}"/>
          </ac:picMkLst>
        </pc:picChg>
      </pc:sldChg>
      <pc:sldChg chg="addSp delSp modSp new del mod delAnim modAnim">
        <pc:chgData name="MAZEN KHERALLAH" userId="4d8bae32aa458b2a" providerId="LiveId" clId="{1263853F-5737-4C5B-B25F-C50E934490B4}" dt="2023-11-05T00:04:50.669" v="2816" actId="47"/>
        <pc:sldMkLst>
          <pc:docMk/>
          <pc:sldMk cId="2309781829" sldId="378"/>
        </pc:sldMkLst>
        <pc:spChg chg="del">
          <ac:chgData name="MAZEN KHERALLAH" userId="4d8bae32aa458b2a" providerId="LiveId" clId="{1263853F-5737-4C5B-B25F-C50E934490B4}" dt="2023-11-05T00:03:35.545" v="2806"/>
          <ac:spMkLst>
            <pc:docMk/>
            <pc:sldMk cId="2309781829" sldId="378"/>
            <ac:spMk id="3" creationId="{DE69E9D7-685E-1B38-695E-E532875B4ACC}"/>
          </ac:spMkLst>
        </pc:spChg>
        <pc:spChg chg="add mod">
          <ac:chgData name="MAZEN KHERALLAH" userId="4d8bae32aa458b2a" providerId="LiveId" clId="{1263853F-5737-4C5B-B25F-C50E934490B4}" dt="2023-11-05T00:04:12.871" v="2808" actId="21"/>
          <ac:spMkLst>
            <pc:docMk/>
            <pc:sldMk cId="2309781829" sldId="378"/>
            <ac:spMk id="6" creationId="{A643A966-3E6A-B59B-09C4-46321BE0E35F}"/>
          </ac:spMkLst>
        </pc:spChg>
        <pc:picChg chg="add del mod">
          <ac:chgData name="MAZEN KHERALLAH" userId="4d8bae32aa458b2a" providerId="LiveId" clId="{1263853F-5737-4C5B-B25F-C50E934490B4}" dt="2023-11-05T00:04:12.871" v="2808" actId="21"/>
          <ac:picMkLst>
            <pc:docMk/>
            <pc:sldMk cId="2309781829" sldId="378"/>
            <ac:picMk id="4" creationId="{4E5BF507-E7CA-A659-8963-78D4D2CE3DC1}"/>
          </ac:picMkLst>
        </pc:picChg>
      </pc:sldChg>
      <pc:sldChg chg="add">
        <pc:chgData name="MAZEN KHERALLAH" userId="4d8bae32aa458b2a" providerId="LiveId" clId="{1263853F-5737-4C5B-B25F-C50E934490B4}" dt="2023-11-05T14:09:24.385" v="3076"/>
        <pc:sldMkLst>
          <pc:docMk/>
          <pc:sldMk cId="3564272967" sldId="378"/>
        </pc:sldMkLst>
      </pc:sldChg>
      <pc:sldChg chg="addSp delSp modSp new mod ord">
        <pc:chgData name="MAZEN KHERALLAH" userId="4d8bae32aa458b2a" providerId="LiveId" clId="{1263853F-5737-4C5B-B25F-C50E934490B4}" dt="2023-11-05T20:50:27.380" v="4433" actId="207"/>
        <pc:sldMkLst>
          <pc:docMk/>
          <pc:sldMk cId="2339418170" sldId="379"/>
        </pc:sldMkLst>
        <pc:spChg chg="mod">
          <ac:chgData name="MAZEN KHERALLAH" userId="4d8bae32aa458b2a" providerId="LiveId" clId="{1263853F-5737-4C5B-B25F-C50E934490B4}" dt="2023-11-05T13:19:00.178" v="2897" actId="122"/>
          <ac:spMkLst>
            <pc:docMk/>
            <pc:sldMk cId="2339418170" sldId="379"/>
            <ac:spMk id="2" creationId="{ACAECD87-DC1B-4686-8824-0785D13BD3D2}"/>
          </ac:spMkLst>
        </pc:spChg>
        <pc:spChg chg="del mod">
          <ac:chgData name="MAZEN KHERALLAH" userId="4d8bae32aa458b2a" providerId="LiveId" clId="{1263853F-5737-4C5B-B25F-C50E934490B4}" dt="2023-11-05T13:19:07.916" v="2898" actId="12084"/>
          <ac:spMkLst>
            <pc:docMk/>
            <pc:sldMk cId="2339418170" sldId="379"/>
            <ac:spMk id="3" creationId="{A1FE496D-5132-E60E-5A24-9421F9AA2825}"/>
          </ac:spMkLst>
        </pc:spChg>
        <pc:graphicFrameChg chg="add mod modGraphic">
          <ac:chgData name="MAZEN KHERALLAH" userId="4d8bae32aa458b2a" providerId="LiveId" clId="{1263853F-5737-4C5B-B25F-C50E934490B4}" dt="2023-11-05T20:50:27.380" v="4433" actId="207"/>
          <ac:graphicFrameMkLst>
            <pc:docMk/>
            <pc:sldMk cId="2339418170" sldId="379"/>
            <ac:graphicFrameMk id="4" creationId="{F1E9B5E1-BB59-4994-C4B1-DD2B7F039145}"/>
          </ac:graphicFrameMkLst>
        </pc:graphicFrameChg>
      </pc:sldChg>
      <pc:sldChg chg="addSp delSp modSp new mod modClrScheme chgLayout">
        <pc:chgData name="MAZEN KHERALLAH" userId="4d8bae32aa458b2a" providerId="LiveId" clId="{1263853F-5737-4C5B-B25F-C50E934490B4}" dt="2023-11-05T13:32:05.019" v="2938" actId="700"/>
        <pc:sldMkLst>
          <pc:docMk/>
          <pc:sldMk cId="2093102331" sldId="380"/>
        </pc:sldMkLst>
        <pc:spChg chg="del">
          <ac:chgData name="MAZEN KHERALLAH" userId="4d8bae32aa458b2a" providerId="LiveId" clId="{1263853F-5737-4C5B-B25F-C50E934490B4}" dt="2023-11-05T13:31:42.953" v="2935" actId="700"/>
          <ac:spMkLst>
            <pc:docMk/>
            <pc:sldMk cId="2093102331" sldId="380"/>
            <ac:spMk id="2" creationId="{40D9D9BA-181A-8FEC-C57C-962A1FE218FE}"/>
          </ac:spMkLst>
        </pc:spChg>
        <pc:spChg chg="del">
          <ac:chgData name="MAZEN KHERALLAH" userId="4d8bae32aa458b2a" providerId="LiveId" clId="{1263853F-5737-4C5B-B25F-C50E934490B4}" dt="2023-11-05T13:31:42.953" v="2935" actId="700"/>
          <ac:spMkLst>
            <pc:docMk/>
            <pc:sldMk cId="2093102331" sldId="380"/>
            <ac:spMk id="3" creationId="{99AE8233-5F6A-01F0-D29A-87B495B048B0}"/>
          </ac:spMkLst>
        </pc:spChg>
        <pc:picChg chg="add mod">
          <ac:chgData name="MAZEN KHERALLAH" userId="4d8bae32aa458b2a" providerId="LiveId" clId="{1263853F-5737-4C5B-B25F-C50E934490B4}" dt="2023-11-05T13:31:56.838" v="2937" actId="732"/>
          <ac:picMkLst>
            <pc:docMk/>
            <pc:sldMk cId="2093102331" sldId="380"/>
            <ac:picMk id="6146" creationId="{9AC4C960-02F0-EAF4-E168-AC8EEB7F16F4}"/>
          </ac:picMkLst>
        </pc:picChg>
      </pc:sldChg>
      <pc:sldChg chg="addSp delSp modSp new mod modClrScheme chgLayout">
        <pc:chgData name="MAZEN KHERALLAH" userId="4d8bae32aa458b2a" providerId="LiveId" clId="{1263853F-5737-4C5B-B25F-C50E934490B4}" dt="2023-11-05T20:33:26.081" v="4332" actId="20577"/>
        <pc:sldMkLst>
          <pc:docMk/>
          <pc:sldMk cId="1683384044" sldId="381"/>
        </pc:sldMkLst>
        <pc:spChg chg="add mod">
          <ac:chgData name="MAZEN KHERALLAH" userId="4d8bae32aa458b2a" providerId="LiveId" clId="{1263853F-5737-4C5B-B25F-C50E934490B4}" dt="2023-11-05T14:10:48.568" v="3095" actId="20577"/>
          <ac:spMkLst>
            <pc:docMk/>
            <pc:sldMk cId="1683384044" sldId="381"/>
            <ac:spMk id="2" creationId="{F87358FF-9DBD-82A5-DE46-429B28EAFB40}"/>
          </ac:spMkLst>
        </pc:spChg>
        <pc:spChg chg="add del mod">
          <ac:chgData name="MAZEN KHERALLAH" userId="4d8bae32aa458b2a" providerId="LiveId" clId="{1263853F-5737-4C5B-B25F-C50E934490B4}" dt="2023-11-05T14:11:17.012" v="3096" actId="12084"/>
          <ac:spMkLst>
            <pc:docMk/>
            <pc:sldMk cId="1683384044" sldId="381"/>
            <ac:spMk id="3" creationId="{F974E86C-7D5C-7D2A-FBB7-F455AFC89F64}"/>
          </ac:spMkLst>
        </pc:spChg>
        <pc:graphicFrameChg chg="add mod">
          <ac:chgData name="MAZEN KHERALLAH" userId="4d8bae32aa458b2a" providerId="LiveId" clId="{1263853F-5737-4C5B-B25F-C50E934490B4}" dt="2023-11-05T20:33:26.081" v="4332" actId="20577"/>
          <ac:graphicFrameMkLst>
            <pc:docMk/>
            <pc:sldMk cId="1683384044" sldId="381"/>
            <ac:graphicFrameMk id="4" creationId="{A8056377-45C3-2A17-7F5C-F0EC5472BAAB}"/>
          </ac:graphicFrameMkLst>
        </pc:graphicFrameChg>
      </pc:sldChg>
      <pc:sldChg chg="add del">
        <pc:chgData name="MAZEN KHERALLAH" userId="4d8bae32aa458b2a" providerId="LiveId" clId="{1263853F-5737-4C5B-B25F-C50E934490B4}" dt="2023-11-05T22:40:11.251" v="5590" actId="47"/>
        <pc:sldMkLst>
          <pc:docMk/>
          <pc:sldMk cId="348443454" sldId="382"/>
        </pc:sldMkLst>
      </pc:sldChg>
      <pc:sldChg chg="add del">
        <pc:chgData name="MAZEN KHERALLAH" userId="4d8bae32aa458b2a" providerId="LiveId" clId="{1263853F-5737-4C5B-B25F-C50E934490B4}" dt="2023-11-05T14:38:25.647" v="3640" actId="2696"/>
        <pc:sldMkLst>
          <pc:docMk/>
          <pc:sldMk cId="850527146" sldId="382"/>
        </pc:sldMkLst>
      </pc:sldChg>
      <pc:sldChg chg="delSp modSp add del mod">
        <pc:chgData name="MAZEN KHERALLAH" userId="4d8bae32aa458b2a" providerId="LiveId" clId="{1263853F-5737-4C5B-B25F-C50E934490B4}" dt="2023-11-05T14:29:08.987" v="3271" actId="47"/>
        <pc:sldMkLst>
          <pc:docMk/>
          <pc:sldMk cId="3482774344" sldId="382"/>
        </pc:sldMkLst>
        <pc:spChg chg="del">
          <ac:chgData name="MAZEN KHERALLAH" userId="4d8bae32aa458b2a" providerId="LiveId" clId="{1263853F-5737-4C5B-B25F-C50E934490B4}" dt="2023-11-05T14:26:54.310" v="3218" actId="478"/>
          <ac:spMkLst>
            <pc:docMk/>
            <pc:sldMk cId="3482774344" sldId="382"/>
            <ac:spMk id="3" creationId="{3D9ED064-BB35-3A0D-51F2-43BB5AEF4E2B}"/>
          </ac:spMkLst>
        </pc:spChg>
        <pc:spChg chg="del">
          <ac:chgData name="MAZEN KHERALLAH" userId="4d8bae32aa458b2a" providerId="LiveId" clId="{1263853F-5737-4C5B-B25F-C50E934490B4}" dt="2023-11-05T14:26:57.457" v="3219" actId="478"/>
          <ac:spMkLst>
            <pc:docMk/>
            <pc:sldMk cId="3482774344" sldId="382"/>
            <ac:spMk id="4" creationId="{CFA4D1EA-D42A-5A74-920B-B5909D3D01C5}"/>
          </ac:spMkLst>
        </pc:spChg>
        <pc:cxnChg chg="del mod">
          <ac:chgData name="MAZEN KHERALLAH" userId="4d8bae32aa458b2a" providerId="LiveId" clId="{1263853F-5737-4C5B-B25F-C50E934490B4}" dt="2023-11-05T14:26:57.457" v="3219" actId="478"/>
          <ac:cxnSpMkLst>
            <pc:docMk/>
            <pc:sldMk cId="3482774344" sldId="382"/>
            <ac:cxnSpMk id="6" creationId="{493BDB04-921E-CB1B-50DC-CE2E0407AD4F}"/>
          </ac:cxnSpMkLst>
        </pc:cxnChg>
      </pc:sldChg>
      <pc:sldChg chg="modSp add mod ord">
        <pc:chgData name="MAZEN KHERALLAH" userId="4d8bae32aa458b2a" providerId="LiveId" clId="{1263853F-5737-4C5B-B25F-C50E934490B4}" dt="2023-11-06T00:06:08.877" v="5896"/>
        <pc:sldMkLst>
          <pc:docMk/>
          <pc:sldMk cId="2431504454" sldId="383"/>
        </pc:sldMkLst>
        <pc:spChg chg="mod">
          <ac:chgData name="MAZEN KHERALLAH" userId="4d8bae32aa458b2a" providerId="LiveId" clId="{1263853F-5737-4C5B-B25F-C50E934490B4}" dt="2023-11-05T20:09:38.257" v="4172" actId="208"/>
          <ac:spMkLst>
            <pc:docMk/>
            <pc:sldMk cId="2431504454" sldId="383"/>
            <ac:spMk id="5" creationId="{F8DDF132-39FC-E93B-983A-25DA05F0B4A7}"/>
          </ac:spMkLst>
        </pc:spChg>
        <pc:spChg chg="mod">
          <ac:chgData name="MAZEN KHERALLAH" userId="4d8bae32aa458b2a" providerId="LiveId" clId="{1263853F-5737-4C5B-B25F-C50E934490B4}" dt="2023-11-05T22:09:19.216" v="5434" actId="368"/>
          <ac:spMkLst>
            <pc:docMk/>
            <pc:sldMk cId="2431504454" sldId="383"/>
            <ac:spMk id="6" creationId="{D97600AC-6D04-2CBF-A131-31465F5B1EE4}"/>
          </ac:spMkLst>
        </pc:spChg>
      </pc:sldChg>
      <pc:sldChg chg="addSp modSp new del mod modClrScheme chgLayout">
        <pc:chgData name="MAZEN KHERALLAH" userId="4d8bae32aa458b2a" providerId="LiveId" clId="{1263853F-5737-4C5B-B25F-C50E934490B4}" dt="2023-11-05T14:38:25.647" v="3640" actId="2696"/>
        <pc:sldMkLst>
          <pc:docMk/>
          <pc:sldMk cId="3652955848" sldId="383"/>
        </pc:sldMkLst>
        <pc:spChg chg="add mod">
          <ac:chgData name="MAZEN KHERALLAH" userId="4d8bae32aa458b2a" providerId="LiveId" clId="{1263853F-5737-4C5B-B25F-C50E934490B4}" dt="2023-11-05T14:38:00.253" v="3639" actId="20577"/>
          <ac:spMkLst>
            <pc:docMk/>
            <pc:sldMk cId="3652955848" sldId="383"/>
            <ac:spMk id="2" creationId="{6824A519-FE26-8E92-3BAA-71A2CD56CAF2}"/>
          </ac:spMkLst>
        </pc:spChg>
        <pc:spChg chg="add mod">
          <ac:chgData name="MAZEN KHERALLAH" userId="4d8bae32aa458b2a" providerId="LiveId" clId="{1263853F-5737-4C5B-B25F-C50E934490B4}" dt="2023-11-05T14:34:22.223" v="3351" actId="20577"/>
          <ac:spMkLst>
            <pc:docMk/>
            <pc:sldMk cId="3652955848" sldId="383"/>
            <ac:spMk id="3" creationId="{CA4CB9A6-D797-6925-28AB-B812712EFD9D}"/>
          </ac:spMkLst>
        </pc:spChg>
        <pc:spChg chg="add mod">
          <ac:chgData name="MAZEN KHERALLAH" userId="4d8bae32aa458b2a" providerId="LiveId" clId="{1263853F-5737-4C5B-B25F-C50E934490B4}" dt="2023-11-05T14:35:18.131" v="3467" actId="20577"/>
          <ac:spMkLst>
            <pc:docMk/>
            <pc:sldMk cId="3652955848" sldId="383"/>
            <ac:spMk id="4" creationId="{2A679F51-C0F0-CD35-AA6B-1C2B900F6E22}"/>
          </ac:spMkLst>
        </pc:spChg>
        <pc:spChg chg="add mod">
          <ac:chgData name="MAZEN KHERALLAH" userId="4d8bae32aa458b2a" providerId="LiveId" clId="{1263853F-5737-4C5B-B25F-C50E934490B4}" dt="2023-11-05T14:34:30.909" v="3372" actId="20577"/>
          <ac:spMkLst>
            <pc:docMk/>
            <pc:sldMk cId="3652955848" sldId="383"/>
            <ac:spMk id="5" creationId="{F8DDF132-39FC-E93B-983A-25DA05F0B4A7}"/>
          </ac:spMkLst>
        </pc:spChg>
        <pc:spChg chg="add mod">
          <ac:chgData name="MAZEN KHERALLAH" userId="4d8bae32aa458b2a" providerId="LiveId" clId="{1263853F-5737-4C5B-B25F-C50E934490B4}" dt="2023-11-05T14:36:42.551" v="3600" actId="20577"/>
          <ac:spMkLst>
            <pc:docMk/>
            <pc:sldMk cId="3652955848" sldId="383"/>
            <ac:spMk id="6" creationId="{D97600AC-6D04-2CBF-A131-31465F5B1EE4}"/>
          </ac:spMkLst>
        </pc:spChg>
      </pc:sldChg>
      <pc:sldChg chg="addSp delSp modSp new mod modClrScheme chgLayout">
        <pc:chgData name="MAZEN KHERALLAH" userId="4d8bae32aa458b2a" providerId="LiveId" clId="{1263853F-5737-4C5B-B25F-C50E934490B4}" dt="2023-11-05T19:48:30.079" v="3798" actId="1076"/>
        <pc:sldMkLst>
          <pc:docMk/>
          <pc:sldMk cId="2899283273" sldId="384"/>
        </pc:sldMkLst>
        <pc:spChg chg="add mod ord">
          <ac:chgData name="MAZEN KHERALLAH" userId="4d8bae32aa458b2a" providerId="LiveId" clId="{1263853F-5737-4C5B-B25F-C50E934490B4}" dt="2023-11-05T19:48:05.484" v="3795" actId="20577"/>
          <ac:spMkLst>
            <pc:docMk/>
            <pc:sldMk cId="2899283273" sldId="384"/>
            <ac:spMk id="3" creationId="{A50E14A0-12CB-704A-0ADF-CD97E812ED77}"/>
          </ac:spMkLst>
        </pc:spChg>
        <pc:spChg chg="add del mod ord">
          <ac:chgData name="MAZEN KHERALLAH" userId="4d8bae32aa458b2a" providerId="LiveId" clId="{1263853F-5737-4C5B-B25F-C50E934490B4}" dt="2023-11-05T19:47:56.902" v="3783"/>
          <ac:spMkLst>
            <pc:docMk/>
            <pc:sldMk cId="2899283273" sldId="384"/>
            <ac:spMk id="4" creationId="{0AD94632-90D0-37A7-7D0A-BD612CCAD87C}"/>
          </ac:spMkLst>
        </pc:spChg>
        <pc:graphicFrameChg chg="add del mod modGraphic">
          <ac:chgData name="MAZEN KHERALLAH" userId="4d8bae32aa458b2a" providerId="LiveId" clId="{1263853F-5737-4C5B-B25F-C50E934490B4}" dt="2023-11-05T19:47:54.073" v="3782" actId="21"/>
          <ac:graphicFrameMkLst>
            <pc:docMk/>
            <pc:sldMk cId="2899283273" sldId="384"/>
            <ac:graphicFrameMk id="2" creationId="{8CDD251E-ED83-CB3B-92A6-D9A25CF43D14}"/>
          </ac:graphicFrameMkLst>
        </pc:graphicFrameChg>
        <pc:graphicFrameChg chg="add mod">
          <ac:chgData name="MAZEN KHERALLAH" userId="4d8bae32aa458b2a" providerId="LiveId" clId="{1263853F-5737-4C5B-B25F-C50E934490B4}" dt="2023-11-05T19:48:30.079" v="3798" actId="1076"/>
          <ac:graphicFrameMkLst>
            <pc:docMk/>
            <pc:sldMk cId="2899283273" sldId="384"/>
            <ac:graphicFrameMk id="5" creationId="{F7886BCD-FD02-40DA-5D49-746CABCFB210}"/>
          </ac:graphicFrameMkLst>
        </pc:graphicFrameChg>
      </pc:sldChg>
      <pc:sldChg chg="addSp delSp modSp new mod">
        <pc:chgData name="MAZEN KHERALLAH" userId="4d8bae32aa458b2a" providerId="LiveId" clId="{1263853F-5737-4C5B-B25F-C50E934490B4}" dt="2023-11-05T20:10:45.513" v="4188" actId="20577"/>
        <pc:sldMkLst>
          <pc:docMk/>
          <pc:sldMk cId="1745165966" sldId="385"/>
        </pc:sldMkLst>
        <pc:spChg chg="mod">
          <ac:chgData name="MAZEN KHERALLAH" userId="4d8bae32aa458b2a" providerId="LiveId" clId="{1263853F-5737-4C5B-B25F-C50E934490B4}" dt="2023-11-05T19:49:25.986" v="3817" actId="6549"/>
          <ac:spMkLst>
            <pc:docMk/>
            <pc:sldMk cId="1745165966" sldId="385"/>
            <ac:spMk id="2" creationId="{2EA3D18E-5AAA-99AE-1BA2-75EE8CE71052}"/>
          </ac:spMkLst>
        </pc:spChg>
        <pc:spChg chg="del">
          <ac:chgData name="MAZEN KHERALLAH" userId="4d8bae32aa458b2a" providerId="LiveId" clId="{1263853F-5737-4C5B-B25F-C50E934490B4}" dt="2023-11-05T19:52:36.672" v="3818" actId="3680"/>
          <ac:spMkLst>
            <pc:docMk/>
            <pc:sldMk cId="1745165966" sldId="385"/>
            <ac:spMk id="3" creationId="{EBA32AB7-0379-B2B8-C51B-F817BE35FE50}"/>
          </ac:spMkLst>
        </pc:spChg>
        <pc:spChg chg="add mod">
          <ac:chgData name="MAZEN KHERALLAH" userId="4d8bae32aa458b2a" providerId="LiveId" clId="{1263853F-5737-4C5B-B25F-C50E934490B4}" dt="2023-11-05T20:10:45.513" v="4188" actId="20577"/>
          <ac:spMkLst>
            <pc:docMk/>
            <pc:sldMk cId="1745165966" sldId="385"/>
            <ac:spMk id="6" creationId="{AD3A15E7-6909-5857-1BBD-E48C8AE4C8AE}"/>
          </ac:spMkLst>
        </pc:spChg>
        <pc:graphicFrameChg chg="add mod ord modGraphic">
          <ac:chgData name="MAZEN KHERALLAH" userId="4d8bae32aa458b2a" providerId="LiveId" clId="{1263853F-5737-4C5B-B25F-C50E934490B4}" dt="2023-11-05T20:04:55.034" v="4163" actId="255"/>
          <ac:graphicFrameMkLst>
            <pc:docMk/>
            <pc:sldMk cId="1745165966" sldId="385"/>
            <ac:graphicFrameMk id="4" creationId="{627CFB53-8451-A081-E606-A722913EEAF6}"/>
          </ac:graphicFrameMkLst>
        </pc:graphicFrameChg>
      </pc:sldChg>
      <pc:sldChg chg="addSp delSp modSp new mod">
        <pc:chgData name="MAZEN KHERALLAH" userId="4d8bae32aa458b2a" providerId="LiveId" clId="{1263853F-5737-4C5B-B25F-C50E934490B4}" dt="2023-11-05T20:57:02.356" v="4505" actId="20577"/>
        <pc:sldMkLst>
          <pc:docMk/>
          <pc:sldMk cId="3392074907" sldId="386"/>
        </pc:sldMkLst>
        <pc:spChg chg="mod">
          <ac:chgData name="MAZEN KHERALLAH" userId="4d8bae32aa458b2a" providerId="LiveId" clId="{1263853F-5737-4C5B-B25F-C50E934490B4}" dt="2023-11-05T20:21:56.229" v="4241" actId="404"/>
          <ac:spMkLst>
            <pc:docMk/>
            <pc:sldMk cId="3392074907" sldId="386"/>
            <ac:spMk id="2" creationId="{F94C2582-0998-BF2E-3235-1484665161DE}"/>
          </ac:spMkLst>
        </pc:spChg>
        <pc:spChg chg="del">
          <ac:chgData name="MAZEN KHERALLAH" userId="4d8bae32aa458b2a" providerId="LiveId" clId="{1263853F-5737-4C5B-B25F-C50E934490B4}" dt="2023-11-05T20:17:37.986" v="4197" actId="1957"/>
          <ac:spMkLst>
            <pc:docMk/>
            <pc:sldMk cId="3392074907" sldId="386"/>
            <ac:spMk id="3" creationId="{1ACF2F85-B9EB-4546-5738-8E23CC9A9451}"/>
          </ac:spMkLst>
        </pc:spChg>
        <pc:spChg chg="add del">
          <ac:chgData name="MAZEN KHERALLAH" userId="4d8bae32aa458b2a" providerId="LiveId" clId="{1263853F-5737-4C5B-B25F-C50E934490B4}" dt="2023-11-05T20:17:27.308" v="4193"/>
          <ac:spMkLst>
            <pc:docMk/>
            <pc:sldMk cId="3392074907" sldId="386"/>
            <ac:spMk id="4" creationId="{D40B2679-FA61-9B26-47D6-CD5F32C7FFCC}"/>
          </ac:spMkLst>
        </pc:spChg>
        <pc:spChg chg="add mod">
          <ac:chgData name="MAZEN KHERALLAH" userId="4d8bae32aa458b2a" providerId="LiveId" clId="{1263853F-5737-4C5B-B25F-C50E934490B4}" dt="2023-11-05T20:22:35.461" v="4257" actId="207"/>
          <ac:spMkLst>
            <pc:docMk/>
            <pc:sldMk cId="3392074907" sldId="386"/>
            <ac:spMk id="10" creationId="{0A43B863-756A-B461-0666-A8C8C7D1CEC3}"/>
          </ac:spMkLst>
        </pc:spChg>
        <pc:graphicFrameChg chg="add mod">
          <ac:chgData name="MAZEN KHERALLAH" userId="4d8bae32aa458b2a" providerId="LiveId" clId="{1263853F-5737-4C5B-B25F-C50E934490B4}" dt="2023-11-05T20:57:02.356" v="4505" actId="20577"/>
          <ac:graphicFrameMkLst>
            <pc:docMk/>
            <pc:sldMk cId="3392074907" sldId="386"/>
            <ac:graphicFrameMk id="8" creationId="{C6BD72C5-DF7C-9413-C6F9-6758677AAC2D}"/>
          </ac:graphicFrameMkLst>
        </pc:graphicFrameChg>
        <pc:picChg chg="add del mod">
          <ac:chgData name="MAZEN KHERALLAH" userId="4d8bae32aa458b2a" providerId="LiveId" clId="{1263853F-5737-4C5B-B25F-C50E934490B4}" dt="2023-11-05T20:20:56.031" v="4214" actId="478"/>
          <ac:picMkLst>
            <pc:docMk/>
            <pc:sldMk cId="3392074907" sldId="386"/>
            <ac:picMk id="5" creationId="{8FAC3044-85D8-6A44-5000-1215A7D6F3E8}"/>
          </ac:picMkLst>
        </pc:picChg>
      </pc:sldChg>
      <pc:sldChg chg="addSp delSp modSp new mod setBg modClrScheme chgLayout">
        <pc:chgData name="MAZEN KHERALLAH" userId="4d8bae32aa458b2a" providerId="LiveId" clId="{1263853F-5737-4C5B-B25F-C50E934490B4}" dt="2023-11-05T20:28:40.579" v="4265" actId="26606"/>
        <pc:sldMkLst>
          <pc:docMk/>
          <pc:sldMk cId="3522416706" sldId="387"/>
        </pc:sldMkLst>
        <pc:spChg chg="del">
          <ac:chgData name="MAZEN KHERALLAH" userId="4d8bae32aa458b2a" providerId="LiveId" clId="{1263853F-5737-4C5B-B25F-C50E934490B4}" dt="2023-11-05T20:27:59.626" v="4259" actId="700"/>
          <ac:spMkLst>
            <pc:docMk/>
            <pc:sldMk cId="3522416706" sldId="387"/>
            <ac:spMk id="2" creationId="{2AAC1D9F-B0A1-188C-301C-9FFBAA81618E}"/>
          </ac:spMkLst>
        </pc:spChg>
        <pc:spChg chg="del">
          <ac:chgData name="MAZEN KHERALLAH" userId="4d8bae32aa458b2a" providerId="LiveId" clId="{1263853F-5737-4C5B-B25F-C50E934490B4}" dt="2023-11-05T20:27:59.626" v="4259" actId="700"/>
          <ac:spMkLst>
            <pc:docMk/>
            <pc:sldMk cId="3522416706" sldId="387"/>
            <ac:spMk id="3" creationId="{EFFA1457-979D-AF62-9237-B4613B489D9C}"/>
          </ac:spMkLst>
        </pc:spChg>
        <pc:spChg chg="add mod">
          <ac:chgData name="MAZEN KHERALLAH" userId="4d8bae32aa458b2a" providerId="LiveId" clId="{1263853F-5737-4C5B-B25F-C50E934490B4}" dt="2023-11-05T20:28:40.579" v="4265" actId="26606"/>
          <ac:spMkLst>
            <pc:docMk/>
            <pc:sldMk cId="3522416706" sldId="387"/>
            <ac:spMk id="8" creationId="{35C714EE-1AA2-B271-2224-ECB552DCF831}"/>
          </ac:spMkLst>
        </pc:spChg>
        <pc:spChg chg="add del">
          <ac:chgData name="MAZEN KHERALLAH" userId="4d8bae32aa458b2a" providerId="LiveId" clId="{1263853F-5737-4C5B-B25F-C50E934490B4}" dt="2023-11-05T20:28:40.579" v="4265" actId="26606"/>
          <ac:spMkLst>
            <pc:docMk/>
            <pc:sldMk cId="3522416706" sldId="387"/>
            <ac:spMk id="13" creationId="{7C2DC10F-CD76-43DC-9E0B-CB291F740C0F}"/>
          </ac:spMkLst>
        </pc:spChg>
        <pc:spChg chg="add del">
          <ac:chgData name="MAZEN KHERALLAH" userId="4d8bae32aa458b2a" providerId="LiveId" clId="{1263853F-5737-4C5B-B25F-C50E934490B4}" dt="2023-11-05T20:28:40.579" v="4265" actId="26606"/>
          <ac:spMkLst>
            <pc:docMk/>
            <pc:sldMk cId="3522416706" sldId="387"/>
            <ac:spMk id="15" creationId="{1C18170A-08B7-4230-A012-B24C20E39391}"/>
          </ac:spMkLst>
        </pc:spChg>
        <pc:spChg chg="add del">
          <ac:chgData name="MAZEN KHERALLAH" userId="4d8bae32aa458b2a" providerId="LiveId" clId="{1263853F-5737-4C5B-B25F-C50E934490B4}" dt="2023-11-05T20:28:40.579" v="4265" actId="26606"/>
          <ac:spMkLst>
            <pc:docMk/>
            <pc:sldMk cId="3522416706" sldId="387"/>
            <ac:spMk id="19" creationId="{4CFCD50F-4BF3-4733-BD42-5567080A7017}"/>
          </ac:spMkLst>
        </pc:spChg>
        <pc:spChg chg="add del">
          <ac:chgData name="MAZEN KHERALLAH" userId="4d8bae32aa458b2a" providerId="LiveId" clId="{1263853F-5737-4C5B-B25F-C50E934490B4}" dt="2023-11-05T20:28:40.579" v="4265" actId="26606"/>
          <ac:spMkLst>
            <pc:docMk/>
            <pc:sldMk cId="3522416706" sldId="387"/>
            <ac:spMk id="21" creationId="{97C2466A-2320-4205-BDC2-056CD8BC2C53}"/>
          </ac:spMkLst>
        </pc:spChg>
        <pc:spChg chg="add del">
          <ac:chgData name="MAZEN KHERALLAH" userId="4d8bae32aa458b2a" providerId="LiveId" clId="{1263853F-5737-4C5B-B25F-C50E934490B4}" dt="2023-11-05T20:28:40.579" v="4265" actId="26606"/>
          <ac:spMkLst>
            <pc:docMk/>
            <pc:sldMk cId="3522416706" sldId="387"/>
            <ac:spMk id="23" creationId="{C24F77B6-3AFC-4981-A39A-15994073E10F}"/>
          </ac:spMkLst>
        </pc:spChg>
        <pc:spChg chg="add del">
          <ac:chgData name="MAZEN KHERALLAH" userId="4d8bae32aa458b2a" providerId="LiveId" clId="{1263853F-5737-4C5B-B25F-C50E934490B4}" dt="2023-11-05T20:28:40.579" v="4265" actId="26606"/>
          <ac:spMkLst>
            <pc:docMk/>
            <pc:sldMk cId="3522416706" sldId="387"/>
            <ac:spMk id="27" creationId="{B7D21A87-2874-4438-84BA-E02F7C632784}"/>
          </ac:spMkLst>
        </pc:spChg>
        <pc:spChg chg="add del">
          <ac:chgData name="MAZEN KHERALLAH" userId="4d8bae32aa458b2a" providerId="LiveId" clId="{1263853F-5737-4C5B-B25F-C50E934490B4}" dt="2023-11-05T20:28:40.579" v="4265" actId="26606"/>
          <ac:spMkLst>
            <pc:docMk/>
            <pc:sldMk cId="3522416706" sldId="387"/>
            <ac:spMk id="29" creationId="{0B0A69F5-520C-404C-9614-071AAE13870F}"/>
          </ac:spMkLst>
        </pc:spChg>
        <pc:spChg chg="add del">
          <ac:chgData name="MAZEN KHERALLAH" userId="4d8bae32aa458b2a" providerId="LiveId" clId="{1263853F-5737-4C5B-B25F-C50E934490B4}" dt="2023-11-05T20:28:40.579" v="4265" actId="26606"/>
          <ac:spMkLst>
            <pc:docMk/>
            <pc:sldMk cId="3522416706" sldId="387"/>
            <ac:spMk id="31" creationId="{54D683B1-E7B7-4AF5-8BF1-00757F13FBE1}"/>
          </ac:spMkLst>
        </pc:spChg>
        <pc:spChg chg="add del">
          <ac:chgData name="MAZEN KHERALLAH" userId="4d8bae32aa458b2a" providerId="LiveId" clId="{1263853F-5737-4C5B-B25F-C50E934490B4}" dt="2023-11-05T20:28:40.579" v="4265" actId="26606"/>
          <ac:spMkLst>
            <pc:docMk/>
            <pc:sldMk cId="3522416706" sldId="387"/>
            <ac:spMk id="33" creationId="{7B07ECB0-AC96-4F4F-AB0C-44EA1353CE09}"/>
          </ac:spMkLst>
        </pc:spChg>
        <pc:picChg chg="add mod ord">
          <ac:chgData name="MAZEN KHERALLAH" userId="4d8bae32aa458b2a" providerId="LiveId" clId="{1263853F-5737-4C5B-B25F-C50E934490B4}" dt="2023-11-05T20:28:40.579" v="4265" actId="26606"/>
          <ac:picMkLst>
            <pc:docMk/>
            <pc:sldMk cId="3522416706" sldId="387"/>
            <ac:picMk id="5" creationId="{90342D36-533F-11B1-7F99-3E9C95C8CC55}"/>
          </ac:picMkLst>
        </pc:picChg>
        <pc:picChg chg="add mod">
          <ac:chgData name="MAZEN KHERALLAH" userId="4d8bae32aa458b2a" providerId="LiveId" clId="{1263853F-5737-4C5B-B25F-C50E934490B4}" dt="2023-11-05T20:28:40.579" v="4265" actId="26606"/>
          <ac:picMkLst>
            <pc:docMk/>
            <pc:sldMk cId="3522416706" sldId="387"/>
            <ac:picMk id="7" creationId="{7A9CA651-62C0-C704-6C39-5C77231B8351}"/>
          </ac:picMkLst>
        </pc:picChg>
        <pc:cxnChg chg="add del">
          <ac:chgData name="MAZEN KHERALLAH" userId="4d8bae32aa458b2a" providerId="LiveId" clId="{1263853F-5737-4C5B-B25F-C50E934490B4}" dt="2023-11-05T20:28:40.579" v="4265" actId="26606"/>
          <ac:cxnSpMkLst>
            <pc:docMk/>
            <pc:sldMk cId="3522416706" sldId="387"/>
            <ac:cxnSpMk id="17" creationId="{52188B95-E375-4977-9E9C-E28CE956F6EB}"/>
          </ac:cxnSpMkLst>
        </pc:cxnChg>
        <pc:cxnChg chg="add del">
          <ac:chgData name="MAZEN KHERALLAH" userId="4d8bae32aa458b2a" providerId="LiveId" clId="{1263853F-5737-4C5B-B25F-C50E934490B4}" dt="2023-11-05T20:28:40.579" v="4265" actId="26606"/>
          <ac:cxnSpMkLst>
            <pc:docMk/>
            <pc:sldMk cId="3522416706" sldId="387"/>
            <ac:cxnSpMk id="25" creationId="{E622A300-A12E-4C3D-A574-71AFFA8F2B51}"/>
          </ac:cxnSpMkLst>
        </pc:cxnChg>
      </pc:sldChg>
      <pc:sldChg chg="addSp delSp modSp new mod ord">
        <pc:chgData name="MAZEN KHERALLAH" userId="4d8bae32aa458b2a" providerId="LiveId" clId="{1263853F-5737-4C5B-B25F-C50E934490B4}" dt="2023-11-06T00:05:57.077" v="5894" actId="20577"/>
        <pc:sldMkLst>
          <pc:docMk/>
          <pc:sldMk cId="4149193551" sldId="388"/>
        </pc:sldMkLst>
        <pc:spChg chg="mod">
          <ac:chgData name="MAZEN KHERALLAH" userId="4d8bae32aa458b2a" providerId="LiveId" clId="{1263853F-5737-4C5B-B25F-C50E934490B4}" dt="2023-11-06T00:05:57.077" v="5894" actId="20577"/>
          <ac:spMkLst>
            <pc:docMk/>
            <pc:sldMk cId="4149193551" sldId="388"/>
            <ac:spMk id="2" creationId="{2296B7FF-0826-0A80-7EAF-495AC17DF9FE}"/>
          </ac:spMkLst>
        </pc:spChg>
        <pc:spChg chg="del mod">
          <ac:chgData name="MAZEN KHERALLAH" userId="4d8bae32aa458b2a" providerId="LiveId" clId="{1263853F-5737-4C5B-B25F-C50E934490B4}" dt="2023-11-05T21:34:37.917" v="4515" actId="12084"/>
          <ac:spMkLst>
            <pc:docMk/>
            <pc:sldMk cId="4149193551" sldId="388"/>
            <ac:spMk id="3" creationId="{570D5CBA-F147-8337-5660-4331FB32E04D}"/>
          </ac:spMkLst>
        </pc:spChg>
        <pc:graphicFrameChg chg="add mod modGraphic">
          <ac:chgData name="MAZEN KHERALLAH" userId="4d8bae32aa458b2a" providerId="LiveId" clId="{1263853F-5737-4C5B-B25F-C50E934490B4}" dt="2023-11-05T22:06:38.045" v="5432" actId="207"/>
          <ac:graphicFrameMkLst>
            <pc:docMk/>
            <pc:sldMk cId="4149193551" sldId="388"/>
            <ac:graphicFrameMk id="4" creationId="{E77334EA-09F0-7F4F-01D9-D181E489DE0E}"/>
          </ac:graphicFrameMkLst>
        </pc:graphicFrameChg>
      </pc:sldChg>
      <pc:sldChg chg="addSp modSp add mod modAnim">
        <pc:chgData name="MAZEN KHERALLAH" userId="4d8bae32aa458b2a" providerId="LiveId" clId="{1263853F-5737-4C5B-B25F-C50E934490B4}" dt="2023-11-05T22:03:20.482" v="5419"/>
        <pc:sldMkLst>
          <pc:docMk/>
          <pc:sldMk cId="2111505050" sldId="389"/>
        </pc:sldMkLst>
        <pc:spChg chg="add mod">
          <ac:chgData name="MAZEN KHERALLAH" userId="4d8bae32aa458b2a" providerId="LiveId" clId="{1263853F-5737-4C5B-B25F-C50E934490B4}" dt="2023-11-05T22:03:13.182" v="5417" actId="1076"/>
          <ac:spMkLst>
            <pc:docMk/>
            <pc:sldMk cId="2111505050" sldId="389"/>
            <ac:spMk id="3" creationId="{C2E4CA32-CA8D-A8D5-D1A9-6F77AECB489B}"/>
          </ac:spMkLst>
        </pc:spChg>
        <pc:graphicFrameChg chg="mod">
          <ac:chgData name="MAZEN KHERALLAH" userId="4d8bae32aa458b2a" providerId="LiveId" clId="{1263853F-5737-4C5B-B25F-C50E934490B4}" dt="2023-11-05T21:58:26.704" v="5330" actId="207"/>
          <ac:graphicFrameMkLst>
            <pc:docMk/>
            <pc:sldMk cId="2111505050" sldId="389"/>
            <ac:graphicFrameMk id="2" creationId="{A9745D76-01B9-E7CB-C8BE-02E76C9C58C0}"/>
          </ac:graphicFrameMkLst>
        </pc:graphicFrameChg>
      </pc:sldChg>
      <pc:sldChg chg="modSp add mod">
        <pc:chgData name="MAZEN KHERALLAH" userId="4d8bae32aa458b2a" providerId="LiveId" clId="{1263853F-5737-4C5B-B25F-C50E934490B4}" dt="2023-11-05T22:12:46.615" v="5468" actId="20577"/>
        <pc:sldMkLst>
          <pc:docMk/>
          <pc:sldMk cId="3257491730" sldId="390"/>
        </pc:sldMkLst>
        <pc:spChg chg="mod">
          <ac:chgData name="MAZEN KHERALLAH" userId="4d8bae32aa458b2a" providerId="LiveId" clId="{1263853F-5737-4C5B-B25F-C50E934490B4}" dt="2023-11-05T22:12:46.615" v="5468" actId="20577"/>
          <ac:spMkLst>
            <pc:docMk/>
            <pc:sldMk cId="3257491730" sldId="390"/>
            <ac:spMk id="5" creationId="{7D717B1C-5B8D-516F-6A8D-B454C8A48C5C}"/>
          </ac:spMkLst>
        </pc:spChg>
      </pc:sldChg>
      <pc:sldChg chg="modSp add modAnim">
        <pc:chgData name="MAZEN KHERALLAH" userId="4d8bae32aa458b2a" providerId="LiveId" clId="{1263853F-5737-4C5B-B25F-C50E934490B4}" dt="2023-11-05T22:02:41.668" v="5415"/>
        <pc:sldMkLst>
          <pc:docMk/>
          <pc:sldMk cId="2187432288" sldId="391"/>
        </pc:sldMkLst>
        <pc:graphicFrameChg chg="mod">
          <ac:chgData name="MAZEN KHERALLAH" userId="4d8bae32aa458b2a" providerId="LiveId" clId="{1263853F-5737-4C5B-B25F-C50E934490B4}" dt="2023-11-05T22:00:25.923" v="5399"/>
          <ac:graphicFrameMkLst>
            <pc:docMk/>
            <pc:sldMk cId="2187432288" sldId="391"/>
            <ac:graphicFrameMk id="4" creationId="{D3420EDC-8AC4-4D09-B3B5-5F81C43B6A79}"/>
          </ac:graphicFrameMkLst>
        </pc:graphicFrameChg>
      </pc:sldChg>
      <pc:sldChg chg="modSp add mod">
        <pc:chgData name="MAZEN KHERALLAH" userId="4d8bae32aa458b2a" providerId="LiveId" clId="{1263853F-5737-4C5B-B25F-C50E934490B4}" dt="2023-11-05T22:05:10.978" v="5425" actId="207"/>
        <pc:sldMkLst>
          <pc:docMk/>
          <pc:sldMk cId="936328579" sldId="392"/>
        </pc:sldMkLst>
        <pc:spChg chg="mod">
          <ac:chgData name="MAZEN KHERALLAH" userId="4d8bae32aa458b2a" providerId="LiveId" clId="{1263853F-5737-4C5B-B25F-C50E934490B4}" dt="2023-11-05T22:05:04.439" v="5424" actId="1076"/>
          <ac:spMkLst>
            <pc:docMk/>
            <pc:sldMk cId="936328579" sldId="392"/>
            <ac:spMk id="3" creationId="{C2E4CA32-CA8D-A8D5-D1A9-6F77AECB489B}"/>
          </ac:spMkLst>
        </pc:spChg>
        <pc:graphicFrameChg chg="mod">
          <ac:chgData name="MAZEN KHERALLAH" userId="4d8bae32aa458b2a" providerId="LiveId" clId="{1263853F-5737-4C5B-B25F-C50E934490B4}" dt="2023-11-05T22:05:10.978" v="5425" actId="207"/>
          <ac:graphicFrameMkLst>
            <pc:docMk/>
            <pc:sldMk cId="936328579" sldId="392"/>
            <ac:graphicFrameMk id="2" creationId="{A9745D76-01B9-E7CB-C8BE-02E76C9C58C0}"/>
          </ac:graphicFrameMkLst>
        </pc:graphicFrameChg>
      </pc:sldChg>
      <pc:sldChg chg="modSp add mod">
        <pc:chgData name="MAZEN KHERALLAH" userId="4d8bae32aa458b2a" providerId="LiveId" clId="{1263853F-5737-4C5B-B25F-C50E934490B4}" dt="2023-11-05T22:06:20.209" v="5430" actId="207"/>
        <pc:sldMkLst>
          <pc:docMk/>
          <pc:sldMk cId="547412941" sldId="393"/>
        </pc:sldMkLst>
        <pc:spChg chg="mod">
          <ac:chgData name="MAZEN KHERALLAH" userId="4d8bae32aa458b2a" providerId="LiveId" clId="{1263853F-5737-4C5B-B25F-C50E934490B4}" dt="2023-11-05T22:06:08.662" v="5429" actId="1035"/>
          <ac:spMkLst>
            <pc:docMk/>
            <pc:sldMk cId="547412941" sldId="393"/>
            <ac:spMk id="3" creationId="{C2E4CA32-CA8D-A8D5-D1A9-6F77AECB489B}"/>
          </ac:spMkLst>
        </pc:spChg>
        <pc:graphicFrameChg chg="mod">
          <ac:chgData name="MAZEN KHERALLAH" userId="4d8bae32aa458b2a" providerId="LiveId" clId="{1263853F-5737-4C5B-B25F-C50E934490B4}" dt="2023-11-05T22:06:20.209" v="5430" actId="207"/>
          <ac:graphicFrameMkLst>
            <pc:docMk/>
            <pc:sldMk cId="547412941" sldId="393"/>
            <ac:graphicFrameMk id="2" creationId="{A9745D76-01B9-E7CB-C8BE-02E76C9C58C0}"/>
          </ac:graphicFrameMkLst>
        </pc:graphicFrameChg>
      </pc:sldChg>
      <pc:sldChg chg="addSp delSp modSp new mod modClrScheme modAnim chgLayout">
        <pc:chgData name="MAZEN KHERALLAH" userId="4d8bae32aa458b2a" providerId="LiveId" clId="{1263853F-5737-4C5B-B25F-C50E934490B4}" dt="2023-11-09T14:22:22.320" v="6807" actId="20577"/>
        <pc:sldMkLst>
          <pc:docMk/>
          <pc:sldMk cId="2055011282" sldId="394"/>
        </pc:sldMkLst>
        <pc:spChg chg="del">
          <ac:chgData name="MAZEN KHERALLAH" userId="4d8bae32aa458b2a" providerId="LiveId" clId="{1263853F-5737-4C5B-B25F-C50E934490B4}" dt="2023-11-05T22:16:17.272" v="5470" actId="700"/>
          <ac:spMkLst>
            <pc:docMk/>
            <pc:sldMk cId="2055011282" sldId="394"/>
            <ac:spMk id="2" creationId="{E379DB27-0BA4-C499-A355-79DFD52CB033}"/>
          </ac:spMkLst>
        </pc:spChg>
        <pc:spChg chg="del">
          <ac:chgData name="MAZEN KHERALLAH" userId="4d8bae32aa458b2a" providerId="LiveId" clId="{1263853F-5737-4C5B-B25F-C50E934490B4}" dt="2023-11-05T22:16:17.272" v="5470" actId="700"/>
          <ac:spMkLst>
            <pc:docMk/>
            <pc:sldMk cId="2055011282" sldId="394"/>
            <ac:spMk id="3" creationId="{F348BA40-7E70-F708-4ECF-2C31646BB8EE}"/>
          </ac:spMkLst>
        </pc:spChg>
        <pc:spChg chg="del">
          <ac:chgData name="MAZEN KHERALLAH" userId="4d8bae32aa458b2a" providerId="LiveId" clId="{1263853F-5737-4C5B-B25F-C50E934490B4}" dt="2023-11-05T22:16:17.272" v="5470" actId="700"/>
          <ac:spMkLst>
            <pc:docMk/>
            <pc:sldMk cId="2055011282" sldId="394"/>
            <ac:spMk id="4" creationId="{024239A6-C9A8-CC84-B8E7-C6DE875B27A7}"/>
          </ac:spMkLst>
        </pc:spChg>
        <pc:spChg chg="del">
          <ac:chgData name="MAZEN KHERALLAH" userId="4d8bae32aa458b2a" providerId="LiveId" clId="{1263853F-5737-4C5B-B25F-C50E934490B4}" dt="2023-11-05T22:16:17.272" v="5470" actId="700"/>
          <ac:spMkLst>
            <pc:docMk/>
            <pc:sldMk cId="2055011282" sldId="394"/>
            <ac:spMk id="5" creationId="{55D69D0F-D847-65FA-F0F4-64C14021A6C3}"/>
          </ac:spMkLst>
        </pc:spChg>
        <pc:spChg chg="del">
          <ac:chgData name="MAZEN KHERALLAH" userId="4d8bae32aa458b2a" providerId="LiveId" clId="{1263853F-5737-4C5B-B25F-C50E934490B4}" dt="2023-11-05T22:16:17.272" v="5470" actId="700"/>
          <ac:spMkLst>
            <pc:docMk/>
            <pc:sldMk cId="2055011282" sldId="394"/>
            <ac:spMk id="6" creationId="{9964785D-8F03-0520-E062-87CCD3BDA6B9}"/>
          </ac:spMkLst>
        </pc:spChg>
        <pc:spChg chg="add mod">
          <ac:chgData name="MAZEN KHERALLAH" userId="4d8bae32aa458b2a" providerId="LiveId" clId="{1263853F-5737-4C5B-B25F-C50E934490B4}" dt="2023-11-05T22:17:01.484" v="5501" actId="207"/>
          <ac:spMkLst>
            <pc:docMk/>
            <pc:sldMk cId="2055011282" sldId="394"/>
            <ac:spMk id="8" creationId="{0ED0717D-69A8-889E-2177-EC9549A36C2F}"/>
          </ac:spMkLst>
        </pc:spChg>
        <pc:spChg chg="add mod">
          <ac:chgData name="MAZEN KHERALLAH" userId="4d8bae32aa458b2a" providerId="LiveId" clId="{1263853F-5737-4C5B-B25F-C50E934490B4}" dt="2023-11-09T14:22:22.320" v="6807" actId="20577"/>
          <ac:spMkLst>
            <pc:docMk/>
            <pc:sldMk cId="2055011282" sldId="394"/>
            <ac:spMk id="14" creationId="{859C087C-A8AC-D85C-363E-4B33C8E7D1A8}"/>
          </ac:spMkLst>
        </pc:spChg>
        <pc:picChg chg="add">
          <ac:chgData name="MAZEN KHERALLAH" userId="4d8bae32aa458b2a" providerId="LiveId" clId="{1263853F-5737-4C5B-B25F-C50E934490B4}" dt="2023-11-05T22:17:34.574" v="5502" actId="22"/>
          <ac:picMkLst>
            <pc:docMk/>
            <pc:sldMk cId="2055011282" sldId="394"/>
            <ac:picMk id="10" creationId="{DC81E859-47F3-EC4F-43DD-FEC1DDCCFF92}"/>
          </ac:picMkLst>
        </pc:picChg>
        <pc:picChg chg="add mod">
          <ac:chgData name="MAZEN KHERALLAH" userId="4d8bae32aa458b2a" providerId="LiveId" clId="{1263853F-5737-4C5B-B25F-C50E934490B4}" dt="2023-11-05T22:17:55.929" v="5506" actId="1076"/>
          <ac:picMkLst>
            <pc:docMk/>
            <pc:sldMk cId="2055011282" sldId="394"/>
            <ac:picMk id="12" creationId="{3B729542-969C-A011-04A7-758913036036}"/>
          </ac:picMkLst>
        </pc:picChg>
      </pc:sldChg>
      <pc:sldChg chg="modSp add mod">
        <pc:chgData name="MAZEN KHERALLAH" userId="4d8bae32aa458b2a" providerId="LiveId" clId="{1263853F-5737-4C5B-B25F-C50E934490B4}" dt="2023-11-05T23:17:45.361" v="5767" actId="20577"/>
        <pc:sldMkLst>
          <pc:docMk/>
          <pc:sldMk cId="149970597" sldId="395"/>
        </pc:sldMkLst>
        <pc:spChg chg="mod">
          <ac:chgData name="MAZEN KHERALLAH" userId="4d8bae32aa458b2a" providerId="LiveId" clId="{1263853F-5737-4C5B-B25F-C50E934490B4}" dt="2023-11-05T22:50:02.171" v="5610" actId="313"/>
          <ac:spMkLst>
            <pc:docMk/>
            <pc:sldMk cId="149970597" sldId="395"/>
            <ac:spMk id="2" creationId="{6824A519-FE26-8E92-3BAA-71A2CD56CAF2}"/>
          </ac:spMkLst>
        </pc:spChg>
        <pc:spChg chg="mod">
          <ac:chgData name="MAZEN KHERALLAH" userId="4d8bae32aa458b2a" providerId="LiveId" clId="{1263853F-5737-4C5B-B25F-C50E934490B4}" dt="2023-11-05T22:49:42.661" v="5600" actId="20577"/>
          <ac:spMkLst>
            <pc:docMk/>
            <pc:sldMk cId="149970597" sldId="395"/>
            <ac:spMk id="3" creationId="{CA4CB9A6-D797-6925-28AB-B812712EFD9D}"/>
          </ac:spMkLst>
        </pc:spChg>
        <pc:spChg chg="mod">
          <ac:chgData name="MAZEN KHERALLAH" userId="4d8bae32aa458b2a" providerId="LiveId" clId="{1263853F-5737-4C5B-B25F-C50E934490B4}" dt="2023-11-05T23:12:00.989" v="5747" actId="20577"/>
          <ac:spMkLst>
            <pc:docMk/>
            <pc:sldMk cId="149970597" sldId="395"/>
            <ac:spMk id="4" creationId="{2A679F51-C0F0-CD35-AA6B-1C2B900F6E22}"/>
          </ac:spMkLst>
        </pc:spChg>
        <pc:spChg chg="mod">
          <ac:chgData name="MAZEN KHERALLAH" userId="4d8bae32aa458b2a" providerId="LiveId" clId="{1263853F-5737-4C5B-B25F-C50E934490B4}" dt="2023-11-05T22:49:49.341" v="5601" actId="20577"/>
          <ac:spMkLst>
            <pc:docMk/>
            <pc:sldMk cId="149970597" sldId="395"/>
            <ac:spMk id="5" creationId="{F8DDF132-39FC-E93B-983A-25DA05F0B4A7}"/>
          </ac:spMkLst>
        </pc:spChg>
        <pc:spChg chg="mod">
          <ac:chgData name="MAZEN KHERALLAH" userId="4d8bae32aa458b2a" providerId="LiveId" clId="{1263853F-5737-4C5B-B25F-C50E934490B4}" dt="2023-11-05T23:17:45.361" v="5767" actId="20577"/>
          <ac:spMkLst>
            <pc:docMk/>
            <pc:sldMk cId="149970597" sldId="395"/>
            <ac:spMk id="6" creationId="{D97600AC-6D04-2CBF-A131-31465F5B1EE4}"/>
          </ac:spMkLst>
        </pc:spChg>
      </pc:sldChg>
      <pc:sldChg chg="addSp delSp modSp new mod modClrScheme modAnim chgLayout">
        <pc:chgData name="MAZEN KHERALLAH" userId="4d8bae32aa458b2a" providerId="LiveId" clId="{1263853F-5737-4C5B-B25F-C50E934490B4}" dt="2023-11-05T23:19:44.492" v="5787" actId="12788"/>
        <pc:sldMkLst>
          <pc:docMk/>
          <pc:sldMk cId="1887552050" sldId="396"/>
        </pc:sldMkLst>
        <pc:spChg chg="del">
          <ac:chgData name="MAZEN KHERALLAH" userId="4d8bae32aa458b2a" providerId="LiveId" clId="{1263853F-5737-4C5B-B25F-C50E934490B4}" dt="2023-11-05T22:39:30.819" v="5579" actId="700"/>
          <ac:spMkLst>
            <pc:docMk/>
            <pc:sldMk cId="1887552050" sldId="396"/>
            <ac:spMk id="2" creationId="{3EDA11F7-9C08-5F46-0219-24708D4BE320}"/>
          </ac:spMkLst>
        </pc:spChg>
        <pc:spChg chg="del">
          <ac:chgData name="MAZEN KHERALLAH" userId="4d8bae32aa458b2a" providerId="LiveId" clId="{1263853F-5737-4C5B-B25F-C50E934490B4}" dt="2023-11-05T22:39:30.819" v="5579" actId="700"/>
          <ac:spMkLst>
            <pc:docMk/>
            <pc:sldMk cId="1887552050" sldId="396"/>
            <ac:spMk id="3" creationId="{CBD103B7-A228-BFB1-4EB3-C424B208F61F}"/>
          </ac:spMkLst>
        </pc:spChg>
        <pc:spChg chg="del">
          <ac:chgData name="MAZEN KHERALLAH" userId="4d8bae32aa458b2a" providerId="LiveId" clId="{1263853F-5737-4C5B-B25F-C50E934490B4}" dt="2023-11-05T22:39:30.819" v="5579" actId="700"/>
          <ac:spMkLst>
            <pc:docMk/>
            <pc:sldMk cId="1887552050" sldId="396"/>
            <ac:spMk id="4" creationId="{E2953C7E-BA81-0EDD-224E-5CE1BFFA2760}"/>
          </ac:spMkLst>
        </pc:spChg>
        <pc:spChg chg="del">
          <ac:chgData name="MAZEN KHERALLAH" userId="4d8bae32aa458b2a" providerId="LiveId" clId="{1263853F-5737-4C5B-B25F-C50E934490B4}" dt="2023-11-05T22:39:30.819" v="5579" actId="700"/>
          <ac:spMkLst>
            <pc:docMk/>
            <pc:sldMk cId="1887552050" sldId="396"/>
            <ac:spMk id="5" creationId="{D36AB749-75DC-C72D-8D28-FA3D4E1C3384}"/>
          </ac:spMkLst>
        </pc:spChg>
        <pc:spChg chg="del">
          <ac:chgData name="MAZEN KHERALLAH" userId="4d8bae32aa458b2a" providerId="LiveId" clId="{1263853F-5737-4C5B-B25F-C50E934490B4}" dt="2023-11-05T22:39:30.819" v="5579" actId="700"/>
          <ac:spMkLst>
            <pc:docMk/>
            <pc:sldMk cId="1887552050" sldId="396"/>
            <ac:spMk id="6" creationId="{F678293E-A70C-18E3-D776-253C37B495FA}"/>
          </ac:spMkLst>
        </pc:spChg>
        <pc:spChg chg="add del">
          <ac:chgData name="MAZEN KHERALLAH" userId="4d8bae32aa458b2a" providerId="LiveId" clId="{1263853F-5737-4C5B-B25F-C50E934490B4}" dt="2023-11-05T22:39:34.599" v="5581"/>
          <ac:spMkLst>
            <pc:docMk/>
            <pc:sldMk cId="1887552050" sldId="396"/>
            <ac:spMk id="7" creationId="{05C4AD5A-90CE-AB7A-A39A-9371590516BE}"/>
          </ac:spMkLst>
        </pc:spChg>
        <pc:spChg chg="add mod ord">
          <ac:chgData name="MAZEN KHERALLAH" userId="4d8bae32aa458b2a" providerId="LiveId" clId="{1263853F-5737-4C5B-B25F-C50E934490B4}" dt="2023-11-05T22:50:26.333" v="5643" actId="20577"/>
          <ac:spMkLst>
            <pc:docMk/>
            <pc:sldMk cId="1887552050" sldId="396"/>
            <ac:spMk id="9" creationId="{E08EBF19-D2EA-FA43-BF97-5CA605AB896B}"/>
          </ac:spMkLst>
        </pc:spChg>
        <pc:spChg chg="add del mod ord">
          <ac:chgData name="MAZEN KHERALLAH" userId="4d8bae32aa458b2a" providerId="LiveId" clId="{1263853F-5737-4C5B-B25F-C50E934490B4}" dt="2023-11-05T22:53:58.002" v="5644" actId="22"/>
          <ac:spMkLst>
            <pc:docMk/>
            <pc:sldMk cId="1887552050" sldId="396"/>
            <ac:spMk id="10" creationId="{2E62B954-EE97-9D20-B27B-7847AF67EE60}"/>
          </ac:spMkLst>
        </pc:spChg>
        <pc:spChg chg="add mod">
          <ac:chgData name="MAZEN KHERALLAH" userId="4d8bae32aa458b2a" providerId="LiveId" clId="{1263853F-5737-4C5B-B25F-C50E934490B4}" dt="2023-11-05T22:55:34.543" v="5661" actId="1076"/>
          <ac:spMkLst>
            <pc:docMk/>
            <pc:sldMk cId="1887552050" sldId="396"/>
            <ac:spMk id="15" creationId="{42D0D7EE-882B-D6B8-B175-904DF79C67E8}"/>
          </ac:spMkLst>
        </pc:spChg>
        <pc:spChg chg="add mod">
          <ac:chgData name="MAZEN KHERALLAH" userId="4d8bae32aa458b2a" providerId="LiveId" clId="{1263853F-5737-4C5B-B25F-C50E934490B4}" dt="2023-11-05T22:56:40.434" v="5675" actId="1076"/>
          <ac:spMkLst>
            <pc:docMk/>
            <pc:sldMk cId="1887552050" sldId="396"/>
            <ac:spMk id="17" creationId="{719AC804-DED0-AA0F-2A2E-F23DFF099018}"/>
          </ac:spMkLst>
        </pc:spChg>
        <pc:spChg chg="add mod">
          <ac:chgData name="MAZEN KHERALLAH" userId="4d8bae32aa458b2a" providerId="LiveId" clId="{1263853F-5737-4C5B-B25F-C50E934490B4}" dt="2023-11-05T23:19:44.492" v="5787" actId="12788"/>
          <ac:spMkLst>
            <pc:docMk/>
            <pc:sldMk cId="1887552050" sldId="396"/>
            <ac:spMk id="19" creationId="{EC19D7AA-B5A4-5418-0613-A4CA17B49872}"/>
          </ac:spMkLst>
        </pc:spChg>
        <pc:picChg chg="add mod ord">
          <ac:chgData name="MAZEN KHERALLAH" userId="4d8bae32aa458b2a" providerId="LiveId" clId="{1263853F-5737-4C5B-B25F-C50E934490B4}" dt="2023-11-05T22:56:12.525" v="5665" actId="1076"/>
          <ac:picMkLst>
            <pc:docMk/>
            <pc:sldMk cId="1887552050" sldId="396"/>
            <ac:picMk id="8" creationId="{5C918A56-0AEB-7032-30F5-8077DA4C209F}"/>
          </ac:picMkLst>
        </pc:picChg>
        <pc:picChg chg="add mod ord">
          <ac:chgData name="MAZEN KHERALLAH" userId="4d8bae32aa458b2a" providerId="LiveId" clId="{1263853F-5737-4C5B-B25F-C50E934490B4}" dt="2023-11-05T22:53:58.002" v="5644" actId="22"/>
          <ac:picMkLst>
            <pc:docMk/>
            <pc:sldMk cId="1887552050" sldId="396"/>
            <ac:picMk id="12" creationId="{D24DE957-D77B-AB55-75B6-9700063C7BAB}"/>
          </ac:picMkLst>
        </pc:picChg>
        <pc:picChg chg="add mod">
          <ac:chgData name="MAZEN KHERALLAH" userId="4d8bae32aa458b2a" providerId="LiveId" clId="{1263853F-5737-4C5B-B25F-C50E934490B4}" dt="2023-11-05T22:54:50.528" v="5653" actId="14100"/>
          <ac:picMkLst>
            <pc:docMk/>
            <pc:sldMk cId="1887552050" sldId="396"/>
            <ac:picMk id="13" creationId="{8D9E63A2-6069-F809-63DF-A6D6FC950446}"/>
          </ac:picMkLst>
        </pc:picChg>
      </pc:sldChg>
      <pc:sldChg chg="addSp delSp modSp new mod modAnim">
        <pc:chgData name="MAZEN KHERALLAH" userId="4d8bae32aa458b2a" providerId="LiveId" clId="{1263853F-5737-4C5B-B25F-C50E934490B4}" dt="2023-11-05T23:24:04.806" v="5885"/>
        <pc:sldMkLst>
          <pc:docMk/>
          <pc:sldMk cId="4268051766" sldId="397"/>
        </pc:sldMkLst>
        <pc:spChg chg="mod">
          <ac:chgData name="MAZEN KHERALLAH" userId="4d8bae32aa458b2a" providerId="LiveId" clId="{1263853F-5737-4C5B-B25F-C50E934490B4}" dt="2023-11-05T23:21:09.390" v="5826" actId="20577"/>
          <ac:spMkLst>
            <pc:docMk/>
            <pc:sldMk cId="4268051766" sldId="397"/>
            <ac:spMk id="2" creationId="{0574CB5A-532C-47FB-77E2-47EDCC5DFC62}"/>
          </ac:spMkLst>
        </pc:spChg>
        <pc:spChg chg="del">
          <ac:chgData name="MAZEN KHERALLAH" userId="4d8bae32aa458b2a" providerId="LiveId" clId="{1263853F-5737-4C5B-B25F-C50E934490B4}" dt="2023-11-05T23:18:07.354" v="5769" actId="22"/>
          <ac:spMkLst>
            <pc:docMk/>
            <pc:sldMk cId="4268051766" sldId="397"/>
            <ac:spMk id="3" creationId="{7CDEE8B6-F81B-D69C-2B07-9CCB6A60E47A}"/>
          </ac:spMkLst>
        </pc:spChg>
        <pc:spChg chg="add mod">
          <ac:chgData name="MAZEN KHERALLAH" userId="4d8bae32aa458b2a" providerId="LiveId" clId="{1263853F-5737-4C5B-B25F-C50E934490B4}" dt="2023-11-05T23:20:57.464" v="5794" actId="1076"/>
          <ac:spMkLst>
            <pc:docMk/>
            <pc:sldMk cId="4268051766" sldId="397"/>
            <ac:spMk id="7" creationId="{2BA02700-0086-8A9C-3773-6C2AB593E59C}"/>
          </ac:spMkLst>
        </pc:spChg>
        <pc:spChg chg="add mod">
          <ac:chgData name="MAZEN KHERALLAH" userId="4d8bae32aa458b2a" providerId="LiveId" clId="{1263853F-5737-4C5B-B25F-C50E934490B4}" dt="2023-11-05T23:23:01.166" v="5863" actId="12788"/>
          <ac:spMkLst>
            <pc:docMk/>
            <pc:sldMk cId="4268051766" sldId="397"/>
            <ac:spMk id="9" creationId="{878A5BEB-DD24-02FD-898F-D85414C5A44C}"/>
          </ac:spMkLst>
        </pc:spChg>
        <pc:spChg chg="add mod">
          <ac:chgData name="MAZEN KHERALLAH" userId="4d8bae32aa458b2a" providerId="LiveId" clId="{1263853F-5737-4C5B-B25F-C50E934490B4}" dt="2023-11-05T23:23:58.088" v="5884" actId="12788"/>
          <ac:spMkLst>
            <pc:docMk/>
            <pc:sldMk cId="4268051766" sldId="397"/>
            <ac:spMk id="11" creationId="{03388DE3-B309-09D6-5581-D3B119957942}"/>
          </ac:spMkLst>
        </pc:spChg>
        <pc:picChg chg="add mod ord">
          <ac:chgData name="MAZEN KHERALLAH" userId="4d8bae32aa458b2a" providerId="LiveId" clId="{1263853F-5737-4C5B-B25F-C50E934490B4}" dt="2023-11-05T23:19:58.251" v="5790" actId="1076"/>
          <ac:picMkLst>
            <pc:docMk/>
            <pc:sldMk cId="4268051766" sldId="397"/>
            <ac:picMk id="5" creationId="{3985B583-9E97-9232-82E4-E43460AA70FE}"/>
          </ac:picMkLst>
        </pc:picChg>
      </pc:sldChg>
      <pc:sldChg chg="new del">
        <pc:chgData name="MAZEN KHERALLAH" userId="4d8bae32aa458b2a" providerId="LiveId" clId="{1263853F-5737-4C5B-B25F-C50E934490B4}" dt="2023-11-06T00:06:18.580" v="5899" actId="47"/>
        <pc:sldMkLst>
          <pc:docMk/>
          <pc:sldMk cId="2647032502" sldId="398"/>
        </pc:sldMkLst>
      </pc:sldChg>
      <pc:sldChg chg="modSp add mod">
        <pc:chgData name="MAZEN KHERALLAH" userId="4d8bae32aa458b2a" providerId="LiveId" clId="{1263853F-5737-4C5B-B25F-C50E934490B4}" dt="2023-11-06T00:06:30.114" v="5900" actId="1076"/>
        <pc:sldMkLst>
          <pc:docMk/>
          <pc:sldMk cId="3207593511" sldId="399"/>
        </pc:sldMkLst>
        <pc:spChg chg="mod">
          <ac:chgData name="MAZEN KHERALLAH" userId="4d8bae32aa458b2a" providerId="LiveId" clId="{1263853F-5737-4C5B-B25F-C50E934490B4}" dt="2023-11-06T00:06:30.114" v="5900" actId="1076"/>
          <ac:spMkLst>
            <pc:docMk/>
            <pc:sldMk cId="3207593511" sldId="399"/>
            <ac:spMk id="3" creationId="{C2E4CA32-CA8D-A8D5-D1A9-6F77AECB489B}"/>
          </ac:spMkLst>
        </pc:spChg>
      </pc:sldChg>
      <pc:sldChg chg="modSp add mod">
        <pc:chgData name="MAZEN KHERALLAH" userId="4d8bae32aa458b2a" providerId="LiveId" clId="{1263853F-5737-4C5B-B25F-C50E934490B4}" dt="2023-11-06T00:06:50.562" v="5902" actId="1076"/>
        <pc:sldMkLst>
          <pc:docMk/>
          <pc:sldMk cId="2864379981" sldId="400"/>
        </pc:sldMkLst>
        <pc:spChg chg="mod">
          <ac:chgData name="MAZEN KHERALLAH" userId="4d8bae32aa458b2a" providerId="LiveId" clId="{1263853F-5737-4C5B-B25F-C50E934490B4}" dt="2023-11-06T00:06:50.562" v="5902" actId="1076"/>
          <ac:spMkLst>
            <pc:docMk/>
            <pc:sldMk cId="2864379981" sldId="400"/>
            <ac:spMk id="3" creationId="{C2E4CA32-CA8D-A8D5-D1A9-6F77AECB489B}"/>
          </ac:spMkLst>
        </pc:spChg>
      </pc:sldChg>
      <pc:sldChg chg="addSp delSp modSp new mod">
        <pc:chgData name="MAZEN KHERALLAH" userId="4d8bae32aa458b2a" providerId="LiveId" clId="{1263853F-5737-4C5B-B25F-C50E934490B4}" dt="2023-11-06T00:20:13.751" v="6772" actId="113"/>
        <pc:sldMkLst>
          <pc:docMk/>
          <pc:sldMk cId="3936703316" sldId="401"/>
        </pc:sldMkLst>
        <pc:spChg chg="mod">
          <ac:chgData name="MAZEN KHERALLAH" userId="4d8bae32aa458b2a" providerId="LiveId" clId="{1263853F-5737-4C5B-B25F-C50E934490B4}" dt="2023-11-06T00:07:00.263" v="5922" actId="20577"/>
          <ac:spMkLst>
            <pc:docMk/>
            <pc:sldMk cId="3936703316" sldId="401"/>
            <ac:spMk id="2" creationId="{45200F64-4313-D236-BF9D-45701FF21D6A}"/>
          </ac:spMkLst>
        </pc:spChg>
        <pc:spChg chg="del">
          <ac:chgData name="MAZEN KHERALLAH" userId="4d8bae32aa458b2a" providerId="LiveId" clId="{1263853F-5737-4C5B-B25F-C50E934490B4}" dt="2023-11-06T00:07:50.445" v="5923" actId="3680"/>
          <ac:spMkLst>
            <pc:docMk/>
            <pc:sldMk cId="3936703316" sldId="401"/>
            <ac:spMk id="3" creationId="{7E58C5C6-3B18-33B1-46D0-FDD3553687A7}"/>
          </ac:spMkLst>
        </pc:spChg>
        <pc:spChg chg="add del">
          <ac:chgData name="MAZEN KHERALLAH" userId="4d8bae32aa458b2a" providerId="LiveId" clId="{1263853F-5737-4C5B-B25F-C50E934490B4}" dt="2023-11-06T00:15:01.367" v="6492" actId="478"/>
          <ac:spMkLst>
            <pc:docMk/>
            <pc:sldMk cId="3936703316" sldId="401"/>
            <ac:spMk id="5" creationId="{408A0C00-5C77-4EE1-8801-28A59F83775C}"/>
          </ac:spMkLst>
        </pc:spChg>
        <pc:graphicFrameChg chg="add mod ord modGraphic">
          <ac:chgData name="MAZEN KHERALLAH" userId="4d8bae32aa458b2a" providerId="LiveId" clId="{1263853F-5737-4C5B-B25F-C50E934490B4}" dt="2023-11-06T00:20:13.751" v="6772" actId="113"/>
          <ac:graphicFrameMkLst>
            <pc:docMk/>
            <pc:sldMk cId="3936703316" sldId="401"/>
            <ac:graphicFrameMk id="4" creationId="{0EB54CD2-45EC-47FD-247F-A6771C396F71}"/>
          </ac:graphicFrameMkLst>
        </pc:graphicFrameChg>
      </pc:sldChg>
      <pc:sldChg chg="delSp add mod ord delAnim">
        <pc:chgData name="MAZEN KHERALLAH" userId="4d8bae32aa458b2a" providerId="LiveId" clId="{1263853F-5737-4C5B-B25F-C50E934490B4}" dt="2023-11-09T14:24:16.015" v="6811" actId="478"/>
        <pc:sldMkLst>
          <pc:docMk/>
          <pc:sldMk cId="4195116016" sldId="402"/>
        </pc:sldMkLst>
        <pc:spChg chg="del">
          <ac:chgData name="MAZEN KHERALLAH" userId="4d8bae32aa458b2a" providerId="LiveId" clId="{1263853F-5737-4C5B-B25F-C50E934490B4}" dt="2023-11-09T14:24:16.015" v="6811" actId="478"/>
          <ac:spMkLst>
            <pc:docMk/>
            <pc:sldMk cId="4195116016" sldId="402"/>
            <ac:spMk id="3" creationId="{C2E4CA32-CA8D-A8D5-D1A9-6F77AECB489B}"/>
          </ac:spMkLst>
        </pc:spChg>
      </pc:sldChg>
      <pc:sldMasterChg chg="addSp delSp modSp mod delSldLayout modSldLayout">
        <pc:chgData name="MAZEN KHERALLAH" userId="4d8bae32aa458b2a" providerId="LiveId" clId="{1263853F-5737-4C5B-B25F-C50E934490B4}" dt="2023-11-05T20:48:56.742" v="4426" actId="208"/>
        <pc:sldMasterMkLst>
          <pc:docMk/>
          <pc:sldMasterMk cId="1740241983" sldId="2147483676"/>
        </pc:sldMasterMkLst>
        <pc:spChg chg="mod">
          <ac:chgData name="MAZEN KHERALLAH" userId="4d8bae32aa458b2a" providerId="LiveId" clId="{1263853F-5737-4C5B-B25F-C50E934490B4}" dt="2023-11-05T14:11:45.867" v="3100" actId="122"/>
          <ac:spMkLst>
            <pc:docMk/>
            <pc:sldMasterMk cId="1740241983" sldId="2147483676"/>
            <ac:spMk id="2" creationId="{00000000-0000-0000-0000-000000000000}"/>
          </ac:spMkLst>
        </pc:spChg>
        <pc:spChg chg="mod">
          <ac:chgData name="MAZEN KHERALLAH" userId="4d8bae32aa458b2a" providerId="LiveId" clId="{1263853F-5737-4C5B-B25F-C50E934490B4}" dt="2023-11-05T13:21:09.258" v="2910" actId="2085"/>
          <ac:spMkLst>
            <pc:docMk/>
            <pc:sldMasterMk cId="1740241983" sldId="2147483676"/>
            <ac:spMk id="7" creationId="{00000000-0000-0000-0000-000000000000}"/>
          </ac:spMkLst>
        </pc:spChg>
        <pc:spChg chg="mod">
          <ac:chgData name="MAZEN KHERALLAH" userId="4d8bae32aa458b2a" providerId="LiveId" clId="{1263853F-5737-4C5B-B25F-C50E934490B4}" dt="2023-11-05T13:19:57.062" v="2901" actId="207"/>
          <ac:spMkLst>
            <pc:docMk/>
            <pc:sldMasterMk cId="1740241983" sldId="2147483676"/>
            <ac:spMk id="9" creationId="{00000000-0000-0000-0000-000000000000}"/>
          </ac:spMkLst>
        </pc:spChg>
        <pc:picChg chg="add del mod">
          <ac:chgData name="MAZEN KHERALLAH" userId="4d8bae32aa458b2a" providerId="LiveId" clId="{1263853F-5737-4C5B-B25F-C50E934490B4}" dt="2023-11-01T14:46:55.002" v="514" actId="21"/>
          <ac:picMkLst>
            <pc:docMk/>
            <pc:sldMasterMk cId="1740241983" sldId="2147483676"/>
            <ac:picMk id="8" creationId="{25FF90CC-6E5D-7A11-2D73-60F8C165BA54}"/>
          </ac:picMkLst>
        </pc:picChg>
        <pc:cxnChg chg="mod">
          <ac:chgData name="MAZEN KHERALLAH" userId="4d8bae32aa458b2a" providerId="LiveId" clId="{1263853F-5737-4C5B-B25F-C50E934490B4}" dt="2023-11-05T20:48:56.742" v="4426" actId="208"/>
          <ac:cxnSpMkLst>
            <pc:docMk/>
            <pc:sldMasterMk cId="1740241983" sldId="2147483676"/>
            <ac:cxnSpMk id="10" creationId="{00000000-0000-0000-0000-000000000000}"/>
          </ac:cxnSpMkLst>
        </pc:cxnChg>
        <pc:sldLayoutChg chg="del">
          <pc:chgData name="MAZEN KHERALLAH" userId="4d8bae32aa458b2a" providerId="LiveId" clId="{1263853F-5737-4C5B-B25F-C50E934490B4}" dt="2023-11-05T13:22:58.010" v="2929" actId="2696"/>
          <pc:sldLayoutMkLst>
            <pc:docMk/>
            <pc:sldMasterMk cId="1740241983" sldId="2147483676"/>
            <pc:sldLayoutMk cId="2125221887" sldId="2147483665"/>
          </pc:sldLayoutMkLst>
        </pc:sldLayoutChg>
        <pc:sldLayoutChg chg="del">
          <pc:chgData name="MAZEN KHERALLAH" userId="4d8bae32aa458b2a" providerId="LiveId" clId="{1263853F-5737-4C5B-B25F-C50E934490B4}" dt="2023-11-05T13:23:10.500" v="2932" actId="2696"/>
          <pc:sldLayoutMkLst>
            <pc:docMk/>
            <pc:sldMasterMk cId="1740241983" sldId="2147483676"/>
            <pc:sldLayoutMk cId="3062017811" sldId="2147483672"/>
          </pc:sldLayoutMkLst>
        </pc:sldLayoutChg>
        <pc:sldLayoutChg chg="del">
          <pc:chgData name="MAZEN KHERALLAH" userId="4d8bae32aa458b2a" providerId="LiveId" clId="{1263853F-5737-4C5B-B25F-C50E934490B4}" dt="2023-11-05T13:23:07.561" v="2931" actId="2696"/>
          <pc:sldLayoutMkLst>
            <pc:docMk/>
            <pc:sldMasterMk cId="1740241983" sldId="2147483676"/>
            <pc:sldLayoutMk cId="1018026390" sldId="2147483675"/>
          </pc:sldLayoutMkLst>
        </pc:sldLayoutChg>
        <pc:sldLayoutChg chg="addSp delSp modSp mod">
          <pc:chgData name="MAZEN KHERALLAH" userId="4d8bae32aa458b2a" providerId="LiveId" clId="{1263853F-5737-4C5B-B25F-C50E934490B4}" dt="2023-11-05T13:21:15.422" v="2912" actId="478"/>
          <pc:sldLayoutMkLst>
            <pc:docMk/>
            <pc:sldMasterMk cId="1740241983" sldId="2147483676"/>
            <pc:sldLayoutMk cId="1885307146" sldId="2147483677"/>
          </pc:sldLayoutMkLst>
          <pc:spChg chg="add del mod">
            <ac:chgData name="MAZEN KHERALLAH" userId="4d8bae32aa458b2a" providerId="LiveId" clId="{1263853F-5737-4C5B-B25F-C50E934490B4}" dt="2023-11-05T13:21:15.422" v="2912" actId="478"/>
            <ac:spMkLst>
              <pc:docMk/>
              <pc:sldMasterMk cId="1740241983" sldId="2147483676"/>
              <pc:sldLayoutMk cId="1885307146" sldId="2147483677"/>
              <ac:spMk id="14" creationId="{00000000-0000-0000-0000-000000000000}"/>
            </ac:spMkLst>
          </pc:spChg>
          <pc:spChg chg="mod">
            <ac:chgData name="MAZEN KHERALLAH" userId="4d8bae32aa458b2a" providerId="LiveId" clId="{1263853F-5737-4C5B-B25F-C50E934490B4}" dt="2023-11-04T22:57:11.521" v="2573" actId="207"/>
            <ac:spMkLst>
              <pc:docMk/>
              <pc:sldMasterMk cId="1740241983" sldId="2147483676"/>
              <pc:sldLayoutMk cId="1885307146" sldId="2147483677"/>
              <ac:spMk id="15" creationId="{00000000-0000-0000-0000-000000000000}"/>
            </ac:spMkLst>
          </pc:spChg>
          <pc:cxnChg chg="mod">
            <ac:chgData name="MAZEN KHERALLAH" userId="4d8bae32aa458b2a" providerId="LiveId" clId="{1263853F-5737-4C5B-B25F-C50E934490B4}" dt="2023-11-04T20:41:50.765" v="2533" actId="208"/>
            <ac:cxnSpMkLst>
              <pc:docMk/>
              <pc:sldMasterMk cId="1740241983" sldId="2147483676"/>
              <pc:sldLayoutMk cId="1885307146" sldId="2147483677"/>
              <ac:cxnSpMk id="10" creationId="{00000000-0000-0000-0000-000000000000}"/>
            </ac:cxnSpMkLst>
          </pc:cxnChg>
        </pc:sldLayoutChg>
        <pc:sldLayoutChg chg="modSp mod">
          <pc:chgData name="MAZEN KHERALLAH" userId="4d8bae32aa458b2a" providerId="LiveId" clId="{1263853F-5737-4C5B-B25F-C50E934490B4}" dt="2023-11-05T13:21:37.185" v="2915" actId="2085"/>
          <pc:sldLayoutMkLst>
            <pc:docMk/>
            <pc:sldMasterMk cId="1740241983" sldId="2147483676"/>
            <pc:sldLayoutMk cId="3483741618" sldId="2147483679"/>
          </pc:sldLayoutMkLst>
          <pc:spChg chg="mod">
            <ac:chgData name="MAZEN KHERALLAH" userId="4d8bae32aa458b2a" providerId="LiveId" clId="{1263853F-5737-4C5B-B25F-C50E934490B4}" dt="2023-11-05T13:21:37.185" v="2915" actId="2085"/>
            <ac:spMkLst>
              <pc:docMk/>
              <pc:sldMasterMk cId="1740241983" sldId="2147483676"/>
              <pc:sldLayoutMk cId="3483741618" sldId="2147483679"/>
              <ac:spMk id="7" creationId="{00000000-0000-0000-0000-000000000000}"/>
            </ac:spMkLst>
          </pc:spChg>
          <pc:spChg chg="mod">
            <ac:chgData name="MAZEN KHERALLAH" userId="4d8bae32aa458b2a" providerId="LiveId" clId="{1263853F-5737-4C5B-B25F-C50E934490B4}" dt="2023-11-05T13:21:31.970" v="2914" actId="2085"/>
            <ac:spMkLst>
              <pc:docMk/>
              <pc:sldMasterMk cId="1740241983" sldId="2147483676"/>
              <pc:sldLayoutMk cId="3483741618" sldId="2147483679"/>
              <ac:spMk id="8" creationId="{00000000-0000-0000-0000-000000000000}"/>
            </ac:spMkLst>
          </pc:spChg>
          <pc:cxnChg chg="mod">
            <ac:chgData name="MAZEN KHERALLAH" userId="4d8bae32aa458b2a" providerId="LiveId" clId="{1263853F-5737-4C5B-B25F-C50E934490B4}" dt="2023-11-04T20:42:49.111" v="2536" actId="208"/>
            <ac:cxnSpMkLst>
              <pc:docMk/>
              <pc:sldMasterMk cId="1740241983" sldId="2147483676"/>
              <pc:sldLayoutMk cId="3483741618" sldId="2147483679"/>
              <ac:cxnSpMk id="9" creationId="{00000000-0000-0000-0000-000000000000}"/>
            </ac:cxnSpMkLst>
          </pc:cxnChg>
        </pc:sldLayoutChg>
        <pc:sldLayoutChg chg="modSp mod">
          <pc:chgData name="MAZEN KHERALLAH" userId="4d8bae32aa458b2a" providerId="LiveId" clId="{1263853F-5737-4C5B-B25F-C50E934490B4}" dt="2023-11-04T20:40:45.794" v="2530" actId="2085"/>
          <pc:sldLayoutMkLst>
            <pc:docMk/>
            <pc:sldMasterMk cId="1740241983" sldId="2147483676"/>
            <pc:sldLayoutMk cId="266461422" sldId="2147483680"/>
          </pc:sldLayoutMkLst>
          <pc:spChg chg="mod">
            <ac:chgData name="MAZEN KHERALLAH" userId="4d8bae32aa458b2a" providerId="LiveId" clId="{1263853F-5737-4C5B-B25F-C50E934490B4}" dt="2023-11-04T20:40:45.794" v="2530" actId="2085"/>
            <ac:spMkLst>
              <pc:docMk/>
              <pc:sldMasterMk cId="1740241983" sldId="2147483676"/>
              <pc:sldLayoutMk cId="266461422" sldId="2147483680"/>
              <ac:spMk id="5" creationId="{00000000-0000-0000-0000-000000000000}"/>
            </ac:spMkLst>
          </pc:spChg>
        </pc:sldLayoutChg>
        <pc:sldLayoutChg chg="modSp mod">
          <pc:chgData name="MAZEN KHERALLAH" userId="4d8bae32aa458b2a" providerId="LiveId" clId="{1263853F-5737-4C5B-B25F-C50E934490B4}" dt="2023-11-05T14:37:15.939" v="3604" actId="208"/>
          <pc:sldLayoutMkLst>
            <pc:docMk/>
            <pc:sldMasterMk cId="1740241983" sldId="2147483676"/>
            <pc:sldLayoutMk cId="3875832021" sldId="2147483681"/>
          </pc:sldLayoutMkLst>
          <pc:spChg chg="mod">
            <ac:chgData name="MAZEN KHERALLAH" userId="4d8bae32aa458b2a" providerId="LiveId" clId="{1263853F-5737-4C5B-B25F-C50E934490B4}" dt="2023-11-05T14:37:11.330" v="3603" actId="208"/>
            <ac:spMkLst>
              <pc:docMk/>
              <pc:sldMasterMk cId="1740241983" sldId="2147483676"/>
              <pc:sldLayoutMk cId="3875832021" sldId="2147483681"/>
              <ac:spMk id="3" creationId="{00000000-0000-0000-0000-000000000000}"/>
            </ac:spMkLst>
          </pc:spChg>
          <pc:spChg chg="mod">
            <ac:chgData name="MAZEN KHERALLAH" userId="4d8bae32aa458b2a" providerId="LiveId" clId="{1263853F-5737-4C5B-B25F-C50E934490B4}" dt="2023-11-05T14:37:15.939" v="3604" actId="208"/>
            <ac:spMkLst>
              <pc:docMk/>
              <pc:sldMasterMk cId="1740241983" sldId="2147483676"/>
              <pc:sldLayoutMk cId="3875832021" sldId="2147483681"/>
              <ac:spMk id="5" creationId="{00000000-0000-0000-0000-000000000000}"/>
            </ac:spMkLst>
          </pc:spChg>
        </pc:sldLayoutChg>
        <pc:sldLayoutChg chg="addSp delSp modSp mod">
          <pc:chgData name="MAZEN KHERALLAH" userId="4d8bae32aa458b2a" providerId="LiveId" clId="{1263853F-5737-4C5B-B25F-C50E934490B4}" dt="2023-11-05T13:21:57.419" v="2917" actId="208"/>
          <pc:sldLayoutMkLst>
            <pc:docMk/>
            <pc:sldMasterMk cId="1740241983" sldId="2147483676"/>
            <pc:sldLayoutMk cId="2069075808" sldId="2147483683"/>
          </pc:sldLayoutMkLst>
          <pc:picChg chg="add mod">
            <ac:chgData name="MAZEN KHERALLAH" userId="4d8bae32aa458b2a" providerId="LiveId" clId="{1263853F-5737-4C5B-B25F-C50E934490B4}" dt="2023-11-01T14:47:07.671" v="518"/>
            <ac:picMkLst>
              <pc:docMk/>
              <pc:sldMasterMk cId="1740241983" sldId="2147483676"/>
              <pc:sldLayoutMk cId="2069075808" sldId="2147483683"/>
              <ac:picMk id="2" creationId="{EFFDF904-E481-6EA1-43A0-272ACB16F812}"/>
            </ac:picMkLst>
          </pc:picChg>
          <pc:picChg chg="del">
            <ac:chgData name="MAZEN KHERALLAH" userId="4d8bae32aa458b2a" providerId="LiveId" clId="{1263853F-5737-4C5B-B25F-C50E934490B4}" dt="2023-11-01T14:47:06.918" v="517" actId="478"/>
            <ac:picMkLst>
              <pc:docMk/>
              <pc:sldMasterMk cId="1740241983" sldId="2147483676"/>
              <pc:sldLayoutMk cId="2069075808" sldId="2147483683"/>
              <ac:picMk id="12" creationId="{00000000-0000-0000-0000-000000000000}"/>
            </ac:picMkLst>
          </pc:picChg>
          <pc:cxnChg chg="mod">
            <ac:chgData name="MAZEN KHERALLAH" userId="4d8bae32aa458b2a" providerId="LiveId" clId="{1263853F-5737-4C5B-B25F-C50E934490B4}" dt="2023-11-05T13:21:57.419" v="2917" actId="208"/>
            <ac:cxnSpMkLst>
              <pc:docMk/>
              <pc:sldMasterMk cId="1740241983" sldId="2147483676"/>
              <pc:sldLayoutMk cId="2069075808" sldId="2147483683"/>
              <ac:cxnSpMk id="11" creationId="{00000000-0000-0000-0000-000000000000}"/>
            </ac:cxnSpMkLst>
          </pc:cxnChg>
        </pc:sldLayoutChg>
        <pc:sldLayoutChg chg="addSp delSp modSp mod">
          <pc:chgData name="MAZEN KHERALLAH" userId="4d8bae32aa458b2a" providerId="LiveId" clId="{1263853F-5737-4C5B-B25F-C50E934490B4}" dt="2023-11-05T13:22:11.654" v="2920" actId="2085"/>
          <pc:sldLayoutMkLst>
            <pc:docMk/>
            <pc:sldMasterMk cId="1740241983" sldId="2147483676"/>
            <pc:sldLayoutMk cId="1959251395" sldId="2147483684"/>
          </pc:sldLayoutMkLst>
          <pc:spChg chg="mod">
            <ac:chgData name="MAZEN KHERALLAH" userId="4d8bae32aa458b2a" providerId="LiveId" clId="{1263853F-5737-4C5B-B25F-C50E934490B4}" dt="2023-11-05T13:22:11.654" v="2920" actId="2085"/>
            <ac:spMkLst>
              <pc:docMk/>
              <pc:sldMasterMk cId="1740241983" sldId="2147483676"/>
              <pc:sldLayoutMk cId="1959251395" sldId="2147483684"/>
              <ac:spMk id="5" creationId="{00000000-0000-0000-0000-000000000000}"/>
            </ac:spMkLst>
          </pc:spChg>
          <pc:spChg chg="mod">
            <ac:chgData name="MAZEN KHERALLAH" userId="4d8bae32aa458b2a" providerId="LiveId" clId="{1263853F-5737-4C5B-B25F-C50E934490B4}" dt="2023-11-05T13:22:06.768" v="2919" actId="2085"/>
            <ac:spMkLst>
              <pc:docMk/>
              <pc:sldMasterMk cId="1740241983" sldId="2147483676"/>
              <pc:sldLayoutMk cId="1959251395" sldId="2147483684"/>
              <ac:spMk id="6" creationId="{00000000-0000-0000-0000-000000000000}"/>
            </ac:spMkLst>
          </pc:spChg>
          <pc:picChg chg="add mod">
            <ac:chgData name="MAZEN KHERALLAH" userId="4d8bae32aa458b2a" providerId="LiveId" clId="{1263853F-5737-4C5B-B25F-C50E934490B4}" dt="2023-11-01T14:47:03.228" v="516" actId="1076"/>
            <ac:picMkLst>
              <pc:docMk/>
              <pc:sldMasterMk cId="1740241983" sldId="2147483676"/>
              <pc:sldLayoutMk cId="1959251395" sldId="2147483684"/>
              <ac:picMk id="2" creationId="{4E23D877-7232-9656-FF0E-7F5437CF1C12}"/>
            </ac:picMkLst>
          </pc:picChg>
          <pc:picChg chg="del">
            <ac:chgData name="MAZEN KHERALLAH" userId="4d8bae32aa458b2a" providerId="LiveId" clId="{1263853F-5737-4C5B-B25F-C50E934490B4}" dt="2023-11-01T14:46:30.073" v="510" actId="478"/>
            <ac:picMkLst>
              <pc:docMk/>
              <pc:sldMasterMk cId="1740241983" sldId="2147483676"/>
              <pc:sldLayoutMk cId="1959251395" sldId="2147483684"/>
              <ac:picMk id="10" creationId="{00000000-0000-0000-0000-000000000000}"/>
            </ac:picMkLst>
          </pc:picChg>
        </pc:sldLayoutChg>
        <pc:sldLayoutChg chg="modSp mod">
          <pc:chgData name="MAZEN KHERALLAH" userId="4d8bae32aa458b2a" providerId="LiveId" clId="{1263853F-5737-4C5B-B25F-C50E934490B4}" dt="2023-11-05T13:22:22.845" v="2922" actId="2085"/>
          <pc:sldLayoutMkLst>
            <pc:docMk/>
            <pc:sldMasterMk cId="1740241983" sldId="2147483676"/>
            <pc:sldLayoutMk cId="315716566" sldId="2147483685"/>
          </pc:sldLayoutMkLst>
          <pc:spChg chg="mod">
            <ac:chgData name="MAZEN KHERALLAH" userId="4d8bae32aa458b2a" providerId="LiveId" clId="{1263853F-5737-4C5B-B25F-C50E934490B4}" dt="2023-11-04T20:43:40.789" v="2542" actId="2085"/>
            <ac:spMkLst>
              <pc:docMk/>
              <pc:sldMasterMk cId="1740241983" sldId="2147483676"/>
              <pc:sldLayoutMk cId="315716566" sldId="2147483685"/>
              <ac:spMk id="5" creationId="{00000000-0000-0000-0000-000000000000}"/>
            </ac:spMkLst>
          </pc:spChg>
          <pc:spChg chg="mod">
            <ac:chgData name="MAZEN KHERALLAH" userId="4d8bae32aa458b2a" providerId="LiveId" clId="{1263853F-5737-4C5B-B25F-C50E934490B4}" dt="2023-11-05T13:22:22.845" v="2922" actId="2085"/>
            <ac:spMkLst>
              <pc:docMk/>
              <pc:sldMasterMk cId="1740241983" sldId="2147483676"/>
              <pc:sldLayoutMk cId="315716566" sldId="2147483685"/>
              <ac:spMk id="6" creationId="{00000000-0000-0000-0000-000000000000}"/>
            </ac:spMkLst>
          </pc:spChg>
        </pc:sldLayoutChg>
        <pc:sldLayoutChg chg="delSp modSp mod">
          <pc:chgData name="MAZEN KHERALLAH" userId="4d8bae32aa458b2a" providerId="LiveId" clId="{1263853F-5737-4C5B-B25F-C50E934490B4}" dt="2023-11-04T22:58:13.555" v="2579" actId="207"/>
          <pc:sldLayoutMkLst>
            <pc:docMk/>
            <pc:sldMasterMk cId="1740241983" sldId="2147483676"/>
            <pc:sldLayoutMk cId="2799309613" sldId="2147483687"/>
          </pc:sldLayoutMkLst>
          <pc:spChg chg="mod">
            <ac:chgData name="MAZEN KHERALLAH" userId="4d8bae32aa458b2a" providerId="LiveId" clId="{1263853F-5737-4C5B-B25F-C50E934490B4}" dt="2023-11-04T22:58:06.571" v="2578" actId="207"/>
            <ac:spMkLst>
              <pc:docMk/>
              <pc:sldMasterMk cId="1740241983" sldId="2147483676"/>
              <pc:sldLayoutMk cId="2799309613" sldId="2147483687"/>
              <ac:spMk id="5" creationId="{00000000-0000-0000-0000-000000000000}"/>
            </ac:spMkLst>
          </pc:spChg>
          <pc:spChg chg="mod">
            <ac:chgData name="MAZEN KHERALLAH" userId="4d8bae32aa458b2a" providerId="LiveId" clId="{1263853F-5737-4C5B-B25F-C50E934490B4}" dt="2023-11-04T22:58:13.555" v="2579" actId="207"/>
            <ac:spMkLst>
              <pc:docMk/>
              <pc:sldMasterMk cId="1740241983" sldId="2147483676"/>
              <pc:sldLayoutMk cId="2799309613" sldId="2147483687"/>
              <ac:spMk id="6" creationId="{00000000-0000-0000-0000-000000000000}"/>
            </ac:spMkLst>
          </pc:spChg>
          <pc:spChg chg="del">
            <ac:chgData name="MAZEN KHERALLAH" userId="4d8bae32aa458b2a" providerId="LiveId" clId="{1263853F-5737-4C5B-B25F-C50E934490B4}" dt="2023-11-04T22:57:58.825" v="2577" actId="478"/>
            <ac:spMkLst>
              <pc:docMk/>
              <pc:sldMasterMk cId="1740241983" sldId="2147483676"/>
              <pc:sldLayoutMk cId="2799309613" sldId="2147483687"/>
              <ac:spMk id="13" creationId="{00000000-0000-0000-0000-000000000000}"/>
            </ac:spMkLst>
          </pc:spChg>
          <pc:picChg chg="del">
            <ac:chgData name="MAZEN KHERALLAH" userId="4d8bae32aa458b2a" providerId="LiveId" clId="{1263853F-5737-4C5B-B25F-C50E934490B4}" dt="2023-11-01T14:46:35.573" v="511" actId="478"/>
            <ac:picMkLst>
              <pc:docMk/>
              <pc:sldMasterMk cId="1740241983" sldId="2147483676"/>
              <pc:sldLayoutMk cId="2799309613" sldId="2147483687"/>
              <ac:picMk id="2" creationId="{00000000-0000-0000-0000-000000000000}"/>
            </ac:picMkLst>
          </pc:picChg>
          <pc:picChg chg="del">
            <ac:chgData name="MAZEN KHERALLAH" userId="4d8bae32aa458b2a" providerId="LiveId" clId="{1263853F-5737-4C5B-B25F-C50E934490B4}" dt="2023-11-01T14:46:38.155" v="512" actId="478"/>
            <ac:picMkLst>
              <pc:docMk/>
              <pc:sldMasterMk cId="1740241983" sldId="2147483676"/>
              <pc:sldLayoutMk cId="2799309613" sldId="2147483687"/>
              <ac:picMk id="10" creationId="{00000000-0000-0000-0000-000000000000}"/>
            </ac:picMkLst>
          </pc:picChg>
        </pc:sldLayoutChg>
        <pc:sldLayoutChg chg="del">
          <pc:chgData name="MAZEN KHERALLAH" userId="4d8bae32aa458b2a" providerId="LiveId" clId="{1263853F-5737-4C5B-B25F-C50E934490B4}" dt="2023-11-05T13:22:49.214" v="2927" actId="2696"/>
          <pc:sldLayoutMkLst>
            <pc:docMk/>
            <pc:sldMasterMk cId="1740241983" sldId="2147483676"/>
            <pc:sldLayoutMk cId="2278900104" sldId="2147483688"/>
          </pc:sldLayoutMkLst>
        </pc:sldLayoutChg>
        <pc:sldLayoutChg chg="del">
          <pc:chgData name="MAZEN KHERALLAH" userId="4d8bae32aa458b2a" providerId="LiveId" clId="{1263853F-5737-4C5B-B25F-C50E934490B4}" dt="2023-11-05T13:22:45.576" v="2926" actId="2696"/>
          <pc:sldLayoutMkLst>
            <pc:docMk/>
            <pc:sldMasterMk cId="1740241983" sldId="2147483676"/>
            <pc:sldLayoutMk cId="1170574545" sldId="2147483689"/>
          </pc:sldLayoutMkLst>
        </pc:sldLayoutChg>
        <pc:sldLayoutChg chg="del">
          <pc:chgData name="MAZEN KHERALLAH" userId="4d8bae32aa458b2a" providerId="LiveId" clId="{1263853F-5737-4C5B-B25F-C50E934490B4}" dt="2023-11-05T13:22:34.030" v="2924" actId="2696"/>
          <pc:sldLayoutMkLst>
            <pc:docMk/>
            <pc:sldMasterMk cId="1740241983" sldId="2147483676"/>
            <pc:sldLayoutMk cId="3939677603" sldId="2147483690"/>
          </pc:sldLayoutMkLst>
        </pc:sldLayoutChg>
        <pc:sldLayoutChg chg="del">
          <pc:chgData name="MAZEN KHERALLAH" userId="4d8bae32aa458b2a" providerId="LiveId" clId="{1263853F-5737-4C5B-B25F-C50E934490B4}" dt="2023-11-05T13:22:30.074" v="2923" actId="2696"/>
          <pc:sldLayoutMkLst>
            <pc:docMk/>
            <pc:sldMasterMk cId="1740241983" sldId="2147483676"/>
            <pc:sldLayoutMk cId="2556882734" sldId="2147483691"/>
          </pc:sldLayoutMkLst>
        </pc:sldLayoutChg>
        <pc:sldLayoutChg chg="del">
          <pc:chgData name="MAZEN KHERALLAH" userId="4d8bae32aa458b2a" providerId="LiveId" clId="{1263853F-5737-4C5B-B25F-C50E934490B4}" dt="2023-11-05T13:22:54.723" v="2928" actId="2696"/>
          <pc:sldLayoutMkLst>
            <pc:docMk/>
            <pc:sldMasterMk cId="1740241983" sldId="2147483676"/>
            <pc:sldLayoutMk cId="1739700937" sldId="2147483692"/>
          </pc:sldLayoutMkLst>
        </pc:sldLayoutChg>
        <pc:sldLayoutChg chg="del">
          <pc:chgData name="MAZEN KHERALLAH" userId="4d8bae32aa458b2a" providerId="LiveId" clId="{1263853F-5737-4C5B-B25F-C50E934490B4}" dt="2023-11-05T13:22:41.536" v="2925" actId="2696"/>
          <pc:sldLayoutMkLst>
            <pc:docMk/>
            <pc:sldMasterMk cId="1740241983" sldId="2147483676"/>
            <pc:sldLayoutMk cId="447174929" sldId="2147483693"/>
          </pc:sldLayoutMkLst>
        </pc:sldLayoutChg>
        <pc:sldLayoutChg chg="del">
          <pc:chgData name="MAZEN KHERALLAH" userId="4d8bae32aa458b2a" providerId="LiveId" clId="{1263853F-5737-4C5B-B25F-C50E934490B4}" dt="2023-11-05T13:23:13.674" v="2933" actId="2696"/>
          <pc:sldLayoutMkLst>
            <pc:docMk/>
            <pc:sldMasterMk cId="1740241983" sldId="2147483676"/>
            <pc:sldLayoutMk cId="2212746582" sldId="2147483694"/>
          </pc:sldLayoutMkLst>
        </pc:sldLayoutChg>
        <pc:sldLayoutChg chg="del">
          <pc:chgData name="MAZEN KHERALLAH" userId="4d8bae32aa458b2a" providerId="LiveId" clId="{1263853F-5737-4C5B-B25F-C50E934490B4}" dt="2023-11-05T13:23:04.275" v="2930" actId="2696"/>
          <pc:sldLayoutMkLst>
            <pc:docMk/>
            <pc:sldMasterMk cId="1740241983" sldId="2147483676"/>
            <pc:sldLayoutMk cId="1211072192" sldId="2147483695"/>
          </pc:sldLayoutMkLst>
        </pc:sldLayoutChg>
      </pc:sldMasterChg>
    </pc:docChg>
  </pc:docChgLst>
  <pc:docChgLst>
    <pc:chgData name="MAZEN KHERALLAH" userId="4d8bae32aa458b2a" providerId="LiveId" clId="{C46F33AD-DD5A-489E-A2D5-33B50C3C7B0D}"/>
    <pc:docChg chg="undo custSel mod addSld delSld modSld sldOrd modMainMaster">
      <pc:chgData name="MAZEN KHERALLAH" userId="4d8bae32aa458b2a" providerId="LiveId" clId="{C46F33AD-DD5A-489E-A2D5-33B50C3C7B0D}" dt="2020-01-19T17:01:02.632" v="2723"/>
      <pc:docMkLst>
        <pc:docMk/>
      </pc:docMkLst>
      <pc:sldChg chg="addSp delSp modSp">
        <pc:chgData name="MAZEN KHERALLAH" userId="4d8bae32aa458b2a" providerId="LiveId" clId="{C46F33AD-DD5A-489E-A2D5-33B50C3C7B0D}" dt="2020-01-18T19:26:40.013" v="113" actId="478"/>
        <pc:sldMkLst>
          <pc:docMk/>
          <pc:sldMk cId="583999566" sldId="320"/>
        </pc:sldMkLst>
        <pc:spChg chg="mod">
          <ac:chgData name="MAZEN KHERALLAH" userId="4d8bae32aa458b2a" providerId="LiveId" clId="{C46F33AD-DD5A-489E-A2D5-33B50C3C7B0D}" dt="2020-01-18T19:26:33.915" v="111" actId="6549"/>
          <ac:spMkLst>
            <pc:docMk/>
            <pc:sldMk cId="583999566" sldId="320"/>
            <ac:spMk id="2" creationId="{00000000-0000-0000-0000-000000000000}"/>
          </ac:spMkLst>
        </pc:spChg>
        <pc:spChg chg="del">
          <ac:chgData name="MAZEN KHERALLAH" userId="4d8bae32aa458b2a" providerId="LiveId" clId="{C46F33AD-DD5A-489E-A2D5-33B50C3C7B0D}" dt="2020-01-18T19:26:40.013" v="113" actId="478"/>
          <ac:spMkLst>
            <pc:docMk/>
            <pc:sldMk cId="583999566" sldId="320"/>
            <ac:spMk id="3" creationId="{00000000-0000-0000-0000-000000000000}"/>
          </ac:spMkLst>
        </pc:spChg>
        <pc:spChg chg="add mod">
          <ac:chgData name="MAZEN KHERALLAH" userId="4d8bae32aa458b2a" providerId="LiveId" clId="{C46F33AD-DD5A-489E-A2D5-33B50C3C7B0D}" dt="2020-01-18T19:26:40.013" v="113" actId="478"/>
          <ac:spMkLst>
            <pc:docMk/>
            <pc:sldMk cId="583999566" sldId="320"/>
            <ac:spMk id="5" creationId="{B0D7D313-7192-4E0C-A20C-8B66F5E64900}"/>
          </ac:spMkLst>
        </pc:spChg>
        <pc:picChg chg="del">
          <ac:chgData name="MAZEN KHERALLAH" userId="4d8bae32aa458b2a" providerId="LiveId" clId="{C46F33AD-DD5A-489E-A2D5-33B50C3C7B0D}" dt="2020-01-18T19:26:35.462" v="112" actId="478"/>
          <ac:picMkLst>
            <pc:docMk/>
            <pc:sldMk cId="583999566" sldId="320"/>
            <ac:picMk id="5122" creationId="{00000000-0000-0000-0000-000000000000}"/>
          </ac:picMkLst>
        </pc:picChg>
      </pc:sldChg>
      <pc:sldChg chg="addSp delSp modSp add">
        <pc:chgData name="MAZEN KHERALLAH" userId="4d8bae32aa458b2a" providerId="LiveId" clId="{C46F33AD-DD5A-489E-A2D5-33B50C3C7B0D}" dt="2020-01-18T22:14:15.623" v="1113" actId="404"/>
        <pc:sldMkLst>
          <pc:docMk/>
          <pc:sldMk cId="2606753807" sldId="321"/>
        </pc:sldMkLst>
        <pc:spChg chg="mod">
          <ac:chgData name="MAZEN KHERALLAH" userId="4d8bae32aa458b2a" providerId="LiveId" clId="{C46F33AD-DD5A-489E-A2D5-33B50C3C7B0D}" dt="2020-01-18T19:32:09.747" v="418" actId="20577"/>
          <ac:spMkLst>
            <pc:docMk/>
            <pc:sldMk cId="2606753807" sldId="321"/>
            <ac:spMk id="2" creationId="{9D794049-AC92-4A58-AE46-2506EFB78A51}"/>
          </ac:spMkLst>
        </pc:spChg>
        <pc:spChg chg="del">
          <ac:chgData name="MAZEN KHERALLAH" userId="4d8bae32aa458b2a" providerId="LiveId" clId="{C46F33AD-DD5A-489E-A2D5-33B50C3C7B0D}" dt="2020-01-18T19:27:07.931" v="115" actId="12084"/>
          <ac:spMkLst>
            <pc:docMk/>
            <pc:sldMk cId="2606753807" sldId="321"/>
            <ac:spMk id="3" creationId="{02554C0E-C308-4724-A9A1-310C79EADC73}"/>
          </ac:spMkLst>
        </pc:spChg>
        <pc:graphicFrameChg chg="add mod">
          <ac:chgData name="MAZEN KHERALLAH" userId="4d8bae32aa458b2a" providerId="LiveId" clId="{C46F33AD-DD5A-489E-A2D5-33B50C3C7B0D}" dt="2020-01-18T22:14:15.623" v="1113" actId="404"/>
          <ac:graphicFrameMkLst>
            <pc:docMk/>
            <pc:sldMk cId="2606753807" sldId="321"/>
            <ac:graphicFrameMk id="4" creationId="{2246FB0C-7F8B-473D-B3D2-8EE76630D322}"/>
          </ac:graphicFrameMkLst>
        </pc:graphicFrameChg>
      </pc:sldChg>
      <pc:sldChg chg="addSp modSp add modAnim">
        <pc:chgData name="MAZEN KHERALLAH" userId="4d8bae32aa458b2a" providerId="LiveId" clId="{C46F33AD-DD5A-489E-A2D5-33B50C3C7B0D}" dt="2020-01-18T22:10:46.911" v="1088" actId="20577"/>
        <pc:sldMkLst>
          <pc:docMk/>
          <pc:sldMk cId="368693962" sldId="322"/>
        </pc:sldMkLst>
        <pc:spChg chg="mod">
          <ac:chgData name="MAZEN KHERALLAH" userId="4d8bae32aa458b2a" providerId="LiveId" clId="{C46F33AD-DD5A-489E-A2D5-33B50C3C7B0D}" dt="2020-01-18T19:39:23.852" v="707" actId="20577"/>
          <ac:spMkLst>
            <pc:docMk/>
            <pc:sldMk cId="368693962" sldId="322"/>
            <ac:spMk id="2" creationId="{5D551786-DCF0-45F5-B593-01F3E4CB89A9}"/>
          </ac:spMkLst>
        </pc:spChg>
        <pc:spChg chg="mod">
          <ac:chgData name="MAZEN KHERALLAH" userId="4d8bae32aa458b2a" providerId="LiveId" clId="{C46F33AD-DD5A-489E-A2D5-33B50C3C7B0D}" dt="2020-01-18T22:10:46.911" v="1088" actId="20577"/>
          <ac:spMkLst>
            <pc:docMk/>
            <pc:sldMk cId="368693962" sldId="322"/>
            <ac:spMk id="3" creationId="{C16E8F47-04BB-4E03-A14E-A7B9901B4BBC}"/>
          </ac:spMkLst>
        </pc:spChg>
        <pc:picChg chg="add mod">
          <ac:chgData name="MAZEN KHERALLAH" userId="4d8bae32aa458b2a" providerId="LiveId" clId="{C46F33AD-DD5A-489E-A2D5-33B50C3C7B0D}" dt="2020-01-18T19:39:16.795" v="697" actId="1076"/>
          <ac:picMkLst>
            <pc:docMk/>
            <pc:sldMk cId="368693962" sldId="322"/>
            <ac:picMk id="1026" creationId="{F107758F-A279-48ED-B52C-032B27A23D10}"/>
          </ac:picMkLst>
        </pc:picChg>
      </pc:sldChg>
      <pc:sldChg chg="addSp delSp modSp add">
        <pc:chgData name="MAZEN KHERALLAH" userId="4d8bae32aa458b2a" providerId="LiveId" clId="{C46F33AD-DD5A-489E-A2D5-33B50C3C7B0D}" dt="2020-01-18T19:57:28.374" v="763" actId="12788"/>
        <pc:sldMkLst>
          <pc:docMk/>
          <pc:sldMk cId="1592861453" sldId="324"/>
        </pc:sldMkLst>
        <pc:spChg chg="del">
          <ac:chgData name="MAZEN KHERALLAH" userId="4d8bae32aa458b2a" providerId="LiveId" clId="{C46F33AD-DD5A-489E-A2D5-33B50C3C7B0D}" dt="2020-01-18T19:44:29.414" v="739"/>
          <ac:spMkLst>
            <pc:docMk/>
            <pc:sldMk cId="1592861453" sldId="324"/>
            <ac:spMk id="2" creationId="{7126BD9D-6C06-488B-946B-3D32374529F9}"/>
          </ac:spMkLst>
        </pc:spChg>
        <pc:spChg chg="del">
          <ac:chgData name="MAZEN KHERALLAH" userId="4d8bae32aa458b2a" providerId="LiveId" clId="{C46F33AD-DD5A-489E-A2D5-33B50C3C7B0D}" dt="2020-01-18T19:44:29.414" v="739"/>
          <ac:spMkLst>
            <pc:docMk/>
            <pc:sldMk cId="1592861453" sldId="324"/>
            <ac:spMk id="3" creationId="{6EF7007C-74BD-4F5A-A3E2-DAD17EA145CD}"/>
          </ac:spMkLst>
        </pc:spChg>
        <pc:picChg chg="add del mod modCrop">
          <ac:chgData name="MAZEN KHERALLAH" userId="4d8bae32aa458b2a" providerId="LiveId" clId="{C46F33AD-DD5A-489E-A2D5-33B50C3C7B0D}" dt="2020-01-18T19:49:41.179" v="753" actId="478"/>
          <ac:picMkLst>
            <pc:docMk/>
            <pc:sldMk cId="1592861453" sldId="324"/>
            <ac:picMk id="4" creationId="{6FEA6741-F6DD-4778-BD87-EFBD0D5ED4E1}"/>
          </ac:picMkLst>
        </pc:picChg>
        <pc:picChg chg="add mod modCrop">
          <ac:chgData name="MAZEN KHERALLAH" userId="4d8bae32aa458b2a" providerId="LiveId" clId="{C46F33AD-DD5A-489E-A2D5-33B50C3C7B0D}" dt="2020-01-18T19:57:28.374" v="763" actId="12788"/>
          <ac:picMkLst>
            <pc:docMk/>
            <pc:sldMk cId="1592861453" sldId="324"/>
            <ac:picMk id="5" creationId="{2303B7F4-A04F-404B-941F-1CB3819175CA}"/>
          </ac:picMkLst>
        </pc:picChg>
      </pc:sldChg>
      <pc:sldChg chg="add">
        <pc:chgData name="MAZEN KHERALLAH" userId="4d8bae32aa458b2a" providerId="LiveId" clId="{C46F33AD-DD5A-489E-A2D5-33B50C3C7B0D}" dt="2020-01-18T19:49:38.485" v="752"/>
        <pc:sldMkLst>
          <pc:docMk/>
          <pc:sldMk cId="3365950995" sldId="325"/>
        </pc:sldMkLst>
      </pc:sldChg>
      <pc:sldChg chg="addSp delSp modSp add ord modAnim">
        <pc:chgData name="MAZEN KHERALLAH" userId="4d8bae32aa458b2a" providerId="LiveId" clId="{C46F33AD-DD5A-489E-A2D5-33B50C3C7B0D}" dt="2020-01-18T22:24:35.943" v="1558" actId="14100"/>
        <pc:sldMkLst>
          <pc:docMk/>
          <pc:sldMk cId="3599365706" sldId="327"/>
        </pc:sldMkLst>
        <pc:spChg chg="mod">
          <ac:chgData name="MAZEN KHERALLAH" userId="4d8bae32aa458b2a" providerId="LiveId" clId="{C46F33AD-DD5A-489E-A2D5-33B50C3C7B0D}" dt="2020-01-18T22:23:34.279" v="1552" actId="20577"/>
          <ac:spMkLst>
            <pc:docMk/>
            <pc:sldMk cId="3599365706" sldId="327"/>
            <ac:spMk id="3" creationId="{C16E8F47-04BB-4E03-A14E-A7B9901B4BBC}"/>
          </ac:spMkLst>
        </pc:spChg>
        <pc:picChg chg="del">
          <ac:chgData name="MAZEN KHERALLAH" userId="4d8bae32aa458b2a" providerId="LiveId" clId="{C46F33AD-DD5A-489E-A2D5-33B50C3C7B0D}" dt="2020-01-18T22:24:12.455" v="1553" actId="478"/>
          <ac:picMkLst>
            <pc:docMk/>
            <pc:sldMk cId="3599365706" sldId="327"/>
            <ac:picMk id="1026" creationId="{F107758F-A279-48ED-B52C-032B27A23D10}"/>
          </ac:picMkLst>
        </pc:picChg>
        <pc:picChg chg="add mod">
          <ac:chgData name="MAZEN KHERALLAH" userId="4d8bae32aa458b2a" providerId="LiveId" clId="{C46F33AD-DD5A-489E-A2D5-33B50C3C7B0D}" dt="2020-01-18T22:24:35.943" v="1558" actId="14100"/>
          <ac:picMkLst>
            <pc:docMk/>
            <pc:sldMk cId="3599365706" sldId="327"/>
            <ac:picMk id="2050" creationId="{06C0BC9F-DF01-4A84-9BD7-8E1D82A28516}"/>
          </ac:picMkLst>
        </pc:picChg>
      </pc:sldChg>
      <pc:sldChg chg="addSp delSp modSp add ord modAnim">
        <pc:chgData name="MAZEN KHERALLAH" userId="4d8bae32aa458b2a" providerId="LiveId" clId="{C46F33AD-DD5A-489E-A2D5-33B50C3C7B0D}" dt="2020-01-19T16:29:49.987" v="1986"/>
        <pc:sldMkLst>
          <pc:docMk/>
          <pc:sldMk cId="514244486" sldId="328"/>
        </pc:sldMkLst>
        <pc:spChg chg="mod">
          <ac:chgData name="MAZEN KHERALLAH" userId="4d8bae32aa458b2a" providerId="LiveId" clId="{C46F33AD-DD5A-489E-A2D5-33B50C3C7B0D}" dt="2020-01-18T22:24:57.352" v="1560" actId="20577"/>
          <ac:spMkLst>
            <pc:docMk/>
            <pc:sldMk cId="514244486" sldId="328"/>
            <ac:spMk id="2" creationId="{A5ECD91F-E380-4542-BFE1-8664B2550029}"/>
          </ac:spMkLst>
        </pc:spChg>
        <pc:spChg chg="del mod">
          <ac:chgData name="MAZEN KHERALLAH" userId="4d8bae32aa458b2a" providerId="LiveId" clId="{C46F33AD-DD5A-489E-A2D5-33B50C3C7B0D}" dt="2020-01-19T16:02:24.510" v="1907" actId="12084"/>
          <ac:spMkLst>
            <pc:docMk/>
            <pc:sldMk cId="514244486" sldId="328"/>
            <ac:spMk id="3" creationId="{A9EDCB16-ECAA-4327-89CF-56F349973910}"/>
          </ac:spMkLst>
        </pc:spChg>
        <pc:graphicFrameChg chg="add mod">
          <ac:chgData name="MAZEN KHERALLAH" userId="4d8bae32aa458b2a" providerId="LiveId" clId="{C46F33AD-DD5A-489E-A2D5-33B50C3C7B0D}" dt="2020-01-19T16:26:51.103" v="1950"/>
          <ac:graphicFrameMkLst>
            <pc:docMk/>
            <pc:sldMk cId="514244486" sldId="328"/>
            <ac:graphicFrameMk id="4" creationId="{D3420EDC-8AC4-4D09-B3B5-5F81C43B6A79}"/>
          </ac:graphicFrameMkLst>
        </pc:graphicFrameChg>
      </pc:sldChg>
      <pc:sldChg chg="addSp modSp add ord">
        <pc:chgData name="MAZEN KHERALLAH" userId="4d8bae32aa458b2a" providerId="LiveId" clId="{C46F33AD-DD5A-489E-A2D5-33B50C3C7B0D}" dt="2020-01-19T15:57:00.360" v="1841"/>
        <pc:sldMkLst>
          <pc:docMk/>
          <pc:sldMk cId="1199785314" sldId="329"/>
        </pc:sldMkLst>
        <pc:picChg chg="add mod modCrop">
          <ac:chgData name="MAZEN KHERALLAH" userId="4d8bae32aa458b2a" providerId="LiveId" clId="{C46F33AD-DD5A-489E-A2D5-33B50C3C7B0D}" dt="2020-01-18T23:49:55.400" v="1649" actId="732"/>
          <ac:picMkLst>
            <pc:docMk/>
            <pc:sldMk cId="1199785314" sldId="329"/>
            <ac:picMk id="2" creationId="{C43BC62E-35BE-4F27-ABB6-1B04515F5489}"/>
          </ac:picMkLst>
        </pc:picChg>
        <pc:picChg chg="add mod">
          <ac:chgData name="MAZEN KHERALLAH" userId="4d8bae32aa458b2a" providerId="LiveId" clId="{C46F33AD-DD5A-489E-A2D5-33B50C3C7B0D}" dt="2020-01-18T23:50:02.100" v="1651"/>
          <ac:picMkLst>
            <pc:docMk/>
            <pc:sldMk cId="1199785314" sldId="329"/>
            <ac:picMk id="3" creationId="{70A99CA3-4242-4321-94AD-D0AF1932D694}"/>
          </ac:picMkLst>
        </pc:picChg>
      </pc:sldChg>
      <pc:sldChg chg="addSp delSp modSp add">
        <pc:chgData name="MAZEN KHERALLAH" userId="4d8bae32aa458b2a" providerId="LiveId" clId="{C46F33AD-DD5A-489E-A2D5-33B50C3C7B0D}" dt="2020-01-18T23:54:10.069" v="1661" actId="1076"/>
        <pc:sldMkLst>
          <pc:docMk/>
          <pc:sldMk cId="2402304341" sldId="330"/>
        </pc:sldMkLst>
        <pc:spChg chg="del">
          <ac:chgData name="MAZEN KHERALLAH" userId="4d8bae32aa458b2a" providerId="LiveId" clId="{C46F33AD-DD5A-489E-A2D5-33B50C3C7B0D}" dt="2020-01-18T23:53:11.787" v="1653"/>
          <ac:spMkLst>
            <pc:docMk/>
            <pc:sldMk cId="2402304341" sldId="330"/>
            <ac:spMk id="2" creationId="{3C9A2313-D01B-429D-8CBA-1DC9FEC0E12A}"/>
          </ac:spMkLst>
        </pc:spChg>
        <pc:spChg chg="del">
          <ac:chgData name="MAZEN KHERALLAH" userId="4d8bae32aa458b2a" providerId="LiveId" clId="{C46F33AD-DD5A-489E-A2D5-33B50C3C7B0D}" dt="2020-01-18T23:53:11.787" v="1653"/>
          <ac:spMkLst>
            <pc:docMk/>
            <pc:sldMk cId="2402304341" sldId="330"/>
            <ac:spMk id="3" creationId="{0004E497-6DD5-42B0-8A6B-4B706D897EB2}"/>
          </ac:spMkLst>
        </pc:spChg>
        <pc:picChg chg="add mod modCrop">
          <ac:chgData name="MAZEN KHERALLAH" userId="4d8bae32aa458b2a" providerId="LiveId" clId="{C46F33AD-DD5A-489E-A2D5-33B50C3C7B0D}" dt="2020-01-18T23:54:10.069" v="1661" actId="1076"/>
          <ac:picMkLst>
            <pc:docMk/>
            <pc:sldMk cId="2402304341" sldId="330"/>
            <ac:picMk id="4" creationId="{4460F52E-5765-4B17-9341-4B5C615C94FC}"/>
          </ac:picMkLst>
        </pc:picChg>
      </pc:sldChg>
      <pc:sldChg chg="addSp delSp modSp add ord modAnim modNotesTx">
        <pc:chgData name="MAZEN KHERALLAH" userId="4d8bae32aa458b2a" providerId="LiveId" clId="{C46F33AD-DD5A-489E-A2D5-33B50C3C7B0D}" dt="2020-01-19T15:59:21.281" v="1862"/>
        <pc:sldMkLst>
          <pc:docMk/>
          <pc:sldMk cId="3233318455" sldId="332"/>
        </pc:sldMkLst>
        <pc:spChg chg="add del mod">
          <ac:chgData name="MAZEN KHERALLAH" userId="4d8bae32aa458b2a" providerId="LiveId" clId="{C46F33AD-DD5A-489E-A2D5-33B50C3C7B0D}" dt="2020-01-19T01:14:00.909" v="1683"/>
          <ac:spMkLst>
            <pc:docMk/>
            <pc:sldMk cId="3233318455" sldId="332"/>
            <ac:spMk id="3" creationId="{08DB6A3C-FCC4-47E8-AA67-601EE638B7A5}"/>
          </ac:spMkLst>
        </pc:spChg>
        <pc:spChg chg="add del mod">
          <ac:chgData name="MAZEN KHERALLAH" userId="4d8bae32aa458b2a" providerId="LiveId" clId="{C46F33AD-DD5A-489E-A2D5-33B50C3C7B0D}" dt="2020-01-19T15:58:42.492" v="1852" actId="478"/>
          <ac:spMkLst>
            <pc:docMk/>
            <pc:sldMk cId="3233318455" sldId="332"/>
            <ac:spMk id="4" creationId="{4B9033BF-1D0F-43FF-BA59-DE3C19B69D14}"/>
          </ac:spMkLst>
        </pc:spChg>
        <pc:picChg chg="del mod">
          <ac:chgData name="MAZEN KHERALLAH" userId="4d8bae32aa458b2a" providerId="LiveId" clId="{C46F33AD-DD5A-489E-A2D5-33B50C3C7B0D}" dt="2020-01-19T01:13:52.069" v="1682" actId="478"/>
          <ac:picMkLst>
            <pc:docMk/>
            <pc:sldMk cId="3233318455" sldId="332"/>
            <ac:picMk id="3074" creationId="{B1CB916E-9DDA-4061-8437-6F3E1E297DA5}"/>
          </ac:picMkLst>
        </pc:picChg>
        <pc:picChg chg="add del mod">
          <ac:chgData name="MAZEN KHERALLAH" userId="4d8bae32aa458b2a" providerId="LiveId" clId="{C46F33AD-DD5A-489E-A2D5-33B50C3C7B0D}" dt="2020-01-19T15:58:42.492" v="1852" actId="478"/>
          <ac:picMkLst>
            <pc:docMk/>
            <pc:sldMk cId="3233318455" sldId="332"/>
            <ac:picMk id="4098" creationId="{FE8765FD-0C97-469D-BE4C-E4DC78A4A681}"/>
          </ac:picMkLst>
        </pc:picChg>
        <pc:picChg chg="add del mod">
          <ac:chgData name="MAZEN KHERALLAH" userId="4d8bae32aa458b2a" providerId="LiveId" clId="{C46F33AD-DD5A-489E-A2D5-33B50C3C7B0D}" dt="2020-01-19T15:58:38.507" v="1850" actId="478"/>
          <ac:picMkLst>
            <pc:docMk/>
            <pc:sldMk cId="3233318455" sldId="332"/>
            <ac:picMk id="4100" creationId="{73A755AE-D3C5-4117-A9B5-F2A62143C3E8}"/>
          </ac:picMkLst>
        </pc:picChg>
        <pc:picChg chg="add del mod">
          <ac:chgData name="MAZEN KHERALLAH" userId="4d8bae32aa458b2a" providerId="LiveId" clId="{C46F33AD-DD5A-489E-A2D5-33B50C3C7B0D}" dt="2020-01-19T15:58:36.543" v="1849" actId="478"/>
          <ac:picMkLst>
            <pc:docMk/>
            <pc:sldMk cId="3233318455" sldId="332"/>
            <ac:picMk id="4102" creationId="{4772C8ED-F2AA-4B69-A5A6-E839D3CB8853}"/>
          </ac:picMkLst>
        </pc:picChg>
        <pc:picChg chg="add del mod">
          <ac:chgData name="MAZEN KHERALLAH" userId="4d8bae32aa458b2a" providerId="LiveId" clId="{C46F33AD-DD5A-489E-A2D5-33B50C3C7B0D}" dt="2020-01-19T15:58:35.535" v="1848" actId="478"/>
          <ac:picMkLst>
            <pc:docMk/>
            <pc:sldMk cId="3233318455" sldId="332"/>
            <ac:picMk id="4104" creationId="{CD77D124-4CC5-4ECE-872C-2AE9D7549F50}"/>
          </ac:picMkLst>
        </pc:picChg>
        <pc:picChg chg="add del mod">
          <ac:chgData name="MAZEN KHERALLAH" userId="4d8bae32aa458b2a" providerId="LiveId" clId="{C46F33AD-DD5A-489E-A2D5-33B50C3C7B0D}" dt="2020-01-19T15:58:34.301" v="1847" actId="478"/>
          <ac:picMkLst>
            <pc:docMk/>
            <pc:sldMk cId="3233318455" sldId="332"/>
            <ac:picMk id="4106" creationId="{372272A5-7F68-4C21-9AD4-5AB35723CF50}"/>
          </ac:picMkLst>
        </pc:picChg>
      </pc:sldChg>
      <pc:sldChg chg="addSp delSp modSp add mod setBg">
        <pc:chgData name="MAZEN KHERALLAH" userId="4d8bae32aa458b2a" providerId="LiveId" clId="{C46F33AD-DD5A-489E-A2D5-33B50C3C7B0D}" dt="2020-01-19T15:47:17.129" v="1838" actId="20577"/>
        <pc:sldMkLst>
          <pc:docMk/>
          <pc:sldMk cId="1622974369" sldId="333"/>
        </pc:sldMkLst>
        <pc:spChg chg="del">
          <ac:chgData name="MAZEN KHERALLAH" userId="4d8bae32aa458b2a" providerId="LiveId" clId="{C46F33AD-DD5A-489E-A2D5-33B50C3C7B0D}" dt="2020-01-19T15:45:46.926" v="1784"/>
          <ac:spMkLst>
            <pc:docMk/>
            <pc:sldMk cId="1622974369" sldId="333"/>
            <ac:spMk id="2" creationId="{2D289DCF-B847-4F4A-8FAD-9AD334996C92}"/>
          </ac:spMkLst>
        </pc:spChg>
        <pc:spChg chg="del">
          <ac:chgData name="MAZEN KHERALLAH" userId="4d8bae32aa458b2a" providerId="LiveId" clId="{C46F33AD-DD5A-489E-A2D5-33B50C3C7B0D}" dt="2020-01-19T15:45:46.926" v="1784"/>
          <ac:spMkLst>
            <pc:docMk/>
            <pc:sldMk cId="1622974369" sldId="333"/>
            <ac:spMk id="3" creationId="{DD77BCAE-805E-4C1A-A5D2-EFA5672033B7}"/>
          </ac:spMkLst>
        </pc:spChg>
        <pc:spChg chg="add mod">
          <ac:chgData name="MAZEN KHERALLAH" userId="4d8bae32aa458b2a" providerId="LiveId" clId="{C46F33AD-DD5A-489E-A2D5-33B50C3C7B0D}" dt="2020-01-19T15:47:17.129" v="1838" actId="20577"/>
          <ac:spMkLst>
            <pc:docMk/>
            <pc:sldMk cId="1622974369" sldId="333"/>
            <ac:spMk id="4" creationId="{B826BA74-EB15-45A4-8B21-4292AFBCEFA6}"/>
          </ac:spMkLst>
        </pc:spChg>
        <pc:spChg chg="add del mod">
          <ac:chgData name="MAZEN KHERALLAH" userId="4d8bae32aa458b2a" providerId="LiveId" clId="{C46F33AD-DD5A-489E-A2D5-33B50C3C7B0D}" dt="2020-01-19T15:45:49.820" v="1785"/>
          <ac:spMkLst>
            <pc:docMk/>
            <pc:sldMk cId="1622974369" sldId="333"/>
            <ac:spMk id="5" creationId="{B9752E46-6954-412B-B0FE-E6A9DCC5F5F7}"/>
          </ac:spMkLst>
        </pc:spChg>
        <pc:spChg chg="add del mod ord">
          <ac:chgData name="MAZEN KHERALLAH" userId="4d8bae32aa458b2a" providerId="LiveId" clId="{C46F33AD-DD5A-489E-A2D5-33B50C3C7B0D}" dt="2020-01-19T15:46:31.651" v="1795"/>
          <ac:spMkLst>
            <pc:docMk/>
            <pc:sldMk cId="1622974369" sldId="333"/>
            <ac:spMk id="6" creationId="{C25C4F29-9AC4-424B-82B9-1AB8342802CA}"/>
          </ac:spMkLst>
        </pc:spChg>
        <pc:spChg chg="add del">
          <ac:chgData name="MAZEN KHERALLAH" userId="4d8bae32aa458b2a" providerId="LiveId" clId="{C46F33AD-DD5A-489E-A2D5-33B50C3C7B0D}" dt="2020-01-19T15:46:04.124" v="1789" actId="26606"/>
          <ac:spMkLst>
            <pc:docMk/>
            <pc:sldMk cId="1622974369" sldId="333"/>
            <ac:spMk id="71" creationId="{7D379150-F6B4-45C8-BE10-6B278AD400EB}"/>
          </ac:spMkLst>
        </pc:spChg>
        <pc:spChg chg="add del">
          <ac:chgData name="MAZEN KHERALLAH" userId="4d8bae32aa458b2a" providerId="LiveId" clId="{C46F33AD-DD5A-489E-A2D5-33B50C3C7B0D}" dt="2020-01-19T15:46:04.124" v="1789" actId="26606"/>
          <ac:spMkLst>
            <pc:docMk/>
            <pc:sldMk cId="1622974369" sldId="333"/>
            <ac:spMk id="73" creationId="{5FFCF544-A370-4A5D-A95F-CA6E0E7191E6}"/>
          </ac:spMkLst>
        </pc:spChg>
        <pc:spChg chg="add del">
          <ac:chgData name="MAZEN KHERALLAH" userId="4d8bae32aa458b2a" providerId="LiveId" clId="{C46F33AD-DD5A-489E-A2D5-33B50C3C7B0D}" dt="2020-01-19T15:46:04.124" v="1789" actId="26606"/>
          <ac:spMkLst>
            <pc:docMk/>
            <pc:sldMk cId="1622974369" sldId="333"/>
            <ac:spMk id="77" creationId="{52ABB703-2B0E-4C3B-B4A2-F3973548E561}"/>
          </ac:spMkLst>
        </pc:spChg>
        <pc:spChg chg="add del">
          <ac:chgData name="MAZEN KHERALLAH" userId="4d8bae32aa458b2a" providerId="LiveId" clId="{C46F33AD-DD5A-489E-A2D5-33B50C3C7B0D}" dt="2020-01-19T15:46:04.124" v="1789" actId="26606"/>
          <ac:spMkLst>
            <pc:docMk/>
            <pc:sldMk cId="1622974369" sldId="333"/>
            <ac:spMk id="81" creationId="{E95DA498-D9A2-4DA9-B9DA-B3776E08CF7E}"/>
          </ac:spMkLst>
        </pc:spChg>
        <pc:spChg chg="add del">
          <ac:chgData name="MAZEN KHERALLAH" userId="4d8bae32aa458b2a" providerId="LiveId" clId="{C46F33AD-DD5A-489E-A2D5-33B50C3C7B0D}" dt="2020-01-19T15:46:04.124" v="1789" actId="26606"/>
          <ac:spMkLst>
            <pc:docMk/>
            <pc:sldMk cId="1622974369" sldId="333"/>
            <ac:spMk id="83" creationId="{82A73093-4B9D-420D-B17E-52293703A1D4}"/>
          </ac:spMkLst>
        </pc:spChg>
        <pc:picChg chg="add mod">
          <ac:chgData name="MAZEN KHERALLAH" userId="4d8bae32aa458b2a" providerId="LiveId" clId="{C46F33AD-DD5A-489E-A2D5-33B50C3C7B0D}" dt="2020-01-19T15:46:48" v="1799" actId="14100"/>
          <ac:picMkLst>
            <pc:docMk/>
            <pc:sldMk cId="1622974369" sldId="333"/>
            <ac:picMk id="5122" creationId="{E8ACB52F-93D9-4A85-AFF0-7519BB896B8D}"/>
          </ac:picMkLst>
        </pc:picChg>
        <pc:picChg chg="add mod">
          <ac:chgData name="MAZEN KHERALLAH" userId="4d8bae32aa458b2a" providerId="LiveId" clId="{C46F33AD-DD5A-489E-A2D5-33B50C3C7B0D}" dt="2020-01-19T15:46:53.156" v="1800" actId="14100"/>
          <ac:picMkLst>
            <pc:docMk/>
            <pc:sldMk cId="1622974369" sldId="333"/>
            <ac:picMk id="5124" creationId="{0FC5D0B5-8794-4871-ADB7-DE8F3A4BC9F1}"/>
          </ac:picMkLst>
        </pc:picChg>
        <pc:cxnChg chg="add del">
          <ac:chgData name="MAZEN KHERALLAH" userId="4d8bae32aa458b2a" providerId="LiveId" clId="{C46F33AD-DD5A-489E-A2D5-33B50C3C7B0D}" dt="2020-01-19T15:46:04.124" v="1789" actId="26606"/>
          <ac:cxnSpMkLst>
            <pc:docMk/>
            <pc:sldMk cId="1622974369" sldId="333"/>
            <ac:cxnSpMk id="75" creationId="{6EEB3B97-A638-498B-8083-54191CE71E01}"/>
          </ac:cxnSpMkLst>
        </pc:cxnChg>
        <pc:cxnChg chg="add del">
          <ac:chgData name="MAZEN KHERALLAH" userId="4d8bae32aa458b2a" providerId="LiveId" clId="{C46F33AD-DD5A-489E-A2D5-33B50C3C7B0D}" dt="2020-01-19T15:46:04.124" v="1789" actId="26606"/>
          <ac:cxnSpMkLst>
            <pc:docMk/>
            <pc:sldMk cId="1622974369" sldId="333"/>
            <ac:cxnSpMk id="79" creationId="{9C21570E-E159-49A6-9891-FA397B7A92D3}"/>
          </ac:cxnSpMkLst>
        </pc:cxnChg>
      </pc:sldChg>
      <pc:sldChg chg="addSp delSp modSp add modAnim modNotesTx">
        <pc:chgData name="MAZEN KHERALLAH" userId="4d8bae32aa458b2a" providerId="LiveId" clId="{C46F33AD-DD5A-489E-A2D5-33B50C3C7B0D}" dt="2020-01-19T15:59:40.012" v="1865" actId="6549"/>
        <pc:sldMkLst>
          <pc:docMk/>
          <pc:sldMk cId="3463175504" sldId="334"/>
        </pc:sldMkLst>
        <pc:spChg chg="add mod">
          <ac:chgData name="MAZEN KHERALLAH" userId="4d8bae32aa458b2a" providerId="LiveId" clId="{C46F33AD-DD5A-489E-A2D5-33B50C3C7B0D}" dt="2020-01-19T15:59:02.710" v="1858" actId="478"/>
          <ac:spMkLst>
            <pc:docMk/>
            <pc:sldMk cId="3463175504" sldId="334"/>
            <ac:spMk id="3" creationId="{673A3A0D-E00E-4F37-B24A-6B5756902158}"/>
          </ac:spMkLst>
        </pc:spChg>
        <pc:picChg chg="del">
          <ac:chgData name="MAZEN KHERALLAH" userId="4d8bae32aa458b2a" providerId="LiveId" clId="{C46F33AD-DD5A-489E-A2D5-33B50C3C7B0D}" dt="2020-01-19T15:59:02.710" v="1858" actId="478"/>
          <ac:picMkLst>
            <pc:docMk/>
            <pc:sldMk cId="3463175504" sldId="334"/>
            <ac:picMk id="4098" creationId="{FE8765FD-0C97-469D-BE4C-E4DC78A4A681}"/>
          </ac:picMkLst>
        </pc:picChg>
        <pc:picChg chg="mod">
          <ac:chgData name="MAZEN KHERALLAH" userId="4d8bae32aa458b2a" providerId="LiveId" clId="{C46F33AD-DD5A-489E-A2D5-33B50C3C7B0D}" dt="2020-01-19T15:59:12.130" v="1859" actId="1076"/>
          <ac:picMkLst>
            <pc:docMk/>
            <pc:sldMk cId="3463175504" sldId="334"/>
            <ac:picMk id="4100" creationId="{73A755AE-D3C5-4117-A9B5-F2A62143C3E8}"/>
          </ac:picMkLst>
        </pc:picChg>
        <pc:picChg chg="del">
          <ac:chgData name="MAZEN KHERALLAH" userId="4d8bae32aa458b2a" providerId="LiveId" clId="{C46F33AD-DD5A-489E-A2D5-33B50C3C7B0D}" dt="2020-01-19T15:58:59.635" v="1856" actId="478"/>
          <ac:picMkLst>
            <pc:docMk/>
            <pc:sldMk cId="3463175504" sldId="334"/>
            <ac:picMk id="4102" creationId="{4772C8ED-F2AA-4B69-A5A6-E839D3CB8853}"/>
          </ac:picMkLst>
        </pc:picChg>
        <pc:picChg chg="del">
          <ac:chgData name="MAZEN KHERALLAH" userId="4d8bae32aa458b2a" providerId="LiveId" clId="{C46F33AD-DD5A-489E-A2D5-33B50C3C7B0D}" dt="2020-01-19T15:58:58.404" v="1855" actId="478"/>
          <ac:picMkLst>
            <pc:docMk/>
            <pc:sldMk cId="3463175504" sldId="334"/>
            <ac:picMk id="4104" creationId="{CD77D124-4CC5-4ECE-872C-2AE9D7549F50}"/>
          </ac:picMkLst>
        </pc:picChg>
        <pc:picChg chg="del">
          <ac:chgData name="MAZEN KHERALLAH" userId="4d8bae32aa458b2a" providerId="LiveId" clId="{C46F33AD-DD5A-489E-A2D5-33B50C3C7B0D}" dt="2020-01-19T15:58:57.559" v="1854" actId="478"/>
          <ac:picMkLst>
            <pc:docMk/>
            <pc:sldMk cId="3463175504" sldId="334"/>
            <ac:picMk id="4106" creationId="{372272A5-7F68-4C21-9AD4-5AB35723CF50}"/>
          </ac:picMkLst>
        </pc:picChg>
      </pc:sldChg>
      <pc:sldChg chg="addSp delSp modSp add modAnim modNotesTx">
        <pc:chgData name="MAZEN KHERALLAH" userId="4d8bae32aa458b2a" providerId="LiveId" clId="{C46F33AD-DD5A-489E-A2D5-33B50C3C7B0D}" dt="2020-01-19T16:00:21.102" v="1879" actId="6549"/>
        <pc:sldMkLst>
          <pc:docMk/>
          <pc:sldMk cId="3984058158" sldId="335"/>
        </pc:sldMkLst>
        <pc:spChg chg="add del mod">
          <ac:chgData name="MAZEN KHERALLAH" userId="4d8bae32aa458b2a" providerId="LiveId" clId="{C46F33AD-DD5A-489E-A2D5-33B50C3C7B0D}" dt="2020-01-19T15:59:54.701" v="1872"/>
          <ac:spMkLst>
            <pc:docMk/>
            <pc:sldMk cId="3984058158" sldId="335"/>
            <ac:spMk id="3" creationId="{7CF67362-4946-4ABF-812B-77249742C117}"/>
          </ac:spMkLst>
        </pc:spChg>
        <pc:picChg chg="add mod">
          <ac:chgData name="MAZEN KHERALLAH" userId="4d8bae32aa458b2a" providerId="LiveId" clId="{C46F33AD-DD5A-489E-A2D5-33B50C3C7B0D}" dt="2020-01-19T16:00:09.750" v="1876" actId="1076"/>
          <ac:picMkLst>
            <pc:docMk/>
            <pc:sldMk cId="3984058158" sldId="335"/>
            <ac:picMk id="9" creationId="{110B11A8-9345-43DF-884E-A58A4C6DAC58}"/>
          </ac:picMkLst>
        </pc:picChg>
        <pc:picChg chg="del">
          <ac:chgData name="MAZEN KHERALLAH" userId="4d8bae32aa458b2a" providerId="LiveId" clId="{C46F33AD-DD5A-489E-A2D5-33B50C3C7B0D}" dt="2020-01-19T15:59:49.852" v="1870" actId="478"/>
          <ac:picMkLst>
            <pc:docMk/>
            <pc:sldMk cId="3984058158" sldId="335"/>
            <ac:picMk id="4098" creationId="{FE8765FD-0C97-469D-BE4C-E4DC78A4A681}"/>
          </ac:picMkLst>
        </pc:picChg>
        <pc:picChg chg="del">
          <ac:chgData name="MAZEN KHERALLAH" userId="4d8bae32aa458b2a" providerId="LiveId" clId="{C46F33AD-DD5A-489E-A2D5-33B50C3C7B0D}" dt="2020-01-19T15:59:49.115" v="1869" actId="478"/>
          <ac:picMkLst>
            <pc:docMk/>
            <pc:sldMk cId="3984058158" sldId="335"/>
            <ac:picMk id="4100" creationId="{73A755AE-D3C5-4117-A9B5-F2A62143C3E8}"/>
          </ac:picMkLst>
        </pc:picChg>
        <pc:picChg chg="del mod">
          <ac:chgData name="MAZEN KHERALLAH" userId="4d8bae32aa458b2a" providerId="LiveId" clId="{C46F33AD-DD5A-489E-A2D5-33B50C3C7B0D}" dt="2020-01-19T15:59:52.580" v="1871"/>
          <ac:picMkLst>
            <pc:docMk/>
            <pc:sldMk cId="3984058158" sldId="335"/>
            <ac:picMk id="4102" creationId="{4772C8ED-F2AA-4B69-A5A6-E839D3CB8853}"/>
          </ac:picMkLst>
        </pc:picChg>
        <pc:picChg chg="del">
          <ac:chgData name="MAZEN KHERALLAH" userId="4d8bae32aa458b2a" providerId="LiveId" clId="{C46F33AD-DD5A-489E-A2D5-33B50C3C7B0D}" dt="2020-01-19T15:59:46.607" v="1867" actId="478"/>
          <ac:picMkLst>
            <pc:docMk/>
            <pc:sldMk cId="3984058158" sldId="335"/>
            <ac:picMk id="4104" creationId="{CD77D124-4CC5-4ECE-872C-2AE9D7549F50}"/>
          </ac:picMkLst>
        </pc:picChg>
        <pc:picChg chg="del">
          <ac:chgData name="MAZEN KHERALLAH" userId="4d8bae32aa458b2a" providerId="LiveId" clId="{C46F33AD-DD5A-489E-A2D5-33B50C3C7B0D}" dt="2020-01-19T15:59:45.900" v="1866" actId="478"/>
          <ac:picMkLst>
            <pc:docMk/>
            <pc:sldMk cId="3984058158" sldId="335"/>
            <ac:picMk id="4106" creationId="{372272A5-7F68-4C21-9AD4-5AB35723CF50}"/>
          </ac:picMkLst>
        </pc:picChg>
      </pc:sldChg>
      <pc:sldChg chg="addSp delSp modSp add modAnim modNotesTx">
        <pc:chgData name="MAZEN KHERALLAH" userId="4d8bae32aa458b2a" providerId="LiveId" clId="{C46F33AD-DD5A-489E-A2D5-33B50C3C7B0D}" dt="2020-01-19T16:00:50.878" v="1894" actId="6549"/>
        <pc:sldMkLst>
          <pc:docMk/>
          <pc:sldMk cId="4221312966" sldId="336"/>
        </pc:sldMkLst>
        <pc:spChg chg="add mod">
          <ac:chgData name="MAZEN KHERALLAH" userId="4d8bae32aa458b2a" providerId="LiveId" clId="{C46F33AD-DD5A-489E-A2D5-33B50C3C7B0D}" dt="2020-01-19T16:00:31.411" v="1884" actId="478"/>
          <ac:spMkLst>
            <pc:docMk/>
            <pc:sldMk cId="4221312966" sldId="336"/>
            <ac:spMk id="3" creationId="{E0C5FDFA-EE2B-4E6D-97F6-A3EBC948E49E}"/>
          </ac:spMkLst>
        </pc:spChg>
        <pc:picChg chg="del">
          <ac:chgData name="MAZEN KHERALLAH" userId="4d8bae32aa458b2a" providerId="LiveId" clId="{C46F33AD-DD5A-489E-A2D5-33B50C3C7B0D}" dt="2020-01-19T16:00:31.411" v="1884" actId="478"/>
          <ac:picMkLst>
            <pc:docMk/>
            <pc:sldMk cId="4221312966" sldId="336"/>
            <ac:picMk id="4098" creationId="{FE8765FD-0C97-469D-BE4C-E4DC78A4A681}"/>
          </ac:picMkLst>
        </pc:picChg>
        <pc:picChg chg="del">
          <ac:chgData name="MAZEN KHERALLAH" userId="4d8bae32aa458b2a" providerId="LiveId" clId="{C46F33AD-DD5A-489E-A2D5-33B50C3C7B0D}" dt="2020-01-19T16:00:30.554" v="1883" actId="478"/>
          <ac:picMkLst>
            <pc:docMk/>
            <pc:sldMk cId="4221312966" sldId="336"/>
            <ac:picMk id="4100" creationId="{73A755AE-D3C5-4117-A9B5-F2A62143C3E8}"/>
          </ac:picMkLst>
        </pc:picChg>
        <pc:picChg chg="del">
          <ac:chgData name="MAZEN KHERALLAH" userId="4d8bae32aa458b2a" providerId="LiveId" clId="{C46F33AD-DD5A-489E-A2D5-33B50C3C7B0D}" dt="2020-01-19T16:00:29.693" v="1882" actId="478"/>
          <ac:picMkLst>
            <pc:docMk/>
            <pc:sldMk cId="4221312966" sldId="336"/>
            <ac:picMk id="4102" creationId="{4772C8ED-F2AA-4B69-A5A6-E839D3CB8853}"/>
          </ac:picMkLst>
        </pc:picChg>
        <pc:picChg chg="mod">
          <ac:chgData name="MAZEN KHERALLAH" userId="4d8bae32aa458b2a" providerId="LiveId" clId="{C46F33AD-DD5A-489E-A2D5-33B50C3C7B0D}" dt="2020-01-19T16:00:39.495" v="1890" actId="1036"/>
          <ac:picMkLst>
            <pc:docMk/>
            <pc:sldMk cId="4221312966" sldId="336"/>
            <ac:picMk id="4104" creationId="{CD77D124-4CC5-4ECE-872C-2AE9D7549F50}"/>
          </ac:picMkLst>
        </pc:picChg>
        <pc:picChg chg="del">
          <ac:chgData name="MAZEN KHERALLAH" userId="4d8bae32aa458b2a" providerId="LiveId" clId="{C46F33AD-DD5A-489E-A2D5-33B50C3C7B0D}" dt="2020-01-19T16:00:26.631" v="1880" actId="478"/>
          <ac:picMkLst>
            <pc:docMk/>
            <pc:sldMk cId="4221312966" sldId="336"/>
            <ac:picMk id="4106" creationId="{372272A5-7F68-4C21-9AD4-5AB35723CF50}"/>
          </ac:picMkLst>
        </pc:picChg>
      </pc:sldChg>
      <pc:sldChg chg="addSp delSp modSp add modAnim modNotesTx">
        <pc:chgData name="MAZEN KHERALLAH" userId="4d8bae32aa458b2a" providerId="LiveId" clId="{C46F33AD-DD5A-489E-A2D5-33B50C3C7B0D}" dt="2020-01-19T16:01:24.663" v="1906" actId="6549"/>
        <pc:sldMkLst>
          <pc:docMk/>
          <pc:sldMk cId="2674060188" sldId="337"/>
        </pc:sldMkLst>
        <pc:spChg chg="add del mod">
          <ac:chgData name="MAZEN KHERALLAH" userId="4d8bae32aa458b2a" providerId="LiveId" clId="{C46F33AD-DD5A-489E-A2D5-33B50C3C7B0D}" dt="2020-01-19T16:01:08.366" v="1901"/>
          <ac:spMkLst>
            <pc:docMk/>
            <pc:sldMk cId="2674060188" sldId="337"/>
            <ac:spMk id="3" creationId="{E25C477F-74B5-4276-BC3A-5205D37492F2}"/>
          </ac:spMkLst>
        </pc:spChg>
        <pc:picChg chg="add mod">
          <ac:chgData name="MAZEN KHERALLAH" userId="4d8bae32aa458b2a" providerId="LiveId" clId="{C46F33AD-DD5A-489E-A2D5-33B50C3C7B0D}" dt="2020-01-19T16:01:14.751" v="1903" actId="1076"/>
          <ac:picMkLst>
            <pc:docMk/>
            <pc:sldMk cId="2674060188" sldId="337"/>
            <ac:picMk id="9" creationId="{B3C5D08C-F312-4B30-B830-2704691A64DA}"/>
          </ac:picMkLst>
        </pc:picChg>
        <pc:picChg chg="del">
          <ac:chgData name="MAZEN KHERALLAH" userId="4d8bae32aa458b2a" providerId="LiveId" clId="{C46F33AD-DD5A-489E-A2D5-33B50C3C7B0D}" dt="2020-01-19T16:01:04.490" v="1899" actId="478"/>
          <ac:picMkLst>
            <pc:docMk/>
            <pc:sldMk cId="2674060188" sldId="337"/>
            <ac:picMk id="4098" creationId="{FE8765FD-0C97-469D-BE4C-E4DC78A4A681}"/>
          </ac:picMkLst>
        </pc:picChg>
        <pc:picChg chg="del">
          <ac:chgData name="MAZEN KHERALLAH" userId="4d8bae32aa458b2a" providerId="LiveId" clId="{C46F33AD-DD5A-489E-A2D5-33B50C3C7B0D}" dt="2020-01-19T16:01:03.825" v="1898" actId="478"/>
          <ac:picMkLst>
            <pc:docMk/>
            <pc:sldMk cId="2674060188" sldId="337"/>
            <ac:picMk id="4100" creationId="{73A755AE-D3C5-4117-A9B5-F2A62143C3E8}"/>
          </ac:picMkLst>
        </pc:picChg>
        <pc:picChg chg="del">
          <ac:chgData name="MAZEN KHERALLAH" userId="4d8bae32aa458b2a" providerId="LiveId" clId="{C46F33AD-DD5A-489E-A2D5-33B50C3C7B0D}" dt="2020-01-19T16:01:03.234" v="1897" actId="478"/>
          <ac:picMkLst>
            <pc:docMk/>
            <pc:sldMk cId="2674060188" sldId="337"/>
            <ac:picMk id="4102" creationId="{4772C8ED-F2AA-4B69-A5A6-E839D3CB8853}"/>
          </ac:picMkLst>
        </pc:picChg>
        <pc:picChg chg="del">
          <ac:chgData name="MAZEN KHERALLAH" userId="4d8bae32aa458b2a" providerId="LiveId" clId="{C46F33AD-DD5A-489E-A2D5-33B50C3C7B0D}" dt="2020-01-19T16:01:01.937" v="1896" actId="478"/>
          <ac:picMkLst>
            <pc:docMk/>
            <pc:sldMk cId="2674060188" sldId="337"/>
            <ac:picMk id="4104" creationId="{CD77D124-4CC5-4ECE-872C-2AE9D7549F50}"/>
          </ac:picMkLst>
        </pc:picChg>
        <pc:picChg chg="del mod">
          <ac:chgData name="MAZEN KHERALLAH" userId="4d8bae32aa458b2a" providerId="LiveId" clId="{C46F33AD-DD5A-489E-A2D5-33B50C3C7B0D}" dt="2020-01-19T16:01:06.373" v="1900"/>
          <ac:picMkLst>
            <pc:docMk/>
            <pc:sldMk cId="2674060188" sldId="337"/>
            <ac:picMk id="4106" creationId="{372272A5-7F68-4C21-9AD4-5AB35723CF50}"/>
          </ac:picMkLst>
        </pc:picChg>
      </pc:sldChg>
      <pc:sldChg chg="modSp add ord modAnim">
        <pc:chgData name="MAZEN KHERALLAH" userId="4d8bae32aa458b2a" providerId="LiveId" clId="{C46F33AD-DD5A-489E-A2D5-33B50C3C7B0D}" dt="2020-01-19T16:30:56.862" v="2015"/>
        <pc:sldMkLst>
          <pc:docMk/>
          <pc:sldMk cId="1329394183" sldId="338"/>
        </pc:sldMkLst>
        <pc:graphicFrameChg chg="mod">
          <ac:chgData name="MAZEN KHERALLAH" userId="4d8bae32aa458b2a" providerId="LiveId" clId="{C46F33AD-DD5A-489E-A2D5-33B50C3C7B0D}" dt="2020-01-19T16:30:04.532" v="1989" actId="478"/>
          <ac:graphicFrameMkLst>
            <pc:docMk/>
            <pc:sldMk cId="1329394183" sldId="338"/>
            <ac:graphicFrameMk id="4" creationId="{D3420EDC-8AC4-4D09-B3B5-5F81C43B6A79}"/>
          </ac:graphicFrameMkLst>
        </pc:graphicFrameChg>
      </pc:sldChg>
      <pc:sldChg chg="modSp add modAnim">
        <pc:chgData name="MAZEN KHERALLAH" userId="4d8bae32aa458b2a" providerId="LiveId" clId="{C46F33AD-DD5A-489E-A2D5-33B50C3C7B0D}" dt="2020-01-19T16:37:08.387" v="2300"/>
        <pc:sldMkLst>
          <pc:docMk/>
          <pc:sldMk cId="968044233" sldId="339"/>
        </pc:sldMkLst>
        <pc:spChg chg="mod">
          <ac:chgData name="MAZEN KHERALLAH" userId="4d8bae32aa458b2a" providerId="LiveId" clId="{C46F33AD-DD5A-489E-A2D5-33B50C3C7B0D}" dt="2020-01-19T16:31:47.784" v="2040" actId="313"/>
          <ac:spMkLst>
            <pc:docMk/>
            <pc:sldMk cId="968044233" sldId="339"/>
            <ac:spMk id="2" creationId="{A5ECD91F-E380-4542-BFE1-8664B2550029}"/>
          </ac:spMkLst>
        </pc:spChg>
        <pc:graphicFrameChg chg="mod">
          <ac:chgData name="MAZEN KHERALLAH" userId="4d8bae32aa458b2a" providerId="LiveId" clId="{C46F33AD-DD5A-489E-A2D5-33B50C3C7B0D}" dt="2020-01-19T16:35:57.519" v="2286"/>
          <ac:graphicFrameMkLst>
            <pc:docMk/>
            <pc:sldMk cId="968044233" sldId="339"/>
            <ac:graphicFrameMk id="4" creationId="{D3420EDC-8AC4-4D09-B3B5-5F81C43B6A79}"/>
          </ac:graphicFrameMkLst>
        </pc:graphicFrameChg>
      </pc:sldChg>
      <pc:sldChg chg="modSp add ord modAnim">
        <pc:chgData name="MAZEN KHERALLAH" userId="4d8bae32aa458b2a" providerId="LiveId" clId="{C46F33AD-DD5A-489E-A2D5-33B50C3C7B0D}" dt="2020-01-19T16:47:27.056" v="2403"/>
        <pc:sldMkLst>
          <pc:docMk/>
          <pc:sldMk cId="1148806497" sldId="340"/>
        </pc:sldMkLst>
        <pc:graphicFrameChg chg="mod">
          <ac:chgData name="MAZEN KHERALLAH" userId="4d8bae32aa458b2a" providerId="LiveId" clId="{C46F33AD-DD5A-489E-A2D5-33B50C3C7B0D}" dt="2020-01-19T16:46:20.941" v="2390"/>
          <ac:graphicFrameMkLst>
            <pc:docMk/>
            <pc:sldMk cId="1148806497" sldId="340"/>
            <ac:graphicFrameMk id="4" creationId="{D3420EDC-8AC4-4D09-B3B5-5F81C43B6A79}"/>
          </ac:graphicFrameMkLst>
        </pc:graphicFrameChg>
      </pc:sldChg>
      <pc:sldChg chg="modSp add ord modAnim">
        <pc:chgData name="MAZEN KHERALLAH" userId="4d8bae32aa458b2a" providerId="LiveId" clId="{C46F33AD-DD5A-489E-A2D5-33B50C3C7B0D}" dt="2020-01-19T16:49:46.338" v="2432"/>
        <pc:sldMkLst>
          <pc:docMk/>
          <pc:sldMk cId="575247708" sldId="341"/>
        </pc:sldMkLst>
        <pc:graphicFrameChg chg="mod">
          <ac:chgData name="MAZEN KHERALLAH" userId="4d8bae32aa458b2a" providerId="LiveId" clId="{C46F33AD-DD5A-489E-A2D5-33B50C3C7B0D}" dt="2020-01-19T16:49:21.699" v="2424" actId="20577"/>
          <ac:graphicFrameMkLst>
            <pc:docMk/>
            <pc:sldMk cId="575247708" sldId="341"/>
            <ac:graphicFrameMk id="4" creationId="{D3420EDC-8AC4-4D09-B3B5-5F81C43B6A79}"/>
          </ac:graphicFrameMkLst>
        </pc:graphicFrameChg>
      </pc:sldChg>
      <pc:sldChg chg="modSp add ord modAnim">
        <pc:chgData name="MAZEN KHERALLAH" userId="4d8bae32aa458b2a" providerId="LiveId" clId="{C46F33AD-DD5A-489E-A2D5-33B50C3C7B0D}" dt="2020-01-19T17:01:02.632" v="2723"/>
        <pc:sldMkLst>
          <pc:docMk/>
          <pc:sldMk cId="553840180" sldId="342"/>
        </pc:sldMkLst>
        <pc:graphicFrameChg chg="mod">
          <ac:chgData name="MAZEN KHERALLAH" userId="4d8bae32aa458b2a" providerId="LiveId" clId="{C46F33AD-DD5A-489E-A2D5-33B50C3C7B0D}" dt="2020-01-19T16:51:35.825" v="2451" actId="20577"/>
          <ac:graphicFrameMkLst>
            <pc:docMk/>
            <pc:sldMk cId="553840180" sldId="342"/>
            <ac:graphicFrameMk id="4" creationId="{D3420EDC-8AC4-4D09-B3B5-5F81C43B6A79}"/>
          </ac:graphicFrameMkLst>
        </pc:graphicFrameChg>
      </pc:sldChg>
      <pc:sldChg chg="modSp add ord modAnim">
        <pc:chgData name="MAZEN KHERALLAH" userId="4d8bae32aa458b2a" providerId="LiveId" clId="{C46F33AD-DD5A-489E-A2D5-33B50C3C7B0D}" dt="2020-01-19T16:59:54.372" v="2710"/>
        <pc:sldMkLst>
          <pc:docMk/>
          <pc:sldMk cId="3787456808" sldId="343"/>
        </pc:sldMkLst>
        <pc:spChg chg="mod">
          <ac:chgData name="MAZEN KHERALLAH" userId="4d8bae32aa458b2a" providerId="LiveId" clId="{C46F33AD-DD5A-489E-A2D5-33B50C3C7B0D}" dt="2020-01-19T16:59:07.618" v="2699" actId="20577"/>
          <ac:spMkLst>
            <pc:docMk/>
            <pc:sldMk cId="3787456808" sldId="343"/>
            <ac:spMk id="2" creationId="{A5ECD91F-E380-4542-BFE1-8664B2550029}"/>
          </ac:spMkLst>
        </pc:spChg>
        <pc:graphicFrameChg chg="mod">
          <ac:chgData name="MAZEN KHERALLAH" userId="4d8bae32aa458b2a" providerId="LiveId" clId="{C46F33AD-DD5A-489E-A2D5-33B50C3C7B0D}" dt="2020-01-19T16:58:24.695" v="2668"/>
          <ac:graphicFrameMkLst>
            <pc:docMk/>
            <pc:sldMk cId="3787456808" sldId="343"/>
            <ac:graphicFrameMk id="4" creationId="{D3420EDC-8AC4-4D09-B3B5-5F81C43B6A79}"/>
          </ac:graphicFrameMkLst>
        </pc:graphicFrameChg>
      </pc:sldChg>
      <pc:sldMasterChg chg="addSp delSp modSp modSldLayout">
        <pc:chgData name="MAZEN KHERALLAH" userId="4d8bae32aa458b2a" providerId="LiveId" clId="{C46F33AD-DD5A-489E-A2D5-33B50C3C7B0D}" dt="2020-01-18T23:12:11.153" v="1639" actId="1036"/>
        <pc:sldMasterMkLst>
          <pc:docMk/>
          <pc:sldMasterMk cId="1740241983" sldId="2147483676"/>
        </pc:sldMasterMkLst>
        <pc:picChg chg="del">
          <ac:chgData name="MAZEN KHERALLAH" userId="4d8bae32aa458b2a" providerId="LiveId" clId="{C46F33AD-DD5A-489E-A2D5-33B50C3C7B0D}" dt="2020-01-18T23:11:46.905" v="1623" actId="478"/>
          <ac:picMkLst>
            <pc:docMk/>
            <pc:sldMasterMk cId="1740241983" sldId="2147483676"/>
            <ac:picMk id="8" creationId="{00000000-0000-0000-0000-000000000000}"/>
          </ac:picMkLst>
        </pc:picChg>
        <pc:picChg chg="add mod">
          <ac:chgData name="MAZEN KHERALLAH" userId="4d8bae32aa458b2a" providerId="LiveId" clId="{C46F33AD-DD5A-489E-A2D5-33B50C3C7B0D}" dt="2020-01-18T23:12:11.153" v="1639" actId="1036"/>
          <ac:picMkLst>
            <pc:docMk/>
            <pc:sldMasterMk cId="1740241983" sldId="2147483676"/>
            <ac:picMk id="11" creationId="{9EC50222-3150-4106-BC3E-41015B8D230B}"/>
          </ac:picMkLst>
        </pc:picChg>
        <pc:sldLayoutChg chg="addSp delSp modSp">
          <pc:chgData name="MAZEN KHERALLAH" userId="4d8bae32aa458b2a" providerId="LiveId" clId="{C46F33AD-DD5A-489E-A2D5-33B50C3C7B0D}" dt="2020-01-18T19:26:11.622" v="58" actId="16037"/>
          <pc:sldLayoutMkLst>
            <pc:docMk/>
            <pc:sldMasterMk cId="1740241983" sldId="2147483676"/>
            <pc:sldLayoutMk cId="1885307146" sldId="2147483677"/>
          </pc:sldLayoutMkLst>
          <pc:picChg chg="add del mod">
            <ac:chgData name="MAZEN KHERALLAH" userId="4d8bae32aa458b2a" providerId="LiveId" clId="{C46F33AD-DD5A-489E-A2D5-33B50C3C7B0D}" dt="2020-01-18T19:25:27.428" v="55" actId="478"/>
            <ac:picMkLst>
              <pc:docMk/>
              <pc:sldMasterMk cId="1740241983" sldId="2147483676"/>
              <pc:sldLayoutMk cId="1885307146" sldId="2147483677"/>
              <ac:picMk id="8" creationId="{7D051113-1305-40F0-AC2F-765A5CE80D3E}"/>
            </ac:picMkLst>
          </pc:picChg>
          <pc:picChg chg="del">
            <ac:chgData name="MAZEN KHERALLAH" userId="4d8bae32aa458b2a" providerId="LiveId" clId="{C46F33AD-DD5A-489E-A2D5-33B50C3C7B0D}" dt="2020-01-18T19:21:31.567" v="50" actId="478"/>
            <ac:picMkLst>
              <pc:docMk/>
              <pc:sldMasterMk cId="1740241983" sldId="2147483676"/>
              <pc:sldLayoutMk cId="1885307146" sldId="2147483677"/>
              <ac:picMk id="11" creationId="{00000000-0000-0000-0000-000000000000}"/>
            </ac:picMkLst>
          </pc:picChg>
          <pc:picChg chg="del">
            <ac:chgData name="MAZEN KHERALLAH" userId="4d8bae32aa458b2a" providerId="LiveId" clId="{C46F33AD-DD5A-489E-A2D5-33B50C3C7B0D}" dt="2020-01-18T19:21:29.601" v="49" actId="478"/>
            <ac:picMkLst>
              <pc:docMk/>
              <pc:sldMasterMk cId="1740241983" sldId="2147483676"/>
              <pc:sldLayoutMk cId="1885307146" sldId="2147483677"/>
              <ac:picMk id="12" creationId="{00000000-0000-0000-0000-000000000000}"/>
            </ac:picMkLst>
          </pc:picChg>
          <pc:picChg chg="add mod">
            <ac:chgData name="MAZEN KHERALLAH" userId="4d8bae32aa458b2a" providerId="LiveId" clId="{C46F33AD-DD5A-489E-A2D5-33B50C3C7B0D}" dt="2020-01-18T19:26:11.622" v="58" actId="16037"/>
            <ac:picMkLst>
              <pc:docMk/>
              <pc:sldMasterMk cId="1740241983" sldId="2147483676"/>
              <pc:sldLayoutMk cId="1885307146" sldId="2147483677"/>
              <ac:picMk id="16" creationId="{5232A36A-877C-4117-969C-D8A24422C01B}"/>
            </ac:picMkLst>
          </pc:picChg>
        </pc:sldLayoutChg>
      </pc:sldMasterChg>
    </pc:docChg>
  </pc:docChgLst>
  <pc:docChgLst>
    <pc:chgData name="MAZEN KHERALLAH" userId="4d8bae32aa458b2a" providerId="LiveId" clId="{BF6A0E60-A456-4FD2-8E5A-35BA6E159C83}"/>
    <pc:docChg chg="custSel mod addSld delSld modSld sldOrd">
      <pc:chgData name="MAZEN KHERALLAH" userId="4d8bae32aa458b2a" providerId="LiveId" clId="{BF6A0E60-A456-4FD2-8E5A-35BA6E159C83}" dt="2020-02-03T00:54:18.086" v="2483" actId="20577"/>
      <pc:docMkLst>
        <pc:docMk/>
      </pc:docMkLst>
      <pc:sldChg chg="modSp del">
        <pc:chgData name="MAZEN KHERALLAH" userId="4d8bae32aa458b2a" providerId="LiveId" clId="{BF6A0E60-A456-4FD2-8E5A-35BA6E159C83}" dt="2020-02-03T00:36:58.894" v="2371" actId="2696"/>
        <pc:sldMkLst>
          <pc:docMk/>
          <pc:sldMk cId="2606753807" sldId="321"/>
        </pc:sldMkLst>
        <pc:graphicFrameChg chg="mod">
          <ac:chgData name="MAZEN KHERALLAH" userId="4d8bae32aa458b2a" providerId="LiveId" clId="{BF6A0E60-A456-4FD2-8E5A-35BA6E159C83}" dt="2020-01-27T03:09:28.060" v="1018" actId="313"/>
          <ac:graphicFrameMkLst>
            <pc:docMk/>
            <pc:sldMk cId="2606753807" sldId="321"/>
            <ac:graphicFrameMk id="4" creationId="{2246FB0C-7F8B-473D-B3D2-8EE76630D322}"/>
          </ac:graphicFrameMkLst>
        </pc:graphicFrameChg>
      </pc:sldChg>
      <pc:sldChg chg="addSp delSp modSp add">
        <pc:chgData name="MAZEN KHERALLAH" userId="4d8bae32aa458b2a" providerId="LiveId" clId="{BF6A0E60-A456-4FD2-8E5A-35BA6E159C83}" dt="2020-01-23T03:16:51.719" v="187" actId="5793"/>
        <pc:sldMkLst>
          <pc:docMk/>
          <pc:sldMk cId="9064425" sldId="344"/>
        </pc:sldMkLst>
        <pc:spChg chg="add mod">
          <ac:chgData name="MAZEN KHERALLAH" userId="4d8bae32aa458b2a" providerId="LiveId" clId="{BF6A0E60-A456-4FD2-8E5A-35BA6E159C83}" dt="2020-01-23T03:12:18.384" v="156" actId="20577"/>
          <ac:spMkLst>
            <pc:docMk/>
            <pc:sldMk cId="9064425" sldId="344"/>
            <ac:spMk id="2" creationId="{2FB81979-0335-41F9-80F8-1629B775518D}"/>
          </ac:spMkLst>
        </pc:spChg>
        <pc:spChg chg="add del mod">
          <ac:chgData name="MAZEN KHERALLAH" userId="4d8bae32aa458b2a" providerId="LiveId" clId="{BF6A0E60-A456-4FD2-8E5A-35BA6E159C83}" dt="2020-01-23T01:19:27.103" v="2"/>
          <ac:spMkLst>
            <pc:docMk/>
            <pc:sldMk cId="9064425" sldId="344"/>
            <ac:spMk id="3" creationId="{EEF5DAEF-2894-4D0E-94C0-DD1B62CD2AC3}"/>
          </ac:spMkLst>
        </pc:spChg>
        <pc:spChg chg="add mod">
          <ac:chgData name="MAZEN KHERALLAH" userId="4d8bae32aa458b2a" providerId="LiveId" clId="{BF6A0E60-A456-4FD2-8E5A-35BA6E159C83}" dt="2020-01-23T03:16:51.719" v="187" actId="5793"/>
          <ac:spMkLst>
            <pc:docMk/>
            <pc:sldMk cId="9064425" sldId="344"/>
            <ac:spMk id="4" creationId="{BB8DB1F4-88E5-454E-B9F3-6458B8C94B5D}"/>
          </ac:spMkLst>
        </pc:spChg>
        <pc:picChg chg="add mod">
          <ac:chgData name="MAZEN KHERALLAH" userId="4d8bae32aa458b2a" providerId="LiveId" clId="{BF6A0E60-A456-4FD2-8E5A-35BA6E159C83}" dt="2020-01-23T03:10:35.604" v="6" actId="1076"/>
          <ac:picMkLst>
            <pc:docMk/>
            <pc:sldMk cId="9064425" sldId="344"/>
            <ac:picMk id="1026" creationId="{67EB321E-AAC2-4A50-AF2B-98D4DE11A793}"/>
          </ac:picMkLst>
        </pc:picChg>
      </pc:sldChg>
      <pc:sldChg chg="addSp delSp modSp add ord modAnim">
        <pc:chgData name="MAZEN KHERALLAH" userId="4d8bae32aa458b2a" providerId="LiveId" clId="{BF6A0E60-A456-4FD2-8E5A-35BA6E159C83}" dt="2020-01-23T03:26:28.193" v="625"/>
        <pc:sldMkLst>
          <pc:docMk/>
          <pc:sldMk cId="3720639982" sldId="345"/>
        </pc:sldMkLst>
        <pc:spChg chg="mod">
          <ac:chgData name="MAZEN KHERALLAH" userId="4d8bae32aa458b2a" providerId="LiveId" clId="{BF6A0E60-A456-4FD2-8E5A-35BA6E159C83}" dt="2020-01-23T03:22:15.236" v="323" actId="20577"/>
          <ac:spMkLst>
            <pc:docMk/>
            <pc:sldMk cId="3720639982" sldId="345"/>
            <ac:spMk id="2" creationId="{012F8443-C148-449D-B86E-2EEFCAD7F415}"/>
          </ac:spMkLst>
        </pc:spChg>
        <pc:spChg chg="del">
          <ac:chgData name="MAZEN KHERALLAH" userId="4d8bae32aa458b2a" providerId="LiveId" clId="{BF6A0E60-A456-4FD2-8E5A-35BA6E159C83}" dt="2020-01-23T03:21:46.393" v="311"/>
          <ac:spMkLst>
            <pc:docMk/>
            <pc:sldMk cId="3720639982" sldId="345"/>
            <ac:spMk id="3" creationId="{3B3BCB0A-BF63-427A-BB45-C1FAB9A461BA}"/>
          </ac:spMkLst>
        </pc:spChg>
        <pc:spChg chg="add mod">
          <ac:chgData name="MAZEN KHERALLAH" userId="4d8bae32aa458b2a" providerId="LiveId" clId="{BF6A0E60-A456-4FD2-8E5A-35BA6E159C83}" dt="2020-01-23T03:25:20.531" v="619" actId="313"/>
          <ac:spMkLst>
            <pc:docMk/>
            <pc:sldMk cId="3720639982" sldId="345"/>
            <ac:spMk id="5" creationId="{88A39649-1CC9-4808-98B8-D34C7CEEE3D5}"/>
          </ac:spMkLst>
        </pc:spChg>
        <pc:picChg chg="add mod">
          <ac:chgData name="MAZEN KHERALLAH" userId="4d8bae32aa458b2a" providerId="LiveId" clId="{BF6A0E60-A456-4FD2-8E5A-35BA6E159C83}" dt="2020-01-23T03:25:38.745" v="620" actId="170"/>
          <ac:picMkLst>
            <pc:docMk/>
            <pc:sldMk cId="3720639982" sldId="345"/>
            <ac:picMk id="2050" creationId="{DA3A4FAD-611E-41E7-A533-287862F4139F}"/>
          </ac:picMkLst>
        </pc:picChg>
      </pc:sldChg>
      <pc:sldChg chg="modSp add ord modAnim">
        <pc:chgData name="MAZEN KHERALLAH" userId="4d8bae32aa458b2a" providerId="LiveId" clId="{BF6A0E60-A456-4FD2-8E5A-35BA6E159C83}" dt="2020-02-03T00:43:40.240" v="2388"/>
        <pc:sldMkLst>
          <pc:docMk/>
          <pc:sldMk cId="4121035485" sldId="346"/>
        </pc:sldMkLst>
        <pc:spChg chg="mod">
          <ac:chgData name="MAZEN KHERALLAH" userId="4d8bae32aa458b2a" providerId="LiveId" clId="{BF6A0E60-A456-4FD2-8E5A-35BA6E159C83}" dt="2020-01-23T03:17:13.827" v="216" actId="6549"/>
          <ac:spMkLst>
            <pc:docMk/>
            <pc:sldMk cId="4121035485" sldId="346"/>
            <ac:spMk id="2" creationId="{A5ECD91F-E380-4542-BFE1-8664B2550029}"/>
          </ac:spMkLst>
        </pc:spChg>
        <pc:graphicFrameChg chg="mod">
          <ac:chgData name="MAZEN KHERALLAH" userId="4d8bae32aa458b2a" providerId="LiveId" clId="{BF6A0E60-A456-4FD2-8E5A-35BA6E159C83}" dt="2020-01-23T03:20:52.787" v="310"/>
          <ac:graphicFrameMkLst>
            <pc:docMk/>
            <pc:sldMk cId="4121035485" sldId="346"/>
            <ac:graphicFrameMk id="4" creationId="{D3420EDC-8AC4-4D09-B3B5-5F81C43B6A79}"/>
          </ac:graphicFrameMkLst>
        </pc:graphicFrameChg>
      </pc:sldChg>
      <pc:sldChg chg="modSp add ord modAnim">
        <pc:chgData name="MAZEN KHERALLAH" userId="4d8bae32aa458b2a" providerId="LiveId" clId="{BF6A0E60-A456-4FD2-8E5A-35BA6E159C83}" dt="2020-02-03T00:51:23.920" v="2460" actId="313"/>
        <pc:sldMkLst>
          <pc:docMk/>
          <pc:sldMk cId="3174697569" sldId="347"/>
        </pc:sldMkLst>
        <pc:spChg chg="mod">
          <ac:chgData name="MAZEN KHERALLAH" userId="4d8bae32aa458b2a" providerId="LiveId" clId="{BF6A0E60-A456-4FD2-8E5A-35BA6E159C83}" dt="2020-02-03T00:51:23.920" v="2460" actId="313"/>
          <ac:spMkLst>
            <pc:docMk/>
            <pc:sldMk cId="3174697569" sldId="347"/>
            <ac:spMk id="2" creationId="{A5ECD91F-E380-4542-BFE1-8664B2550029}"/>
          </ac:spMkLst>
        </pc:spChg>
      </pc:sldChg>
      <pc:sldChg chg="addSp delSp modSp add">
        <pc:chgData name="MAZEN KHERALLAH" userId="4d8bae32aa458b2a" providerId="LiveId" clId="{BF6A0E60-A456-4FD2-8E5A-35BA6E159C83}" dt="2020-01-25T03:49:47.970" v="646" actId="20577"/>
        <pc:sldMkLst>
          <pc:docMk/>
          <pc:sldMk cId="2145513539" sldId="348"/>
        </pc:sldMkLst>
        <pc:spChg chg="mod">
          <ac:chgData name="MAZEN KHERALLAH" userId="4d8bae32aa458b2a" providerId="LiveId" clId="{BF6A0E60-A456-4FD2-8E5A-35BA6E159C83}" dt="2020-01-25T03:49:47.970" v="646" actId="20577"/>
          <ac:spMkLst>
            <pc:docMk/>
            <pc:sldMk cId="2145513539" sldId="348"/>
            <ac:spMk id="2" creationId="{054841B5-3D64-420D-ADDF-34C1EFC74517}"/>
          </ac:spMkLst>
        </pc:spChg>
        <pc:spChg chg="del">
          <ac:chgData name="MAZEN KHERALLAH" userId="4d8bae32aa458b2a" providerId="LiveId" clId="{BF6A0E60-A456-4FD2-8E5A-35BA6E159C83}" dt="2020-01-25T03:48:39.791" v="627"/>
          <ac:spMkLst>
            <pc:docMk/>
            <pc:sldMk cId="2145513539" sldId="348"/>
            <ac:spMk id="3" creationId="{5112480F-09C7-48E9-9696-886F801130F6}"/>
          </ac:spMkLst>
        </pc:spChg>
        <pc:picChg chg="add mod">
          <ac:chgData name="MAZEN KHERALLAH" userId="4d8bae32aa458b2a" providerId="LiveId" clId="{BF6A0E60-A456-4FD2-8E5A-35BA6E159C83}" dt="2020-01-25T03:48:50.536" v="629" actId="1076"/>
          <ac:picMkLst>
            <pc:docMk/>
            <pc:sldMk cId="2145513539" sldId="348"/>
            <ac:picMk id="3074" creationId="{B573CAF0-AC92-400F-A4B2-FF08F7C5624B}"/>
          </ac:picMkLst>
        </pc:picChg>
      </pc:sldChg>
      <pc:sldChg chg="modSp add ord modAnim">
        <pc:chgData name="MAZEN KHERALLAH" userId="4d8bae32aa458b2a" providerId="LiveId" clId="{BF6A0E60-A456-4FD2-8E5A-35BA6E159C83}" dt="2020-02-03T00:51:50.422" v="2462"/>
        <pc:sldMkLst>
          <pc:docMk/>
          <pc:sldMk cId="4195179215" sldId="349"/>
        </pc:sldMkLst>
        <pc:spChg chg="mod">
          <ac:chgData name="MAZEN KHERALLAH" userId="4d8bae32aa458b2a" providerId="LiveId" clId="{BF6A0E60-A456-4FD2-8E5A-35BA6E159C83}" dt="2020-01-25T03:51:43.205" v="662" actId="20577"/>
          <ac:spMkLst>
            <pc:docMk/>
            <pc:sldMk cId="4195179215" sldId="349"/>
            <ac:spMk id="2" creationId="{A5ECD91F-E380-4542-BFE1-8664B2550029}"/>
          </ac:spMkLst>
        </pc:spChg>
        <pc:graphicFrameChg chg="mod">
          <ac:chgData name="MAZEN KHERALLAH" userId="4d8bae32aa458b2a" providerId="LiveId" clId="{BF6A0E60-A456-4FD2-8E5A-35BA6E159C83}" dt="2020-01-25T03:51:34.971" v="651"/>
          <ac:graphicFrameMkLst>
            <pc:docMk/>
            <pc:sldMk cId="4195179215" sldId="349"/>
            <ac:graphicFrameMk id="4" creationId="{D3420EDC-8AC4-4D09-B3B5-5F81C43B6A79}"/>
          </ac:graphicFrameMkLst>
        </pc:graphicFrameChg>
      </pc:sldChg>
      <pc:sldChg chg="addSp delSp modSp add ord">
        <pc:chgData name="MAZEN KHERALLAH" userId="4d8bae32aa458b2a" providerId="LiveId" clId="{BF6A0E60-A456-4FD2-8E5A-35BA6E159C83}" dt="2020-01-27T03:04:27.705" v="878"/>
        <pc:sldMkLst>
          <pc:docMk/>
          <pc:sldMk cId="155176796" sldId="350"/>
        </pc:sldMkLst>
        <pc:spChg chg="del">
          <ac:chgData name="MAZEN KHERALLAH" userId="4d8bae32aa458b2a" providerId="LiveId" clId="{BF6A0E60-A456-4FD2-8E5A-35BA6E159C83}" dt="2020-01-25T03:58:47.913" v="667"/>
          <ac:spMkLst>
            <pc:docMk/>
            <pc:sldMk cId="155176796" sldId="350"/>
            <ac:spMk id="2" creationId="{CCF655CA-92A6-40B0-ABB6-CBD34EDE50D0}"/>
          </ac:spMkLst>
        </pc:spChg>
        <pc:spChg chg="del">
          <ac:chgData name="MAZEN KHERALLAH" userId="4d8bae32aa458b2a" providerId="LiveId" clId="{BF6A0E60-A456-4FD2-8E5A-35BA6E159C83}" dt="2020-01-25T03:58:33.103" v="664" actId="478"/>
          <ac:spMkLst>
            <pc:docMk/>
            <pc:sldMk cId="155176796" sldId="350"/>
            <ac:spMk id="3" creationId="{0E6C57F2-5FA4-4476-8D09-EF157A27FCB1}"/>
          </ac:spMkLst>
        </pc:spChg>
        <pc:picChg chg="add del mod">
          <ac:chgData name="MAZEN KHERALLAH" userId="4d8bae32aa458b2a" providerId="LiveId" clId="{BF6A0E60-A456-4FD2-8E5A-35BA6E159C83}" dt="2020-01-27T03:04:05.953" v="874" actId="478"/>
          <ac:picMkLst>
            <pc:docMk/>
            <pc:sldMk cId="155176796" sldId="350"/>
            <ac:picMk id="4098" creationId="{BFDEC2CF-AD10-4E1A-B675-3C74ED853327}"/>
          </ac:picMkLst>
        </pc:picChg>
        <pc:picChg chg="add del mod">
          <ac:chgData name="MAZEN KHERALLAH" userId="4d8bae32aa458b2a" providerId="LiveId" clId="{BF6A0E60-A456-4FD2-8E5A-35BA6E159C83}" dt="2020-01-27T03:04:02.878" v="873" actId="478"/>
          <ac:picMkLst>
            <pc:docMk/>
            <pc:sldMk cId="155176796" sldId="350"/>
            <ac:picMk id="4100" creationId="{F42858CD-3528-4735-B803-7F035F1D2DCB}"/>
          </ac:picMkLst>
        </pc:picChg>
        <pc:picChg chg="add del mod">
          <ac:chgData name="MAZEN KHERALLAH" userId="4d8bae32aa458b2a" providerId="LiveId" clId="{BF6A0E60-A456-4FD2-8E5A-35BA6E159C83}" dt="2020-01-27T03:04:07.632" v="875" actId="478"/>
          <ac:picMkLst>
            <pc:docMk/>
            <pc:sldMk cId="155176796" sldId="350"/>
            <ac:picMk id="4102" creationId="{F01519EB-27E9-43D1-8681-62BD439FF926}"/>
          </ac:picMkLst>
        </pc:picChg>
        <pc:picChg chg="add mod">
          <ac:chgData name="MAZEN KHERALLAH" userId="4d8bae32aa458b2a" providerId="LiveId" clId="{BF6A0E60-A456-4FD2-8E5A-35BA6E159C83}" dt="2020-01-27T03:04:15.215" v="877" actId="1076"/>
          <ac:picMkLst>
            <pc:docMk/>
            <pc:sldMk cId="155176796" sldId="350"/>
            <ac:picMk id="4104" creationId="{FFD16EA5-9F64-416D-B18B-BAF005D6943E}"/>
          </ac:picMkLst>
        </pc:picChg>
      </pc:sldChg>
      <pc:sldChg chg="modSp add modAnim">
        <pc:chgData name="MAZEN KHERALLAH" userId="4d8bae32aa458b2a" providerId="LiveId" clId="{BF6A0E60-A456-4FD2-8E5A-35BA6E159C83}" dt="2020-02-03T00:50:14.702" v="2417"/>
        <pc:sldMkLst>
          <pc:docMk/>
          <pc:sldMk cId="1616275157" sldId="351"/>
        </pc:sldMkLst>
        <pc:spChg chg="mod">
          <ac:chgData name="MAZEN KHERALLAH" userId="4d8bae32aa458b2a" providerId="LiveId" clId="{BF6A0E60-A456-4FD2-8E5A-35BA6E159C83}" dt="2020-01-25T21:08:15.945" v="770" actId="20577"/>
          <ac:spMkLst>
            <pc:docMk/>
            <pc:sldMk cId="1616275157" sldId="351"/>
            <ac:spMk id="2" creationId="{A5ECD91F-E380-4542-BFE1-8664B2550029}"/>
          </ac:spMkLst>
        </pc:spChg>
        <pc:graphicFrameChg chg="mod">
          <ac:chgData name="MAZEN KHERALLAH" userId="4d8bae32aa458b2a" providerId="LiveId" clId="{BF6A0E60-A456-4FD2-8E5A-35BA6E159C83}" dt="2020-02-03T00:50:14.702" v="2417"/>
          <ac:graphicFrameMkLst>
            <pc:docMk/>
            <pc:sldMk cId="1616275157" sldId="351"/>
            <ac:graphicFrameMk id="4" creationId="{D3420EDC-8AC4-4D09-B3B5-5F81C43B6A79}"/>
          </ac:graphicFrameMkLst>
        </pc:graphicFrameChg>
      </pc:sldChg>
      <pc:sldChg chg="addSp modSp add">
        <pc:chgData name="MAZEN KHERALLAH" userId="4d8bae32aa458b2a" providerId="LiveId" clId="{BF6A0E60-A456-4FD2-8E5A-35BA6E159C83}" dt="2020-01-26T15:27:29.975" v="849" actId="1076"/>
        <pc:sldMkLst>
          <pc:docMk/>
          <pc:sldMk cId="2006742210" sldId="352"/>
        </pc:sldMkLst>
        <pc:picChg chg="add mod">
          <ac:chgData name="MAZEN KHERALLAH" userId="4d8bae32aa458b2a" providerId="LiveId" clId="{BF6A0E60-A456-4FD2-8E5A-35BA6E159C83}" dt="2020-01-26T15:27:29.975" v="849" actId="1076"/>
          <ac:picMkLst>
            <pc:docMk/>
            <pc:sldMk cId="2006742210" sldId="352"/>
            <ac:picMk id="5122" creationId="{4B5FE5BB-B5C9-46AC-890F-700D13CAC9CA}"/>
          </ac:picMkLst>
        </pc:picChg>
      </pc:sldChg>
      <pc:sldChg chg="addSp delSp modSp add ord">
        <pc:chgData name="MAZEN KHERALLAH" userId="4d8bae32aa458b2a" providerId="LiveId" clId="{BF6A0E60-A456-4FD2-8E5A-35BA6E159C83}" dt="2020-01-31T02:42:00.732" v="2139" actId="20577"/>
        <pc:sldMkLst>
          <pc:docMk/>
          <pc:sldMk cId="356515878" sldId="353"/>
        </pc:sldMkLst>
        <pc:spChg chg="mod">
          <ac:chgData name="MAZEN KHERALLAH" userId="4d8bae32aa458b2a" providerId="LiveId" clId="{BF6A0E60-A456-4FD2-8E5A-35BA6E159C83}" dt="2020-01-31T02:42:00.732" v="2139" actId="20577"/>
          <ac:spMkLst>
            <pc:docMk/>
            <pc:sldMk cId="356515878" sldId="353"/>
            <ac:spMk id="3" creationId="{C16E8F47-04BB-4E03-A14E-A7B9901B4BBC}"/>
          </ac:spMkLst>
        </pc:spChg>
        <pc:picChg chg="del">
          <ac:chgData name="MAZEN KHERALLAH" userId="4d8bae32aa458b2a" providerId="LiveId" clId="{BF6A0E60-A456-4FD2-8E5A-35BA6E159C83}" dt="2020-01-30T01:05:17.172" v="1021" actId="478"/>
          <ac:picMkLst>
            <pc:docMk/>
            <pc:sldMk cId="356515878" sldId="353"/>
            <ac:picMk id="2050" creationId="{06C0BC9F-DF01-4A84-9BD7-8E1D82A28516}"/>
          </ac:picMkLst>
        </pc:picChg>
        <pc:picChg chg="add del mod">
          <ac:chgData name="MAZEN KHERALLAH" userId="4d8bae32aa458b2a" providerId="LiveId" clId="{BF6A0E60-A456-4FD2-8E5A-35BA6E159C83}" dt="2020-01-31T02:40:34.800" v="2062" actId="478"/>
          <ac:picMkLst>
            <pc:docMk/>
            <pc:sldMk cId="356515878" sldId="353"/>
            <ac:picMk id="6146" creationId="{FD5E7CFD-9E32-402C-84DC-CB9E9394141B}"/>
          </ac:picMkLst>
        </pc:picChg>
        <pc:picChg chg="add mod">
          <ac:chgData name="MAZEN KHERALLAH" userId="4d8bae32aa458b2a" providerId="LiveId" clId="{BF6A0E60-A456-4FD2-8E5A-35BA6E159C83}" dt="2020-01-31T02:40:45.533" v="2066" actId="1076"/>
          <ac:picMkLst>
            <pc:docMk/>
            <pc:sldMk cId="356515878" sldId="353"/>
            <ac:picMk id="6148" creationId="{EC370498-D4FD-414F-BE06-ADAF9FF3BC0E}"/>
          </ac:picMkLst>
        </pc:picChg>
      </pc:sldChg>
      <pc:sldChg chg="modSp add ord modAnim">
        <pc:chgData name="MAZEN KHERALLAH" userId="4d8bae32aa458b2a" providerId="LiveId" clId="{BF6A0E60-A456-4FD2-8E5A-35BA6E159C83}" dt="2020-01-31T02:45:21.853" v="2175"/>
        <pc:sldMkLst>
          <pc:docMk/>
          <pc:sldMk cId="1268260680" sldId="354"/>
        </pc:sldMkLst>
        <pc:spChg chg="mod">
          <ac:chgData name="MAZEN KHERALLAH" userId="4d8bae32aa458b2a" providerId="LiveId" clId="{BF6A0E60-A456-4FD2-8E5A-35BA6E159C83}" dt="2020-01-30T22:34:50.113" v="1373" actId="20577"/>
          <ac:spMkLst>
            <pc:docMk/>
            <pc:sldMk cId="1268260680" sldId="354"/>
            <ac:spMk id="2" creationId="{A5ECD91F-E380-4542-BFE1-8664B2550029}"/>
          </ac:spMkLst>
        </pc:spChg>
        <pc:graphicFrameChg chg="mod">
          <ac:chgData name="MAZEN KHERALLAH" userId="4d8bae32aa458b2a" providerId="LiveId" clId="{BF6A0E60-A456-4FD2-8E5A-35BA6E159C83}" dt="2020-01-31T02:42:30.288" v="2157" actId="20577"/>
          <ac:graphicFrameMkLst>
            <pc:docMk/>
            <pc:sldMk cId="1268260680" sldId="354"/>
            <ac:graphicFrameMk id="4" creationId="{D3420EDC-8AC4-4D09-B3B5-5F81C43B6A79}"/>
          </ac:graphicFrameMkLst>
        </pc:graphicFrameChg>
      </pc:sldChg>
      <pc:sldChg chg="addSp delSp modSp add mod setBg">
        <pc:chgData name="MAZEN KHERALLAH" userId="4d8bae32aa458b2a" providerId="LiveId" clId="{BF6A0E60-A456-4FD2-8E5A-35BA6E159C83}" dt="2020-01-31T02:46:22.434" v="2215" actId="20577"/>
        <pc:sldMkLst>
          <pc:docMk/>
          <pc:sldMk cId="355213325" sldId="355"/>
        </pc:sldMkLst>
        <pc:spChg chg="mod">
          <ac:chgData name="MAZEN KHERALLAH" userId="4d8bae32aa458b2a" providerId="LiveId" clId="{BF6A0E60-A456-4FD2-8E5A-35BA6E159C83}" dt="2020-01-31T02:46:22.434" v="2215" actId="20577"/>
          <ac:spMkLst>
            <pc:docMk/>
            <pc:sldMk cId="355213325" sldId="355"/>
            <ac:spMk id="2" creationId="{54D3873E-8898-4302-BEE8-B3DB56A4EA5A}"/>
          </ac:spMkLst>
        </pc:spChg>
        <pc:spChg chg="del">
          <ac:chgData name="MAZEN KHERALLAH" userId="4d8bae32aa458b2a" providerId="LiveId" clId="{BF6A0E60-A456-4FD2-8E5A-35BA6E159C83}" dt="2020-01-30T01:10:57.865" v="1299"/>
          <ac:spMkLst>
            <pc:docMk/>
            <pc:sldMk cId="355213325" sldId="355"/>
            <ac:spMk id="3" creationId="{E15CD3AC-06AD-44A7-A48B-49D58AABC74C}"/>
          </ac:spMkLst>
        </pc:spChg>
        <pc:spChg chg="add del mod">
          <ac:chgData name="MAZEN KHERALLAH" userId="4d8bae32aa458b2a" providerId="LiveId" clId="{BF6A0E60-A456-4FD2-8E5A-35BA6E159C83}" dt="2020-01-30T01:11:58.833" v="1336"/>
          <ac:spMkLst>
            <pc:docMk/>
            <pc:sldMk cId="355213325" sldId="355"/>
            <ac:spMk id="4" creationId="{735AAC8A-0455-4755-94C8-D49E449E6B78}"/>
          </ac:spMkLst>
        </pc:spChg>
        <pc:spChg chg="add del mod">
          <ac:chgData name="MAZEN KHERALLAH" userId="4d8bae32aa458b2a" providerId="LiveId" clId="{BF6A0E60-A456-4FD2-8E5A-35BA6E159C83}" dt="2020-01-30T01:12:04.544" v="1338"/>
          <ac:spMkLst>
            <pc:docMk/>
            <pc:sldMk cId="355213325" sldId="355"/>
            <ac:spMk id="5" creationId="{46EA0EE9-A6E7-419C-9606-47705B7EE603}"/>
          </ac:spMkLst>
        </pc:spChg>
        <pc:spChg chg="add">
          <ac:chgData name="MAZEN KHERALLAH" userId="4d8bae32aa458b2a" providerId="LiveId" clId="{BF6A0E60-A456-4FD2-8E5A-35BA6E159C83}" dt="2020-01-30T01:12:22.630" v="1339" actId="26606"/>
          <ac:spMkLst>
            <pc:docMk/>
            <pc:sldMk cId="355213325" sldId="355"/>
            <ac:spMk id="12" creationId="{7D379150-F6B4-45C8-BE10-6B278AD400EB}"/>
          </ac:spMkLst>
        </pc:spChg>
        <pc:spChg chg="add">
          <ac:chgData name="MAZEN KHERALLAH" userId="4d8bae32aa458b2a" providerId="LiveId" clId="{BF6A0E60-A456-4FD2-8E5A-35BA6E159C83}" dt="2020-01-30T01:12:22.630" v="1339" actId="26606"/>
          <ac:spMkLst>
            <pc:docMk/>
            <pc:sldMk cId="355213325" sldId="355"/>
            <ac:spMk id="14" creationId="{5FFCF544-A370-4A5D-A95F-CA6E0E7191E6}"/>
          </ac:spMkLst>
        </pc:spChg>
        <pc:spChg chg="add">
          <ac:chgData name="MAZEN KHERALLAH" userId="4d8bae32aa458b2a" providerId="LiveId" clId="{BF6A0E60-A456-4FD2-8E5A-35BA6E159C83}" dt="2020-01-30T01:12:22.630" v="1339" actId="26606"/>
          <ac:spMkLst>
            <pc:docMk/>
            <pc:sldMk cId="355213325" sldId="355"/>
            <ac:spMk id="18" creationId="{44CC594A-A820-450F-B363-C19201FCFEC6}"/>
          </ac:spMkLst>
        </pc:spChg>
        <pc:spChg chg="add">
          <ac:chgData name="MAZEN KHERALLAH" userId="4d8bae32aa458b2a" providerId="LiveId" clId="{BF6A0E60-A456-4FD2-8E5A-35BA6E159C83}" dt="2020-01-30T01:12:22.630" v="1339" actId="26606"/>
          <ac:spMkLst>
            <pc:docMk/>
            <pc:sldMk cId="355213325" sldId="355"/>
            <ac:spMk id="20" creationId="{59FAB3DA-E9ED-4574-ABCC-378BC0FF1BBC}"/>
          </ac:spMkLst>
        </pc:spChg>
        <pc:spChg chg="add">
          <ac:chgData name="MAZEN KHERALLAH" userId="4d8bae32aa458b2a" providerId="LiveId" clId="{BF6A0E60-A456-4FD2-8E5A-35BA6E159C83}" dt="2020-01-30T01:12:22.630" v="1339" actId="26606"/>
          <ac:spMkLst>
            <pc:docMk/>
            <pc:sldMk cId="355213325" sldId="355"/>
            <ac:spMk id="22" creationId="{53B8D6B0-55D6-48DC-86D8-FD95D5F118AB}"/>
          </ac:spMkLst>
        </pc:spChg>
        <pc:picChg chg="add mod">
          <ac:chgData name="MAZEN KHERALLAH" userId="4d8bae32aa458b2a" providerId="LiveId" clId="{BF6A0E60-A456-4FD2-8E5A-35BA6E159C83}" dt="2020-01-30T01:12:31.884" v="1341" actId="14100"/>
          <ac:picMkLst>
            <pc:docMk/>
            <pc:sldMk cId="355213325" sldId="355"/>
            <ac:picMk id="7" creationId="{39DAB51F-6FB5-4256-AE63-1AB1D5510908}"/>
          </ac:picMkLst>
        </pc:picChg>
        <pc:picChg chg="add del mod">
          <ac:chgData name="MAZEN KHERALLAH" userId="4d8bae32aa458b2a" providerId="LiveId" clId="{BF6A0E60-A456-4FD2-8E5A-35BA6E159C83}" dt="2020-01-30T01:12:01.899" v="1337"/>
          <ac:picMkLst>
            <pc:docMk/>
            <pc:sldMk cId="355213325" sldId="355"/>
            <ac:picMk id="7170" creationId="{DB72E715-F994-4745-AA1E-FA5992D52B76}"/>
          </ac:picMkLst>
        </pc:picChg>
        <pc:cxnChg chg="add">
          <ac:chgData name="MAZEN KHERALLAH" userId="4d8bae32aa458b2a" providerId="LiveId" clId="{BF6A0E60-A456-4FD2-8E5A-35BA6E159C83}" dt="2020-01-30T01:12:22.630" v="1339" actId="26606"/>
          <ac:cxnSpMkLst>
            <pc:docMk/>
            <pc:sldMk cId="355213325" sldId="355"/>
            <ac:cxnSpMk id="16" creationId="{6EEB3B97-A638-498B-8083-54191CE71E01}"/>
          </ac:cxnSpMkLst>
        </pc:cxnChg>
      </pc:sldChg>
      <pc:sldChg chg="addSp modSp add">
        <pc:chgData name="MAZEN KHERALLAH" userId="4d8bae32aa458b2a" providerId="LiveId" clId="{BF6A0E60-A456-4FD2-8E5A-35BA6E159C83}" dt="2020-01-31T00:39:10.462" v="1673" actId="1076"/>
        <pc:sldMkLst>
          <pc:docMk/>
          <pc:sldMk cId="1192572623" sldId="356"/>
        </pc:sldMkLst>
        <pc:spChg chg="add mod">
          <ac:chgData name="MAZEN KHERALLAH" userId="4d8bae32aa458b2a" providerId="LiveId" clId="{BF6A0E60-A456-4FD2-8E5A-35BA6E159C83}" dt="2020-01-31T00:39:00.741" v="1671" actId="20577"/>
          <ac:spMkLst>
            <pc:docMk/>
            <pc:sldMk cId="1192572623" sldId="356"/>
            <ac:spMk id="2" creationId="{0C710677-5E4D-4701-9574-80AB3C5E24C0}"/>
          </ac:spMkLst>
        </pc:spChg>
        <pc:picChg chg="add mod">
          <ac:chgData name="MAZEN KHERALLAH" userId="4d8bae32aa458b2a" providerId="LiveId" clId="{BF6A0E60-A456-4FD2-8E5A-35BA6E159C83}" dt="2020-01-31T00:39:10.462" v="1673" actId="1076"/>
          <ac:picMkLst>
            <pc:docMk/>
            <pc:sldMk cId="1192572623" sldId="356"/>
            <ac:picMk id="8194" creationId="{200B319F-02D2-45D4-8C01-17787DED9959}"/>
          </ac:picMkLst>
        </pc:picChg>
      </pc:sldChg>
      <pc:sldChg chg="modSp add ord modAnim">
        <pc:chgData name="MAZEN KHERALLAH" userId="4d8bae32aa458b2a" providerId="LiveId" clId="{BF6A0E60-A456-4FD2-8E5A-35BA6E159C83}" dt="2020-01-31T00:55:10.046" v="2052"/>
        <pc:sldMkLst>
          <pc:docMk/>
          <pc:sldMk cId="961494042" sldId="357"/>
        </pc:sldMkLst>
        <pc:spChg chg="mod">
          <ac:chgData name="MAZEN KHERALLAH" userId="4d8bae32aa458b2a" providerId="LiveId" clId="{BF6A0E60-A456-4FD2-8E5A-35BA6E159C83}" dt="2020-01-31T00:39:48.842" v="1732" actId="6549"/>
          <ac:spMkLst>
            <pc:docMk/>
            <pc:sldMk cId="961494042" sldId="357"/>
            <ac:spMk id="2" creationId="{A5ECD91F-E380-4542-BFE1-8664B2550029}"/>
          </ac:spMkLst>
        </pc:spChg>
        <pc:graphicFrameChg chg="mod">
          <ac:chgData name="MAZEN KHERALLAH" userId="4d8bae32aa458b2a" providerId="LiveId" clId="{BF6A0E60-A456-4FD2-8E5A-35BA6E159C83}" dt="2020-01-31T00:43:27.751" v="1816"/>
          <ac:graphicFrameMkLst>
            <pc:docMk/>
            <pc:sldMk cId="961494042" sldId="357"/>
            <ac:graphicFrameMk id="4" creationId="{D3420EDC-8AC4-4D09-B3B5-5F81C43B6A79}"/>
          </ac:graphicFrameMkLst>
        </pc:graphicFrameChg>
      </pc:sldChg>
      <pc:sldChg chg="addSp delSp modSp add mod setBg">
        <pc:chgData name="MAZEN KHERALLAH" userId="4d8bae32aa458b2a" providerId="LiveId" clId="{BF6A0E60-A456-4FD2-8E5A-35BA6E159C83}" dt="2020-01-31T00:52:33.634" v="2041" actId="1076"/>
        <pc:sldMkLst>
          <pc:docMk/>
          <pc:sldMk cId="796721579" sldId="358"/>
        </pc:sldMkLst>
        <pc:spChg chg="del">
          <ac:chgData name="MAZEN KHERALLAH" userId="4d8bae32aa458b2a" providerId="LiveId" clId="{BF6A0E60-A456-4FD2-8E5A-35BA6E159C83}" dt="2020-01-31T00:51:17.951" v="1998"/>
          <ac:spMkLst>
            <pc:docMk/>
            <pc:sldMk cId="796721579" sldId="358"/>
            <ac:spMk id="2" creationId="{0554BC7A-1F1F-4370-8165-C65117385820}"/>
          </ac:spMkLst>
        </pc:spChg>
        <pc:spChg chg="del mod">
          <ac:chgData name="MAZEN KHERALLAH" userId="4d8bae32aa458b2a" providerId="LiveId" clId="{BF6A0E60-A456-4FD2-8E5A-35BA6E159C83}" dt="2020-01-31T00:46:45.696" v="1868" actId="12084"/>
          <ac:spMkLst>
            <pc:docMk/>
            <pc:sldMk cId="796721579" sldId="358"/>
            <ac:spMk id="3" creationId="{BB011DF9-5DE2-44A9-9A70-D92B181F2337}"/>
          </ac:spMkLst>
        </pc:spChg>
        <pc:spChg chg="add del">
          <ac:chgData name="MAZEN KHERALLAH" userId="4d8bae32aa458b2a" providerId="LiveId" clId="{BF6A0E60-A456-4FD2-8E5A-35BA6E159C83}" dt="2020-01-31T00:44:07.922" v="1819"/>
          <ac:spMkLst>
            <pc:docMk/>
            <pc:sldMk cId="796721579" sldId="358"/>
            <ac:spMk id="4" creationId="{27B66FAF-5CA2-423E-8D44-9BA14E389DDC}"/>
          </ac:spMkLst>
        </pc:spChg>
        <pc:spChg chg="add del">
          <ac:chgData name="MAZEN KHERALLAH" userId="4d8bae32aa458b2a" providerId="LiveId" clId="{BF6A0E60-A456-4FD2-8E5A-35BA6E159C83}" dt="2020-01-31T00:44:07.922" v="1819"/>
          <ac:spMkLst>
            <pc:docMk/>
            <pc:sldMk cId="796721579" sldId="358"/>
            <ac:spMk id="5" creationId="{4CD56135-E1BE-4954-8603-87D23ECFB9D7}"/>
          </ac:spMkLst>
        </pc:spChg>
        <pc:spChg chg="add del">
          <ac:chgData name="MAZEN KHERALLAH" userId="4d8bae32aa458b2a" providerId="LiveId" clId="{BF6A0E60-A456-4FD2-8E5A-35BA6E159C83}" dt="2020-01-31T00:44:07.922" v="1819"/>
          <ac:spMkLst>
            <pc:docMk/>
            <pc:sldMk cId="796721579" sldId="358"/>
            <ac:spMk id="6" creationId="{289B03D2-B543-4FDC-A360-4694DAAE889F}"/>
          </ac:spMkLst>
        </pc:spChg>
        <pc:spChg chg="add del">
          <ac:chgData name="MAZEN KHERALLAH" userId="4d8bae32aa458b2a" providerId="LiveId" clId="{BF6A0E60-A456-4FD2-8E5A-35BA6E159C83}" dt="2020-01-31T00:44:07.922" v="1819"/>
          <ac:spMkLst>
            <pc:docMk/>
            <pc:sldMk cId="796721579" sldId="358"/>
            <ac:spMk id="7" creationId="{F452213A-736E-4A35-BE11-F843C8DB967F}"/>
          </ac:spMkLst>
        </pc:spChg>
        <pc:spChg chg="add del">
          <ac:chgData name="MAZEN KHERALLAH" userId="4d8bae32aa458b2a" providerId="LiveId" clId="{BF6A0E60-A456-4FD2-8E5A-35BA6E159C83}" dt="2020-01-31T00:44:07.922" v="1819"/>
          <ac:spMkLst>
            <pc:docMk/>
            <pc:sldMk cId="796721579" sldId="358"/>
            <ac:spMk id="8" creationId="{F5A94056-68E6-49D6-98C2-1F47C87E67E6}"/>
          </ac:spMkLst>
        </pc:spChg>
        <pc:spChg chg="add del">
          <ac:chgData name="MAZEN KHERALLAH" userId="4d8bae32aa458b2a" providerId="LiveId" clId="{BF6A0E60-A456-4FD2-8E5A-35BA6E159C83}" dt="2020-01-31T00:44:07.922" v="1819"/>
          <ac:spMkLst>
            <pc:docMk/>
            <pc:sldMk cId="796721579" sldId="358"/>
            <ac:spMk id="9" creationId="{5CE39389-4E83-4B35-BA0B-A9EE37BEADB9}"/>
          </ac:spMkLst>
        </pc:spChg>
        <pc:spChg chg="add del">
          <ac:chgData name="MAZEN KHERALLAH" userId="4d8bae32aa458b2a" providerId="LiveId" clId="{BF6A0E60-A456-4FD2-8E5A-35BA6E159C83}" dt="2020-01-31T00:44:07.922" v="1819"/>
          <ac:spMkLst>
            <pc:docMk/>
            <pc:sldMk cId="796721579" sldId="358"/>
            <ac:spMk id="10" creationId="{64016949-C0A0-49B4-9391-A23001DDD0DA}"/>
          </ac:spMkLst>
        </pc:spChg>
        <pc:spChg chg="add del">
          <ac:chgData name="MAZEN KHERALLAH" userId="4d8bae32aa458b2a" providerId="LiveId" clId="{BF6A0E60-A456-4FD2-8E5A-35BA6E159C83}" dt="2020-01-31T00:44:14.621" v="1821"/>
          <ac:spMkLst>
            <pc:docMk/>
            <pc:sldMk cId="796721579" sldId="358"/>
            <ac:spMk id="11" creationId="{B4F6D1EA-5F13-4FB7-A70D-273298BE6884}"/>
          </ac:spMkLst>
        </pc:spChg>
        <pc:spChg chg="add del">
          <ac:chgData name="MAZEN KHERALLAH" userId="4d8bae32aa458b2a" providerId="LiveId" clId="{BF6A0E60-A456-4FD2-8E5A-35BA6E159C83}" dt="2020-01-31T00:44:14.621" v="1821"/>
          <ac:spMkLst>
            <pc:docMk/>
            <pc:sldMk cId="796721579" sldId="358"/>
            <ac:spMk id="12" creationId="{59144858-08CB-4286-BCA0-24BD64E14AED}"/>
          </ac:spMkLst>
        </pc:spChg>
        <pc:spChg chg="add del">
          <ac:chgData name="MAZEN KHERALLAH" userId="4d8bae32aa458b2a" providerId="LiveId" clId="{BF6A0E60-A456-4FD2-8E5A-35BA6E159C83}" dt="2020-01-31T00:44:14.621" v="1821"/>
          <ac:spMkLst>
            <pc:docMk/>
            <pc:sldMk cId="796721579" sldId="358"/>
            <ac:spMk id="13" creationId="{FD91350C-191C-4FF0-AEBD-6988A94B9369}"/>
          </ac:spMkLst>
        </pc:spChg>
        <pc:spChg chg="add del">
          <ac:chgData name="MAZEN KHERALLAH" userId="4d8bae32aa458b2a" providerId="LiveId" clId="{BF6A0E60-A456-4FD2-8E5A-35BA6E159C83}" dt="2020-01-31T00:44:14.621" v="1821"/>
          <ac:spMkLst>
            <pc:docMk/>
            <pc:sldMk cId="796721579" sldId="358"/>
            <ac:spMk id="14" creationId="{C38D63F3-4219-4FA5-AD34-ED56E1632F3E}"/>
          </ac:spMkLst>
        </pc:spChg>
        <pc:spChg chg="add del">
          <ac:chgData name="MAZEN KHERALLAH" userId="4d8bae32aa458b2a" providerId="LiveId" clId="{BF6A0E60-A456-4FD2-8E5A-35BA6E159C83}" dt="2020-01-31T00:44:14.621" v="1821"/>
          <ac:spMkLst>
            <pc:docMk/>
            <pc:sldMk cId="796721579" sldId="358"/>
            <ac:spMk id="15" creationId="{7ED538BE-3263-46A0-8849-AFADBE96F2CB}"/>
          </ac:spMkLst>
        </pc:spChg>
        <pc:spChg chg="add del">
          <ac:chgData name="MAZEN KHERALLAH" userId="4d8bae32aa458b2a" providerId="LiveId" clId="{BF6A0E60-A456-4FD2-8E5A-35BA6E159C83}" dt="2020-01-31T00:44:14.621" v="1821"/>
          <ac:spMkLst>
            <pc:docMk/>
            <pc:sldMk cId="796721579" sldId="358"/>
            <ac:spMk id="16" creationId="{BBCA5EAC-031D-43DE-BA3C-01D33DD09761}"/>
          </ac:spMkLst>
        </pc:spChg>
        <pc:spChg chg="add del">
          <ac:chgData name="MAZEN KHERALLAH" userId="4d8bae32aa458b2a" providerId="LiveId" clId="{BF6A0E60-A456-4FD2-8E5A-35BA6E159C83}" dt="2020-01-31T00:44:14.621" v="1821"/>
          <ac:spMkLst>
            <pc:docMk/>
            <pc:sldMk cId="796721579" sldId="358"/>
            <ac:spMk id="17" creationId="{3BE62E98-7958-4A41-8E38-3CAB68A73BF6}"/>
          </ac:spMkLst>
        </pc:spChg>
        <pc:spChg chg="add mod">
          <ac:chgData name="MAZEN KHERALLAH" userId="4d8bae32aa458b2a" providerId="LiveId" clId="{BF6A0E60-A456-4FD2-8E5A-35BA6E159C83}" dt="2020-01-31T00:52:33.634" v="2041" actId="1076"/>
          <ac:spMkLst>
            <pc:docMk/>
            <pc:sldMk cId="796721579" sldId="358"/>
            <ac:spMk id="19" creationId="{E3DC9B70-54C0-4124-A3A7-84477B0FF133}"/>
          </ac:spMkLst>
        </pc:spChg>
        <pc:spChg chg="add">
          <ac:chgData name="MAZEN KHERALLAH" userId="4d8bae32aa458b2a" providerId="LiveId" clId="{BF6A0E60-A456-4FD2-8E5A-35BA6E159C83}" dt="2020-01-31T00:51:31.664" v="2001" actId="26606"/>
          <ac:spMkLst>
            <pc:docMk/>
            <pc:sldMk cId="796721579" sldId="358"/>
            <ac:spMk id="23" creationId="{36D16D1E-4205-49F5-BD2A-DA769947C104}"/>
          </ac:spMkLst>
        </pc:spChg>
        <pc:spChg chg="add">
          <ac:chgData name="MAZEN KHERALLAH" userId="4d8bae32aa458b2a" providerId="LiveId" clId="{BF6A0E60-A456-4FD2-8E5A-35BA6E159C83}" dt="2020-01-31T00:51:31.664" v="2001" actId="26606"/>
          <ac:spMkLst>
            <pc:docMk/>
            <pc:sldMk cId="796721579" sldId="358"/>
            <ac:spMk id="25" creationId="{012FD100-C039-4E03-B5E4-2EDFA7290AA6}"/>
          </ac:spMkLst>
        </pc:spChg>
        <pc:spChg chg="add">
          <ac:chgData name="MAZEN KHERALLAH" userId="4d8bae32aa458b2a" providerId="LiveId" clId="{BF6A0E60-A456-4FD2-8E5A-35BA6E159C83}" dt="2020-01-31T00:51:31.664" v="2001" actId="26606"/>
          <ac:spMkLst>
            <pc:docMk/>
            <pc:sldMk cId="796721579" sldId="358"/>
            <ac:spMk id="29" creationId="{FB5993E2-C02B-4335-ABA5-D8EC465551E3}"/>
          </ac:spMkLst>
        </pc:spChg>
        <pc:spChg chg="add">
          <ac:chgData name="MAZEN KHERALLAH" userId="4d8bae32aa458b2a" providerId="LiveId" clId="{BF6A0E60-A456-4FD2-8E5A-35BA6E159C83}" dt="2020-01-31T00:51:31.664" v="2001" actId="26606"/>
          <ac:spMkLst>
            <pc:docMk/>
            <pc:sldMk cId="796721579" sldId="358"/>
            <ac:spMk id="31" creationId="{C0B801A2-5622-4BE8-9AD2-C337A2CD0022}"/>
          </ac:spMkLst>
        </pc:spChg>
        <pc:spChg chg="add">
          <ac:chgData name="MAZEN KHERALLAH" userId="4d8bae32aa458b2a" providerId="LiveId" clId="{BF6A0E60-A456-4FD2-8E5A-35BA6E159C83}" dt="2020-01-31T00:51:31.664" v="2001" actId="26606"/>
          <ac:spMkLst>
            <pc:docMk/>
            <pc:sldMk cId="796721579" sldId="358"/>
            <ac:spMk id="33" creationId="{B7AF614F-5BC3-4086-99F5-B87C5847A071}"/>
          </ac:spMkLst>
        </pc:spChg>
        <pc:graphicFrameChg chg="add mod modGraphic">
          <ac:chgData name="MAZEN KHERALLAH" userId="4d8bae32aa458b2a" providerId="LiveId" clId="{BF6A0E60-A456-4FD2-8E5A-35BA6E159C83}" dt="2020-01-31T00:51:31.664" v="2001" actId="26606"/>
          <ac:graphicFrameMkLst>
            <pc:docMk/>
            <pc:sldMk cId="796721579" sldId="358"/>
            <ac:graphicFrameMk id="18" creationId="{F00B1560-7FC1-4ED6-870B-CFEEFD5E1D12}"/>
          </ac:graphicFrameMkLst>
        </pc:graphicFrameChg>
        <pc:cxnChg chg="add">
          <ac:chgData name="MAZEN KHERALLAH" userId="4d8bae32aa458b2a" providerId="LiveId" clId="{BF6A0E60-A456-4FD2-8E5A-35BA6E159C83}" dt="2020-01-31T00:51:31.664" v="2001" actId="26606"/>
          <ac:cxnSpMkLst>
            <pc:docMk/>
            <pc:sldMk cId="796721579" sldId="358"/>
            <ac:cxnSpMk id="27" creationId="{4418FCD2-8448-4A81-8EB4-72250F7827B4}"/>
          </ac:cxnSpMkLst>
        </pc:cxnChg>
      </pc:sldChg>
      <pc:sldChg chg="addSp delSp modSp add mod setBg">
        <pc:chgData name="MAZEN KHERALLAH" userId="4d8bae32aa458b2a" providerId="LiveId" clId="{BF6A0E60-A456-4FD2-8E5A-35BA6E159C83}" dt="2020-01-31T01:03:26.731" v="2060" actId="478"/>
        <pc:sldMkLst>
          <pc:docMk/>
          <pc:sldMk cId="2714815562" sldId="359"/>
        </pc:sldMkLst>
        <pc:picChg chg="add mod">
          <ac:chgData name="MAZEN KHERALLAH" userId="4d8bae32aa458b2a" providerId="LiveId" clId="{BF6A0E60-A456-4FD2-8E5A-35BA6E159C83}" dt="2020-01-31T00:56:38.439" v="2058" actId="14100"/>
          <ac:picMkLst>
            <pc:docMk/>
            <pc:sldMk cId="2714815562" sldId="359"/>
            <ac:picMk id="10242" creationId="{C19E2F3C-D553-4F2D-A5D8-9D1E9042753E}"/>
          </ac:picMkLst>
        </pc:picChg>
        <pc:picChg chg="add del">
          <ac:chgData name="MAZEN KHERALLAH" userId="4d8bae32aa458b2a" providerId="LiveId" clId="{BF6A0E60-A456-4FD2-8E5A-35BA6E159C83}" dt="2020-01-31T01:03:26.731" v="2060" actId="478"/>
          <ac:picMkLst>
            <pc:docMk/>
            <pc:sldMk cId="2714815562" sldId="359"/>
            <ac:picMk id="10244" creationId="{6F8CD251-BD3F-40BF-9AE3-80FF59D2E795}"/>
          </ac:picMkLst>
        </pc:picChg>
      </pc:sldChg>
      <pc:sldChg chg="add">
        <pc:chgData name="MAZEN KHERALLAH" userId="4d8bae32aa458b2a" providerId="LiveId" clId="{BF6A0E60-A456-4FD2-8E5A-35BA6E159C83}" dt="2020-01-31T02:40:30.718" v="2061"/>
        <pc:sldMkLst>
          <pc:docMk/>
          <pc:sldMk cId="3362260688" sldId="360"/>
        </pc:sldMkLst>
      </pc:sldChg>
      <pc:sldChg chg="add modAnim">
        <pc:chgData name="MAZEN KHERALLAH" userId="4d8bae32aa458b2a" providerId="LiveId" clId="{BF6A0E60-A456-4FD2-8E5A-35BA6E159C83}" dt="2020-02-03T00:53:32.685" v="2472"/>
        <pc:sldMkLst>
          <pc:docMk/>
          <pc:sldMk cId="325804917" sldId="361"/>
        </pc:sldMkLst>
      </pc:sldChg>
      <pc:sldChg chg="addSp delSp modSp add ord">
        <pc:chgData name="MAZEN KHERALLAH" userId="4d8bae32aa458b2a" providerId="LiveId" clId="{BF6A0E60-A456-4FD2-8E5A-35BA6E159C83}" dt="2020-01-31T02:46:28.390" v="2217" actId="20577"/>
        <pc:sldMkLst>
          <pc:docMk/>
          <pc:sldMk cId="2848558163" sldId="362"/>
        </pc:sldMkLst>
        <pc:spChg chg="mod ord">
          <ac:chgData name="MAZEN KHERALLAH" userId="4d8bae32aa458b2a" providerId="LiveId" clId="{BF6A0E60-A456-4FD2-8E5A-35BA6E159C83}" dt="2020-01-31T02:46:28.390" v="2217" actId="20577"/>
          <ac:spMkLst>
            <pc:docMk/>
            <pc:sldMk cId="2848558163" sldId="362"/>
            <ac:spMk id="2" creationId="{54D3873E-8898-4302-BEE8-B3DB56A4EA5A}"/>
          </ac:spMkLst>
        </pc:spChg>
        <pc:spChg chg="del">
          <ac:chgData name="MAZEN KHERALLAH" userId="4d8bae32aa458b2a" providerId="LiveId" clId="{BF6A0E60-A456-4FD2-8E5A-35BA6E159C83}" dt="2020-01-31T02:45:42.607" v="2180" actId="26606"/>
          <ac:spMkLst>
            <pc:docMk/>
            <pc:sldMk cId="2848558163" sldId="362"/>
            <ac:spMk id="12" creationId="{7D379150-F6B4-45C8-BE10-6B278AD400EB}"/>
          </ac:spMkLst>
        </pc:spChg>
        <pc:spChg chg="del">
          <ac:chgData name="MAZEN KHERALLAH" userId="4d8bae32aa458b2a" providerId="LiveId" clId="{BF6A0E60-A456-4FD2-8E5A-35BA6E159C83}" dt="2020-01-31T02:45:42.607" v="2180" actId="26606"/>
          <ac:spMkLst>
            <pc:docMk/>
            <pc:sldMk cId="2848558163" sldId="362"/>
            <ac:spMk id="14" creationId="{5FFCF544-A370-4A5D-A95F-CA6E0E7191E6}"/>
          </ac:spMkLst>
        </pc:spChg>
        <pc:spChg chg="del">
          <ac:chgData name="MAZEN KHERALLAH" userId="4d8bae32aa458b2a" providerId="LiveId" clId="{BF6A0E60-A456-4FD2-8E5A-35BA6E159C83}" dt="2020-01-31T02:45:42.607" v="2180" actId="26606"/>
          <ac:spMkLst>
            <pc:docMk/>
            <pc:sldMk cId="2848558163" sldId="362"/>
            <ac:spMk id="18" creationId="{44CC594A-A820-450F-B363-C19201FCFEC6}"/>
          </ac:spMkLst>
        </pc:spChg>
        <pc:spChg chg="del">
          <ac:chgData name="MAZEN KHERALLAH" userId="4d8bae32aa458b2a" providerId="LiveId" clId="{BF6A0E60-A456-4FD2-8E5A-35BA6E159C83}" dt="2020-01-31T02:45:42.607" v="2180" actId="26606"/>
          <ac:spMkLst>
            <pc:docMk/>
            <pc:sldMk cId="2848558163" sldId="362"/>
            <ac:spMk id="20" creationId="{59FAB3DA-E9ED-4574-ABCC-378BC0FF1BBC}"/>
          </ac:spMkLst>
        </pc:spChg>
        <pc:spChg chg="del">
          <ac:chgData name="MAZEN KHERALLAH" userId="4d8bae32aa458b2a" providerId="LiveId" clId="{BF6A0E60-A456-4FD2-8E5A-35BA6E159C83}" dt="2020-01-31T02:45:42.607" v="2180" actId="26606"/>
          <ac:spMkLst>
            <pc:docMk/>
            <pc:sldMk cId="2848558163" sldId="362"/>
            <ac:spMk id="22" creationId="{53B8D6B0-55D6-48DC-86D8-FD95D5F118AB}"/>
          </ac:spMkLst>
        </pc:spChg>
        <pc:spChg chg="add">
          <ac:chgData name="MAZEN KHERALLAH" userId="4d8bae32aa458b2a" providerId="LiveId" clId="{BF6A0E60-A456-4FD2-8E5A-35BA6E159C83}" dt="2020-01-31T02:45:42.607" v="2180" actId="26606"/>
          <ac:spMkLst>
            <pc:docMk/>
            <pc:sldMk cId="2848558163" sldId="362"/>
            <ac:spMk id="71" creationId="{4E4490D0-3672-446A-AC12-B4830333BDDD}"/>
          </ac:spMkLst>
        </pc:spChg>
        <pc:spChg chg="add">
          <ac:chgData name="MAZEN KHERALLAH" userId="4d8bae32aa458b2a" providerId="LiveId" clId="{BF6A0E60-A456-4FD2-8E5A-35BA6E159C83}" dt="2020-01-31T02:45:42.607" v="2180" actId="26606"/>
          <ac:spMkLst>
            <pc:docMk/>
            <pc:sldMk cId="2848558163" sldId="362"/>
            <ac:spMk id="73" creationId="{39CB82C2-DF65-4EC1-8280-F201D50F570B}"/>
          </ac:spMkLst>
        </pc:spChg>
        <pc:spChg chg="add">
          <ac:chgData name="MAZEN KHERALLAH" userId="4d8bae32aa458b2a" providerId="LiveId" clId="{BF6A0E60-A456-4FD2-8E5A-35BA6E159C83}" dt="2020-01-31T02:45:42.607" v="2180" actId="26606"/>
          <ac:spMkLst>
            <pc:docMk/>
            <pc:sldMk cId="2848558163" sldId="362"/>
            <ac:spMk id="77" creationId="{5A1B47C8-47A0-4A88-8830-6DEA3B5DE392}"/>
          </ac:spMkLst>
        </pc:spChg>
        <pc:spChg chg="add">
          <ac:chgData name="MAZEN KHERALLAH" userId="4d8bae32aa458b2a" providerId="LiveId" clId="{BF6A0E60-A456-4FD2-8E5A-35BA6E159C83}" dt="2020-01-31T02:45:42.607" v="2180" actId="26606"/>
          <ac:spMkLst>
            <pc:docMk/>
            <pc:sldMk cId="2848558163" sldId="362"/>
            <ac:spMk id="79" creationId="{984BBFDD-E720-4805-A9C8-129FBBF6DD70}"/>
          </ac:spMkLst>
        </pc:spChg>
        <pc:spChg chg="add">
          <ac:chgData name="MAZEN KHERALLAH" userId="4d8bae32aa458b2a" providerId="LiveId" clId="{BF6A0E60-A456-4FD2-8E5A-35BA6E159C83}" dt="2020-01-31T02:45:42.607" v="2180" actId="26606"/>
          <ac:spMkLst>
            <pc:docMk/>
            <pc:sldMk cId="2848558163" sldId="362"/>
            <ac:spMk id="81" creationId="{5AC4BE46-4A77-42FE-9D15-065CDB2F847C}"/>
          </ac:spMkLst>
        </pc:spChg>
        <pc:picChg chg="del">
          <ac:chgData name="MAZEN KHERALLAH" userId="4d8bae32aa458b2a" providerId="LiveId" clId="{BF6A0E60-A456-4FD2-8E5A-35BA6E159C83}" dt="2020-01-31T02:45:36.103" v="2178" actId="478"/>
          <ac:picMkLst>
            <pc:docMk/>
            <pc:sldMk cId="2848558163" sldId="362"/>
            <ac:picMk id="7" creationId="{39DAB51F-6FB5-4256-AE63-1AB1D5510908}"/>
          </ac:picMkLst>
        </pc:picChg>
        <pc:picChg chg="add mod">
          <ac:chgData name="MAZEN KHERALLAH" userId="4d8bae32aa458b2a" providerId="LiveId" clId="{BF6A0E60-A456-4FD2-8E5A-35BA6E159C83}" dt="2020-01-31T02:45:56.908" v="2182" actId="14100"/>
          <ac:picMkLst>
            <pc:docMk/>
            <pc:sldMk cId="2848558163" sldId="362"/>
            <ac:picMk id="12290" creationId="{DD682061-582C-4938-9F4A-D1203193E243}"/>
          </ac:picMkLst>
        </pc:picChg>
        <pc:cxnChg chg="del">
          <ac:chgData name="MAZEN KHERALLAH" userId="4d8bae32aa458b2a" providerId="LiveId" clId="{BF6A0E60-A456-4FD2-8E5A-35BA6E159C83}" dt="2020-01-31T02:45:42.607" v="2180" actId="26606"/>
          <ac:cxnSpMkLst>
            <pc:docMk/>
            <pc:sldMk cId="2848558163" sldId="362"/>
            <ac:cxnSpMk id="16" creationId="{6EEB3B97-A638-498B-8083-54191CE71E01}"/>
          </ac:cxnSpMkLst>
        </pc:cxnChg>
        <pc:cxnChg chg="add">
          <ac:chgData name="MAZEN KHERALLAH" userId="4d8bae32aa458b2a" providerId="LiveId" clId="{BF6A0E60-A456-4FD2-8E5A-35BA6E159C83}" dt="2020-01-31T02:45:42.607" v="2180" actId="26606"/>
          <ac:cxnSpMkLst>
            <pc:docMk/>
            <pc:sldMk cId="2848558163" sldId="362"/>
            <ac:cxnSpMk id="75" creationId="{7E1D4427-852B-4B37-8E76-0E9F1810BA2A}"/>
          </ac:cxnSpMkLst>
        </pc:cxnChg>
      </pc:sldChg>
      <pc:sldChg chg="addSp delSp modSp add ord">
        <pc:chgData name="MAZEN KHERALLAH" userId="4d8bae32aa458b2a" providerId="LiveId" clId="{BF6A0E60-A456-4FD2-8E5A-35BA6E159C83}" dt="2020-01-31T02:49:29.611" v="2294" actId="20577"/>
        <pc:sldMkLst>
          <pc:docMk/>
          <pc:sldMk cId="4068702409" sldId="363"/>
        </pc:sldMkLst>
        <pc:spChg chg="mod">
          <ac:chgData name="MAZEN KHERALLAH" userId="4d8bae32aa458b2a" providerId="LiveId" clId="{BF6A0E60-A456-4FD2-8E5A-35BA6E159C83}" dt="2020-01-31T02:49:29.611" v="2294" actId="20577"/>
          <ac:spMkLst>
            <pc:docMk/>
            <pc:sldMk cId="4068702409" sldId="363"/>
            <ac:spMk id="3" creationId="{C16E8F47-04BB-4E03-A14E-A7B9901B4BBC}"/>
          </ac:spMkLst>
        </pc:spChg>
        <pc:picChg chg="del">
          <ac:chgData name="MAZEN KHERALLAH" userId="4d8bae32aa458b2a" providerId="LiveId" clId="{BF6A0E60-A456-4FD2-8E5A-35BA6E159C83}" dt="2020-01-31T02:47:23.568" v="2220" actId="478"/>
          <ac:picMkLst>
            <pc:docMk/>
            <pc:sldMk cId="4068702409" sldId="363"/>
            <ac:picMk id="6146" creationId="{FD5E7CFD-9E32-402C-84DC-CB9E9394141B}"/>
          </ac:picMkLst>
        </pc:picChg>
        <pc:picChg chg="add mod">
          <ac:chgData name="MAZEN KHERALLAH" userId="4d8bae32aa458b2a" providerId="LiveId" clId="{BF6A0E60-A456-4FD2-8E5A-35BA6E159C83}" dt="2020-01-31T02:47:37.960" v="2225" actId="1076"/>
          <ac:picMkLst>
            <pc:docMk/>
            <pc:sldMk cId="4068702409" sldId="363"/>
            <ac:picMk id="13314" creationId="{F6BFD334-78B5-436D-BC92-8D9CEC0B45F0}"/>
          </ac:picMkLst>
        </pc:picChg>
      </pc:sldChg>
      <pc:sldChg chg="addSp delSp modSp add ord">
        <pc:chgData name="MAZEN KHERALLAH" userId="4d8bae32aa458b2a" providerId="LiveId" clId="{BF6A0E60-A456-4FD2-8E5A-35BA6E159C83}" dt="2020-01-31T02:51:32.067" v="2358" actId="20577"/>
        <pc:sldMkLst>
          <pc:docMk/>
          <pc:sldMk cId="167896979" sldId="364"/>
        </pc:sldMkLst>
        <pc:spChg chg="mod">
          <ac:chgData name="MAZEN KHERALLAH" userId="4d8bae32aa458b2a" providerId="LiveId" clId="{BF6A0E60-A456-4FD2-8E5A-35BA6E159C83}" dt="2020-01-31T02:51:32.067" v="2358" actId="20577"/>
          <ac:spMkLst>
            <pc:docMk/>
            <pc:sldMk cId="167896979" sldId="364"/>
            <ac:spMk id="2" creationId="{54D3873E-8898-4302-BEE8-B3DB56A4EA5A}"/>
          </ac:spMkLst>
        </pc:spChg>
        <pc:picChg chg="del">
          <ac:chgData name="MAZEN KHERALLAH" userId="4d8bae32aa458b2a" providerId="LiveId" clId="{BF6A0E60-A456-4FD2-8E5A-35BA6E159C83}" dt="2020-01-31T02:50:53.980" v="2297" actId="478"/>
          <ac:picMkLst>
            <pc:docMk/>
            <pc:sldMk cId="167896979" sldId="364"/>
            <ac:picMk id="7" creationId="{39DAB51F-6FB5-4256-AE63-1AB1D5510908}"/>
          </ac:picMkLst>
        </pc:picChg>
        <pc:picChg chg="add mod">
          <ac:chgData name="MAZEN KHERALLAH" userId="4d8bae32aa458b2a" providerId="LiveId" clId="{BF6A0E60-A456-4FD2-8E5A-35BA6E159C83}" dt="2020-01-31T02:51:05.060" v="2301" actId="1076"/>
          <ac:picMkLst>
            <pc:docMk/>
            <pc:sldMk cId="167896979" sldId="364"/>
            <ac:picMk id="14338" creationId="{C4DD58E5-A4FD-4DDB-BDA5-6CC4ABC632D2}"/>
          </ac:picMkLst>
        </pc:picChg>
      </pc:sldChg>
      <pc:sldChg chg="add ord modAnim">
        <pc:chgData name="MAZEN KHERALLAH" userId="4d8bae32aa458b2a" providerId="LiveId" clId="{BF6A0E60-A456-4FD2-8E5A-35BA6E159C83}" dt="2020-01-31T02:52:17.458" v="2370"/>
        <pc:sldMkLst>
          <pc:docMk/>
          <pc:sldMk cId="3240190054" sldId="365"/>
        </pc:sldMkLst>
      </pc:sldChg>
      <pc:sldChg chg="addSp delSp modSp add">
        <pc:chgData name="MAZEN KHERALLAH" userId="4d8bae32aa458b2a" providerId="LiveId" clId="{BF6A0E60-A456-4FD2-8E5A-35BA6E159C83}" dt="2020-02-03T00:54:18.086" v="2483" actId="20577"/>
        <pc:sldMkLst>
          <pc:docMk/>
          <pc:sldMk cId="1525093556" sldId="366"/>
        </pc:sldMkLst>
        <pc:spChg chg="del">
          <ac:chgData name="MAZEN KHERALLAH" userId="4d8bae32aa458b2a" providerId="LiveId" clId="{BF6A0E60-A456-4FD2-8E5A-35BA6E159C83}" dt="2020-02-03T00:54:13.107" v="2474"/>
          <ac:spMkLst>
            <pc:docMk/>
            <pc:sldMk cId="1525093556" sldId="366"/>
            <ac:spMk id="2" creationId="{E19E4403-A67E-482D-AE10-B3B9DC1629E3}"/>
          </ac:spMkLst>
        </pc:spChg>
        <pc:spChg chg="add mod">
          <ac:chgData name="MAZEN KHERALLAH" userId="4d8bae32aa458b2a" providerId="LiveId" clId="{BF6A0E60-A456-4FD2-8E5A-35BA6E159C83}" dt="2020-02-03T00:54:18.086" v="2483" actId="20577"/>
          <ac:spMkLst>
            <pc:docMk/>
            <pc:sldMk cId="1525093556" sldId="366"/>
            <ac:spMk id="3" creationId="{F3AC396C-D36E-40A8-9025-AE6D8FAE894B}"/>
          </ac:spMkLst>
        </pc:spChg>
        <pc:spChg chg="add mod">
          <ac:chgData name="MAZEN KHERALLAH" userId="4d8bae32aa458b2a" providerId="LiveId" clId="{BF6A0E60-A456-4FD2-8E5A-35BA6E159C83}" dt="2020-02-03T00:54:13.107" v="2474"/>
          <ac:spMkLst>
            <pc:docMk/>
            <pc:sldMk cId="1525093556" sldId="366"/>
            <ac:spMk id="4" creationId="{D9EED7A7-6EED-4A31-92AF-6F59A0C428A9}"/>
          </ac:spMkLst>
        </pc:spChg>
      </pc:sldChg>
    </pc:docChg>
  </pc:docChgLst>
  <pc:docChgLst>
    <pc:chgData name="MAZEN KHERALLAH" userId="4d8bae32aa458b2a" providerId="LiveId" clId="{B621F621-8F13-4026-BDBD-F136647F3107}"/>
    <pc:docChg chg="modSld">
      <pc:chgData name="MAZEN KHERALLAH" userId="4d8bae32aa458b2a" providerId="LiveId" clId="{B621F621-8F13-4026-BDBD-F136647F3107}" dt="2023-03-18T11:06:26.073" v="36" actId="20577"/>
      <pc:docMkLst>
        <pc:docMk/>
      </pc:docMkLst>
      <pc:sldChg chg="modSp">
        <pc:chgData name="MAZEN KHERALLAH" userId="4d8bae32aa458b2a" providerId="LiveId" clId="{B621F621-8F13-4026-BDBD-F136647F3107}" dt="2023-03-18T11:06:26.073" v="36" actId="20577"/>
        <pc:sldMkLst>
          <pc:docMk/>
          <pc:sldMk cId="514244486" sldId="328"/>
        </pc:sldMkLst>
        <pc:graphicFrameChg chg="mod">
          <ac:chgData name="MAZEN KHERALLAH" userId="4d8bae32aa458b2a" providerId="LiveId" clId="{B621F621-8F13-4026-BDBD-F136647F3107}" dt="2023-03-18T11:06:26.073" v="36" actId="20577"/>
          <ac:graphicFrameMkLst>
            <pc:docMk/>
            <pc:sldMk cId="514244486" sldId="328"/>
            <ac:graphicFrameMk id="4" creationId="{D3420EDC-8AC4-4D09-B3B5-5F81C43B6A79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Response</a:t>
            </a:r>
            <a:r>
              <a:rPr lang="en-US" baseline="0" dirty="0"/>
              <a:t> Rate to DC Shocks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EC7-4BC2-B243-03C1C126A288}"/>
              </c:ext>
            </c:extLst>
          </c:dPt>
          <c:dPt>
            <c:idx val="2"/>
            <c:invertIfNegative val="0"/>
            <c:bubble3D val="0"/>
            <c:spPr>
              <a:solidFill>
                <a:srgbClr val="B06E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EC7-4BC2-B243-03C1C126A28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EC7-4BC2-B243-03C1C126A2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0 Hour</c:v>
                </c:pt>
                <c:pt idx="1">
                  <c:v>At 1 Hour</c:v>
                </c:pt>
                <c:pt idx="2">
                  <c:v>At 24 Hours</c:v>
                </c:pt>
                <c:pt idx="3">
                  <c:v>At 48 Hours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0.35</c:v>
                </c:pt>
                <c:pt idx="1">
                  <c:v>0.24</c:v>
                </c:pt>
                <c:pt idx="2">
                  <c:v>0.16</c:v>
                </c:pt>
                <c:pt idx="3" formatCode="0.0%">
                  <c:v>0.13500000000000001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C7-4BC2-B243-03C1C126A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6008208"/>
        <c:axId val="184034288"/>
      </c:barChart>
      <c:catAx>
        <c:axId val="33600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034288"/>
        <c:crosses val="autoZero"/>
        <c:auto val="1"/>
        <c:lblAlgn val="ctr"/>
        <c:lblOffset val="100"/>
        <c:noMultiLvlLbl val="0"/>
      </c:catAx>
      <c:valAx>
        <c:axId val="18403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00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Category:Metoprolol?uselang=it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13.jpg"/><Relationship Id="rId2" Type="http://schemas.openxmlformats.org/officeDocument/2006/relationships/hyperlink" Target="http://www.flickr.com/photos/intropin/4498498105/" TargetMode="External"/><Relationship Id="rId1" Type="http://schemas.openxmlformats.org/officeDocument/2006/relationships/image" Target="../media/image19.jpeg"/><Relationship Id="rId6" Type="http://schemas.openxmlformats.org/officeDocument/2006/relationships/hyperlink" Target="http://a-fib.com/treatments-for-atrial-fibrillation/cardioversion/video-cardioversion-nucleus-media-youtube/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s://en.wikipedia.org/wiki/Echocardiography" TargetMode="Externa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www.flickr.com/photos/intropin/4498498105/" TargetMode="External"/><Relationship Id="rId1" Type="http://schemas.openxmlformats.org/officeDocument/2006/relationships/image" Target="../media/image9.jpeg"/><Relationship Id="rId6" Type="http://schemas.openxmlformats.org/officeDocument/2006/relationships/hyperlink" Target="http://a-fib.com/treatments-for-atrial-fibrillation/cardioversion/video-cardioversion-nucleus-media-youtube/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s://en.wikipedia.org/wiki/Echocardiography" TargetMode="External"/><Relationship Id="rId9" Type="http://schemas.openxmlformats.org/officeDocument/2006/relationships/hyperlink" Target="https://commons.wikimedia.org/wiki/Category:Metoprolol?uselang=it" TargetMode="External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Category:Metoprolol?uselang=it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3.jpg"/><Relationship Id="rId2" Type="http://schemas.openxmlformats.org/officeDocument/2006/relationships/hyperlink" Target="http://www.flickr.com/photos/intropin/4498498105/" TargetMode="External"/><Relationship Id="rId1" Type="http://schemas.openxmlformats.org/officeDocument/2006/relationships/image" Target="../media/image9.jpeg"/><Relationship Id="rId6" Type="http://schemas.openxmlformats.org/officeDocument/2006/relationships/hyperlink" Target="http://a-fib.com/treatments-for-atrial-fibrillation/cardioversion/video-cardioversion-nucleus-media-youtube/" TargetMode="External"/><Relationship Id="rId5" Type="http://schemas.openxmlformats.org/officeDocument/2006/relationships/image" Target="../media/image11.jpeg"/><Relationship Id="rId10" Type="http://schemas.openxmlformats.org/officeDocument/2006/relationships/hyperlink" Target="http://www.capriles-urgencias.com/2016/12/push-dose-pressors.html" TargetMode="External"/><Relationship Id="rId4" Type="http://schemas.openxmlformats.org/officeDocument/2006/relationships/hyperlink" Target="https://en.wikipedia.org/wiki/Echocardiography" TargetMode="External"/><Relationship Id="rId9" Type="http://schemas.openxmlformats.org/officeDocument/2006/relationships/image" Target="../media/image17.jpe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Category:Metoprolol?uselang=it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13.jpg"/><Relationship Id="rId2" Type="http://schemas.openxmlformats.org/officeDocument/2006/relationships/hyperlink" Target="http://www.flickr.com/photos/intropin/4498498105/" TargetMode="External"/><Relationship Id="rId1" Type="http://schemas.openxmlformats.org/officeDocument/2006/relationships/image" Target="../media/image19.jpeg"/><Relationship Id="rId6" Type="http://schemas.openxmlformats.org/officeDocument/2006/relationships/hyperlink" Target="http://a-fib.com/treatments-for-atrial-fibrillation/cardioversion/video-cardioversion-nucleus-media-youtube/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s://en.wikipedia.org/wiki/Echocardiography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www.flickr.com/photos/intropin/4498498105/" TargetMode="External"/><Relationship Id="rId1" Type="http://schemas.openxmlformats.org/officeDocument/2006/relationships/image" Target="../media/image9.jpeg"/><Relationship Id="rId6" Type="http://schemas.openxmlformats.org/officeDocument/2006/relationships/hyperlink" Target="http://a-fib.com/treatments-for-atrial-fibrillation/cardioversion/video-cardioversion-nucleus-media-youtube/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s://en.wikipedia.org/wiki/Echocardiography" TargetMode="External"/><Relationship Id="rId9" Type="http://schemas.openxmlformats.org/officeDocument/2006/relationships/hyperlink" Target="https://commons.wikimedia.org/wiki/Category:Metoprolol?uselang=it" TargetMode="External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Category:Metoprolol?uselang=it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3.jpg"/><Relationship Id="rId2" Type="http://schemas.openxmlformats.org/officeDocument/2006/relationships/hyperlink" Target="http://www.flickr.com/photos/intropin/4498498105/" TargetMode="External"/><Relationship Id="rId1" Type="http://schemas.openxmlformats.org/officeDocument/2006/relationships/image" Target="../media/image9.jpeg"/><Relationship Id="rId6" Type="http://schemas.openxmlformats.org/officeDocument/2006/relationships/hyperlink" Target="http://a-fib.com/treatments-for-atrial-fibrillation/cardioversion/video-cardioversion-nucleus-media-youtube/" TargetMode="External"/><Relationship Id="rId5" Type="http://schemas.openxmlformats.org/officeDocument/2006/relationships/image" Target="../media/image11.jpeg"/><Relationship Id="rId10" Type="http://schemas.openxmlformats.org/officeDocument/2006/relationships/hyperlink" Target="http://www.capriles-urgencias.com/2016/12/push-dose-pressors.html" TargetMode="External"/><Relationship Id="rId4" Type="http://schemas.openxmlformats.org/officeDocument/2006/relationships/hyperlink" Target="https://en.wikipedia.org/wiki/Echocardiography" TargetMode="External"/><Relationship Id="rId9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D4143-41D3-4050-A9AC-D7DDC6C502A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AAC9DE-0D89-4F74-BC44-ECFBB4C172A4}">
      <dgm:prSet phldrT="[Text]" custT="1"/>
      <dgm:spPr/>
      <dgm:t>
        <a:bodyPr/>
        <a:lstStyle/>
        <a:p>
          <a:r>
            <a:rPr lang="en-US" sz="2800" b="1" dirty="0"/>
            <a:t>Prevalent</a:t>
          </a:r>
        </a:p>
      </dgm:t>
    </dgm:pt>
    <dgm:pt modelId="{71D2DB5A-66D2-4513-9639-5FAAD2CE4C74}" type="parTrans" cxnId="{DFDCEC36-7384-4F0F-AB73-27239AC34D38}">
      <dgm:prSet/>
      <dgm:spPr/>
      <dgm:t>
        <a:bodyPr/>
        <a:lstStyle/>
        <a:p>
          <a:endParaRPr lang="en-US"/>
        </a:p>
      </dgm:t>
    </dgm:pt>
    <dgm:pt modelId="{0BEFC9FF-36A0-4564-B830-B0C1AA449AE3}" type="sibTrans" cxnId="{DFDCEC36-7384-4F0F-AB73-27239AC34D38}">
      <dgm:prSet/>
      <dgm:spPr/>
      <dgm:t>
        <a:bodyPr/>
        <a:lstStyle/>
        <a:p>
          <a:endParaRPr lang="en-US"/>
        </a:p>
      </dgm:t>
    </dgm:pt>
    <dgm:pt modelId="{AAB8D64D-6AFC-467E-854D-93847F6F6487}">
      <dgm:prSet phldrT="[Text]" custT="1"/>
      <dgm:spPr/>
      <dgm:t>
        <a:bodyPr/>
        <a:lstStyle/>
        <a:p>
          <a:r>
            <a:rPr lang="en-US" sz="2400" dirty="0"/>
            <a:t>(preexisting)</a:t>
          </a:r>
        </a:p>
      </dgm:t>
    </dgm:pt>
    <dgm:pt modelId="{9357801E-FBD0-4A8B-8B09-BE341B566BE9}" type="parTrans" cxnId="{7C946CA8-FDCA-4C00-AB7E-9AD16DC7AAAC}">
      <dgm:prSet/>
      <dgm:spPr/>
      <dgm:t>
        <a:bodyPr/>
        <a:lstStyle/>
        <a:p>
          <a:endParaRPr lang="en-US"/>
        </a:p>
      </dgm:t>
    </dgm:pt>
    <dgm:pt modelId="{81C9A960-90F8-4081-9B0C-99F993D8AE0F}" type="sibTrans" cxnId="{7C946CA8-FDCA-4C00-AB7E-9AD16DC7AAAC}">
      <dgm:prSet/>
      <dgm:spPr/>
      <dgm:t>
        <a:bodyPr/>
        <a:lstStyle/>
        <a:p>
          <a:endParaRPr lang="en-US"/>
        </a:p>
      </dgm:t>
    </dgm:pt>
    <dgm:pt modelId="{E6EF586E-2F39-4EA3-9904-2F1D281CCDAC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800" b="1" dirty="0"/>
            <a:t>Incident</a:t>
          </a:r>
        </a:p>
      </dgm:t>
    </dgm:pt>
    <dgm:pt modelId="{36D78278-1C88-4A2D-B1A4-B0DFEBA90878}" type="parTrans" cxnId="{7518764C-1D49-48A3-BE15-6E9025733E23}">
      <dgm:prSet/>
      <dgm:spPr/>
      <dgm:t>
        <a:bodyPr/>
        <a:lstStyle/>
        <a:p>
          <a:endParaRPr lang="en-US"/>
        </a:p>
      </dgm:t>
    </dgm:pt>
    <dgm:pt modelId="{6734653B-05AC-4E8B-8E76-108A75D5709B}" type="sibTrans" cxnId="{7518764C-1D49-48A3-BE15-6E9025733E23}">
      <dgm:prSet/>
      <dgm:spPr/>
      <dgm:t>
        <a:bodyPr/>
        <a:lstStyle/>
        <a:p>
          <a:endParaRPr lang="en-US"/>
        </a:p>
      </dgm:t>
    </dgm:pt>
    <dgm:pt modelId="{F417FF93-D1A8-437C-ABE7-63A3F62FF958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dirty="0"/>
            <a:t>(new onset)</a:t>
          </a:r>
        </a:p>
      </dgm:t>
    </dgm:pt>
    <dgm:pt modelId="{98CEF3D4-57AC-4574-AAC1-67711500792E}" type="parTrans" cxnId="{FFBC75F8-003F-4E68-A384-B57BE35CC4C8}">
      <dgm:prSet/>
      <dgm:spPr/>
      <dgm:t>
        <a:bodyPr/>
        <a:lstStyle/>
        <a:p>
          <a:endParaRPr lang="en-US"/>
        </a:p>
      </dgm:t>
    </dgm:pt>
    <dgm:pt modelId="{1D839519-A24D-4224-8421-37024A48A6E8}" type="sibTrans" cxnId="{FFBC75F8-003F-4E68-A384-B57BE35CC4C8}">
      <dgm:prSet/>
      <dgm:spPr/>
      <dgm:t>
        <a:bodyPr/>
        <a:lstStyle/>
        <a:p>
          <a:endParaRPr lang="en-US"/>
        </a:p>
      </dgm:t>
    </dgm:pt>
    <dgm:pt modelId="{51C61068-E7C2-4AAF-92B1-F5EDB18BF0B4}">
      <dgm:prSet phldrT="[Text]" custT="1"/>
      <dgm:spPr/>
      <dgm:t>
        <a:bodyPr/>
        <a:lstStyle/>
        <a:p>
          <a:r>
            <a:rPr lang="en-US" sz="2400" dirty="0"/>
            <a:t>A patient with chronic AF develops critical illness.</a:t>
          </a:r>
        </a:p>
      </dgm:t>
    </dgm:pt>
    <dgm:pt modelId="{64E15B42-A7D3-4F9E-A74F-183C8348DB9D}" type="parTrans" cxnId="{C19346AB-6071-48CD-9B17-CDBEB9A8C112}">
      <dgm:prSet/>
      <dgm:spPr/>
      <dgm:t>
        <a:bodyPr/>
        <a:lstStyle/>
        <a:p>
          <a:endParaRPr lang="en-US"/>
        </a:p>
      </dgm:t>
    </dgm:pt>
    <dgm:pt modelId="{624FBA06-8637-4A4A-BF70-A7AE8FD6CC1F}" type="sibTrans" cxnId="{C19346AB-6071-48CD-9B17-CDBEB9A8C112}">
      <dgm:prSet/>
      <dgm:spPr/>
      <dgm:t>
        <a:bodyPr/>
        <a:lstStyle/>
        <a:p>
          <a:endParaRPr lang="en-US"/>
        </a:p>
      </dgm:t>
    </dgm:pt>
    <dgm:pt modelId="{561952F2-FDF4-4883-859C-1B27F1A210A3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dirty="0"/>
            <a:t>A patient who was previously in sinus rhythm develops new-onset AF (NOAF) while in the ICU, secondary to the physiologic stress of critical illness (e.g., sepsis or pulmonary embolism)</a:t>
          </a:r>
        </a:p>
      </dgm:t>
    </dgm:pt>
    <dgm:pt modelId="{CD3712FF-9FEE-418A-B988-F8BFA3F21879}" type="parTrans" cxnId="{086EC9C5-DDD3-4049-8625-1D3177ECAAEF}">
      <dgm:prSet/>
      <dgm:spPr/>
      <dgm:t>
        <a:bodyPr/>
        <a:lstStyle/>
        <a:p>
          <a:endParaRPr lang="en-US"/>
        </a:p>
      </dgm:t>
    </dgm:pt>
    <dgm:pt modelId="{A376BD7A-5581-4F80-A6AA-EF40C559778C}" type="sibTrans" cxnId="{086EC9C5-DDD3-4049-8625-1D3177ECAAEF}">
      <dgm:prSet/>
      <dgm:spPr/>
      <dgm:t>
        <a:bodyPr/>
        <a:lstStyle/>
        <a:p>
          <a:endParaRPr lang="en-US"/>
        </a:p>
      </dgm:t>
    </dgm:pt>
    <dgm:pt modelId="{A709B251-095B-4F3D-A033-EB11556181B6}" type="pres">
      <dgm:prSet presAssocID="{037D4143-41D3-4050-A9AC-D7DDC6C502AF}" presName="Name0" presStyleCnt="0">
        <dgm:presLayoutVars>
          <dgm:dir/>
          <dgm:animLvl val="lvl"/>
          <dgm:resizeHandles val="exact"/>
        </dgm:presLayoutVars>
      </dgm:prSet>
      <dgm:spPr/>
    </dgm:pt>
    <dgm:pt modelId="{85884569-5A84-4F6C-8588-EA9A1693B57A}" type="pres">
      <dgm:prSet presAssocID="{12AAC9DE-0D89-4F74-BC44-ECFBB4C172A4}" presName="composite" presStyleCnt="0"/>
      <dgm:spPr/>
    </dgm:pt>
    <dgm:pt modelId="{E6685E5D-5375-448C-81F1-9DF745BA1964}" type="pres">
      <dgm:prSet presAssocID="{12AAC9DE-0D89-4F74-BC44-ECFBB4C172A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068B7CC-D281-46CA-90C9-005E09FC2D64}" type="pres">
      <dgm:prSet presAssocID="{12AAC9DE-0D89-4F74-BC44-ECFBB4C172A4}" presName="desTx" presStyleLbl="alignAccFollowNode1" presStyleIdx="0" presStyleCnt="2">
        <dgm:presLayoutVars>
          <dgm:bulletEnabled val="1"/>
        </dgm:presLayoutVars>
      </dgm:prSet>
      <dgm:spPr/>
    </dgm:pt>
    <dgm:pt modelId="{81B498C5-C466-46EC-B59E-E989018F3E98}" type="pres">
      <dgm:prSet presAssocID="{0BEFC9FF-36A0-4564-B830-B0C1AA449AE3}" presName="space" presStyleCnt="0"/>
      <dgm:spPr/>
    </dgm:pt>
    <dgm:pt modelId="{826D4CF4-2554-4E73-A056-D525623CB48D}" type="pres">
      <dgm:prSet presAssocID="{E6EF586E-2F39-4EA3-9904-2F1D281CCDAC}" presName="composite" presStyleCnt="0"/>
      <dgm:spPr/>
    </dgm:pt>
    <dgm:pt modelId="{B47A33EA-416E-4959-B798-75AEEE4F0018}" type="pres">
      <dgm:prSet presAssocID="{E6EF586E-2F39-4EA3-9904-2F1D281CCDA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E5CB448-7F65-4213-AD56-87E74082B0C4}" type="pres">
      <dgm:prSet presAssocID="{E6EF586E-2F39-4EA3-9904-2F1D281CCDA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FDCEC36-7384-4F0F-AB73-27239AC34D38}" srcId="{037D4143-41D3-4050-A9AC-D7DDC6C502AF}" destId="{12AAC9DE-0D89-4F74-BC44-ECFBB4C172A4}" srcOrd="0" destOrd="0" parTransId="{71D2DB5A-66D2-4513-9639-5FAAD2CE4C74}" sibTransId="{0BEFC9FF-36A0-4564-B830-B0C1AA449AE3}"/>
    <dgm:cxn modelId="{7518764C-1D49-48A3-BE15-6E9025733E23}" srcId="{037D4143-41D3-4050-A9AC-D7DDC6C502AF}" destId="{E6EF586E-2F39-4EA3-9904-2F1D281CCDAC}" srcOrd="1" destOrd="0" parTransId="{36D78278-1C88-4A2D-B1A4-B0DFEBA90878}" sibTransId="{6734653B-05AC-4E8B-8E76-108A75D5709B}"/>
    <dgm:cxn modelId="{B65D407D-ADA8-4481-AD3A-F17C189D3728}" type="presOf" srcId="{E6EF586E-2F39-4EA3-9904-2F1D281CCDAC}" destId="{B47A33EA-416E-4959-B798-75AEEE4F0018}" srcOrd="0" destOrd="0" presId="urn:microsoft.com/office/officeart/2005/8/layout/hList1"/>
    <dgm:cxn modelId="{5013CB9C-317B-4203-AA74-53F71774E486}" type="presOf" srcId="{AAB8D64D-6AFC-467E-854D-93847F6F6487}" destId="{D068B7CC-D281-46CA-90C9-005E09FC2D64}" srcOrd="0" destOrd="0" presId="urn:microsoft.com/office/officeart/2005/8/layout/hList1"/>
    <dgm:cxn modelId="{7C946CA8-FDCA-4C00-AB7E-9AD16DC7AAAC}" srcId="{12AAC9DE-0D89-4F74-BC44-ECFBB4C172A4}" destId="{AAB8D64D-6AFC-467E-854D-93847F6F6487}" srcOrd="0" destOrd="0" parTransId="{9357801E-FBD0-4A8B-8B09-BE341B566BE9}" sibTransId="{81C9A960-90F8-4081-9B0C-99F993D8AE0F}"/>
    <dgm:cxn modelId="{C19346AB-6071-48CD-9B17-CDBEB9A8C112}" srcId="{12AAC9DE-0D89-4F74-BC44-ECFBB4C172A4}" destId="{51C61068-E7C2-4AAF-92B1-F5EDB18BF0B4}" srcOrd="1" destOrd="0" parTransId="{64E15B42-A7D3-4F9E-A74F-183C8348DB9D}" sibTransId="{624FBA06-8637-4A4A-BF70-A7AE8FD6CC1F}"/>
    <dgm:cxn modelId="{6BB256AE-F116-45E5-A728-24412D7CF58D}" type="presOf" srcId="{561952F2-FDF4-4883-859C-1B27F1A210A3}" destId="{AE5CB448-7F65-4213-AD56-87E74082B0C4}" srcOrd="0" destOrd="1" presId="urn:microsoft.com/office/officeart/2005/8/layout/hList1"/>
    <dgm:cxn modelId="{2A96D8BF-0115-4BBE-A66E-864B9383B3CE}" type="presOf" srcId="{12AAC9DE-0D89-4F74-BC44-ECFBB4C172A4}" destId="{E6685E5D-5375-448C-81F1-9DF745BA1964}" srcOrd="0" destOrd="0" presId="urn:microsoft.com/office/officeart/2005/8/layout/hList1"/>
    <dgm:cxn modelId="{086EC9C5-DDD3-4049-8625-1D3177ECAAEF}" srcId="{E6EF586E-2F39-4EA3-9904-2F1D281CCDAC}" destId="{561952F2-FDF4-4883-859C-1B27F1A210A3}" srcOrd="1" destOrd="0" parTransId="{CD3712FF-9FEE-418A-B988-F8BFA3F21879}" sibTransId="{A376BD7A-5581-4F80-A6AA-EF40C559778C}"/>
    <dgm:cxn modelId="{73AAF9C5-15AA-4AE0-AB76-2C88287F9666}" type="presOf" srcId="{51C61068-E7C2-4AAF-92B1-F5EDB18BF0B4}" destId="{D068B7CC-D281-46CA-90C9-005E09FC2D64}" srcOrd="0" destOrd="1" presId="urn:microsoft.com/office/officeart/2005/8/layout/hList1"/>
    <dgm:cxn modelId="{D887BDC6-5CC2-4409-9C51-D7B27B6FEAF3}" type="presOf" srcId="{F417FF93-D1A8-437C-ABE7-63A3F62FF958}" destId="{AE5CB448-7F65-4213-AD56-87E74082B0C4}" srcOrd="0" destOrd="0" presId="urn:microsoft.com/office/officeart/2005/8/layout/hList1"/>
    <dgm:cxn modelId="{A821F9EB-2922-4542-9565-863C2E95EDF2}" type="presOf" srcId="{037D4143-41D3-4050-A9AC-D7DDC6C502AF}" destId="{A709B251-095B-4F3D-A033-EB11556181B6}" srcOrd="0" destOrd="0" presId="urn:microsoft.com/office/officeart/2005/8/layout/hList1"/>
    <dgm:cxn modelId="{FFBC75F8-003F-4E68-A384-B57BE35CC4C8}" srcId="{E6EF586E-2F39-4EA3-9904-2F1D281CCDAC}" destId="{F417FF93-D1A8-437C-ABE7-63A3F62FF958}" srcOrd="0" destOrd="0" parTransId="{98CEF3D4-57AC-4574-AAC1-67711500792E}" sibTransId="{1D839519-A24D-4224-8421-37024A48A6E8}"/>
    <dgm:cxn modelId="{DE1C0A02-62BB-488A-8C3F-37E34941B742}" type="presParOf" srcId="{A709B251-095B-4F3D-A033-EB11556181B6}" destId="{85884569-5A84-4F6C-8588-EA9A1693B57A}" srcOrd="0" destOrd="0" presId="urn:microsoft.com/office/officeart/2005/8/layout/hList1"/>
    <dgm:cxn modelId="{8FFD9223-719A-432C-A3DC-16AE5C22FB3F}" type="presParOf" srcId="{85884569-5A84-4F6C-8588-EA9A1693B57A}" destId="{E6685E5D-5375-448C-81F1-9DF745BA1964}" srcOrd="0" destOrd="0" presId="urn:microsoft.com/office/officeart/2005/8/layout/hList1"/>
    <dgm:cxn modelId="{BDC617EF-7467-4FF5-AFDB-6BB3109B8A7E}" type="presParOf" srcId="{85884569-5A84-4F6C-8588-EA9A1693B57A}" destId="{D068B7CC-D281-46CA-90C9-005E09FC2D64}" srcOrd="1" destOrd="0" presId="urn:microsoft.com/office/officeart/2005/8/layout/hList1"/>
    <dgm:cxn modelId="{48424A3F-2997-4FA5-9F5B-2D357A5E4DE5}" type="presParOf" srcId="{A709B251-095B-4F3D-A033-EB11556181B6}" destId="{81B498C5-C466-46EC-B59E-E989018F3E98}" srcOrd="1" destOrd="0" presId="urn:microsoft.com/office/officeart/2005/8/layout/hList1"/>
    <dgm:cxn modelId="{68FF5E06-EA3E-46B8-9F53-099F20D28C3E}" type="presParOf" srcId="{A709B251-095B-4F3D-A033-EB11556181B6}" destId="{826D4CF4-2554-4E73-A056-D525623CB48D}" srcOrd="2" destOrd="0" presId="urn:microsoft.com/office/officeart/2005/8/layout/hList1"/>
    <dgm:cxn modelId="{F1F77CCB-4066-43F3-AFFA-79DFB4365BC5}" type="presParOf" srcId="{826D4CF4-2554-4E73-A056-D525623CB48D}" destId="{B47A33EA-416E-4959-B798-75AEEE4F0018}" srcOrd="0" destOrd="0" presId="urn:microsoft.com/office/officeart/2005/8/layout/hList1"/>
    <dgm:cxn modelId="{024F828F-F302-41FC-8503-C1C561E2266B}" type="presParOf" srcId="{826D4CF4-2554-4E73-A056-D525623CB48D}" destId="{AE5CB448-7F65-4213-AD56-87E74082B0C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5CD0542-BED7-4588-8F58-1377212272A2}" type="doc">
      <dgm:prSet loTypeId="urn:microsoft.com/office/officeart/2005/8/layout/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69F55E7-E953-4FFB-BCC1-5DEC20F0976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/>
            <a:t>Hemodynamic Compromise</a:t>
          </a:r>
        </a:p>
      </dgm:t>
    </dgm:pt>
    <dgm:pt modelId="{D9079F5A-5D20-497B-A5E5-384F1AE17E75}" type="parTrans" cxnId="{04BD9B06-B404-427C-B232-3C5FC5F1FDED}">
      <dgm:prSet/>
      <dgm:spPr/>
      <dgm:t>
        <a:bodyPr/>
        <a:lstStyle/>
        <a:p>
          <a:endParaRPr lang="en-US"/>
        </a:p>
      </dgm:t>
    </dgm:pt>
    <dgm:pt modelId="{C7649001-6153-4AC2-A8C3-D6D3FEB621CB}" type="sibTrans" cxnId="{04BD9B06-B404-427C-B232-3C5FC5F1FDED}">
      <dgm:prSet/>
      <dgm:spPr/>
      <dgm:t>
        <a:bodyPr/>
        <a:lstStyle/>
        <a:p>
          <a:endParaRPr lang="en-US"/>
        </a:p>
      </dgm:t>
    </dgm:pt>
    <dgm:pt modelId="{1EA82CF5-5351-431E-B629-AC552BB9B71A}">
      <dgm:prSet phldrT="[Text]" custT="1"/>
      <dgm:spPr/>
      <dgm:t>
        <a:bodyPr/>
        <a:lstStyle/>
        <a:p>
          <a:r>
            <a:rPr lang="en-US" sz="1200" dirty="0"/>
            <a:t>Direct current cardioversion</a:t>
          </a:r>
        </a:p>
      </dgm:t>
    </dgm:pt>
    <dgm:pt modelId="{AA8FD63E-6AD6-4A9B-A30B-0D6A4F9BFE8C}" type="parTrans" cxnId="{18F91573-8E51-4EA6-8A7E-091E1FEAF20A}">
      <dgm:prSet/>
      <dgm:spPr/>
      <dgm:t>
        <a:bodyPr/>
        <a:lstStyle/>
        <a:p>
          <a:endParaRPr lang="en-US"/>
        </a:p>
      </dgm:t>
    </dgm:pt>
    <dgm:pt modelId="{A8BF9B33-1A35-4F74-8AAD-76162CAB9304}" type="sibTrans" cxnId="{18F91573-8E51-4EA6-8A7E-091E1FEAF20A}">
      <dgm:prSet/>
      <dgm:spPr/>
      <dgm:t>
        <a:bodyPr/>
        <a:lstStyle/>
        <a:p>
          <a:endParaRPr lang="en-US"/>
        </a:p>
      </dgm:t>
    </dgm:pt>
    <dgm:pt modelId="{A1136A96-74F4-4FC8-BCF7-0947DE6C05BF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Offending agent present?</a:t>
          </a:r>
        </a:p>
      </dgm:t>
    </dgm:pt>
    <dgm:pt modelId="{67F847DB-2DD5-43F0-8629-A7A2B69EB567}" type="parTrans" cxnId="{6B653F2A-1304-474E-982B-F473ED9B8755}">
      <dgm:prSet/>
      <dgm:spPr/>
      <dgm:t>
        <a:bodyPr/>
        <a:lstStyle/>
        <a:p>
          <a:endParaRPr lang="en-US"/>
        </a:p>
      </dgm:t>
    </dgm:pt>
    <dgm:pt modelId="{7BB75A37-D195-4CBA-8FE1-2E9763970F55}" type="sibTrans" cxnId="{6B653F2A-1304-474E-982B-F473ED9B8755}">
      <dgm:prSet/>
      <dgm:spPr/>
      <dgm:t>
        <a:bodyPr/>
        <a:lstStyle/>
        <a:p>
          <a:endParaRPr lang="en-US"/>
        </a:p>
      </dgm:t>
    </dgm:pt>
    <dgm:pt modelId="{9A93FC72-057C-45FC-BA37-C72EC79C56F5}">
      <dgm:prSet phldrT="[Text]" custT="1"/>
      <dgm:spPr/>
      <dgm:t>
        <a:bodyPr/>
        <a:lstStyle/>
        <a:p>
          <a:r>
            <a:rPr lang="en-US" sz="1200" dirty="0"/>
            <a:t>Discontinue beta agonists and antiarrhythmics if possible</a:t>
          </a:r>
        </a:p>
      </dgm:t>
    </dgm:pt>
    <dgm:pt modelId="{BD3FDFC4-F622-42F7-8C25-FF0C1524917E}" type="parTrans" cxnId="{B622D17C-EA74-46DC-9504-BC5D595A7B97}">
      <dgm:prSet/>
      <dgm:spPr/>
      <dgm:t>
        <a:bodyPr/>
        <a:lstStyle/>
        <a:p>
          <a:endParaRPr lang="en-US"/>
        </a:p>
      </dgm:t>
    </dgm:pt>
    <dgm:pt modelId="{1E074ED6-E503-4F91-BF54-742D7BEFD7A6}" type="sibTrans" cxnId="{B622D17C-EA74-46DC-9504-BC5D595A7B97}">
      <dgm:prSet/>
      <dgm:spPr/>
      <dgm:t>
        <a:bodyPr/>
        <a:lstStyle/>
        <a:p>
          <a:endParaRPr lang="en-US"/>
        </a:p>
      </dgm:t>
    </dgm:pt>
    <dgm:pt modelId="{052525F4-93DB-4919-B641-07F46C0D2D52}">
      <dgm:prSet phldrT="[Text]" custT="1"/>
      <dgm:spPr/>
      <dgm:t>
        <a:bodyPr/>
        <a:lstStyle/>
        <a:p>
          <a:r>
            <a:rPr lang="en-US" sz="1200" dirty="0"/>
            <a:t>Change dopamine or epinephrine</a:t>
          </a:r>
        </a:p>
      </dgm:t>
    </dgm:pt>
    <dgm:pt modelId="{233AB74A-6E90-46B6-AF23-6118C0092706}" type="parTrans" cxnId="{00673F51-FF66-48F8-830B-B223D6C14F1D}">
      <dgm:prSet/>
      <dgm:spPr/>
      <dgm:t>
        <a:bodyPr/>
        <a:lstStyle/>
        <a:p>
          <a:endParaRPr lang="en-US"/>
        </a:p>
      </dgm:t>
    </dgm:pt>
    <dgm:pt modelId="{75E2A51D-F90C-498C-BF28-4591367054EF}" type="sibTrans" cxnId="{00673F51-FF66-48F8-830B-B223D6C14F1D}">
      <dgm:prSet/>
      <dgm:spPr/>
      <dgm:t>
        <a:bodyPr/>
        <a:lstStyle/>
        <a:p>
          <a:endParaRPr lang="en-US"/>
        </a:p>
      </dgm:t>
    </dgm:pt>
    <dgm:pt modelId="{AA58DE16-1F84-4FB6-B495-DF1F0DF9D231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/>
            <a:t>Reversible inciting factors</a:t>
          </a:r>
        </a:p>
      </dgm:t>
    </dgm:pt>
    <dgm:pt modelId="{0340FA8E-FB41-425C-92AF-9287BB70B156}" type="parTrans" cxnId="{EE306A94-F533-4A1E-917D-82423A17E6D2}">
      <dgm:prSet/>
      <dgm:spPr/>
      <dgm:t>
        <a:bodyPr/>
        <a:lstStyle/>
        <a:p>
          <a:endParaRPr lang="en-US"/>
        </a:p>
      </dgm:t>
    </dgm:pt>
    <dgm:pt modelId="{8A0CB9D1-37EA-44D5-BF2E-BD640762D5F6}" type="sibTrans" cxnId="{EE306A94-F533-4A1E-917D-82423A17E6D2}">
      <dgm:prSet/>
      <dgm:spPr/>
      <dgm:t>
        <a:bodyPr/>
        <a:lstStyle/>
        <a:p>
          <a:endParaRPr lang="en-US"/>
        </a:p>
      </dgm:t>
    </dgm:pt>
    <dgm:pt modelId="{B0D8FE7C-F4C4-4BD7-8FF9-3A89DA7EDC36}">
      <dgm:prSet phldrT="[Text]" custT="1"/>
      <dgm:spPr/>
      <dgm:t>
        <a:bodyPr/>
        <a:lstStyle/>
        <a:p>
          <a:r>
            <a:rPr lang="en-US" sz="1200" dirty="0"/>
            <a:t>Correct electrolytes</a:t>
          </a:r>
        </a:p>
      </dgm:t>
    </dgm:pt>
    <dgm:pt modelId="{42F24FDB-8513-4563-BA9E-869CCFD6AE3C}" type="parTrans" cxnId="{258D06AF-ADC3-42DD-B160-850343EC41EA}">
      <dgm:prSet/>
      <dgm:spPr/>
      <dgm:t>
        <a:bodyPr/>
        <a:lstStyle/>
        <a:p>
          <a:endParaRPr lang="en-US"/>
        </a:p>
      </dgm:t>
    </dgm:pt>
    <dgm:pt modelId="{B78E5B56-3D4F-4144-96C0-362214FE807C}" type="sibTrans" cxnId="{258D06AF-ADC3-42DD-B160-850343EC41EA}">
      <dgm:prSet/>
      <dgm:spPr/>
      <dgm:t>
        <a:bodyPr/>
        <a:lstStyle/>
        <a:p>
          <a:endParaRPr lang="en-US"/>
        </a:p>
      </dgm:t>
    </dgm:pt>
    <dgm:pt modelId="{B3A69EBE-D35B-4504-93FF-075CE5E1B53B}">
      <dgm:prSet phldrT="[Text]" custT="1"/>
      <dgm:spPr/>
      <dgm:t>
        <a:bodyPr/>
        <a:lstStyle/>
        <a:p>
          <a:r>
            <a:rPr lang="en-US" sz="1200" dirty="0"/>
            <a:t>Optimize volume status</a:t>
          </a:r>
        </a:p>
      </dgm:t>
    </dgm:pt>
    <dgm:pt modelId="{A68FDF2F-B288-49C8-8792-DAD6744B5737}" type="parTrans" cxnId="{F86ACE08-A2A3-4645-9A01-ACFF48E9D6A8}">
      <dgm:prSet/>
      <dgm:spPr/>
      <dgm:t>
        <a:bodyPr/>
        <a:lstStyle/>
        <a:p>
          <a:endParaRPr lang="en-US"/>
        </a:p>
      </dgm:t>
    </dgm:pt>
    <dgm:pt modelId="{1C55BCAB-5F72-4379-AEB4-9212B2890B2A}" type="sibTrans" cxnId="{F86ACE08-A2A3-4645-9A01-ACFF48E9D6A8}">
      <dgm:prSet/>
      <dgm:spPr/>
      <dgm:t>
        <a:bodyPr/>
        <a:lstStyle/>
        <a:p>
          <a:endParaRPr lang="en-US"/>
        </a:p>
      </dgm:t>
    </dgm:pt>
    <dgm:pt modelId="{BCCE9CC6-7566-43C6-A08B-2C38A0B02C56}">
      <dgm:prSet phldrT="[Text]" custT="1"/>
      <dgm:spPr/>
      <dgm:t>
        <a:bodyPr/>
        <a:lstStyle/>
        <a:p>
          <a:r>
            <a:rPr lang="en-US" sz="1200" dirty="0"/>
            <a:t>Treat myocardial ischemia</a:t>
          </a:r>
        </a:p>
      </dgm:t>
    </dgm:pt>
    <dgm:pt modelId="{676B21E9-6106-4A4F-AD17-31228AC3CB86}" type="parTrans" cxnId="{E4A93177-F662-45CC-9419-6719EEEEE7FD}">
      <dgm:prSet/>
      <dgm:spPr/>
      <dgm:t>
        <a:bodyPr/>
        <a:lstStyle/>
        <a:p>
          <a:endParaRPr lang="en-US"/>
        </a:p>
      </dgm:t>
    </dgm:pt>
    <dgm:pt modelId="{B695ED71-8309-4EED-82BF-1AEE1520FDFE}" type="sibTrans" cxnId="{E4A93177-F662-45CC-9419-6719EEEEE7FD}">
      <dgm:prSet/>
      <dgm:spPr/>
      <dgm:t>
        <a:bodyPr/>
        <a:lstStyle/>
        <a:p>
          <a:endParaRPr lang="en-US"/>
        </a:p>
      </dgm:t>
    </dgm:pt>
    <dgm:pt modelId="{5B167ABD-0911-4637-8226-3F671AFDF470}">
      <dgm:prSet phldrT="[Text]" custT="1"/>
      <dgm:spPr/>
      <dgm:t>
        <a:bodyPr/>
        <a:lstStyle/>
        <a:p>
          <a:r>
            <a:rPr lang="en-US" sz="1200" dirty="0"/>
            <a:t>Treat pain/agitation and correct ventilator dis-synchrony</a:t>
          </a:r>
        </a:p>
      </dgm:t>
    </dgm:pt>
    <dgm:pt modelId="{1548BB12-0A80-4E74-827A-FC241776C83F}" type="parTrans" cxnId="{10882726-7260-48EC-B99D-500A0B94A75B}">
      <dgm:prSet/>
      <dgm:spPr/>
      <dgm:t>
        <a:bodyPr/>
        <a:lstStyle/>
        <a:p>
          <a:endParaRPr lang="en-US"/>
        </a:p>
      </dgm:t>
    </dgm:pt>
    <dgm:pt modelId="{9D83638B-F480-4EBB-B9B6-CC930EAF767C}" type="sibTrans" cxnId="{10882726-7260-48EC-B99D-500A0B94A75B}">
      <dgm:prSet/>
      <dgm:spPr/>
      <dgm:t>
        <a:bodyPr/>
        <a:lstStyle/>
        <a:p>
          <a:endParaRPr lang="en-US"/>
        </a:p>
      </dgm:t>
    </dgm:pt>
    <dgm:pt modelId="{0CF6645F-D154-465D-8051-00287412FC7B}">
      <dgm:prSet phldrT="[Text]" custT="1"/>
      <dgm:spPr/>
      <dgm:t>
        <a:bodyPr/>
        <a:lstStyle/>
        <a:p>
          <a:r>
            <a:rPr lang="en-US" sz="1200" dirty="0"/>
            <a:t>Treat underlying infection/hypoxemia/thyroid storm</a:t>
          </a:r>
        </a:p>
      </dgm:t>
    </dgm:pt>
    <dgm:pt modelId="{F8DDD3F4-39F5-4889-95F5-CFEC945BDE9F}" type="parTrans" cxnId="{BF7A8B4A-5381-4DC3-9C32-F197CC6651F5}">
      <dgm:prSet/>
      <dgm:spPr/>
      <dgm:t>
        <a:bodyPr/>
        <a:lstStyle/>
        <a:p>
          <a:endParaRPr lang="en-US"/>
        </a:p>
      </dgm:t>
    </dgm:pt>
    <dgm:pt modelId="{5C2EFE11-27D0-40BF-B2E7-4797B61992F9}" type="sibTrans" cxnId="{BF7A8B4A-5381-4DC3-9C32-F197CC6651F5}">
      <dgm:prSet/>
      <dgm:spPr/>
      <dgm:t>
        <a:bodyPr/>
        <a:lstStyle/>
        <a:p>
          <a:endParaRPr lang="en-US"/>
        </a:p>
      </dgm:t>
    </dgm:pt>
    <dgm:pt modelId="{E9041FD4-BE18-4BCE-A417-CDD796A542D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/>
            <a:t>Persistent AF with adverse effects</a:t>
          </a:r>
        </a:p>
      </dgm:t>
    </dgm:pt>
    <dgm:pt modelId="{E73DE0C4-05AB-4C59-BC4F-9FC041B0BCB7}" type="parTrans" cxnId="{74D3AB43-A764-46C2-B8AC-8E0180BCB1E3}">
      <dgm:prSet/>
      <dgm:spPr/>
      <dgm:t>
        <a:bodyPr/>
        <a:lstStyle/>
        <a:p>
          <a:endParaRPr lang="en-US"/>
        </a:p>
      </dgm:t>
    </dgm:pt>
    <dgm:pt modelId="{9B6E54D1-F24C-4D31-A7E4-D56CA97E52FA}" type="sibTrans" cxnId="{74D3AB43-A764-46C2-B8AC-8E0180BCB1E3}">
      <dgm:prSet/>
      <dgm:spPr/>
      <dgm:t>
        <a:bodyPr/>
        <a:lstStyle/>
        <a:p>
          <a:endParaRPr lang="en-US"/>
        </a:p>
      </dgm:t>
    </dgm:pt>
    <dgm:pt modelId="{4DEADDEC-08F1-4902-80E3-11638A29B101}">
      <dgm:prSet phldrT="[Text]" custT="1"/>
      <dgm:spPr/>
      <dgm:t>
        <a:bodyPr/>
        <a:lstStyle/>
        <a:p>
          <a:r>
            <a:rPr lang="en-US" sz="1200" dirty="0"/>
            <a:t>Due to heart rate</a:t>
          </a:r>
        </a:p>
        <a:p>
          <a:r>
            <a:rPr lang="en-US" sz="1200" dirty="0"/>
            <a:t>RATE CONTROL</a:t>
          </a:r>
        </a:p>
      </dgm:t>
    </dgm:pt>
    <dgm:pt modelId="{B66E4EB8-8F60-4DAF-B084-DA960EDA2B79}" type="parTrans" cxnId="{18F1E54F-221D-4BF0-B806-7093BBFC320B}">
      <dgm:prSet/>
      <dgm:spPr/>
      <dgm:t>
        <a:bodyPr/>
        <a:lstStyle/>
        <a:p>
          <a:endParaRPr lang="en-US"/>
        </a:p>
      </dgm:t>
    </dgm:pt>
    <dgm:pt modelId="{2A53C9A8-B3C6-4F97-BF2A-78207EDCF150}" type="sibTrans" cxnId="{18F1E54F-221D-4BF0-B806-7093BBFC320B}">
      <dgm:prSet/>
      <dgm:spPr/>
      <dgm:t>
        <a:bodyPr/>
        <a:lstStyle/>
        <a:p>
          <a:endParaRPr lang="en-US"/>
        </a:p>
      </dgm:t>
    </dgm:pt>
    <dgm:pt modelId="{DE080BA8-D509-4D16-AAFB-9CDC5E3C3816}">
      <dgm:prSet phldrT="[Text]" custT="1"/>
      <dgm:spPr/>
      <dgm:t>
        <a:bodyPr/>
        <a:lstStyle/>
        <a:p>
          <a:r>
            <a:rPr lang="en-US" sz="1200" dirty="0"/>
            <a:t>Due to loss of atrial kick</a:t>
          </a:r>
        </a:p>
        <a:p>
          <a:r>
            <a:rPr lang="en-US" sz="1200" dirty="0"/>
            <a:t>RHYTHM CONTROL</a:t>
          </a:r>
        </a:p>
      </dgm:t>
    </dgm:pt>
    <dgm:pt modelId="{0C253D47-1F5F-44A0-AC6D-A82C82E30DD0}" type="parTrans" cxnId="{FE143C99-4984-4C0C-B790-DE38846FC63E}">
      <dgm:prSet/>
      <dgm:spPr/>
      <dgm:t>
        <a:bodyPr/>
        <a:lstStyle/>
        <a:p>
          <a:endParaRPr lang="en-US"/>
        </a:p>
      </dgm:t>
    </dgm:pt>
    <dgm:pt modelId="{AB0ACFE4-E6ED-4B1F-978D-0AD2BE71D36D}" type="sibTrans" cxnId="{FE143C99-4984-4C0C-B790-DE38846FC63E}">
      <dgm:prSet/>
      <dgm:spPr/>
      <dgm:t>
        <a:bodyPr/>
        <a:lstStyle/>
        <a:p>
          <a:endParaRPr lang="en-US"/>
        </a:p>
      </dgm:t>
    </dgm:pt>
    <dgm:pt modelId="{891FC180-4FD7-419A-AE17-D3376DB9AF4B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Anticoagulation?</a:t>
          </a:r>
        </a:p>
      </dgm:t>
    </dgm:pt>
    <dgm:pt modelId="{79EB6536-88D4-453E-B55A-6919664077BF}" type="parTrans" cxnId="{0E56DEC2-E70E-41ED-938B-B489EA93AC6B}">
      <dgm:prSet/>
      <dgm:spPr/>
      <dgm:t>
        <a:bodyPr/>
        <a:lstStyle/>
        <a:p>
          <a:endParaRPr lang="en-US"/>
        </a:p>
      </dgm:t>
    </dgm:pt>
    <dgm:pt modelId="{DAF19787-D38A-40C3-B2D2-16BE68FCCD80}" type="sibTrans" cxnId="{0E56DEC2-E70E-41ED-938B-B489EA93AC6B}">
      <dgm:prSet/>
      <dgm:spPr/>
      <dgm:t>
        <a:bodyPr/>
        <a:lstStyle/>
        <a:p>
          <a:endParaRPr lang="en-US"/>
        </a:p>
      </dgm:t>
    </dgm:pt>
    <dgm:pt modelId="{CFEEF7E7-B13B-4D4B-BFC7-6713C2185A39}" type="pres">
      <dgm:prSet presAssocID="{95CD0542-BED7-4588-8F58-1377212272A2}" presName="Name0" presStyleCnt="0">
        <dgm:presLayoutVars>
          <dgm:dir/>
          <dgm:animLvl val="lvl"/>
          <dgm:resizeHandles val="exact"/>
        </dgm:presLayoutVars>
      </dgm:prSet>
      <dgm:spPr/>
    </dgm:pt>
    <dgm:pt modelId="{4C94276F-B4A8-4712-8EA3-BA030E123256}" type="pres">
      <dgm:prSet presAssocID="{891FC180-4FD7-419A-AE17-D3376DB9AF4B}" presName="boxAndChildren" presStyleCnt="0"/>
      <dgm:spPr/>
    </dgm:pt>
    <dgm:pt modelId="{358E6292-8437-48AB-89D2-FB2EA542D1EB}" type="pres">
      <dgm:prSet presAssocID="{891FC180-4FD7-419A-AE17-D3376DB9AF4B}" presName="parentTextBox" presStyleLbl="node1" presStyleIdx="0" presStyleCnt="5"/>
      <dgm:spPr/>
    </dgm:pt>
    <dgm:pt modelId="{498B0B35-714F-4BE3-AD06-D3AAE3DAA7C4}" type="pres">
      <dgm:prSet presAssocID="{9B6E54D1-F24C-4D31-A7E4-D56CA97E52FA}" presName="sp" presStyleCnt="0"/>
      <dgm:spPr/>
    </dgm:pt>
    <dgm:pt modelId="{5BB4059B-592E-4598-A82C-905D5CA58A24}" type="pres">
      <dgm:prSet presAssocID="{E9041FD4-BE18-4BCE-A417-CDD796A542DE}" presName="arrowAndChildren" presStyleCnt="0"/>
      <dgm:spPr/>
    </dgm:pt>
    <dgm:pt modelId="{BC65ACF0-27F3-4B4C-BB64-66AACEA45F8A}" type="pres">
      <dgm:prSet presAssocID="{E9041FD4-BE18-4BCE-A417-CDD796A542DE}" presName="parentTextArrow" presStyleLbl="node1" presStyleIdx="0" presStyleCnt="5"/>
      <dgm:spPr/>
    </dgm:pt>
    <dgm:pt modelId="{2DC0686B-F632-4495-839A-CC5191DBD43A}" type="pres">
      <dgm:prSet presAssocID="{E9041FD4-BE18-4BCE-A417-CDD796A542DE}" presName="arrow" presStyleLbl="node1" presStyleIdx="1" presStyleCnt="5"/>
      <dgm:spPr/>
    </dgm:pt>
    <dgm:pt modelId="{EC958C03-5058-402C-86C0-0F132385B98A}" type="pres">
      <dgm:prSet presAssocID="{E9041FD4-BE18-4BCE-A417-CDD796A542DE}" presName="descendantArrow" presStyleCnt="0"/>
      <dgm:spPr/>
    </dgm:pt>
    <dgm:pt modelId="{4BC048F0-BABE-4808-82AF-A3C165978565}" type="pres">
      <dgm:prSet presAssocID="{4DEADDEC-08F1-4902-80E3-11638A29B101}" presName="childTextArrow" presStyleLbl="fgAccFollowNode1" presStyleIdx="0" presStyleCnt="10">
        <dgm:presLayoutVars>
          <dgm:bulletEnabled val="1"/>
        </dgm:presLayoutVars>
      </dgm:prSet>
      <dgm:spPr/>
    </dgm:pt>
    <dgm:pt modelId="{C3F67270-62CF-4EE3-B439-4A123A86F955}" type="pres">
      <dgm:prSet presAssocID="{DE080BA8-D509-4D16-AAFB-9CDC5E3C3816}" presName="childTextArrow" presStyleLbl="fgAccFollowNode1" presStyleIdx="1" presStyleCnt="10">
        <dgm:presLayoutVars>
          <dgm:bulletEnabled val="1"/>
        </dgm:presLayoutVars>
      </dgm:prSet>
      <dgm:spPr/>
    </dgm:pt>
    <dgm:pt modelId="{712A602E-222F-4355-9F6D-F297F38B536F}" type="pres">
      <dgm:prSet presAssocID="{8A0CB9D1-37EA-44D5-BF2E-BD640762D5F6}" presName="sp" presStyleCnt="0"/>
      <dgm:spPr/>
    </dgm:pt>
    <dgm:pt modelId="{5912D6EB-D2C3-4D31-958A-8F02E72C5AF3}" type="pres">
      <dgm:prSet presAssocID="{AA58DE16-1F84-4FB6-B495-DF1F0DF9D231}" presName="arrowAndChildren" presStyleCnt="0"/>
      <dgm:spPr/>
    </dgm:pt>
    <dgm:pt modelId="{F50DF89C-7950-4BCA-827F-D88D2178CD02}" type="pres">
      <dgm:prSet presAssocID="{AA58DE16-1F84-4FB6-B495-DF1F0DF9D231}" presName="parentTextArrow" presStyleLbl="node1" presStyleIdx="1" presStyleCnt="5"/>
      <dgm:spPr/>
    </dgm:pt>
    <dgm:pt modelId="{71F8E45E-388C-4862-B536-403EED59792B}" type="pres">
      <dgm:prSet presAssocID="{AA58DE16-1F84-4FB6-B495-DF1F0DF9D231}" presName="arrow" presStyleLbl="node1" presStyleIdx="2" presStyleCnt="5"/>
      <dgm:spPr/>
    </dgm:pt>
    <dgm:pt modelId="{BEA62653-2622-445B-8FEF-21CAB1E613A2}" type="pres">
      <dgm:prSet presAssocID="{AA58DE16-1F84-4FB6-B495-DF1F0DF9D231}" presName="descendantArrow" presStyleCnt="0"/>
      <dgm:spPr/>
    </dgm:pt>
    <dgm:pt modelId="{400E220A-DB46-47F9-B07E-876DCEFA85BF}" type="pres">
      <dgm:prSet presAssocID="{B0D8FE7C-F4C4-4BD7-8FF9-3A89DA7EDC36}" presName="childTextArrow" presStyleLbl="fgAccFollowNode1" presStyleIdx="2" presStyleCnt="10">
        <dgm:presLayoutVars>
          <dgm:bulletEnabled val="1"/>
        </dgm:presLayoutVars>
      </dgm:prSet>
      <dgm:spPr/>
    </dgm:pt>
    <dgm:pt modelId="{23C3F789-735E-4C6A-B2FD-5EC0B060068B}" type="pres">
      <dgm:prSet presAssocID="{B3A69EBE-D35B-4504-93FF-075CE5E1B53B}" presName="childTextArrow" presStyleLbl="fgAccFollowNode1" presStyleIdx="3" presStyleCnt="10">
        <dgm:presLayoutVars>
          <dgm:bulletEnabled val="1"/>
        </dgm:presLayoutVars>
      </dgm:prSet>
      <dgm:spPr/>
    </dgm:pt>
    <dgm:pt modelId="{24BA7354-C612-4808-A28A-A18097D3CF48}" type="pres">
      <dgm:prSet presAssocID="{BCCE9CC6-7566-43C6-A08B-2C38A0B02C56}" presName="childTextArrow" presStyleLbl="fgAccFollowNode1" presStyleIdx="4" presStyleCnt="10">
        <dgm:presLayoutVars>
          <dgm:bulletEnabled val="1"/>
        </dgm:presLayoutVars>
      </dgm:prSet>
      <dgm:spPr/>
    </dgm:pt>
    <dgm:pt modelId="{45CA7B42-49CC-4D59-A187-22B14B1BF506}" type="pres">
      <dgm:prSet presAssocID="{5B167ABD-0911-4637-8226-3F671AFDF470}" presName="childTextArrow" presStyleLbl="fgAccFollowNode1" presStyleIdx="5" presStyleCnt="10">
        <dgm:presLayoutVars>
          <dgm:bulletEnabled val="1"/>
        </dgm:presLayoutVars>
      </dgm:prSet>
      <dgm:spPr/>
    </dgm:pt>
    <dgm:pt modelId="{D225139E-48CC-44FD-9C66-8F4283EFEFFE}" type="pres">
      <dgm:prSet presAssocID="{0CF6645F-D154-465D-8051-00287412FC7B}" presName="childTextArrow" presStyleLbl="fgAccFollowNode1" presStyleIdx="6" presStyleCnt="10">
        <dgm:presLayoutVars>
          <dgm:bulletEnabled val="1"/>
        </dgm:presLayoutVars>
      </dgm:prSet>
      <dgm:spPr/>
    </dgm:pt>
    <dgm:pt modelId="{22411C17-EEAB-42CC-9F97-2BB7513CC306}" type="pres">
      <dgm:prSet presAssocID="{7BB75A37-D195-4CBA-8FE1-2E9763970F55}" presName="sp" presStyleCnt="0"/>
      <dgm:spPr/>
    </dgm:pt>
    <dgm:pt modelId="{EEC5465E-88C6-4D98-9162-D18DDA565BBD}" type="pres">
      <dgm:prSet presAssocID="{A1136A96-74F4-4FC8-BCF7-0947DE6C05BF}" presName="arrowAndChildren" presStyleCnt="0"/>
      <dgm:spPr/>
    </dgm:pt>
    <dgm:pt modelId="{63140D88-25AD-4AF6-872B-D902CF7E796E}" type="pres">
      <dgm:prSet presAssocID="{A1136A96-74F4-4FC8-BCF7-0947DE6C05BF}" presName="parentTextArrow" presStyleLbl="node1" presStyleIdx="2" presStyleCnt="5"/>
      <dgm:spPr/>
    </dgm:pt>
    <dgm:pt modelId="{3336AFC6-1E03-4E90-9BF7-2B999BEAEE39}" type="pres">
      <dgm:prSet presAssocID="{A1136A96-74F4-4FC8-BCF7-0947DE6C05BF}" presName="arrow" presStyleLbl="node1" presStyleIdx="3" presStyleCnt="5"/>
      <dgm:spPr/>
    </dgm:pt>
    <dgm:pt modelId="{3F2A1138-B369-4200-AFF0-07B93B777F15}" type="pres">
      <dgm:prSet presAssocID="{A1136A96-74F4-4FC8-BCF7-0947DE6C05BF}" presName="descendantArrow" presStyleCnt="0"/>
      <dgm:spPr/>
    </dgm:pt>
    <dgm:pt modelId="{2BF8DBB7-73DA-472C-B587-6A8A013D0B28}" type="pres">
      <dgm:prSet presAssocID="{9A93FC72-057C-45FC-BA37-C72EC79C56F5}" presName="childTextArrow" presStyleLbl="fgAccFollowNode1" presStyleIdx="7" presStyleCnt="10">
        <dgm:presLayoutVars>
          <dgm:bulletEnabled val="1"/>
        </dgm:presLayoutVars>
      </dgm:prSet>
      <dgm:spPr/>
    </dgm:pt>
    <dgm:pt modelId="{94DAB306-05C1-4C27-AB57-F34C6028BB5E}" type="pres">
      <dgm:prSet presAssocID="{052525F4-93DB-4919-B641-07F46C0D2D52}" presName="childTextArrow" presStyleLbl="fgAccFollowNode1" presStyleIdx="8" presStyleCnt="10">
        <dgm:presLayoutVars>
          <dgm:bulletEnabled val="1"/>
        </dgm:presLayoutVars>
      </dgm:prSet>
      <dgm:spPr/>
    </dgm:pt>
    <dgm:pt modelId="{7BA92340-425D-4D2E-9350-12385A45E8BE}" type="pres">
      <dgm:prSet presAssocID="{C7649001-6153-4AC2-A8C3-D6D3FEB621CB}" presName="sp" presStyleCnt="0"/>
      <dgm:spPr/>
    </dgm:pt>
    <dgm:pt modelId="{CD7B013F-2A30-44C5-8C63-9C8E4CFA466D}" type="pres">
      <dgm:prSet presAssocID="{F69F55E7-E953-4FFB-BCC1-5DEC20F0976A}" presName="arrowAndChildren" presStyleCnt="0"/>
      <dgm:spPr/>
    </dgm:pt>
    <dgm:pt modelId="{B40627B8-BC03-47FE-9BB4-DFF7829928BF}" type="pres">
      <dgm:prSet presAssocID="{F69F55E7-E953-4FFB-BCC1-5DEC20F0976A}" presName="parentTextArrow" presStyleLbl="node1" presStyleIdx="3" presStyleCnt="5"/>
      <dgm:spPr/>
    </dgm:pt>
    <dgm:pt modelId="{92CC280D-7190-48A6-B574-B141AB752A90}" type="pres">
      <dgm:prSet presAssocID="{F69F55E7-E953-4FFB-BCC1-5DEC20F0976A}" presName="arrow" presStyleLbl="node1" presStyleIdx="4" presStyleCnt="5"/>
      <dgm:spPr/>
    </dgm:pt>
    <dgm:pt modelId="{1C8B84E7-6108-4967-9F5E-0BC1BEDC7ADC}" type="pres">
      <dgm:prSet presAssocID="{F69F55E7-E953-4FFB-BCC1-5DEC20F0976A}" presName="descendantArrow" presStyleCnt="0"/>
      <dgm:spPr/>
    </dgm:pt>
    <dgm:pt modelId="{7E9D6C69-0D5C-4418-9AD0-E943910F2DC4}" type="pres">
      <dgm:prSet presAssocID="{1EA82CF5-5351-431E-B629-AC552BB9B71A}" presName="childTextArrow" presStyleLbl="fgAccFollowNode1" presStyleIdx="9" presStyleCnt="10">
        <dgm:presLayoutVars>
          <dgm:bulletEnabled val="1"/>
        </dgm:presLayoutVars>
      </dgm:prSet>
      <dgm:spPr/>
    </dgm:pt>
  </dgm:ptLst>
  <dgm:cxnLst>
    <dgm:cxn modelId="{04BD9B06-B404-427C-B232-3C5FC5F1FDED}" srcId="{95CD0542-BED7-4588-8F58-1377212272A2}" destId="{F69F55E7-E953-4FFB-BCC1-5DEC20F0976A}" srcOrd="0" destOrd="0" parTransId="{D9079F5A-5D20-497B-A5E5-384F1AE17E75}" sibTransId="{C7649001-6153-4AC2-A8C3-D6D3FEB621CB}"/>
    <dgm:cxn modelId="{F86ACE08-A2A3-4645-9A01-ACFF48E9D6A8}" srcId="{AA58DE16-1F84-4FB6-B495-DF1F0DF9D231}" destId="{B3A69EBE-D35B-4504-93FF-075CE5E1B53B}" srcOrd="1" destOrd="0" parTransId="{A68FDF2F-B288-49C8-8792-DAD6744B5737}" sibTransId="{1C55BCAB-5F72-4379-AEB4-9212B2890B2A}"/>
    <dgm:cxn modelId="{BE248022-A3DE-432E-B1D5-6FE28624C601}" type="presOf" srcId="{B3A69EBE-D35B-4504-93FF-075CE5E1B53B}" destId="{23C3F789-735E-4C6A-B2FD-5EC0B060068B}" srcOrd="0" destOrd="0" presId="urn:microsoft.com/office/officeart/2005/8/layout/process4"/>
    <dgm:cxn modelId="{10882726-7260-48EC-B99D-500A0B94A75B}" srcId="{AA58DE16-1F84-4FB6-B495-DF1F0DF9D231}" destId="{5B167ABD-0911-4637-8226-3F671AFDF470}" srcOrd="3" destOrd="0" parTransId="{1548BB12-0A80-4E74-827A-FC241776C83F}" sibTransId="{9D83638B-F480-4EBB-B9B6-CC930EAF767C}"/>
    <dgm:cxn modelId="{B3A49B27-CF5E-42ED-840C-F9A16DB9CBB6}" type="presOf" srcId="{E9041FD4-BE18-4BCE-A417-CDD796A542DE}" destId="{BC65ACF0-27F3-4B4C-BB64-66AACEA45F8A}" srcOrd="0" destOrd="0" presId="urn:microsoft.com/office/officeart/2005/8/layout/process4"/>
    <dgm:cxn modelId="{6B653F2A-1304-474E-982B-F473ED9B8755}" srcId="{95CD0542-BED7-4588-8F58-1377212272A2}" destId="{A1136A96-74F4-4FC8-BCF7-0947DE6C05BF}" srcOrd="1" destOrd="0" parTransId="{67F847DB-2DD5-43F0-8629-A7A2B69EB567}" sibTransId="{7BB75A37-D195-4CBA-8FE1-2E9763970F55}"/>
    <dgm:cxn modelId="{F978292E-A27F-4718-8DBB-1667B5FD00A4}" type="presOf" srcId="{891FC180-4FD7-419A-AE17-D3376DB9AF4B}" destId="{358E6292-8437-48AB-89D2-FB2EA542D1EB}" srcOrd="0" destOrd="0" presId="urn:microsoft.com/office/officeart/2005/8/layout/process4"/>
    <dgm:cxn modelId="{F8446731-F3EC-4D1B-9680-67B1F00ABA5D}" type="presOf" srcId="{0CF6645F-D154-465D-8051-00287412FC7B}" destId="{D225139E-48CC-44FD-9C66-8F4283EFEFFE}" srcOrd="0" destOrd="0" presId="urn:microsoft.com/office/officeart/2005/8/layout/process4"/>
    <dgm:cxn modelId="{29D68B33-901A-4889-BD4C-6C593797E430}" type="presOf" srcId="{AA58DE16-1F84-4FB6-B495-DF1F0DF9D231}" destId="{F50DF89C-7950-4BCA-827F-D88D2178CD02}" srcOrd="0" destOrd="0" presId="urn:microsoft.com/office/officeart/2005/8/layout/process4"/>
    <dgm:cxn modelId="{0F43BE5B-7646-4E57-AE2F-5466A6012EB2}" type="presOf" srcId="{A1136A96-74F4-4FC8-BCF7-0947DE6C05BF}" destId="{3336AFC6-1E03-4E90-9BF7-2B999BEAEE39}" srcOrd="1" destOrd="0" presId="urn:microsoft.com/office/officeart/2005/8/layout/process4"/>
    <dgm:cxn modelId="{6051FE42-6601-4462-B23C-BBA0E73066BA}" type="presOf" srcId="{E9041FD4-BE18-4BCE-A417-CDD796A542DE}" destId="{2DC0686B-F632-4495-839A-CC5191DBD43A}" srcOrd="1" destOrd="0" presId="urn:microsoft.com/office/officeart/2005/8/layout/process4"/>
    <dgm:cxn modelId="{74D3AB43-A764-46C2-B8AC-8E0180BCB1E3}" srcId="{95CD0542-BED7-4588-8F58-1377212272A2}" destId="{E9041FD4-BE18-4BCE-A417-CDD796A542DE}" srcOrd="3" destOrd="0" parTransId="{E73DE0C4-05AB-4C59-BC4F-9FC041B0BCB7}" sibTransId="{9B6E54D1-F24C-4D31-A7E4-D56CA97E52FA}"/>
    <dgm:cxn modelId="{74701949-52AF-488E-A515-98EF41B992D3}" type="presOf" srcId="{A1136A96-74F4-4FC8-BCF7-0947DE6C05BF}" destId="{63140D88-25AD-4AF6-872B-D902CF7E796E}" srcOrd="0" destOrd="0" presId="urn:microsoft.com/office/officeart/2005/8/layout/process4"/>
    <dgm:cxn modelId="{49961A69-72C6-4549-B75A-63F14CE66D4B}" type="presOf" srcId="{B0D8FE7C-F4C4-4BD7-8FF9-3A89DA7EDC36}" destId="{400E220A-DB46-47F9-B07E-876DCEFA85BF}" srcOrd="0" destOrd="0" presId="urn:microsoft.com/office/officeart/2005/8/layout/process4"/>
    <dgm:cxn modelId="{BF7A8B4A-5381-4DC3-9C32-F197CC6651F5}" srcId="{AA58DE16-1F84-4FB6-B495-DF1F0DF9D231}" destId="{0CF6645F-D154-465D-8051-00287412FC7B}" srcOrd="4" destOrd="0" parTransId="{F8DDD3F4-39F5-4889-95F5-CFEC945BDE9F}" sibTransId="{5C2EFE11-27D0-40BF-B2E7-4797B61992F9}"/>
    <dgm:cxn modelId="{6300A94A-1A7D-4FF4-A54F-19E87E21911D}" type="presOf" srcId="{F69F55E7-E953-4FFB-BCC1-5DEC20F0976A}" destId="{92CC280D-7190-48A6-B574-B141AB752A90}" srcOrd="1" destOrd="0" presId="urn:microsoft.com/office/officeart/2005/8/layout/process4"/>
    <dgm:cxn modelId="{FB51F04D-DDE6-4983-B027-492340317064}" type="presOf" srcId="{4DEADDEC-08F1-4902-80E3-11638A29B101}" destId="{4BC048F0-BABE-4808-82AF-A3C165978565}" srcOrd="0" destOrd="0" presId="urn:microsoft.com/office/officeart/2005/8/layout/process4"/>
    <dgm:cxn modelId="{18F1E54F-221D-4BF0-B806-7093BBFC320B}" srcId="{E9041FD4-BE18-4BCE-A417-CDD796A542DE}" destId="{4DEADDEC-08F1-4902-80E3-11638A29B101}" srcOrd="0" destOrd="0" parTransId="{B66E4EB8-8F60-4DAF-B084-DA960EDA2B79}" sibTransId="{2A53C9A8-B3C6-4F97-BF2A-78207EDCF150}"/>
    <dgm:cxn modelId="{00673F51-FF66-48F8-830B-B223D6C14F1D}" srcId="{A1136A96-74F4-4FC8-BCF7-0947DE6C05BF}" destId="{052525F4-93DB-4919-B641-07F46C0D2D52}" srcOrd="1" destOrd="0" parTransId="{233AB74A-6E90-46B6-AF23-6118C0092706}" sibTransId="{75E2A51D-F90C-498C-BF28-4591367054EF}"/>
    <dgm:cxn modelId="{18F91573-8E51-4EA6-8A7E-091E1FEAF20A}" srcId="{F69F55E7-E953-4FFB-BCC1-5DEC20F0976A}" destId="{1EA82CF5-5351-431E-B629-AC552BB9B71A}" srcOrd="0" destOrd="0" parTransId="{AA8FD63E-6AD6-4A9B-A30B-0D6A4F9BFE8C}" sibTransId="{A8BF9B33-1A35-4F74-8AAD-76162CAB9304}"/>
    <dgm:cxn modelId="{DFDED953-ADA6-4912-95A0-C628DB315B4A}" type="presOf" srcId="{1EA82CF5-5351-431E-B629-AC552BB9B71A}" destId="{7E9D6C69-0D5C-4418-9AD0-E943910F2DC4}" srcOrd="0" destOrd="0" presId="urn:microsoft.com/office/officeart/2005/8/layout/process4"/>
    <dgm:cxn modelId="{E4A93177-F662-45CC-9419-6719EEEEE7FD}" srcId="{AA58DE16-1F84-4FB6-B495-DF1F0DF9D231}" destId="{BCCE9CC6-7566-43C6-A08B-2C38A0B02C56}" srcOrd="2" destOrd="0" parTransId="{676B21E9-6106-4A4F-AD17-31228AC3CB86}" sibTransId="{B695ED71-8309-4EED-82BF-1AEE1520FDFE}"/>
    <dgm:cxn modelId="{39FAF078-29C1-4734-9B30-C096DF9E468A}" type="presOf" srcId="{5B167ABD-0911-4637-8226-3F671AFDF470}" destId="{45CA7B42-49CC-4D59-A187-22B14B1BF506}" srcOrd="0" destOrd="0" presId="urn:microsoft.com/office/officeart/2005/8/layout/process4"/>
    <dgm:cxn modelId="{B622D17C-EA74-46DC-9504-BC5D595A7B97}" srcId="{A1136A96-74F4-4FC8-BCF7-0947DE6C05BF}" destId="{9A93FC72-057C-45FC-BA37-C72EC79C56F5}" srcOrd="0" destOrd="0" parTransId="{BD3FDFC4-F622-42F7-8C25-FF0C1524917E}" sibTransId="{1E074ED6-E503-4F91-BF54-742D7BEFD7A6}"/>
    <dgm:cxn modelId="{3D479483-4BDD-41B0-A254-81D76AC101D4}" type="presOf" srcId="{95CD0542-BED7-4588-8F58-1377212272A2}" destId="{CFEEF7E7-B13B-4D4B-BFC7-6713C2185A39}" srcOrd="0" destOrd="0" presId="urn:microsoft.com/office/officeart/2005/8/layout/process4"/>
    <dgm:cxn modelId="{EE306A94-F533-4A1E-917D-82423A17E6D2}" srcId="{95CD0542-BED7-4588-8F58-1377212272A2}" destId="{AA58DE16-1F84-4FB6-B495-DF1F0DF9D231}" srcOrd="2" destOrd="0" parTransId="{0340FA8E-FB41-425C-92AF-9287BB70B156}" sibTransId="{8A0CB9D1-37EA-44D5-BF2E-BD640762D5F6}"/>
    <dgm:cxn modelId="{FE143C99-4984-4C0C-B790-DE38846FC63E}" srcId="{E9041FD4-BE18-4BCE-A417-CDD796A542DE}" destId="{DE080BA8-D509-4D16-AAFB-9CDC5E3C3816}" srcOrd="1" destOrd="0" parTransId="{0C253D47-1F5F-44A0-AC6D-A82C82E30DD0}" sibTransId="{AB0ACFE4-E6ED-4B1F-978D-0AD2BE71D36D}"/>
    <dgm:cxn modelId="{258D06AF-ADC3-42DD-B160-850343EC41EA}" srcId="{AA58DE16-1F84-4FB6-B495-DF1F0DF9D231}" destId="{B0D8FE7C-F4C4-4BD7-8FF9-3A89DA7EDC36}" srcOrd="0" destOrd="0" parTransId="{42F24FDB-8513-4563-BA9E-869CCFD6AE3C}" sibTransId="{B78E5B56-3D4F-4144-96C0-362214FE807C}"/>
    <dgm:cxn modelId="{C1DE11BC-6584-463B-928D-293CADFADCFE}" type="presOf" srcId="{052525F4-93DB-4919-B641-07F46C0D2D52}" destId="{94DAB306-05C1-4C27-AB57-F34C6028BB5E}" srcOrd="0" destOrd="0" presId="urn:microsoft.com/office/officeart/2005/8/layout/process4"/>
    <dgm:cxn modelId="{95AA77BD-2B9B-40B6-8703-40F872F54123}" type="presOf" srcId="{9A93FC72-057C-45FC-BA37-C72EC79C56F5}" destId="{2BF8DBB7-73DA-472C-B587-6A8A013D0B28}" srcOrd="0" destOrd="0" presId="urn:microsoft.com/office/officeart/2005/8/layout/process4"/>
    <dgm:cxn modelId="{304656BF-D609-44BD-9154-F01B6338B6DB}" type="presOf" srcId="{BCCE9CC6-7566-43C6-A08B-2C38A0B02C56}" destId="{24BA7354-C612-4808-A28A-A18097D3CF48}" srcOrd="0" destOrd="0" presId="urn:microsoft.com/office/officeart/2005/8/layout/process4"/>
    <dgm:cxn modelId="{0E56DEC2-E70E-41ED-938B-B489EA93AC6B}" srcId="{95CD0542-BED7-4588-8F58-1377212272A2}" destId="{891FC180-4FD7-419A-AE17-D3376DB9AF4B}" srcOrd="4" destOrd="0" parTransId="{79EB6536-88D4-453E-B55A-6919664077BF}" sibTransId="{DAF19787-D38A-40C3-B2D2-16BE68FCCD80}"/>
    <dgm:cxn modelId="{E32F15F6-328B-4F4C-869F-966B1E12C09E}" type="presOf" srcId="{AA58DE16-1F84-4FB6-B495-DF1F0DF9D231}" destId="{71F8E45E-388C-4862-B536-403EED59792B}" srcOrd="1" destOrd="0" presId="urn:microsoft.com/office/officeart/2005/8/layout/process4"/>
    <dgm:cxn modelId="{76996AF9-A26B-4680-8186-DCE17C31AF88}" type="presOf" srcId="{F69F55E7-E953-4FFB-BCC1-5DEC20F0976A}" destId="{B40627B8-BC03-47FE-9BB4-DFF7829928BF}" srcOrd="0" destOrd="0" presId="urn:microsoft.com/office/officeart/2005/8/layout/process4"/>
    <dgm:cxn modelId="{2B4EC9FB-5A4E-4907-BE63-1FBCBF437451}" type="presOf" srcId="{DE080BA8-D509-4D16-AAFB-9CDC5E3C3816}" destId="{C3F67270-62CF-4EE3-B439-4A123A86F955}" srcOrd="0" destOrd="0" presId="urn:microsoft.com/office/officeart/2005/8/layout/process4"/>
    <dgm:cxn modelId="{385C4DA7-8206-4D5E-9E36-1C07B24080D2}" type="presParOf" srcId="{CFEEF7E7-B13B-4D4B-BFC7-6713C2185A39}" destId="{4C94276F-B4A8-4712-8EA3-BA030E123256}" srcOrd="0" destOrd="0" presId="urn:microsoft.com/office/officeart/2005/8/layout/process4"/>
    <dgm:cxn modelId="{459E70E1-8838-48F6-8E37-5B0A4B863641}" type="presParOf" srcId="{4C94276F-B4A8-4712-8EA3-BA030E123256}" destId="{358E6292-8437-48AB-89D2-FB2EA542D1EB}" srcOrd="0" destOrd="0" presId="urn:microsoft.com/office/officeart/2005/8/layout/process4"/>
    <dgm:cxn modelId="{E2911F8F-43BE-40BA-9DAA-D8BF59645BF3}" type="presParOf" srcId="{CFEEF7E7-B13B-4D4B-BFC7-6713C2185A39}" destId="{498B0B35-714F-4BE3-AD06-D3AAE3DAA7C4}" srcOrd="1" destOrd="0" presId="urn:microsoft.com/office/officeart/2005/8/layout/process4"/>
    <dgm:cxn modelId="{96FB94DD-DF7E-4834-BB3B-01FC05C301D1}" type="presParOf" srcId="{CFEEF7E7-B13B-4D4B-BFC7-6713C2185A39}" destId="{5BB4059B-592E-4598-A82C-905D5CA58A24}" srcOrd="2" destOrd="0" presId="urn:microsoft.com/office/officeart/2005/8/layout/process4"/>
    <dgm:cxn modelId="{66A6DE14-01D5-41A9-9076-A0CD7EC21E93}" type="presParOf" srcId="{5BB4059B-592E-4598-A82C-905D5CA58A24}" destId="{BC65ACF0-27F3-4B4C-BB64-66AACEA45F8A}" srcOrd="0" destOrd="0" presId="urn:microsoft.com/office/officeart/2005/8/layout/process4"/>
    <dgm:cxn modelId="{A45714DE-0B38-4097-9C2B-5CE06F5EA377}" type="presParOf" srcId="{5BB4059B-592E-4598-A82C-905D5CA58A24}" destId="{2DC0686B-F632-4495-839A-CC5191DBD43A}" srcOrd="1" destOrd="0" presId="urn:microsoft.com/office/officeart/2005/8/layout/process4"/>
    <dgm:cxn modelId="{ADD61B1F-8178-4762-A23A-220B16C03C9D}" type="presParOf" srcId="{5BB4059B-592E-4598-A82C-905D5CA58A24}" destId="{EC958C03-5058-402C-86C0-0F132385B98A}" srcOrd="2" destOrd="0" presId="urn:microsoft.com/office/officeart/2005/8/layout/process4"/>
    <dgm:cxn modelId="{7F58C0C5-200D-4054-9236-FE89D3FA1851}" type="presParOf" srcId="{EC958C03-5058-402C-86C0-0F132385B98A}" destId="{4BC048F0-BABE-4808-82AF-A3C165978565}" srcOrd="0" destOrd="0" presId="urn:microsoft.com/office/officeart/2005/8/layout/process4"/>
    <dgm:cxn modelId="{9928AFA0-2C93-4009-B77D-F6DB0C71D340}" type="presParOf" srcId="{EC958C03-5058-402C-86C0-0F132385B98A}" destId="{C3F67270-62CF-4EE3-B439-4A123A86F955}" srcOrd="1" destOrd="0" presId="urn:microsoft.com/office/officeart/2005/8/layout/process4"/>
    <dgm:cxn modelId="{61DB7947-DE94-429C-A341-E11AA24DFEDD}" type="presParOf" srcId="{CFEEF7E7-B13B-4D4B-BFC7-6713C2185A39}" destId="{712A602E-222F-4355-9F6D-F297F38B536F}" srcOrd="3" destOrd="0" presId="urn:microsoft.com/office/officeart/2005/8/layout/process4"/>
    <dgm:cxn modelId="{4D99A60F-281D-4AF0-AD3E-C34392FA7502}" type="presParOf" srcId="{CFEEF7E7-B13B-4D4B-BFC7-6713C2185A39}" destId="{5912D6EB-D2C3-4D31-958A-8F02E72C5AF3}" srcOrd="4" destOrd="0" presId="urn:microsoft.com/office/officeart/2005/8/layout/process4"/>
    <dgm:cxn modelId="{211F8250-3115-4C87-93BA-63F9F6CA72CF}" type="presParOf" srcId="{5912D6EB-D2C3-4D31-958A-8F02E72C5AF3}" destId="{F50DF89C-7950-4BCA-827F-D88D2178CD02}" srcOrd="0" destOrd="0" presId="urn:microsoft.com/office/officeart/2005/8/layout/process4"/>
    <dgm:cxn modelId="{716124EC-B67E-410F-9A2E-ADCF7B5788B9}" type="presParOf" srcId="{5912D6EB-D2C3-4D31-958A-8F02E72C5AF3}" destId="{71F8E45E-388C-4862-B536-403EED59792B}" srcOrd="1" destOrd="0" presId="urn:microsoft.com/office/officeart/2005/8/layout/process4"/>
    <dgm:cxn modelId="{00FE1107-B4D1-4AA8-84BB-56C389BDE832}" type="presParOf" srcId="{5912D6EB-D2C3-4D31-958A-8F02E72C5AF3}" destId="{BEA62653-2622-445B-8FEF-21CAB1E613A2}" srcOrd="2" destOrd="0" presId="urn:microsoft.com/office/officeart/2005/8/layout/process4"/>
    <dgm:cxn modelId="{E40BB289-9D00-4EF5-ACC9-0BF81EBB227A}" type="presParOf" srcId="{BEA62653-2622-445B-8FEF-21CAB1E613A2}" destId="{400E220A-DB46-47F9-B07E-876DCEFA85BF}" srcOrd="0" destOrd="0" presId="urn:microsoft.com/office/officeart/2005/8/layout/process4"/>
    <dgm:cxn modelId="{7CCF878C-B3F6-4FE5-B1F6-78E4FE61A482}" type="presParOf" srcId="{BEA62653-2622-445B-8FEF-21CAB1E613A2}" destId="{23C3F789-735E-4C6A-B2FD-5EC0B060068B}" srcOrd="1" destOrd="0" presId="urn:microsoft.com/office/officeart/2005/8/layout/process4"/>
    <dgm:cxn modelId="{03F985AD-C1F1-41FF-AB35-535ED008A71E}" type="presParOf" srcId="{BEA62653-2622-445B-8FEF-21CAB1E613A2}" destId="{24BA7354-C612-4808-A28A-A18097D3CF48}" srcOrd="2" destOrd="0" presId="urn:microsoft.com/office/officeart/2005/8/layout/process4"/>
    <dgm:cxn modelId="{A8BE348E-8F13-4555-A03D-41E8B4784D2F}" type="presParOf" srcId="{BEA62653-2622-445B-8FEF-21CAB1E613A2}" destId="{45CA7B42-49CC-4D59-A187-22B14B1BF506}" srcOrd="3" destOrd="0" presId="urn:microsoft.com/office/officeart/2005/8/layout/process4"/>
    <dgm:cxn modelId="{91CE182E-6FBB-4F82-9CD3-C3F88F004462}" type="presParOf" srcId="{BEA62653-2622-445B-8FEF-21CAB1E613A2}" destId="{D225139E-48CC-44FD-9C66-8F4283EFEFFE}" srcOrd="4" destOrd="0" presId="urn:microsoft.com/office/officeart/2005/8/layout/process4"/>
    <dgm:cxn modelId="{7DB4D205-0527-4745-8183-FB682F63D242}" type="presParOf" srcId="{CFEEF7E7-B13B-4D4B-BFC7-6713C2185A39}" destId="{22411C17-EEAB-42CC-9F97-2BB7513CC306}" srcOrd="5" destOrd="0" presId="urn:microsoft.com/office/officeart/2005/8/layout/process4"/>
    <dgm:cxn modelId="{E28B16AE-9EA2-4A6E-9475-9EA896D457F9}" type="presParOf" srcId="{CFEEF7E7-B13B-4D4B-BFC7-6713C2185A39}" destId="{EEC5465E-88C6-4D98-9162-D18DDA565BBD}" srcOrd="6" destOrd="0" presId="urn:microsoft.com/office/officeart/2005/8/layout/process4"/>
    <dgm:cxn modelId="{F4BC8B46-3A0C-4E96-8C15-E886EF968BCB}" type="presParOf" srcId="{EEC5465E-88C6-4D98-9162-D18DDA565BBD}" destId="{63140D88-25AD-4AF6-872B-D902CF7E796E}" srcOrd="0" destOrd="0" presId="urn:microsoft.com/office/officeart/2005/8/layout/process4"/>
    <dgm:cxn modelId="{FE6AC220-B287-42AB-B965-EA28C2F82C50}" type="presParOf" srcId="{EEC5465E-88C6-4D98-9162-D18DDA565BBD}" destId="{3336AFC6-1E03-4E90-9BF7-2B999BEAEE39}" srcOrd="1" destOrd="0" presId="urn:microsoft.com/office/officeart/2005/8/layout/process4"/>
    <dgm:cxn modelId="{5CDD18FB-0E41-430B-BD90-04E4C6CF93BD}" type="presParOf" srcId="{EEC5465E-88C6-4D98-9162-D18DDA565BBD}" destId="{3F2A1138-B369-4200-AFF0-07B93B777F15}" srcOrd="2" destOrd="0" presId="urn:microsoft.com/office/officeart/2005/8/layout/process4"/>
    <dgm:cxn modelId="{81C182F5-7444-48A4-9EA5-5FBE7BDFD0AE}" type="presParOf" srcId="{3F2A1138-B369-4200-AFF0-07B93B777F15}" destId="{2BF8DBB7-73DA-472C-B587-6A8A013D0B28}" srcOrd="0" destOrd="0" presId="urn:microsoft.com/office/officeart/2005/8/layout/process4"/>
    <dgm:cxn modelId="{EC78FDE4-BCED-4E99-A7AE-AD6CB1ADDF3F}" type="presParOf" srcId="{3F2A1138-B369-4200-AFF0-07B93B777F15}" destId="{94DAB306-05C1-4C27-AB57-F34C6028BB5E}" srcOrd="1" destOrd="0" presId="urn:microsoft.com/office/officeart/2005/8/layout/process4"/>
    <dgm:cxn modelId="{929DDA5D-989C-4FED-8474-D97E0F5EF5E6}" type="presParOf" srcId="{CFEEF7E7-B13B-4D4B-BFC7-6713C2185A39}" destId="{7BA92340-425D-4D2E-9350-12385A45E8BE}" srcOrd="7" destOrd="0" presId="urn:microsoft.com/office/officeart/2005/8/layout/process4"/>
    <dgm:cxn modelId="{2D13A438-33D5-4ACC-8375-6861F9E6C772}" type="presParOf" srcId="{CFEEF7E7-B13B-4D4B-BFC7-6713C2185A39}" destId="{CD7B013F-2A30-44C5-8C63-9C8E4CFA466D}" srcOrd="8" destOrd="0" presId="urn:microsoft.com/office/officeart/2005/8/layout/process4"/>
    <dgm:cxn modelId="{57137FBF-1657-4E1E-AF93-24565C71447B}" type="presParOf" srcId="{CD7B013F-2A30-44C5-8C63-9C8E4CFA466D}" destId="{B40627B8-BC03-47FE-9BB4-DFF7829928BF}" srcOrd="0" destOrd="0" presId="urn:microsoft.com/office/officeart/2005/8/layout/process4"/>
    <dgm:cxn modelId="{392C8E07-A32A-4D28-99A9-C99E43958393}" type="presParOf" srcId="{CD7B013F-2A30-44C5-8C63-9C8E4CFA466D}" destId="{92CC280D-7190-48A6-B574-B141AB752A90}" srcOrd="1" destOrd="0" presId="urn:microsoft.com/office/officeart/2005/8/layout/process4"/>
    <dgm:cxn modelId="{10A369EB-138E-44FD-A6A1-8CF42BE8B784}" type="presParOf" srcId="{CD7B013F-2A30-44C5-8C63-9C8E4CFA466D}" destId="{1C8B84E7-6108-4967-9F5E-0BC1BEDC7ADC}" srcOrd="2" destOrd="0" presId="urn:microsoft.com/office/officeart/2005/8/layout/process4"/>
    <dgm:cxn modelId="{2A595471-49F2-4155-9A52-B13D2274E20A}" type="presParOf" srcId="{1C8B84E7-6108-4967-9F5E-0BC1BEDC7ADC}" destId="{7E9D6C69-0D5C-4418-9AD0-E943910F2DC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3A4FA21-5029-43AE-B42F-5F54E724D1D3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577567E-B46C-48D6-BA49-A3CE9324423C}">
      <dgm:prSet/>
      <dgm:spPr/>
      <dgm:t>
        <a:bodyPr/>
        <a:lstStyle/>
        <a:p>
          <a:r>
            <a:rPr lang="en-US"/>
            <a:t>Amiodarone 150 mg then infusion</a:t>
          </a:r>
        </a:p>
      </dgm:t>
    </dgm:pt>
    <dgm:pt modelId="{CF4599DD-5F39-4B94-9BFC-0D0A965BD4A4}" type="parTrans" cxnId="{C3163AFC-5E5B-4C09-96F0-72DBE775E6CD}">
      <dgm:prSet/>
      <dgm:spPr/>
      <dgm:t>
        <a:bodyPr/>
        <a:lstStyle/>
        <a:p>
          <a:endParaRPr lang="en-US"/>
        </a:p>
      </dgm:t>
    </dgm:pt>
    <dgm:pt modelId="{AA01987F-6DB6-4270-9DA8-191F073054D9}" type="sibTrans" cxnId="{C3163AFC-5E5B-4C09-96F0-72DBE775E6CD}">
      <dgm:prSet/>
      <dgm:spPr/>
      <dgm:t>
        <a:bodyPr/>
        <a:lstStyle/>
        <a:p>
          <a:endParaRPr lang="en-US"/>
        </a:p>
      </dgm:t>
    </dgm:pt>
    <dgm:pt modelId="{74BD8D1B-815F-4E2C-BC59-7204966F22C8}">
      <dgm:prSet/>
      <dgm:spPr/>
      <dgm:t>
        <a:bodyPr/>
        <a:lstStyle/>
        <a:p>
          <a:r>
            <a:rPr lang="en-US"/>
            <a:t>Echocardiography</a:t>
          </a:r>
        </a:p>
      </dgm:t>
    </dgm:pt>
    <dgm:pt modelId="{3A4D9CBF-811C-4419-ADF5-AC716B7CA878}" type="parTrans" cxnId="{73905EE7-9C48-41C8-8FFC-2A6716D20CC5}">
      <dgm:prSet/>
      <dgm:spPr/>
      <dgm:t>
        <a:bodyPr/>
        <a:lstStyle/>
        <a:p>
          <a:endParaRPr lang="en-US"/>
        </a:p>
      </dgm:t>
    </dgm:pt>
    <dgm:pt modelId="{2D06A8B0-17F1-4369-A7AD-B1BCCBCB5FDA}" type="sibTrans" cxnId="{73905EE7-9C48-41C8-8FFC-2A6716D20CC5}">
      <dgm:prSet/>
      <dgm:spPr/>
      <dgm:t>
        <a:bodyPr/>
        <a:lstStyle/>
        <a:p>
          <a:endParaRPr lang="en-US"/>
        </a:p>
      </dgm:t>
    </dgm:pt>
    <dgm:pt modelId="{14241A21-1C23-4CD3-8576-2F2F72C1B5F9}">
      <dgm:prSet/>
      <dgm:spPr/>
      <dgm:t>
        <a:bodyPr/>
        <a:lstStyle/>
        <a:p>
          <a:r>
            <a:rPr lang="en-US"/>
            <a:t>Electrical cardioversion</a:t>
          </a:r>
        </a:p>
      </dgm:t>
    </dgm:pt>
    <dgm:pt modelId="{BF3508D0-7018-4DB8-AB75-007032C1EFE2}" type="parTrans" cxnId="{B923BDCA-DAE2-4FE5-B84F-0C393BEA2B9D}">
      <dgm:prSet/>
      <dgm:spPr/>
      <dgm:t>
        <a:bodyPr/>
        <a:lstStyle/>
        <a:p>
          <a:endParaRPr lang="en-US"/>
        </a:p>
      </dgm:t>
    </dgm:pt>
    <dgm:pt modelId="{B9539DEB-8424-4AB3-8B5D-0EB205774DC5}" type="sibTrans" cxnId="{B923BDCA-DAE2-4FE5-B84F-0C393BEA2B9D}">
      <dgm:prSet/>
      <dgm:spPr/>
      <dgm:t>
        <a:bodyPr/>
        <a:lstStyle/>
        <a:p>
          <a:endParaRPr lang="en-US"/>
        </a:p>
      </dgm:t>
    </dgm:pt>
    <dgm:pt modelId="{EFE69A9B-6F8F-4E3C-8AF6-A6E4CFDAF13B}">
      <dgm:prSet/>
      <dgm:spPr/>
      <dgm:t>
        <a:bodyPr/>
        <a:lstStyle/>
        <a:p>
          <a:r>
            <a:rPr lang="en-US"/>
            <a:t>Beta blockers</a:t>
          </a:r>
        </a:p>
      </dgm:t>
    </dgm:pt>
    <dgm:pt modelId="{B5C37BB0-BE07-431B-8239-1F3F198C2994}" type="parTrans" cxnId="{43390E0C-8AA7-4F21-883D-A99B79E89894}">
      <dgm:prSet/>
      <dgm:spPr/>
      <dgm:t>
        <a:bodyPr/>
        <a:lstStyle/>
        <a:p>
          <a:endParaRPr lang="en-US"/>
        </a:p>
      </dgm:t>
    </dgm:pt>
    <dgm:pt modelId="{4FAAA3C5-95E9-4C09-B00E-338B40630124}" type="sibTrans" cxnId="{43390E0C-8AA7-4F21-883D-A99B79E89894}">
      <dgm:prSet/>
      <dgm:spPr/>
      <dgm:t>
        <a:bodyPr/>
        <a:lstStyle/>
        <a:p>
          <a:endParaRPr lang="en-US"/>
        </a:p>
      </dgm:t>
    </dgm:pt>
    <dgm:pt modelId="{F57F67F5-F816-46AC-8578-9DB20FAC0A16}" type="pres">
      <dgm:prSet presAssocID="{43A4FA21-5029-43AE-B42F-5F54E724D1D3}" presName="linearFlow" presStyleCnt="0">
        <dgm:presLayoutVars>
          <dgm:dir/>
          <dgm:resizeHandles val="exact"/>
        </dgm:presLayoutVars>
      </dgm:prSet>
      <dgm:spPr/>
    </dgm:pt>
    <dgm:pt modelId="{623433D1-4C0A-467B-BC6F-9BB64640E250}" type="pres">
      <dgm:prSet presAssocID="{9577567E-B46C-48D6-BA49-A3CE9324423C}" presName="composite" presStyleCnt="0"/>
      <dgm:spPr/>
    </dgm:pt>
    <dgm:pt modelId="{C6A2A023-7789-4F2C-9CF1-1D6223BBD7FE}" type="pres">
      <dgm:prSet presAssocID="{9577567E-B46C-48D6-BA49-A3CE9324423C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7000" b="-17000"/>
          </a:stretch>
        </a:blipFill>
      </dgm:spPr>
    </dgm:pt>
    <dgm:pt modelId="{0F03D315-1FF0-4A1A-8586-2D0693FFE0A0}" type="pres">
      <dgm:prSet presAssocID="{9577567E-B46C-48D6-BA49-A3CE9324423C}" presName="txShp" presStyleLbl="node1" presStyleIdx="0" presStyleCnt="4">
        <dgm:presLayoutVars>
          <dgm:bulletEnabled val="1"/>
        </dgm:presLayoutVars>
      </dgm:prSet>
      <dgm:spPr/>
    </dgm:pt>
    <dgm:pt modelId="{6D3A9814-9778-43A5-8E12-6436AFFC331A}" type="pres">
      <dgm:prSet presAssocID="{AA01987F-6DB6-4270-9DA8-191F073054D9}" presName="spacing" presStyleCnt="0"/>
      <dgm:spPr/>
    </dgm:pt>
    <dgm:pt modelId="{45A6F3AA-B134-481D-BB88-8C50476F9EFC}" type="pres">
      <dgm:prSet presAssocID="{74BD8D1B-815F-4E2C-BC59-7204966F22C8}" presName="composite" presStyleCnt="0"/>
      <dgm:spPr/>
    </dgm:pt>
    <dgm:pt modelId="{A5A3D29F-987C-4A02-8612-78E137125600}" type="pres">
      <dgm:prSet presAssocID="{74BD8D1B-815F-4E2C-BC59-7204966F22C8}" presName="imgShp" presStyleLbl="fgImgPlac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3000" r="-23000"/>
          </a:stretch>
        </a:blipFill>
      </dgm:spPr>
    </dgm:pt>
    <dgm:pt modelId="{C022FB14-3DBD-4620-9F61-F46541A9CBB0}" type="pres">
      <dgm:prSet presAssocID="{74BD8D1B-815F-4E2C-BC59-7204966F22C8}" presName="txShp" presStyleLbl="node1" presStyleIdx="1" presStyleCnt="4">
        <dgm:presLayoutVars>
          <dgm:bulletEnabled val="1"/>
        </dgm:presLayoutVars>
      </dgm:prSet>
      <dgm:spPr/>
    </dgm:pt>
    <dgm:pt modelId="{0798BEBD-1AD5-41A3-ABD4-92EF9746D7DA}" type="pres">
      <dgm:prSet presAssocID="{2D06A8B0-17F1-4369-A7AD-B1BCCBCB5FDA}" presName="spacing" presStyleCnt="0"/>
      <dgm:spPr/>
    </dgm:pt>
    <dgm:pt modelId="{F8B1DEF8-2A84-47A2-BDEC-EB8BF30909CA}" type="pres">
      <dgm:prSet presAssocID="{14241A21-1C23-4CD3-8576-2F2F72C1B5F9}" presName="composite" presStyleCnt="0"/>
      <dgm:spPr/>
    </dgm:pt>
    <dgm:pt modelId="{AD1EE2CC-1DEE-455E-81B6-9AF40FDE9470}" type="pres">
      <dgm:prSet presAssocID="{14241A21-1C23-4CD3-8576-2F2F72C1B5F9}" presName="imgShp" presStyleLbl="fgImgPlac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47000" r="-47000"/>
          </a:stretch>
        </a:blipFill>
      </dgm:spPr>
    </dgm:pt>
    <dgm:pt modelId="{66ECA2C6-C7FF-4463-AA2C-658927193F05}" type="pres">
      <dgm:prSet presAssocID="{14241A21-1C23-4CD3-8576-2F2F72C1B5F9}" presName="txShp" presStyleLbl="node1" presStyleIdx="2" presStyleCnt="4">
        <dgm:presLayoutVars>
          <dgm:bulletEnabled val="1"/>
        </dgm:presLayoutVars>
      </dgm:prSet>
      <dgm:spPr/>
    </dgm:pt>
    <dgm:pt modelId="{1D237FDE-CAAE-40FD-961A-BDA92C969102}" type="pres">
      <dgm:prSet presAssocID="{B9539DEB-8424-4AB3-8B5D-0EB205774DC5}" presName="spacing" presStyleCnt="0"/>
      <dgm:spPr/>
    </dgm:pt>
    <dgm:pt modelId="{B757D7D0-4DF3-46F4-8F32-0A0499DEF370}" type="pres">
      <dgm:prSet presAssocID="{EFE69A9B-6F8F-4E3C-8AF6-A6E4CFDAF13B}" presName="composite" presStyleCnt="0"/>
      <dgm:spPr/>
    </dgm:pt>
    <dgm:pt modelId="{20116C7F-187B-441B-8821-7337052D2C40}" type="pres">
      <dgm:prSet presAssocID="{EFE69A9B-6F8F-4E3C-8AF6-A6E4CFDAF13B}" presName="imgShp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t="-17000" b="-17000"/>
          </a:stretch>
        </a:blipFill>
      </dgm:spPr>
    </dgm:pt>
    <dgm:pt modelId="{CDDFF266-DBA7-4E46-862B-ACD3A1A511D8}" type="pres">
      <dgm:prSet presAssocID="{EFE69A9B-6F8F-4E3C-8AF6-A6E4CFDAF13B}" presName="txShp" presStyleLbl="node1" presStyleIdx="3" presStyleCnt="4">
        <dgm:presLayoutVars>
          <dgm:bulletEnabled val="1"/>
        </dgm:presLayoutVars>
      </dgm:prSet>
      <dgm:spPr/>
    </dgm:pt>
  </dgm:ptLst>
  <dgm:cxnLst>
    <dgm:cxn modelId="{43390E0C-8AA7-4F21-883D-A99B79E89894}" srcId="{43A4FA21-5029-43AE-B42F-5F54E724D1D3}" destId="{EFE69A9B-6F8F-4E3C-8AF6-A6E4CFDAF13B}" srcOrd="3" destOrd="0" parTransId="{B5C37BB0-BE07-431B-8239-1F3F198C2994}" sibTransId="{4FAAA3C5-95E9-4C09-B00E-338B40630124}"/>
    <dgm:cxn modelId="{69D7C879-8ECC-4131-A20D-B0D0C8866ABA}" type="presOf" srcId="{14241A21-1C23-4CD3-8576-2F2F72C1B5F9}" destId="{66ECA2C6-C7FF-4463-AA2C-658927193F05}" srcOrd="0" destOrd="0" presId="urn:microsoft.com/office/officeart/2005/8/layout/vList3"/>
    <dgm:cxn modelId="{31E45585-101E-4D67-A7C3-24ABD47979F8}" type="presOf" srcId="{43A4FA21-5029-43AE-B42F-5F54E724D1D3}" destId="{F57F67F5-F816-46AC-8578-9DB20FAC0A16}" srcOrd="0" destOrd="0" presId="urn:microsoft.com/office/officeart/2005/8/layout/vList3"/>
    <dgm:cxn modelId="{618484A4-0090-4C09-98F6-DF30F3DCD783}" type="presOf" srcId="{9577567E-B46C-48D6-BA49-A3CE9324423C}" destId="{0F03D315-1FF0-4A1A-8586-2D0693FFE0A0}" srcOrd="0" destOrd="0" presId="urn:microsoft.com/office/officeart/2005/8/layout/vList3"/>
    <dgm:cxn modelId="{A3BD96B0-DAE2-4D8A-AFE6-A3C0A9AA3F30}" type="presOf" srcId="{74BD8D1B-815F-4E2C-BC59-7204966F22C8}" destId="{C022FB14-3DBD-4620-9F61-F46541A9CBB0}" srcOrd="0" destOrd="0" presId="urn:microsoft.com/office/officeart/2005/8/layout/vList3"/>
    <dgm:cxn modelId="{12DCB1BB-8A9A-465A-A19E-F16A59C85606}" type="presOf" srcId="{EFE69A9B-6F8F-4E3C-8AF6-A6E4CFDAF13B}" destId="{CDDFF266-DBA7-4E46-862B-ACD3A1A511D8}" srcOrd="0" destOrd="0" presId="urn:microsoft.com/office/officeart/2005/8/layout/vList3"/>
    <dgm:cxn modelId="{B923BDCA-DAE2-4FE5-B84F-0C393BEA2B9D}" srcId="{43A4FA21-5029-43AE-B42F-5F54E724D1D3}" destId="{14241A21-1C23-4CD3-8576-2F2F72C1B5F9}" srcOrd="2" destOrd="0" parTransId="{BF3508D0-7018-4DB8-AB75-007032C1EFE2}" sibTransId="{B9539DEB-8424-4AB3-8B5D-0EB205774DC5}"/>
    <dgm:cxn modelId="{73905EE7-9C48-41C8-8FFC-2A6716D20CC5}" srcId="{43A4FA21-5029-43AE-B42F-5F54E724D1D3}" destId="{74BD8D1B-815F-4E2C-BC59-7204966F22C8}" srcOrd="1" destOrd="0" parTransId="{3A4D9CBF-811C-4419-ADF5-AC716B7CA878}" sibTransId="{2D06A8B0-17F1-4369-A7AD-B1BCCBCB5FDA}"/>
    <dgm:cxn modelId="{C3163AFC-5E5B-4C09-96F0-72DBE775E6CD}" srcId="{43A4FA21-5029-43AE-B42F-5F54E724D1D3}" destId="{9577567E-B46C-48D6-BA49-A3CE9324423C}" srcOrd="0" destOrd="0" parTransId="{CF4599DD-5F39-4B94-9BFC-0D0A965BD4A4}" sibTransId="{AA01987F-6DB6-4270-9DA8-191F073054D9}"/>
    <dgm:cxn modelId="{872B623C-7147-4427-B021-9A036A1EF72A}" type="presParOf" srcId="{F57F67F5-F816-46AC-8578-9DB20FAC0A16}" destId="{623433D1-4C0A-467B-BC6F-9BB64640E250}" srcOrd="0" destOrd="0" presId="urn:microsoft.com/office/officeart/2005/8/layout/vList3"/>
    <dgm:cxn modelId="{65F7D56B-21FD-4989-A6F9-0E2BCF16AABF}" type="presParOf" srcId="{623433D1-4C0A-467B-BC6F-9BB64640E250}" destId="{C6A2A023-7789-4F2C-9CF1-1D6223BBD7FE}" srcOrd="0" destOrd="0" presId="urn:microsoft.com/office/officeart/2005/8/layout/vList3"/>
    <dgm:cxn modelId="{DC4E2191-82A2-4932-8A1F-055CCCE1C05F}" type="presParOf" srcId="{623433D1-4C0A-467B-BC6F-9BB64640E250}" destId="{0F03D315-1FF0-4A1A-8586-2D0693FFE0A0}" srcOrd="1" destOrd="0" presId="urn:microsoft.com/office/officeart/2005/8/layout/vList3"/>
    <dgm:cxn modelId="{ABD918C7-A674-4815-9F4F-72D4AF0E6E4A}" type="presParOf" srcId="{F57F67F5-F816-46AC-8578-9DB20FAC0A16}" destId="{6D3A9814-9778-43A5-8E12-6436AFFC331A}" srcOrd="1" destOrd="0" presId="urn:microsoft.com/office/officeart/2005/8/layout/vList3"/>
    <dgm:cxn modelId="{559B96C8-C2F6-463D-9BF0-F96F1C1FF6FA}" type="presParOf" srcId="{F57F67F5-F816-46AC-8578-9DB20FAC0A16}" destId="{45A6F3AA-B134-481D-BB88-8C50476F9EFC}" srcOrd="2" destOrd="0" presId="urn:microsoft.com/office/officeart/2005/8/layout/vList3"/>
    <dgm:cxn modelId="{AC42F9FD-3F78-4249-B317-188181DA74AB}" type="presParOf" srcId="{45A6F3AA-B134-481D-BB88-8C50476F9EFC}" destId="{A5A3D29F-987C-4A02-8612-78E137125600}" srcOrd="0" destOrd="0" presId="urn:microsoft.com/office/officeart/2005/8/layout/vList3"/>
    <dgm:cxn modelId="{33B3EB45-BF86-4B9D-B027-90FFC5E76D5A}" type="presParOf" srcId="{45A6F3AA-B134-481D-BB88-8C50476F9EFC}" destId="{C022FB14-3DBD-4620-9F61-F46541A9CBB0}" srcOrd="1" destOrd="0" presId="urn:microsoft.com/office/officeart/2005/8/layout/vList3"/>
    <dgm:cxn modelId="{E4D94BE9-56EA-4CAB-82DF-2659AD270F70}" type="presParOf" srcId="{F57F67F5-F816-46AC-8578-9DB20FAC0A16}" destId="{0798BEBD-1AD5-41A3-ABD4-92EF9746D7DA}" srcOrd="3" destOrd="0" presId="urn:microsoft.com/office/officeart/2005/8/layout/vList3"/>
    <dgm:cxn modelId="{39BFF403-E4A6-4E32-A6CD-25A7CD8DF7C9}" type="presParOf" srcId="{F57F67F5-F816-46AC-8578-9DB20FAC0A16}" destId="{F8B1DEF8-2A84-47A2-BDEC-EB8BF30909CA}" srcOrd="4" destOrd="0" presId="urn:microsoft.com/office/officeart/2005/8/layout/vList3"/>
    <dgm:cxn modelId="{D4B3A146-51DC-4BAF-A30A-7CBDBF53ACD3}" type="presParOf" srcId="{F8B1DEF8-2A84-47A2-BDEC-EB8BF30909CA}" destId="{AD1EE2CC-1DEE-455E-81B6-9AF40FDE9470}" srcOrd="0" destOrd="0" presId="urn:microsoft.com/office/officeart/2005/8/layout/vList3"/>
    <dgm:cxn modelId="{BCCB2D1B-0812-4075-917B-570DBCAA074B}" type="presParOf" srcId="{F8B1DEF8-2A84-47A2-BDEC-EB8BF30909CA}" destId="{66ECA2C6-C7FF-4463-AA2C-658927193F05}" srcOrd="1" destOrd="0" presId="urn:microsoft.com/office/officeart/2005/8/layout/vList3"/>
    <dgm:cxn modelId="{A742F4BE-5E82-4E5F-BC1E-DB1B1B8EC9B8}" type="presParOf" srcId="{F57F67F5-F816-46AC-8578-9DB20FAC0A16}" destId="{1D237FDE-CAAE-40FD-961A-BDA92C969102}" srcOrd="5" destOrd="0" presId="urn:microsoft.com/office/officeart/2005/8/layout/vList3"/>
    <dgm:cxn modelId="{77FE110D-E452-4660-9670-6B158AF06178}" type="presParOf" srcId="{F57F67F5-F816-46AC-8578-9DB20FAC0A16}" destId="{B757D7D0-4DF3-46F4-8F32-0A0499DEF370}" srcOrd="6" destOrd="0" presId="urn:microsoft.com/office/officeart/2005/8/layout/vList3"/>
    <dgm:cxn modelId="{D20C8BE8-891E-49D4-BBB1-31F2D96BD4C9}" type="presParOf" srcId="{B757D7D0-4DF3-46F4-8F32-0A0499DEF370}" destId="{20116C7F-187B-441B-8821-7337052D2C40}" srcOrd="0" destOrd="0" presId="urn:microsoft.com/office/officeart/2005/8/layout/vList3"/>
    <dgm:cxn modelId="{712CC885-1E84-414A-BDD5-9DA765552184}" type="presParOf" srcId="{B757D7D0-4DF3-46F4-8F32-0A0499DEF370}" destId="{CDDFF266-DBA7-4E46-862B-ACD3A1A511D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5CD0542-BED7-4588-8F58-1377212272A2}" type="doc">
      <dgm:prSet loTypeId="urn:microsoft.com/office/officeart/2005/8/layout/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69F55E7-E953-4FFB-BCC1-5DEC20F0976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/>
            <a:t>Hemodynamic Compromise</a:t>
          </a:r>
        </a:p>
      </dgm:t>
    </dgm:pt>
    <dgm:pt modelId="{D9079F5A-5D20-497B-A5E5-384F1AE17E75}" type="parTrans" cxnId="{04BD9B06-B404-427C-B232-3C5FC5F1FDED}">
      <dgm:prSet/>
      <dgm:spPr/>
      <dgm:t>
        <a:bodyPr/>
        <a:lstStyle/>
        <a:p>
          <a:endParaRPr lang="en-US"/>
        </a:p>
      </dgm:t>
    </dgm:pt>
    <dgm:pt modelId="{C7649001-6153-4AC2-A8C3-D6D3FEB621CB}" type="sibTrans" cxnId="{04BD9B06-B404-427C-B232-3C5FC5F1FDED}">
      <dgm:prSet/>
      <dgm:spPr/>
      <dgm:t>
        <a:bodyPr/>
        <a:lstStyle/>
        <a:p>
          <a:endParaRPr lang="en-US"/>
        </a:p>
      </dgm:t>
    </dgm:pt>
    <dgm:pt modelId="{1EA82CF5-5351-431E-B629-AC552BB9B71A}">
      <dgm:prSet phldrT="[Text]" custT="1"/>
      <dgm:spPr/>
      <dgm:t>
        <a:bodyPr/>
        <a:lstStyle/>
        <a:p>
          <a:r>
            <a:rPr lang="en-US" sz="1200" dirty="0"/>
            <a:t>Direct current cardioversion</a:t>
          </a:r>
        </a:p>
      </dgm:t>
    </dgm:pt>
    <dgm:pt modelId="{AA8FD63E-6AD6-4A9B-A30B-0D6A4F9BFE8C}" type="parTrans" cxnId="{18F91573-8E51-4EA6-8A7E-091E1FEAF20A}">
      <dgm:prSet/>
      <dgm:spPr/>
      <dgm:t>
        <a:bodyPr/>
        <a:lstStyle/>
        <a:p>
          <a:endParaRPr lang="en-US"/>
        </a:p>
      </dgm:t>
    </dgm:pt>
    <dgm:pt modelId="{A8BF9B33-1A35-4F74-8AAD-76162CAB9304}" type="sibTrans" cxnId="{18F91573-8E51-4EA6-8A7E-091E1FEAF20A}">
      <dgm:prSet/>
      <dgm:spPr/>
      <dgm:t>
        <a:bodyPr/>
        <a:lstStyle/>
        <a:p>
          <a:endParaRPr lang="en-US"/>
        </a:p>
      </dgm:t>
    </dgm:pt>
    <dgm:pt modelId="{A1136A96-74F4-4FC8-BCF7-0947DE6C05BF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/>
            <a:t>Offending agent present?</a:t>
          </a:r>
        </a:p>
      </dgm:t>
    </dgm:pt>
    <dgm:pt modelId="{67F847DB-2DD5-43F0-8629-A7A2B69EB567}" type="parTrans" cxnId="{6B653F2A-1304-474E-982B-F473ED9B8755}">
      <dgm:prSet/>
      <dgm:spPr/>
      <dgm:t>
        <a:bodyPr/>
        <a:lstStyle/>
        <a:p>
          <a:endParaRPr lang="en-US"/>
        </a:p>
      </dgm:t>
    </dgm:pt>
    <dgm:pt modelId="{7BB75A37-D195-4CBA-8FE1-2E9763970F55}" type="sibTrans" cxnId="{6B653F2A-1304-474E-982B-F473ED9B8755}">
      <dgm:prSet/>
      <dgm:spPr/>
      <dgm:t>
        <a:bodyPr/>
        <a:lstStyle/>
        <a:p>
          <a:endParaRPr lang="en-US"/>
        </a:p>
      </dgm:t>
    </dgm:pt>
    <dgm:pt modelId="{9A93FC72-057C-45FC-BA37-C72EC79C56F5}">
      <dgm:prSet phldrT="[Text]" custT="1"/>
      <dgm:spPr/>
      <dgm:t>
        <a:bodyPr/>
        <a:lstStyle/>
        <a:p>
          <a:r>
            <a:rPr lang="en-US" sz="1200" dirty="0"/>
            <a:t>Discontinue beta agonists and antiarrhythmics if possible</a:t>
          </a:r>
        </a:p>
      </dgm:t>
    </dgm:pt>
    <dgm:pt modelId="{BD3FDFC4-F622-42F7-8C25-FF0C1524917E}" type="parTrans" cxnId="{B622D17C-EA74-46DC-9504-BC5D595A7B97}">
      <dgm:prSet/>
      <dgm:spPr/>
      <dgm:t>
        <a:bodyPr/>
        <a:lstStyle/>
        <a:p>
          <a:endParaRPr lang="en-US"/>
        </a:p>
      </dgm:t>
    </dgm:pt>
    <dgm:pt modelId="{1E074ED6-E503-4F91-BF54-742D7BEFD7A6}" type="sibTrans" cxnId="{B622D17C-EA74-46DC-9504-BC5D595A7B97}">
      <dgm:prSet/>
      <dgm:spPr/>
      <dgm:t>
        <a:bodyPr/>
        <a:lstStyle/>
        <a:p>
          <a:endParaRPr lang="en-US"/>
        </a:p>
      </dgm:t>
    </dgm:pt>
    <dgm:pt modelId="{052525F4-93DB-4919-B641-07F46C0D2D52}">
      <dgm:prSet phldrT="[Text]" custT="1"/>
      <dgm:spPr/>
      <dgm:t>
        <a:bodyPr/>
        <a:lstStyle/>
        <a:p>
          <a:r>
            <a:rPr lang="en-US" sz="1200" dirty="0"/>
            <a:t>Change dopamine or epinephrine</a:t>
          </a:r>
        </a:p>
      </dgm:t>
    </dgm:pt>
    <dgm:pt modelId="{233AB74A-6E90-46B6-AF23-6118C0092706}" type="parTrans" cxnId="{00673F51-FF66-48F8-830B-B223D6C14F1D}">
      <dgm:prSet/>
      <dgm:spPr/>
      <dgm:t>
        <a:bodyPr/>
        <a:lstStyle/>
        <a:p>
          <a:endParaRPr lang="en-US"/>
        </a:p>
      </dgm:t>
    </dgm:pt>
    <dgm:pt modelId="{75E2A51D-F90C-498C-BF28-4591367054EF}" type="sibTrans" cxnId="{00673F51-FF66-48F8-830B-B223D6C14F1D}">
      <dgm:prSet/>
      <dgm:spPr/>
      <dgm:t>
        <a:bodyPr/>
        <a:lstStyle/>
        <a:p>
          <a:endParaRPr lang="en-US"/>
        </a:p>
      </dgm:t>
    </dgm:pt>
    <dgm:pt modelId="{AA58DE16-1F84-4FB6-B495-DF1F0DF9D231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Reversible inciting factors</a:t>
          </a:r>
        </a:p>
      </dgm:t>
    </dgm:pt>
    <dgm:pt modelId="{0340FA8E-FB41-425C-92AF-9287BB70B156}" type="parTrans" cxnId="{EE306A94-F533-4A1E-917D-82423A17E6D2}">
      <dgm:prSet/>
      <dgm:spPr/>
      <dgm:t>
        <a:bodyPr/>
        <a:lstStyle/>
        <a:p>
          <a:endParaRPr lang="en-US"/>
        </a:p>
      </dgm:t>
    </dgm:pt>
    <dgm:pt modelId="{8A0CB9D1-37EA-44D5-BF2E-BD640762D5F6}" type="sibTrans" cxnId="{EE306A94-F533-4A1E-917D-82423A17E6D2}">
      <dgm:prSet/>
      <dgm:spPr/>
      <dgm:t>
        <a:bodyPr/>
        <a:lstStyle/>
        <a:p>
          <a:endParaRPr lang="en-US"/>
        </a:p>
      </dgm:t>
    </dgm:pt>
    <dgm:pt modelId="{B0D8FE7C-F4C4-4BD7-8FF9-3A89DA7EDC36}">
      <dgm:prSet phldrT="[Text]" custT="1"/>
      <dgm:spPr/>
      <dgm:t>
        <a:bodyPr/>
        <a:lstStyle/>
        <a:p>
          <a:r>
            <a:rPr lang="en-US" sz="1200" dirty="0"/>
            <a:t>Correct electrolytes</a:t>
          </a:r>
        </a:p>
      </dgm:t>
    </dgm:pt>
    <dgm:pt modelId="{42F24FDB-8513-4563-BA9E-869CCFD6AE3C}" type="parTrans" cxnId="{258D06AF-ADC3-42DD-B160-850343EC41EA}">
      <dgm:prSet/>
      <dgm:spPr/>
      <dgm:t>
        <a:bodyPr/>
        <a:lstStyle/>
        <a:p>
          <a:endParaRPr lang="en-US"/>
        </a:p>
      </dgm:t>
    </dgm:pt>
    <dgm:pt modelId="{B78E5B56-3D4F-4144-96C0-362214FE807C}" type="sibTrans" cxnId="{258D06AF-ADC3-42DD-B160-850343EC41EA}">
      <dgm:prSet/>
      <dgm:spPr/>
      <dgm:t>
        <a:bodyPr/>
        <a:lstStyle/>
        <a:p>
          <a:endParaRPr lang="en-US"/>
        </a:p>
      </dgm:t>
    </dgm:pt>
    <dgm:pt modelId="{B3A69EBE-D35B-4504-93FF-075CE5E1B53B}">
      <dgm:prSet phldrT="[Text]" custT="1"/>
      <dgm:spPr/>
      <dgm:t>
        <a:bodyPr/>
        <a:lstStyle/>
        <a:p>
          <a:r>
            <a:rPr lang="en-US" sz="1200" dirty="0"/>
            <a:t>Optimize volume status</a:t>
          </a:r>
        </a:p>
      </dgm:t>
    </dgm:pt>
    <dgm:pt modelId="{A68FDF2F-B288-49C8-8792-DAD6744B5737}" type="parTrans" cxnId="{F86ACE08-A2A3-4645-9A01-ACFF48E9D6A8}">
      <dgm:prSet/>
      <dgm:spPr/>
      <dgm:t>
        <a:bodyPr/>
        <a:lstStyle/>
        <a:p>
          <a:endParaRPr lang="en-US"/>
        </a:p>
      </dgm:t>
    </dgm:pt>
    <dgm:pt modelId="{1C55BCAB-5F72-4379-AEB4-9212B2890B2A}" type="sibTrans" cxnId="{F86ACE08-A2A3-4645-9A01-ACFF48E9D6A8}">
      <dgm:prSet/>
      <dgm:spPr/>
      <dgm:t>
        <a:bodyPr/>
        <a:lstStyle/>
        <a:p>
          <a:endParaRPr lang="en-US"/>
        </a:p>
      </dgm:t>
    </dgm:pt>
    <dgm:pt modelId="{BCCE9CC6-7566-43C6-A08B-2C38A0B02C56}">
      <dgm:prSet phldrT="[Text]" custT="1"/>
      <dgm:spPr/>
      <dgm:t>
        <a:bodyPr/>
        <a:lstStyle/>
        <a:p>
          <a:r>
            <a:rPr lang="en-US" sz="1200" dirty="0"/>
            <a:t>Treat myocardial ischemia</a:t>
          </a:r>
        </a:p>
      </dgm:t>
    </dgm:pt>
    <dgm:pt modelId="{676B21E9-6106-4A4F-AD17-31228AC3CB86}" type="parTrans" cxnId="{E4A93177-F662-45CC-9419-6719EEEEE7FD}">
      <dgm:prSet/>
      <dgm:spPr/>
      <dgm:t>
        <a:bodyPr/>
        <a:lstStyle/>
        <a:p>
          <a:endParaRPr lang="en-US"/>
        </a:p>
      </dgm:t>
    </dgm:pt>
    <dgm:pt modelId="{B695ED71-8309-4EED-82BF-1AEE1520FDFE}" type="sibTrans" cxnId="{E4A93177-F662-45CC-9419-6719EEEEE7FD}">
      <dgm:prSet/>
      <dgm:spPr/>
      <dgm:t>
        <a:bodyPr/>
        <a:lstStyle/>
        <a:p>
          <a:endParaRPr lang="en-US"/>
        </a:p>
      </dgm:t>
    </dgm:pt>
    <dgm:pt modelId="{5B167ABD-0911-4637-8226-3F671AFDF470}">
      <dgm:prSet phldrT="[Text]" custT="1"/>
      <dgm:spPr/>
      <dgm:t>
        <a:bodyPr/>
        <a:lstStyle/>
        <a:p>
          <a:r>
            <a:rPr lang="en-US" sz="1200" dirty="0"/>
            <a:t>Treat pain/agitation and correct ventilator dis-synchrony</a:t>
          </a:r>
        </a:p>
      </dgm:t>
    </dgm:pt>
    <dgm:pt modelId="{1548BB12-0A80-4E74-827A-FC241776C83F}" type="parTrans" cxnId="{10882726-7260-48EC-B99D-500A0B94A75B}">
      <dgm:prSet/>
      <dgm:spPr/>
      <dgm:t>
        <a:bodyPr/>
        <a:lstStyle/>
        <a:p>
          <a:endParaRPr lang="en-US"/>
        </a:p>
      </dgm:t>
    </dgm:pt>
    <dgm:pt modelId="{9D83638B-F480-4EBB-B9B6-CC930EAF767C}" type="sibTrans" cxnId="{10882726-7260-48EC-B99D-500A0B94A75B}">
      <dgm:prSet/>
      <dgm:spPr/>
      <dgm:t>
        <a:bodyPr/>
        <a:lstStyle/>
        <a:p>
          <a:endParaRPr lang="en-US"/>
        </a:p>
      </dgm:t>
    </dgm:pt>
    <dgm:pt modelId="{0CF6645F-D154-465D-8051-00287412FC7B}">
      <dgm:prSet phldrT="[Text]" custT="1"/>
      <dgm:spPr/>
      <dgm:t>
        <a:bodyPr/>
        <a:lstStyle/>
        <a:p>
          <a:r>
            <a:rPr lang="en-US" sz="1200" dirty="0"/>
            <a:t>Treat underlying infection/hypoxemia/thyroid storm</a:t>
          </a:r>
        </a:p>
      </dgm:t>
    </dgm:pt>
    <dgm:pt modelId="{F8DDD3F4-39F5-4889-95F5-CFEC945BDE9F}" type="parTrans" cxnId="{BF7A8B4A-5381-4DC3-9C32-F197CC6651F5}">
      <dgm:prSet/>
      <dgm:spPr/>
      <dgm:t>
        <a:bodyPr/>
        <a:lstStyle/>
        <a:p>
          <a:endParaRPr lang="en-US"/>
        </a:p>
      </dgm:t>
    </dgm:pt>
    <dgm:pt modelId="{5C2EFE11-27D0-40BF-B2E7-4797B61992F9}" type="sibTrans" cxnId="{BF7A8B4A-5381-4DC3-9C32-F197CC6651F5}">
      <dgm:prSet/>
      <dgm:spPr/>
      <dgm:t>
        <a:bodyPr/>
        <a:lstStyle/>
        <a:p>
          <a:endParaRPr lang="en-US"/>
        </a:p>
      </dgm:t>
    </dgm:pt>
    <dgm:pt modelId="{E9041FD4-BE18-4BCE-A417-CDD796A542D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/>
            <a:t>Persistent AF with adverse effects</a:t>
          </a:r>
        </a:p>
      </dgm:t>
    </dgm:pt>
    <dgm:pt modelId="{E73DE0C4-05AB-4C59-BC4F-9FC041B0BCB7}" type="parTrans" cxnId="{74D3AB43-A764-46C2-B8AC-8E0180BCB1E3}">
      <dgm:prSet/>
      <dgm:spPr/>
      <dgm:t>
        <a:bodyPr/>
        <a:lstStyle/>
        <a:p>
          <a:endParaRPr lang="en-US"/>
        </a:p>
      </dgm:t>
    </dgm:pt>
    <dgm:pt modelId="{9B6E54D1-F24C-4D31-A7E4-D56CA97E52FA}" type="sibTrans" cxnId="{74D3AB43-A764-46C2-B8AC-8E0180BCB1E3}">
      <dgm:prSet/>
      <dgm:spPr/>
      <dgm:t>
        <a:bodyPr/>
        <a:lstStyle/>
        <a:p>
          <a:endParaRPr lang="en-US"/>
        </a:p>
      </dgm:t>
    </dgm:pt>
    <dgm:pt modelId="{4DEADDEC-08F1-4902-80E3-11638A29B101}">
      <dgm:prSet phldrT="[Text]" custT="1"/>
      <dgm:spPr/>
      <dgm:t>
        <a:bodyPr/>
        <a:lstStyle/>
        <a:p>
          <a:r>
            <a:rPr lang="en-US" sz="1200" dirty="0"/>
            <a:t>Due to heart rate</a:t>
          </a:r>
        </a:p>
        <a:p>
          <a:r>
            <a:rPr lang="en-US" sz="1200" dirty="0"/>
            <a:t>RATE CONTROL</a:t>
          </a:r>
        </a:p>
      </dgm:t>
    </dgm:pt>
    <dgm:pt modelId="{B66E4EB8-8F60-4DAF-B084-DA960EDA2B79}" type="parTrans" cxnId="{18F1E54F-221D-4BF0-B806-7093BBFC320B}">
      <dgm:prSet/>
      <dgm:spPr/>
      <dgm:t>
        <a:bodyPr/>
        <a:lstStyle/>
        <a:p>
          <a:endParaRPr lang="en-US"/>
        </a:p>
      </dgm:t>
    </dgm:pt>
    <dgm:pt modelId="{2A53C9A8-B3C6-4F97-BF2A-78207EDCF150}" type="sibTrans" cxnId="{18F1E54F-221D-4BF0-B806-7093BBFC320B}">
      <dgm:prSet/>
      <dgm:spPr/>
      <dgm:t>
        <a:bodyPr/>
        <a:lstStyle/>
        <a:p>
          <a:endParaRPr lang="en-US"/>
        </a:p>
      </dgm:t>
    </dgm:pt>
    <dgm:pt modelId="{DE080BA8-D509-4D16-AAFB-9CDC5E3C3816}">
      <dgm:prSet phldrT="[Text]" custT="1"/>
      <dgm:spPr/>
      <dgm:t>
        <a:bodyPr/>
        <a:lstStyle/>
        <a:p>
          <a:r>
            <a:rPr lang="en-US" sz="1200" dirty="0"/>
            <a:t>Due to loss of atrial kick</a:t>
          </a:r>
        </a:p>
        <a:p>
          <a:r>
            <a:rPr lang="en-US" sz="1200" dirty="0"/>
            <a:t>RHYTHM CONTROL</a:t>
          </a:r>
        </a:p>
      </dgm:t>
    </dgm:pt>
    <dgm:pt modelId="{0C253D47-1F5F-44A0-AC6D-A82C82E30DD0}" type="parTrans" cxnId="{FE143C99-4984-4C0C-B790-DE38846FC63E}">
      <dgm:prSet/>
      <dgm:spPr/>
      <dgm:t>
        <a:bodyPr/>
        <a:lstStyle/>
        <a:p>
          <a:endParaRPr lang="en-US"/>
        </a:p>
      </dgm:t>
    </dgm:pt>
    <dgm:pt modelId="{AB0ACFE4-E6ED-4B1F-978D-0AD2BE71D36D}" type="sibTrans" cxnId="{FE143C99-4984-4C0C-B790-DE38846FC63E}">
      <dgm:prSet/>
      <dgm:spPr/>
      <dgm:t>
        <a:bodyPr/>
        <a:lstStyle/>
        <a:p>
          <a:endParaRPr lang="en-US"/>
        </a:p>
      </dgm:t>
    </dgm:pt>
    <dgm:pt modelId="{891FC180-4FD7-419A-AE17-D3376DB9AF4B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Anticoagulation?</a:t>
          </a:r>
        </a:p>
      </dgm:t>
    </dgm:pt>
    <dgm:pt modelId="{79EB6536-88D4-453E-B55A-6919664077BF}" type="parTrans" cxnId="{0E56DEC2-E70E-41ED-938B-B489EA93AC6B}">
      <dgm:prSet/>
      <dgm:spPr/>
      <dgm:t>
        <a:bodyPr/>
        <a:lstStyle/>
        <a:p>
          <a:endParaRPr lang="en-US"/>
        </a:p>
      </dgm:t>
    </dgm:pt>
    <dgm:pt modelId="{DAF19787-D38A-40C3-B2D2-16BE68FCCD80}" type="sibTrans" cxnId="{0E56DEC2-E70E-41ED-938B-B489EA93AC6B}">
      <dgm:prSet/>
      <dgm:spPr/>
      <dgm:t>
        <a:bodyPr/>
        <a:lstStyle/>
        <a:p>
          <a:endParaRPr lang="en-US"/>
        </a:p>
      </dgm:t>
    </dgm:pt>
    <dgm:pt modelId="{CFEEF7E7-B13B-4D4B-BFC7-6713C2185A39}" type="pres">
      <dgm:prSet presAssocID="{95CD0542-BED7-4588-8F58-1377212272A2}" presName="Name0" presStyleCnt="0">
        <dgm:presLayoutVars>
          <dgm:dir/>
          <dgm:animLvl val="lvl"/>
          <dgm:resizeHandles val="exact"/>
        </dgm:presLayoutVars>
      </dgm:prSet>
      <dgm:spPr/>
    </dgm:pt>
    <dgm:pt modelId="{4C94276F-B4A8-4712-8EA3-BA030E123256}" type="pres">
      <dgm:prSet presAssocID="{891FC180-4FD7-419A-AE17-D3376DB9AF4B}" presName="boxAndChildren" presStyleCnt="0"/>
      <dgm:spPr/>
    </dgm:pt>
    <dgm:pt modelId="{358E6292-8437-48AB-89D2-FB2EA542D1EB}" type="pres">
      <dgm:prSet presAssocID="{891FC180-4FD7-419A-AE17-D3376DB9AF4B}" presName="parentTextBox" presStyleLbl="node1" presStyleIdx="0" presStyleCnt="5"/>
      <dgm:spPr/>
    </dgm:pt>
    <dgm:pt modelId="{498B0B35-714F-4BE3-AD06-D3AAE3DAA7C4}" type="pres">
      <dgm:prSet presAssocID="{9B6E54D1-F24C-4D31-A7E4-D56CA97E52FA}" presName="sp" presStyleCnt="0"/>
      <dgm:spPr/>
    </dgm:pt>
    <dgm:pt modelId="{5BB4059B-592E-4598-A82C-905D5CA58A24}" type="pres">
      <dgm:prSet presAssocID="{E9041FD4-BE18-4BCE-A417-CDD796A542DE}" presName="arrowAndChildren" presStyleCnt="0"/>
      <dgm:spPr/>
    </dgm:pt>
    <dgm:pt modelId="{BC65ACF0-27F3-4B4C-BB64-66AACEA45F8A}" type="pres">
      <dgm:prSet presAssocID="{E9041FD4-BE18-4BCE-A417-CDD796A542DE}" presName="parentTextArrow" presStyleLbl="node1" presStyleIdx="0" presStyleCnt="5"/>
      <dgm:spPr/>
    </dgm:pt>
    <dgm:pt modelId="{2DC0686B-F632-4495-839A-CC5191DBD43A}" type="pres">
      <dgm:prSet presAssocID="{E9041FD4-BE18-4BCE-A417-CDD796A542DE}" presName="arrow" presStyleLbl="node1" presStyleIdx="1" presStyleCnt="5"/>
      <dgm:spPr/>
    </dgm:pt>
    <dgm:pt modelId="{EC958C03-5058-402C-86C0-0F132385B98A}" type="pres">
      <dgm:prSet presAssocID="{E9041FD4-BE18-4BCE-A417-CDD796A542DE}" presName="descendantArrow" presStyleCnt="0"/>
      <dgm:spPr/>
    </dgm:pt>
    <dgm:pt modelId="{4BC048F0-BABE-4808-82AF-A3C165978565}" type="pres">
      <dgm:prSet presAssocID="{4DEADDEC-08F1-4902-80E3-11638A29B101}" presName="childTextArrow" presStyleLbl="fgAccFollowNode1" presStyleIdx="0" presStyleCnt="10">
        <dgm:presLayoutVars>
          <dgm:bulletEnabled val="1"/>
        </dgm:presLayoutVars>
      </dgm:prSet>
      <dgm:spPr/>
    </dgm:pt>
    <dgm:pt modelId="{C3F67270-62CF-4EE3-B439-4A123A86F955}" type="pres">
      <dgm:prSet presAssocID="{DE080BA8-D509-4D16-AAFB-9CDC5E3C3816}" presName="childTextArrow" presStyleLbl="fgAccFollowNode1" presStyleIdx="1" presStyleCnt="10">
        <dgm:presLayoutVars>
          <dgm:bulletEnabled val="1"/>
        </dgm:presLayoutVars>
      </dgm:prSet>
      <dgm:spPr/>
    </dgm:pt>
    <dgm:pt modelId="{712A602E-222F-4355-9F6D-F297F38B536F}" type="pres">
      <dgm:prSet presAssocID="{8A0CB9D1-37EA-44D5-BF2E-BD640762D5F6}" presName="sp" presStyleCnt="0"/>
      <dgm:spPr/>
    </dgm:pt>
    <dgm:pt modelId="{5912D6EB-D2C3-4D31-958A-8F02E72C5AF3}" type="pres">
      <dgm:prSet presAssocID="{AA58DE16-1F84-4FB6-B495-DF1F0DF9D231}" presName="arrowAndChildren" presStyleCnt="0"/>
      <dgm:spPr/>
    </dgm:pt>
    <dgm:pt modelId="{F50DF89C-7950-4BCA-827F-D88D2178CD02}" type="pres">
      <dgm:prSet presAssocID="{AA58DE16-1F84-4FB6-B495-DF1F0DF9D231}" presName="parentTextArrow" presStyleLbl="node1" presStyleIdx="1" presStyleCnt="5"/>
      <dgm:spPr/>
    </dgm:pt>
    <dgm:pt modelId="{71F8E45E-388C-4862-B536-403EED59792B}" type="pres">
      <dgm:prSet presAssocID="{AA58DE16-1F84-4FB6-B495-DF1F0DF9D231}" presName="arrow" presStyleLbl="node1" presStyleIdx="2" presStyleCnt="5"/>
      <dgm:spPr/>
    </dgm:pt>
    <dgm:pt modelId="{BEA62653-2622-445B-8FEF-21CAB1E613A2}" type="pres">
      <dgm:prSet presAssocID="{AA58DE16-1F84-4FB6-B495-DF1F0DF9D231}" presName="descendantArrow" presStyleCnt="0"/>
      <dgm:spPr/>
    </dgm:pt>
    <dgm:pt modelId="{400E220A-DB46-47F9-B07E-876DCEFA85BF}" type="pres">
      <dgm:prSet presAssocID="{B0D8FE7C-F4C4-4BD7-8FF9-3A89DA7EDC36}" presName="childTextArrow" presStyleLbl="fgAccFollowNode1" presStyleIdx="2" presStyleCnt="10">
        <dgm:presLayoutVars>
          <dgm:bulletEnabled val="1"/>
        </dgm:presLayoutVars>
      </dgm:prSet>
      <dgm:spPr/>
    </dgm:pt>
    <dgm:pt modelId="{23C3F789-735E-4C6A-B2FD-5EC0B060068B}" type="pres">
      <dgm:prSet presAssocID="{B3A69EBE-D35B-4504-93FF-075CE5E1B53B}" presName="childTextArrow" presStyleLbl="fgAccFollowNode1" presStyleIdx="3" presStyleCnt="10">
        <dgm:presLayoutVars>
          <dgm:bulletEnabled val="1"/>
        </dgm:presLayoutVars>
      </dgm:prSet>
      <dgm:spPr/>
    </dgm:pt>
    <dgm:pt modelId="{24BA7354-C612-4808-A28A-A18097D3CF48}" type="pres">
      <dgm:prSet presAssocID="{BCCE9CC6-7566-43C6-A08B-2C38A0B02C56}" presName="childTextArrow" presStyleLbl="fgAccFollowNode1" presStyleIdx="4" presStyleCnt="10">
        <dgm:presLayoutVars>
          <dgm:bulletEnabled val="1"/>
        </dgm:presLayoutVars>
      </dgm:prSet>
      <dgm:spPr/>
    </dgm:pt>
    <dgm:pt modelId="{45CA7B42-49CC-4D59-A187-22B14B1BF506}" type="pres">
      <dgm:prSet presAssocID="{5B167ABD-0911-4637-8226-3F671AFDF470}" presName="childTextArrow" presStyleLbl="fgAccFollowNode1" presStyleIdx="5" presStyleCnt="10">
        <dgm:presLayoutVars>
          <dgm:bulletEnabled val="1"/>
        </dgm:presLayoutVars>
      </dgm:prSet>
      <dgm:spPr/>
    </dgm:pt>
    <dgm:pt modelId="{D225139E-48CC-44FD-9C66-8F4283EFEFFE}" type="pres">
      <dgm:prSet presAssocID="{0CF6645F-D154-465D-8051-00287412FC7B}" presName="childTextArrow" presStyleLbl="fgAccFollowNode1" presStyleIdx="6" presStyleCnt="10">
        <dgm:presLayoutVars>
          <dgm:bulletEnabled val="1"/>
        </dgm:presLayoutVars>
      </dgm:prSet>
      <dgm:spPr/>
    </dgm:pt>
    <dgm:pt modelId="{22411C17-EEAB-42CC-9F97-2BB7513CC306}" type="pres">
      <dgm:prSet presAssocID="{7BB75A37-D195-4CBA-8FE1-2E9763970F55}" presName="sp" presStyleCnt="0"/>
      <dgm:spPr/>
    </dgm:pt>
    <dgm:pt modelId="{EEC5465E-88C6-4D98-9162-D18DDA565BBD}" type="pres">
      <dgm:prSet presAssocID="{A1136A96-74F4-4FC8-BCF7-0947DE6C05BF}" presName="arrowAndChildren" presStyleCnt="0"/>
      <dgm:spPr/>
    </dgm:pt>
    <dgm:pt modelId="{63140D88-25AD-4AF6-872B-D902CF7E796E}" type="pres">
      <dgm:prSet presAssocID="{A1136A96-74F4-4FC8-BCF7-0947DE6C05BF}" presName="parentTextArrow" presStyleLbl="node1" presStyleIdx="2" presStyleCnt="5"/>
      <dgm:spPr/>
    </dgm:pt>
    <dgm:pt modelId="{3336AFC6-1E03-4E90-9BF7-2B999BEAEE39}" type="pres">
      <dgm:prSet presAssocID="{A1136A96-74F4-4FC8-BCF7-0947DE6C05BF}" presName="arrow" presStyleLbl="node1" presStyleIdx="3" presStyleCnt="5"/>
      <dgm:spPr/>
    </dgm:pt>
    <dgm:pt modelId="{3F2A1138-B369-4200-AFF0-07B93B777F15}" type="pres">
      <dgm:prSet presAssocID="{A1136A96-74F4-4FC8-BCF7-0947DE6C05BF}" presName="descendantArrow" presStyleCnt="0"/>
      <dgm:spPr/>
    </dgm:pt>
    <dgm:pt modelId="{2BF8DBB7-73DA-472C-B587-6A8A013D0B28}" type="pres">
      <dgm:prSet presAssocID="{9A93FC72-057C-45FC-BA37-C72EC79C56F5}" presName="childTextArrow" presStyleLbl="fgAccFollowNode1" presStyleIdx="7" presStyleCnt="10">
        <dgm:presLayoutVars>
          <dgm:bulletEnabled val="1"/>
        </dgm:presLayoutVars>
      </dgm:prSet>
      <dgm:spPr/>
    </dgm:pt>
    <dgm:pt modelId="{94DAB306-05C1-4C27-AB57-F34C6028BB5E}" type="pres">
      <dgm:prSet presAssocID="{052525F4-93DB-4919-B641-07F46C0D2D52}" presName="childTextArrow" presStyleLbl="fgAccFollowNode1" presStyleIdx="8" presStyleCnt="10">
        <dgm:presLayoutVars>
          <dgm:bulletEnabled val="1"/>
        </dgm:presLayoutVars>
      </dgm:prSet>
      <dgm:spPr/>
    </dgm:pt>
    <dgm:pt modelId="{7BA92340-425D-4D2E-9350-12385A45E8BE}" type="pres">
      <dgm:prSet presAssocID="{C7649001-6153-4AC2-A8C3-D6D3FEB621CB}" presName="sp" presStyleCnt="0"/>
      <dgm:spPr/>
    </dgm:pt>
    <dgm:pt modelId="{CD7B013F-2A30-44C5-8C63-9C8E4CFA466D}" type="pres">
      <dgm:prSet presAssocID="{F69F55E7-E953-4FFB-BCC1-5DEC20F0976A}" presName="arrowAndChildren" presStyleCnt="0"/>
      <dgm:spPr/>
    </dgm:pt>
    <dgm:pt modelId="{B40627B8-BC03-47FE-9BB4-DFF7829928BF}" type="pres">
      <dgm:prSet presAssocID="{F69F55E7-E953-4FFB-BCC1-5DEC20F0976A}" presName="parentTextArrow" presStyleLbl="node1" presStyleIdx="3" presStyleCnt="5"/>
      <dgm:spPr/>
    </dgm:pt>
    <dgm:pt modelId="{92CC280D-7190-48A6-B574-B141AB752A90}" type="pres">
      <dgm:prSet presAssocID="{F69F55E7-E953-4FFB-BCC1-5DEC20F0976A}" presName="arrow" presStyleLbl="node1" presStyleIdx="4" presStyleCnt="5"/>
      <dgm:spPr/>
    </dgm:pt>
    <dgm:pt modelId="{1C8B84E7-6108-4967-9F5E-0BC1BEDC7ADC}" type="pres">
      <dgm:prSet presAssocID="{F69F55E7-E953-4FFB-BCC1-5DEC20F0976A}" presName="descendantArrow" presStyleCnt="0"/>
      <dgm:spPr/>
    </dgm:pt>
    <dgm:pt modelId="{7E9D6C69-0D5C-4418-9AD0-E943910F2DC4}" type="pres">
      <dgm:prSet presAssocID="{1EA82CF5-5351-431E-B629-AC552BB9B71A}" presName="childTextArrow" presStyleLbl="fgAccFollowNode1" presStyleIdx="9" presStyleCnt="10">
        <dgm:presLayoutVars>
          <dgm:bulletEnabled val="1"/>
        </dgm:presLayoutVars>
      </dgm:prSet>
      <dgm:spPr/>
    </dgm:pt>
  </dgm:ptLst>
  <dgm:cxnLst>
    <dgm:cxn modelId="{04BD9B06-B404-427C-B232-3C5FC5F1FDED}" srcId="{95CD0542-BED7-4588-8F58-1377212272A2}" destId="{F69F55E7-E953-4FFB-BCC1-5DEC20F0976A}" srcOrd="0" destOrd="0" parTransId="{D9079F5A-5D20-497B-A5E5-384F1AE17E75}" sibTransId="{C7649001-6153-4AC2-A8C3-D6D3FEB621CB}"/>
    <dgm:cxn modelId="{F86ACE08-A2A3-4645-9A01-ACFF48E9D6A8}" srcId="{AA58DE16-1F84-4FB6-B495-DF1F0DF9D231}" destId="{B3A69EBE-D35B-4504-93FF-075CE5E1B53B}" srcOrd="1" destOrd="0" parTransId="{A68FDF2F-B288-49C8-8792-DAD6744B5737}" sibTransId="{1C55BCAB-5F72-4379-AEB4-9212B2890B2A}"/>
    <dgm:cxn modelId="{BE248022-A3DE-432E-B1D5-6FE28624C601}" type="presOf" srcId="{B3A69EBE-D35B-4504-93FF-075CE5E1B53B}" destId="{23C3F789-735E-4C6A-B2FD-5EC0B060068B}" srcOrd="0" destOrd="0" presId="urn:microsoft.com/office/officeart/2005/8/layout/process4"/>
    <dgm:cxn modelId="{10882726-7260-48EC-B99D-500A0B94A75B}" srcId="{AA58DE16-1F84-4FB6-B495-DF1F0DF9D231}" destId="{5B167ABD-0911-4637-8226-3F671AFDF470}" srcOrd="3" destOrd="0" parTransId="{1548BB12-0A80-4E74-827A-FC241776C83F}" sibTransId="{9D83638B-F480-4EBB-B9B6-CC930EAF767C}"/>
    <dgm:cxn modelId="{B3A49B27-CF5E-42ED-840C-F9A16DB9CBB6}" type="presOf" srcId="{E9041FD4-BE18-4BCE-A417-CDD796A542DE}" destId="{BC65ACF0-27F3-4B4C-BB64-66AACEA45F8A}" srcOrd="0" destOrd="0" presId="urn:microsoft.com/office/officeart/2005/8/layout/process4"/>
    <dgm:cxn modelId="{6B653F2A-1304-474E-982B-F473ED9B8755}" srcId="{95CD0542-BED7-4588-8F58-1377212272A2}" destId="{A1136A96-74F4-4FC8-BCF7-0947DE6C05BF}" srcOrd="1" destOrd="0" parTransId="{67F847DB-2DD5-43F0-8629-A7A2B69EB567}" sibTransId="{7BB75A37-D195-4CBA-8FE1-2E9763970F55}"/>
    <dgm:cxn modelId="{F978292E-A27F-4718-8DBB-1667B5FD00A4}" type="presOf" srcId="{891FC180-4FD7-419A-AE17-D3376DB9AF4B}" destId="{358E6292-8437-48AB-89D2-FB2EA542D1EB}" srcOrd="0" destOrd="0" presId="urn:microsoft.com/office/officeart/2005/8/layout/process4"/>
    <dgm:cxn modelId="{F8446731-F3EC-4D1B-9680-67B1F00ABA5D}" type="presOf" srcId="{0CF6645F-D154-465D-8051-00287412FC7B}" destId="{D225139E-48CC-44FD-9C66-8F4283EFEFFE}" srcOrd="0" destOrd="0" presId="urn:microsoft.com/office/officeart/2005/8/layout/process4"/>
    <dgm:cxn modelId="{29D68B33-901A-4889-BD4C-6C593797E430}" type="presOf" srcId="{AA58DE16-1F84-4FB6-B495-DF1F0DF9D231}" destId="{F50DF89C-7950-4BCA-827F-D88D2178CD02}" srcOrd="0" destOrd="0" presId="urn:microsoft.com/office/officeart/2005/8/layout/process4"/>
    <dgm:cxn modelId="{0F43BE5B-7646-4E57-AE2F-5466A6012EB2}" type="presOf" srcId="{A1136A96-74F4-4FC8-BCF7-0947DE6C05BF}" destId="{3336AFC6-1E03-4E90-9BF7-2B999BEAEE39}" srcOrd="1" destOrd="0" presId="urn:microsoft.com/office/officeart/2005/8/layout/process4"/>
    <dgm:cxn modelId="{6051FE42-6601-4462-B23C-BBA0E73066BA}" type="presOf" srcId="{E9041FD4-BE18-4BCE-A417-CDD796A542DE}" destId="{2DC0686B-F632-4495-839A-CC5191DBD43A}" srcOrd="1" destOrd="0" presId="urn:microsoft.com/office/officeart/2005/8/layout/process4"/>
    <dgm:cxn modelId="{74D3AB43-A764-46C2-B8AC-8E0180BCB1E3}" srcId="{95CD0542-BED7-4588-8F58-1377212272A2}" destId="{E9041FD4-BE18-4BCE-A417-CDD796A542DE}" srcOrd="3" destOrd="0" parTransId="{E73DE0C4-05AB-4C59-BC4F-9FC041B0BCB7}" sibTransId="{9B6E54D1-F24C-4D31-A7E4-D56CA97E52FA}"/>
    <dgm:cxn modelId="{74701949-52AF-488E-A515-98EF41B992D3}" type="presOf" srcId="{A1136A96-74F4-4FC8-BCF7-0947DE6C05BF}" destId="{63140D88-25AD-4AF6-872B-D902CF7E796E}" srcOrd="0" destOrd="0" presId="urn:microsoft.com/office/officeart/2005/8/layout/process4"/>
    <dgm:cxn modelId="{49961A69-72C6-4549-B75A-63F14CE66D4B}" type="presOf" srcId="{B0D8FE7C-F4C4-4BD7-8FF9-3A89DA7EDC36}" destId="{400E220A-DB46-47F9-B07E-876DCEFA85BF}" srcOrd="0" destOrd="0" presId="urn:microsoft.com/office/officeart/2005/8/layout/process4"/>
    <dgm:cxn modelId="{BF7A8B4A-5381-4DC3-9C32-F197CC6651F5}" srcId="{AA58DE16-1F84-4FB6-B495-DF1F0DF9D231}" destId="{0CF6645F-D154-465D-8051-00287412FC7B}" srcOrd="4" destOrd="0" parTransId="{F8DDD3F4-39F5-4889-95F5-CFEC945BDE9F}" sibTransId="{5C2EFE11-27D0-40BF-B2E7-4797B61992F9}"/>
    <dgm:cxn modelId="{6300A94A-1A7D-4FF4-A54F-19E87E21911D}" type="presOf" srcId="{F69F55E7-E953-4FFB-BCC1-5DEC20F0976A}" destId="{92CC280D-7190-48A6-B574-B141AB752A90}" srcOrd="1" destOrd="0" presId="urn:microsoft.com/office/officeart/2005/8/layout/process4"/>
    <dgm:cxn modelId="{FB51F04D-DDE6-4983-B027-492340317064}" type="presOf" srcId="{4DEADDEC-08F1-4902-80E3-11638A29B101}" destId="{4BC048F0-BABE-4808-82AF-A3C165978565}" srcOrd="0" destOrd="0" presId="urn:microsoft.com/office/officeart/2005/8/layout/process4"/>
    <dgm:cxn modelId="{18F1E54F-221D-4BF0-B806-7093BBFC320B}" srcId="{E9041FD4-BE18-4BCE-A417-CDD796A542DE}" destId="{4DEADDEC-08F1-4902-80E3-11638A29B101}" srcOrd="0" destOrd="0" parTransId="{B66E4EB8-8F60-4DAF-B084-DA960EDA2B79}" sibTransId="{2A53C9A8-B3C6-4F97-BF2A-78207EDCF150}"/>
    <dgm:cxn modelId="{00673F51-FF66-48F8-830B-B223D6C14F1D}" srcId="{A1136A96-74F4-4FC8-BCF7-0947DE6C05BF}" destId="{052525F4-93DB-4919-B641-07F46C0D2D52}" srcOrd="1" destOrd="0" parTransId="{233AB74A-6E90-46B6-AF23-6118C0092706}" sibTransId="{75E2A51D-F90C-498C-BF28-4591367054EF}"/>
    <dgm:cxn modelId="{18F91573-8E51-4EA6-8A7E-091E1FEAF20A}" srcId="{F69F55E7-E953-4FFB-BCC1-5DEC20F0976A}" destId="{1EA82CF5-5351-431E-B629-AC552BB9B71A}" srcOrd="0" destOrd="0" parTransId="{AA8FD63E-6AD6-4A9B-A30B-0D6A4F9BFE8C}" sibTransId="{A8BF9B33-1A35-4F74-8AAD-76162CAB9304}"/>
    <dgm:cxn modelId="{DFDED953-ADA6-4912-95A0-C628DB315B4A}" type="presOf" srcId="{1EA82CF5-5351-431E-B629-AC552BB9B71A}" destId="{7E9D6C69-0D5C-4418-9AD0-E943910F2DC4}" srcOrd="0" destOrd="0" presId="urn:microsoft.com/office/officeart/2005/8/layout/process4"/>
    <dgm:cxn modelId="{E4A93177-F662-45CC-9419-6719EEEEE7FD}" srcId="{AA58DE16-1F84-4FB6-B495-DF1F0DF9D231}" destId="{BCCE9CC6-7566-43C6-A08B-2C38A0B02C56}" srcOrd="2" destOrd="0" parTransId="{676B21E9-6106-4A4F-AD17-31228AC3CB86}" sibTransId="{B695ED71-8309-4EED-82BF-1AEE1520FDFE}"/>
    <dgm:cxn modelId="{39FAF078-29C1-4734-9B30-C096DF9E468A}" type="presOf" srcId="{5B167ABD-0911-4637-8226-3F671AFDF470}" destId="{45CA7B42-49CC-4D59-A187-22B14B1BF506}" srcOrd="0" destOrd="0" presId="urn:microsoft.com/office/officeart/2005/8/layout/process4"/>
    <dgm:cxn modelId="{B622D17C-EA74-46DC-9504-BC5D595A7B97}" srcId="{A1136A96-74F4-4FC8-BCF7-0947DE6C05BF}" destId="{9A93FC72-057C-45FC-BA37-C72EC79C56F5}" srcOrd="0" destOrd="0" parTransId="{BD3FDFC4-F622-42F7-8C25-FF0C1524917E}" sibTransId="{1E074ED6-E503-4F91-BF54-742D7BEFD7A6}"/>
    <dgm:cxn modelId="{3D479483-4BDD-41B0-A254-81D76AC101D4}" type="presOf" srcId="{95CD0542-BED7-4588-8F58-1377212272A2}" destId="{CFEEF7E7-B13B-4D4B-BFC7-6713C2185A39}" srcOrd="0" destOrd="0" presId="urn:microsoft.com/office/officeart/2005/8/layout/process4"/>
    <dgm:cxn modelId="{EE306A94-F533-4A1E-917D-82423A17E6D2}" srcId="{95CD0542-BED7-4588-8F58-1377212272A2}" destId="{AA58DE16-1F84-4FB6-B495-DF1F0DF9D231}" srcOrd="2" destOrd="0" parTransId="{0340FA8E-FB41-425C-92AF-9287BB70B156}" sibTransId="{8A0CB9D1-37EA-44D5-BF2E-BD640762D5F6}"/>
    <dgm:cxn modelId="{FE143C99-4984-4C0C-B790-DE38846FC63E}" srcId="{E9041FD4-BE18-4BCE-A417-CDD796A542DE}" destId="{DE080BA8-D509-4D16-AAFB-9CDC5E3C3816}" srcOrd="1" destOrd="0" parTransId="{0C253D47-1F5F-44A0-AC6D-A82C82E30DD0}" sibTransId="{AB0ACFE4-E6ED-4B1F-978D-0AD2BE71D36D}"/>
    <dgm:cxn modelId="{258D06AF-ADC3-42DD-B160-850343EC41EA}" srcId="{AA58DE16-1F84-4FB6-B495-DF1F0DF9D231}" destId="{B0D8FE7C-F4C4-4BD7-8FF9-3A89DA7EDC36}" srcOrd="0" destOrd="0" parTransId="{42F24FDB-8513-4563-BA9E-869CCFD6AE3C}" sibTransId="{B78E5B56-3D4F-4144-96C0-362214FE807C}"/>
    <dgm:cxn modelId="{C1DE11BC-6584-463B-928D-293CADFADCFE}" type="presOf" srcId="{052525F4-93DB-4919-B641-07F46C0D2D52}" destId="{94DAB306-05C1-4C27-AB57-F34C6028BB5E}" srcOrd="0" destOrd="0" presId="urn:microsoft.com/office/officeart/2005/8/layout/process4"/>
    <dgm:cxn modelId="{95AA77BD-2B9B-40B6-8703-40F872F54123}" type="presOf" srcId="{9A93FC72-057C-45FC-BA37-C72EC79C56F5}" destId="{2BF8DBB7-73DA-472C-B587-6A8A013D0B28}" srcOrd="0" destOrd="0" presId="urn:microsoft.com/office/officeart/2005/8/layout/process4"/>
    <dgm:cxn modelId="{304656BF-D609-44BD-9154-F01B6338B6DB}" type="presOf" srcId="{BCCE9CC6-7566-43C6-A08B-2C38A0B02C56}" destId="{24BA7354-C612-4808-A28A-A18097D3CF48}" srcOrd="0" destOrd="0" presId="urn:microsoft.com/office/officeart/2005/8/layout/process4"/>
    <dgm:cxn modelId="{0E56DEC2-E70E-41ED-938B-B489EA93AC6B}" srcId="{95CD0542-BED7-4588-8F58-1377212272A2}" destId="{891FC180-4FD7-419A-AE17-D3376DB9AF4B}" srcOrd="4" destOrd="0" parTransId="{79EB6536-88D4-453E-B55A-6919664077BF}" sibTransId="{DAF19787-D38A-40C3-B2D2-16BE68FCCD80}"/>
    <dgm:cxn modelId="{E32F15F6-328B-4F4C-869F-966B1E12C09E}" type="presOf" srcId="{AA58DE16-1F84-4FB6-B495-DF1F0DF9D231}" destId="{71F8E45E-388C-4862-B536-403EED59792B}" srcOrd="1" destOrd="0" presId="urn:microsoft.com/office/officeart/2005/8/layout/process4"/>
    <dgm:cxn modelId="{76996AF9-A26B-4680-8186-DCE17C31AF88}" type="presOf" srcId="{F69F55E7-E953-4FFB-BCC1-5DEC20F0976A}" destId="{B40627B8-BC03-47FE-9BB4-DFF7829928BF}" srcOrd="0" destOrd="0" presId="urn:microsoft.com/office/officeart/2005/8/layout/process4"/>
    <dgm:cxn modelId="{2B4EC9FB-5A4E-4907-BE63-1FBCBF437451}" type="presOf" srcId="{DE080BA8-D509-4D16-AAFB-9CDC5E3C3816}" destId="{C3F67270-62CF-4EE3-B439-4A123A86F955}" srcOrd="0" destOrd="0" presId="urn:microsoft.com/office/officeart/2005/8/layout/process4"/>
    <dgm:cxn modelId="{385C4DA7-8206-4D5E-9E36-1C07B24080D2}" type="presParOf" srcId="{CFEEF7E7-B13B-4D4B-BFC7-6713C2185A39}" destId="{4C94276F-B4A8-4712-8EA3-BA030E123256}" srcOrd="0" destOrd="0" presId="urn:microsoft.com/office/officeart/2005/8/layout/process4"/>
    <dgm:cxn modelId="{459E70E1-8838-48F6-8E37-5B0A4B863641}" type="presParOf" srcId="{4C94276F-B4A8-4712-8EA3-BA030E123256}" destId="{358E6292-8437-48AB-89D2-FB2EA542D1EB}" srcOrd="0" destOrd="0" presId="urn:microsoft.com/office/officeart/2005/8/layout/process4"/>
    <dgm:cxn modelId="{E2911F8F-43BE-40BA-9DAA-D8BF59645BF3}" type="presParOf" srcId="{CFEEF7E7-B13B-4D4B-BFC7-6713C2185A39}" destId="{498B0B35-714F-4BE3-AD06-D3AAE3DAA7C4}" srcOrd="1" destOrd="0" presId="urn:microsoft.com/office/officeart/2005/8/layout/process4"/>
    <dgm:cxn modelId="{96FB94DD-DF7E-4834-BB3B-01FC05C301D1}" type="presParOf" srcId="{CFEEF7E7-B13B-4D4B-BFC7-6713C2185A39}" destId="{5BB4059B-592E-4598-A82C-905D5CA58A24}" srcOrd="2" destOrd="0" presId="urn:microsoft.com/office/officeart/2005/8/layout/process4"/>
    <dgm:cxn modelId="{66A6DE14-01D5-41A9-9076-A0CD7EC21E93}" type="presParOf" srcId="{5BB4059B-592E-4598-A82C-905D5CA58A24}" destId="{BC65ACF0-27F3-4B4C-BB64-66AACEA45F8A}" srcOrd="0" destOrd="0" presId="urn:microsoft.com/office/officeart/2005/8/layout/process4"/>
    <dgm:cxn modelId="{A45714DE-0B38-4097-9C2B-5CE06F5EA377}" type="presParOf" srcId="{5BB4059B-592E-4598-A82C-905D5CA58A24}" destId="{2DC0686B-F632-4495-839A-CC5191DBD43A}" srcOrd="1" destOrd="0" presId="urn:microsoft.com/office/officeart/2005/8/layout/process4"/>
    <dgm:cxn modelId="{ADD61B1F-8178-4762-A23A-220B16C03C9D}" type="presParOf" srcId="{5BB4059B-592E-4598-A82C-905D5CA58A24}" destId="{EC958C03-5058-402C-86C0-0F132385B98A}" srcOrd="2" destOrd="0" presId="urn:microsoft.com/office/officeart/2005/8/layout/process4"/>
    <dgm:cxn modelId="{7F58C0C5-200D-4054-9236-FE89D3FA1851}" type="presParOf" srcId="{EC958C03-5058-402C-86C0-0F132385B98A}" destId="{4BC048F0-BABE-4808-82AF-A3C165978565}" srcOrd="0" destOrd="0" presId="urn:microsoft.com/office/officeart/2005/8/layout/process4"/>
    <dgm:cxn modelId="{9928AFA0-2C93-4009-B77D-F6DB0C71D340}" type="presParOf" srcId="{EC958C03-5058-402C-86C0-0F132385B98A}" destId="{C3F67270-62CF-4EE3-B439-4A123A86F955}" srcOrd="1" destOrd="0" presId="urn:microsoft.com/office/officeart/2005/8/layout/process4"/>
    <dgm:cxn modelId="{61DB7947-DE94-429C-A341-E11AA24DFEDD}" type="presParOf" srcId="{CFEEF7E7-B13B-4D4B-BFC7-6713C2185A39}" destId="{712A602E-222F-4355-9F6D-F297F38B536F}" srcOrd="3" destOrd="0" presId="urn:microsoft.com/office/officeart/2005/8/layout/process4"/>
    <dgm:cxn modelId="{4D99A60F-281D-4AF0-AD3E-C34392FA7502}" type="presParOf" srcId="{CFEEF7E7-B13B-4D4B-BFC7-6713C2185A39}" destId="{5912D6EB-D2C3-4D31-958A-8F02E72C5AF3}" srcOrd="4" destOrd="0" presId="urn:microsoft.com/office/officeart/2005/8/layout/process4"/>
    <dgm:cxn modelId="{211F8250-3115-4C87-93BA-63F9F6CA72CF}" type="presParOf" srcId="{5912D6EB-D2C3-4D31-958A-8F02E72C5AF3}" destId="{F50DF89C-7950-4BCA-827F-D88D2178CD02}" srcOrd="0" destOrd="0" presId="urn:microsoft.com/office/officeart/2005/8/layout/process4"/>
    <dgm:cxn modelId="{716124EC-B67E-410F-9A2E-ADCF7B5788B9}" type="presParOf" srcId="{5912D6EB-D2C3-4D31-958A-8F02E72C5AF3}" destId="{71F8E45E-388C-4862-B536-403EED59792B}" srcOrd="1" destOrd="0" presId="urn:microsoft.com/office/officeart/2005/8/layout/process4"/>
    <dgm:cxn modelId="{00FE1107-B4D1-4AA8-84BB-56C389BDE832}" type="presParOf" srcId="{5912D6EB-D2C3-4D31-958A-8F02E72C5AF3}" destId="{BEA62653-2622-445B-8FEF-21CAB1E613A2}" srcOrd="2" destOrd="0" presId="urn:microsoft.com/office/officeart/2005/8/layout/process4"/>
    <dgm:cxn modelId="{E40BB289-9D00-4EF5-ACC9-0BF81EBB227A}" type="presParOf" srcId="{BEA62653-2622-445B-8FEF-21CAB1E613A2}" destId="{400E220A-DB46-47F9-B07E-876DCEFA85BF}" srcOrd="0" destOrd="0" presId="urn:microsoft.com/office/officeart/2005/8/layout/process4"/>
    <dgm:cxn modelId="{7CCF878C-B3F6-4FE5-B1F6-78E4FE61A482}" type="presParOf" srcId="{BEA62653-2622-445B-8FEF-21CAB1E613A2}" destId="{23C3F789-735E-4C6A-B2FD-5EC0B060068B}" srcOrd="1" destOrd="0" presId="urn:microsoft.com/office/officeart/2005/8/layout/process4"/>
    <dgm:cxn modelId="{03F985AD-C1F1-41FF-AB35-535ED008A71E}" type="presParOf" srcId="{BEA62653-2622-445B-8FEF-21CAB1E613A2}" destId="{24BA7354-C612-4808-A28A-A18097D3CF48}" srcOrd="2" destOrd="0" presId="urn:microsoft.com/office/officeart/2005/8/layout/process4"/>
    <dgm:cxn modelId="{A8BE348E-8F13-4555-A03D-41E8B4784D2F}" type="presParOf" srcId="{BEA62653-2622-445B-8FEF-21CAB1E613A2}" destId="{45CA7B42-49CC-4D59-A187-22B14B1BF506}" srcOrd="3" destOrd="0" presId="urn:microsoft.com/office/officeart/2005/8/layout/process4"/>
    <dgm:cxn modelId="{91CE182E-6FBB-4F82-9CD3-C3F88F004462}" type="presParOf" srcId="{BEA62653-2622-445B-8FEF-21CAB1E613A2}" destId="{D225139E-48CC-44FD-9C66-8F4283EFEFFE}" srcOrd="4" destOrd="0" presId="urn:microsoft.com/office/officeart/2005/8/layout/process4"/>
    <dgm:cxn modelId="{7DB4D205-0527-4745-8183-FB682F63D242}" type="presParOf" srcId="{CFEEF7E7-B13B-4D4B-BFC7-6713C2185A39}" destId="{22411C17-EEAB-42CC-9F97-2BB7513CC306}" srcOrd="5" destOrd="0" presId="urn:microsoft.com/office/officeart/2005/8/layout/process4"/>
    <dgm:cxn modelId="{E28B16AE-9EA2-4A6E-9475-9EA896D457F9}" type="presParOf" srcId="{CFEEF7E7-B13B-4D4B-BFC7-6713C2185A39}" destId="{EEC5465E-88C6-4D98-9162-D18DDA565BBD}" srcOrd="6" destOrd="0" presId="urn:microsoft.com/office/officeart/2005/8/layout/process4"/>
    <dgm:cxn modelId="{F4BC8B46-3A0C-4E96-8C15-E886EF968BCB}" type="presParOf" srcId="{EEC5465E-88C6-4D98-9162-D18DDA565BBD}" destId="{63140D88-25AD-4AF6-872B-D902CF7E796E}" srcOrd="0" destOrd="0" presId="urn:microsoft.com/office/officeart/2005/8/layout/process4"/>
    <dgm:cxn modelId="{FE6AC220-B287-42AB-B965-EA28C2F82C50}" type="presParOf" srcId="{EEC5465E-88C6-4D98-9162-D18DDA565BBD}" destId="{3336AFC6-1E03-4E90-9BF7-2B999BEAEE39}" srcOrd="1" destOrd="0" presId="urn:microsoft.com/office/officeart/2005/8/layout/process4"/>
    <dgm:cxn modelId="{5CDD18FB-0E41-430B-BD90-04E4C6CF93BD}" type="presParOf" srcId="{EEC5465E-88C6-4D98-9162-D18DDA565BBD}" destId="{3F2A1138-B369-4200-AFF0-07B93B777F15}" srcOrd="2" destOrd="0" presId="urn:microsoft.com/office/officeart/2005/8/layout/process4"/>
    <dgm:cxn modelId="{81C182F5-7444-48A4-9EA5-5FBE7BDFD0AE}" type="presParOf" srcId="{3F2A1138-B369-4200-AFF0-07B93B777F15}" destId="{2BF8DBB7-73DA-472C-B587-6A8A013D0B28}" srcOrd="0" destOrd="0" presId="urn:microsoft.com/office/officeart/2005/8/layout/process4"/>
    <dgm:cxn modelId="{EC78FDE4-BCED-4E99-A7AE-AD6CB1ADDF3F}" type="presParOf" srcId="{3F2A1138-B369-4200-AFF0-07B93B777F15}" destId="{94DAB306-05C1-4C27-AB57-F34C6028BB5E}" srcOrd="1" destOrd="0" presId="urn:microsoft.com/office/officeart/2005/8/layout/process4"/>
    <dgm:cxn modelId="{929DDA5D-989C-4FED-8474-D97E0F5EF5E6}" type="presParOf" srcId="{CFEEF7E7-B13B-4D4B-BFC7-6713C2185A39}" destId="{7BA92340-425D-4D2E-9350-12385A45E8BE}" srcOrd="7" destOrd="0" presId="urn:microsoft.com/office/officeart/2005/8/layout/process4"/>
    <dgm:cxn modelId="{2D13A438-33D5-4ACC-8375-6861F9E6C772}" type="presParOf" srcId="{CFEEF7E7-B13B-4D4B-BFC7-6713C2185A39}" destId="{CD7B013F-2A30-44C5-8C63-9C8E4CFA466D}" srcOrd="8" destOrd="0" presId="urn:microsoft.com/office/officeart/2005/8/layout/process4"/>
    <dgm:cxn modelId="{57137FBF-1657-4E1E-AF93-24565C71447B}" type="presParOf" srcId="{CD7B013F-2A30-44C5-8C63-9C8E4CFA466D}" destId="{B40627B8-BC03-47FE-9BB4-DFF7829928BF}" srcOrd="0" destOrd="0" presId="urn:microsoft.com/office/officeart/2005/8/layout/process4"/>
    <dgm:cxn modelId="{392C8E07-A32A-4D28-99A9-C99E43958393}" type="presParOf" srcId="{CD7B013F-2A30-44C5-8C63-9C8E4CFA466D}" destId="{92CC280D-7190-48A6-B574-B141AB752A90}" srcOrd="1" destOrd="0" presId="urn:microsoft.com/office/officeart/2005/8/layout/process4"/>
    <dgm:cxn modelId="{10A369EB-138E-44FD-A6A1-8CF42BE8B784}" type="presParOf" srcId="{CD7B013F-2A30-44C5-8C63-9C8E4CFA466D}" destId="{1C8B84E7-6108-4967-9F5E-0BC1BEDC7ADC}" srcOrd="2" destOrd="0" presId="urn:microsoft.com/office/officeart/2005/8/layout/process4"/>
    <dgm:cxn modelId="{2A595471-49F2-4155-9A52-B13D2274E20A}" type="presParOf" srcId="{1C8B84E7-6108-4967-9F5E-0BC1BEDC7ADC}" destId="{7E9D6C69-0D5C-4418-9AD0-E943910F2DC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D6D47E5-9983-4AD6-A742-FAEA8F32A1C7}" type="doc">
      <dgm:prSet loTypeId="urn:diagrams.loki3.com/Bracket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E70E296-373F-4904-AB6D-A4DF375BF542}">
      <dgm:prSet/>
      <dgm:spPr/>
      <dgm:t>
        <a:bodyPr/>
        <a:lstStyle/>
        <a:p>
          <a:r>
            <a:rPr lang="en-US" b="1" i="0"/>
            <a:t>hemodynamic optimization</a:t>
          </a:r>
          <a:endParaRPr lang="en-US"/>
        </a:p>
      </dgm:t>
    </dgm:pt>
    <dgm:pt modelId="{F128B11A-9C25-46C2-9193-437897056FB9}" type="parTrans" cxnId="{5A26FA40-ACCB-4703-92A3-0F90C9771B23}">
      <dgm:prSet/>
      <dgm:spPr/>
      <dgm:t>
        <a:bodyPr/>
        <a:lstStyle/>
        <a:p>
          <a:endParaRPr lang="en-US"/>
        </a:p>
      </dgm:t>
    </dgm:pt>
    <dgm:pt modelId="{4852AE33-1B94-4DC5-8F75-36A36BBDE563}" type="sibTrans" cxnId="{5A26FA40-ACCB-4703-92A3-0F90C9771B23}">
      <dgm:prSet/>
      <dgm:spPr/>
      <dgm:t>
        <a:bodyPr/>
        <a:lstStyle/>
        <a:p>
          <a:endParaRPr lang="en-US"/>
        </a:p>
      </dgm:t>
    </dgm:pt>
    <dgm:pt modelId="{F4BF3C6F-D671-4600-9512-17E7FC2BE0EE}">
      <dgm:prSet/>
      <dgm:spPr>
        <a:solidFill>
          <a:schemeClr val="accent3"/>
        </a:solidFill>
      </dgm:spPr>
      <dgm:t>
        <a:bodyPr/>
        <a:lstStyle/>
        <a:p>
          <a:r>
            <a:rPr lang="en-US" b="0" i="0" u="sng" dirty="0"/>
            <a:t>Discontinue beta-adrenergic vasopressors as able (e</a:t>
          </a:r>
          <a:r>
            <a:rPr lang="en-US" b="0" i="0" dirty="0"/>
            <a:t>specially epinephrine and dobutamine)</a:t>
          </a:r>
          <a:endParaRPr lang="en-US" dirty="0"/>
        </a:p>
      </dgm:t>
    </dgm:pt>
    <dgm:pt modelId="{D5B057FE-03A7-4AB9-B386-2C8DB1E2FF2A}" type="parTrans" cxnId="{726393FC-7B88-45F5-8273-A33093529474}">
      <dgm:prSet/>
      <dgm:spPr/>
      <dgm:t>
        <a:bodyPr/>
        <a:lstStyle/>
        <a:p>
          <a:endParaRPr lang="en-US"/>
        </a:p>
      </dgm:t>
    </dgm:pt>
    <dgm:pt modelId="{6CE5DAE4-C6C6-4DA2-BDB8-5BA11658ACA7}" type="sibTrans" cxnId="{726393FC-7B88-45F5-8273-A33093529474}">
      <dgm:prSet/>
      <dgm:spPr/>
      <dgm:t>
        <a:bodyPr/>
        <a:lstStyle/>
        <a:p>
          <a:endParaRPr lang="en-US"/>
        </a:p>
      </dgm:t>
    </dgm:pt>
    <dgm:pt modelId="{37133DC2-F9ED-43AD-9D28-B66BD76F56E7}">
      <dgm:prSet/>
      <dgm:spPr/>
      <dgm:t>
        <a:bodyPr/>
        <a:lstStyle/>
        <a:p>
          <a:r>
            <a:rPr lang="en-US" b="1" i="0"/>
            <a:t>treatment of pain/anxiety/withdrawal</a:t>
          </a:r>
          <a:endParaRPr lang="en-US"/>
        </a:p>
      </dgm:t>
    </dgm:pt>
    <dgm:pt modelId="{1D7F5BF8-1A3C-4546-B100-8A2783ED2790}" type="parTrans" cxnId="{E8485C30-5179-41A8-BEE4-73A960B03A53}">
      <dgm:prSet/>
      <dgm:spPr/>
      <dgm:t>
        <a:bodyPr/>
        <a:lstStyle/>
        <a:p>
          <a:endParaRPr lang="en-US"/>
        </a:p>
      </dgm:t>
    </dgm:pt>
    <dgm:pt modelId="{9393B886-B155-4468-BFA2-047B2D75DE55}" type="sibTrans" cxnId="{E8485C30-5179-41A8-BEE4-73A960B03A53}">
      <dgm:prSet/>
      <dgm:spPr/>
      <dgm:t>
        <a:bodyPr/>
        <a:lstStyle/>
        <a:p>
          <a:endParaRPr lang="en-US"/>
        </a:p>
      </dgm:t>
    </dgm:pt>
    <dgm:pt modelId="{0E640E27-8EE1-4E95-9EDC-BF3DBE34977A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0" i="0" dirty="0">
              <a:solidFill>
                <a:schemeClr val="tx1"/>
              </a:solidFill>
            </a:rPr>
            <a:t>Fentanyl and adjuvant medications</a:t>
          </a:r>
          <a:endParaRPr lang="en-US" dirty="0">
            <a:solidFill>
              <a:schemeClr val="tx1"/>
            </a:solidFill>
          </a:endParaRPr>
        </a:p>
      </dgm:t>
    </dgm:pt>
    <dgm:pt modelId="{4542B549-FCFF-45F4-A868-D62DFC70172C}" type="parTrans" cxnId="{4D0E461B-F36A-49B0-B23E-103577E93D8E}">
      <dgm:prSet/>
      <dgm:spPr/>
      <dgm:t>
        <a:bodyPr/>
        <a:lstStyle/>
        <a:p>
          <a:endParaRPr lang="en-US"/>
        </a:p>
      </dgm:t>
    </dgm:pt>
    <dgm:pt modelId="{B76E9CCF-E3C5-474E-9856-4E038CA39AE5}" type="sibTrans" cxnId="{4D0E461B-F36A-49B0-B23E-103577E93D8E}">
      <dgm:prSet/>
      <dgm:spPr/>
      <dgm:t>
        <a:bodyPr/>
        <a:lstStyle/>
        <a:p>
          <a:endParaRPr lang="en-US"/>
        </a:p>
      </dgm:t>
    </dgm:pt>
    <dgm:pt modelId="{0E563BBF-583E-4E2E-8A6B-20DCAD3C10EB}">
      <dgm:prSet/>
      <dgm:spPr/>
      <dgm:t>
        <a:bodyPr/>
        <a:lstStyle/>
        <a:p>
          <a:r>
            <a:rPr lang="en-US" b="1" i="0" dirty="0"/>
            <a:t>Hypokalemia</a:t>
          </a:r>
          <a:r>
            <a:rPr lang="en-US" b="0" i="0" dirty="0"/>
            <a:t> and </a:t>
          </a:r>
          <a:r>
            <a:rPr lang="en-US" b="1" i="0" dirty="0"/>
            <a:t>hypomagnesemia</a:t>
          </a:r>
          <a:r>
            <a:rPr lang="en-US" b="0" i="0" dirty="0"/>
            <a:t> </a:t>
          </a:r>
          <a:endParaRPr lang="en-US" dirty="0"/>
        </a:p>
      </dgm:t>
    </dgm:pt>
    <dgm:pt modelId="{D33866E7-5175-47C1-9695-3272CCB5EF9F}" type="parTrans" cxnId="{45D24C44-AF6C-4C98-A8DB-58109DC4B201}">
      <dgm:prSet/>
      <dgm:spPr/>
      <dgm:t>
        <a:bodyPr/>
        <a:lstStyle/>
        <a:p>
          <a:endParaRPr lang="en-US"/>
        </a:p>
      </dgm:t>
    </dgm:pt>
    <dgm:pt modelId="{79939676-F070-4517-81B1-6F8B0A374E8C}" type="sibTrans" cxnId="{45D24C44-AF6C-4C98-A8DB-58109DC4B201}">
      <dgm:prSet/>
      <dgm:spPr/>
      <dgm:t>
        <a:bodyPr/>
        <a:lstStyle/>
        <a:p>
          <a:endParaRPr lang="en-US"/>
        </a:p>
      </dgm:t>
    </dgm:pt>
    <dgm:pt modelId="{4CC19669-7071-48A1-9FC4-34ABF870653D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b="0" i="0" dirty="0"/>
            <a:t>CPAP for heart failure, BiPAP for COPD, HFNC for pneumonia).</a:t>
          </a:r>
          <a:endParaRPr lang="en-US" dirty="0"/>
        </a:p>
      </dgm:t>
    </dgm:pt>
    <dgm:pt modelId="{281CADBC-BA96-4DED-9AF2-3D622719EB18}" type="parTrans" cxnId="{EFFB8CAE-B0BA-4ED7-8BFA-21501696F18F}">
      <dgm:prSet/>
      <dgm:spPr/>
      <dgm:t>
        <a:bodyPr/>
        <a:lstStyle/>
        <a:p>
          <a:endParaRPr lang="en-US"/>
        </a:p>
      </dgm:t>
    </dgm:pt>
    <dgm:pt modelId="{5E14D364-454D-4DF7-BF45-F57AB316A044}" type="sibTrans" cxnId="{EFFB8CAE-B0BA-4ED7-8BFA-21501696F18F}">
      <dgm:prSet/>
      <dgm:spPr/>
      <dgm:t>
        <a:bodyPr/>
        <a:lstStyle/>
        <a:p>
          <a:endParaRPr lang="en-US"/>
        </a:p>
      </dgm:t>
    </dgm:pt>
    <dgm:pt modelId="{D9E8C2D2-9097-4432-A67B-55E4CEF51FFD}">
      <dgm:prSet/>
      <dgm:spPr/>
      <dgm:t>
        <a:bodyPr/>
        <a:lstStyle/>
        <a:p>
          <a:r>
            <a:rPr lang="en-US" b="1" i="0" dirty="0"/>
            <a:t>Evaluation and treatment of underlying factors</a:t>
          </a:r>
          <a:endParaRPr lang="en-US" dirty="0"/>
        </a:p>
      </dgm:t>
    </dgm:pt>
    <dgm:pt modelId="{1BF99E74-F022-418F-8E9E-73D4461BD7CA}" type="parTrans" cxnId="{36F4DC36-93E8-4F63-A5CF-955C453D9992}">
      <dgm:prSet/>
      <dgm:spPr/>
      <dgm:t>
        <a:bodyPr/>
        <a:lstStyle/>
        <a:p>
          <a:endParaRPr lang="en-US"/>
        </a:p>
      </dgm:t>
    </dgm:pt>
    <dgm:pt modelId="{14AA1EDA-B567-40E6-9658-3B928F0AD7C4}" type="sibTrans" cxnId="{36F4DC36-93E8-4F63-A5CF-955C453D9992}">
      <dgm:prSet/>
      <dgm:spPr/>
      <dgm:t>
        <a:bodyPr/>
        <a:lstStyle/>
        <a:p>
          <a:endParaRPr lang="en-US"/>
        </a:p>
      </dgm:t>
    </dgm:pt>
    <dgm:pt modelId="{DD0FA905-BB5B-472B-8E88-9953A9E82D17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0" i="0" u="sng" dirty="0"/>
            <a:t>Avoid anchoring excessively on AF</a:t>
          </a:r>
          <a:r>
            <a:rPr lang="en-US" b="0" i="0" dirty="0"/>
            <a:t> as the cause of the patient's hemodynamic instability.</a:t>
          </a:r>
          <a:endParaRPr lang="en-US" dirty="0"/>
        </a:p>
      </dgm:t>
    </dgm:pt>
    <dgm:pt modelId="{471007C0-0EBC-49F8-982B-CD5C5A5AA564}" type="parTrans" cxnId="{5BD30658-0451-48C1-8A80-29F52E0B22A9}">
      <dgm:prSet/>
      <dgm:spPr/>
      <dgm:t>
        <a:bodyPr/>
        <a:lstStyle/>
        <a:p>
          <a:endParaRPr lang="en-US"/>
        </a:p>
      </dgm:t>
    </dgm:pt>
    <dgm:pt modelId="{6DF17D16-DB39-4EA8-9984-F490988DE122}" type="sibTrans" cxnId="{5BD30658-0451-48C1-8A80-29F52E0B22A9}">
      <dgm:prSet/>
      <dgm:spPr/>
      <dgm:t>
        <a:bodyPr/>
        <a:lstStyle/>
        <a:p>
          <a:endParaRPr lang="en-US"/>
        </a:p>
      </dgm:t>
    </dgm:pt>
    <dgm:pt modelId="{87FFE1FD-0A2D-445F-8372-930EF9B5DF29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0" i="0" dirty="0"/>
            <a:t>For ongoing instability, evaluate broadly and treat appropriately. For example, uncontrolled AF could be a manifestation of sepsis, PE, thyrotoxicosis, or any cause of shock.</a:t>
          </a:r>
          <a:endParaRPr lang="en-US" dirty="0"/>
        </a:p>
      </dgm:t>
    </dgm:pt>
    <dgm:pt modelId="{30CE991C-989C-4FE3-8AEB-3203F0D9FDBF}" type="parTrans" cxnId="{D982A655-1939-4526-82EC-131FED47CE9C}">
      <dgm:prSet/>
      <dgm:spPr/>
      <dgm:t>
        <a:bodyPr/>
        <a:lstStyle/>
        <a:p>
          <a:endParaRPr lang="en-US"/>
        </a:p>
      </dgm:t>
    </dgm:pt>
    <dgm:pt modelId="{CC5D58A8-1044-4446-AA97-1A59CDE9506D}" type="sibTrans" cxnId="{D982A655-1939-4526-82EC-131FED47CE9C}">
      <dgm:prSet/>
      <dgm:spPr/>
      <dgm:t>
        <a:bodyPr/>
        <a:lstStyle/>
        <a:p>
          <a:endParaRPr lang="en-US"/>
        </a:p>
      </dgm:t>
    </dgm:pt>
    <dgm:pt modelId="{DB34AAB2-C9D7-4775-A85E-29597B517862}">
      <dgm:prSet/>
      <dgm:spPr>
        <a:solidFill>
          <a:schemeClr val="accent3"/>
        </a:solidFill>
      </dgm:spPr>
      <dgm:t>
        <a:bodyPr/>
        <a:lstStyle/>
        <a:p>
          <a:r>
            <a:rPr lang="en-US" b="0" i="0" u="sng" dirty="0"/>
            <a:t>Add vasoconstrictors</a:t>
          </a:r>
          <a:r>
            <a:rPr lang="en-US" b="0" i="0" dirty="0"/>
            <a:t> that don't stimulate beta receptors (phenylephrine or vasopressin)</a:t>
          </a:r>
          <a:endParaRPr lang="en-US" dirty="0"/>
        </a:p>
      </dgm:t>
    </dgm:pt>
    <dgm:pt modelId="{B3400FEC-77FF-4783-AAC0-BBAB350388AA}" type="parTrans" cxnId="{617F0814-D8F2-4BF7-A856-B2A9B2DDA112}">
      <dgm:prSet/>
      <dgm:spPr/>
      <dgm:t>
        <a:bodyPr/>
        <a:lstStyle/>
        <a:p>
          <a:endParaRPr lang="en-US"/>
        </a:p>
      </dgm:t>
    </dgm:pt>
    <dgm:pt modelId="{E4F04FAA-CC75-4B80-A468-C995FC7E601E}" type="sibTrans" cxnId="{617F0814-D8F2-4BF7-A856-B2A9B2DDA112}">
      <dgm:prSet/>
      <dgm:spPr/>
      <dgm:t>
        <a:bodyPr/>
        <a:lstStyle/>
        <a:p>
          <a:endParaRPr lang="en-US"/>
        </a:p>
      </dgm:t>
    </dgm:pt>
    <dgm:pt modelId="{FB6F7C18-6A7C-4C08-A784-C1E94EDF0AC7}">
      <dgm:prSet/>
      <dgm:spPr>
        <a:solidFill>
          <a:schemeClr val="accent3"/>
        </a:solidFill>
      </dgm:spPr>
      <dgm:t>
        <a:bodyPr/>
        <a:lstStyle/>
        <a:p>
          <a:r>
            <a:rPr lang="en-US" b="0" i="0" u="sng" dirty="0"/>
            <a:t>Optimize volume status (fluid or diuresis)</a:t>
          </a:r>
          <a:endParaRPr lang="en-US" dirty="0"/>
        </a:p>
      </dgm:t>
    </dgm:pt>
    <dgm:pt modelId="{24438433-897B-491E-A79C-5780AE5D59D9}" type="parTrans" cxnId="{4035870A-6538-47F9-A7AD-5FFB40A09FB5}">
      <dgm:prSet/>
      <dgm:spPr/>
      <dgm:t>
        <a:bodyPr/>
        <a:lstStyle/>
        <a:p>
          <a:endParaRPr lang="en-US"/>
        </a:p>
      </dgm:t>
    </dgm:pt>
    <dgm:pt modelId="{DE492D2E-B33A-47C9-B665-5A5BC1B3EFDF}" type="sibTrans" cxnId="{4035870A-6538-47F9-A7AD-5FFB40A09FB5}">
      <dgm:prSet/>
      <dgm:spPr/>
      <dgm:t>
        <a:bodyPr/>
        <a:lstStyle/>
        <a:p>
          <a:endParaRPr lang="en-US"/>
        </a:p>
      </dgm:t>
    </dgm:pt>
    <dgm:pt modelId="{52B8128C-61EE-4F15-9525-766C45895507}">
      <dgm:prSet/>
      <dgm:spPr/>
      <dgm:t>
        <a:bodyPr/>
        <a:lstStyle/>
        <a:p>
          <a:r>
            <a:rPr lang="en-US" b="1" i="0" dirty="0"/>
            <a:t>Treatment of electrolyte abnormalities</a:t>
          </a:r>
          <a:endParaRPr lang="en-US" dirty="0"/>
        </a:p>
      </dgm:t>
    </dgm:pt>
    <dgm:pt modelId="{370324D2-25AD-4BF4-ADAA-297EAA206E12}" type="sibTrans" cxnId="{F60EE92D-BD49-469F-AC1C-F4841F4114C2}">
      <dgm:prSet/>
      <dgm:spPr/>
      <dgm:t>
        <a:bodyPr/>
        <a:lstStyle/>
        <a:p>
          <a:endParaRPr lang="en-US"/>
        </a:p>
      </dgm:t>
    </dgm:pt>
    <dgm:pt modelId="{0D460E96-BA91-4F59-A8A2-46183AC735B5}" type="parTrans" cxnId="{F60EE92D-BD49-469F-AC1C-F4841F4114C2}">
      <dgm:prSet/>
      <dgm:spPr/>
      <dgm:t>
        <a:bodyPr/>
        <a:lstStyle/>
        <a:p>
          <a:endParaRPr lang="en-US"/>
        </a:p>
      </dgm:t>
    </dgm:pt>
    <dgm:pt modelId="{2CC4664F-F182-45E4-9159-679C43B5F674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0" i="0" u="sng" dirty="0">
              <a:solidFill>
                <a:schemeClr val="tx1"/>
              </a:solidFill>
            </a:rPr>
            <a:t>Dexmedetomidine may be considered</a:t>
          </a:r>
          <a:r>
            <a:rPr lang="en-US" b="0" i="0" dirty="0">
              <a:solidFill>
                <a:schemeClr val="tx1"/>
              </a:solidFill>
            </a:rPr>
            <a:t> as an anxiolytic that will reduce sympathetic tone and decrease heart rate.</a:t>
          </a:r>
          <a:endParaRPr lang="en-US" dirty="0">
            <a:solidFill>
              <a:schemeClr val="tx1"/>
            </a:solidFill>
          </a:endParaRPr>
        </a:p>
      </dgm:t>
    </dgm:pt>
    <dgm:pt modelId="{21EEFDCF-75D6-464E-AC43-488DBB3B9F7B}" type="parTrans" cxnId="{A187BF96-5972-4C60-B964-0D77B5CD2C13}">
      <dgm:prSet/>
      <dgm:spPr/>
      <dgm:t>
        <a:bodyPr/>
        <a:lstStyle/>
        <a:p>
          <a:endParaRPr lang="en-US"/>
        </a:p>
      </dgm:t>
    </dgm:pt>
    <dgm:pt modelId="{AEF525EE-2120-4B3A-835A-8899217BECFC}" type="sibTrans" cxnId="{A187BF96-5972-4C60-B964-0D77B5CD2C13}">
      <dgm:prSet/>
      <dgm:spPr/>
      <dgm:t>
        <a:bodyPr/>
        <a:lstStyle/>
        <a:p>
          <a:endParaRPr lang="en-US"/>
        </a:p>
      </dgm:t>
    </dgm:pt>
    <dgm:pt modelId="{85D1FEB4-4DA7-42A6-970A-F411A2D443A4}">
      <dgm:prSet/>
      <dgm:spPr/>
      <dgm:t>
        <a:bodyPr/>
        <a:lstStyle/>
        <a:p>
          <a:r>
            <a:rPr lang="en-US" b="1" i="0" dirty="0"/>
            <a:t>Respiratory support</a:t>
          </a:r>
          <a:endParaRPr lang="en-US" dirty="0"/>
        </a:p>
      </dgm:t>
    </dgm:pt>
    <dgm:pt modelId="{C92870E0-BCB0-4386-838A-E99E8370DEC4}" type="parTrans" cxnId="{C5201062-A77E-4E08-9D00-A1E58A7C726A}">
      <dgm:prSet/>
      <dgm:spPr/>
      <dgm:t>
        <a:bodyPr/>
        <a:lstStyle/>
        <a:p>
          <a:endParaRPr lang="en-US"/>
        </a:p>
      </dgm:t>
    </dgm:pt>
    <dgm:pt modelId="{36757E07-5F11-446A-B536-0394C497A73E}" type="sibTrans" cxnId="{C5201062-A77E-4E08-9D00-A1E58A7C726A}">
      <dgm:prSet/>
      <dgm:spPr/>
      <dgm:t>
        <a:bodyPr/>
        <a:lstStyle/>
        <a:p>
          <a:endParaRPr lang="en-US"/>
        </a:p>
      </dgm:t>
    </dgm:pt>
    <dgm:pt modelId="{211A0525-671F-431E-94A1-FB8070BFCB86}" type="pres">
      <dgm:prSet presAssocID="{2D6D47E5-9983-4AD6-A742-FAEA8F32A1C7}" presName="Name0" presStyleCnt="0">
        <dgm:presLayoutVars>
          <dgm:dir/>
          <dgm:animLvl val="lvl"/>
          <dgm:resizeHandles val="exact"/>
        </dgm:presLayoutVars>
      </dgm:prSet>
      <dgm:spPr/>
    </dgm:pt>
    <dgm:pt modelId="{5094944D-19C4-448B-AE6B-CDE6B325AC32}" type="pres">
      <dgm:prSet presAssocID="{DE70E296-373F-4904-AB6D-A4DF375BF542}" presName="linNode" presStyleCnt="0"/>
      <dgm:spPr/>
    </dgm:pt>
    <dgm:pt modelId="{AF2498DD-93FF-4C09-8596-AC43E03A2D2A}" type="pres">
      <dgm:prSet presAssocID="{DE70E296-373F-4904-AB6D-A4DF375BF542}" presName="parTx" presStyleLbl="revTx" presStyleIdx="0" presStyleCnt="5">
        <dgm:presLayoutVars>
          <dgm:chMax val="1"/>
          <dgm:bulletEnabled val="1"/>
        </dgm:presLayoutVars>
      </dgm:prSet>
      <dgm:spPr/>
    </dgm:pt>
    <dgm:pt modelId="{BBC35B17-F4C1-4069-BCE1-90A88ECB4199}" type="pres">
      <dgm:prSet presAssocID="{DE70E296-373F-4904-AB6D-A4DF375BF542}" presName="bracket" presStyleLbl="parChTrans1D1" presStyleIdx="0" presStyleCnt="5"/>
      <dgm:spPr/>
    </dgm:pt>
    <dgm:pt modelId="{DC659E05-810E-4266-8FD9-AC875C88A5F3}" type="pres">
      <dgm:prSet presAssocID="{DE70E296-373F-4904-AB6D-A4DF375BF542}" presName="spH" presStyleCnt="0"/>
      <dgm:spPr/>
    </dgm:pt>
    <dgm:pt modelId="{719D6366-0FCE-4D69-AE51-C47EC51B9600}" type="pres">
      <dgm:prSet presAssocID="{DE70E296-373F-4904-AB6D-A4DF375BF542}" presName="desTx" presStyleLbl="node1" presStyleIdx="0" presStyleCnt="5">
        <dgm:presLayoutVars>
          <dgm:bulletEnabled val="1"/>
        </dgm:presLayoutVars>
      </dgm:prSet>
      <dgm:spPr/>
    </dgm:pt>
    <dgm:pt modelId="{B747C56C-F5D4-4A1E-835B-64E378B4E057}" type="pres">
      <dgm:prSet presAssocID="{4852AE33-1B94-4DC5-8F75-36A36BBDE563}" presName="spV" presStyleCnt="0"/>
      <dgm:spPr/>
    </dgm:pt>
    <dgm:pt modelId="{AE5F0311-E41B-4344-AAF3-DF40E1140A9D}" type="pres">
      <dgm:prSet presAssocID="{37133DC2-F9ED-43AD-9D28-B66BD76F56E7}" presName="linNode" presStyleCnt="0"/>
      <dgm:spPr/>
    </dgm:pt>
    <dgm:pt modelId="{82BCC5A7-1E63-46DC-AA5A-F9701AB01FD5}" type="pres">
      <dgm:prSet presAssocID="{37133DC2-F9ED-43AD-9D28-B66BD76F56E7}" presName="parTx" presStyleLbl="revTx" presStyleIdx="1" presStyleCnt="5">
        <dgm:presLayoutVars>
          <dgm:chMax val="1"/>
          <dgm:bulletEnabled val="1"/>
        </dgm:presLayoutVars>
      </dgm:prSet>
      <dgm:spPr/>
    </dgm:pt>
    <dgm:pt modelId="{10D73F6F-B98E-430E-84A7-8AADABCE5508}" type="pres">
      <dgm:prSet presAssocID="{37133DC2-F9ED-43AD-9D28-B66BD76F56E7}" presName="bracket" presStyleLbl="parChTrans1D1" presStyleIdx="1" presStyleCnt="5"/>
      <dgm:spPr/>
    </dgm:pt>
    <dgm:pt modelId="{3F13C10E-1782-46AB-9024-BD67D3D8975D}" type="pres">
      <dgm:prSet presAssocID="{37133DC2-F9ED-43AD-9D28-B66BD76F56E7}" presName="spH" presStyleCnt="0"/>
      <dgm:spPr/>
    </dgm:pt>
    <dgm:pt modelId="{D4ECCA8B-0DCA-461E-951D-EF8E3F47CDB7}" type="pres">
      <dgm:prSet presAssocID="{37133DC2-F9ED-43AD-9D28-B66BD76F56E7}" presName="desTx" presStyleLbl="node1" presStyleIdx="1" presStyleCnt="5">
        <dgm:presLayoutVars>
          <dgm:bulletEnabled val="1"/>
        </dgm:presLayoutVars>
      </dgm:prSet>
      <dgm:spPr/>
    </dgm:pt>
    <dgm:pt modelId="{0515FBBE-5F5D-4CDB-A500-C1C4EF60FF41}" type="pres">
      <dgm:prSet presAssocID="{9393B886-B155-4468-BFA2-047B2D75DE55}" presName="spV" presStyleCnt="0"/>
      <dgm:spPr/>
    </dgm:pt>
    <dgm:pt modelId="{6270070C-08D1-4C61-8413-FD3C76D09255}" type="pres">
      <dgm:prSet presAssocID="{52B8128C-61EE-4F15-9525-766C45895507}" presName="linNode" presStyleCnt="0"/>
      <dgm:spPr/>
    </dgm:pt>
    <dgm:pt modelId="{D50DDD3A-0AE1-4C32-82DA-321E21EF79E9}" type="pres">
      <dgm:prSet presAssocID="{52B8128C-61EE-4F15-9525-766C45895507}" presName="parTx" presStyleLbl="revTx" presStyleIdx="2" presStyleCnt="5">
        <dgm:presLayoutVars>
          <dgm:chMax val="1"/>
          <dgm:bulletEnabled val="1"/>
        </dgm:presLayoutVars>
      </dgm:prSet>
      <dgm:spPr/>
    </dgm:pt>
    <dgm:pt modelId="{E71BF9FF-707D-48E6-9DFE-20E2A508BAD2}" type="pres">
      <dgm:prSet presAssocID="{52B8128C-61EE-4F15-9525-766C45895507}" presName="bracket" presStyleLbl="parChTrans1D1" presStyleIdx="2" presStyleCnt="5"/>
      <dgm:spPr/>
    </dgm:pt>
    <dgm:pt modelId="{798770A2-3406-4D36-82AE-CC6C59E550A1}" type="pres">
      <dgm:prSet presAssocID="{52B8128C-61EE-4F15-9525-766C45895507}" presName="spH" presStyleCnt="0"/>
      <dgm:spPr/>
    </dgm:pt>
    <dgm:pt modelId="{EEF730AB-2706-4F72-947E-7C3EABC895BA}" type="pres">
      <dgm:prSet presAssocID="{52B8128C-61EE-4F15-9525-766C45895507}" presName="desTx" presStyleLbl="node1" presStyleIdx="2" presStyleCnt="5">
        <dgm:presLayoutVars>
          <dgm:bulletEnabled val="1"/>
        </dgm:presLayoutVars>
      </dgm:prSet>
      <dgm:spPr/>
    </dgm:pt>
    <dgm:pt modelId="{3ED31DCC-097D-4F9F-868C-14B1C00CBF1C}" type="pres">
      <dgm:prSet presAssocID="{370324D2-25AD-4BF4-ADAA-297EAA206E12}" presName="spV" presStyleCnt="0"/>
      <dgm:spPr/>
    </dgm:pt>
    <dgm:pt modelId="{3F972F3F-6973-4833-A955-6A81D3300877}" type="pres">
      <dgm:prSet presAssocID="{85D1FEB4-4DA7-42A6-970A-F411A2D443A4}" presName="linNode" presStyleCnt="0"/>
      <dgm:spPr/>
    </dgm:pt>
    <dgm:pt modelId="{92FC7F41-EF03-4795-861D-973E6C5ABA71}" type="pres">
      <dgm:prSet presAssocID="{85D1FEB4-4DA7-42A6-970A-F411A2D443A4}" presName="parTx" presStyleLbl="revTx" presStyleIdx="3" presStyleCnt="5">
        <dgm:presLayoutVars>
          <dgm:chMax val="1"/>
          <dgm:bulletEnabled val="1"/>
        </dgm:presLayoutVars>
      </dgm:prSet>
      <dgm:spPr/>
    </dgm:pt>
    <dgm:pt modelId="{830E72B3-9F70-425E-865C-5290A8C7D35C}" type="pres">
      <dgm:prSet presAssocID="{85D1FEB4-4DA7-42A6-970A-F411A2D443A4}" presName="bracket" presStyleLbl="parChTrans1D1" presStyleIdx="3" presStyleCnt="5"/>
      <dgm:spPr/>
    </dgm:pt>
    <dgm:pt modelId="{A5592BAE-3ADF-4BD6-ACB4-E931056CA356}" type="pres">
      <dgm:prSet presAssocID="{85D1FEB4-4DA7-42A6-970A-F411A2D443A4}" presName="spH" presStyleCnt="0"/>
      <dgm:spPr/>
    </dgm:pt>
    <dgm:pt modelId="{9796DE9C-9C5B-41CF-A482-3C5B1927E4FF}" type="pres">
      <dgm:prSet presAssocID="{85D1FEB4-4DA7-42A6-970A-F411A2D443A4}" presName="desTx" presStyleLbl="node1" presStyleIdx="3" presStyleCnt="5">
        <dgm:presLayoutVars>
          <dgm:bulletEnabled val="1"/>
        </dgm:presLayoutVars>
      </dgm:prSet>
      <dgm:spPr/>
    </dgm:pt>
    <dgm:pt modelId="{411A999F-8290-46B4-84A0-DF50F1936DDE}" type="pres">
      <dgm:prSet presAssocID="{36757E07-5F11-446A-B536-0394C497A73E}" presName="spV" presStyleCnt="0"/>
      <dgm:spPr/>
    </dgm:pt>
    <dgm:pt modelId="{2DE31E60-13FE-4F63-9AAA-0AD91AAF53FF}" type="pres">
      <dgm:prSet presAssocID="{D9E8C2D2-9097-4432-A67B-55E4CEF51FFD}" presName="linNode" presStyleCnt="0"/>
      <dgm:spPr/>
    </dgm:pt>
    <dgm:pt modelId="{ACEEC063-88B4-4765-AA91-A6C3A71226A8}" type="pres">
      <dgm:prSet presAssocID="{D9E8C2D2-9097-4432-A67B-55E4CEF51FFD}" presName="parTx" presStyleLbl="revTx" presStyleIdx="4" presStyleCnt="5">
        <dgm:presLayoutVars>
          <dgm:chMax val="1"/>
          <dgm:bulletEnabled val="1"/>
        </dgm:presLayoutVars>
      </dgm:prSet>
      <dgm:spPr/>
    </dgm:pt>
    <dgm:pt modelId="{6C0233B9-EBF4-4DA9-B961-30A06C8C0F51}" type="pres">
      <dgm:prSet presAssocID="{D9E8C2D2-9097-4432-A67B-55E4CEF51FFD}" presName="bracket" presStyleLbl="parChTrans1D1" presStyleIdx="4" presStyleCnt="5"/>
      <dgm:spPr/>
    </dgm:pt>
    <dgm:pt modelId="{722B5586-4B18-4E83-BCA0-9A6010F92256}" type="pres">
      <dgm:prSet presAssocID="{D9E8C2D2-9097-4432-A67B-55E4CEF51FFD}" presName="spH" presStyleCnt="0"/>
      <dgm:spPr/>
    </dgm:pt>
    <dgm:pt modelId="{D24CDDD6-261D-4072-A1D7-5805D973035C}" type="pres">
      <dgm:prSet presAssocID="{D9E8C2D2-9097-4432-A67B-55E4CEF51FFD}" presName="desTx" presStyleLbl="node1" presStyleIdx="4" presStyleCnt="5">
        <dgm:presLayoutVars>
          <dgm:bulletEnabled val="1"/>
        </dgm:presLayoutVars>
      </dgm:prSet>
      <dgm:spPr/>
    </dgm:pt>
  </dgm:ptLst>
  <dgm:cxnLst>
    <dgm:cxn modelId="{5B0B2D03-D490-43B0-BC5E-DE692F437DBC}" type="presOf" srcId="{37133DC2-F9ED-43AD-9D28-B66BD76F56E7}" destId="{82BCC5A7-1E63-46DC-AA5A-F9701AB01FD5}" srcOrd="0" destOrd="0" presId="urn:diagrams.loki3.com/BracketList"/>
    <dgm:cxn modelId="{B2BA9704-0077-459A-AF0C-A7FB80547640}" type="presOf" srcId="{0E563BBF-583E-4E2E-8A6B-20DCAD3C10EB}" destId="{EEF730AB-2706-4F72-947E-7C3EABC895BA}" srcOrd="0" destOrd="0" presId="urn:diagrams.loki3.com/BracketList"/>
    <dgm:cxn modelId="{4035870A-6538-47F9-A7AD-5FFB40A09FB5}" srcId="{DE70E296-373F-4904-AB6D-A4DF375BF542}" destId="{FB6F7C18-6A7C-4C08-A784-C1E94EDF0AC7}" srcOrd="2" destOrd="0" parTransId="{24438433-897B-491E-A79C-5780AE5D59D9}" sibTransId="{DE492D2E-B33A-47C9-B665-5A5BC1B3EFDF}"/>
    <dgm:cxn modelId="{F53D2311-1BD2-4B5E-823B-88307B3F55AC}" type="presOf" srcId="{4CC19669-7071-48A1-9FC4-34ABF870653D}" destId="{9796DE9C-9C5B-41CF-A482-3C5B1927E4FF}" srcOrd="0" destOrd="0" presId="urn:diagrams.loki3.com/BracketList"/>
    <dgm:cxn modelId="{617F0814-D8F2-4BF7-A856-B2A9B2DDA112}" srcId="{DE70E296-373F-4904-AB6D-A4DF375BF542}" destId="{DB34AAB2-C9D7-4775-A85E-29597B517862}" srcOrd="1" destOrd="0" parTransId="{B3400FEC-77FF-4783-AAC0-BBAB350388AA}" sibTransId="{E4F04FAA-CC75-4B80-A468-C995FC7E601E}"/>
    <dgm:cxn modelId="{4091401B-7A5B-4215-AF18-974118D27D6F}" type="presOf" srcId="{F4BF3C6F-D671-4600-9512-17E7FC2BE0EE}" destId="{719D6366-0FCE-4D69-AE51-C47EC51B9600}" srcOrd="0" destOrd="0" presId="urn:diagrams.loki3.com/BracketList"/>
    <dgm:cxn modelId="{4D0E461B-F36A-49B0-B23E-103577E93D8E}" srcId="{37133DC2-F9ED-43AD-9D28-B66BD76F56E7}" destId="{0E640E27-8EE1-4E95-9EDC-BF3DBE34977A}" srcOrd="0" destOrd="0" parTransId="{4542B549-FCFF-45F4-A868-D62DFC70172C}" sibTransId="{B76E9CCF-E3C5-474E-9856-4E038CA39AE5}"/>
    <dgm:cxn modelId="{F60EE92D-BD49-469F-AC1C-F4841F4114C2}" srcId="{2D6D47E5-9983-4AD6-A742-FAEA8F32A1C7}" destId="{52B8128C-61EE-4F15-9525-766C45895507}" srcOrd="2" destOrd="0" parTransId="{0D460E96-BA91-4F59-A8A2-46183AC735B5}" sibTransId="{370324D2-25AD-4BF4-ADAA-297EAA206E12}"/>
    <dgm:cxn modelId="{E8485C30-5179-41A8-BEE4-73A960B03A53}" srcId="{2D6D47E5-9983-4AD6-A742-FAEA8F32A1C7}" destId="{37133DC2-F9ED-43AD-9D28-B66BD76F56E7}" srcOrd="1" destOrd="0" parTransId="{1D7F5BF8-1A3C-4546-B100-8A2783ED2790}" sibTransId="{9393B886-B155-4468-BFA2-047B2D75DE55}"/>
    <dgm:cxn modelId="{75161136-A11E-4C03-91E4-FBA0815709F7}" type="presOf" srcId="{DD0FA905-BB5B-472B-8E88-9953A9E82D17}" destId="{D24CDDD6-261D-4072-A1D7-5805D973035C}" srcOrd="0" destOrd="0" presId="urn:diagrams.loki3.com/BracketList"/>
    <dgm:cxn modelId="{36F4DC36-93E8-4F63-A5CF-955C453D9992}" srcId="{2D6D47E5-9983-4AD6-A742-FAEA8F32A1C7}" destId="{D9E8C2D2-9097-4432-A67B-55E4CEF51FFD}" srcOrd="4" destOrd="0" parTransId="{1BF99E74-F022-418F-8E9E-73D4461BD7CA}" sibTransId="{14AA1EDA-B567-40E6-9658-3B928F0AD7C4}"/>
    <dgm:cxn modelId="{5A26FA40-ACCB-4703-92A3-0F90C9771B23}" srcId="{2D6D47E5-9983-4AD6-A742-FAEA8F32A1C7}" destId="{DE70E296-373F-4904-AB6D-A4DF375BF542}" srcOrd="0" destOrd="0" parTransId="{F128B11A-9C25-46C2-9193-437897056FB9}" sibTransId="{4852AE33-1B94-4DC5-8F75-36A36BBDE563}"/>
    <dgm:cxn modelId="{436DEE5C-DF62-4C4B-97EE-58AB30A7EEE2}" type="presOf" srcId="{85D1FEB4-4DA7-42A6-970A-F411A2D443A4}" destId="{92FC7F41-EF03-4795-861D-973E6C5ABA71}" srcOrd="0" destOrd="0" presId="urn:diagrams.loki3.com/BracketList"/>
    <dgm:cxn modelId="{C5201062-A77E-4E08-9D00-A1E58A7C726A}" srcId="{2D6D47E5-9983-4AD6-A742-FAEA8F32A1C7}" destId="{85D1FEB4-4DA7-42A6-970A-F411A2D443A4}" srcOrd="3" destOrd="0" parTransId="{C92870E0-BCB0-4386-838A-E99E8370DEC4}" sibTransId="{36757E07-5F11-446A-B536-0394C497A73E}"/>
    <dgm:cxn modelId="{45D24C44-AF6C-4C98-A8DB-58109DC4B201}" srcId="{52B8128C-61EE-4F15-9525-766C45895507}" destId="{0E563BBF-583E-4E2E-8A6B-20DCAD3C10EB}" srcOrd="0" destOrd="0" parTransId="{D33866E7-5175-47C1-9695-3272CCB5EF9F}" sibTransId="{79939676-F070-4517-81B1-6F8B0A374E8C}"/>
    <dgm:cxn modelId="{25BE6B65-6FBC-4CBA-9FE0-69B792E160E9}" type="presOf" srcId="{FB6F7C18-6A7C-4C08-A784-C1E94EDF0AC7}" destId="{719D6366-0FCE-4D69-AE51-C47EC51B9600}" srcOrd="0" destOrd="2" presId="urn:diagrams.loki3.com/BracketList"/>
    <dgm:cxn modelId="{C1D8F473-5150-47E8-957E-4EB45F7CF80B}" type="presOf" srcId="{0E640E27-8EE1-4E95-9EDC-BF3DBE34977A}" destId="{D4ECCA8B-0DCA-461E-951D-EF8E3F47CDB7}" srcOrd="0" destOrd="0" presId="urn:diagrams.loki3.com/BracketList"/>
    <dgm:cxn modelId="{D982A655-1939-4526-82EC-131FED47CE9C}" srcId="{D9E8C2D2-9097-4432-A67B-55E4CEF51FFD}" destId="{87FFE1FD-0A2D-445F-8372-930EF9B5DF29}" srcOrd="1" destOrd="0" parTransId="{30CE991C-989C-4FE3-8AEB-3203F0D9FDBF}" sibTransId="{CC5D58A8-1044-4446-AA97-1A59CDE9506D}"/>
    <dgm:cxn modelId="{5BD30658-0451-48C1-8A80-29F52E0B22A9}" srcId="{D9E8C2D2-9097-4432-A67B-55E4CEF51FFD}" destId="{DD0FA905-BB5B-472B-8E88-9953A9E82D17}" srcOrd="0" destOrd="0" parTransId="{471007C0-0EBC-49F8-982B-CD5C5A5AA564}" sibTransId="{6DF17D16-DB39-4EA8-9984-F490988DE122}"/>
    <dgm:cxn modelId="{F7C4C57B-60DA-46D4-BAA7-81EF5274E6D0}" type="presOf" srcId="{2D6D47E5-9983-4AD6-A742-FAEA8F32A1C7}" destId="{211A0525-671F-431E-94A1-FB8070BFCB86}" srcOrd="0" destOrd="0" presId="urn:diagrams.loki3.com/BracketList"/>
    <dgm:cxn modelId="{E38E0D89-41F0-4EF7-9A99-25CA8DF6F7CA}" type="presOf" srcId="{2CC4664F-F182-45E4-9159-679C43B5F674}" destId="{D4ECCA8B-0DCA-461E-951D-EF8E3F47CDB7}" srcOrd="0" destOrd="1" presId="urn:diagrams.loki3.com/BracketList"/>
    <dgm:cxn modelId="{A187BF96-5972-4C60-B964-0D77B5CD2C13}" srcId="{37133DC2-F9ED-43AD-9D28-B66BD76F56E7}" destId="{2CC4664F-F182-45E4-9159-679C43B5F674}" srcOrd="1" destOrd="0" parTransId="{21EEFDCF-75D6-464E-AC43-488DBB3B9F7B}" sibTransId="{AEF525EE-2120-4B3A-835A-8899217BECFC}"/>
    <dgm:cxn modelId="{54C791A6-79C8-4F3B-99F5-FF0C1589D850}" type="presOf" srcId="{87FFE1FD-0A2D-445F-8372-930EF9B5DF29}" destId="{D24CDDD6-261D-4072-A1D7-5805D973035C}" srcOrd="0" destOrd="1" presId="urn:diagrams.loki3.com/BracketList"/>
    <dgm:cxn modelId="{E566D7AD-9855-4A62-8371-5D3F93444D9C}" type="presOf" srcId="{DB34AAB2-C9D7-4775-A85E-29597B517862}" destId="{719D6366-0FCE-4D69-AE51-C47EC51B9600}" srcOrd="0" destOrd="1" presId="urn:diagrams.loki3.com/BracketList"/>
    <dgm:cxn modelId="{EFFB8CAE-B0BA-4ED7-8BFA-21501696F18F}" srcId="{85D1FEB4-4DA7-42A6-970A-F411A2D443A4}" destId="{4CC19669-7071-48A1-9FC4-34ABF870653D}" srcOrd="0" destOrd="0" parTransId="{281CADBC-BA96-4DED-9AF2-3D622719EB18}" sibTransId="{5E14D364-454D-4DF7-BF45-F57AB316A044}"/>
    <dgm:cxn modelId="{A54BE8DE-0E15-461F-8D6D-C44ED7434C2B}" type="presOf" srcId="{D9E8C2D2-9097-4432-A67B-55E4CEF51FFD}" destId="{ACEEC063-88B4-4765-AA91-A6C3A71226A8}" srcOrd="0" destOrd="0" presId="urn:diagrams.loki3.com/BracketList"/>
    <dgm:cxn modelId="{377DA3E2-B2D2-4EA7-A81C-E8D96E5F5BB9}" type="presOf" srcId="{DE70E296-373F-4904-AB6D-A4DF375BF542}" destId="{AF2498DD-93FF-4C09-8596-AC43E03A2D2A}" srcOrd="0" destOrd="0" presId="urn:diagrams.loki3.com/BracketList"/>
    <dgm:cxn modelId="{411D0AE5-0358-43BF-9F96-5FE61509A51D}" type="presOf" srcId="{52B8128C-61EE-4F15-9525-766C45895507}" destId="{D50DDD3A-0AE1-4C32-82DA-321E21EF79E9}" srcOrd="0" destOrd="0" presId="urn:diagrams.loki3.com/BracketList"/>
    <dgm:cxn modelId="{726393FC-7B88-45F5-8273-A33093529474}" srcId="{DE70E296-373F-4904-AB6D-A4DF375BF542}" destId="{F4BF3C6F-D671-4600-9512-17E7FC2BE0EE}" srcOrd="0" destOrd="0" parTransId="{D5B057FE-03A7-4AB9-B386-2C8DB1E2FF2A}" sibTransId="{6CE5DAE4-C6C6-4DA2-BDB8-5BA11658ACA7}"/>
    <dgm:cxn modelId="{3A9D48B7-F39B-4877-B4FD-B0158BB771C1}" type="presParOf" srcId="{211A0525-671F-431E-94A1-FB8070BFCB86}" destId="{5094944D-19C4-448B-AE6B-CDE6B325AC32}" srcOrd="0" destOrd="0" presId="urn:diagrams.loki3.com/BracketList"/>
    <dgm:cxn modelId="{0EA89D14-D17C-406A-8D84-3BA5FBE71B2F}" type="presParOf" srcId="{5094944D-19C4-448B-AE6B-CDE6B325AC32}" destId="{AF2498DD-93FF-4C09-8596-AC43E03A2D2A}" srcOrd="0" destOrd="0" presId="urn:diagrams.loki3.com/BracketList"/>
    <dgm:cxn modelId="{4AFCE468-B2A6-46AD-BB6C-E3FF73FC5A57}" type="presParOf" srcId="{5094944D-19C4-448B-AE6B-CDE6B325AC32}" destId="{BBC35B17-F4C1-4069-BCE1-90A88ECB4199}" srcOrd="1" destOrd="0" presId="urn:diagrams.loki3.com/BracketList"/>
    <dgm:cxn modelId="{CB406B4B-58E4-4AB0-92AA-3F0DB9A1935C}" type="presParOf" srcId="{5094944D-19C4-448B-AE6B-CDE6B325AC32}" destId="{DC659E05-810E-4266-8FD9-AC875C88A5F3}" srcOrd="2" destOrd="0" presId="urn:diagrams.loki3.com/BracketList"/>
    <dgm:cxn modelId="{236558D3-DE88-4EBA-B7C5-46ED411C563C}" type="presParOf" srcId="{5094944D-19C4-448B-AE6B-CDE6B325AC32}" destId="{719D6366-0FCE-4D69-AE51-C47EC51B9600}" srcOrd="3" destOrd="0" presId="urn:diagrams.loki3.com/BracketList"/>
    <dgm:cxn modelId="{7199E2CF-18CA-4FDA-A8B9-DB5885EB9E75}" type="presParOf" srcId="{211A0525-671F-431E-94A1-FB8070BFCB86}" destId="{B747C56C-F5D4-4A1E-835B-64E378B4E057}" srcOrd="1" destOrd="0" presId="urn:diagrams.loki3.com/BracketList"/>
    <dgm:cxn modelId="{BCB884DD-D891-45FB-A018-8441899720AE}" type="presParOf" srcId="{211A0525-671F-431E-94A1-FB8070BFCB86}" destId="{AE5F0311-E41B-4344-AAF3-DF40E1140A9D}" srcOrd="2" destOrd="0" presId="urn:diagrams.loki3.com/BracketList"/>
    <dgm:cxn modelId="{C3068BE5-EBF4-4676-8057-4A6B4B366EAF}" type="presParOf" srcId="{AE5F0311-E41B-4344-AAF3-DF40E1140A9D}" destId="{82BCC5A7-1E63-46DC-AA5A-F9701AB01FD5}" srcOrd="0" destOrd="0" presId="urn:diagrams.loki3.com/BracketList"/>
    <dgm:cxn modelId="{A7E12A36-E67D-461F-AA46-E54256758131}" type="presParOf" srcId="{AE5F0311-E41B-4344-AAF3-DF40E1140A9D}" destId="{10D73F6F-B98E-430E-84A7-8AADABCE5508}" srcOrd="1" destOrd="0" presId="urn:diagrams.loki3.com/BracketList"/>
    <dgm:cxn modelId="{4EFF243C-9A84-4016-B783-12DC2072A3E9}" type="presParOf" srcId="{AE5F0311-E41B-4344-AAF3-DF40E1140A9D}" destId="{3F13C10E-1782-46AB-9024-BD67D3D8975D}" srcOrd="2" destOrd="0" presId="urn:diagrams.loki3.com/BracketList"/>
    <dgm:cxn modelId="{892FC89B-E7B1-40E9-B802-691000926AFE}" type="presParOf" srcId="{AE5F0311-E41B-4344-AAF3-DF40E1140A9D}" destId="{D4ECCA8B-0DCA-461E-951D-EF8E3F47CDB7}" srcOrd="3" destOrd="0" presId="urn:diagrams.loki3.com/BracketList"/>
    <dgm:cxn modelId="{2DCFA910-EA8F-4207-8CCC-8C3CC2C43634}" type="presParOf" srcId="{211A0525-671F-431E-94A1-FB8070BFCB86}" destId="{0515FBBE-5F5D-4CDB-A500-C1C4EF60FF41}" srcOrd="3" destOrd="0" presId="urn:diagrams.loki3.com/BracketList"/>
    <dgm:cxn modelId="{797FC735-7D62-4838-B388-8A7B3082D2AC}" type="presParOf" srcId="{211A0525-671F-431E-94A1-FB8070BFCB86}" destId="{6270070C-08D1-4C61-8413-FD3C76D09255}" srcOrd="4" destOrd="0" presId="urn:diagrams.loki3.com/BracketList"/>
    <dgm:cxn modelId="{CFB9788A-FB5A-4C08-AC00-F7ED90D9AF72}" type="presParOf" srcId="{6270070C-08D1-4C61-8413-FD3C76D09255}" destId="{D50DDD3A-0AE1-4C32-82DA-321E21EF79E9}" srcOrd="0" destOrd="0" presId="urn:diagrams.loki3.com/BracketList"/>
    <dgm:cxn modelId="{73CFABF4-302E-432A-AF33-088BAD7B0768}" type="presParOf" srcId="{6270070C-08D1-4C61-8413-FD3C76D09255}" destId="{E71BF9FF-707D-48E6-9DFE-20E2A508BAD2}" srcOrd="1" destOrd="0" presId="urn:diagrams.loki3.com/BracketList"/>
    <dgm:cxn modelId="{12884159-2F93-4ACA-8C5F-C40DECCADC9E}" type="presParOf" srcId="{6270070C-08D1-4C61-8413-FD3C76D09255}" destId="{798770A2-3406-4D36-82AE-CC6C59E550A1}" srcOrd="2" destOrd="0" presId="urn:diagrams.loki3.com/BracketList"/>
    <dgm:cxn modelId="{1D93998B-90A2-4868-B6B1-FF78488A902A}" type="presParOf" srcId="{6270070C-08D1-4C61-8413-FD3C76D09255}" destId="{EEF730AB-2706-4F72-947E-7C3EABC895BA}" srcOrd="3" destOrd="0" presId="urn:diagrams.loki3.com/BracketList"/>
    <dgm:cxn modelId="{2FFAC2B7-BDA0-4E5A-B3F6-25535FF12590}" type="presParOf" srcId="{211A0525-671F-431E-94A1-FB8070BFCB86}" destId="{3ED31DCC-097D-4F9F-868C-14B1C00CBF1C}" srcOrd="5" destOrd="0" presId="urn:diagrams.loki3.com/BracketList"/>
    <dgm:cxn modelId="{355B6408-AFAD-4D8E-A9BC-78E8B04084C7}" type="presParOf" srcId="{211A0525-671F-431E-94A1-FB8070BFCB86}" destId="{3F972F3F-6973-4833-A955-6A81D3300877}" srcOrd="6" destOrd="0" presId="urn:diagrams.loki3.com/BracketList"/>
    <dgm:cxn modelId="{6917556C-FE72-4BBD-9CA4-0B9D3A77E59C}" type="presParOf" srcId="{3F972F3F-6973-4833-A955-6A81D3300877}" destId="{92FC7F41-EF03-4795-861D-973E6C5ABA71}" srcOrd="0" destOrd="0" presId="urn:diagrams.loki3.com/BracketList"/>
    <dgm:cxn modelId="{FE69F76E-B4A0-4139-9D04-88FF83EBB53B}" type="presParOf" srcId="{3F972F3F-6973-4833-A955-6A81D3300877}" destId="{830E72B3-9F70-425E-865C-5290A8C7D35C}" srcOrd="1" destOrd="0" presId="urn:diagrams.loki3.com/BracketList"/>
    <dgm:cxn modelId="{263EA351-7C93-41D4-A8CC-2803579FA498}" type="presParOf" srcId="{3F972F3F-6973-4833-A955-6A81D3300877}" destId="{A5592BAE-3ADF-4BD6-ACB4-E931056CA356}" srcOrd="2" destOrd="0" presId="urn:diagrams.loki3.com/BracketList"/>
    <dgm:cxn modelId="{10E41ADC-602E-4FF9-AA14-6F444A92153C}" type="presParOf" srcId="{3F972F3F-6973-4833-A955-6A81D3300877}" destId="{9796DE9C-9C5B-41CF-A482-3C5B1927E4FF}" srcOrd="3" destOrd="0" presId="urn:diagrams.loki3.com/BracketList"/>
    <dgm:cxn modelId="{D393E91E-6AF3-46E0-93C1-B334A126A0EC}" type="presParOf" srcId="{211A0525-671F-431E-94A1-FB8070BFCB86}" destId="{411A999F-8290-46B4-84A0-DF50F1936DDE}" srcOrd="7" destOrd="0" presId="urn:diagrams.loki3.com/BracketList"/>
    <dgm:cxn modelId="{BC92212F-BDEF-4101-B0E2-0D6C497537A2}" type="presParOf" srcId="{211A0525-671F-431E-94A1-FB8070BFCB86}" destId="{2DE31E60-13FE-4F63-9AAA-0AD91AAF53FF}" srcOrd="8" destOrd="0" presId="urn:diagrams.loki3.com/BracketList"/>
    <dgm:cxn modelId="{AF546FE2-5B8B-4E7F-B064-C722BBAD2A3D}" type="presParOf" srcId="{2DE31E60-13FE-4F63-9AAA-0AD91AAF53FF}" destId="{ACEEC063-88B4-4765-AA91-A6C3A71226A8}" srcOrd="0" destOrd="0" presId="urn:diagrams.loki3.com/BracketList"/>
    <dgm:cxn modelId="{1F7C67FA-5E35-4197-8490-401AB6F7D265}" type="presParOf" srcId="{2DE31E60-13FE-4F63-9AAA-0AD91AAF53FF}" destId="{6C0233B9-EBF4-4DA9-B961-30A06C8C0F51}" srcOrd="1" destOrd="0" presId="urn:diagrams.loki3.com/BracketList"/>
    <dgm:cxn modelId="{66D046E6-9B2A-4CE2-9D69-2F84041BF12F}" type="presParOf" srcId="{2DE31E60-13FE-4F63-9AAA-0AD91AAF53FF}" destId="{722B5586-4B18-4E83-BCA0-9A6010F92256}" srcOrd="2" destOrd="0" presId="urn:diagrams.loki3.com/BracketList"/>
    <dgm:cxn modelId="{A11C989F-0AA2-448E-808E-DBB07050C878}" type="presParOf" srcId="{2DE31E60-13FE-4F63-9AAA-0AD91AAF53FF}" destId="{D24CDDD6-261D-4072-A1D7-5805D973035C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5CD0542-BED7-4588-8F58-1377212272A2}" type="doc">
      <dgm:prSet loTypeId="urn:microsoft.com/office/officeart/2005/8/layout/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69F55E7-E953-4FFB-BCC1-5DEC20F0976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/>
            <a:t>Hemodynamic Compromise</a:t>
          </a:r>
        </a:p>
      </dgm:t>
    </dgm:pt>
    <dgm:pt modelId="{D9079F5A-5D20-497B-A5E5-384F1AE17E75}" type="parTrans" cxnId="{04BD9B06-B404-427C-B232-3C5FC5F1FDED}">
      <dgm:prSet/>
      <dgm:spPr/>
      <dgm:t>
        <a:bodyPr/>
        <a:lstStyle/>
        <a:p>
          <a:endParaRPr lang="en-US"/>
        </a:p>
      </dgm:t>
    </dgm:pt>
    <dgm:pt modelId="{C7649001-6153-4AC2-A8C3-D6D3FEB621CB}" type="sibTrans" cxnId="{04BD9B06-B404-427C-B232-3C5FC5F1FDED}">
      <dgm:prSet/>
      <dgm:spPr/>
      <dgm:t>
        <a:bodyPr/>
        <a:lstStyle/>
        <a:p>
          <a:endParaRPr lang="en-US"/>
        </a:p>
      </dgm:t>
    </dgm:pt>
    <dgm:pt modelId="{1EA82CF5-5351-431E-B629-AC552BB9B71A}">
      <dgm:prSet phldrT="[Text]" custT="1"/>
      <dgm:spPr/>
      <dgm:t>
        <a:bodyPr/>
        <a:lstStyle/>
        <a:p>
          <a:r>
            <a:rPr lang="en-US" sz="1200" dirty="0"/>
            <a:t>Direct current cardioversion</a:t>
          </a:r>
        </a:p>
      </dgm:t>
    </dgm:pt>
    <dgm:pt modelId="{AA8FD63E-6AD6-4A9B-A30B-0D6A4F9BFE8C}" type="parTrans" cxnId="{18F91573-8E51-4EA6-8A7E-091E1FEAF20A}">
      <dgm:prSet/>
      <dgm:spPr/>
      <dgm:t>
        <a:bodyPr/>
        <a:lstStyle/>
        <a:p>
          <a:endParaRPr lang="en-US"/>
        </a:p>
      </dgm:t>
    </dgm:pt>
    <dgm:pt modelId="{A8BF9B33-1A35-4F74-8AAD-76162CAB9304}" type="sibTrans" cxnId="{18F91573-8E51-4EA6-8A7E-091E1FEAF20A}">
      <dgm:prSet/>
      <dgm:spPr/>
      <dgm:t>
        <a:bodyPr/>
        <a:lstStyle/>
        <a:p>
          <a:endParaRPr lang="en-US"/>
        </a:p>
      </dgm:t>
    </dgm:pt>
    <dgm:pt modelId="{A1136A96-74F4-4FC8-BCF7-0947DE6C05BF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/>
            <a:t>Offending agent present?</a:t>
          </a:r>
        </a:p>
      </dgm:t>
    </dgm:pt>
    <dgm:pt modelId="{67F847DB-2DD5-43F0-8629-A7A2B69EB567}" type="parTrans" cxnId="{6B653F2A-1304-474E-982B-F473ED9B8755}">
      <dgm:prSet/>
      <dgm:spPr/>
      <dgm:t>
        <a:bodyPr/>
        <a:lstStyle/>
        <a:p>
          <a:endParaRPr lang="en-US"/>
        </a:p>
      </dgm:t>
    </dgm:pt>
    <dgm:pt modelId="{7BB75A37-D195-4CBA-8FE1-2E9763970F55}" type="sibTrans" cxnId="{6B653F2A-1304-474E-982B-F473ED9B8755}">
      <dgm:prSet/>
      <dgm:spPr/>
      <dgm:t>
        <a:bodyPr/>
        <a:lstStyle/>
        <a:p>
          <a:endParaRPr lang="en-US"/>
        </a:p>
      </dgm:t>
    </dgm:pt>
    <dgm:pt modelId="{9A93FC72-057C-45FC-BA37-C72EC79C56F5}">
      <dgm:prSet phldrT="[Text]" custT="1"/>
      <dgm:spPr/>
      <dgm:t>
        <a:bodyPr/>
        <a:lstStyle/>
        <a:p>
          <a:r>
            <a:rPr lang="en-US" sz="1200" dirty="0"/>
            <a:t>Discontinue beta agonists and antiarrhythmics if possible</a:t>
          </a:r>
        </a:p>
      </dgm:t>
    </dgm:pt>
    <dgm:pt modelId="{BD3FDFC4-F622-42F7-8C25-FF0C1524917E}" type="parTrans" cxnId="{B622D17C-EA74-46DC-9504-BC5D595A7B97}">
      <dgm:prSet/>
      <dgm:spPr/>
      <dgm:t>
        <a:bodyPr/>
        <a:lstStyle/>
        <a:p>
          <a:endParaRPr lang="en-US"/>
        </a:p>
      </dgm:t>
    </dgm:pt>
    <dgm:pt modelId="{1E074ED6-E503-4F91-BF54-742D7BEFD7A6}" type="sibTrans" cxnId="{B622D17C-EA74-46DC-9504-BC5D595A7B97}">
      <dgm:prSet/>
      <dgm:spPr/>
      <dgm:t>
        <a:bodyPr/>
        <a:lstStyle/>
        <a:p>
          <a:endParaRPr lang="en-US"/>
        </a:p>
      </dgm:t>
    </dgm:pt>
    <dgm:pt modelId="{052525F4-93DB-4919-B641-07F46C0D2D52}">
      <dgm:prSet phldrT="[Text]" custT="1"/>
      <dgm:spPr/>
      <dgm:t>
        <a:bodyPr/>
        <a:lstStyle/>
        <a:p>
          <a:r>
            <a:rPr lang="en-US" sz="1200" dirty="0"/>
            <a:t>Change dopamine or epinephrine</a:t>
          </a:r>
        </a:p>
      </dgm:t>
    </dgm:pt>
    <dgm:pt modelId="{233AB74A-6E90-46B6-AF23-6118C0092706}" type="parTrans" cxnId="{00673F51-FF66-48F8-830B-B223D6C14F1D}">
      <dgm:prSet/>
      <dgm:spPr/>
      <dgm:t>
        <a:bodyPr/>
        <a:lstStyle/>
        <a:p>
          <a:endParaRPr lang="en-US"/>
        </a:p>
      </dgm:t>
    </dgm:pt>
    <dgm:pt modelId="{75E2A51D-F90C-498C-BF28-4591367054EF}" type="sibTrans" cxnId="{00673F51-FF66-48F8-830B-B223D6C14F1D}">
      <dgm:prSet/>
      <dgm:spPr/>
      <dgm:t>
        <a:bodyPr/>
        <a:lstStyle/>
        <a:p>
          <a:endParaRPr lang="en-US"/>
        </a:p>
      </dgm:t>
    </dgm:pt>
    <dgm:pt modelId="{AA58DE16-1F84-4FB6-B495-DF1F0DF9D231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Reversible inciting factors</a:t>
          </a:r>
        </a:p>
      </dgm:t>
    </dgm:pt>
    <dgm:pt modelId="{0340FA8E-FB41-425C-92AF-9287BB70B156}" type="parTrans" cxnId="{EE306A94-F533-4A1E-917D-82423A17E6D2}">
      <dgm:prSet/>
      <dgm:spPr/>
      <dgm:t>
        <a:bodyPr/>
        <a:lstStyle/>
        <a:p>
          <a:endParaRPr lang="en-US"/>
        </a:p>
      </dgm:t>
    </dgm:pt>
    <dgm:pt modelId="{8A0CB9D1-37EA-44D5-BF2E-BD640762D5F6}" type="sibTrans" cxnId="{EE306A94-F533-4A1E-917D-82423A17E6D2}">
      <dgm:prSet/>
      <dgm:spPr/>
      <dgm:t>
        <a:bodyPr/>
        <a:lstStyle/>
        <a:p>
          <a:endParaRPr lang="en-US"/>
        </a:p>
      </dgm:t>
    </dgm:pt>
    <dgm:pt modelId="{B0D8FE7C-F4C4-4BD7-8FF9-3A89DA7EDC36}">
      <dgm:prSet phldrT="[Text]" custT="1"/>
      <dgm:spPr/>
      <dgm:t>
        <a:bodyPr/>
        <a:lstStyle/>
        <a:p>
          <a:r>
            <a:rPr lang="en-US" sz="1200" dirty="0"/>
            <a:t>Correct electrolytes</a:t>
          </a:r>
        </a:p>
      </dgm:t>
    </dgm:pt>
    <dgm:pt modelId="{42F24FDB-8513-4563-BA9E-869CCFD6AE3C}" type="parTrans" cxnId="{258D06AF-ADC3-42DD-B160-850343EC41EA}">
      <dgm:prSet/>
      <dgm:spPr/>
      <dgm:t>
        <a:bodyPr/>
        <a:lstStyle/>
        <a:p>
          <a:endParaRPr lang="en-US"/>
        </a:p>
      </dgm:t>
    </dgm:pt>
    <dgm:pt modelId="{B78E5B56-3D4F-4144-96C0-362214FE807C}" type="sibTrans" cxnId="{258D06AF-ADC3-42DD-B160-850343EC41EA}">
      <dgm:prSet/>
      <dgm:spPr/>
      <dgm:t>
        <a:bodyPr/>
        <a:lstStyle/>
        <a:p>
          <a:endParaRPr lang="en-US"/>
        </a:p>
      </dgm:t>
    </dgm:pt>
    <dgm:pt modelId="{B3A69EBE-D35B-4504-93FF-075CE5E1B53B}">
      <dgm:prSet phldrT="[Text]" custT="1"/>
      <dgm:spPr/>
      <dgm:t>
        <a:bodyPr/>
        <a:lstStyle/>
        <a:p>
          <a:r>
            <a:rPr lang="en-US" sz="1200" dirty="0"/>
            <a:t>Optimize volume status</a:t>
          </a:r>
        </a:p>
      </dgm:t>
    </dgm:pt>
    <dgm:pt modelId="{A68FDF2F-B288-49C8-8792-DAD6744B5737}" type="parTrans" cxnId="{F86ACE08-A2A3-4645-9A01-ACFF48E9D6A8}">
      <dgm:prSet/>
      <dgm:spPr/>
      <dgm:t>
        <a:bodyPr/>
        <a:lstStyle/>
        <a:p>
          <a:endParaRPr lang="en-US"/>
        </a:p>
      </dgm:t>
    </dgm:pt>
    <dgm:pt modelId="{1C55BCAB-5F72-4379-AEB4-9212B2890B2A}" type="sibTrans" cxnId="{F86ACE08-A2A3-4645-9A01-ACFF48E9D6A8}">
      <dgm:prSet/>
      <dgm:spPr/>
      <dgm:t>
        <a:bodyPr/>
        <a:lstStyle/>
        <a:p>
          <a:endParaRPr lang="en-US"/>
        </a:p>
      </dgm:t>
    </dgm:pt>
    <dgm:pt modelId="{BCCE9CC6-7566-43C6-A08B-2C38A0B02C56}">
      <dgm:prSet phldrT="[Text]" custT="1"/>
      <dgm:spPr/>
      <dgm:t>
        <a:bodyPr/>
        <a:lstStyle/>
        <a:p>
          <a:r>
            <a:rPr lang="en-US" sz="1200" dirty="0"/>
            <a:t>Treat myocardial ischemia</a:t>
          </a:r>
        </a:p>
      </dgm:t>
    </dgm:pt>
    <dgm:pt modelId="{676B21E9-6106-4A4F-AD17-31228AC3CB86}" type="parTrans" cxnId="{E4A93177-F662-45CC-9419-6719EEEEE7FD}">
      <dgm:prSet/>
      <dgm:spPr/>
      <dgm:t>
        <a:bodyPr/>
        <a:lstStyle/>
        <a:p>
          <a:endParaRPr lang="en-US"/>
        </a:p>
      </dgm:t>
    </dgm:pt>
    <dgm:pt modelId="{B695ED71-8309-4EED-82BF-1AEE1520FDFE}" type="sibTrans" cxnId="{E4A93177-F662-45CC-9419-6719EEEEE7FD}">
      <dgm:prSet/>
      <dgm:spPr/>
      <dgm:t>
        <a:bodyPr/>
        <a:lstStyle/>
        <a:p>
          <a:endParaRPr lang="en-US"/>
        </a:p>
      </dgm:t>
    </dgm:pt>
    <dgm:pt modelId="{5B167ABD-0911-4637-8226-3F671AFDF470}">
      <dgm:prSet phldrT="[Text]" custT="1"/>
      <dgm:spPr/>
      <dgm:t>
        <a:bodyPr/>
        <a:lstStyle/>
        <a:p>
          <a:r>
            <a:rPr lang="en-US" sz="1200" dirty="0"/>
            <a:t>Treat pain/agitation and correct ventilator dis-synchrony</a:t>
          </a:r>
        </a:p>
      </dgm:t>
    </dgm:pt>
    <dgm:pt modelId="{1548BB12-0A80-4E74-827A-FC241776C83F}" type="parTrans" cxnId="{10882726-7260-48EC-B99D-500A0B94A75B}">
      <dgm:prSet/>
      <dgm:spPr/>
      <dgm:t>
        <a:bodyPr/>
        <a:lstStyle/>
        <a:p>
          <a:endParaRPr lang="en-US"/>
        </a:p>
      </dgm:t>
    </dgm:pt>
    <dgm:pt modelId="{9D83638B-F480-4EBB-B9B6-CC930EAF767C}" type="sibTrans" cxnId="{10882726-7260-48EC-B99D-500A0B94A75B}">
      <dgm:prSet/>
      <dgm:spPr/>
      <dgm:t>
        <a:bodyPr/>
        <a:lstStyle/>
        <a:p>
          <a:endParaRPr lang="en-US"/>
        </a:p>
      </dgm:t>
    </dgm:pt>
    <dgm:pt modelId="{0CF6645F-D154-465D-8051-00287412FC7B}">
      <dgm:prSet phldrT="[Text]" custT="1"/>
      <dgm:spPr/>
      <dgm:t>
        <a:bodyPr/>
        <a:lstStyle/>
        <a:p>
          <a:r>
            <a:rPr lang="en-US" sz="1200" dirty="0"/>
            <a:t>Treat underlying infection/hypoxemia/thyroid storm</a:t>
          </a:r>
        </a:p>
      </dgm:t>
    </dgm:pt>
    <dgm:pt modelId="{F8DDD3F4-39F5-4889-95F5-CFEC945BDE9F}" type="parTrans" cxnId="{BF7A8B4A-5381-4DC3-9C32-F197CC6651F5}">
      <dgm:prSet/>
      <dgm:spPr/>
      <dgm:t>
        <a:bodyPr/>
        <a:lstStyle/>
        <a:p>
          <a:endParaRPr lang="en-US"/>
        </a:p>
      </dgm:t>
    </dgm:pt>
    <dgm:pt modelId="{5C2EFE11-27D0-40BF-B2E7-4797B61992F9}" type="sibTrans" cxnId="{BF7A8B4A-5381-4DC3-9C32-F197CC6651F5}">
      <dgm:prSet/>
      <dgm:spPr/>
      <dgm:t>
        <a:bodyPr/>
        <a:lstStyle/>
        <a:p>
          <a:endParaRPr lang="en-US"/>
        </a:p>
      </dgm:t>
    </dgm:pt>
    <dgm:pt modelId="{E9041FD4-BE18-4BCE-A417-CDD796A542D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/>
            <a:t>Persistent AF with adverse effects</a:t>
          </a:r>
        </a:p>
      </dgm:t>
    </dgm:pt>
    <dgm:pt modelId="{E73DE0C4-05AB-4C59-BC4F-9FC041B0BCB7}" type="parTrans" cxnId="{74D3AB43-A764-46C2-B8AC-8E0180BCB1E3}">
      <dgm:prSet/>
      <dgm:spPr/>
      <dgm:t>
        <a:bodyPr/>
        <a:lstStyle/>
        <a:p>
          <a:endParaRPr lang="en-US"/>
        </a:p>
      </dgm:t>
    </dgm:pt>
    <dgm:pt modelId="{9B6E54D1-F24C-4D31-A7E4-D56CA97E52FA}" type="sibTrans" cxnId="{74D3AB43-A764-46C2-B8AC-8E0180BCB1E3}">
      <dgm:prSet/>
      <dgm:spPr/>
      <dgm:t>
        <a:bodyPr/>
        <a:lstStyle/>
        <a:p>
          <a:endParaRPr lang="en-US"/>
        </a:p>
      </dgm:t>
    </dgm:pt>
    <dgm:pt modelId="{4DEADDEC-08F1-4902-80E3-11638A29B101}">
      <dgm:prSet phldrT="[Text]" custT="1"/>
      <dgm:spPr/>
      <dgm:t>
        <a:bodyPr/>
        <a:lstStyle/>
        <a:p>
          <a:r>
            <a:rPr lang="en-US" sz="1200" dirty="0"/>
            <a:t>Due to heart rate</a:t>
          </a:r>
        </a:p>
        <a:p>
          <a:r>
            <a:rPr lang="en-US" sz="1200" dirty="0"/>
            <a:t>RATE CONTROL</a:t>
          </a:r>
        </a:p>
      </dgm:t>
    </dgm:pt>
    <dgm:pt modelId="{B66E4EB8-8F60-4DAF-B084-DA960EDA2B79}" type="parTrans" cxnId="{18F1E54F-221D-4BF0-B806-7093BBFC320B}">
      <dgm:prSet/>
      <dgm:spPr/>
      <dgm:t>
        <a:bodyPr/>
        <a:lstStyle/>
        <a:p>
          <a:endParaRPr lang="en-US"/>
        </a:p>
      </dgm:t>
    </dgm:pt>
    <dgm:pt modelId="{2A53C9A8-B3C6-4F97-BF2A-78207EDCF150}" type="sibTrans" cxnId="{18F1E54F-221D-4BF0-B806-7093BBFC320B}">
      <dgm:prSet/>
      <dgm:spPr/>
      <dgm:t>
        <a:bodyPr/>
        <a:lstStyle/>
        <a:p>
          <a:endParaRPr lang="en-US"/>
        </a:p>
      </dgm:t>
    </dgm:pt>
    <dgm:pt modelId="{DE080BA8-D509-4D16-AAFB-9CDC5E3C3816}">
      <dgm:prSet phldrT="[Text]" custT="1"/>
      <dgm:spPr/>
      <dgm:t>
        <a:bodyPr/>
        <a:lstStyle/>
        <a:p>
          <a:r>
            <a:rPr lang="en-US" sz="1200" dirty="0"/>
            <a:t>Due to loss of atrial kick</a:t>
          </a:r>
        </a:p>
        <a:p>
          <a:r>
            <a:rPr lang="en-US" sz="1200" dirty="0"/>
            <a:t>RHYTHM CONTROL</a:t>
          </a:r>
        </a:p>
      </dgm:t>
    </dgm:pt>
    <dgm:pt modelId="{0C253D47-1F5F-44A0-AC6D-A82C82E30DD0}" type="parTrans" cxnId="{FE143C99-4984-4C0C-B790-DE38846FC63E}">
      <dgm:prSet/>
      <dgm:spPr/>
      <dgm:t>
        <a:bodyPr/>
        <a:lstStyle/>
        <a:p>
          <a:endParaRPr lang="en-US"/>
        </a:p>
      </dgm:t>
    </dgm:pt>
    <dgm:pt modelId="{AB0ACFE4-E6ED-4B1F-978D-0AD2BE71D36D}" type="sibTrans" cxnId="{FE143C99-4984-4C0C-B790-DE38846FC63E}">
      <dgm:prSet/>
      <dgm:spPr/>
      <dgm:t>
        <a:bodyPr/>
        <a:lstStyle/>
        <a:p>
          <a:endParaRPr lang="en-US"/>
        </a:p>
      </dgm:t>
    </dgm:pt>
    <dgm:pt modelId="{891FC180-4FD7-419A-AE17-D3376DB9AF4B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Anticoagulation?</a:t>
          </a:r>
        </a:p>
      </dgm:t>
    </dgm:pt>
    <dgm:pt modelId="{79EB6536-88D4-453E-B55A-6919664077BF}" type="parTrans" cxnId="{0E56DEC2-E70E-41ED-938B-B489EA93AC6B}">
      <dgm:prSet/>
      <dgm:spPr/>
      <dgm:t>
        <a:bodyPr/>
        <a:lstStyle/>
        <a:p>
          <a:endParaRPr lang="en-US"/>
        </a:p>
      </dgm:t>
    </dgm:pt>
    <dgm:pt modelId="{DAF19787-D38A-40C3-B2D2-16BE68FCCD80}" type="sibTrans" cxnId="{0E56DEC2-E70E-41ED-938B-B489EA93AC6B}">
      <dgm:prSet/>
      <dgm:spPr/>
      <dgm:t>
        <a:bodyPr/>
        <a:lstStyle/>
        <a:p>
          <a:endParaRPr lang="en-US"/>
        </a:p>
      </dgm:t>
    </dgm:pt>
    <dgm:pt modelId="{CFEEF7E7-B13B-4D4B-BFC7-6713C2185A39}" type="pres">
      <dgm:prSet presAssocID="{95CD0542-BED7-4588-8F58-1377212272A2}" presName="Name0" presStyleCnt="0">
        <dgm:presLayoutVars>
          <dgm:dir/>
          <dgm:animLvl val="lvl"/>
          <dgm:resizeHandles val="exact"/>
        </dgm:presLayoutVars>
      </dgm:prSet>
      <dgm:spPr/>
    </dgm:pt>
    <dgm:pt modelId="{4C94276F-B4A8-4712-8EA3-BA030E123256}" type="pres">
      <dgm:prSet presAssocID="{891FC180-4FD7-419A-AE17-D3376DB9AF4B}" presName="boxAndChildren" presStyleCnt="0"/>
      <dgm:spPr/>
    </dgm:pt>
    <dgm:pt modelId="{358E6292-8437-48AB-89D2-FB2EA542D1EB}" type="pres">
      <dgm:prSet presAssocID="{891FC180-4FD7-419A-AE17-D3376DB9AF4B}" presName="parentTextBox" presStyleLbl="node1" presStyleIdx="0" presStyleCnt="5"/>
      <dgm:spPr/>
    </dgm:pt>
    <dgm:pt modelId="{498B0B35-714F-4BE3-AD06-D3AAE3DAA7C4}" type="pres">
      <dgm:prSet presAssocID="{9B6E54D1-F24C-4D31-A7E4-D56CA97E52FA}" presName="sp" presStyleCnt="0"/>
      <dgm:spPr/>
    </dgm:pt>
    <dgm:pt modelId="{5BB4059B-592E-4598-A82C-905D5CA58A24}" type="pres">
      <dgm:prSet presAssocID="{E9041FD4-BE18-4BCE-A417-CDD796A542DE}" presName="arrowAndChildren" presStyleCnt="0"/>
      <dgm:spPr/>
    </dgm:pt>
    <dgm:pt modelId="{BC65ACF0-27F3-4B4C-BB64-66AACEA45F8A}" type="pres">
      <dgm:prSet presAssocID="{E9041FD4-BE18-4BCE-A417-CDD796A542DE}" presName="parentTextArrow" presStyleLbl="node1" presStyleIdx="0" presStyleCnt="5"/>
      <dgm:spPr/>
    </dgm:pt>
    <dgm:pt modelId="{2DC0686B-F632-4495-839A-CC5191DBD43A}" type="pres">
      <dgm:prSet presAssocID="{E9041FD4-BE18-4BCE-A417-CDD796A542DE}" presName="arrow" presStyleLbl="node1" presStyleIdx="1" presStyleCnt="5"/>
      <dgm:spPr/>
    </dgm:pt>
    <dgm:pt modelId="{EC958C03-5058-402C-86C0-0F132385B98A}" type="pres">
      <dgm:prSet presAssocID="{E9041FD4-BE18-4BCE-A417-CDD796A542DE}" presName="descendantArrow" presStyleCnt="0"/>
      <dgm:spPr/>
    </dgm:pt>
    <dgm:pt modelId="{4BC048F0-BABE-4808-82AF-A3C165978565}" type="pres">
      <dgm:prSet presAssocID="{4DEADDEC-08F1-4902-80E3-11638A29B101}" presName="childTextArrow" presStyleLbl="fgAccFollowNode1" presStyleIdx="0" presStyleCnt="10">
        <dgm:presLayoutVars>
          <dgm:bulletEnabled val="1"/>
        </dgm:presLayoutVars>
      </dgm:prSet>
      <dgm:spPr/>
    </dgm:pt>
    <dgm:pt modelId="{C3F67270-62CF-4EE3-B439-4A123A86F955}" type="pres">
      <dgm:prSet presAssocID="{DE080BA8-D509-4D16-AAFB-9CDC5E3C3816}" presName="childTextArrow" presStyleLbl="fgAccFollowNode1" presStyleIdx="1" presStyleCnt="10">
        <dgm:presLayoutVars>
          <dgm:bulletEnabled val="1"/>
        </dgm:presLayoutVars>
      </dgm:prSet>
      <dgm:spPr/>
    </dgm:pt>
    <dgm:pt modelId="{712A602E-222F-4355-9F6D-F297F38B536F}" type="pres">
      <dgm:prSet presAssocID="{8A0CB9D1-37EA-44D5-BF2E-BD640762D5F6}" presName="sp" presStyleCnt="0"/>
      <dgm:spPr/>
    </dgm:pt>
    <dgm:pt modelId="{5912D6EB-D2C3-4D31-958A-8F02E72C5AF3}" type="pres">
      <dgm:prSet presAssocID="{AA58DE16-1F84-4FB6-B495-DF1F0DF9D231}" presName="arrowAndChildren" presStyleCnt="0"/>
      <dgm:spPr/>
    </dgm:pt>
    <dgm:pt modelId="{F50DF89C-7950-4BCA-827F-D88D2178CD02}" type="pres">
      <dgm:prSet presAssocID="{AA58DE16-1F84-4FB6-B495-DF1F0DF9D231}" presName="parentTextArrow" presStyleLbl="node1" presStyleIdx="1" presStyleCnt="5"/>
      <dgm:spPr/>
    </dgm:pt>
    <dgm:pt modelId="{71F8E45E-388C-4862-B536-403EED59792B}" type="pres">
      <dgm:prSet presAssocID="{AA58DE16-1F84-4FB6-B495-DF1F0DF9D231}" presName="arrow" presStyleLbl="node1" presStyleIdx="2" presStyleCnt="5"/>
      <dgm:spPr/>
    </dgm:pt>
    <dgm:pt modelId="{BEA62653-2622-445B-8FEF-21CAB1E613A2}" type="pres">
      <dgm:prSet presAssocID="{AA58DE16-1F84-4FB6-B495-DF1F0DF9D231}" presName="descendantArrow" presStyleCnt="0"/>
      <dgm:spPr/>
    </dgm:pt>
    <dgm:pt modelId="{400E220A-DB46-47F9-B07E-876DCEFA85BF}" type="pres">
      <dgm:prSet presAssocID="{B0D8FE7C-F4C4-4BD7-8FF9-3A89DA7EDC36}" presName="childTextArrow" presStyleLbl="fgAccFollowNode1" presStyleIdx="2" presStyleCnt="10">
        <dgm:presLayoutVars>
          <dgm:bulletEnabled val="1"/>
        </dgm:presLayoutVars>
      </dgm:prSet>
      <dgm:spPr/>
    </dgm:pt>
    <dgm:pt modelId="{23C3F789-735E-4C6A-B2FD-5EC0B060068B}" type="pres">
      <dgm:prSet presAssocID="{B3A69EBE-D35B-4504-93FF-075CE5E1B53B}" presName="childTextArrow" presStyleLbl="fgAccFollowNode1" presStyleIdx="3" presStyleCnt="10">
        <dgm:presLayoutVars>
          <dgm:bulletEnabled val="1"/>
        </dgm:presLayoutVars>
      </dgm:prSet>
      <dgm:spPr/>
    </dgm:pt>
    <dgm:pt modelId="{24BA7354-C612-4808-A28A-A18097D3CF48}" type="pres">
      <dgm:prSet presAssocID="{BCCE9CC6-7566-43C6-A08B-2C38A0B02C56}" presName="childTextArrow" presStyleLbl="fgAccFollowNode1" presStyleIdx="4" presStyleCnt="10">
        <dgm:presLayoutVars>
          <dgm:bulletEnabled val="1"/>
        </dgm:presLayoutVars>
      </dgm:prSet>
      <dgm:spPr/>
    </dgm:pt>
    <dgm:pt modelId="{45CA7B42-49CC-4D59-A187-22B14B1BF506}" type="pres">
      <dgm:prSet presAssocID="{5B167ABD-0911-4637-8226-3F671AFDF470}" presName="childTextArrow" presStyleLbl="fgAccFollowNode1" presStyleIdx="5" presStyleCnt="10">
        <dgm:presLayoutVars>
          <dgm:bulletEnabled val="1"/>
        </dgm:presLayoutVars>
      </dgm:prSet>
      <dgm:spPr/>
    </dgm:pt>
    <dgm:pt modelId="{D225139E-48CC-44FD-9C66-8F4283EFEFFE}" type="pres">
      <dgm:prSet presAssocID="{0CF6645F-D154-465D-8051-00287412FC7B}" presName="childTextArrow" presStyleLbl="fgAccFollowNode1" presStyleIdx="6" presStyleCnt="10">
        <dgm:presLayoutVars>
          <dgm:bulletEnabled val="1"/>
        </dgm:presLayoutVars>
      </dgm:prSet>
      <dgm:spPr/>
    </dgm:pt>
    <dgm:pt modelId="{22411C17-EEAB-42CC-9F97-2BB7513CC306}" type="pres">
      <dgm:prSet presAssocID="{7BB75A37-D195-4CBA-8FE1-2E9763970F55}" presName="sp" presStyleCnt="0"/>
      <dgm:spPr/>
    </dgm:pt>
    <dgm:pt modelId="{EEC5465E-88C6-4D98-9162-D18DDA565BBD}" type="pres">
      <dgm:prSet presAssocID="{A1136A96-74F4-4FC8-BCF7-0947DE6C05BF}" presName="arrowAndChildren" presStyleCnt="0"/>
      <dgm:spPr/>
    </dgm:pt>
    <dgm:pt modelId="{63140D88-25AD-4AF6-872B-D902CF7E796E}" type="pres">
      <dgm:prSet presAssocID="{A1136A96-74F4-4FC8-BCF7-0947DE6C05BF}" presName="parentTextArrow" presStyleLbl="node1" presStyleIdx="2" presStyleCnt="5"/>
      <dgm:spPr/>
    </dgm:pt>
    <dgm:pt modelId="{3336AFC6-1E03-4E90-9BF7-2B999BEAEE39}" type="pres">
      <dgm:prSet presAssocID="{A1136A96-74F4-4FC8-BCF7-0947DE6C05BF}" presName="arrow" presStyleLbl="node1" presStyleIdx="3" presStyleCnt="5"/>
      <dgm:spPr/>
    </dgm:pt>
    <dgm:pt modelId="{3F2A1138-B369-4200-AFF0-07B93B777F15}" type="pres">
      <dgm:prSet presAssocID="{A1136A96-74F4-4FC8-BCF7-0947DE6C05BF}" presName="descendantArrow" presStyleCnt="0"/>
      <dgm:spPr/>
    </dgm:pt>
    <dgm:pt modelId="{2BF8DBB7-73DA-472C-B587-6A8A013D0B28}" type="pres">
      <dgm:prSet presAssocID="{9A93FC72-057C-45FC-BA37-C72EC79C56F5}" presName="childTextArrow" presStyleLbl="fgAccFollowNode1" presStyleIdx="7" presStyleCnt="10">
        <dgm:presLayoutVars>
          <dgm:bulletEnabled val="1"/>
        </dgm:presLayoutVars>
      </dgm:prSet>
      <dgm:spPr/>
    </dgm:pt>
    <dgm:pt modelId="{94DAB306-05C1-4C27-AB57-F34C6028BB5E}" type="pres">
      <dgm:prSet presAssocID="{052525F4-93DB-4919-B641-07F46C0D2D52}" presName="childTextArrow" presStyleLbl="fgAccFollowNode1" presStyleIdx="8" presStyleCnt="10">
        <dgm:presLayoutVars>
          <dgm:bulletEnabled val="1"/>
        </dgm:presLayoutVars>
      </dgm:prSet>
      <dgm:spPr/>
    </dgm:pt>
    <dgm:pt modelId="{7BA92340-425D-4D2E-9350-12385A45E8BE}" type="pres">
      <dgm:prSet presAssocID="{C7649001-6153-4AC2-A8C3-D6D3FEB621CB}" presName="sp" presStyleCnt="0"/>
      <dgm:spPr/>
    </dgm:pt>
    <dgm:pt modelId="{CD7B013F-2A30-44C5-8C63-9C8E4CFA466D}" type="pres">
      <dgm:prSet presAssocID="{F69F55E7-E953-4FFB-BCC1-5DEC20F0976A}" presName="arrowAndChildren" presStyleCnt="0"/>
      <dgm:spPr/>
    </dgm:pt>
    <dgm:pt modelId="{B40627B8-BC03-47FE-9BB4-DFF7829928BF}" type="pres">
      <dgm:prSet presAssocID="{F69F55E7-E953-4FFB-BCC1-5DEC20F0976A}" presName="parentTextArrow" presStyleLbl="node1" presStyleIdx="3" presStyleCnt="5"/>
      <dgm:spPr/>
    </dgm:pt>
    <dgm:pt modelId="{92CC280D-7190-48A6-B574-B141AB752A90}" type="pres">
      <dgm:prSet presAssocID="{F69F55E7-E953-4FFB-BCC1-5DEC20F0976A}" presName="arrow" presStyleLbl="node1" presStyleIdx="4" presStyleCnt="5"/>
      <dgm:spPr/>
    </dgm:pt>
    <dgm:pt modelId="{1C8B84E7-6108-4967-9F5E-0BC1BEDC7ADC}" type="pres">
      <dgm:prSet presAssocID="{F69F55E7-E953-4FFB-BCC1-5DEC20F0976A}" presName="descendantArrow" presStyleCnt="0"/>
      <dgm:spPr/>
    </dgm:pt>
    <dgm:pt modelId="{7E9D6C69-0D5C-4418-9AD0-E943910F2DC4}" type="pres">
      <dgm:prSet presAssocID="{1EA82CF5-5351-431E-B629-AC552BB9B71A}" presName="childTextArrow" presStyleLbl="fgAccFollowNode1" presStyleIdx="9" presStyleCnt="10">
        <dgm:presLayoutVars>
          <dgm:bulletEnabled val="1"/>
        </dgm:presLayoutVars>
      </dgm:prSet>
      <dgm:spPr/>
    </dgm:pt>
  </dgm:ptLst>
  <dgm:cxnLst>
    <dgm:cxn modelId="{04BD9B06-B404-427C-B232-3C5FC5F1FDED}" srcId="{95CD0542-BED7-4588-8F58-1377212272A2}" destId="{F69F55E7-E953-4FFB-BCC1-5DEC20F0976A}" srcOrd="0" destOrd="0" parTransId="{D9079F5A-5D20-497B-A5E5-384F1AE17E75}" sibTransId="{C7649001-6153-4AC2-A8C3-D6D3FEB621CB}"/>
    <dgm:cxn modelId="{F86ACE08-A2A3-4645-9A01-ACFF48E9D6A8}" srcId="{AA58DE16-1F84-4FB6-B495-DF1F0DF9D231}" destId="{B3A69EBE-D35B-4504-93FF-075CE5E1B53B}" srcOrd="1" destOrd="0" parTransId="{A68FDF2F-B288-49C8-8792-DAD6744B5737}" sibTransId="{1C55BCAB-5F72-4379-AEB4-9212B2890B2A}"/>
    <dgm:cxn modelId="{BE248022-A3DE-432E-B1D5-6FE28624C601}" type="presOf" srcId="{B3A69EBE-D35B-4504-93FF-075CE5E1B53B}" destId="{23C3F789-735E-4C6A-B2FD-5EC0B060068B}" srcOrd="0" destOrd="0" presId="urn:microsoft.com/office/officeart/2005/8/layout/process4"/>
    <dgm:cxn modelId="{10882726-7260-48EC-B99D-500A0B94A75B}" srcId="{AA58DE16-1F84-4FB6-B495-DF1F0DF9D231}" destId="{5B167ABD-0911-4637-8226-3F671AFDF470}" srcOrd="3" destOrd="0" parTransId="{1548BB12-0A80-4E74-827A-FC241776C83F}" sibTransId="{9D83638B-F480-4EBB-B9B6-CC930EAF767C}"/>
    <dgm:cxn modelId="{B3A49B27-CF5E-42ED-840C-F9A16DB9CBB6}" type="presOf" srcId="{E9041FD4-BE18-4BCE-A417-CDD796A542DE}" destId="{BC65ACF0-27F3-4B4C-BB64-66AACEA45F8A}" srcOrd="0" destOrd="0" presId="urn:microsoft.com/office/officeart/2005/8/layout/process4"/>
    <dgm:cxn modelId="{6B653F2A-1304-474E-982B-F473ED9B8755}" srcId="{95CD0542-BED7-4588-8F58-1377212272A2}" destId="{A1136A96-74F4-4FC8-BCF7-0947DE6C05BF}" srcOrd="1" destOrd="0" parTransId="{67F847DB-2DD5-43F0-8629-A7A2B69EB567}" sibTransId="{7BB75A37-D195-4CBA-8FE1-2E9763970F55}"/>
    <dgm:cxn modelId="{F978292E-A27F-4718-8DBB-1667B5FD00A4}" type="presOf" srcId="{891FC180-4FD7-419A-AE17-D3376DB9AF4B}" destId="{358E6292-8437-48AB-89D2-FB2EA542D1EB}" srcOrd="0" destOrd="0" presId="urn:microsoft.com/office/officeart/2005/8/layout/process4"/>
    <dgm:cxn modelId="{F8446731-F3EC-4D1B-9680-67B1F00ABA5D}" type="presOf" srcId="{0CF6645F-D154-465D-8051-00287412FC7B}" destId="{D225139E-48CC-44FD-9C66-8F4283EFEFFE}" srcOrd="0" destOrd="0" presId="urn:microsoft.com/office/officeart/2005/8/layout/process4"/>
    <dgm:cxn modelId="{29D68B33-901A-4889-BD4C-6C593797E430}" type="presOf" srcId="{AA58DE16-1F84-4FB6-B495-DF1F0DF9D231}" destId="{F50DF89C-7950-4BCA-827F-D88D2178CD02}" srcOrd="0" destOrd="0" presId="urn:microsoft.com/office/officeart/2005/8/layout/process4"/>
    <dgm:cxn modelId="{0F43BE5B-7646-4E57-AE2F-5466A6012EB2}" type="presOf" srcId="{A1136A96-74F4-4FC8-BCF7-0947DE6C05BF}" destId="{3336AFC6-1E03-4E90-9BF7-2B999BEAEE39}" srcOrd="1" destOrd="0" presId="urn:microsoft.com/office/officeart/2005/8/layout/process4"/>
    <dgm:cxn modelId="{6051FE42-6601-4462-B23C-BBA0E73066BA}" type="presOf" srcId="{E9041FD4-BE18-4BCE-A417-CDD796A542DE}" destId="{2DC0686B-F632-4495-839A-CC5191DBD43A}" srcOrd="1" destOrd="0" presId="urn:microsoft.com/office/officeart/2005/8/layout/process4"/>
    <dgm:cxn modelId="{74D3AB43-A764-46C2-B8AC-8E0180BCB1E3}" srcId="{95CD0542-BED7-4588-8F58-1377212272A2}" destId="{E9041FD4-BE18-4BCE-A417-CDD796A542DE}" srcOrd="3" destOrd="0" parTransId="{E73DE0C4-05AB-4C59-BC4F-9FC041B0BCB7}" sibTransId="{9B6E54D1-F24C-4D31-A7E4-D56CA97E52FA}"/>
    <dgm:cxn modelId="{74701949-52AF-488E-A515-98EF41B992D3}" type="presOf" srcId="{A1136A96-74F4-4FC8-BCF7-0947DE6C05BF}" destId="{63140D88-25AD-4AF6-872B-D902CF7E796E}" srcOrd="0" destOrd="0" presId="urn:microsoft.com/office/officeart/2005/8/layout/process4"/>
    <dgm:cxn modelId="{49961A69-72C6-4549-B75A-63F14CE66D4B}" type="presOf" srcId="{B0D8FE7C-F4C4-4BD7-8FF9-3A89DA7EDC36}" destId="{400E220A-DB46-47F9-B07E-876DCEFA85BF}" srcOrd="0" destOrd="0" presId="urn:microsoft.com/office/officeart/2005/8/layout/process4"/>
    <dgm:cxn modelId="{BF7A8B4A-5381-4DC3-9C32-F197CC6651F5}" srcId="{AA58DE16-1F84-4FB6-B495-DF1F0DF9D231}" destId="{0CF6645F-D154-465D-8051-00287412FC7B}" srcOrd="4" destOrd="0" parTransId="{F8DDD3F4-39F5-4889-95F5-CFEC945BDE9F}" sibTransId="{5C2EFE11-27D0-40BF-B2E7-4797B61992F9}"/>
    <dgm:cxn modelId="{6300A94A-1A7D-4FF4-A54F-19E87E21911D}" type="presOf" srcId="{F69F55E7-E953-4FFB-BCC1-5DEC20F0976A}" destId="{92CC280D-7190-48A6-B574-B141AB752A90}" srcOrd="1" destOrd="0" presId="urn:microsoft.com/office/officeart/2005/8/layout/process4"/>
    <dgm:cxn modelId="{FB51F04D-DDE6-4983-B027-492340317064}" type="presOf" srcId="{4DEADDEC-08F1-4902-80E3-11638A29B101}" destId="{4BC048F0-BABE-4808-82AF-A3C165978565}" srcOrd="0" destOrd="0" presId="urn:microsoft.com/office/officeart/2005/8/layout/process4"/>
    <dgm:cxn modelId="{18F1E54F-221D-4BF0-B806-7093BBFC320B}" srcId="{E9041FD4-BE18-4BCE-A417-CDD796A542DE}" destId="{4DEADDEC-08F1-4902-80E3-11638A29B101}" srcOrd="0" destOrd="0" parTransId="{B66E4EB8-8F60-4DAF-B084-DA960EDA2B79}" sibTransId="{2A53C9A8-B3C6-4F97-BF2A-78207EDCF150}"/>
    <dgm:cxn modelId="{00673F51-FF66-48F8-830B-B223D6C14F1D}" srcId="{A1136A96-74F4-4FC8-BCF7-0947DE6C05BF}" destId="{052525F4-93DB-4919-B641-07F46C0D2D52}" srcOrd="1" destOrd="0" parTransId="{233AB74A-6E90-46B6-AF23-6118C0092706}" sibTransId="{75E2A51D-F90C-498C-BF28-4591367054EF}"/>
    <dgm:cxn modelId="{18F91573-8E51-4EA6-8A7E-091E1FEAF20A}" srcId="{F69F55E7-E953-4FFB-BCC1-5DEC20F0976A}" destId="{1EA82CF5-5351-431E-B629-AC552BB9B71A}" srcOrd="0" destOrd="0" parTransId="{AA8FD63E-6AD6-4A9B-A30B-0D6A4F9BFE8C}" sibTransId="{A8BF9B33-1A35-4F74-8AAD-76162CAB9304}"/>
    <dgm:cxn modelId="{DFDED953-ADA6-4912-95A0-C628DB315B4A}" type="presOf" srcId="{1EA82CF5-5351-431E-B629-AC552BB9B71A}" destId="{7E9D6C69-0D5C-4418-9AD0-E943910F2DC4}" srcOrd="0" destOrd="0" presId="urn:microsoft.com/office/officeart/2005/8/layout/process4"/>
    <dgm:cxn modelId="{E4A93177-F662-45CC-9419-6719EEEEE7FD}" srcId="{AA58DE16-1F84-4FB6-B495-DF1F0DF9D231}" destId="{BCCE9CC6-7566-43C6-A08B-2C38A0B02C56}" srcOrd="2" destOrd="0" parTransId="{676B21E9-6106-4A4F-AD17-31228AC3CB86}" sibTransId="{B695ED71-8309-4EED-82BF-1AEE1520FDFE}"/>
    <dgm:cxn modelId="{39FAF078-29C1-4734-9B30-C096DF9E468A}" type="presOf" srcId="{5B167ABD-0911-4637-8226-3F671AFDF470}" destId="{45CA7B42-49CC-4D59-A187-22B14B1BF506}" srcOrd="0" destOrd="0" presId="urn:microsoft.com/office/officeart/2005/8/layout/process4"/>
    <dgm:cxn modelId="{B622D17C-EA74-46DC-9504-BC5D595A7B97}" srcId="{A1136A96-74F4-4FC8-BCF7-0947DE6C05BF}" destId="{9A93FC72-057C-45FC-BA37-C72EC79C56F5}" srcOrd="0" destOrd="0" parTransId="{BD3FDFC4-F622-42F7-8C25-FF0C1524917E}" sibTransId="{1E074ED6-E503-4F91-BF54-742D7BEFD7A6}"/>
    <dgm:cxn modelId="{3D479483-4BDD-41B0-A254-81D76AC101D4}" type="presOf" srcId="{95CD0542-BED7-4588-8F58-1377212272A2}" destId="{CFEEF7E7-B13B-4D4B-BFC7-6713C2185A39}" srcOrd="0" destOrd="0" presId="urn:microsoft.com/office/officeart/2005/8/layout/process4"/>
    <dgm:cxn modelId="{EE306A94-F533-4A1E-917D-82423A17E6D2}" srcId="{95CD0542-BED7-4588-8F58-1377212272A2}" destId="{AA58DE16-1F84-4FB6-B495-DF1F0DF9D231}" srcOrd="2" destOrd="0" parTransId="{0340FA8E-FB41-425C-92AF-9287BB70B156}" sibTransId="{8A0CB9D1-37EA-44D5-BF2E-BD640762D5F6}"/>
    <dgm:cxn modelId="{FE143C99-4984-4C0C-B790-DE38846FC63E}" srcId="{E9041FD4-BE18-4BCE-A417-CDD796A542DE}" destId="{DE080BA8-D509-4D16-AAFB-9CDC5E3C3816}" srcOrd="1" destOrd="0" parTransId="{0C253D47-1F5F-44A0-AC6D-A82C82E30DD0}" sibTransId="{AB0ACFE4-E6ED-4B1F-978D-0AD2BE71D36D}"/>
    <dgm:cxn modelId="{258D06AF-ADC3-42DD-B160-850343EC41EA}" srcId="{AA58DE16-1F84-4FB6-B495-DF1F0DF9D231}" destId="{B0D8FE7C-F4C4-4BD7-8FF9-3A89DA7EDC36}" srcOrd="0" destOrd="0" parTransId="{42F24FDB-8513-4563-BA9E-869CCFD6AE3C}" sibTransId="{B78E5B56-3D4F-4144-96C0-362214FE807C}"/>
    <dgm:cxn modelId="{C1DE11BC-6584-463B-928D-293CADFADCFE}" type="presOf" srcId="{052525F4-93DB-4919-B641-07F46C0D2D52}" destId="{94DAB306-05C1-4C27-AB57-F34C6028BB5E}" srcOrd="0" destOrd="0" presId="urn:microsoft.com/office/officeart/2005/8/layout/process4"/>
    <dgm:cxn modelId="{95AA77BD-2B9B-40B6-8703-40F872F54123}" type="presOf" srcId="{9A93FC72-057C-45FC-BA37-C72EC79C56F5}" destId="{2BF8DBB7-73DA-472C-B587-6A8A013D0B28}" srcOrd="0" destOrd="0" presId="urn:microsoft.com/office/officeart/2005/8/layout/process4"/>
    <dgm:cxn modelId="{304656BF-D609-44BD-9154-F01B6338B6DB}" type="presOf" srcId="{BCCE9CC6-7566-43C6-A08B-2C38A0B02C56}" destId="{24BA7354-C612-4808-A28A-A18097D3CF48}" srcOrd="0" destOrd="0" presId="urn:microsoft.com/office/officeart/2005/8/layout/process4"/>
    <dgm:cxn modelId="{0E56DEC2-E70E-41ED-938B-B489EA93AC6B}" srcId="{95CD0542-BED7-4588-8F58-1377212272A2}" destId="{891FC180-4FD7-419A-AE17-D3376DB9AF4B}" srcOrd="4" destOrd="0" parTransId="{79EB6536-88D4-453E-B55A-6919664077BF}" sibTransId="{DAF19787-D38A-40C3-B2D2-16BE68FCCD80}"/>
    <dgm:cxn modelId="{E32F15F6-328B-4F4C-869F-966B1E12C09E}" type="presOf" srcId="{AA58DE16-1F84-4FB6-B495-DF1F0DF9D231}" destId="{71F8E45E-388C-4862-B536-403EED59792B}" srcOrd="1" destOrd="0" presId="urn:microsoft.com/office/officeart/2005/8/layout/process4"/>
    <dgm:cxn modelId="{76996AF9-A26B-4680-8186-DCE17C31AF88}" type="presOf" srcId="{F69F55E7-E953-4FFB-BCC1-5DEC20F0976A}" destId="{B40627B8-BC03-47FE-9BB4-DFF7829928BF}" srcOrd="0" destOrd="0" presId="urn:microsoft.com/office/officeart/2005/8/layout/process4"/>
    <dgm:cxn modelId="{2B4EC9FB-5A4E-4907-BE63-1FBCBF437451}" type="presOf" srcId="{DE080BA8-D509-4D16-AAFB-9CDC5E3C3816}" destId="{C3F67270-62CF-4EE3-B439-4A123A86F955}" srcOrd="0" destOrd="0" presId="urn:microsoft.com/office/officeart/2005/8/layout/process4"/>
    <dgm:cxn modelId="{385C4DA7-8206-4D5E-9E36-1C07B24080D2}" type="presParOf" srcId="{CFEEF7E7-B13B-4D4B-BFC7-6713C2185A39}" destId="{4C94276F-B4A8-4712-8EA3-BA030E123256}" srcOrd="0" destOrd="0" presId="urn:microsoft.com/office/officeart/2005/8/layout/process4"/>
    <dgm:cxn modelId="{459E70E1-8838-48F6-8E37-5B0A4B863641}" type="presParOf" srcId="{4C94276F-B4A8-4712-8EA3-BA030E123256}" destId="{358E6292-8437-48AB-89D2-FB2EA542D1EB}" srcOrd="0" destOrd="0" presId="urn:microsoft.com/office/officeart/2005/8/layout/process4"/>
    <dgm:cxn modelId="{E2911F8F-43BE-40BA-9DAA-D8BF59645BF3}" type="presParOf" srcId="{CFEEF7E7-B13B-4D4B-BFC7-6713C2185A39}" destId="{498B0B35-714F-4BE3-AD06-D3AAE3DAA7C4}" srcOrd="1" destOrd="0" presId="urn:microsoft.com/office/officeart/2005/8/layout/process4"/>
    <dgm:cxn modelId="{96FB94DD-DF7E-4834-BB3B-01FC05C301D1}" type="presParOf" srcId="{CFEEF7E7-B13B-4D4B-BFC7-6713C2185A39}" destId="{5BB4059B-592E-4598-A82C-905D5CA58A24}" srcOrd="2" destOrd="0" presId="urn:microsoft.com/office/officeart/2005/8/layout/process4"/>
    <dgm:cxn modelId="{66A6DE14-01D5-41A9-9076-A0CD7EC21E93}" type="presParOf" srcId="{5BB4059B-592E-4598-A82C-905D5CA58A24}" destId="{BC65ACF0-27F3-4B4C-BB64-66AACEA45F8A}" srcOrd="0" destOrd="0" presId="urn:microsoft.com/office/officeart/2005/8/layout/process4"/>
    <dgm:cxn modelId="{A45714DE-0B38-4097-9C2B-5CE06F5EA377}" type="presParOf" srcId="{5BB4059B-592E-4598-A82C-905D5CA58A24}" destId="{2DC0686B-F632-4495-839A-CC5191DBD43A}" srcOrd="1" destOrd="0" presId="urn:microsoft.com/office/officeart/2005/8/layout/process4"/>
    <dgm:cxn modelId="{ADD61B1F-8178-4762-A23A-220B16C03C9D}" type="presParOf" srcId="{5BB4059B-592E-4598-A82C-905D5CA58A24}" destId="{EC958C03-5058-402C-86C0-0F132385B98A}" srcOrd="2" destOrd="0" presId="urn:microsoft.com/office/officeart/2005/8/layout/process4"/>
    <dgm:cxn modelId="{7F58C0C5-200D-4054-9236-FE89D3FA1851}" type="presParOf" srcId="{EC958C03-5058-402C-86C0-0F132385B98A}" destId="{4BC048F0-BABE-4808-82AF-A3C165978565}" srcOrd="0" destOrd="0" presId="urn:microsoft.com/office/officeart/2005/8/layout/process4"/>
    <dgm:cxn modelId="{9928AFA0-2C93-4009-B77D-F6DB0C71D340}" type="presParOf" srcId="{EC958C03-5058-402C-86C0-0F132385B98A}" destId="{C3F67270-62CF-4EE3-B439-4A123A86F955}" srcOrd="1" destOrd="0" presId="urn:microsoft.com/office/officeart/2005/8/layout/process4"/>
    <dgm:cxn modelId="{61DB7947-DE94-429C-A341-E11AA24DFEDD}" type="presParOf" srcId="{CFEEF7E7-B13B-4D4B-BFC7-6713C2185A39}" destId="{712A602E-222F-4355-9F6D-F297F38B536F}" srcOrd="3" destOrd="0" presId="urn:microsoft.com/office/officeart/2005/8/layout/process4"/>
    <dgm:cxn modelId="{4D99A60F-281D-4AF0-AD3E-C34392FA7502}" type="presParOf" srcId="{CFEEF7E7-B13B-4D4B-BFC7-6713C2185A39}" destId="{5912D6EB-D2C3-4D31-958A-8F02E72C5AF3}" srcOrd="4" destOrd="0" presId="urn:microsoft.com/office/officeart/2005/8/layout/process4"/>
    <dgm:cxn modelId="{211F8250-3115-4C87-93BA-63F9F6CA72CF}" type="presParOf" srcId="{5912D6EB-D2C3-4D31-958A-8F02E72C5AF3}" destId="{F50DF89C-7950-4BCA-827F-D88D2178CD02}" srcOrd="0" destOrd="0" presId="urn:microsoft.com/office/officeart/2005/8/layout/process4"/>
    <dgm:cxn modelId="{716124EC-B67E-410F-9A2E-ADCF7B5788B9}" type="presParOf" srcId="{5912D6EB-D2C3-4D31-958A-8F02E72C5AF3}" destId="{71F8E45E-388C-4862-B536-403EED59792B}" srcOrd="1" destOrd="0" presId="urn:microsoft.com/office/officeart/2005/8/layout/process4"/>
    <dgm:cxn modelId="{00FE1107-B4D1-4AA8-84BB-56C389BDE832}" type="presParOf" srcId="{5912D6EB-D2C3-4D31-958A-8F02E72C5AF3}" destId="{BEA62653-2622-445B-8FEF-21CAB1E613A2}" srcOrd="2" destOrd="0" presId="urn:microsoft.com/office/officeart/2005/8/layout/process4"/>
    <dgm:cxn modelId="{E40BB289-9D00-4EF5-ACC9-0BF81EBB227A}" type="presParOf" srcId="{BEA62653-2622-445B-8FEF-21CAB1E613A2}" destId="{400E220A-DB46-47F9-B07E-876DCEFA85BF}" srcOrd="0" destOrd="0" presId="urn:microsoft.com/office/officeart/2005/8/layout/process4"/>
    <dgm:cxn modelId="{7CCF878C-B3F6-4FE5-B1F6-78E4FE61A482}" type="presParOf" srcId="{BEA62653-2622-445B-8FEF-21CAB1E613A2}" destId="{23C3F789-735E-4C6A-B2FD-5EC0B060068B}" srcOrd="1" destOrd="0" presId="urn:microsoft.com/office/officeart/2005/8/layout/process4"/>
    <dgm:cxn modelId="{03F985AD-C1F1-41FF-AB35-535ED008A71E}" type="presParOf" srcId="{BEA62653-2622-445B-8FEF-21CAB1E613A2}" destId="{24BA7354-C612-4808-A28A-A18097D3CF48}" srcOrd="2" destOrd="0" presId="urn:microsoft.com/office/officeart/2005/8/layout/process4"/>
    <dgm:cxn modelId="{A8BE348E-8F13-4555-A03D-41E8B4784D2F}" type="presParOf" srcId="{BEA62653-2622-445B-8FEF-21CAB1E613A2}" destId="{45CA7B42-49CC-4D59-A187-22B14B1BF506}" srcOrd="3" destOrd="0" presId="urn:microsoft.com/office/officeart/2005/8/layout/process4"/>
    <dgm:cxn modelId="{91CE182E-6FBB-4F82-9CD3-C3F88F004462}" type="presParOf" srcId="{BEA62653-2622-445B-8FEF-21CAB1E613A2}" destId="{D225139E-48CC-44FD-9C66-8F4283EFEFFE}" srcOrd="4" destOrd="0" presId="urn:microsoft.com/office/officeart/2005/8/layout/process4"/>
    <dgm:cxn modelId="{7DB4D205-0527-4745-8183-FB682F63D242}" type="presParOf" srcId="{CFEEF7E7-B13B-4D4B-BFC7-6713C2185A39}" destId="{22411C17-EEAB-42CC-9F97-2BB7513CC306}" srcOrd="5" destOrd="0" presId="urn:microsoft.com/office/officeart/2005/8/layout/process4"/>
    <dgm:cxn modelId="{E28B16AE-9EA2-4A6E-9475-9EA896D457F9}" type="presParOf" srcId="{CFEEF7E7-B13B-4D4B-BFC7-6713C2185A39}" destId="{EEC5465E-88C6-4D98-9162-D18DDA565BBD}" srcOrd="6" destOrd="0" presId="urn:microsoft.com/office/officeart/2005/8/layout/process4"/>
    <dgm:cxn modelId="{F4BC8B46-3A0C-4E96-8C15-E886EF968BCB}" type="presParOf" srcId="{EEC5465E-88C6-4D98-9162-D18DDA565BBD}" destId="{63140D88-25AD-4AF6-872B-D902CF7E796E}" srcOrd="0" destOrd="0" presId="urn:microsoft.com/office/officeart/2005/8/layout/process4"/>
    <dgm:cxn modelId="{FE6AC220-B287-42AB-B965-EA28C2F82C50}" type="presParOf" srcId="{EEC5465E-88C6-4D98-9162-D18DDA565BBD}" destId="{3336AFC6-1E03-4E90-9BF7-2B999BEAEE39}" srcOrd="1" destOrd="0" presId="urn:microsoft.com/office/officeart/2005/8/layout/process4"/>
    <dgm:cxn modelId="{5CDD18FB-0E41-430B-BD90-04E4C6CF93BD}" type="presParOf" srcId="{EEC5465E-88C6-4D98-9162-D18DDA565BBD}" destId="{3F2A1138-B369-4200-AFF0-07B93B777F15}" srcOrd="2" destOrd="0" presId="urn:microsoft.com/office/officeart/2005/8/layout/process4"/>
    <dgm:cxn modelId="{81C182F5-7444-48A4-9EA5-5FBE7BDFD0AE}" type="presParOf" srcId="{3F2A1138-B369-4200-AFF0-07B93B777F15}" destId="{2BF8DBB7-73DA-472C-B587-6A8A013D0B28}" srcOrd="0" destOrd="0" presId="urn:microsoft.com/office/officeart/2005/8/layout/process4"/>
    <dgm:cxn modelId="{EC78FDE4-BCED-4E99-A7AE-AD6CB1ADDF3F}" type="presParOf" srcId="{3F2A1138-B369-4200-AFF0-07B93B777F15}" destId="{94DAB306-05C1-4C27-AB57-F34C6028BB5E}" srcOrd="1" destOrd="0" presId="urn:microsoft.com/office/officeart/2005/8/layout/process4"/>
    <dgm:cxn modelId="{929DDA5D-989C-4FED-8474-D97E0F5EF5E6}" type="presParOf" srcId="{CFEEF7E7-B13B-4D4B-BFC7-6713C2185A39}" destId="{7BA92340-425D-4D2E-9350-12385A45E8BE}" srcOrd="7" destOrd="0" presId="urn:microsoft.com/office/officeart/2005/8/layout/process4"/>
    <dgm:cxn modelId="{2D13A438-33D5-4ACC-8375-6861F9E6C772}" type="presParOf" srcId="{CFEEF7E7-B13B-4D4B-BFC7-6713C2185A39}" destId="{CD7B013F-2A30-44C5-8C63-9C8E4CFA466D}" srcOrd="8" destOrd="0" presId="urn:microsoft.com/office/officeart/2005/8/layout/process4"/>
    <dgm:cxn modelId="{57137FBF-1657-4E1E-AF93-24565C71447B}" type="presParOf" srcId="{CD7B013F-2A30-44C5-8C63-9C8E4CFA466D}" destId="{B40627B8-BC03-47FE-9BB4-DFF7829928BF}" srcOrd="0" destOrd="0" presId="urn:microsoft.com/office/officeart/2005/8/layout/process4"/>
    <dgm:cxn modelId="{392C8E07-A32A-4D28-99A9-C99E43958393}" type="presParOf" srcId="{CD7B013F-2A30-44C5-8C63-9C8E4CFA466D}" destId="{92CC280D-7190-48A6-B574-B141AB752A90}" srcOrd="1" destOrd="0" presId="urn:microsoft.com/office/officeart/2005/8/layout/process4"/>
    <dgm:cxn modelId="{10A369EB-138E-44FD-A6A1-8CF42BE8B784}" type="presParOf" srcId="{CD7B013F-2A30-44C5-8C63-9C8E4CFA466D}" destId="{1C8B84E7-6108-4967-9F5E-0BC1BEDC7ADC}" srcOrd="2" destOrd="0" presId="urn:microsoft.com/office/officeart/2005/8/layout/process4"/>
    <dgm:cxn modelId="{2A595471-49F2-4155-9A52-B13D2274E20A}" type="presParOf" srcId="{1C8B84E7-6108-4967-9F5E-0BC1BEDC7ADC}" destId="{7E9D6C69-0D5C-4418-9AD0-E943910F2DC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5CD0542-BED7-4588-8F58-1377212272A2}" type="doc">
      <dgm:prSet loTypeId="urn:microsoft.com/office/officeart/2005/8/layout/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69F55E7-E953-4FFB-BCC1-5DEC20F0976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/>
            <a:t>Hemodynamic Compromise</a:t>
          </a:r>
        </a:p>
      </dgm:t>
    </dgm:pt>
    <dgm:pt modelId="{D9079F5A-5D20-497B-A5E5-384F1AE17E75}" type="parTrans" cxnId="{04BD9B06-B404-427C-B232-3C5FC5F1FDED}">
      <dgm:prSet/>
      <dgm:spPr/>
      <dgm:t>
        <a:bodyPr/>
        <a:lstStyle/>
        <a:p>
          <a:endParaRPr lang="en-US"/>
        </a:p>
      </dgm:t>
    </dgm:pt>
    <dgm:pt modelId="{C7649001-6153-4AC2-A8C3-D6D3FEB621CB}" type="sibTrans" cxnId="{04BD9B06-B404-427C-B232-3C5FC5F1FDED}">
      <dgm:prSet/>
      <dgm:spPr/>
      <dgm:t>
        <a:bodyPr/>
        <a:lstStyle/>
        <a:p>
          <a:endParaRPr lang="en-US"/>
        </a:p>
      </dgm:t>
    </dgm:pt>
    <dgm:pt modelId="{1EA82CF5-5351-431E-B629-AC552BB9B71A}">
      <dgm:prSet phldrT="[Text]" custT="1"/>
      <dgm:spPr/>
      <dgm:t>
        <a:bodyPr/>
        <a:lstStyle/>
        <a:p>
          <a:r>
            <a:rPr lang="en-US" sz="1200" dirty="0"/>
            <a:t>Direct current cardioversion</a:t>
          </a:r>
        </a:p>
      </dgm:t>
    </dgm:pt>
    <dgm:pt modelId="{AA8FD63E-6AD6-4A9B-A30B-0D6A4F9BFE8C}" type="parTrans" cxnId="{18F91573-8E51-4EA6-8A7E-091E1FEAF20A}">
      <dgm:prSet/>
      <dgm:spPr/>
      <dgm:t>
        <a:bodyPr/>
        <a:lstStyle/>
        <a:p>
          <a:endParaRPr lang="en-US"/>
        </a:p>
      </dgm:t>
    </dgm:pt>
    <dgm:pt modelId="{A8BF9B33-1A35-4F74-8AAD-76162CAB9304}" type="sibTrans" cxnId="{18F91573-8E51-4EA6-8A7E-091E1FEAF20A}">
      <dgm:prSet/>
      <dgm:spPr/>
      <dgm:t>
        <a:bodyPr/>
        <a:lstStyle/>
        <a:p>
          <a:endParaRPr lang="en-US"/>
        </a:p>
      </dgm:t>
    </dgm:pt>
    <dgm:pt modelId="{A1136A96-74F4-4FC8-BCF7-0947DE6C05BF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/>
            <a:t>Offending agent present?</a:t>
          </a:r>
        </a:p>
      </dgm:t>
    </dgm:pt>
    <dgm:pt modelId="{67F847DB-2DD5-43F0-8629-A7A2B69EB567}" type="parTrans" cxnId="{6B653F2A-1304-474E-982B-F473ED9B8755}">
      <dgm:prSet/>
      <dgm:spPr/>
      <dgm:t>
        <a:bodyPr/>
        <a:lstStyle/>
        <a:p>
          <a:endParaRPr lang="en-US"/>
        </a:p>
      </dgm:t>
    </dgm:pt>
    <dgm:pt modelId="{7BB75A37-D195-4CBA-8FE1-2E9763970F55}" type="sibTrans" cxnId="{6B653F2A-1304-474E-982B-F473ED9B8755}">
      <dgm:prSet/>
      <dgm:spPr/>
      <dgm:t>
        <a:bodyPr/>
        <a:lstStyle/>
        <a:p>
          <a:endParaRPr lang="en-US"/>
        </a:p>
      </dgm:t>
    </dgm:pt>
    <dgm:pt modelId="{9A93FC72-057C-45FC-BA37-C72EC79C56F5}">
      <dgm:prSet phldrT="[Text]" custT="1"/>
      <dgm:spPr/>
      <dgm:t>
        <a:bodyPr/>
        <a:lstStyle/>
        <a:p>
          <a:r>
            <a:rPr lang="en-US" sz="1200" dirty="0"/>
            <a:t>Discontinue beta agonists and antiarrhythmics if possible</a:t>
          </a:r>
        </a:p>
      </dgm:t>
    </dgm:pt>
    <dgm:pt modelId="{BD3FDFC4-F622-42F7-8C25-FF0C1524917E}" type="parTrans" cxnId="{B622D17C-EA74-46DC-9504-BC5D595A7B97}">
      <dgm:prSet/>
      <dgm:spPr/>
      <dgm:t>
        <a:bodyPr/>
        <a:lstStyle/>
        <a:p>
          <a:endParaRPr lang="en-US"/>
        </a:p>
      </dgm:t>
    </dgm:pt>
    <dgm:pt modelId="{1E074ED6-E503-4F91-BF54-742D7BEFD7A6}" type="sibTrans" cxnId="{B622D17C-EA74-46DC-9504-BC5D595A7B97}">
      <dgm:prSet/>
      <dgm:spPr/>
      <dgm:t>
        <a:bodyPr/>
        <a:lstStyle/>
        <a:p>
          <a:endParaRPr lang="en-US"/>
        </a:p>
      </dgm:t>
    </dgm:pt>
    <dgm:pt modelId="{052525F4-93DB-4919-B641-07F46C0D2D52}">
      <dgm:prSet phldrT="[Text]" custT="1"/>
      <dgm:spPr/>
      <dgm:t>
        <a:bodyPr/>
        <a:lstStyle/>
        <a:p>
          <a:r>
            <a:rPr lang="en-US" sz="1200" dirty="0"/>
            <a:t>Change dopamine or epinephrine</a:t>
          </a:r>
        </a:p>
      </dgm:t>
    </dgm:pt>
    <dgm:pt modelId="{233AB74A-6E90-46B6-AF23-6118C0092706}" type="parTrans" cxnId="{00673F51-FF66-48F8-830B-B223D6C14F1D}">
      <dgm:prSet/>
      <dgm:spPr/>
      <dgm:t>
        <a:bodyPr/>
        <a:lstStyle/>
        <a:p>
          <a:endParaRPr lang="en-US"/>
        </a:p>
      </dgm:t>
    </dgm:pt>
    <dgm:pt modelId="{75E2A51D-F90C-498C-BF28-4591367054EF}" type="sibTrans" cxnId="{00673F51-FF66-48F8-830B-B223D6C14F1D}">
      <dgm:prSet/>
      <dgm:spPr/>
      <dgm:t>
        <a:bodyPr/>
        <a:lstStyle/>
        <a:p>
          <a:endParaRPr lang="en-US"/>
        </a:p>
      </dgm:t>
    </dgm:pt>
    <dgm:pt modelId="{AA58DE16-1F84-4FB6-B495-DF1F0DF9D231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Reversible inciting factors</a:t>
          </a:r>
        </a:p>
      </dgm:t>
    </dgm:pt>
    <dgm:pt modelId="{0340FA8E-FB41-425C-92AF-9287BB70B156}" type="parTrans" cxnId="{EE306A94-F533-4A1E-917D-82423A17E6D2}">
      <dgm:prSet/>
      <dgm:spPr/>
      <dgm:t>
        <a:bodyPr/>
        <a:lstStyle/>
        <a:p>
          <a:endParaRPr lang="en-US"/>
        </a:p>
      </dgm:t>
    </dgm:pt>
    <dgm:pt modelId="{8A0CB9D1-37EA-44D5-BF2E-BD640762D5F6}" type="sibTrans" cxnId="{EE306A94-F533-4A1E-917D-82423A17E6D2}">
      <dgm:prSet/>
      <dgm:spPr/>
      <dgm:t>
        <a:bodyPr/>
        <a:lstStyle/>
        <a:p>
          <a:endParaRPr lang="en-US"/>
        </a:p>
      </dgm:t>
    </dgm:pt>
    <dgm:pt modelId="{B0D8FE7C-F4C4-4BD7-8FF9-3A89DA7EDC36}">
      <dgm:prSet phldrT="[Text]" custT="1"/>
      <dgm:spPr/>
      <dgm:t>
        <a:bodyPr/>
        <a:lstStyle/>
        <a:p>
          <a:r>
            <a:rPr lang="en-US" sz="1200" dirty="0"/>
            <a:t>Correct electrolytes</a:t>
          </a:r>
        </a:p>
      </dgm:t>
    </dgm:pt>
    <dgm:pt modelId="{42F24FDB-8513-4563-BA9E-869CCFD6AE3C}" type="parTrans" cxnId="{258D06AF-ADC3-42DD-B160-850343EC41EA}">
      <dgm:prSet/>
      <dgm:spPr/>
      <dgm:t>
        <a:bodyPr/>
        <a:lstStyle/>
        <a:p>
          <a:endParaRPr lang="en-US"/>
        </a:p>
      </dgm:t>
    </dgm:pt>
    <dgm:pt modelId="{B78E5B56-3D4F-4144-96C0-362214FE807C}" type="sibTrans" cxnId="{258D06AF-ADC3-42DD-B160-850343EC41EA}">
      <dgm:prSet/>
      <dgm:spPr/>
      <dgm:t>
        <a:bodyPr/>
        <a:lstStyle/>
        <a:p>
          <a:endParaRPr lang="en-US"/>
        </a:p>
      </dgm:t>
    </dgm:pt>
    <dgm:pt modelId="{B3A69EBE-D35B-4504-93FF-075CE5E1B53B}">
      <dgm:prSet phldrT="[Text]" custT="1"/>
      <dgm:spPr/>
      <dgm:t>
        <a:bodyPr/>
        <a:lstStyle/>
        <a:p>
          <a:r>
            <a:rPr lang="en-US" sz="1200" dirty="0"/>
            <a:t>Optimize volume status</a:t>
          </a:r>
        </a:p>
      </dgm:t>
    </dgm:pt>
    <dgm:pt modelId="{A68FDF2F-B288-49C8-8792-DAD6744B5737}" type="parTrans" cxnId="{F86ACE08-A2A3-4645-9A01-ACFF48E9D6A8}">
      <dgm:prSet/>
      <dgm:spPr/>
      <dgm:t>
        <a:bodyPr/>
        <a:lstStyle/>
        <a:p>
          <a:endParaRPr lang="en-US"/>
        </a:p>
      </dgm:t>
    </dgm:pt>
    <dgm:pt modelId="{1C55BCAB-5F72-4379-AEB4-9212B2890B2A}" type="sibTrans" cxnId="{F86ACE08-A2A3-4645-9A01-ACFF48E9D6A8}">
      <dgm:prSet/>
      <dgm:spPr/>
      <dgm:t>
        <a:bodyPr/>
        <a:lstStyle/>
        <a:p>
          <a:endParaRPr lang="en-US"/>
        </a:p>
      </dgm:t>
    </dgm:pt>
    <dgm:pt modelId="{BCCE9CC6-7566-43C6-A08B-2C38A0B02C56}">
      <dgm:prSet phldrT="[Text]" custT="1"/>
      <dgm:spPr/>
      <dgm:t>
        <a:bodyPr/>
        <a:lstStyle/>
        <a:p>
          <a:r>
            <a:rPr lang="en-US" sz="1200" dirty="0"/>
            <a:t>Treat myocardial ischemia</a:t>
          </a:r>
        </a:p>
      </dgm:t>
    </dgm:pt>
    <dgm:pt modelId="{676B21E9-6106-4A4F-AD17-31228AC3CB86}" type="parTrans" cxnId="{E4A93177-F662-45CC-9419-6719EEEEE7FD}">
      <dgm:prSet/>
      <dgm:spPr/>
      <dgm:t>
        <a:bodyPr/>
        <a:lstStyle/>
        <a:p>
          <a:endParaRPr lang="en-US"/>
        </a:p>
      </dgm:t>
    </dgm:pt>
    <dgm:pt modelId="{B695ED71-8309-4EED-82BF-1AEE1520FDFE}" type="sibTrans" cxnId="{E4A93177-F662-45CC-9419-6719EEEEE7FD}">
      <dgm:prSet/>
      <dgm:spPr/>
      <dgm:t>
        <a:bodyPr/>
        <a:lstStyle/>
        <a:p>
          <a:endParaRPr lang="en-US"/>
        </a:p>
      </dgm:t>
    </dgm:pt>
    <dgm:pt modelId="{5B167ABD-0911-4637-8226-3F671AFDF470}">
      <dgm:prSet phldrT="[Text]" custT="1"/>
      <dgm:spPr/>
      <dgm:t>
        <a:bodyPr/>
        <a:lstStyle/>
        <a:p>
          <a:r>
            <a:rPr lang="en-US" sz="1200" dirty="0"/>
            <a:t>Treat pain/agitation and correct ventilator dis-synchrony</a:t>
          </a:r>
        </a:p>
      </dgm:t>
    </dgm:pt>
    <dgm:pt modelId="{1548BB12-0A80-4E74-827A-FC241776C83F}" type="parTrans" cxnId="{10882726-7260-48EC-B99D-500A0B94A75B}">
      <dgm:prSet/>
      <dgm:spPr/>
      <dgm:t>
        <a:bodyPr/>
        <a:lstStyle/>
        <a:p>
          <a:endParaRPr lang="en-US"/>
        </a:p>
      </dgm:t>
    </dgm:pt>
    <dgm:pt modelId="{9D83638B-F480-4EBB-B9B6-CC930EAF767C}" type="sibTrans" cxnId="{10882726-7260-48EC-B99D-500A0B94A75B}">
      <dgm:prSet/>
      <dgm:spPr/>
      <dgm:t>
        <a:bodyPr/>
        <a:lstStyle/>
        <a:p>
          <a:endParaRPr lang="en-US"/>
        </a:p>
      </dgm:t>
    </dgm:pt>
    <dgm:pt modelId="{0CF6645F-D154-465D-8051-00287412FC7B}">
      <dgm:prSet phldrT="[Text]" custT="1"/>
      <dgm:spPr/>
      <dgm:t>
        <a:bodyPr/>
        <a:lstStyle/>
        <a:p>
          <a:r>
            <a:rPr lang="en-US" sz="1200" dirty="0"/>
            <a:t>Treat underlying infection/hypoxemia/thyroid storm</a:t>
          </a:r>
        </a:p>
      </dgm:t>
    </dgm:pt>
    <dgm:pt modelId="{F8DDD3F4-39F5-4889-95F5-CFEC945BDE9F}" type="parTrans" cxnId="{BF7A8B4A-5381-4DC3-9C32-F197CC6651F5}">
      <dgm:prSet/>
      <dgm:spPr/>
      <dgm:t>
        <a:bodyPr/>
        <a:lstStyle/>
        <a:p>
          <a:endParaRPr lang="en-US"/>
        </a:p>
      </dgm:t>
    </dgm:pt>
    <dgm:pt modelId="{5C2EFE11-27D0-40BF-B2E7-4797B61992F9}" type="sibTrans" cxnId="{BF7A8B4A-5381-4DC3-9C32-F197CC6651F5}">
      <dgm:prSet/>
      <dgm:spPr/>
      <dgm:t>
        <a:bodyPr/>
        <a:lstStyle/>
        <a:p>
          <a:endParaRPr lang="en-US"/>
        </a:p>
      </dgm:t>
    </dgm:pt>
    <dgm:pt modelId="{E9041FD4-BE18-4BCE-A417-CDD796A542D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/>
            <a:t>Persistent AF with adverse effects</a:t>
          </a:r>
        </a:p>
      </dgm:t>
    </dgm:pt>
    <dgm:pt modelId="{E73DE0C4-05AB-4C59-BC4F-9FC041B0BCB7}" type="parTrans" cxnId="{74D3AB43-A764-46C2-B8AC-8E0180BCB1E3}">
      <dgm:prSet/>
      <dgm:spPr/>
      <dgm:t>
        <a:bodyPr/>
        <a:lstStyle/>
        <a:p>
          <a:endParaRPr lang="en-US"/>
        </a:p>
      </dgm:t>
    </dgm:pt>
    <dgm:pt modelId="{9B6E54D1-F24C-4D31-A7E4-D56CA97E52FA}" type="sibTrans" cxnId="{74D3AB43-A764-46C2-B8AC-8E0180BCB1E3}">
      <dgm:prSet/>
      <dgm:spPr/>
      <dgm:t>
        <a:bodyPr/>
        <a:lstStyle/>
        <a:p>
          <a:endParaRPr lang="en-US"/>
        </a:p>
      </dgm:t>
    </dgm:pt>
    <dgm:pt modelId="{4DEADDEC-08F1-4902-80E3-11638A29B101}">
      <dgm:prSet phldrT="[Text]" custT="1"/>
      <dgm:spPr/>
      <dgm:t>
        <a:bodyPr/>
        <a:lstStyle/>
        <a:p>
          <a:r>
            <a:rPr lang="en-US" sz="1200" dirty="0"/>
            <a:t>Due to heart rate</a:t>
          </a:r>
        </a:p>
        <a:p>
          <a:r>
            <a:rPr lang="en-US" sz="1200" dirty="0"/>
            <a:t>RATE CONTROL</a:t>
          </a:r>
        </a:p>
      </dgm:t>
    </dgm:pt>
    <dgm:pt modelId="{B66E4EB8-8F60-4DAF-B084-DA960EDA2B79}" type="parTrans" cxnId="{18F1E54F-221D-4BF0-B806-7093BBFC320B}">
      <dgm:prSet/>
      <dgm:spPr/>
      <dgm:t>
        <a:bodyPr/>
        <a:lstStyle/>
        <a:p>
          <a:endParaRPr lang="en-US"/>
        </a:p>
      </dgm:t>
    </dgm:pt>
    <dgm:pt modelId="{2A53C9A8-B3C6-4F97-BF2A-78207EDCF150}" type="sibTrans" cxnId="{18F1E54F-221D-4BF0-B806-7093BBFC320B}">
      <dgm:prSet/>
      <dgm:spPr/>
      <dgm:t>
        <a:bodyPr/>
        <a:lstStyle/>
        <a:p>
          <a:endParaRPr lang="en-US"/>
        </a:p>
      </dgm:t>
    </dgm:pt>
    <dgm:pt modelId="{DE080BA8-D509-4D16-AAFB-9CDC5E3C3816}">
      <dgm:prSet phldrT="[Text]" custT="1"/>
      <dgm:spPr/>
      <dgm:t>
        <a:bodyPr/>
        <a:lstStyle/>
        <a:p>
          <a:r>
            <a:rPr lang="en-US" sz="1200" dirty="0"/>
            <a:t>Due to loss of atrial kick</a:t>
          </a:r>
        </a:p>
        <a:p>
          <a:r>
            <a:rPr lang="en-US" sz="1200" dirty="0"/>
            <a:t>RHYTHM CONTROL</a:t>
          </a:r>
        </a:p>
      </dgm:t>
    </dgm:pt>
    <dgm:pt modelId="{0C253D47-1F5F-44A0-AC6D-A82C82E30DD0}" type="parTrans" cxnId="{FE143C99-4984-4C0C-B790-DE38846FC63E}">
      <dgm:prSet/>
      <dgm:spPr/>
      <dgm:t>
        <a:bodyPr/>
        <a:lstStyle/>
        <a:p>
          <a:endParaRPr lang="en-US"/>
        </a:p>
      </dgm:t>
    </dgm:pt>
    <dgm:pt modelId="{AB0ACFE4-E6ED-4B1F-978D-0AD2BE71D36D}" type="sibTrans" cxnId="{FE143C99-4984-4C0C-B790-DE38846FC63E}">
      <dgm:prSet/>
      <dgm:spPr/>
      <dgm:t>
        <a:bodyPr/>
        <a:lstStyle/>
        <a:p>
          <a:endParaRPr lang="en-US"/>
        </a:p>
      </dgm:t>
    </dgm:pt>
    <dgm:pt modelId="{891FC180-4FD7-419A-AE17-D3376DB9AF4B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Anticoagulation?</a:t>
          </a:r>
        </a:p>
      </dgm:t>
    </dgm:pt>
    <dgm:pt modelId="{79EB6536-88D4-453E-B55A-6919664077BF}" type="parTrans" cxnId="{0E56DEC2-E70E-41ED-938B-B489EA93AC6B}">
      <dgm:prSet/>
      <dgm:spPr/>
      <dgm:t>
        <a:bodyPr/>
        <a:lstStyle/>
        <a:p>
          <a:endParaRPr lang="en-US"/>
        </a:p>
      </dgm:t>
    </dgm:pt>
    <dgm:pt modelId="{DAF19787-D38A-40C3-B2D2-16BE68FCCD80}" type="sibTrans" cxnId="{0E56DEC2-E70E-41ED-938B-B489EA93AC6B}">
      <dgm:prSet/>
      <dgm:spPr/>
      <dgm:t>
        <a:bodyPr/>
        <a:lstStyle/>
        <a:p>
          <a:endParaRPr lang="en-US"/>
        </a:p>
      </dgm:t>
    </dgm:pt>
    <dgm:pt modelId="{CFEEF7E7-B13B-4D4B-BFC7-6713C2185A39}" type="pres">
      <dgm:prSet presAssocID="{95CD0542-BED7-4588-8F58-1377212272A2}" presName="Name0" presStyleCnt="0">
        <dgm:presLayoutVars>
          <dgm:dir/>
          <dgm:animLvl val="lvl"/>
          <dgm:resizeHandles val="exact"/>
        </dgm:presLayoutVars>
      </dgm:prSet>
      <dgm:spPr/>
    </dgm:pt>
    <dgm:pt modelId="{4C94276F-B4A8-4712-8EA3-BA030E123256}" type="pres">
      <dgm:prSet presAssocID="{891FC180-4FD7-419A-AE17-D3376DB9AF4B}" presName="boxAndChildren" presStyleCnt="0"/>
      <dgm:spPr/>
    </dgm:pt>
    <dgm:pt modelId="{358E6292-8437-48AB-89D2-FB2EA542D1EB}" type="pres">
      <dgm:prSet presAssocID="{891FC180-4FD7-419A-AE17-D3376DB9AF4B}" presName="parentTextBox" presStyleLbl="node1" presStyleIdx="0" presStyleCnt="5"/>
      <dgm:spPr/>
    </dgm:pt>
    <dgm:pt modelId="{498B0B35-714F-4BE3-AD06-D3AAE3DAA7C4}" type="pres">
      <dgm:prSet presAssocID="{9B6E54D1-F24C-4D31-A7E4-D56CA97E52FA}" presName="sp" presStyleCnt="0"/>
      <dgm:spPr/>
    </dgm:pt>
    <dgm:pt modelId="{5BB4059B-592E-4598-A82C-905D5CA58A24}" type="pres">
      <dgm:prSet presAssocID="{E9041FD4-BE18-4BCE-A417-CDD796A542DE}" presName="arrowAndChildren" presStyleCnt="0"/>
      <dgm:spPr/>
    </dgm:pt>
    <dgm:pt modelId="{BC65ACF0-27F3-4B4C-BB64-66AACEA45F8A}" type="pres">
      <dgm:prSet presAssocID="{E9041FD4-BE18-4BCE-A417-CDD796A542DE}" presName="parentTextArrow" presStyleLbl="node1" presStyleIdx="0" presStyleCnt="5"/>
      <dgm:spPr/>
    </dgm:pt>
    <dgm:pt modelId="{2DC0686B-F632-4495-839A-CC5191DBD43A}" type="pres">
      <dgm:prSet presAssocID="{E9041FD4-BE18-4BCE-A417-CDD796A542DE}" presName="arrow" presStyleLbl="node1" presStyleIdx="1" presStyleCnt="5"/>
      <dgm:spPr/>
    </dgm:pt>
    <dgm:pt modelId="{EC958C03-5058-402C-86C0-0F132385B98A}" type="pres">
      <dgm:prSet presAssocID="{E9041FD4-BE18-4BCE-A417-CDD796A542DE}" presName="descendantArrow" presStyleCnt="0"/>
      <dgm:spPr/>
    </dgm:pt>
    <dgm:pt modelId="{4BC048F0-BABE-4808-82AF-A3C165978565}" type="pres">
      <dgm:prSet presAssocID="{4DEADDEC-08F1-4902-80E3-11638A29B101}" presName="childTextArrow" presStyleLbl="fgAccFollowNode1" presStyleIdx="0" presStyleCnt="10">
        <dgm:presLayoutVars>
          <dgm:bulletEnabled val="1"/>
        </dgm:presLayoutVars>
      </dgm:prSet>
      <dgm:spPr/>
    </dgm:pt>
    <dgm:pt modelId="{C3F67270-62CF-4EE3-B439-4A123A86F955}" type="pres">
      <dgm:prSet presAssocID="{DE080BA8-D509-4D16-AAFB-9CDC5E3C3816}" presName="childTextArrow" presStyleLbl="fgAccFollowNode1" presStyleIdx="1" presStyleCnt="10">
        <dgm:presLayoutVars>
          <dgm:bulletEnabled val="1"/>
        </dgm:presLayoutVars>
      </dgm:prSet>
      <dgm:spPr/>
    </dgm:pt>
    <dgm:pt modelId="{712A602E-222F-4355-9F6D-F297F38B536F}" type="pres">
      <dgm:prSet presAssocID="{8A0CB9D1-37EA-44D5-BF2E-BD640762D5F6}" presName="sp" presStyleCnt="0"/>
      <dgm:spPr/>
    </dgm:pt>
    <dgm:pt modelId="{5912D6EB-D2C3-4D31-958A-8F02E72C5AF3}" type="pres">
      <dgm:prSet presAssocID="{AA58DE16-1F84-4FB6-B495-DF1F0DF9D231}" presName="arrowAndChildren" presStyleCnt="0"/>
      <dgm:spPr/>
    </dgm:pt>
    <dgm:pt modelId="{F50DF89C-7950-4BCA-827F-D88D2178CD02}" type="pres">
      <dgm:prSet presAssocID="{AA58DE16-1F84-4FB6-B495-DF1F0DF9D231}" presName="parentTextArrow" presStyleLbl="node1" presStyleIdx="1" presStyleCnt="5"/>
      <dgm:spPr/>
    </dgm:pt>
    <dgm:pt modelId="{71F8E45E-388C-4862-B536-403EED59792B}" type="pres">
      <dgm:prSet presAssocID="{AA58DE16-1F84-4FB6-B495-DF1F0DF9D231}" presName="arrow" presStyleLbl="node1" presStyleIdx="2" presStyleCnt="5"/>
      <dgm:spPr/>
    </dgm:pt>
    <dgm:pt modelId="{BEA62653-2622-445B-8FEF-21CAB1E613A2}" type="pres">
      <dgm:prSet presAssocID="{AA58DE16-1F84-4FB6-B495-DF1F0DF9D231}" presName="descendantArrow" presStyleCnt="0"/>
      <dgm:spPr/>
    </dgm:pt>
    <dgm:pt modelId="{400E220A-DB46-47F9-B07E-876DCEFA85BF}" type="pres">
      <dgm:prSet presAssocID="{B0D8FE7C-F4C4-4BD7-8FF9-3A89DA7EDC36}" presName="childTextArrow" presStyleLbl="fgAccFollowNode1" presStyleIdx="2" presStyleCnt="10">
        <dgm:presLayoutVars>
          <dgm:bulletEnabled val="1"/>
        </dgm:presLayoutVars>
      </dgm:prSet>
      <dgm:spPr/>
    </dgm:pt>
    <dgm:pt modelId="{23C3F789-735E-4C6A-B2FD-5EC0B060068B}" type="pres">
      <dgm:prSet presAssocID="{B3A69EBE-D35B-4504-93FF-075CE5E1B53B}" presName="childTextArrow" presStyleLbl="fgAccFollowNode1" presStyleIdx="3" presStyleCnt="10">
        <dgm:presLayoutVars>
          <dgm:bulletEnabled val="1"/>
        </dgm:presLayoutVars>
      </dgm:prSet>
      <dgm:spPr/>
    </dgm:pt>
    <dgm:pt modelId="{24BA7354-C612-4808-A28A-A18097D3CF48}" type="pres">
      <dgm:prSet presAssocID="{BCCE9CC6-7566-43C6-A08B-2C38A0B02C56}" presName="childTextArrow" presStyleLbl="fgAccFollowNode1" presStyleIdx="4" presStyleCnt="10">
        <dgm:presLayoutVars>
          <dgm:bulletEnabled val="1"/>
        </dgm:presLayoutVars>
      </dgm:prSet>
      <dgm:spPr/>
    </dgm:pt>
    <dgm:pt modelId="{45CA7B42-49CC-4D59-A187-22B14B1BF506}" type="pres">
      <dgm:prSet presAssocID="{5B167ABD-0911-4637-8226-3F671AFDF470}" presName="childTextArrow" presStyleLbl="fgAccFollowNode1" presStyleIdx="5" presStyleCnt="10">
        <dgm:presLayoutVars>
          <dgm:bulletEnabled val="1"/>
        </dgm:presLayoutVars>
      </dgm:prSet>
      <dgm:spPr/>
    </dgm:pt>
    <dgm:pt modelId="{D225139E-48CC-44FD-9C66-8F4283EFEFFE}" type="pres">
      <dgm:prSet presAssocID="{0CF6645F-D154-465D-8051-00287412FC7B}" presName="childTextArrow" presStyleLbl="fgAccFollowNode1" presStyleIdx="6" presStyleCnt="10">
        <dgm:presLayoutVars>
          <dgm:bulletEnabled val="1"/>
        </dgm:presLayoutVars>
      </dgm:prSet>
      <dgm:spPr/>
    </dgm:pt>
    <dgm:pt modelId="{22411C17-EEAB-42CC-9F97-2BB7513CC306}" type="pres">
      <dgm:prSet presAssocID="{7BB75A37-D195-4CBA-8FE1-2E9763970F55}" presName="sp" presStyleCnt="0"/>
      <dgm:spPr/>
    </dgm:pt>
    <dgm:pt modelId="{EEC5465E-88C6-4D98-9162-D18DDA565BBD}" type="pres">
      <dgm:prSet presAssocID="{A1136A96-74F4-4FC8-BCF7-0947DE6C05BF}" presName="arrowAndChildren" presStyleCnt="0"/>
      <dgm:spPr/>
    </dgm:pt>
    <dgm:pt modelId="{63140D88-25AD-4AF6-872B-D902CF7E796E}" type="pres">
      <dgm:prSet presAssocID="{A1136A96-74F4-4FC8-BCF7-0947DE6C05BF}" presName="parentTextArrow" presStyleLbl="node1" presStyleIdx="2" presStyleCnt="5"/>
      <dgm:spPr/>
    </dgm:pt>
    <dgm:pt modelId="{3336AFC6-1E03-4E90-9BF7-2B999BEAEE39}" type="pres">
      <dgm:prSet presAssocID="{A1136A96-74F4-4FC8-BCF7-0947DE6C05BF}" presName="arrow" presStyleLbl="node1" presStyleIdx="3" presStyleCnt="5"/>
      <dgm:spPr/>
    </dgm:pt>
    <dgm:pt modelId="{3F2A1138-B369-4200-AFF0-07B93B777F15}" type="pres">
      <dgm:prSet presAssocID="{A1136A96-74F4-4FC8-BCF7-0947DE6C05BF}" presName="descendantArrow" presStyleCnt="0"/>
      <dgm:spPr/>
    </dgm:pt>
    <dgm:pt modelId="{2BF8DBB7-73DA-472C-B587-6A8A013D0B28}" type="pres">
      <dgm:prSet presAssocID="{9A93FC72-057C-45FC-BA37-C72EC79C56F5}" presName="childTextArrow" presStyleLbl="fgAccFollowNode1" presStyleIdx="7" presStyleCnt="10">
        <dgm:presLayoutVars>
          <dgm:bulletEnabled val="1"/>
        </dgm:presLayoutVars>
      </dgm:prSet>
      <dgm:spPr/>
    </dgm:pt>
    <dgm:pt modelId="{94DAB306-05C1-4C27-AB57-F34C6028BB5E}" type="pres">
      <dgm:prSet presAssocID="{052525F4-93DB-4919-B641-07F46C0D2D52}" presName="childTextArrow" presStyleLbl="fgAccFollowNode1" presStyleIdx="8" presStyleCnt="10">
        <dgm:presLayoutVars>
          <dgm:bulletEnabled val="1"/>
        </dgm:presLayoutVars>
      </dgm:prSet>
      <dgm:spPr/>
    </dgm:pt>
    <dgm:pt modelId="{7BA92340-425D-4D2E-9350-12385A45E8BE}" type="pres">
      <dgm:prSet presAssocID="{C7649001-6153-4AC2-A8C3-D6D3FEB621CB}" presName="sp" presStyleCnt="0"/>
      <dgm:spPr/>
    </dgm:pt>
    <dgm:pt modelId="{CD7B013F-2A30-44C5-8C63-9C8E4CFA466D}" type="pres">
      <dgm:prSet presAssocID="{F69F55E7-E953-4FFB-BCC1-5DEC20F0976A}" presName="arrowAndChildren" presStyleCnt="0"/>
      <dgm:spPr/>
    </dgm:pt>
    <dgm:pt modelId="{B40627B8-BC03-47FE-9BB4-DFF7829928BF}" type="pres">
      <dgm:prSet presAssocID="{F69F55E7-E953-4FFB-BCC1-5DEC20F0976A}" presName="parentTextArrow" presStyleLbl="node1" presStyleIdx="3" presStyleCnt="5"/>
      <dgm:spPr/>
    </dgm:pt>
    <dgm:pt modelId="{92CC280D-7190-48A6-B574-B141AB752A90}" type="pres">
      <dgm:prSet presAssocID="{F69F55E7-E953-4FFB-BCC1-5DEC20F0976A}" presName="arrow" presStyleLbl="node1" presStyleIdx="4" presStyleCnt="5"/>
      <dgm:spPr/>
    </dgm:pt>
    <dgm:pt modelId="{1C8B84E7-6108-4967-9F5E-0BC1BEDC7ADC}" type="pres">
      <dgm:prSet presAssocID="{F69F55E7-E953-4FFB-BCC1-5DEC20F0976A}" presName="descendantArrow" presStyleCnt="0"/>
      <dgm:spPr/>
    </dgm:pt>
    <dgm:pt modelId="{7E9D6C69-0D5C-4418-9AD0-E943910F2DC4}" type="pres">
      <dgm:prSet presAssocID="{1EA82CF5-5351-431E-B629-AC552BB9B71A}" presName="childTextArrow" presStyleLbl="fgAccFollowNode1" presStyleIdx="9" presStyleCnt="10">
        <dgm:presLayoutVars>
          <dgm:bulletEnabled val="1"/>
        </dgm:presLayoutVars>
      </dgm:prSet>
      <dgm:spPr/>
    </dgm:pt>
  </dgm:ptLst>
  <dgm:cxnLst>
    <dgm:cxn modelId="{04BD9B06-B404-427C-B232-3C5FC5F1FDED}" srcId="{95CD0542-BED7-4588-8F58-1377212272A2}" destId="{F69F55E7-E953-4FFB-BCC1-5DEC20F0976A}" srcOrd="0" destOrd="0" parTransId="{D9079F5A-5D20-497B-A5E5-384F1AE17E75}" sibTransId="{C7649001-6153-4AC2-A8C3-D6D3FEB621CB}"/>
    <dgm:cxn modelId="{F86ACE08-A2A3-4645-9A01-ACFF48E9D6A8}" srcId="{AA58DE16-1F84-4FB6-B495-DF1F0DF9D231}" destId="{B3A69EBE-D35B-4504-93FF-075CE5E1B53B}" srcOrd="1" destOrd="0" parTransId="{A68FDF2F-B288-49C8-8792-DAD6744B5737}" sibTransId="{1C55BCAB-5F72-4379-AEB4-9212B2890B2A}"/>
    <dgm:cxn modelId="{BE248022-A3DE-432E-B1D5-6FE28624C601}" type="presOf" srcId="{B3A69EBE-D35B-4504-93FF-075CE5E1B53B}" destId="{23C3F789-735E-4C6A-B2FD-5EC0B060068B}" srcOrd="0" destOrd="0" presId="urn:microsoft.com/office/officeart/2005/8/layout/process4"/>
    <dgm:cxn modelId="{10882726-7260-48EC-B99D-500A0B94A75B}" srcId="{AA58DE16-1F84-4FB6-B495-DF1F0DF9D231}" destId="{5B167ABD-0911-4637-8226-3F671AFDF470}" srcOrd="3" destOrd="0" parTransId="{1548BB12-0A80-4E74-827A-FC241776C83F}" sibTransId="{9D83638B-F480-4EBB-B9B6-CC930EAF767C}"/>
    <dgm:cxn modelId="{B3A49B27-CF5E-42ED-840C-F9A16DB9CBB6}" type="presOf" srcId="{E9041FD4-BE18-4BCE-A417-CDD796A542DE}" destId="{BC65ACF0-27F3-4B4C-BB64-66AACEA45F8A}" srcOrd="0" destOrd="0" presId="urn:microsoft.com/office/officeart/2005/8/layout/process4"/>
    <dgm:cxn modelId="{6B653F2A-1304-474E-982B-F473ED9B8755}" srcId="{95CD0542-BED7-4588-8F58-1377212272A2}" destId="{A1136A96-74F4-4FC8-BCF7-0947DE6C05BF}" srcOrd="1" destOrd="0" parTransId="{67F847DB-2DD5-43F0-8629-A7A2B69EB567}" sibTransId="{7BB75A37-D195-4CBA-8FE1-2E9763970F55}"/>
    <dgm:cxn modelId="{F978292E-A27F-4718-8DBB-1667B5FD00A4}" type="presOf" srcId="{891FC180-4FD7-419A-AE17-D3376DB9AF4B}" destId="{358E6292-8437-48AB-89D2-FB2EA542D1EB}" srcOrd="0" destOrd="0" presId="urn:microsoft.com/office/officeart/2005/8/layout/process4"/>
    <dgm:cxn modelId="{F8446731-F3EC-4D1B-9680-67B1F00ABA5D}" type="presOf" srcId="{0CF6645F-D154-465D-8051-00287412FC7B}" destId="{D225139E-48CC-44FD-9C66-8F4283EFEFFE}" srcOrd="0" destOrd="0" presId="urn:microsoft.com/office/officeart/2005/8/layout/process4"/>
    <dgm:cxn modelId="{29D68B33-901A-4889-BD4C-6C593797E430}" type="presOf" srcId="{AA58DE16-1F84-4FB6-B495-DF1F0DF9D231}" destId="{F50DF89C-7950-4BCA-827F-D88D2178CD02}" srcOrd="0" destOrd="0" presId="urn:microsoft.com/office/officeart/2005/8/layout/process4"/>
    <dgm:cxn modelId="{0F43BE5B-7646-4E57-AE2F-5466A6012EB2}" type="presOf" srcId="{A1136A96-74F4-4FC8-BCF7-0947DE6C05BF}" destId="{3336AFC6-1E03-4E90-9BF7-2B999BEAEE39}" srcOrd="1" destOrd="0" presId="urn:microsoft.com/office/officeart/2005/8/layout/process4"/>
    <dgm:cxn modelId="{6051FE42-6601-4462-B23C-BBA0E73066BA}" type="presOf" srcId="{E9041FD4-BE18-4BCE-A417-CDD796A542DE}" destId="{2DC0686B-F632-4495-839A-CC5191DBD43A}" srcOrd="1" destOrd="0" presId="urn:microsoft.com/office/officeart/2005/8/layout/process4"/>
    <dgm:cxn modelId="{74D3AB43-A764-46C2-B8AC-8E0180BCB1E3}" srcId="{95CD0542-BED7-4588-8F58-1377212272A2}" destId="{E9041FD4-BE18-4BCE-A417-CDD796A542DE}" srcOrd="3" destOrd="0" parTransId="{E73DE0C4-05AB-4C59-BC4F-9FC041B0BCB7}" sibTransId="{9B6E54D1-F24C-4D31-A7E4-D56CA97E52FA}"/>
    <dgm:cxn modelId="{74701949-52AF-488E-A515-98EF41B992D3}" type="presOf" srcId="{A1136A96-74F4-4FC8-BCF7-0947DE6C05BF}" destId="{63140D88-25AD-4AF6-872B-D902CF7E796E}" srcOrd="0" destOrd="0" presId="urn:microsoft.com/office/officeart/2005/8/layout/process4"/>
    <dgm:cxn modelId="{49961A69-72C6-4549-B75A-63F14CE66D4B}" type="presOf" srcId="{B0D8FE7C-F4C4-4BD7-8FF9-3A89DA7EDC36}" destId="{400E220A-DB46-47F9-B07E-876DCEFA85BF}" srcOrd="0" destOrd="0" presId="urn:microsoft.com/office/officeart/2005/8/layout/process4"/>
    <dgm:cxn modelId="{BF7A8B4A-5381-4DC3-9C32-F197CC6651F5}" srcId="{AA58DE16-1F84-4FB6-B495-DF1F0DF9D231}" destId="{0CF6645F-D154-465D-8051-00287412FC7B}" srcOrd="4" destOrd="0" parTransId="{F8DDD3F4-39F5-4889-95F5-CFEC945BDE9F}" sibTransId="{5C2EFE11-27D0-40BF-B2E7-4797B61992F9}"/>
    <dgm:cxn modelId="{6300A94A-1A7D-4FF4-A54F-19E87E21911D}" type="presOf" srcId="{F69F55E7-E953-4FFB-BCC1-5DEC20F0976A}" destId="{92CC280D-7190-48A6-B574-B141AB752A90}" srcOrd="1" destOrd="0" presId="urn:microsoft.com/office/officeart/2005/8/layout/process4"/>
    <dgm:cxn modelId="{FB51F04D-DDE6-4983-B027-492340317064}" type="presOf" srcId="{4DEADDEC-08F1-4902-80E3-11638A29B101}" destId="{4BC048F0-BABE-4808-82AF-A3C165978565}" srcOrd="0" destOrd="0" presId="urn:microsoft.com/office/officeart/2005/8/layout/process4"/>
    <dgm:cxn modelId="{18F1E54F-221D-4BF0-B806-7093BBFC320B}" srcId="{E9041FD4-BE18-4BCE-A417-CDD796A542DE}" destId="{4DEADDEC-08F1-4902-80E3-11638A29B101}" srcOrd="0" destOrd="0" parTransId="{B66E4EB8-8F60-4DAF-B084-DA960EDA2B79}" sibTransId="{2A53C9A8-B3C6-4F97-BF2A-78207EDCF150}"/>
    <dgm:cxn modelId="{00673F51-FF66-48F8-830B-B223D6C14F1D}" srcId="{A1136A96-74F4-4FC8-BCF7-0947DE6C05BF}" destId="{052525F4-93DB-4919-B641-07F46C0D2D52}" srcOrd="1" destOrd="0" parTransId="{233AB74A-6E90-46B6-AF23-6118C0092706}" sibTransId="{75E2A51D-F90C-498C-BF28-4591367054EF}"/>
    <dgm:cxn modelId="{18F91573-8E51-4EA6-8A7E-091E1FEAF20A}" srcId="{F69F55E7-E953-4FFB-BCC1-5DEC20F0976A}" destId="{1EA82CF5-5351-431E-B629-AC552BB9B71A}" srcOrd="0" destOrd="0" parTransId="{AA8FD63E-6AD6-4A9B-A30B-0D6A4F9BFE8C}" sibTransId="{A8BF9B33-1A35-4F74-8AAD-76162CAB9304}"/>
    <dgm:cxn modelId="{DFDED953-ADA6-4912-95A0-C628DB315B4A}" type="presOf" srcId="{1EA82CF5-5351-431E-B629-AC552BB9B71A}" destId="{7E9D6C69-0D5C-4418-9AD0-E943910F2DC4}" srcOrd="0" destOrd="0" presId="urn:microsoft.com/office/officeart/2005/8/layout/process4"/>
    <dgm:cxn modelId="{E4A93177-F662-45CC-9419-6719EEEEE7FD}" srcId="{AA58DE16-1F84-4FB6-B495-DF1F0DF9D231}" destId="{BCCE9CC6-7566-43C6-A08B-2C38A0B02C56}" srcOrd="2" destOrd="0" parTransId="{676B21E9-6106-4A4F-AD17-31228AC3CB86}" sibTransId="{B695ED71-8309-4EED-82BF-1AEE1520FDFE}"/>
    <dgm:cxn modelId="{39FAF078-29C1-4734-9B30-C096DF9E468A}" type="presOf" srcId="{5B167ABD-0911-4637-8226-3F671AFDF470}" destId="{45CA7B42-49CC-4D59-A187-22B14B1BF506}" srcOrd="0" destOrd="0" presId="urn:microsoft.com/office/officeart/2005/8/layout/process4"/>
    <dgm:cxn modelId="{B622D17C-EA74-46DC-9504-BC5D595A7B97}" srcId="{A1136A96-74F4-4FC8-BCF7-0947DE6C05BF}" destId="{9A93FC72-057C-45FC-BA37-C72EC79C56F5}" srcOrd="0" destOrd="0" parTransId="{BD3FDFC4-F622-42F7-8C25-FF0C1524917E}" sibTransId="{1E074ED6-E503-4F91-BF54-742D7BEFD7A6}"/>
    <dgm:cxn modelId="{3D479483-4BDD-41B0-A254-81D76AC101D4}" type="presOf" srcId="{95CD0542-BED7-4588-8F58-1377212272A2}" destId="{CFEEF7E7-B13B-4D4B-BFC7-6713C2185A39}" srcOrd="0" destOrd="0" presId="urn:microsoft.com/office/officeart/2005/8/layout/process4"/>
    <dgm:cxn modelId="{EE306A94-F533-4A1E-917D-82423A17E6D2}" srcId="{95CD0542-BED7-4588-8F58-1377212272A2}" destId="{AA58DE16-1F84-4FB6-B495-DF1F0DF9D231}" srcOrd="2" destOrd="0" parTransId="{0340FA8E-FB41-425C-92AF-9287BB70B156}" sibTransId="{8A0CB9D1-37EA-44D5-BF2E-BD640762D5F6}"/>
    <dgm:cxn modelId="{FE143C99-4984-4C0C-B790-DE38846FC63E}" srcId="{E9041FD4-BE18-4BCE-A417-CDD796A542DE}" destId="{DE080BA8-D509-4D16-AAFB-9CDC5E3C3816}" srcOrd="1" destOrd="0" parTransId="{0C253D47-1F5F-44A0-AC6D-A82C82E30DD0}" sibTransId="{AB0ACFE4-E6ED-4B1F-978D-0AD2BE71D36D}"/>
    <dgm:cxn modelId="{258D06AF-ADC3-42DD-B160-850343EC41EA}" srcId="{AA58DE16-1F84-4FB6-B495-DF1F0DF9D231}" destId="{B0D8FE7C-F4C4-4BD7-8FF9-3A89DA7EDC36}" srcOrd="0" destOrd="0" parTransId="{42F24FDB-8513-4563-BA9E-869CCFD6AE3C}" sibTransId="{B78E5B56-3D4F-4144-96C0-362214FE807C}"/>
    <dgm:cxn modelId="{C1DE11BC-6584-463B-928D-293CADFADCFE}" type="presOf" srcId="{052525F4-93DB-4919-B641-07F46C0D2D52}" destId="{94DAB306-05C1-4C27-AB57-F34C6028BB5E}" srcOrd="0" destOrd="0" presId="urn:microsoft.com/office/officeart/2005/8/layout/process4"/>
    <dgm:cxn modelId="{95AA77BD-2B9B-40B6-8703-40F872F54123}" type="presOf" srcId="{9A93FC72-057C-45FC-BA37-C72EC79C56F5}" destId="{2BF8DBB7-73DA-472C-B587-6A8A013D0B28}" srcOrd="0" destOrd="0" presId="urn:microsoft.com/office/officeart/2005/8/layout/process4"/>
    <dgm:cxn modelId="{304656BF-D609-44BD-9154-F01B6338B6DB}" type="presOf" srcId="{BCCE9CC6-7566-43C6-A08B-2C38A0B02C56}" destId="{24BA7354-C612-4808-A28A-A18097D3CF48}" srcOrd="0" destOrd="0" presId="urn:microsoft.com/office/officeart/2005/8/layout/process4"/>
    <dgm:cxn modelId="{0E56DEC2-E70E-41ED-938B-B489EA93AC6B}" srcId="{95CD0542-BED7-4588-8F58-1377212272A2}" destId="{891FC180-4FD7-419A-AE17-D3376DB9AF4B}" srcOrd="4" destOrd="0" parTransId="{79EB6536-88D4-453E-B55A-6919664077BF}" sibTransId="{DAF19787-D38A-40C3-B2D2-16BE68FCCD80}"/>
    <dgm:cxn modelId="{E32F15F6-328B-4F4C-869F-966B1E12C09E}" type="presOf" srcId="{AA58DE16-1F84-4FB6-B495-DF1F0DF9D231}" destId="{71F8E45E-388C-4862-B536-403EED59792B}" srcOrd="1" destOrd="0" presId="urn:microsoft.com/office/officeart/2005/8/layout/process4"/>
    <dgm:cxn modelId="{76996AF9-A26B-4680-8186-DCE17C31AF88}" type="presOf" srcId="{F69F55E7-E953-4FFB-BCC1-5DEC20F0976A}" destId="{B40627B8-BC03-47FE-9BB4-DFF7829928BF}" srcOrd="0" destOrd="0" presId="urn:microsoft.com/office/officeart/2005/8/layout/process4"/>
    <dgm:cxn modelId="{2B4EC9FB-5A4E-4907-BE63-1FBCBF437451}" type="presOf" srcId="{DE080BA8-D509-4D16-AAFB-9CDC5E3C3816}" destId="{C3F67270-62CF-4EE3-B439-4A123A86F955}" srcOrd="0" destOrd="0" presId="urn:microsoft.com/office/officeart/2005/8/layout/process4"/>
    <dgm:cxn modelId="{385C4DA7-8206-4D5E-9E36-1C07B24080D2}" type="presParOf" srcId="{CFEEF7E7-B13B-4D4B-BFC7-6713C2185A39}" destId="{4C94276F-B4A8-4712-8EA3-BA030E123256}" srcOrd="0" destOrd="0" presId="urn:microsoft.com/office/officeart/2005/8/layout/process4"/>
    <dgm:cxn modelId="{459E70E1-8838-48F6-8E37-5B0A4B863641}" type="presParOf" srcId="{4C94276F-B4A8-4712-8EA3-BA030E123256}" destId="{358E6292-8437-48AB-89D2-FB2EA542D1EB}" srcOrd="0" destOrd="0" presId="urn:microsoft.com/office/officeart/2005/8/layout/process4"/>
    <dgm:cxn modelId="{E2911F8F-43BE-40BA-9DAA-D8BF59645BF3}" type="presParOf" srcId="{CFEEF7E7-B13B-4D4B-BFC7-6713C2185A39}" destId="{498B0B35-714F-4BE3-AD06-D3AAE3DAA7C4}" srcOrd="1" destOrd="0" presId="urn:microsoft.com/office/officeart/2005/8/layout/process4"/>
    <dgm:cxn modelId="{96FB94DD-DF7E-4834-BB3B-01FC05C301D1}" type="presParOf" srcId="{CFEEF7E7-B13B-4D4B-BFC7-6713C2185A39}" destId="{5BB4059B-592E-4598-A82C-905D5CA58A24}" srcOrd="2" destOrd="0" presId="urn:microsoft.com/office/officeart/2005/8/layout/process4"/>
    <dgm:cxn modelId="{66A6DE14-01D5-41A9-9076-A0CD7EC21E93}" type="presParOf" srcId="{5BB4059B-592E-4598-A82C-905D5CA58A24}" destId="{BC65ACF0-27F3-4B4C-BB64-66AACEA45F8A}" srcOrd="0" destOrd="0" presId="urn:microsoft.com/office/officeart/2005/8/layout/process4"/>
    <dgm:cxn modelId="{A45714DE-0B38-4097-9C2B-5CE06F5EA377}" type="presParOf" srcId="{5BB4059B-592E-4598-A82C-905D5CA58A24}" destId="{2DC0686B-F632-4495-839A-CC5191DBD43A}" srcOrd="1" destOrd="0" presId="urn:microsoft.com/office/officeart/2005/8/layout/process4"/>
    <dgm:cxn modelId="{ADD61B1F-8178-4762-A23A-220B16C03C9D}" type="presParOf" srcId="{5BB4059B-592E-4598-A82C-905D5CA58A24}" destId="{EC958C03-5058-402C-86C0-0F132385B98A}" srcOrd="2" destOrd="0" presId="urn:microsoft.com/office/officeart/2005/8/layout/process4"/>
    <dgm:cxn modelId="{7F58C0C5-200D-4054-9236-FE89D3FA1851}" type="presParOf" srcId="{EC958C03-5058-402C-86C0-0F132385B98A}" destId="{4BC048F0-BABE-4808-82AF-A3C165978565}" srcOrd="0" destOrd="0" presId="urn:microsoft.com/office/officeart/2005/8/layout/process4"/>
    <dgm:cxn modelId="{9928AFA0-2C93-4009-B77D-F6DB0C71D340}" type="presParOf" srcId="{EC958C03-5058-402C-86C0-0F132385B98A}" destId="{C3F67270-62CF-4EE3-B439-4A123A86F955}" srcOrd="1" destOrd="0" presId="urn:microsoft.com/office/officeart/2005/8/layout/process4"/>
    <dgm:cxn modelId="{61DB7947-DE94-429C-A341-E11AA24DFEDD}" type="presParOf" srcId="{CFEEF7E7-B13B-4D4B-BFC7-6713C2185A39}" destId="{712A602E-222F-4355-9F6D-F297F38B536F}" srcOrd="3" destOrd="0" presId="urn:microsoft.com/office/officeart/2005/8/layout/process4"/>
    <dgm:cxn modelId="{4D99A60F-281D-4AF0-AD3E-C34392FA7502}" type="presParOf" srcId="{CFEEF7E7-B13B-4D4B-BFC7-6713C2185A39}" destId="{5912D6EB-D2C3-4D31-958A-8F02E72C5AF3}" srcOrd="4" destOrd="0" presId="urn:microsoft.com/office/officeart/2005/8/layout/process4"/>
    <dgm:cxn modelId="{211F8250-3115-4C87-93BA-63F9F6CA72CF}" type="presParOf" srcId="{5912D6EB-D2C3-4D31-958A-8F02E72C5AF3}" destId="{F50DF89C-7950-4BCA-827F-D88D2178CD02}" srcOrd="0" destOrd="0" presId="urn:microsoft.com/office/officeart/2005/8/layout/process4"/>
    <dgm:cxn modelId="{716124EC-B67E-410F-9A2E-ADCF7B5788B9}" type="presParOf" srcId="{5912D6EB-D2C3-4D31-958A-8F02E72C5AF3}" destId="{71F8E45E-388C-4862-B536-403EED59792B}" srcOrd="1" destOrd="0" presId="urn:microsoft.com/office/officeart/2005/8/layout/process4"/>
    <dgm:cxn modelId="{00FE1107-B4D1-4AA8-84BB-56C389BDE832}" type="presParOf" srcId="{5912D6EB-D2C3-4D31-958A-8F02E72C5AF3}" destId="{BEA62653-2622-445B-8FEF-21CAB1E613A2}" srcOrd="2" destOrd="0" presId="urn:microsoft.com/office/officeart/2005/8/layout/process4"/>
    <dgm:cxn modelId="{E40BB289-9D00-4EF5-ACC9-0BF81EBB227A}" type="presParOf" srcId="{BEA62653-2622-445B-8FEF-21CAB1E613A2}" destId="{400E220A-DB46-47F9-B07E-876DCEFA85BF}" srcOrd="0" destOrd="0" presId="urn:microsoft.com/office/officeart/2005/8/layout/process4"/>
    <dgm:cxn modelId="{7CCF878C-B3F6-4FE5-B1F6-78E4FE61A482}" type="presParOf" srcId="{BEA62653-2622-445B-8FEF-21CAB1E613A2}" destId="{23C3F789-735E-4C6A-B2FD-5EC0B060068B}" srcOrd="1" destOrd="0" presId="urn:microsoft.com/office/officeart/2005/8/layout/process4"/>
    <dgm:cxn modelId="{03F985AD-C1F1-41FF-AB35-535ED008A71E}" type="presParOf" srcId="{BEA62653-2622-445B-8FEF-21CAB1E613A2}" destId="{24BA7354-C612-4808-A28A-A18097D3CF48}" srcOrd="2" destOrd="0" presId="urn:microsoft.com/office/officeart/2005/8/layout/process4"/>
    <dgm:cxn modelId="{A8BE348E-8F13-4555-A03D-41E8B4784D2F}" type="presParOf" srcId="{BEA62653-2622-445B-8FEF-21CAB1E613A2}" destId="{45CA7B42-49CC-4D59-A187-22B14B1BF506}" srcOrd="3" destOrd="0" presId="urn:microsoft.com/office/officeart/2005/8/layout/process4"/>
    <dgm:cxn modelId="{91CE182E-6FBB-4F82-9CD3-C3F88F004462}" type="presParOf" srcId="{BEA62653-2622-445B-8FEF-21CAB1E613A2}" destId="{D225139E-48CC-44FD-9C66-8F4283EFEFFE}" srcOrd="4" destOrd="0" presId="urn:microsoft.com/office/officeart/2005/8/layout/process4"/>
    <dgm:cxn modelId="{7DB4D205-0527-4745-8183-FB682F63D242}" type="presParOf" srcId="{CFEEF7E7-B13B-4D4B-BFC7-6713C2185A39}" destId="{22411C17-EEAB-42CC-9F97-2BB7513CC306}" srcOrd="5" destOrd="0" presId="urn:microsoft.com/office/officeart/2005/8/layout/process4"/>
    <dgm:cxn modelId="{E28B16AE-9EA2-4A6E-9475-9EA896D457F9}" type="presParOf" srcId="{CFEEF7E7-B13B-4D4B-BFC7-6713C2185A39}" destId="{EEC5465E-88C6-4D98-9162-D18DDA565BBD}" srcOrd="6" destOrd="0" presId="urn:microsoft.com/office/officeart/2005/8/layout/process4"/>
    <dgm:cxn modelId="{F4BC8B46-3A0C-4E96-8C15-E886EF968BCB}" type="presParOf" srcId="{EEC5465E-88C6-4D98-9162-D18DDA565BBD}" destId="{63140D88-25AD-4AF6-872B-D902CF7E796E}" srcOrd="0" destOrd="0" presId="urn:microsoft.com/office/officeart/2005/8/layout/process4"/>
    <dgm:cxn modelId="{FE6AC220-B287-42AB-B965-EA28C2F82C50}" type="presParOf" srcId="{EEC5465E-88C6-4D98-9162-D18DDA565BBD}" destId="{3336AFC6-1E03-4E90-9BF7-2B999BEAEE39}" srcOrd="1" destOrd="0" presId="urn:microsoft.com/office/officeart/2005/8/layout/process4"/>
    <dgm:cxn modelId="{5CDD18FB-0E41-430B-BD90-04E4C6CF93BD}" type="presParOf" srcId="{EEC5465E-88C6-4D98-9162-D18DDA565BBD}" destId="{3F2A1138-B369-4200-AFF0-07B93B777F15}" srcOrd="2" destOrd="0" presId="urn:microsoft.com/office/officeart/2005/8/layout/process4"/>
    <dgm:cxn modelId="{81C182F5-7444-48A4-9EA5-5FBE7BDFD0AE}" type="presParOf" srcId="{3F2A1138-B369-4200-AFF0-07B93B777F15}" destId="{2BF8DBB7-73DA-472C-B587-6A8A013D0B28}" srcOrd="0" destOrd="0" presId="urn:microsoft.com/office/officeart/2005/8/layout/process4"/>
    <dgm:cxn modelId="{EC78FDE4-BCED-4E99-A7AE-AD6CB1ADDF3F}" type="presParOf" srcId="{3F2A1138-B369-4200-AFF0-07B93B777F15}" destId="{94DAB306-05C1-4C27-AB57-F34C6028BB5E}" srcOrd="1" destOrd="0" presId="urn:microsoft.com/office/officeart/2005/8/layout/process4"/>
    <dgm:cxn modelId="{929DDA5D-989C-4FED-8474-D97E0F5EF5E6}" type="presParOf" srcId="{CFEEF7E7-B13B-4D4B-BFC7-6713C2185A39}" destId="{7BA92340-425D-4D2E-9350-12385A45E8BE}" srcOrd="7" destOrd="0" presId="urn:microsoft.com/office/officeart/2005/8/layout/process4"/>
    <dgm:cxn modelId="{2D13A438-33D5-4ACC-8375-6861F9E6C772}" type="presParOf" srcId="{CFEEF7E7-B13B-4D4B-BFC7-6713C2185A39}" destId="{CD7B013F-2A30-44C5-8C63-9C8E4CFA466D}" srcOrd="8" destOrd="0" presId="urn:microsoft.com/office/officeart/2005/8/layout/process4"/>
    <dgm:cxn modelId="{57137FBF-1657-4E1E-AF93-24565C71447B}" type="presParOf" srcId="{CD7B013F-2A30-44C5-8C63-9C8E4CFA466D}" destId="{B40627B8-BC03-47FE-9BB4-DFF7829928BF}" srcOrd="0" destOrd="0" presId="urn:microsoft.com/office/officeart/2005/8/layout/process4"/>
    <dgm:cxn modelId="{392C8E07-A32A-4D28-99A9-C99E43958393}" type="presParOf" srcId="{CD7B013F-2A30-44C5-8C63-9C8E4CFA466D}" destId="{92CC280D-7190-48A6-B574-B141AB752A90}" srcOrd="1" destOrd="0" presId="urn:microsoft.com/office/officeart/2005/8/layout/process4"/>
    <dgm:cxn modelId="{10A369EB-138E-44FD-A6A1-8CF42BE8B784}" type="presParOf" srcId="{CD7B013F-2A30-44C5-8C63-9C8E4CFA466D}" destId="{1C8B84E7-6108-4967-9F5E-0BC1BEDC7ADC}" srcOrd="2" destOrd="0" presId="urn:microsoft.com/office/officeart/2005/8/layout/process4"/>
    <dgm:cxn modelId="{2A595471-49F2-4155-9A52-B13D2274E20A}" type="presParOf" srcId="{1C8B84E7-6108-4967-9F5E-0BC1BEDC7ADC}" destId="{7E9D6C69-0D5C-4418-9AD0-E943910F2DC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6583D61-9A49-43B7-827D-06411528BC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42A417-1945-4F50-B6F1-CD2FEE9AC326}">
      <dgm:prSet phldrT="[Text]" custT="1"/>
      <dgm:spPr>
        <a:solidFill>
          <a:srgbClr val="00B0F0"/>
        </a:solidFill>
      </dgm:spPr>
      <dgm:t>
        <a:bodyPr/>
        <a:lstStyle/>
        <a:p>
          <a:pPr algn="ctr"/>
          <a:r>
            <a:rPr lang="en-US" sz="2800" dirty="0"/>
            <a:t>For most patients with new-onset AF due to critical illness, the risks of anticoagulation seem to generally outweigh potential benefits.</a:t>
          </a:r>
        </a:p>
        <a:p>
          <a:pPr algn="ctr"/>
          <a:r>
            <a:rPr lang="en-US" sz="2800" dirty="0">
              <a:solidFill>
                <a:srgbClr val="FFFF00"/>
              </a:solidFill>
            </a:rPr>
            <a:t>However, this remains largely unknown. </a:t>
          </a:r>
        </a:p>
      </dgm:t>
    </dgm:pt>
    <dgm:pt modelId="{EA76DEC5-C415-4AFC-A190-D3DCD58B8FDC}" type="parTrans" cxnId="{33709FA7-AD35-41B0-A610-C4D6C6908A39}">
      <dgm:prSet/>
      <dgm:spPr/>
      <dgm:t>
        <a:bodyPr/>
        <a:lstStyle/>
        <a:p>
          <a:endParaRPr lang="en-US" sz="1600"/>
        </a:p>
      </dgm:t>
    </dgm:pt>
    <dgm:pt modelId="{FBBB9109-3E83-4C96-BFE6-59B8DD6480AF}" type="sibTrans" cxnId="{33709FA7-AD35-41B0-A610-C4D6C6908A39}">
      <dgm:prSet/>
      <dgm:spPr/>
      <dgm:t>
        <a:bodyPr/>
        <a:lstStyle/>
        <a:p>
          <a:endParaRPr lang="en-US" sz="1600"/>
        </a:p>
      </dgm:t>
    </dgm:pt>
    <dgm:pt modelId="{4D0F8EA1-ECBB-462A-963A-B4CA24A8FA25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en-US" sz="2800" dirty="0">
              <a:solidFill>
                <a:schemeClr val="tx1">
                  <a:lumMod val="85000"/>
                  <a:lumOff val="15000"/>
                </a:schemeClr>
              </a:solidFill>
            </a:rPr>
            <a:t>For some patients at high stroke risk and low bleeding risk, anticoagulation might be beneficial.</a:t>
          </a:r>
        </a:p>
      </dgm:t>
    </dgm:pt>
    <dgm:pt modelId="{5D06B002-E6FB-430C-AE82-94389B21BCC3}" type="parTrans" cxnId="{1250D169-07C0-4D24-A49E-E625F232B1F7}">
      <dgm:prSet/>
      <dgm:spPr/>
      <dgm:t>
        <a:bodyPr/>
        <a:lstStyle/>
        <a:p>
          <a:endParaRPr lang="en-US" sz="1600"/>
        </a:p>
      </dgm:t>
    </dgm:pt>
    <dgm:pt modelId="{B9EDB281-2CE0-4545-AEF7-1BEBFF20DA85}" type="sibTrans" cxnId="{1250D169-07C0-4D24-A49E-E625F232B1F7}">
      <dgm:prSet/>
      <dgm:spPr/>
      <dgm:t>
        <a:bodyPr/>
        <a:lstStyle/>
        <a:p>
          <a:endParaRPr lang="en-US" sz="1600"/>
        </a:p>
      </dgm:t>
    </dgm:pt>
    <dgm:pt modelId="{7A3BA05A-40BF-4347-AC38-5DBB7FC7C634}" type="pres">
      <dgm:prSet presAssocID="{66583D61-9A49-43B7-827D-06411528BC74}" presName="linear" presStyleCnt="0">
        <dgm:presLayoutVars>
          <dgm:animLvl val="lvl"/>
          <dgm:resizeHandles val="exact"/>
        </dgm:presLayoutVars>
      </dgm:prSet>
      <dgm:spPr/>
    </dgm:pt>
    <dgm:pt modelId="{256AA18D-BFD8-45B6-9DAE-7E1FFA313E94}" type="pres">
      <dgm:prSet presAssocID="{AC42A417-1945-4F50-B6F1-CD2FEE9AC32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D139F56-3882-482B-921F-5F1EAAE03DD6}" type="pres">
      <dgm:prSet presAssocID="{FBBB9109-3E83-4C96-BFE6-59B8DD6480AF}" presName="spacer" presStyleCnt="0"/>
      <dgm:spPr/>
    </dgm:pt>
    <dgm:pt modelId="{38DE99E9-A7F0-4AE2-A2F8-67F490541885}" type="pres">
      <dgm:prSet presAssocID="{4D0F8EA1-ECBB-462A-963A-B4CA24A8FA2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E0E3008-B651-479D-ABBB-072F08786E22}" type="presOf" srcId="{66583D61-9A49-43B7-827D-06411528BC74}" destId="{7A3BA05A-40BF-4347-AC38-5DBB7FC7C634}" srcOrd="0" destOrd="0" presId="urn:microsoft.com/office/officeart/2005/8/layout/vList2"/>
    <dgm:cxn modelId="{1250D169-07C0-4D24-A49E-E625F232B1F7}" srcId="{66583D61-9A49-43B7-827D-06411528BC74}" destId="{4D0F8EA1-ECBB-462A-963A-B4CA24A8FA25}" srcOrd="1" destOrd="0" parTransId="{5D06B002-E6FB-430C-AE82-94389B21BCC3}" sibTransId="{B9EDB281-2CE0-4545-AEF7-1BEBFF20DA85}"/>
    <dgm:cxn modelId="{2F77C687-AB36-483B-8ED5-1F5B5D408B3D}" type="presOf" srcId="{4D0F8EA1-ECBB-462A-963A-B4CA24A8FA25}" destId="{38DE99E9-A7F0-4AE2-A2F8-67F490541885}" srcOrd="0" destOrd="0" presId="urn:microsoft.com/office/officeart/2005/8/layout/vList2"/>
    <dgm:cxn modelId="{33709FA7-AD35-41B0-A610-C4D6C6908A39}" srcId="{66583D61-9A49-43B7-827D-06411528BC74}" destId="{AC42A417-1945-4F50-B6F1-CD2FEE9AC326}" srcOrd="0" destOrd="0" parTransId="{EA76DEC5-C415-4AFC-A190-D3DCD58B8FDC}" sibTransId="{FBBB9109-3E83-4C96-BFE6-59B8DD6480AF}"/>
    <dgm:cxn modelId="{094AD9AF-07D9-48D2-A04F-D4DE3728D0BE}" type="presOf" srcId="{AC42A417-1945-4F50-B6F1-CD2FEE9AC326}" destId="{256AA18D-BFD8-45B6-9DAE-7E1FFA313E94}" srcOrd="0" destOrd="0" presId="urn:microsoft.com/office/officeart/2005/8/layout/vList2"/>
    <dgm:cxn modelId="{A8A3AE19-0E43-4861-AC52-295992DCEE24}" type="presParOf" srcId="{7A3BA05A-40BF-4347-AC38-5DBB7FC7C634}" destId="{256AA18D-BFD8-45B6-9DAE-7E1FFA313E94}" srcOrd="0" destOrd="0" presId="urn:microsoft.com/office/officeart/2005/8/layout/vList2"/>
    <dgm:cxn modelId="{000569A5-14AC-48DE-A90F-397C6D74232D}" type="presParOf" srcId="{7A3BA05A-40BF-4347-AC38-5DBB7FC7C634}" destId="{DD139F56-3882-482B-921F-5F1EAAE03DD6}" srcOrd="1" destOrd="0" presId="urn:microsoft.com/office/officeart/2005/8/layout/vList2"/>
    <dgm:cxn modelId="{71155329-4E25-48A0-AFBB-95892C58830A}" type="presParOf" srcId="{7A3BA05A-40BF-4347-AC38-5DBB7FC7C634}" destId="{38DE99E9-A7F0-4AE2-A2F8-67F49054188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5CD0542-BED7-4588-8F58-1377212272A2}" type="doc">
      <dgm:prSet loTypeId="urn:microsoft.com/office/officeart/2005/8/layout/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69F55E7-E953-4FFB-BCC1-5DEC20F0976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/>
            <a:t>Hemodynamic Compromise</a:t>
          </a:r>
        </a:p>
      </dgm:t>
    </dgm:pt>
    <dgm:pt modelId="{D9079F5A-5D20-497B-A5E5-384F1AE17E75}" type="parTrans" cxnId="{04BD9B06-B404-427C-B232-3C5FC5F1FDED}">
      <dgm:prSet/>
      <dgm:spPr/>
      <dgm:t>
        <a:bodyPr/>
        <a:lstStyle/>
        <a:p>
          <a:endParaRPr lang="en-US"/>
        </a:p>
      </dgm:t>
    </dgm:pt>
    <dgm:pt modelId="{C7649001-6153-4AC2-A8C3-D6D3FEB621CB}" type="sibTrans" cxnId="{04BD9B06-B404-427C-B232-3C5FC5F1FDED}">
      <dgm:prSet/>
      <dgm:spPr/>
      <dgm:t>
        <a:bodyPr/>
        <a:lstStyle/>
        <a:p>
          <a:endParaRPr lang="en-US"/>
        </a:p>
      </dgm:t>
    </dgm:pt>
    <dgm:pt modelId="{1EA82CF5-5351-431E-B629-AC552BB9B71A}">
      <dgm:prSet phldrT="[Text]" custT="1"/>
      <dgm:spPr/>
      <dgm:t>
        <a:bodyPr/>
        <a:lstStyle/>
        <a:p>
          <a:r>
            <a:rPr lang="en-US" sz="1200" dirty="0"/>
            <a:t>Direct current cardioversion</a:t>
          </a:r>
        </a:p>
      </dgm:t>
    </dgm:pt>
    <dgm:pt modelId="{AA8FD63E-6AD6-4A9B-A30B-0D6A4F9BFE8C}" type="parTrans" cxnId="{18F91573-8E51-4EA6-8A7E-091E1FEAF20A}">
      <dgm:prSet/>
      <dgm:spPr/>
      <dgm:t>
        <a:bodyPr/>
        <a:lstStyle/>
        <a:p>
          <a:endParaRPr lang="en-US"/>
        </a:p>
      </dgm:t>
    </dgm:pt>
    <dgm:pt modelId="{A8BF9B33-1A35-4F74-8AAD-76162CAB9304}" type="sibTrans" cxnId="{18F91573-8E51-4EA6-8A7E-091E1FEAF20A}">
      <dgm:prSet/>
      <dgm:spPr/>
      <dgm:t>
        <a:bodyPr/>
        <a:lstStyle/>
        <a:p>
          <a:endParaRPr lang="en-US"/>
        </a:p>
      </dgm:t>
    </dgm:pt>
    <dgm:pt modelId="{A1136A96-74F4-4FC8-BCF7-0947DE6C05BF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/>
            <a:t>Offending agent present?</a:t>
          </a:r>
        </a:p>
      </dgm:t>
    </dgm:pt>
    <dgm:pt modelId="{67F847DB-2DD5-43F0-8629-A7A2B69EB567}" type="parTrans" cxnId="{6B653F2A-1304-474E-982B-F473ED9B8755}">
      <dgm:prSet/>
      <dgm:spPr/>
      <dgm:t>
        <a:bodyPr/>
        <a:lstStyle/>
        <a:p>
          <a:endParaRPr lang="en-US"/>
        </a:p>
      </dgm:t>
    </dgm:pt>
    <dgm:pt modelId="{7BB75A37-D195-4CBA-8FE1-2E9763970F55}" type="sibTrans" cxnId="{6B653F2A-1304-474E-982B-F473ED9B8755}">
      <dgm:prSet/>
      <dgm:spPr/>
      <dgm:t>
        <a:bodyPr/>
        <a:lstStyle/>
        <a:p>
          <a:endParaRPr lang="en-US"/>
        </a:p>
      </dgm:t>
    </dgm:pt>
    <dgm:pt modelId="{9A93FC72-057C-45FC-BA37-C72EC79C56F5}">
      <dgm:prSet phldrT="[Text]" custT="1"/>
      <dgm:spPr/>
      <dgm:t>
        <a:bodyPr/>
        <a:lstStyle/>
        <a:p>
          <a:r>
            <a:rPr lang="en-US" sz="1200" dirty="0"/>
            <a:t>Discontinue beta agonists and antiarrhythmics if possible</a:t>
          </a:r>
        </a:p>
      </dgm:t>
    </dgm:pt>
    <dgm:pt modelId="{BD3FDFC4-F622-42F7-8C25-FF0C1524917E}" type="parTrans" cxnId="{B622D17C-EA74-46DC-9504-BC5D595A7B97}">
      <dgm:prSet/>
      <dgm:spPr/>
      <dgm:t>
        <a:bodyPr/>
        <a:lstStyle/>
        <a:p>
          <a:endParaRPr lang="en-US"/>
        </a:p>
      </dgm:t>
    </dgm:pt>
    <dgm:pt modelId="{1E074ED6-E503-4F91-BF54-742D7BEFD7A6}" type="sibTrans" cxnId="{B622D17C-EA74-46DC-9504-BC5D595A7B97}">
      <dgm:prSet/>
      <dgm:spPr/>
      <dgm:t>
        <a:bodyPr/>
        <a:lstStyle/>
        <a:p>
          <a:endParaRPr lang="en-US"/>
        </a:p>
      </dgm:t>
    </dgm:pt>
    <dgm:pt modelId="{052525F4-93DB-4919-B641-07F46C0D2D52}">
      <dgm:prSet phldrT="[Text]" custT="1"/>
      <dgm:spPr/>
      <dgm:t>
        <a:bodyPr/>
        <a:lstStyle/>
        <a:p>
          <a:r>
            <a:rPr lang="en-US" sz="1200" dirty="0"/>
            <a:t>Change dopamine or epinephrine</a:t>
          </a:r>
        </a:p>
      </dgm:t>
    </dgm:pt>
    <dgm:pt modelId="{233AB74A-6E90-46B6-AF23-6118C0092706}" type="parTrans" cxnId="{00673F51-FF66-48F8-830B-B223D6C14F1D}">
      <dgm:prSet/>
      <dgm:spPr/>
      <dgm:t>
        <a:bodyPr/>
        <a:lstStyle/>
        <a:p>
          <a:endParaRPr lang="en-US"/>
        </a:p>
      </dgm:t>
    </dgm:pt>
    <dgm:pt modelId="{75E2A51D-F90C-498C-BF28-4591367054EF}" type="sibTrans" cxnId="{00673F51-FF66-48F8-830B-B223D6C14F1D}">
      <dgm:prSet/>
      <dgm:spPr/>
      <dgm:t>
        <a:bodyPr/>
        <a:lstStyle/>
        <a:p>
          <a:endParaRPr lang="en-US"/>
        </a:p>
      </dgm:t>
    </dgm:pt>
    <dgm:pt modelId="{AA58DE16-1F84-4FB6-B495-DF1F0DF9D231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Reversible inciting factors</a:t>
          </a:r>
        </a:p>
      </dgm:t>
    </dgm:pt>
    <dgm:pt modelId="{0340FA8E-FB41-425C-92AF-9287BB70B156}" type="parTrans" cxnId="{EE306A94-F533-4A1E-917D-82423A17E6D2}">
      <dgm:prSet/>
      <dgm:spPr/>
      <dgm:t>
        <a:bodyPr/>
        <a:lstStyle/>
        <a:p>
          <a:endParaRPr lang="en-US"/>
        </a:p>
      </dgm:t>
    </dgm:pt>
    <dgm:pt modelId="{8A0CB9D1-37EA-44D5-BF2E-BD640762D5F6}" type="sibTrans" cxnId="{EE306A94-F533-4A1E-917D-82423A17E6D2}">
      <dgm:prSet/>
      <dgm:spPr/>
      <dgm:t>
        <a:bodyPr/>
        <a:lstStyle/>
        <a:p>
          <a:endParaRPr lang="en-US"/>
        </a:p>
      </dgm:t>
    </dgm:pt>
    <dgm:pt modelId="{B0D8FE7C-F4C4-4BD7-8FF9-3A89DA7EDC36}">
      <dgm:prSet phldrT="[Text]" custT="1"/>
      <dgm:spPr/>
      <dgm:t>
        <a:bodyPr/>
        <a:lstStyle/>
        <a:p>
          <a:r>
            <a:rPr lang="en-US" sz="1200" dirty="0"/>
            <a:t>Correct electrolytes</a:t>
          </a:r>
        </a:p>
      </dgm:t>
    </dgm:pt>
    <dgm:pt modelId="{42F24FDB-8513-4563-BA9E-869CCFD6AE3C}" type="parTrans" cxnId="{258D06AF-ADC3-42DD-B160-850343EC41EA}">
      <dgm:prSet/>
      <dgm:spPr/>
      <dgm:t>
        <a:bodyPr/>
        <a:lstStyle/>
        <a:p>
          <a:endParaRPr lang="en-US"/>
        </a:p>
      </dgm:t>
    </dgm:pt>
    <dgm:pt modelId="{B78E5B56-3D4F-4144-96C0-362214FE807C}" type="sibTrans" cxnId="{258D06AF-ADC3-42DD-B160-850343EC41EA}">
      <dgm:prSet/>
      <dgm:spPr/>
      <dgm:t>
        <a:bodyPr/>
        <a:lstStyle/>
        <a:p>
          <a:endParaRPr lang="en-US"/>
        </a:p>
      </dgm:t>
    </dgm:pt>
    <dgm:pt modelId="{B3A69EBE-D35B-4504-93FF-075CE5E1B53B}">
      <dgm:prSet phldrT="[Text]" custT="1"/>
      <dgm:spPr/>
      <dgm:t>
        <a:bodyPr/>
        <a:lstStyle/>
        <a:p>
          <a:r>
            <a:rPr lang="en-US" sz="1200" dirty="0"/>
            <a:t>Optimize volume status</a:t>
          </a:r>
        </a:p>
      </dgm:t>
    </dgm:pt>
    <dgm:pt modelId="{A68FDF2F-B288-49C8-8792-DAD6744B5737}" type="parTrans" cxnId="{F86ACE08-A2A3-4645-9A01-ACFF48E9D6A8}">
      <dgm:prSet/>
      <dgm:spPr/>
      <dgm:t>
        <a:bodyPr/>
        <a:lstStyle/>
        <a:p>
          <a:endParaRPr lang="en-US"/>
        </a:p>
      </dgm:t>
    </dgm:pt>
    <dgm:pt modelId="{1C55BCAB-5F72-4379-AEB4-9212B2890B2A}" type="sibTrans" cxnId="{F86ACE08-A2A3-4645-9A01-ACFF48E9D6A8}">
      <dgm:prSet/>
      <dgm:spPr/>
      <dgm:t>
        <a:bodyPr/>
        <a:lstStyle/>
        <a:p>
          <a:endParaRPr lang="en-US"/>
        </a:p>
      </dgm:t>
    </dgm:pt>
    <dgm:pt modelId="{BCCE9CC6-7566-43C6-A08B-2C38A0B02C56}">
      <dgm:prSet phldrT="[Text]" custT="1"/>
      <dgm:spPr/>
      <dgm:t>
        <a:bodyPr/>
        <a:lstStyle/>
        <a:p>
          <a:r>
            <a:rPr lang="en-US" sz="1200" dirty="0"/>
            <a:t>Treat myocardial ischemia</a:t>
          </a:r>
        </a:p>
      </dgm:t>
    </dgm:pt>
    <dgm:pt modelId="{676B21E9-6106-4A4F-AD17-31228AC3CB86}" type="parTrans" cxnId="{E4A93177-F662-45CC-9419-6719EEEEE7FD}">
      <dgm:prSet/>
      <dgm:spPr/>
      <dgm:t>
        <a:bodyPr/>
        <a:lstStyle/>
        <a:p>
          <a:endParaRPr lang="en-US"/>
        </a:p>
      </dgm:t>
    </dgm:pt>
    <dgm:pt modelId="{B695ED71-8309-4EED-82BF-1AEE1520FDFE}" type="sibTrans" cxnId="{E4A93177-F662-45CC-9419-6719EEEEE7FD}">
      <dgm:prSet/>
      <dgm:spPr/>
      <dgm:t>
        <a:bodyPr/>
        <a:lstStyle/>
        <a:p>
          <a:endParaRPr lang="en-US"/>
        </a:p>
      </dgm:t>
    </dgm:pt>
    <dgm:pt modelId="{5B167ABD-0911-4637-8226-3F671AFDF470}">
      <dgm:prSet phldrT="[Text]" custT="1"/>
      <dgm:spPr/>
      <dgm:t>
        <a:bodyPr/>
        <a:lstStyle/>
        <a:p>
          <a:r>
            <a:rPr lang="en-US" sz="1200" dirty="0"/>
            <a:t>Treat pain/agitation and correct ventilator dis-synchrony</a:t>
          </a:r>
        </a:p>
      </dgm:t>
    </dgm:pt>
    <dgm:pt modelId="{1548BB12-0A80-4E74-827A-FC241776C83F}" type="parTrans" cxnId="{10882726-7260-48EC-B99D-500A0B94A75B}">
      <dgm:prSet/>
      <dgm:spPr/>
      <dgm:t>
        <a:bodyPr/>
        <a:lstStyle/>
        <a:p>
          <a:endParaRPr lang="en-US"/>
        </a:p>
      </dgm:t>
    </dgm:pt>
    <dgm:pt modelId="{9D83638B-F480-4EBB-B9B6-CC930EAF767C}" type="sibTrans" cxnId="{10882726-7260-48EC-B99D-500A0B94A75B}">
      <dgm:prSet/>
      <dgm:spPr/>
      <dgm:t>
        <a:bodyPr/>
        <a:lstStyle/>
        <a:p>
          <a:endParaRPr lang="en-US"/>
        </a:p>
      </dgm:t>
    </dgm:pt>
    <dgm:pt modelId="{0CF6645F-D154-465D-8051-00287412FC7B}">
      <dgm:prSet phldrT="[Text]" custT="1"/>
      <dgm:spPr/>
      <dgm:t>
        <a:bodyPr/>
        <a:lstStyle/>
        <a:p>
          <a:r>
            <a:rPr lang="en-US" sz="1200" dirty="0"/>
            <a:t>Treat underlying infection/hypoxemia/thyroid storm</a:t>
          </a:r>
        </a:p>
      </dgm:t>
    </dgm:pt>
    <dgm:pt modelId="{F8DDD3F4-39F5-4889-95F5-CFEC945BDE9F}" type="parTrans" cxnId="{BF7A8B4A-5381-4DC3-9C32-F197CC6651F5}">
      <dgm:prSet/>
      <dgm:spPr/>
      <dgm:t>
        <a:bodyPr/>
        <a:lstStyle/>
        <a:p>
          <a:endParaRPr lang="en-US"/>
        </a:p>
      </dgm:t>
    </dgm:pt>
    <dgm:pt modelId="{5C2EFE11-27D0-40BF-B2E7-4797B61992F9}" type="sibTrans" cxnId="{BF7A8B4A-5381-4DC3-9C32-F197CC6651F5}">
      <dgm:prSet/>
      <dgm:spPr/>
      <dgm:t>
        <a:bodyPr/>
        <a:lstStyle/>
        <a:p>
          <a:endParaRPr lang="en-US"/>
        </a:p>
      </dgm:t>
    </dgm:pt>
    <dgm:pt modelId="{E9041FD4-BE18-4BCE-A417-CDD796A542D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/>
            <a:t>Persistent AF with adverse effects</a:t>
          </a:r>
        </a:p>
      </dgm:t>
    </dgm:pt>
    <dgm:pt modelId="{E73DE0C4-05AB-4C59-BC4F-9FC041B0BCB7}" type="parTrans" cxnId="{74D3AB43-A764-46C2-B8AC-8E0180BCB1E3}">
      <dgm:prSet/>
      <dgm:spPr/>
      <dgm:t>
        <a:bodyPr/>
        <a:lstStyle/>
        <a:p>
          <a:endParaRPr lang="en-US"/>
        </a:p>
      </dgm:t>
    </dgm:pt>
    <dgm:pt modelId="{9B6E54D1-F24C-4D31-A7E4-D56CA97E52FA}" type="sibTrans" cxnId="{74D3AB43-A764-46C2-B8AC-8E0180BCB1E3}">
      <dgm:prSet/>
      <dgm:spPr/>
      <dgm:t>
        <a:bodyPr/>
        <a:lstStyle/>
        <a:p>
          <a:endParaRPr lang="en-US"/>
        </a:p>
      </dgm:t>
    </dgm:pt>
    <dgm:pt modelId="{4DEADDEC-08F1-4902-80E3-11638A29B101}">
      <dgm:prSet phldrT="[Text]" custT="1"/>
      <dgm:spPr/>
      <dgm:t>
        <a:bodyPr/>
        <a:lstStyle/>
        <a:p>
          <a:r>
            <a:rPr lang="en-US" sz="1200" dirty="0"/>
            <a:t>Due to heart rate</a:t>
          </a:r>
        </a:p>
        <a:p>
          <a:r>
            <a:rPr lang="en-US" sz="1200" dirty="0"/>
            <a:t>RATE CONTROL</a:t>
          </a:r>
        </a:p>
      </dgm:t>
    </dgm:pt>
    <dgm:pt modelId="{B66E4EB8-8F60-4DAF-B084-DA960EDA2B79}" type="parTrans" cxnId="{18F1E54F-221D-4BF0-B806-7093BBFC320B}">
      <dgm:prSet/>
      <dgm:spPr/>
      <dgm:t>
        <a:bodyPr/>
        <a:lstStyle/>
        <a:p>
          <a:endParaRPr lang="en-US"/>
        </a:p>
      </dgm:t>
    </dgm:pt>
    <dgm:pt modelId="{2A53C9A8-B3C6-4F97-BF2A-78207EDCF150}" type="sibTrans" cxnId="{18F1E54F-221D-4BF0-B806-7093BBFC320B}">
      <dgm:prSet/>
      <dgm:spPr/>
      <dgm:t>
        <a:bodyPr/>
        <a:lstStyle/>
        <a:p>
          <a:endParaRPr lang="en-US"/>
        </a:p>
      </dgm:t>
    </dgm:pt>
    <dgm:pt modelId="{DE080BA8-D509-4D16-AAFB-9CDC5E3C3816}">
      <dgm:prSet phldrT="[Text]" custT="1"/>
      <dgm:spPr/>
      <dgm:t>
        <a:bodyPr/>
        <a:lstStyle/>
        <a:p>
          <a:r>
            <a:rPr lang="en-US" sz="1200" dirty="0"/>
            <a:t>Due to loss of atrial kick</a:t>
          </a:r>
        </a:p>
        <a:p>
          <a:r>
            <a:rPr lang="en-US" sz="1200" dirty="0"/>
            <a:t>RHYTHM CONTROL</a:t>
          </a:r>
        </a:p>
      </dgm:t>
    </dgm:pt>
    <dgm:pt modelId="{0C253D47-1F5F-44A0-AC6D-A82C82E30DD0}" type="parTrans" cxnId="{FE143C99-4984-4C0C-B790-DE38846FC63E}">
      <dgm:prSet/>
      <dgm:spPr/>
      <dgm:t>
        <a:bodyPr/>
        <a:lstStyle/>
        <a:p>
          <a:endParaRPr lang="en-US"/>
        </a:p>
      </dgm:t>
    </dgm:pt>
    <dgm:pt modelId="{AB0ACFE4-E6ED-4B1F-978D-0AD2BE71D36D}" type="sibTrans" cxnId="{FE143C99-4984-4C0C-B790-DE38846FC63E}">
      <dgm:prSet/>
      <dgm:spPr/>
      <dgm:t>
        <a:bodyPr/>
        <a:lstStyle/>
        <a:p>
          <a:endParaRPr lang="en-US"/>
        </a:p>
      </dgm:t>
    </dgm:pt>
    <dgm:pt modelId="{891FC180-4FD7-419A-AE17-D3376DB9AF4B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Anticoagulation?</a:t>
          </a:r>
        </a:p>
      </dgm:t>
    </dgm:pt>
    <dgm:pt modelId="{79EB6536-88D4-453E-B55A-6919664077BF}" type="parTrans" cxnId="{0E56DEC2-E70E-41ED-938B-B489EA93AC6B}">
      <dgm:prSet/>
      <dgm:spPr/>
      <dgm:t>
        <a:bodyPr/>
        <a:lstStyle/>
        <a:p>
          <a:endParaRPr lang="en-US"/>
        </a:p>
      </dgm:t>
    </dgm:pt>
    <dgm:pt modelId="{DAF19787-D38A-40C3-B2D2-16BE68FCCD80}" type="sibTrans" cxnId="{0E56DEC2-E70E-41ED-938B-B489EA93AC6B}">
      <dgm:prSet/>
      <dgm:spPr/>
      <dgm:t>
        <a:bodyPr/>
        <a:lstStyle/>
        <a:p>
          <a:endParaRPr lang="en-US"/>
        </a:p>
      </dgm:t>
    </dgm:pt>
    <dgm:pt modelId="{CFEEF7E7-B13B-4D4B-BFC7-6713C2185A39}" type="pres">
      <dgm:prSet presAssocID="{95CD0542-BED7-4588-8F58-1377212272A2}" presName="Name0" presStyleCnt="0">
        <dgm:presLayoutVars>
          <dgm:dir/>
          <dgm:animLvl val="lvl"/>
          <dgm:resizeHandles val="exact"/>
        </dgm:presLayoutVars>
      </dgm:prSet>
      <dgm:spPr/>
    </dgm:pt>
    <dgm:pt modelId="{4C94276F-B4A8-4712-8EA3-BA030E123256}" type="pres">
      <dgm:prSet presAssocID="{891FC180-4FD7-419A-AE17-D3376DB9AF4B}" presName="boxAndChildren" presStyleCnt="0"/>
      <dgm:spPr/>
    </dgm:pt>
    <dgm:pt modelId="{358E6292-8437-48AB-89D2-FB2EA542D1EB}" type="pres">
      <dgm:prSet presAssocID="{891FC180-4FD7-419A-AE17-D3376DB9AF4B}" presName="parentTextBox" presStyleLbl="node1" presStyleIdx="0" presStyleCnt="5"/>
      <dgm:spPr/>
    </dgm:pt>
    <dgm:pt modelId="{498B0B35-714F-4BE3-AD06-D3AAE3DAA7C4}" type="pres">
      <dgm:prSet presAssocID="{9B6E54D1-F24C-4D31-A7E4-D56CA97E52FA}" presName="sp" presStyleCnt="0"/>
      <dgm:spPr/>
    </dgm:pt>
    <dgm:pt modelId="{5BB4059B-592E-4598-A82C-905D5CA58A24}" type="pres">
      <dgm:prSet presAssocID="{E9041FD4-BE18-4BCE-A417-CDD796A542DE}" presName="arrowAndChildren" presStyleCnt="0"/>
      <dgm:spPr/>
    </dgm:pt>
    <dgm:pt modelId="{BC65ACF0-27F3-4B4C-BB64-66AACEA45F8A}" type="pres">
      <dgm:prSet presAssocID="{E9041FD4-BE18-4BCE-A417-CDD796A542DE}" presName="parentTextArrow" presStyleLbl="node1" presStyleIdx="0" presStyleCnt="5"/>
      <dgm:spPr/>
    </dgm:pt>
    <dgm:pt modelId="{2DC0686B-F632-4495-839A-CC5191DBD43A}" type="pres">
      <dgm:prSet presAssocID="{E9041FD4-BE18-4BCE-A417-CDD796A542DE}" presName="arrow" presStyleLbl="node1" presStyleIdx="1" presStyleCnt="5"/>
      <dgm:spPr/>
    </dgm:pt>
    <dgm:pt modelId="{EC958C03-5058-402C-86C0-0F132385B98A}" type="pres">
      <dgm:prSet presAssocID="{E9041FD4-BE18-4BCE-A417-CDD796A542DE}" presName="descendantArrow" presStyleCnt="0"/>
      <dgm:spPr/>
    </dgm:pt>
    <dgm:pt modelId="{4BC048F0-BABE-4808-82AF-A3C165978565}" type="pres">
      <dgm:prSet presAssocID="{4DEADDEC-08F1-4902-80E3-11638A29B101}" presName="childTextArrow" presStyleLbl="fgAccFollowNode1" presStyleIdx="0" presStyleCnt="10">
        <dgm:presLayoutVars>
          <dgm:bulletEnabled val="1"/>
        </dgm:presLayoutVars>
      </dgm:prSet>
      <dgm:spPr/>
    </dgm:pt>
    <dgm:pt modelId="{C3F67270-62CF-4EE3-B439-4A123A86F955}" type="pres">
      <dgm:prSet presAssocID="{DE080BA8-D509-4D16-AAFB-9CDC5E3C3816}" presName="childTextArrow" presStyleLbl="fgAccFollowNode1" presStyleIdx="1" presStyleCnt="10">
        <dgm:presLayoutVars>
          <dgm:bulletEnabled val="1"/>
        </dgm:presLayoutVars>
      </dgm:prSet>
      <dgm:spPr/>
    </dgm:pt>
    <dgm:pt modelId="{712A602E-222F-4355-9F6D-F297F38B536F}" type="pres">
      <dgm:prSet presAssocID="{8A0CB9D1-37EA-44D5-BF2E-BD640762D5F6}" presName="sp" presStyleCnt="0"/>
      <dgm:spPr/>
    </dgm:pt>
    <dgm:pt modelId="{5912D6EB-D2C3-4D31-958A-8F02E72C5AF3}" type="pres">
      <dgm:prSet presAssocID="{AA58DE16-1F84-4FB6-B495-DF1F0DF9D231}" presName="arrowAndChildren" presStyleCnt="0"/>
      <dgm:spPr/>
    </dgm:pt>
    <dgm:pt modelId="{F50DF89C-7950-4BCA-827F-D88D2178CD02}" type="pres">
      <dgm:prSet presAssocID="{AA58DE16-1F84-4FB6-B495-DF1F0DF9D231}" presName="parentTextArrow" presStyleLbl="node1" presStyleIdx="1" presStyleCnt="5"/>
      <dgm:spPr/>
    </dgm:pt>
    <dgm:pt modelId="{71F8E45E-388C-4862-B536-403EED59792B}" type="pres">
      <dgm:prSet presAssocID="{AA58DE16-1F84-4FB6-B495-DF1F0DF9D231}" presName="arrow" presStyleLbl="node1" presStyleIdx="2" presStyleCnt="5"/>
      <dgm:spPr/>
    </dgm:pt>
    <dgm:pt modelId="{BEA62653-2622-445B-8FEF-21CAB1E613A2}" type="pres">
      <dgm:prSet presAssocID="{AA58DE16-1F84-4FB6-B495-DF1F0DF9D231}" presName="descendantArrow" presStyleCnt="0"/>
      <dgm:spPr/>
    </dgm:pt>
    <dgm:pt modelId="{400E220A-DB46-47F9-B07E-876DCEFA85BF}" type="pres">
      <dgm:prSet presAssocID="{B0D8FE7C-F4C4-4BD7-8FF9-3A89DA7EDC36}" presName="childTextArrow" presStyleLbl="fgAccFollowNode1" presStyleIdx="2" presStyleCnt="10">
        <dgm:presLayoutVars>
          <dgm:bulletEnabled val="1"/>
        </dgm:presLayoutVars>
      </dgm:prSet>
      <dgm:spPr/>
    </dgm:pt>
    <dgm:pt modelId="{23C3F789-735E-4C6A-B2FD-5EC0B060068B}" type="pres">
      <dgm:prSet presAssocID="{B3A69EBE-D35B-4504-93FF-075CE5E1B53B}" presName="childTextArrow" presStyleLbl="fgAccFollowNode1" presStyleIdx="3" presStyleCnt="10">
        <dgm:presLayoutVars>
          <dgm:bulletEnabled val="1"/>
        </dgm:presLayoutVars>
      </dgm:prSet>
      <dgm:spPr/>
    </dgm:pt>
    <dgm:pt modelId="{24BA7354-C612-4808-A28A-A18097D3CF48}" type="pres">
      <dgm:prSet presAssocID="{BCCE9CC6-7566-43C6-A08B-2C38A0B02C56}" presName="childTextArrow" presStyleLbl="fgAccFollowNode1" presStyleIdx="4" presStyleCnt="10">
        <dgm:presLayoutVars>
          <dgm:bulletEnabled val="1"/>
        </dgm:presLayoutVars>
      </dgm:prSet>
      <dgm:spPr/>
    </dgm:pt>
    <dgm:pt modelId="{45CA7B42-49CC-4D59-A187-22B14B1BF506}" type="pres">
      <dgm:prSet presAssocID="{5B167ABD-0911-4637-8226-3F671AFDF470}" presName="childTextArrow" presStyleLbl="fgAccFollowNode1" presStyleIdx="5" presStyleCnt="10">
        <dgm:presLayoutVars>
          <dgm:bulletEnabled val="1"/>
        </dgm:presLayoutVars>
      </dgm:prSet>
      <dgm:spPr/>
    </dgm:pt>
    <dgm:pt modelId="{D225139E-48CC-44FD-9C66-8F4283EFEFFE}" type="pres">
      <dgm:prSet presAssocID="{0CF6645F-D154-465D-8051-00287412FC7B}" presName="childTextArrow" presStyleLbl="fgAccFollowNode1" presStyleIdx="6" presStyleCnt="10">
        <dgm:presLayoutVars>
          <dgm:bulletEnabled val="1"/>
        </dgm:presLayoutVars>
      </dgm:prSet>
      <dgm:spPr/>
    </dgm:pt>
    <dgm:pt modelId="{22411C17-EEAB-42CC-9F97-2BB7513CC306}" type="pres">
      <dgm:prSet presAssocID="{7BB75A37-D195-4CBA-8FE1-2E9763970F55}" presName="sp" presStyleCnt="0"/>
      <dgm:spPr/>
    </dgm:pt>
    <dgm:pt modelId="{EEC5465E-88C6-4D98-9162-D18DDA565BBD}" type="pres">
      <dgm:prSet presAssocID="{A1136A96-74F4-4FC8-BCF7-0947DE6C05BF}" presName="arrowAndChildren" presStyleCnt="0"/>
      <dgm:spPr/>
    </dgm:pt>
    <dgm:pt modelId="{63140D88-25AD-4AF6-872B-D902CF7E796E}" type="pres">
      <dgm:prSet presAssocID="{A1136A96-74F4-4FC8-BCF7-0947DE6C05BF}" presName="parentTextArrow" presStyleLbl="node1" presStyleIdx="2" presStyleCnt="5"/>
      <dgm:spPr/>
    </dgm:pt>
    <dgm:pt modelId="{3336AFC6-1E03-4E90-9BF7-2B999BEAEE39}" type="pres">
      <dgm:prSet presAssocID="{A1136A96-74F4-4FC8-BCF7-0947DE6C05BF}" presName="arrow" presStyleLbl="node1" presStyleIdx="3" presStyleCnt="5"/>
      <dgm:spPr/>
    </dgm:pt>
    <dgm:pt modelId="{3F2A1138-B369-4200-AFF0-07B93B777F15}" type="pres">
      <dgm:prSet presAssocID="{A1136A96-74F4-4FC8-BCF7-0947DE6C05BF}" presName="descendantArrow" presStyleCnt="0"/>
      <dgm:spPr/>
    </dgm:pt>
    <dgm:pt modelId="{2BF8DBB7-73DA-472C-B587-6A8A013D0B28}" type="pres">
      <dgm:prSet presAssocID="{9A93FC72-057C-45FC-BA37-C72EC79C56F5}" presName="childTextArrow" presStyleLbl="fgAccFollowNode1" presStyleIdx="7" presStyleCnt="10">
        <dgm:presLayoutVars>
          <dgm:bulletEnabled val="1"/>
        </dgm:presLayoutVars>
      </dgm:prSet>
      <dgm:spPr/>
    </dgm:pt>
    <dgm:pt modelId="{94DAB306-05C1-4C27-AB57-F34C6028BB5E}" type="pres">
      <dgm:prSet presAssocID="{052525F4-93DB-4919-B641-07F46C0D2D52}" presName="childTextArrow" presStyleLbl="fgAccFollowNode1" presStyleIdx="8" presStyleCnt="10">
        <dgm:presLayoutVars>
          <dgm:bulletEnabled val="1"/>
        </dgm:presLayoutVars>
      </dgm:prSet>
      <dgm:spPr/>
    </dgm:pt>
    <dgm:pt modelId="{7BA92340-425D-4D2E-9350-12385A45E8BE}" type="pres">
      <dgm:prSet presAssocID="{C7649001-6153-4AC2-A8C3-D6D3FEB621CB}" presName="sp" presStyleCnt="0"/>
      <dgm:spPr/>
    </dgm:pt>
    <dgm:pt modelId="{CD7B013F-2A30-44C5-8C63-9C8E4CFA466D}" type="pres">
      <dgm:prSet presAssocID="{F69F55E7-E953-4FFB-BCC1-5DEC20F0976A}" presName="arrowAndChildren" presStyleCnt="0"/>
      <dgm:spPr/>
    </dgm:pt>
    <dgm:pt modelId="{B40627B8-BC03-47FE-9BB4-DFF7829928BF}" type="pres">
      <dgm:prSet presAssocID="{F69F55E7-E953-4FFB-BCC1-5DEC20F0976A}" presName="parentTextArrow" presStyleLbl="node1" presStyleIdx="3" presStyleCnt="5"/>
      <dgm:spPr/>
    </dgm:pt>
    <dgm:pt modelId="{92CC280D-7190-48A6-B574-B141AB752A90}" type="pres">
      <dgm:prSet presAssocID="{F69F55E7-E953-4FFB-BCC1-5DEC20F0976A}" presName="arrow" presStyleLbl="node1" presStyleIdx="4" presStyleCnt="5"/>
      <dgm:spPr/>
    </dgm:pt>
    <dgm:pt modelId="{1C8B84E7-6108-4967-9F5E-0BC1BEDC7ADC}" type="pres">
      <dgm:prSet presAssocID="{F69F55E7-E953-4FFB-BCC1-5DEC20F0976A}" presName="descendantArrow" presStyleCnt="0"/>
      <dgm:spPr/>
    </dgm:pt>
    <dgm:pt modelId="{7E9D6C69-0D5C-4418-9AD0-E943910F2DC4}" type="pres">
      <dgm:prSet presAssocID="{1EA82CF5-5351-431E-B629-AC552BB9B71A}" presName="childTextArrow" presStyleLbl="fgAccFollowNode1" presStyleIdx="9" presStyleCnt="10">
        <dgm:presLayoutVars>
          <dgm:bulletEnabled val="1"/>
        </dgm:presLayoutVars>
      </dgm:prSet>
      <dgm:spPr/>
    </dgm:pt>
  </dgm:ptLst>
  <dgm:cxnLst>
    <dgm:cxn modelId="{04BD9B06-B404-427C-B232-3C5FC5F1FDED}" srcId="{95CD0542-BED7-4588-8F58-1377212272A2}" destId="{F69F55E7-E953-4FFB-BCC1-5DEC20F0976A}" srcOrd="0" destOrd="0" parTransId="{D9079F5A-5D20-497B-A5E5-384F1AE17E75}" sibTransId="{C7649001-6153-4AC2-A8C3-D6D3FEB621CB}"/>
    <dgm:cxn modelId="{F86ACE08-A2A3-4645-9A01-ACFF48E9D6A8}" srcId="{AA58DE16-1F84-4FB6-B495-DF1F0DF9D231}" destId="{B3A69EBE-D35B-4504-93FF-075CE5E1B53B}" srcOrd="1" destOrd="0" parTransId="{A68FDF2F-B288-49C8-8792-DAD6744B5737}" sibTransId="{1C55BCAB-5F72-4379-AEB4-9212B2890B2A}"/>
    <dgm:cxn modelId="{BE248022-A3DE-432E-B1D5-6FE28624C601}" type="presOf" srcId="{B3A69EBE-D35B-4504-93FF-075CE5E1B53B}" destId="{23C3F789-735E-4C6A-B2FD-5EC0B060068B}" srcOrd="0" destOrd="0" presId="urn:microsoft.com/office/officeart/2005/8/layout/process4"/>
    <dgm:cxn modelId="{10882726-7260-48EC-B99D-500A0B94A75B}" srcId="{AA58DE16-1F84-4FB6-B495-DF1F0DF9D231}" destId="{5B167ABD-0911-4637-8226-3F671AFDF470}" srcOrd="3" destOrd="0" parTransId="{1548BB12-0A80-4E74-827A-FC241776C83F}" sibTransId="{9D83638B-F480-4EBB-B9B6-CC930EAF767C}"/>
    <dgm:cxn modelId="{B3A49B27-CF5E-42ED-840C-F9A16DB9CBB6}" type="presOf" srcId="{E9041FD4-BE18-4BCE-A417-CDD796A542DE}" destId="{BC65ACF0-27F3-4B4C-BB64-66AACEA45F8A}" srcOrd="0" destOrd="0" presId="urn:microsoft.com/office/officeart/2005/8/layout/process4"/>
    <dgm:cxn modelId="{6B653F2A-1304-474E-982B-F473ED9B8755}" srcId="{95CD0542-BED7-4588-8F58-1377212272A2}" destId="{A1136A96-74F4-4FC8-BCF7-0947DE6C05BF}" srcOrd="1" destOrd="0" parTransId="{67F847DB-2DD5-43F0-8629-A7A2B69EB567}" sibTransId="{7BB75A37-D195-4CBA-8FE1-2E9763970F55}"/>
    <dgm:cxn modelId="{F978292E-A27F-4718-8DBB-1667B5FD00A4}" type="presOf" srcId="{891FC180-4FD7-419A-AE17-D3376DB9AF4B}" destId="{358E6292-8437-48AB-89D2-FB2EA542D1EB}" srcOrd="0" destOrd="0" presId="urn:microsoft.com/office/officeart/2005/8/layout/process4"/>
    <dgm:cxn modelId="{F8446731-F3EC-4D1B-9680-67B1F00ABA5D}" type="presOf" srcId="{0CF6645F-D154-465D-8051-00287412FC7B}" destId="{D225139E-48CC-44FD-9C66-8F4283EFEFFE}" srcOrd="0" destOrd="0" presId="urn:microsoft.com/office/officeart/2005/8/layout/process4"/>
    <dgm:cxn modelId="{29D68B33-901A-4889-BD4C-6C593797E430}" type="presOf" srcId="{AA58DE16-1F84-4FB6-B495-DF1F0DF9D231}" destId="{F50DF89C-7950-4BCA-827F-D88D2178CD02}" srcOrd="0" destOrd="0" presId="urn:microsoft.com/office/officeart/2005/8/layout/process4"/>
    <dgm:cxn modelId="{0F43BE5B-7646-4E57-AE2F-5466A6012EB2}" type="presOf" srcId="{A1136A96-74F4-4FC8-BCF7-0947DE6C05BF}" destId="{3336AFC6-1E03-4E90-9BF7-2B999BEAEE39}" srcOrd="1" destOrd="0" presId="urn:microsoft.com/office/officeart/2005/8/layout/process4"/>
    <dgm:cxn modelId="{6051FE42-6601-4462-B23C-BBA0E73066BA}" type="presOf" srcId="{E9041FD4-BE18-4BCE-A417-CDD796A542DE}" destId="{2DC0686B-F632-4495-839A-CC5191DBD43A}" srcOrd="1" destOrd="0" presId="urn:microsoft.com/office/officeart/2005/8/layout/process4"/>
    <dgm:cxn modelId="{74D3AB43-A764-46C2-B8AC-8E0180BCB1E3}" srcId="{95CD0542-BED7-4588-8F58-1377212272A2}" destId="{E9041FD4-BE18-4BCE-A417-CDD796A542DE}" srcOrd="3" destOrd="0" parTransId="{E73DE0C4-05AB-4C59-BC4F-9FC041B0BCB7}" sibTransId="{9B6E54D1-F24C-4D31-A7E4-D56CA97E52FA}"/>
    <dgm:cxn modelId="{74701949-52AF-488E-A515-98EF41B992D3}" type="presOf" srcId="{A1136A96-74F4-4FC8-BCF7-0947DE6C05BF}" destId="{63140D88-25AD-4AF6-872B-D902CF7E796E}" srcOrd="0" destOrd="0" presId="urn:microsoft.com/office/officeart/2005/8/layout/process4"/>
    <dgm:cxn modelId="{49961A69-72C6-4549-B75A-63F14CE66D4B}" type="presOf" srcId="{B0D8FE7C-F4C4-4BD7-8FF9-3A89DA7EDC36}" destId="{400E220A-DB46-47F9-B07E-876DCEFA85BF}" srcOrd="0" destOrd="0" presId="urn:microsoft.com/office/officeart/2005/8/layout/process4"/>
    <dgm:cxn modelId="{BF7A8B4A-5381-4DC3-9C32-F197CC6651F5}" srcId="{AA58DE16-1F84-4FB6-B495-DF1F0DF9D231}" destId="{0CF6645F-D154-465D-8051-00287412FC7B}" srcOrd="4" destOrd="0" parTransId="{F8DDD3F4-39F5-4889-95F5-CFEC945BDE9F}" sibTransId="{5C2EFE11-27D0-40BF-B2E7-4797B61992F9}"/>
    <dgm:cxn modelId="{6300A94A-1A7D-4FF4-A54F-19E87E21911D}" type="presOf" srcId="{F69F55E7-E953-4FFB-BCC1-5DEC20F0976A}" destId="{92CC280D-7190-48A6-B574-B141AB752A90}" srcOrd="1" destOrd="0" presId="urn:microsoft.com/office/officeart/2005/8/layout/process4"/>
    <dgm:cxn modelId="{FB51F04D-DDE6-4983-B027-492340317064}" type="presOf" srcId="{4DEADDEC-08F1-4902-80E3-11638A29B101}" destId="{4BC048F0-BABE-4808-82AF-A3C165978565}" srcOrd="0" destOrd="0" presId="urn:microsoft.com/office/officeart/2005/8/layout/process4"/>
    <dgm:cxn modelId="{18F1E54F-221D-4BF0-B806-7093BBFC320B}" srcId="{E9041FD4-BE18-4BCE-A417-CDD796A542DE}" destId="{4DEADDEC-08F1-4902-80E3-11638A29B101}" srcOrd="0" destOrd="0" parTransId="{B66E4EB8-8F60-4DAF-B084-DA960EDA2B79}" sibTransId="{2A53C9A8-B3C6-4F97-BF2A-78207EDCF150}"/>
    <dgm:cxn modelId="{00673F51-FF66-48F8-830B-B223D6C14F1D}" srcId="{A1136A96-74F4-4FC8-BCF7-0947DE6C05BF}" destId="{052525F4-93DB-4919-B641-07F46C0D2D52}" srcOrd="1" destOrd="0" parTransId="{233AB74A-6E90-46B6-AF23-6118C0092706}" sibTransId="{75E2A51D-F90C-498C-BF28-4591367054EF}"/>
    <dgm:cxn modelId="{18F91573-8E51-4EA6-8A7E-091E1FEAF20A}" srcId="{F69F55E7-E953-4FFB-BCC1-5DEC20F0976A}" destId="{1EA82CF5-5351-431E-B629-AC552BB9B71A}" srcOrd="0" destOrd="0" parTransId="{AA8FD63E-6AD6-4A9B-A30B-0D6A4F9BFE8C}" sibTransId="{A8BF9B33-1A35-4F74-8AAD-76162CAB9304}"/>
    <dgm:cxn modelId="{DFDED953-ADA6-4912-95A0-C628DB315B4A}" type="presOf" srcId="{1EA82CF5-5351-431E-B629-AC552BB9B71A}" destId="{7E9D6C69-0D5C-4418-9AD0-E943910F2DC4}" srcOrd="0" destOrd="0" presId="urn:microsoft.com/office/officeart/2005/8/layout/process4"/>
    <dgm:cxn modelId="{E4A93177-F662-45CC-9419-6719EEEEE7FD}" srcId="{AA58DE16-1F84-4FB6-B495-DF1F0DF9D231}" destId="{BCCE9CC6-7566-43C6-A08B-2C38A0B02C56}" srcOrd="2" destOrd="0" parTransId="{676B21E9-6106-4A4F-AD17-31228AC3CB86}" sibTransId="{B695ED71-8309-4EED-82BF-1AEE1520FDFE}"/>
    <dgm:cxn modelId="{39FAF078-29C1-4734-9B30-C096DF9E468A}" type="presOf" srcId="{5B167ABD-0911-4637-8226-3F671AFDF470}" destId="{45CA7B42-49CC-4D59-A187-22B14B1BF506}" srcOrd="0" destOrd="0" presId="urn:microsoft.com/office/officeart/2005/8/layout/process4"/>
    <dgm:cxn modelId="{B622D17C-EA74-46DC-9504-BC5D595A7B97}" srcId="{A1136A96-74F4-4FC8-BCF7-0947DE6C05BF}" destId="{9A93FC72-057C-45FC-BA37-C72EC79C56F5}" srcOrd="0" destOrd="0" parTransId="{BD3FDFC4-F622-42F7-8C25-FF0C1524917E}" sibTransId="{1E074ED6-E503-4F91-BF54-742D7BEFD7A6}"/>
    <dgm:cxn modelId="{3D479483-4BDD-41B0-A254-81D76AC101D4}" type="presOf" srcId="{95CD0542-BED7-4588-8F58-1377212272A2}" destId="{CFEEF7E7-B13B-4D4B-BFC7-6713C2185A39}" srcOrd="0" destOrd="0" presId="urn:microsoft.com/office/officeart/2005/8/layout/process4"/>
    <dgm:cxn modelId="{EE306A94-F533-4A1E-917D-82423A17E6D2}" srcId="{95CD0542-BED7-4588-8F58-1377212272A2}" destId="{AA58DE16-1F84-4FB6-B495-DF1F0DF9D231}" srcOrd="2" destOrd="0" parTransId="{0340FA8E-FB41-425C-92AF-9287BB70B156}" sibTransId="{8A0CB9D1-37EA-44D5-BF2E-BD640762D5F6}"/>
    <dgm:cxn modelId="{FE143C99-4984-4C0C-B790-DE38846FC63E}" srcId="{E9041FD4-BE18-4BCE-A417-CDD796A542DE}" destId="{DE080BA8-D509-4D16-AAFB-9CDC5E3C3816}" srcOrd="1" destOrd="0" parTransId="{0C253D47-1F5F-44A0-AC6D-A82C82E30DD0}" sibTransId="{AB0ACFE4-E6ED-4B1F-978D-0AD2BE71D36D}"/>
    <dgm:cxn modelId="{258D06AF-ADC3-42DD-B160-850343EC41EA}" srcId="{AA58DE16-1F84-4FB6-B495-DF1F0DF9D231}" destId="{B0D8FE7C-F4C4-4BD7-8FF9-3A89DA7EDC36}" srcOrd="0" destOrd="0" parTransId="{42F24FDB-8513-4563-BA9E-869CCFD6AE3C}" sibTransId="{B78E5B56-3D4F-4144-96C0-362214FE807C}"/>
    <dgm:cxn modelId="{C1DE11BC-6584-463B-928D-293CADFADCFE}" type="presOf" srcId="{052525F4-93DB-4919-B641-07F46C0D2D52}" destId="{94DAB306-05C1-4C27-AB57-F34C6028BB5E}" srcOrd="0" destOrd="0" presId="urn:microsoft.com/office/officeart/2005/8/layout/process4"/>
    <dgm:cxn modelId="{95AA77BD-2B9B-40B6-8703-40F872F54123}" type="presOf" srcId="{9A93FC72-057C-45FC-BA37-C72EC79C56F5}" destId="{2BF8DBB7-73DA-472C-B587-6A8A013D0B28}" srcOrd="0" destOrd="0" presId="urn:microsoft.com/office/officeart/2005/8/layout/process4"/>
    <dgm:cxn modelId="{304656BF-D609-44BD-9154-F01B6338B6DB}" type="presOf" srcId="{BCCE9CC6-7566-43C6-A08B-2C38A0B02C56}" destId="{24BA7354-C612-4808-A28A-A18097D3CF48}" srcOrd="0" destOrd="0" presId="urn:microsoft.com/office/officeart/2005/8/layout/process4"/>
    <dgm:cxn modelId="{0E56DEC2-E70E-41ED-938B-B489EA93AC6B}" srcId="{95CD0542-BED7-4588-8F58-1377212272A2}" destId="{891FC180-4FD7-419A-AE17-D3376DB9AF4B}" srcOrd="4" destOrd="0" parTransId="{79EB6536-88D4-453E-B55A-6919664077BF}" sibTransId="{DAF19787-D38A-40C3-B2D2-16BE68FCCD80}"/>
    <dgm:cxn modelId="{E32F15F6-328B-4F4C-869F-966B1E12C09E}" type="presOf" srcId="{AA58DE16-1F84-4FB6-B495-DF1F0DF9D231}" destId="{71F8E45E-388C-4862-B536-403EED59792B}" srcOrd="1" destOrd="0" presId="urn:microsoft.com/office/officeart/2005/8/layout/process4"/>
    <dgm:cxn modelId="{76996AF9-A26B-4680-8186-DCE17C31AF88}" type="presOf" srcId="{F69F55E7-E953-4FFB-BCC1-5DEC20F0976A}" destId="{B40627B8-BC03-47FE-9BB4-DFF7829928BF}" srcOrd="0" destOrd="0" presId="urn:microsoft.com/office/officeart/2005/8/layout/process4"/>
    <dgm:cxn modelId="{2B4EC9FB-5A4E-4907-BE63-1FBCBF437451}" type="presOf" srcId="{DE080BA8-D509-4D16-AAFB-9CDC5E3C3816}" destId="{C3F67270-62CF-4EE3-B439-4A123A86F955}" srcOrd="0" destOrd="0" presId="urn:microsoft.com/office/officeart/2005/8/layout/process4"/>
    <dgm:cxn modelId="{385C4DA7-8206-4D5E-9E36-1C07B24080D2}" type="presParOf" srcId="{CFEEF7E7-B13B-4D4B-BFC7-6713C2185A39}" destId="{4C94276F-B4A8-4712-8EA3-BA030E123256}" srcOrd="0" destOrd="0" presId="urn:microsoft.com/office/officeart/2005/8/layout/process4"/>
    <dgm:cxn modelId="{459E70E1-8838-48F6-8E37-5B0A4B863641}" type="presParOf" srcId="{4C94276F-B4A8-4712-8EA3-BA030E123256}" destId="{358E6292-8437-48AB-89D2-FB2EA542D1EB}" srcOrd="0" destOrd="0" presId="urn:microsoft.com/office/officeart/2005/8/layout/process4"/>
    <dgm:cxn modelId="{E2911F8F-43BE-40BA-9DAA-D8BF59645BF3}" type="presParOf" srcId="{CFEEF7E7-B13B-4D4B-BFC7-6713C2185A39}" destId="{498B0B35-714F-4BE3-AD06-D3AAE3DAA7C4}" srcOrd="1" destOrd="0" presId="urn:microsoft.com/office/officeart/2005/8/layout/process4"/>
    <dgm:cxn modelId="{96FB94DD-DF7E-4834-BB3B-01FC05C301D1}" type="presParOf" srcId="{CFEEF7E7-B13B-4D4B-BFC7-6713C2185A39}" destId="{5BB4059B-592E-4598-A82C-905D5CA58A24}" srcOrd="2" destOrd="0" presId="urn:microsoft.com/office/officeart/2005/8/layout/process4"/>
    <dgm:cxn modelId="{66A6DE14-01D5-41A9-9076-A0CD7EC21E93}" type="presParOf" srcId="{5BB4059B-592E-4598-A82C-905D5CA58A24}" destId="{BC65ACF0-27F3-4B4C-BB64-66AACEA45F8A}" srcOrd="0" destOrd="0" presId="urn:microsoft.com/office/officeart/2005/8/layout/process4"/>
    <dgm:cxn modelId="{A45714DE-0B38-4097-9C2B-5CE06F5EA377}" type="presParOf" srcId="{5BB4059B-592E-4598-A82C-905D5CA58A24}" destId="{2DC0686B-F632-4495-839A-CC5191DBD43A}" srcOrd="1" destOrd="0" presId="urn:microsoft.com/office/officeart/2005/8/layout/process4"/>
    <dgm:cxn modelId="{ADD61B1F-8178-4762-A23A-220B16C03C9D}" type="presParOf" srcId="{5BB4059B-592E-4598-A82C-905D5CA58A24}" destId="{EC958C03-5058-402C-86C0-0F132385B98A}" srcOrd="2" destOrd="0" presId="urn:microsoft.com/office/officeart/2005/8/layout/process4"/>
    <dgm:cxn modelId="{7F58C0C5-200D-4054-9236-FE89D3FA1851}" type="presParOf" srcId="{EC958C03-5058-402C-86C0-0F132385B98A}" destId="{4BC048F0-BABE-4808-82AF-A3C165978565}" srcOrd="0" destOrd="0" presId="urn:microsoft.com/office/officeart/2005/8/layout/process4"/>
    <dgm:cxn modelId="{9928AFA0-2C93-4009-B77D-F6DB0C71D340}" type="presParOf" srcId="{EC958C03-5058-402C-86C0-0F132385B98A}" destId="{C3F67270-62CF-4EE3-B439-4A123A86F955}" srcOrd="1" destOrd="0" presId="urn:microsoft.com/office/officeart/2005/8/layout/process4"/>
    <dgm:cxn modelId="{61DB7947-DE94-429C-A341-E11AA24DFEDD}" type="presParOf" srcId="{CFEEF7E7-B13B-4D4B-BFC7-6713C2185A39}" destId="{712A602E-222F-4355-9F6D-F297F38B536F}" srcOrd="3" destOrd="0" presId="urn:microsoft.com/office/officeart/2005/8/layout/process4"/>
    <dgm:cxn modelId="{4D99A60F-281D-4AF0-AD3E-C34392FA7502}" type="presParOf" srcId="{CFEEF7E7-B13B-4D4B-BFC7-6713C2185A39}" destId="{5912D6EB-D2C3-4D31-958A-8F02E72C5AF3}" srcOrd="4" destOrd="0" presId="urn:microsoft.com/office/officeart/2005/8/layout/process4"/>
    <dgm:cxn modelId="{211F8250-3115-4C87-93BA-63F9F6CA72CF}" type="presParOf" srcId="{5912D6EB-D2C3-4D31-958A-8F02E72C5AF3}" destId="{F50DF89C-7950-4BCA-827F-D88D2178CD02}" srcOrd="0" destOrd="0" presId="urn:microsoft.com/office/officeart/2005/8/layout/process4"/>
    <dgm:cxn modelId="{716124EC-B67E-410F-9A2E-ADCF7B5788B9}" type="presParOf" srcId="{5912D6EB-D2C3-4D31-958A-8F02E72C5AF3}" destId="{71F8E45E-388C-4862-B536-403EED59792B}" srcOrd="1" destOrd="0" presId="urn:microsoft.com/office/officeart/2005/8/layout/process4"/>
    <dgm:cxn modelId="{00FE1107-B4D1-4AA8-84BB-56C389BDE832}" type="presParOf" srcId="{5912D6EB-D2C3-4D31-958A-8F02E72C5AF3}" destId="{BEA62653-2622-445B-8FEF-21CAB1E613A2}" srcOrd="2" destOrd="0" presId="urn:microsoft.com/office/officeart/2005/8/layout/process4"/>
    <dgm:cxn modelId="{E40BB289-9D00-4EF5-ACC9-0BF81EBB227A}" type="presParOf" srcId="{BEA62653-2622-445B-8FEF-21CAB1E613A2}" destId="{400E220A-DB46-47F9-B07E-876DCEFA85BF}" srcOrd="0" destOrd="0" presId="urn:microsoft.com/office/officeart/2005/8/layout/process4"/>
    <dgm:cxn modelId="{7CCF878C-B3F6-4FE5-B1F6-78E4FE61A482}" type="presParOf" srcId="{BEA62653-2622-445B-8FEF-21CAB1E613A2}" destId="{23C3F789-735E-4C6A-B2FD-5EC0B060068B}" srcOrd="1" destOrd="0" presId="urn:microsoft.com/office/officeart/2005/8/layout/process4"/>
    <dgm:cxn modelId="{03F985AD-C1F1-41FF-AB35-535ED008A71E}" type="presParOf" srcId="{BEA62653-2622-445B-8FEF-21CAB1E613A2}" destId="{24BA7354-C612-4808-A28A-A18097D3CF48}" srcOrd="2" destOrd="0" presId="urn:microsoft.com/office/officeart/2005/8/layout/process4"/>
    <dgm:cxn modelId="{A8BE348E-8F13-4555-A03D-41E8B4784D2F}" type="presParOf" srcId="{BEA62653-2622-445B-8FEF-21CAB1E613A2}" destId="{45CA7B42-49CC-4D59-A187-22B14B1BF506}" srcOrd="3" destOrd="0" presId="urn:microsoft.com/office/officeart/2005/8/layout/process4"/>
    <dgm:cxn modelId="{91CE182E-6FBB-4F82-9CD3-C3F88F004462}" type="presParOf" srcId="{BEA62653-2622-445B-8FEF-21CAB1E613A2}" destId="{D225139E-48CC-44FD-9C66-8F4283EFEFFE}" srcOrd="4" destOrd="0" presId="urn:microsoft.com/office/officeart/2005/8/layout/process4"/>
    <dgm:cxn modelId="{7DB4D205-0527-4745-8183-FB682F63D242}" type="presParOf" srcId="{CFEEF7E7-B13B-4D4B-BFC7-6713C2185A39}" destId="{22411C17-EEAB-42CC-9F97-2BB7513CC306}" srcOrd="5" destOrd="0" presId="urn:microsoft.com/office/officeart/2005/8/layout/process4"/>
    <dgm:cxn modelId="{E28B16AE-9EA2-4A6E-9475-9EA896D457F9}" type="presParOf" srcId="{CFEEF7E7-B13B-4D4B-BFC7-6713C2185A39}" destId="{EEC5465E-88C6-4D98-9162-D18DDA565BBD}" srcOrd="6" destOrd="0" presId="urn:microsoft.com/office/officeart/2005/8/layout/process4"/>
    <dgm:cxn modelId="{F4BC8B46-3A0C-4E96-8C15-E886EF968BCB}" type="presParOf" srcId="{EEC5465E-88C6-4D98-9162-D18DDA565BBD}" destId="{63140D88-25AD-4AF6-872B-D902CF7E796E}" srcOrd="0" destOrd="0" presId="urn:microsoft.com/office/officeart/2005/8/layout/process4"/>
    <dgm:cxn modelId="{FE6AC220-B287-42AB-B965-EA28C2F82C50}" type="presParOf" srcId="{EEC5465E-88C6-4D98-9162-D18DDA565BBD}" destId="{3336AFC6-1E03-4E90-9BF7-2B999BEAEE39}" srcOrd="1" destOrd="0" presId="urn:microsoft.com/office/officeart/2005/8/layout/process4"/>
    <dgm:cxn modelId="{5CDD18FB-0E41-430B-BD90-04E4C6CF93BD}" type="presParOf" srcId="{EEC5465E-88C6-4D98-9162-D18DDA565BBD}" destId="{3F2A1138-B369-4200-AFF0-07B93B777F15}" srcOrd="2" destOrd="0" presId="urn:microsoft.com/office/officeart/2005/8/layout/process4"/>
    <dgm:cxn modelId="{81C182F5-7444-48A4-9EA5-5FBE7BDFD0AE}" type="presParOf" srcId="{3F2A1138-B369-4200-AFF0-07B93B777F15}" destId="{2BF8DBB7-73DA-472C-B587-6A8A013D0B28}" srcOrd="0" destOrd="0" presId="urn:microsoft.com/office/officeart/2005/8/layout/process4"/>
    <dgm:cxn modelId="{EC78FDE4-BCED-4E99-A7AE-AD6CB1ADDF3F}" type="presParOf" srcId="{3F2A1138-B369-4200-AFF0-07B93B777F15}" destId="{94DAB306-05C1-4C27-AB57-F34C6028BB5E}" srcOrd="1" destOrd="0" presId="urn:microsoft.com/office/officeart/2005/8/layout/process4"/>
    <dgm:cxn modelId="{929DDA5D-989C-4FED-8474-D97E0F5EF5E6}" type="presParOf" srcId="{CFEEF7E7-B13B-4D4B-BFC7-6713C2185A39}" destId="{7BA92340-425D-4D2E-9350-12385A45E8BE}" srcOrd="7" destOrd="0" presId="urn:microsoft.com/office/officeart/2005/8/layout/process4"/>
    <dgm:cxn modelId="{2D13A438-33D5-4ACC-8375-6861F9E6C772}" type="presParOf" srcId="{CFEEF7E7-B13B-4D4B-BFC7-6713C2185A39}" destId="{CD7B013F-2A30-44C5-8C63-9C8E4CFA466D}" srcOrd="8" destOrd="0" presId="urn:microsoft.com/office/officeart/2005/8/layout/process4"/>
    <dgm:cxn modelId="{57137FBF-1657-4E1E-AF93-24565C71447B}" type="presParOf" srcId="{CD7B013F-2A30-44C5-8C63-9C8E4CFA466D}" destId="{B40627B8-BC03-47FE-9BB4-DFF7829928BF}" srcOrd="0" destOrd="0" presId="urn:microsoft.com/office/officeart/2005/8/layout/process4"/>
    <dgm:cxn modelId="{392C8E07-A32A-4D28-99A9-C99E43958393}" type="presParOf" srcId="{CD7B013F-2A30-44C5-8C63-9C8E4CFA466D}" destId="{92CC280D-7190-48A6-B574-B141AB752A90}" srcOrd="1" destOrd="0" presId="urn:microsoft.com/office/officeart/2005/8/layout/process4"/>
    <dgm:cxn modelId="{10A369EB-138E-44FD-A6A1-8CF42BE8B784}" type="presParOf" srcId="{CD7B013F-2A30-44C5-8C63-9C8E4CFA466D}" destId="{1C8B84E7-6108-4967-9F5E-0BC1BEDC7ADC}" srcOrd="2" destOrd="0" presId="urn:microsoft.com/office/officeart/2005/8/layout/process4"/>
    <dgm:cxn modelId="{2A595471-49F2-4155-9A52-B13D2274E20A}" type="presParOf" srcId="{1C8B84E7-6108-4967-9F5E-0BC1BEDC7ADC}" destId="{7E9D6C69-0D5C-4418-9AD0-E943910F2DC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0B0A95-3DA0-49CD-A39C-6E06E7413442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370BC391-BBBA-4003-B3C8-5E0BA3BF233F}">
      <dgm:prSet/>
      <dgm:spPr/>
      <dgm:t>
        <a:bodyPr/>
        <a:lstStyle/>
        <a:p>
          <a:r>
            <a:rPr lang="en-US" b="0" i="0"/>
            <a:t>ICU patients are often hemodynamically tenuous, so they may respond poorly to the usual AF therapies (e.g., diltiazem).</a:t>
          </a:r>
          <a:endParaRPr lang="en-US"/>
        </a:p>
      </dgm:t>
    </dgm:pt>
    <dgm:pt modelId="{5C1F94A9-4999-4107-A5E0-F02C7ADEF634}" type="parTrans" cxnId="{6C7A14D6-979E-449D-BD97-337F2B9718E0}">
      <dgm:prSet/>
      <dgm:spPr/>
      <dgm:t>
        <a:bodyPr/>
        <a:lstStyle/>
        <a:p>
          <a:endParaRPr lang="en-US"/>
        </a:p>
      </dgm:t>
    </dgm:pt>
    <dgm:pt modelId="{C92F8A23-56B2-4E38-898D-D23C53B967E9}" type="sibTrans" cxnId="{6C7A14D6-979E-449D-BD97-337F2B9718E0}">
      <dgm:prSet/>
      <dgm:spPr/>
      <dgm:t>
        <a:bodyPr/>
        <a:lstStyle/>
        <a:p>
          <a:endParaRPr lang="en-US"/>
        </a:p>
      </dgm:t>
    </dgm:pt>
    <dgm:pt modelId="{DF51FF09-5D51-47DD-93E9-5EAAF85DBE82}">
      <dgm:prSet/>
      <dgm:spPr/>
      <dgm:t>
        <a:bodyPr/>
        <a:lstStyle/>
        <a:p>
          <a:r>
            <a:rPr lang="en-US" b="0" i="0" dirty="0"/>
            <a:t>DC cardioversion alone has a </a:t>
          </a:r>
          <a:r>
            <a:rPr lang="en-US" b="0" i="1" dirty="0"/>
            <a:t>low</a:t>
          </a:r>
          <a:r>
            <a:rPr lang="en-US" b="0" i="0" dirty="0"/>
            <a:t> success rate among critically ill patients (70-80% of patients will usually revert back into AF).</a:t>
          </a:r>
          <a:endParaRPr lang="en-US" dirty="0"/>
        </a:p>
      </dgm:t>
    </dgm:pt>
    <dgm:pt modelId="{B3CE8F96-6DD7-4EE3-B19D-E4DFAE10E2B4}" type="parTrans" cxnId="{721AD09F-9079-4CAC-9A07-316964725623}">
      <dgm:prSet/>
      <dgm:spPr/>
      <dgm:t>
        <a:bodyPr/>
        <a:lstStyle/>
        <a:p>
          <a:endParaRPr lang="en-US"/>
        </a:p>
      </dgm:t>
    </dgm:pt>
    <dgm:pt modelId="{B67D5986-F7D2-4371-B938-D4814CFA5E50}" type="sibTrans" cxnId="{721AD09F-9079-4CAC-9A07-316964725623}">
      <dgm:prSet/>
      <dgm:spPr/>
      <dgm:t>
        <a:bodyPr/>
        <a:lstStyle/>
        <a:p>
          <a:endParaRPr lang="en-US"/>
        </a:p>
      </dgm:t>
    </dgm:pt>
    <dgm:pt modelId="{EC747445-5331-46B2-951E-6B40BF4EA527}">
      <dgm:prSet/>
      <dgm:spPr/>
      <dgm:t>
        <a:bodyPr/>
        <a:lstStyle/>
        <a:p>
          <a:r>
            <a:rPr lang="en-US" b="0" i="0"/>
            <a:t>The optimal heart rate for critically ill patients is unknown, but some patients may benefit from a mild compensatory tachycardia. Immediately pushing the heart rate down to a “normal” range (e.g., &lt;100) can be dangerous</a:t>
          </a:r>
          <a:endParaRPr lang="en-US"/>
        </a:p>
      </dgm:t>
    </dgm:pt>
    <dgm:pt modelId="{C705E2C8-EE31-48DC-89EC-A980C6C4ED7B}" type="parTrans" cxnId="{D82C5996-E2F1-4374-93E7-7CC5478801BA}">
      <dgm:prSet/>
      <dgm:spPr/>
      <dgm:t>
        <a:bodyPr/>
        <a:lstStyle/>
        <a:p>
          <a:endParaRPr lang="en-US"/>
        </a:p>
      </dgm:t>
    </dgm:pt>
    <dgm:pt modelId="{5D9842AF-8A4F-4DC5-BF3E-BBBB53F4D6A3}" type="sibTrans" cxnId="{D82C5996-E2F1-4374-93E7-7CC5478801BA}">
      <dgm:prSet/>
      <dgm:spPr/>
      <dgm:t>
        <a:bodyPr/>
        <a:lstStyle/>
        <a:p>
          <a:endParaRPr lang="en-US"/>
        </a:p>
      </dgm:t>
    </dgm:pt>
    <dgm:pt modelId="{5474434A-BCC2-4398-9967-5BBF9AC220A4}" type="pres">
      <dgm:prSet presAssocID="{2D0B0A95-3DA0-49CD-A39C-6E06E7413442}" presName="linear" presStyleCnt="0">
        <dgm:presLayoutVars>
          <dgm:animLvl val="lvl"/>
          <dgm:resizeHandles val="exact"/>
        </dgm:presLayoutVars>
      </dgm:prSet>
      <dgm:spPr/>
    </dgm:pt>
    <dgm:pt modelId="{57272158-F996-47B8-BD1C-F88A8EF53F7F}" type="pres">
      <dgm:prSet presAssocID="{370BC391-BBBA-4003-B3C8-5E0BA3BF233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E615EC2-BE4D-46D4-8730-123A00DB06C3}" type="pres">
      <dgm:prSet presAssocID="{C92F8A23-56B2-4E38-898D-D23C53B967E9}" presName="spacer" presStyleCnt="0"/>
      <dgm:spPr/>
    </dgm:pt>
    <dgm:pt modelId="{657D65D7-8BF2-4D14-93A5-641C10FA367F}" type="pres">
      <dgm:prSet presAssocID="{DF51FF09-5D51-47DD-93E9-5EAAF85DBE8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549BE2B-CBFF-4ED5-B769-53AFC29BC383}" type="pres">
      <dgm:prSet presAssocID="{B67D5986-F7D2-4371-B938-D4814CFA5E50}" presName="spacer" presStyleCnt="0"/>
      <dgm:spPr/>
    </dgm:pt>
    <dgm:pt modelId="{8F9F3B16-A3C2-43C8-93D2-ED90D69425A2}" type="pres">
      <dgm:prSet presAssocID="{EC747445-5331-46B2-951E-6B40BF4EA52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16B4D3A-4A10-4C9E-BE1F-64E6DDB36FDD}" type="presOf" srcId="{EC747445-5331-46B2-951E-6B40BF4EA527}" destId="{8F9F3B16-A3C2-43C8-93D2-ED90D69425A2}" srcOrd="0" destOrd="0" presId="urn:microsoft.com/office/officeart/2005/8/layout/vList2"/>
    <dgm:cxn modelId="{FF519675-F74B-418F-B4DB-61DC4AB3C6E4}" type="presOf" srcId="{370BC391-BBBA-4003-B3C8-5E0BA3BF233F}" destId="{57272158-F996-47B8-BD1C-F88A8EF53F7F}" srcOrd="0" destOrd="0" presId="urn:microsoft.com/office/officeart/2005/8/layout/vList2"/>
    <dgm:cxn modelId="{1DDFDE5A-22E1-45C4-915E-F5CECD000899}" type="presOf" srcId="{2D0B0A95-3DA0-49CD-A39C-6E06E7413442}" destId="{5474434A-BCC2-4398-9967-5BBF9AC220A4}" srcOrd="0" destOrd="0" presId="urn:microsoft.com/office/officeart/2005/8/layout/vList2"/>
    <dgm:cxn modelId="{D82C5996-E2F1-4374-93E7-7CC5478801BA}" srcId="{2D0B0A95-3DA0-49CD-A39C-6E06E7413442}" destId="{EC747445-5331-46B2-951E-6B40BF4EA527}" srcOrd="2" destOrd="0" parTransId="{C705E2C8-EE31-48DC-89EC-A980C6C4ED7B}" sibTransId="{5D9842AF-8A4F-4DC5-BF3E-BBBB53F4D6A3}"/>
    <dgm:cxn modelId="{721AD09F-9079-4CAC-9A07-316964725623}" srcId="{2D0B0A95-3DA0-49CD-A39C-6E06E7413442}" destId="{DF51FF09-5D51-47DD-93E9-5EAAF85DBE82}" srcOrd="1" destOrd="0" parTransId="{B3CE8F96-6DD7-4EE3-B19D-E4DFAE10E2B4}" sibTransId="{B67D5986-F7D2-4371-B938-D4814CFA5E50}"/>
    <dgm:cxn modelId="{31B19BD1-C0AB-452B-AB90-0E79950476A3}" type="presOf" srcId="{DF51FF09-5D51-47DD-93E9-5EAAF85DBE82}" destId="{657D65D7-8BF2-4D14-93A5-641C10FA367F}" srcOrd="0" destOrd="0" presId="urn:microsoft.com/office/officeart/2005/8/layout/vList2"/>
    <dgm:cxn modelId="{6C7A14D6-979E-449D-BD97-337F2B9718E0}" srcId="{2D0B0A95-3DA0-49CD-A39C-6E06E7413442}" destId="{370BC391-BBBA-4003-B3C8-5E0BA3BF233F}" srcOrd="0" destOrd="0" parTransId="{5C1F94A9-4999-4107-A5E0-F02C7ADEF634}" sibTransId="{C92F8A23-56B2-4E38-898D-D23C53B967E9}"/>
    <dgm:cxn modelId="{718BB83C-8AE2-4B34-BD08-70066684692A}" type="presParOf" srcId="{5474434A-BCC2-4398-9967-5BBF9AC220A4}" destId="{57272158-F996-47B8-BD1C-F88A8EF53F7F}" srcOrd="0" destOrd="0" presId="urn:microsoft.com/office/officeart/2005/8/layout/vList2"/>
    <dgm:cxn modelId="{F8CA322C-8545-4720-85E4-F27E92D8CD9D}" type="presParOf" srcId="{5474434A-BCC2-4398-9967-5BBF9AC220A4}" destId="{8E615EC2-BE4D-46D4-8730-123A00DB06C3}" srcOrd="1" destOrd="0" presId="urn:microsoft.com/office/officeart/2005/8/layout/vList2"/>
    <dgm:cxn modelId="{6304E580-7369-4E05-9A99-D2A254FA15E8}" type="presParOf" srcId="{5474434A-BCC2-4398-9967-5BBF9AC220A4}" destId="{657D65D7-8BF2-4D14-93A5-641C10FA367F}" srcOrd="2" destOrd="0" presId="urn:microsoft.com/office/officeart/2005/8/layout/vList2"/>
    <dgm:cxn modelId="{7CFF1A21-5A30-4D33-A9AD-0DBD03C1B906}" type="presParOf" srcId="{5474434A-BCC2-4398-9967-5BBF9AC220A4}" destId="{B549BE2B-CBFF-4ED5-B769-53AFC29BC383}" srcOrd="3" destOrd="0" presId="urn:microsoft.com/office/officeart/2005/8/layout/vList2"/>
    <dgm:cxn modelId="{979A4021-26BF-4341-B156-840C695E7850}" type="presParOf" srcId="{5474434A-BCC2-4398-9967-5BBF9AC220A4}" destId="{8F9F3B16-A3C2-43C8-93D2-ED90D69425A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000591-4B1B-419E-9AE7-926CF6BE1797}" type="doc">
      <dgm:prSet loTypeId="urn:microsoft.com/office/officeart/2005/8/layout/hierarchy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21317BB-83AE-4C74-AC68-B2E35E8B2194}">
      <dgm:prSet/>
      <dgm:spPr/>
      <dgm:t>
        <a:bodyPr/>
        <a:lstStyle/>
        <a:p>
          <a:r>
            <a:rPr lang="en-US" dirty="0"/>
            <a:t>No regularity.</a:t>
          </a:r>
        </a:p>
      </dgm:t>
    </dgm:pt>
    <dgm:pt modelId="{D78519AE-2E52-46BC-907F-686E4FE9EB90}" type="parTrans" cxnId="{9E3576A3-EAED-4E96-802D-08E3343FB0ED}">
      <dgm:prSet/>
      <dgm:spPr/>
      <dgm:t>
        <a:bodyPr/>
        <a:lstStyle/>
        <a:p>
          <a:endParaRPr lang="en-US"/>
        </a:p>
      </dgm:t>
    </dgm:pt>
    <dgm:pt modelId="{00ACDD31-0462-4C03-81C9-91043636120F}" type="sibTrans" cxnId="{9E3576A3-EAED-4E96-802D-08E3343FB0ED}">
      <dgm:prSet/>
      <dgm:spPr/>
      <dgm:t>
        <a:bodyPr/>
        <a:lstStyle/>
        <a:p>
          <a:endParaRPr lang="en-US"/>
        </a:p>
      </dgm:t>
    </dgm:pt>
    <dgm:pt modelId="{61A2C286-C7AC-48D8-949A-D62FB2C03CA5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At very high rates, the heart rate may appear to be regular “pseudo-regularization”</a:t>
          </a:r>
        </a:p>
      </dgm:t>
    </dgm:pt>
    <dgm:pt modelId="{FEE80210-AB41-44C5-8B38-5C7515B986B2}" type="parTrans" cxnId="{C61DB45A-742B-49E3-9742-4D81C1188B8E}">
      <dgm:prSet/>
      <dgm:spPr/>
      <dgm:t>
        <a:bodyPr/>
        <a:lstStyle/>
        <a:p>
          <a:endParaRPr lang="en-US"/>
        </a:p>
      </dgm:t>
    </dgm:pt>
    <dgm:pt modelId="{CBD21332-E4AE-4048-810D-F21FFEE17957}" type="sibTrans" cxnId="{C61DB45A-742B-49E3-9742-4D81C1188B8E}">
      <dgm:prSet/>
      <dgm:spPr/>
      <dgm:t>
        <a:bodyPr/>
        <a:lstStyle/>
        <a:p>
          <a:endParaRPr lang="en-US"/>
        </a:p>
      </dgm:t>
    </dgm:pt>
    <dgm:pt modelId="{3EC8DCCF-1898-499B-B97E-CD44C605B471}">
      <dgm:prSet/>
      <dgm:spPr/>
      <dgm:t>
        <a:bodyPr/>
        <a:lstStyle/>
        <a:p>
          <a:r>
            <a:rPr lang="en-US" dirty="0"/>
            <a:t>Fibrillation waves and no P waves.</a:t>
          </a:r>
        </a:p>
      </dgm:t>
    </dgm:pt>
    <dgm:pt modelId="{D5CF9167-173C-45F9-99D3-276194904E75}" type="parTrans" cxnId="{58904557-B5F0-42ED-9914-54CDE29ED467}">
      <dgm:prSet/>
      <dgm:spPr/>
      <dgm:t>
        <a:bodyPr/>
        <a:lstStyle/>
        <a:p>
          <a:endParaRPr lang="en-US"/>
        </a:p>
      </dgm:t>
    </dgm:pt>
    <dgm:pt modelId="{35C480DA-12BF-45B1-B449-91C900B85911}" type="sibTrans" cxnId="{58904557-B5F0-42ED-9914-54CDE29ED467}">
      <dgm:prSet/>
      <dgm:spPr/>
      <dgm:t>
        <a:bodyPr/>
        <a:lstStyle/>
        <a:p>
          <a:endParaRPr lang="en-US"/>
        </a:p>
      </dgm:t>
    </dgm:pt>
    <dgm:pt modelId="{B5F3D1AA-A7DA-45A5-A248-B2239770CB3F}">
      <dgm:prSet/>
      <dgm:spPr/>
      <dgm:t>
        <a:bodyPr/>
        <a:lstStyle/>
        <a:p>
          <a:r>
            <a:rPr lang="en-US" dirty="0"/>
            <a:t>Best seen in the inferior and right-sided precordial leads.</a:t>
          </a:r>
        </a:p>
      </dgm:t>
    </dgm:pt>
    <dgm:pt modelId="{7A3E14DA-D1E0-491C-B4B4-FCC43D7EB88E}" type="parTrans" cxnId="{950C1C88-E7ED-40AA-A4BB-FE5B1F45AC4B}">
      <dgm:prSet/>
      <dgm:spPr/>
      <dgm:t>
        <a:bodyPr/>
        <a:lstStyle/>
        <a:p>
          <a:endParaRPr lang="en-US"/>
        </a:p>
      </dgm:t>
    </dgm:pt>
    <dgm:pt modelId="{32BA1196-94C9-4648-8CFE-9C0F381F5CE0}" type="sibTrans" cxnId="{950C1C88-E7ED-40AA-A4BB-FE5B1F45AC4B}">
      <dgm:prSet/>
      <dgm:spPr/>
      <dgm:t>
        <a:bodyPr/>
        <a:lstStyle/>
        <a:p>
          <a:endParaRPr lang="en-US"/>
        </a:p>
      </dgm:t>
    </dgm:pt>
    <dgm:pt modelId="{1E55B8B7-B500-474F-8FC8-4F273028C00B}">
      <dgm:prSet/>
      <dgm:spPr/>
      <dgm:t>
        <a:bodyPr/>
        <a:lstStyle/>
        <a:p>
          <a:r>
            <a:rPr lang="en-US" dirty="0"/>
            <a:t>May be small and difficult to distinguish from artifact.</a:t>
          </a:r>
        </a:p>
      </dgm:t>
    </dgm:pt>
    <dgm:pt modelId="{C134C637-11AC-4E19-A77B-32C99DCD173C}" type="parTrans" cxnId="{3B334CAB-5822-43C4-863C-73B5C6671B22}">
      <dgm:prSet/>
      <dgm:spPr/>
      <dgm:t>
        <a:bodyPr/>
        <a:lstStyle/>
        <a:p>
          <a:endParaRPr lang="en-US"/>
        </a:p>
      </dgm:t>
    </dgm:pt>
    <dgm:pt modelId="{FB74CE54-920B-453C-A7FE-20147C3064D6}" type="sibTrans" cxnId="{3B334CAB-5822-43C4-863C-73B5C6671B22}">
      <dgm:prSet/>
      <dgm:spPr/>
      <dgm:t>
        <a:bodyPr/>
        <a:lstStyle/>
        <a:p>
          <a:endParaRPr lang="en-US"/>
        </a:p>
      </dgm:t>
    </dgm:pt>
    <dgm:pt modelId="{42C287FC-6D16-4B4E-9739-016CDC0B2E3E}">
      <dgm:prSet/>
      <dgm:spPr/>
      <dgm:t>
        <a:bodyPr/>
        <a:lstStyle/>
        <a:p>
          <a:r>
            <a:rPr lang="en-US" dirty="0"/>
            <a:t>Consider obtaining a Lewis Lead EKG. </a:t>
          </a:r>
        </a:p>
      </dgm:t>
    </dgm:pt>
    <dgm:pt modelId="{947DBB36-2C6A-4213-B84B-4317515E70D2}" type="parTrans" cxnId="{993F19D6-5CB3-41C9-A4DF-55260B2D0FF4}">
      <dgm:prSet/>
      <dgm:spPr/>
      <dgm:t>
        <a:bodyPr/>
        <a:lstStyle/>
        <a:p>
          <a:endParaRPr lang="en-US"/>
        </a:p>
      </dgm:t>
    </dgm:pt>
    <dgm:pt modelId="{AA13368B-15B6-42CC-9EC3-17D2ADCE5BB9}" type="sibTrans" cxnId="{993F19D6-5CB3-41C9-A4DF-55260B2D0FF4}">
      <dgm:prSet/>
      <dgm:spPr/>
      <dgm:t>
        <a:bodyPr/>
        <a:lstStyle/>
        <a:p>
          <a:endParaRPr lang="en-US"/>
        </a:p>
      </dgm:t>
    </dgm:pt>
    <dgm:pt modelId="{B28527C8-BDB2-43DD-86E7-C8D75D66B6FC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Exception: if AF is combined with heart block, then the ventricular response may be regular.</a:t>
          </a:r>
        </a:p>
      </dgm:t>
    </dgm:pt>
    <dgm:pt modelId="{04AD7746-6687-4B0D-8977-1901A843E08A}" type="parTrans" cxnId="{C372978C-9C82-4E82-BB46-5AEE8B124136}">
      <dgm:prSet/>
      <dgm:spPr/>
      <dgm:t>
        <a:bodyPr/>
        <a:lstStyle/>
        <a:p>
          <a:endParaRPr lang="en-US"/>
        </a:p>
      </dgm:t>
    </dgm:pt>
    <dgm:pt modelId="{E7CC4E2F-E989-47EE-81BB-DFAB89A0E281}" type="sibTrans" cxnId="{C372978C-9C82-4E82-BB46-5AEE8B124136}">
      <dgm:prSet/>
      <dgm:spPr/>
      <dgm:t>
        <a:bodyPr/>
        <a:lstStyle/>
        <a:p>
          <a:endParaRPr lang="en-US"/>
        </a:p>
      </dgm:t>
    </dgm:pt>
    <dgm:pt modelId="{64A491E3-14EF-4BA0-B793-5F418E75B764}">
      <dgm:prSet/>
      <dgm:spPr/>
      <dgm:t>
        <a:bodyPr/>
        <a:lstStyle/>
        <a:p>
          <a:r>
            <a:rPr lang="en-US" dirty="0"/>
            <a:t>Compare to P wave morphology in prior EKGs </a:t>
          </a:r>
        </a:p>
      </dgm:t>
    </dgm:pt>
    <dgm:pt modelId="{D1589D65-A3AC-44A4-88A5-9D60D2D64E4D}" type="parTrans" cxnId="{3FB58641-3EF2-4475-A76E-54E2AFDC50A3}">
      <dgm:prSet/>
      <dgm:spPr/>
      <dgm:t>
        <a:bodyPr/>
        <a:lstStyle/>
        <a:p>
          <a:endParaRPr lang="en-US"/>
        </a:p>
      </dgm:t>
    </dgm:pt>
    <dgm:pt modelId="{35106D16-A4AD-48E6-BB54-220A6F4A041C}" type="sibTrans" cxnId="{3FB58641-3EF2-4475-A76E-54E2AFDC50A3}">
      <dgm:prSet/>
      <dgm:spPr/>
      <dgm:t>
        <a:bodyPr/>
        <a:lstStyle/>
        <a:p>
          <a:endParaRPr lang="en-US"/>
        </a:p>
      </dgm:t>
    </dgm:pt>
    <dgm:pt modelId="{63309A79-3071-40F5-848B-EE6A61C80CE9}" type="pres">
      <dgm:prSet presAssocID="{F1000591-4B1B-419E-9AE7-926CF6BE179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2E852A6-6E56-4D9B-80BC-D650923F9AA9}" type="pres">
      <dgm:prSet presAssocID="{721317BB-83AE-4C74-AC68-B2E35E8B2194}" presName="vertOne" presStyleCnt="0"/>
      <dgm:spPr/>
    </dgm:pt>
    <dgm:pt modelId="{6279681F-1C54-470F-85B3-6377F1B54733}" type="pres">
      <dgm:prSet presAssocID="{721317BB-83AE-4C74-AC68-B2E35E8B2194}" presName="txOne" presStyleLbl="node0" presStyleIdx="0" presStyleCnt="3">
        <dgm:presLayoutVars>
          <dgm:chPref val="3"/>
        </dgm:presLayoutVars>
      </dgm:prSet>
      <dgm:spPr/>
    </dgm:pt>
    <dgm:pt modelId="{7EC2FF84-2140-4B25-B6EA-6B88AD8A0326}" type="pres">
      <dgm:prSet presAssocID="{721317BB-83AE-4C74-AC68-B2E35E8B2194}" presName="parTransOne" presStyleCnt="0"/>
      <dgm:spPr/>
    </dgm:pt>
    <dgm:pt modelId="{FF524586-B883-48F1-B678-4851936B983D}" type="pres">
      <dgm:prSet presAssocID="{721317BB-83AE-4C74-AC68-B2E35E8B2194}" presName="horzOne" presStyleCnt="0"/>
      <dgm:spPr/>
    </dgm:pt>
    <dgm:pt modelId="{FA861CDA-E805-41B2-A1C1-2F3ADA6479C7}" type="pres">
      <dgm:prSet presAssocID="{61A2C286-C7AC-48D8-949A-D62FB2C03CA5}" presName="vertTwo" presStyleCnt="0"/>
      <dgm:spPr/>
    </dgm:pt>
    <dgm:pt modelId="{7A137857-872E-4E1E-AF80-6AC62B5DC4FF}" type="pres">
      <dgm:prSet presAssocID="{61A2C286-C7AC-48D8-949A-D62FB2C03CA5}" presName="txTwo" presStyleLbl="node2" presStyleIdx="0" presStyleCnt="5">
        <dgm:presLayoutVars>
          <dgm:chPref val="3"/>
        </dgm:presLayoutVars>
      </dgm:prSet>
      <dgm:spPr/>
    </dgm:pt>
    <dgm:pt modelId="{AE3E7E45-AE05-4C7F-97A5-06FE5F6E1B1B}" type="pres">
      <dgm:prSet presAssocID="{61A2C286-C7AC-48D8-949A-D62FB2C03CA5}" presName="horzTwo" presStyleCnt="0"/>
      <dgm:spPr/>
    </dgm:pt>
    <dgm:pt modelId="{EDDA6BB1-50CE-4BB0-817C-750CA7D85BAD}" type="pres">
      <dgm:prSet presAssocID="{00ACDD31-0462-4C03-81C9-91043636120F}" presName="sibSpaceOne" presStyleCnt="0"/>
      <dgm:spPr/>
    </dgm:pt>
    <dgm:pt modelId="{59AD155A-4AE6-469A-9CA1-66151E06FD5F}" type="pres">
      <dgm:prSet presAssocID="{3EC8DCCF-1898-499B-B97E-CD44C605B471}" presName="vertOne" presStyleCnt="0"/>
      <dgm:spPr/>
    </dgm:pt>
    <dgm:pt modelId="{80633D54-B659-4845-BF76-BC0AE622D448}" type="pres">
      <dgm:prSet presAssocID="{3EC8DCCF-1898-499B-B97E-CD44C605B471}" presName="txOne" presStyleLbl="node0" presStyleIdx="1" presStyleCnt="3">
        <dgm:presLayoutVars>
          <dgm:chPref val="3"/>
        </dgm:presLayoutVars>
      </dgm:prSet>
      <dgm:spPr/>
    </dgm:pt>
    <dgm:pt modelId="{7B1B68BE-07EB-4251-8DDA-F66C108C5085}" type="pres">
      <dgm:prSet presAssocID="{3EC8DCCF-1898-499B-B97E-CD44C605B471}" presName="parTransOne" presStyleCnt="0"/>
      <dgm:spPr/>
    </dgm:pt>
    <dgm:pt modelId="{13CB790F-124E-46AA-8C3D-F5261E0576B8}" type="pres">
      <dgm:prSet presAssocID="{3EC8DCCF-1898-499B-B97E-CD44C605B471}" presName="horzOne" presStyleCnt="0"/>
      <dgm:spPr/>
    </dgm:pt>
    <dgm:pt modelId="{39BFE8DA-CA3A-4AC1-9E0D-C2D92DFB56B5}" type="pres">
      <dgm:prSet presAssocID="{B5F3D1AA-A7DA-45A5-A248-B2239770CB3F}" presName="vertTwo" presStyleCnt="0"/>
      <dgm:spPr/>
    </dgm:pt>
    <dgm:pt modelId="{0DF2240C-C0B3-48A3-8973-C7D4482D24A7}" type="pres">
      <dgm:prSet presAssocID="{B5F3D1AA-A7DA-45A5-A248-B2239770CB3F}" presName="txTwo" presStyleLbl="node2" presStyleIdx="1" presStyleCnt="5">
        <dgm:presLayoutVars>
          <dgm:chPref val="3"/>
        </dgm:presLayoutVars>
      </dgm:prSet>
      <dgm:spPr/>
    </dgm:pt>
    <dgm:pt modelId="{018D10D7-EA4C-470E-9346-EACD98F8777B}" type="pres">
      <dgm:prSet presAssocID="{B5F3D1AA-A7DA-45A5-A248-B2239770CB3F}" presName="horzTwo" presStyleCnt="0"/>
      <dgm:spPr/>
    </dgm:pt>
    <dgm:pt modelId="{B8782D86-CFA2-443D-96CF-8AF60AF89AB3}" type="pres">
      <dgm:prSet presAssocID="{32BA1196-94C9-4648-8CFE-9C0F381F5CE0}" presName="sibSpaceTwo" presStyleCnt="0"/>
      <dgm:spPr/>
    </dgm:pt>
    <dgm:pt modelId="{636E979C-E3CD-4CC7-BEA7-FD6FC753423B}" type="pres">
      <dgm:prSet presAssocID="{1E55B8B7-B500-474F-8FC8-4F273028C00B}" presName="vertTwo" presStyleCnt="0"/>
      <dgm:spPr/>
    </dgm:pt>
    <dgm:pt modelId="{0C91A4C4-5496-4FBE-A58D-AD078FDA8101}" type="pres">
      <dgm:prSet presAssocID="{1E55B8B7-B500-474F-8FC8-4F273028C00B}" presName="txTwo" presStyleLbl="node2" presStyleIdx="2" presStyleCnt="5">
        <dgm:presLayoutVars>
          <dgm:chPref val="3"/>
        </dgm:presLayoutVars>
      </dgm:prSet>
      <dgm:spPr/>
    </dgm:pt>
    <dgm:pt modelId="{DE1A01AA-67AE-4E40-8BE7-9292A389ACBF}" type="pres">
      <dgm:prSet presAssocID="{1E55B8B7-B500-474F-8FC8-4F273028C00B}" presName="horzTwo" presStyleCnt="0"/>
      <dgm:spPr/>
    </dgm:pt>
    <dgm:pt modelId="{CD7CBDC0-77FD-4657-8A25-17D42D4D1F0A}" type="pres">
      <dgm:prSet presAssocID="{FB74CE54-920B-453C-A7FE-20147C3064D6}" presName="sibSpaceTwo" presStyleCnt="0"/>
      <dgm:spPr/>
    </dgm:pt>
    <dgm:pt modelId="{64AED391-F8BA-4BB2-8F93-83E7C61FBEB3}" type="pres">
      <dgm:prSet presAssocID="{42C287FC-6D16-4B4E-9739-016CDC0B2E3E}" presName="vertTwo" presStyleCnt="0"/>
      <dgm:spPr/>
    </dgm:pt>
    <dgm:pt modelId="{24008B3B-3BD0-4A97-9905-02DE2BC0BBBF}" type="pres">
      <dgm:prSet presAssocID="{42C287FC-6D16-4B4E-9739-016CDC0B2E3E}" presName="txTwo" presStyleLbl="node2" presStyleIdx="3" presStyleCnt="5">
        <dgm:presLayoutVars>
          <dgm:chPref val="3"/>
        </dgm:presLayoutVars>
      </dgm:prSet>
      <dgm:spPr/>
    </dgm:pt>
    <dgm:pt modelId="{D28420C7-F85E-4275-9DC9-B4C790385129}" type="pres">
      <dgm:prSet presAssocID="{42C287FC-6D16-4B4E-9739-016CDC0B2E3E}" presName="horzTwo" presStyleCnt="0"/>
      <dgm:spPr/>
    </dgm:pt>
    <dgm:pt modelId="{3E3705F3-57DD-40EA-990D-79986F31A3B0}" type="pres">
      <dgm:prSet presAssocID="{AA13368B-15B6-42CC-9EC3-17D2ADCE5BB9}" presName="sibSpaceTwo" presStyleCnt="0"/>
      <dgm:spPr/>
    </dgm:pt>
    <dgm:pt modelId="{822F3907-FE78-4548-85CA-A1CCA955FBFE}" type="pres">
      <dgm:prSet presAssocID="{64A491E3-14EF-4BA0-B793-5F418E75B764}" presName="vertTwo" presStyleCnt="0"/>
      <dgm:spPr/>
    </dgm:pt>
    <dgm:pt modelId="{3BD25D26-60EF-44DA-A34B-ED30D87C0444}" type="pres">
      <dgm:prSet presAssocID="{64A491E3-14EF-4BA0-B793-5F418E75B764}" presName="txTwo" presStyleLbl="node2" presStyleIdx="4" presStyleCnt="5">
        <dgm:presLayoutVars>
          <dgm:chPref val="3"/>
        </dgm:presLayoutVars>
      </dgm:prSet>
      <dgm:spPr/>
    </dgm:pt>
    <dgm:pt modelId="{C54DF7CB-59A2-4EC1-9610-857D384946E9}" type="pres">
      <dgm:prSet presAssocID="{64A491E3-14EF-4BA0-B793-5F418E75B764}" presName="horzTwo" presStyleCnt="0"/>
      <dgm:spPr/>
    </dgm:pt>
    <dgm:pt modelId="{550C7057-85BE-46C7-950E-7226D4BD8EE4}" type="pres">
      <dgm:prSet presAssocID="{35C480DA-12BF-45B1-B449-91C900B85911}" presName="sibSpaceOne" presStyleCnt="0"/>
      <dgm:spPr/>
    </dgm:pt>
    <dgm:pt modelId="{2EF8CD43-7519-4B1C-AB57-415F3DDECF62}" type="pres">
      <dgm:prSet presAssocID="{B28527C8-BDB2-43DD-86E7-C8D75D66B6FC}" presName="vertOne" presStyleCnt="0"/>
      <dgm:spPr/>
    </dgm:pt>
    <dgm:pt modelId="{C7D37654-086E-4D39-B980-8C1B9435C270}" type="pres">
      <dgm:prSet presAssocID="{B28527C8-BDB2-43DD-86E7-C8D75D66B6FC}" presName="txOne" presStyleLbl="node0" presStyleIdx="2" presStyleCnt="3">
        <dgm:presLayoutVars>
          <dgm:chPref val="3"/>
        </dgm:presLayoutVars>
      </dgm:prSet>
      <dgm:spPr/>
    </dgm:pt>
    <dgm:pt modelId="{CB23E9EE-E6C1-441C-B899-EEDE8C8BCE5F}" type="pres">
      <dgm:prSet presAssocID="{B28527C8-BDB2-43DD-86E7-C8D75D66B6FC}" presName="horzOne" presStyleCnt="0"/>
      <dgm:spPr/>
    </dgm:pt>
  </dgm:ptLst>
  <dgm:cxnLst>
    <dgm:cxn modelId="{F4F1D808-7CFE-4F82-A216-E5D6C7AB6E84}" type="presOf" srcId="{61A2C286-C7AC-48D8-949A-D62FB2C03CA5}" destId="{7A137857-872E-4E1E-AF80-6AC62B5DC4FF}" srcOrd="0" destOrd="0" presId="urn:microsoft.com/office/officeart/2005/8/layout/hierarchy4"/>
    <dgm:cxn modelId="{DEAE840A-FB60-42EF-ADE4-21EF7A1B2EEB}" type="presOf" srcId="{64A491E3-14EF-4BA0-B793-5F418E75B764}" destId="{3BD25D26-60EF-44DA-A34B-ED30D87C0444}" srcOrd="0" destOrd="0" presId="urn:microsoft.com/office/officeart/2005/8/layout/hierarchy4"/>
    <dgm:cxn modelId="{70E7AA13-3F18-4EEF-9F2A-20455275BB03}" type="presOf" srcId="{F1000591-4B1B-419E-9AE7-926CF6BE1797}" destId="{63309A79-3071-40F5-848B-EE6A61C80CE9}" srcOrd="0" destOrd="0" presId="urn:microsoft.com/office/officeart/2005/8/layout/hierarchy4"/>
    <dgm:cxn modelId="{3FB58641-3EF2-4475-A76E-54E2AFDC50A3}" srcId="{3EC8DCCF-1898-499B-B97E-CD44C605B471}" destId="{64A491E3-14EF-4BA0-B793-5F418E75B764}" srcOrd="3" destOrd="0" parTransId="{D1589D65-A3AC-44A4-88A5-9D60D2D64E4D}" sibTransId="{35106D16-A4AD-48E6-BB54-220A6F4A041C}"/>
    <dgm:cxn modelId="{1418134F-A919-4F91-9CC3-A3B4C371F6E2}" type="presOf" srcId="{B28527C8-BDB2-43DD-86E7-C8D75D66B6FC}" destId="{C7D37654-086E-4D39-B980-8C1B9435C270}" srcOrd="0" destOrd="0" presId="urn:microsoft.com/office/officeart/2005/8/layout/hierarchy4"/>
    <dgm:cxn modelId="{58904557-B5F0-42ED-9914-54CDE29ED467}" srcId="{F1000591-4B1B-419E-9AE7-926CF6BE1797}" destId="{3EC8DCCF-1898-499B-B97E-CD44C605B471}" srcOrd="1" destOrd="0" parTransId="{D5CF9167-173C-45F9-99D3-276194904E75}" sibTransId="{35C480DA-12BF-45B1-B449-91C900B85911}"/>
    <dgm:cxn modelId="{D5AAA97A-77A5-4037-A39B-A95DC83ADD8D}" type="presOf" srcId="{B5F3D1AA-A7DA-45A5-A248-B2239770CB3F}" destId="{0DF2240C-C0B3-48A3-8973-C7D4482D24A7}" srcOrd="0" destOrd="0" presId="urn:microsoft.com/office/officeart/2005/8/layout/hierarchy4"/>
    <dgm:cxn modelId="{C61DB45A-742B-49E3-9742-4D81C1188B8E}" srcId="{721317BB-83AE-4C74-AC68-B2E35E8B2194}" destId="{61A2C286-C7AC-48D8-949A-D62FB2C03CA5}" srcOrd="0" destOrd="0" parTransId="{FEE80210-AB41-44C5-8B38-5C7515B986B2}" sibTransId="{CBD21332-E4AE-4048-810D-F21FFEE17957}"/>
    <dgm:cxn modelId="{950C1C88-E7ED-40AA-A4BB-FE5B1F45AC4B}" srcId="{3EC8DCCF-1898-499B-B97E-CD44C605B471}" destId="{B5F3D1AA-A7DA-45A5-A248-B2239770CB3F}" srcOrd="0" destOrd="0" parTransId="{7A3E14DA-D1E0-491C-B4B4-FCC43D7EB88E}" sibTransId="{32BA1196-94C9-4648-8CFE-9C0F381F5CE0}"/>
    <dgm:cxn modelId="{C372978C-9C82-4E82-BB46-5AEE8B124136}" srcId="{F1000591-4B1B-419E-9AE7-926CF6BE1797}" destId="{B28527C8-BDB2-43DD-86E7-C8D75D66B6FC}" srcOrd="2" destOrd="0" parTransId="{04AD7746-6687-4B0D-8977-1901A843E08A}" sibTransId="{E7CC4E2F-E989-47EE-81BB-DFAB89A0E281}"/>
    <dgm:cxn modelId="{8864C496-5FA2-43A4-8521-791C7CDBD8C4}" type="presOf" srcId="{42C287FC-6D16-4B4E-9739-016CDC0B2E3E}" destId="{24008B3B-3BD0-4A97-9905-02DE2BC0BBBF}" srcOrd="0" destOrd="0" presId="urn:microsoft.com/office/officeart/2005/8/layout/hierarchy4"/>
    <dgm:cxn modelId="{9E3576A3-EAED-4E96-802D-08E3343FB0ED}" srcId="{F1000591-4B1B-419E-9AE7-926CF6BE1797}" destId="{721317BB-83AE-4C74-AC68-B2E35E8B2194}" srcOrd="0" destOrd="0" parTransId="{D78519AE-2E52-46BC-907F-686E4FE9EB90}" sibTransId="{00ACDD31-0462-4C03-81C9-91043636120F}"/>
    <dgm:cxn modelId="{3B334CAB-5822-43C4-863C-73B5C6671B22}" srcId="{3EC8DCCF-1898-499B-B97E-CD44C605B471}" destId="{1E55B8B7-B500-474F-8FC8-4F273028C00B}" srcOrd="1" destOrd="0" parTransId="{C134C637-11AC-4E19-A77B-32C99DCD173C}" sibTransId="{FB74CE54-920B-453C-A7FE-20147C3064D6}"/>
    <dgm:cxn modelId="{0F18F7BA-2FCD-4ECE-98FE-354551C0F4F8}" type="presOf" srcId="{1E55B8B7-B500-474F-8FC8-4F273028C00B}" destId="{0C91A4C4-5496-4FBE-A58D-AD078FDA8101}" srcOrd="0" destOrd="0" presId="urn:microsoft.com/office/officeart/2005/8/layout/hierarchy4"/>
    <dgm:cxn modelId="{993F19D6-5CB3-41C9-A4DF-55260B2D0FF4}" srcId="{3EC8DCCF-1898-499B-B97E-CD44C605B471}" destId="{42C287FC-6D16-4B4E-9739-016CDC0B2E3E}" srcOrd="2" destOrd="0" parTransId="{947DBB36-2C6A-4213-B84B-4317515E70D2}" sibTransId="{AA13368B-15B6-42CC-9EC3-17D2ADCE5BB9}"/>
    <dgm:cxn modelId="{B5DF80DB-8ECA-4C67-802C-4DBCDDFBBB35}" type="presOf" srcId="{721317BB-83AE-4C74-AC68-B2E35E8B2194}" destId="{6279681F-1C54-470F-85B3-6377F1B54733}" srcOrd="0" destOrd="0" presId="urn:microsoft.com/office/officeart/2005/8/layout/hierarchy4"/>
    <dgm:cxn modelId="{2B7DD1DD-050A-4B7D-A46A-62757615095F}" type="presOf" srcId="{3EC8DCCF-1898-499B-B97E-CD44C605B471}" destId="{80633D54-B659-4845-BF76-BC0AE622D448}" srcOrd="0" destOrd="0" presId="urn:microsoft.com/office/officeart/2005/8/layout/hierarchy4"/>
    <dgm:cxn modelId="{3C17CC65-E1CD-44A4-B98A-6EA6E481B1C9}" type="presParOf" srcId="{63309A79-3071-40F5-848B-EE6A61C80CE9}" destId="{B2E852A6-6E56-4D9B-80BC-D650923F9AA9}" srcOrd="0" destOrd="0" presId="urn:microsoft.com/office/officeart/2005/8/layout/hierarchy4"/>
    <dgm:cxn modelId="{7C7B19A8-9A0D-456C-A4EC-34379E96A008}" type="presParOf" srcId="{B2E852A6-6E56-4D9B-80BC-D650923F9AA9}" destId="{6279681F-1C54-470F-85B3-6377F1B54733}" srcOrd="0" destOrd="0" presId="urn:microsoft.com/office/officeart/2005/8/layout/hierarchy4"/>
    <dgm:cxn modelId="{23C95541-7C54-4BD1-8A7E-CD8D702661A5}" type="presParOf" srcId="{B2E852A6-6E56-4D9B-80BC-D650923F9AA9}" destId="{7EC2FF84-2140-4B25-B6EA-6B88AD8A0326}" srcOrd="1" destOrd="0" presId="urn:microsoft.com/office/officeart/2005/8/layout/hierarchy4"/>
    <dgm:cxn modelId="{0D4216AB-903F-489F-984B-C48A0FD40A9D}" type="presParOf" srcId="{B2E852A6-6E56-4D9B-80BC-D650923F9AA9}" destId="{FF524586-B883-48F1-B678-4851936B983D}" srcOrd="2" destOrd="0" presId="urn:microsoft.com/office/officeart/2005/8/layout/hierarchy4"/>
    <dgm:cxn modelId="{B454C05E-13EE-46B2-BE1D-36F3D84E78D3}" type="presParOf" srcId="{FF524586-B883-48F1-B678-4851936B983D}" destId="{FA861CDA-E805-41B2-A1C1-2F3ADA6479C7}" srcOrd="0" destOrd="0" presId="urn:microsoft.com/office/officeart/2005/8/layout/hierarchy4"/>
    <dgm:cxn modelId="{7D78E229-9D22-41B7-A3D5-4CA0DD3C412D}" type="presParOf" srcId="{FA861CDA-E805-41B2-A1C1-2F3ADA6479C7}" destId="{7A137857-872E-4E1E-AF80-6AC62B5DC4FF}" srcOrd="0" destOrd="0" presId="urn:microsoft.com/office/officeart/2005/8/layout/hierarchy4"/>
    <dgm:cxn modelId="{A874A534-6F84-41DC-A94D-9E2C4D875D13}" type="presParOf" srcId="{FA861CDA-E805-41B2-A1C1-2F3ADA6479C7}" destId="{AE3E7E45-AE05-4C7F-97A5-06FE5F6E1B1B}" srcOrd="1" destOrd="0" presId="urn:microsoft.com/office/officeart/2005/8/layout/hierarchy4"/>
    <dgm:cxn modelId="{44A10527-D312-4762-8E8F-78A5190FED65}" type="presParOf" srcId="{63309A79-3071-40F5-848B-EE6A61C80CE9}" destId="{EDDA6BB1-50CE-4BB0-817C-750CA7D85BAD}" srcOrd="1" destOrd="0" presId="urn:microsoft.com/office/officeart/2005/8/layout/hierarchy4"/>
    <dgm:cxn modelId="{C1E5BB74-DEE2-4CA6-BDCB-EF0FF3E15E29}" type="presParOf" srcId="{63309A79-3071-40F5-848B-EE6A61C80CE9}" destId="{59AD155A-4AE6-469A-9CA1-66151E06FD5F}" srcOrd="2" destOrd="0" presId="urn:microsoft.com/office/officeart/2005/8/layout/hierarchy4"/>
    <dgm:cxn modelId="{A0FA5303-8499-4242-B8F3-438C5A5119C8}" type="presParOf" srcId="{59AD155A-4AE6-469A-9CA1-66151E06FD5F}" destId="{80633D54-B659-4845-BF76-BC0AE622D448}" srcOrd="0" destOrd="0" presId="urn:microsoft.com/office/officeart/2005/8/layout/hierarchy4"/>
    <dgm:cxn modelId="{EE8DD6F5-C48E-4707-9F22-8B282D102193}" type="presParOf" srcId="{59AD155A-4AE6-469A-9CA1-66151E06FD5F}" destId="{7B1B68BE-07EB-4251-8DDA-F66C108C5085}" srcOrd="1" destOrd="0" presId="urn:microsoft.com/office/officeart/2005/8/layout/hierarchy4"/>
    <dgm:cxn modelId="{E4C14BED-3D67-49D0-AC61-FF999F9EB605}" type="presParOf" srcId="{59AD155A-4AE6-469A-9CA1-66151E06FD5F}" destId="{13CB790F-124E-46AA-8C3D-F5261E0576B8}" srcOrd="2" destOrd="0" presId="urn:microsoft.com/office/officeart/2005/8/layout/hierarchy4"/>
    <dgm:cxn modelId="{A574E732-A90B-41CE-85F1-9593BAB8E020}" type="presParOf" srcId="{13CB790F-124E-46AA-8C3D-F5261E0576B8}" destId="{39BFE8DA-CA3A-4AC1-9E0D-C2D92DFB56B5}" srcOrd="0" destOrd="0" presId="urn:microsoft.com/office/officeart/2005/8/layout/hierarchy4"/>
    <dgm:cxn modelId="{9FF87B65-F47F-4114-8270-C4863D7CD247}" type="presParOf" srcId="{39BFE8DA-CA3A-4AC1-9E0D-C2D92DFB56B5}" destId="{0DF2240C-C0B3-48A3-8973-C7D4482D24A7}" srcOrd="0" destOrd="0" presId="urn:microsoft.com/office/officeart/2005/8/layout/hierarchy4"/>
    <dgm:cxn modelId="{8621AC23-9E22-4002-A3E4-800B3B84B964}" type="presParOf" srcId="{39BFE8DA-CA3A-4AC1-9E0D-C2D92DFB56B5}" destId="{018D10D7-EA4C-470E-9346-EACD98F8777B}" srcOrd="1" destOrd="0" presId="urn:microsoft.com/office/officeart/2005/8/layout/hierarchy4"/>
    <dgm:cxn modelId="{2DC1217E-1263-4B5E-A157-1ABF816D70BF}" type="presParOf" srcId="{13CB790F-124E-46AA-8C3D-F5261E0576B8}" destId="{B8782D86-CFA2-443D-96CF-8AF60AF89AB3}" srcOrd="1" destOrd="0" presId="urn:microsoft.com/office/officeart/2005/8/layout/hierarchy4"/>
    <dgm:cxn modelId="{EEA9F85E-8C05-4417-A72F-DA13C9739307}" type="presParOf" srcId="{13CB790F-124E-46AA-8C3D-F5261E0576B8}" destId="{636E979C-E3CD-4CC7-BEA7-FD6FC753423B}" srcOrd="2" destOrd="0" presId="urn:microsoft.com/office/officeart/2005/8/layout/hierarchy4"/>
    <dgm:cxn modelId="{3427EE93-E412-4909-8267-CF07971D76B7}" type="presParOf" srcId="{636E979C-E3CD-4CC7-BEA7-FD6FC753423B}" destId="{0C91A4C4-5496-4FBE-A58D-AD078FDA8101}" srcOrd="0" destOrd="0" presId="urn:microsoft.com/office/officeart/2005/8/layout/hierarchy4"/>
    <dgm:cxn modelId="{DFF60567-8195-4C63-B063-7C92AA391DF8}" type="presParOf" srcId="{636E979C-E3CD-4CC7-BEA7-FD6FC753423B}" destId="{DE1A01AA-67AE-4E40-8BE7-9292A389ACBF}" srcOrd="1" destOrd="0" presId="urn:microsoft.com/office/officeart/2005/8/layout/hierarchy4"/>
    <dgm:cxn modelId="{FD7C8251-E8E3-4A1D-97A2-8C96634690AA}" type="presParOf" srcId="{13CB790F-124E-46AA-8C3D-F5261E0576B8}" destId="{CD7CBDC0-77FD-4657-8A25-17D42D4D1F0A}" srcOrd="3" destOrd="0" presId="urn:microsoft.com/office/officeart/2005/8/layout/hierarchy4"/>
    <dgm:cxn modelId="{A6CB90E1-CF30-4CC2-9805-3F0D462272DA}" type="presParOf" srcId="{13CB790F-124E-46AA-8C3D-F5261E0576B8}" destId="{64AED391-F8BA-4BB2-8F93-83E7C61FBEB3}" srcOrd="4" destOrd="0" presId="urn:microsoft.com/office/officeart/2005/8/layout/hierarchy4"/>
    <dgm:cxn modelId="{280CFE53-75D1-4814-BD2D-C6A326D953FA}" type="presParOf" srcId="{64AED391-F8BA-4BB2-8F93-83E7C61FBEB3}" destId="{24008B3B-3BD0-4A97-9905-02DE2BC0BBBF}" srcOrd="0" destOrd="0" presId="urn:microsoft.com/office/officeart/2005/8/layout/hierarchy4"/>
    <dgm:cxn modelId="{3D4D272B-A79A-4DD2-86E8-E348EFB1453D}" type="presParOf" srcId="{64AED391-F8BA-4BB2-8F93-83E7C61FBEB3}" destId="{D28420C7-F85E-4275-9DC9-B4C790385129}" srcOrd="1" destOrd="0" presId="urn:microsoft.com/office/officeart/2005/8/layout/hierarchy4"/>
    <dgm:cxn modelId="{072E0227-0791-462C-9A3A-FCCB0C7ECA1B}" type="presParOf" srcId="{13CB790F-124E-46AA-8C3D-F5261E0576B8}" destId="{3E3705F3-57DD-40EA-990D-79986F31A3B0}" srcOrd="5" destOrd="0" presId="urn:microsoft.com/office/officeart/2005/8/layout/hierarchy4"/>
    <dgm:cxn modelId="{0F1D76AC-698C-493E-B07B-DA257F423C92}" type="presParOf" srcId="{13CB790F-124E-46AA-8C3D-F5261E0576B8}" destId="{822F3907-FE78-4548-85CA-A1CCA955FBFE}" srcOrd="6" destOrd="0" presId="urn:microsoft.com/office/officeart/2005/8/layout/hierarchy4"/>
    <dgm:cxn modelId="{4CDE9A3A-43AB-48B9-8AFF-3AC04D7C216E}" type="presParOf" srcId="{822F3907-FE78-4548-85CA-A1CCA955FBFE}" destId="{3BD25D26-60EF-44DA-A34B-ED30D87C0444}" srcOrd="0" destOrd="0" presId="urn:microsoft.com/office/officeart/2005/8/layout/hierarchy4"/>
    <dgm:cxn modelId="{B2727371-160A-48B8-9902-654CE93B1E53}" type="presParOf" srcId="{822F3907-FE78-4548-85CA-A1CCA955FBFE}" destId="{C54DF7CB-59A2-4EC1-9610-857D384946E9}" srcOrd="1" destOrd="0" presId="urn:microsoft.com/office/officeart/2005/8/layout/hierarchy4"/>
    <dgm:cxn modelId="{ADAA6EE6-3CE4-4880-B30F-35229280C7AA}" type="presParOf" srcId="{63309A79-3071-40F5-848B-EE6A61C80CE9}" destId="{550C7057-85BE-46C7-950E-7226D4BD8EE4}" srcOrd="3" destOrd="0" presId="urn:microsoft.com/office/officeart/2005/8/layout/hierarchy4"/>
    <dgm:cxn modelId="{2A5DE864-62F7-4931-9AA8-903AE77C9D34}" type="presParOf" srcId="{63309A79-3071-40F5-848B-EE6A61C80CE9}" destId="{2EF8CD43-7519-4B1C-AB57-415F3DDECF62}" srcOrd="4" destOrd="0" presId="urn:microsoft.com/office/officeart/2005/8/layout/hierarchy4"/>
    <dgm:cxn modelId="{48609400-2DC1-4E34-9DC9-72C7CC4623CB}" type="presParOf" srcId="{2EF8CD43-7519-4B1C-AB57-415F3DDECF62}" destId="{C7D37654-086E-4D39-B980-8C1B9435C270}" srcOrd="0" destOrd="0" presId="urn:microsoft.com/office/officeart/2005/8/layout/hierarchy4"/>
    <dgm:cxn modelId="{33018E6F-F3C2-4527-B870-D653FA92E01D}" type="presParOf" srcId="{2EF8CD43-7519-4B1C-AB57-415F3DDECF62}" destId="{CB23E9EE-E6C1-441C-B899-EEDE8C8BCE5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F0880F-76AA-4E79-BD83-5EE4C06FC604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B1C9CCD-7516-46B6-8797-93267864AB2C}">
      <dgm:prSet/>
      <dgm:spPr/>
      <dgm:t>
        <a:bodyPr/>
        <a:lstStyle/>
        <a:p>
          <a:r>
            <a:rPr lang="en-US" b="0" i="0"/>
            <a:t>For most patients who aren't on medications that suppress the AV node, AF will have a heart rate of ~120-180.</a:t>
          </a:r>
          <a:endParaRPr lang="en-US"/>
        </a:p>
      </dgm:t>
    </dgm:pt>
    <dgm:pt modelId="{11C4B08E-58FD-45D4-9D6F-9F0B85D84831}" type="parTrans" cxnId="{34D3F670-B2DC-4710-BDCE-0090B1EECD60}">
      <dgm:prSet/>
      <dgm:spPr/>
      <dgm:t>
        <a:bodyPr/>
        <a:lstStyle/>
        <a:p>
          <a:endParaRPr lang="en-US"/>
        </a:p>
      </dgm:t>
    </dgm:pt>
    <dgm:pt modelId="{1704C176-AAE7-4C5D-B336-318B7CE70EB9}" type="sibTrans" cxnId="{34D3F670-B2DC-4710-BDCE-0090B1EECD60}">
      <dgm:prSet/>
      <dgm:spPr/>
      <dgm:t>
        <a:bodyPr/>
        <a:lstStyle/>
        <a:p>
          <a:endParaRPr lang="en-US"/>
        </a:p>
      </dgm:t>
    </dgm:pt>
    <dgm:pt modelId="{59E15F6B-53BA-4E88-AD24-BA7AE7093D8A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0" i="0" dirty="0"/>
            <a:t>If the heart rate is &gt;&gt;200, consider the possibility of an accessory tract (AF plus Wolff Parkinson White): s</a:t>
          </a:r>
          <a:r>
            <a:rPr lang="en-US" b="0" i="1" dirty="0"/>
            <a:t>houldn't</a:t>
          </a:r>
          <a:r>
            <a:rPr lang="en-US" b="0" i="0" dirty="0"/>
            <a:t> be treated with medications that impair the AV node (</a:t>
          </a:r>
          <a:r>
            <a:rPr lang="en-US" b="0" i="0" dirty="0" err="1"/>
            <a:t>eg.</a:t>
          </a:r>
          <a:r>
            <a:rPr lang="en-US" b="0" i="0" dirty="0"/>
            <a:t> beta-blockers, calcium channel blockers, or amiodarone) but use procainamide or </a:t>
          </a:r>
          <a:r>
            <a:rPr lang="en-US" b="0" i="0" dirty="0" err="1"/>
            <a:t>ibutilide</a:t>
          </a:r>
          <a:endParaRPr lang="en-US" dirty="0"/>
        </a:p>
      </dgm:t>
    </dgm:pt>
    <dgm:pt modelId="{C5FB4702-48C4-4AF0-AA87-E383E28F6AD2}" type="parTrans" cxnId="{8B728E2C-CAA4-418E-8A62-8DA1569F8B03}">
      <dgm:prSet/>
      <dgm:spPr/>
      <dgm:t>
        <a:bodyPr/>
        <a:lstStyle/>
        <a:p>
          <a:endParaRPr lang="en-US"/>
        </a:p>
      </dgm:t>
    </dgm:pt>
    <dgm:pt modelId="{2599B1C6-3495-4EF3-A7B2-AE2144CAE9C8}" type="sibTrans" cxnId="{8B728E2C-CAA4-418E-8A62-8DA1569F8B03}">
      <dgm:prSet/>
      <dgm:spPr/>
      <dgm:t>
        <a:bodyPr/>
        <a:lstStyle/>
        <a:p>
          <a:endParaRPr lang="en-US"/>
        </a:p>
      </dgm:t>
    </dgm:pt>
    <dgm:pt modelId="{438FFC31-D2D5-4559-9FED-10CEBC444912}">
      <dgm:prSet/>
      <dgm:spPr/>
      <dgm:t>
        <a:bodyPr/>
        <a:lstStyle/>
        <a:p>
          <a:r>
            <a:rPr lang="en-US" b="0" i="0"/>
            <a:t>If the heart rate is &lt;100, conduction disease is likely</a:t>
          </a:r>
          <a:endParaRPr lang="en-US"/>
        </a:p>
      </dgm:t>
    </dgm:pt>
    <dgm:pt modelId="{E297A658-9406-4E89-8E79-C5936B035542}" type="sibTrans" cxnId="{0B39C7A2-82E8-4616-AE69-0C3F27F610F2}">
      <dgm:prSet/>
      <dgm:spPr/>
      <dgm:t>
        <a:bodyPr/>
        <a:lstStyle/>
        <a:p>
          <a:endParaRPr lang="en-US"/>
        </a:p>
      </dgm:t>
    </dgm:pt>
    <dgm:pt modelId="{33D9743A-A8A2-4F60-9057-A337F7DC7BB6}" type="parTrans" cxnId="{0B39C7A2-82E8-4616-AE69-0C3F27F610F2}">
      <dgm:prSet/>
      <dgm:spPr/>
      <dgm:t>
        <a:bodyPr/>
        <a:lstStyle/>
        <a:p>
          <a:endParaRPr lang="en-US"/>
        </a:p>
      </dgm:t>
    </dgm:pt>
    <dgm:pt modelId="{976B0BB8-2FDD-4E97-A88E-DB6390BCC9BF}" type="pres">
      <dgm:prSet presAssocID="{C6F0880F-76AA-4E79-BD83-5EE4C06FC604}" presName="vert0" presStyleCnt="0">
        <dgm:presLayoutVars>
          <dgm:dir/>
          <dgm:animOne val="branch"/>
          <dgm:animLvl val="lvl"/>
        </dgm:presLayoutVars>
      </dgm:prSet>
      <dgm:spPr/>
    </dgm:pt>
    <dgm:pt modelId="{F0E11F97-CA78-4AFE-936F-F06FF79FD680}" type="pres">
      <dgm:prSet presAssocID="{2B1C9CCD-7516-46B6-8797-93267864AB2C}" presName="thickLine" presStyleLbl="alignNode1" presStyleIdx="0" presStyleCnt="3"/>
      <dgm:spPr/>
    </dgm:pt>
    <dgm:pt modelId="{49B318D1-BE22-4408-8785-BAD0D7D3C5F9}" type="pres">
      <dgm:prSet presAssocID="{2B1C9CCD-7516-46B6-8797-93267864AB2C}" presName="horz1" presStyleCnt="0"/>
      <dgm:spPr/>
    </dgm:pt>
    <dgm:pt modelId="{6B308D92-42DA-4DF5-AB69-B3C97D32DE49}" type="pres">
      <dgm:prSet presAssocID="{2B1C9CCD-7516-46B6-8797-93267864AB2C}" presName="tx1" presStyleLbl="revTx" presStyleIdx="0" presStyleCnt="3"/>
      <dgm:spPr/>
    </dgm:pt>
    <dgm:pt modelId="{E1913769-B0A7-4BD9-82AF-ECF55BEC86B3}" type="pres">
      <dgm:prSet presAssocID="{2B1C9CCD-7516-46B6-8797-93267864AB2C}" presName="vert1" presStyleCnt="0"/>
      <dgm:spPr/>
    </dgm:pt>
    <dgm:pt modelId="{B6680FFA-46A5-492D-9491-BD20A4A39449}" type="pres">
      <dgm:prSet presAssocID="{59E15F6B-53BA-4E88-AD24-BA7AE7093D8A}" presName="thickLine" presStyleLbl="alignNode1" presStyleIdx="1" presStyleCnt="3"/>
      <dgm:spPr/>
    </dgm:pt>
    <dgm:pt modelId="{949B733C-0A31-4C7C-9B05-30638A97166A}" type="pres">
      <dgm:prSet presAssocID="{59E15F6B-53BA-4E88-AD24-BA7AE7093D8A}" presName="horz1" presStyleCnt="0"/>
      <dgm:spPr/>
    </dgm:pt>
    <dgm:pt modelId="{796833D1-B0E0-4D36-9BC0-0A265F03B421}" type="pres">
      <dgm:prSet presAssocID="{59E15F6B-53BA-4E88-AD24-BA7AE7093D8A}" presName="tx1" presStyleLbl="revTx" presStyleIdx="1" presStyleCnt="3"/>
      <dgm:spPr/>
    </dgm:pt>
    <dgm:pt modelId="{B73074B5-5C9E-4C7B-B71B-BE105C39DAE3}" type="pres">
      <dgm:prSet presAssocID="{59E15F6B-53BA-4E88-AD24-BA7AE7093D8A}" presName="vert1" presStyleCnt="0"/>
      <dgm:spPr/>
    </dgm:pt>
    <dgm:pt modelId="{1C551974-5334-49F0-B331-345EFF87B672}" type="pres">
      <dgm:prSet presAssocID="{438FFC31-D2D5-4559-9FED-10CEBC444912}" presName="thickLine" presStyleLbl="alignNode1" presStyleIdx="2" presStyleCnt="3"/>
      <dgm:spPr/>
    </dgm:pt>
    <dgm:pt modelId="{5CD10520-6D58-449F-8475-8829948B266F}" type="pres">
      <dgm:prSet presAssocID="{438FFC31-D2D5-4559-9FED-10CEBC444912}" presName="horz1" presStyleCnt="0"/>
      <dgm:spPr/>
    </dgm:pt>
    <dgm:pt modelId="{417B039A-4A1C-4E20-8940-191171175EB5}" type="pres">
      <dgm:prSet presAssocID="{438FFC31-D2D5-4559-9FED-10CEBC444912}" presName="tx1" presStyleLbl="revTx" presStyleIdx="2" presStyleCnt="3"/>
      <dgm:spPr/>
    </dgm:pt>
    <dgm:pt modelId="{878FE196-BB76-424A-849B-96EF60D3CBC9}" type="pres">
      <dgm:prSet presAssocID="{438FFC31-D2D5-4559-9FED-10CEBC444912}" presName="vert1" presStyleCnt="0"/>
      <dgm:spPr/>
    </dgm:pt>
  </dgm:ptLst>
  <dgm:cxnLst>
    <dgm:cxn modelId="{8B728E2C-CAA4-418E-8A62-8DA1569F8B03}" srcId="{C6F0880F-76AA-4E79-BD83-5EE4C06FC604}" destId="{59E15F6B-53BA-4E88-AD24-BA7AE7093D8A}" srcOrd="1" destOrd="0" parTransId="{C5FB4702-48C4-4AF0-AA87-E383E28F6AD2}" sibTransId="{2599B1C6-3495-4EF3-A7B2-AE2144CAE9C8}"/>
    <dgm:cxn modelId="{1E8EA95D-0A15-42B4-9C7C-9B1AD06C9CEA}" type="presOf" srcId="{59E15F6B-53BA-4E88-AD24-BA7AE7093D8A}" destId="{796833D1-B0E0-4D36-9BC0-0A265F03B421}" srcOrd="0" destOrd="0" presId="urn:microsoft.com/office/officeart/2008/layout/LinedList"/>
    <dgm:cxn modelId="{4F658368-790A-4616-8D9F-D74691E9F6E7}" type="presOf" srcId="{438FFC31-D2D5-4559-9FED-10CEBC444912}" destId="{417B039A-4A1C-4E20-8940-191171175EB5}" srcOrd="0" destOrd="0" presId="urn:microsoft.com/office/officeart/2008/layout/LinedList"/>
    <dgm:cxn modelId="{34D3F670-B2DC-4710-BDCE-0090B1EECD60}" srcId="{C6F0880F-76AA-4E79-BD83-5EE4C06FC604}" destId="{2B1C9CCD-7516-46B6-8797-93267864AB2C}" srcOrd="0" destOrd="0" parTransId="{11C4B08E-58FD-45D4-9D6F-9F0B85D84831}" sibTransId="{1704C176-AAE7-4C5D-B336-318B7CE70EB9}"/>
    <dgm:cxn modelId="{D83CC18A-0C1E-48F0-BF7C-1FB0A6B5B8CC}" type="presOf" srcId="{2B1C9CCD-7516-46B6-8797-93267864AB2C}" destId="{6B308D92-42DA-4DF5-AB69-B3C97D32DE49}" srcOrd="0" destOrd="0" presId="urn:microsoft.com/office/officeart/2008/layout/LinedList"/>
    <dgm:cxn modelId="{0B39C7A2-82E8-4616-AE69-0C3F27F610F2}" srcId="{C6F0880F-76AA-4E79-BD83-5EE4C06FC604}" destId="{438FFC31-D2D5-4559-9FED-10CEBC444912}" srcOrd="2" destOrd="0" parTransId="{33D9743A-A8A2-4F60-9057-A337F7DC7BB6}" sibTransId="{E297A658-9406-4E89-8E79-C5936B035542}"/>
    <dgm:cxn modelId="{3A23D6B0-A1E8-44D5-A82D-E906EBC26A13}" type="presOf" srcId="{C6F0880F-76AA-4E79-BD83-5EE4C06FC604}" destId="{976B0BB8-2FDD-4E97-A88E-DB6390BCC9BF}" srcOrd="0" destOrd="0" presId="urn:microsoft.com/office/officeart/2008/layout/LinedList"/>
    <dgm:cxn modelId="{9672714A-C49E-4880-B498-F6E0FB1778ED}" type="presParOf" srcId="{976B0BB8-2FDD-4E97-A88E-DB6390BCC9BF}" destId="{F0E11F97-CA78-4AFE-936F-F06FF79FD680}" srcOrd="0" destOrd="0" presId="urn:microsoft.com/office/officeart/2008/layout/LinedList"/>
    <dgm:cxn modelId="{C2B698A7-7C78-4995-920C-12CF034F2BFD}" type="presParOf" srcId="{976B0BB8-2FDD-4E97-A88E-DB6390BCC9BF}" destId="{49B318D1-BE22-4408-8785-BAD0D7D3C5F9}" srcOrd="1" destOrd="0" presId="urn:microsoft.com/office/officeart/2008/layout/LinedList"/>
    <dgm:cxn modelId="{1B3BEC4D-4A32-4387-A951-4CD5B9CFD824}" type="presParOf" srcId="{49B318D1-BE22-4408-8785-BAD0D7D3C5F9}" destId="{6B308D92-42DA-4DF5-AB69-B3C97D32DE49}" srcOrd="0" destOrd="0" presId="urn:microsoft.com/office/officeart/2008/layout/LinedList"/>
    <dgm:cxn modelId="{DD05DDAA-CCF6-4534-BC99-E0F64A5A2A01}" type="presParOf" srcId="{49B318D1-BE22-4408-8785-BAD0D7D3C5F9}" destId="{E1913769-B0A7-4BD9-82AF-ECF55BEC86B3}" srcOrd="1" destOrd="0" presId="urn:microsoft.com/office/officeart/2008/layout/LinedList"/>
    <dgm:cxn modelId="{4C472282-0D02-44D0-BE98-0279CFAD2648}" type="presParOf" srcId="{976B0BB8-2FDD-4E97-A88E-DB6390BCC9BF}" destId="{B6680FFA-46A5-492D-9491-BD20A4A39449}" srcOrd="2" destOrd="0" presId="urn:microsoft.com/office/officeart/2008/layout/LinedList"/>
    <dgm:cxn modelId="{56F47D08-FFB3-4F7D-91AB-2EC6E36DBC91}" type="presParOf" srcId="{976B0BB8-2FDD-4E97-A88E-DB6390BCC9BF}" destId="{949B733C-0A31-4C7C-9B05-30638A97166A}" srcOrd="3" destOrd="0" presId="urn:microsoft.com/office/officeart/2008/layout/LinedList"/>
    <dgm:cxn modelId="{82FAB072-F1B6-4AB1-9CCE-B93679CBB4B1}" type="presParOf" srcId="{949B733C-0A31-4C7C-9B05-30638A97166A}" destId="{796833D1-B0E0-4D36-9BC0-0A265F03B421}" srcOrd="0" destOrd="0" presId="urn:microsoft.com/office/officeart/2008/layout/LinedList"/>
    <dgm:cxn modelId="{640081D3-761C-46F5-B6F4-7E09CA992092}" type="presParOf" srcId="{949B733C-0A31-4C7C-9B05-30638A97166A}" destId="{B73074B5-5C9E-4C7B-B71B-BE105C39DAE3}" srcOrd="1" destOrd="0" presId="urn:microsoft.com/office/officeart/2008/layout/LinedList"/>
    <dgm:cxn modelId="{E5C3A12F-B2E2-4D11-ADC5-CB38BC913307}" type="presParOf" srcId="{976B0BB8-2FDD-4E97-A88E-DB6390BCC9BF}" destId="{1C551974-5334-49F0-B331-345EFF87B672}" srcOrd="4" destOrd="0" presId="urn:microsoft.com/office/officeart/2008/layout/LinedList"/>
    <dgm:cxn modelId="{99AE563E-3A82-405B-9DDB-18B4646B7932}" type="presParOf" srcId="{976B0BB8-2FDD-4E97-A88E-DB6390BCC9BF}" destId="{5CD10520-6D58-449F-8475-8829948B266F}" srcOrd="5" destOrd="0" presId="urn:microsoft.com/office/officeart/2008/layout/LinedList"/>
    <dgm:cxn modelId="{E8B98021-68D3-420F-A117-F44CE5908A10}" type="presParOf" srcId="{5CD10520-6D58-449F-8475-8829948B266F}" destId="{417B039A-4A1C-4E20-8940-191171175EB5}" srcOrd="0" destOrd="0" presId="urn:microsoft.com/office/officeart/2008/layout/LinedList"/>
    <dgm:cxn modelId="{52CC9F26-985E-41C8-A1A5-1004428648C7}" type="presParOf" srcId="{5CD10520-6D58-449F-8475-8829948B266F}" destId="{878FE196-BB76-424A-849B-96EF60D3CBC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D43A04-DF70-4451-8FBC-AF69D08B9012}" type="doc">
      <dgm:prSet loTypeId="urn:microsoft.com/office/officeart/2005/8/layout/pList2" loCatId="list" qsTypeId="urn:microsoft.com/office/officeart/2005/8/quickstyle/simple1" qsCatId="simple" csTypeId="urn:microsoft.com/office/officeart/2005/8/colors/accent1_3" csCatId="accent1" phldr="1"/>
      <dgm:spPr/>
    </dgm:pt>
    <dgm:pt modelId="{3529EE18-81F6-4E24-8C7F-D1CA3A686B7F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Supportive care, stabilization, and treatment of underlying factors</a:t>
          </a:r>
        </a:p>
      </dgm:t>
    </dgm:pt>
    <dgm:pt modelId="{230727B1-FB5B-468C-8017-1BD255DC1501}" type="parTrans" cxnId="{50738FFA-6493-46D2-A3F5-9B01A91996D6}">
      <dgm:prSet/>
      <dgm:spPr/>
      <dgm:t>
        <a:bodyPr/>
        <a:lstStyle/>
        <a:p>
          <a:endParaRPr lang="en-US"/>
        </a:p>
      </dgm:t>
    </dgm:pt>
    <dgm:pt modelId="{E344F371-930B-460D-A983-E6D65C255F42}" type="sibTrans" cxnId="{50738FFA-6493-46D2-A3F5-9B01A91996D6}">
      <dgm:prSet/>
      <dgm:spPr/>
      <dgm:t>
        <a:bodyPr/>
        <a:lstStyle/>
        <a:p>
          <a:endParaRPr lang="en-US"/>
        </a:p>
      </dgm:t>
    </dgm:pt>
    <dgm:pt modelId="{4E3DB2A1-4F37-48EF-9300-187D90FBFD3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Rate versus rhythm control.</a:t>
          </a:r>
        </a:p>
      </dgm:t>
    </dgm:pt>
    <dgm:pt modelId="{0D992420-794B-44D5-AF23-6DA4343BEBD8}" type="parTrans" cxnId="{6D74E740-C69C-4799-9BE4-72CB52BADDB1}">
      <dgm:prSet/>
      <dgm:spPr/>
      <dgm:t>
        <a:bodyPr/>
        <a:lstStyle/>
        <a:p>
          <a:endParaRPr lang="en-US"/>
        </a:p>
      </dgm:t>
    </dgm:pt>
    <dgm:pt modelId="{82DAFD4B-AD17-40C8-AA46-85497AA8B99E}" type="sibTrans" cxnId="{6D74E740-C69C-4799-9BE4-72CB52BADDB1}">
      <dgm:prSet/>
      <dgm:spPr/>
      <dgm:t>
        <a:bodyPr/>
        <a:lstStyle/>
        <a:p>
          <a:endParaRPr lang="en-US"/>
        </a:p>
      </dgm:t>
    </dgm:pt>
    <dgm:pt modelId="{1BA5C6BB-0CBD-40FE-B04D-876ECC6F0E3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Anticoagulation management</a:t>
          </a:r>
        </a:p>
      </dgm:t>
    </dgm:pt>
    <dgm:pt modelId="{A2CD26CB-756E-4684-A987-1A146418CC38}" type="parTrans" cxnId="{11055F64-EEB3-457D-8FB3-D91AC36A5A22}">
      <dgm:prSet/>
      <dgm:spPr/>
      <dgm:t>
        <a:bodyPr/>
        <a:lstStyle/>
        <a:p>
          <a:endParaRPr lang="en-US"/>
        </a:p>
      </dgm:t>
    </dgm:pt>
    <dgm:pt modelId="{90313110-FF52-4326-AA52-9B90F9164FBD}" type="sibTrans" cxnId="{11055F64-EEB3-457D-8FB3-D91AC36A5A22}">
      <dgm:prSet/>
      <dgm:spPr/>
      <dgm:t>
        <a:bodyPr/>
        <a:lstStyle/>
        <a:p>
          <a:endParaRPr lang="en-US"/>
        </a:p>
      </dgm:t>
    </dgm:pt>
    <dgm:pt modelId="{AFE27118-69C4-4B75-8A89-D996E553BCC1}" type="pres">
      <dgm:prSet presAssocID="{76D43A04-DF70-4451-8FBC-AF69D08B9012}" presName="Name0" presStyleCnt="0">
        <dgm:presLayoutVars>
          <dgm:dir/>
          <dgm:resizeHandles val="exact"/>
        </dgm:presLayoutVars>
      </dgm:prSet>
      <dgm:spPr/>
    </dgm:pt>
    <dgm:pt modelId="{D3FBB923-F462-4377-9C3A-D8D3B649A70F}" type="pres">
      <dgm:prSet presAssocID="{76D43A04-DF70-4451-8FBC-AF69D08B9012}" presName="bkgdShp" presStyleLbl="alignAccFollowNode1" presStyleIdx="0" presStyleCnt="1"/>
      <dgm:spPr/>
    </dgm:pt>
    <dgm:pt modelId="{0500A313-F8FD-484E-AABA-854EBA96257C}" type="pres">
      <dgm:prSet presAssocID="{76D43A04-DF70-4451-8FBC-AF69D08B9012}" presName="linComp" presStyleCnt="0"/>
      <dgm:spPr/>
    </dgm:pt>
    <dgm:pt modelId="{69B67EAA-6D9F-4DA8-A5B5-A35B4BAC8CFE}" type="pres">
      <dgm:prSet presAssocID="{3529EE18-81F6-4E24-8C7F-D1CA3A686B7F}" presName="compNode" presStyleCnt="0"/>
      <dgm:spPr/>
    </dgm:pt>
    <dgm:pt modelId="{5D4BC0F6-6717-4C00-99FB-B748C7B9ECA3}" type="pres">
      <dgm:prSet presAssocID="{3529EE18-81F6-4E24-8C7F-D1CA3A686B7F}" presName="node" presStyleLbl="node1" presStyleIdx="0" presStyleCnt="3">
        <dgm:presLayoutVars>
          <dgm:bulletEnabled val="1"/>
        </dgm:presLayoutVars>
      </dgm:prSet>
      <dgm:spPr/>
    </dgm:pt>
    <dgm:pt modelId="{F968A50A-CDBF-40AF-9361-9E28F153E62A}" type="pres">
      <dgm:prSet presAssocID="{3529EE18-81F6-4E24-8C7F-D1CA3A686B7F}" presName="invisiNode" presStyleLbl="node1" presStyleIdx="0" presStyleCnt="3"/>
      <dgm:spPr/>
    </dgm:pt>
    <dgm:pt modelId="{826A8660-D9B8-4A58-A28A-1019FC7FDF97}" type="pres">
      <dgm:prSet presAssocID="{3529EE18-81F6-4E24-8C7F-D1CA3A686B7F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ED8BC4D-D38C-4DC5-8519-7DB954A8E1CD}" type="pres">
      <dgm:prSet presAssocID="{E344F371-930B-460D-A983-E6D65C255F42}" presName="sibTrans" presStyleLbl="sibTrans2D1" presStyleIdx="0" presStyleCnt="0"/>
      <dgm:spPr/>
    </dgm:pt>
    <dgm:pt modelId="{7EC79CDF-9826-44E3-BEC4-E7969BF8019C}" type="pres">
      <dgm:prSet presAssocID="{4E3DB2A1-4F37-48EF-9300-187D90FBFD34}" presName="compNode" presStyleCnt="0"/>
      <dgm:spPr/>
    </dgm:pt>
    <dgm:pt modelId="{22CC0F88-47D0-45A2-A7DE-8ACE12CB0676}" type="pres">
      <dgm:prSet presAssocID="{4E3DB2A1-4F37-48EF-9300-187D90FBFD34}" presName="node" presStyleLbl="node1" presStyleIdx="1" presStyleCnt="3">
        <dgm:presLayoutVars>
          <dgm:bulletEnabled val="1"/>
        </dgm:presLayoutVars>
      </dgm:prSet>
      <dgm:spPr/>
    </dgm:pt>
    <dgm:pt modelId="{AB8C07B7-9BDD-40CB-BED8-B89D1352330B}" type="pres">
      <dgm:prSet presAssocID="{4E3DB2A1-4F37-48EF-9300-187D90FBFD34}" presName="invisiNode" presStyleLbl="node1" presStyleIdx="1" presStyleCnt="3"/>
      <dgm:spPr/>
    </dgm:pt>
    <dgm:pt modelId="{031D6286-421D-4FCA-BE56-96593C0E0096}" type="pres">
      <dgm:prSet presAssocID="{4E3DB2A1-4F37-48EF-9300-187D90FBFD34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7000" r="-97000"/>
          </a:stretch>
        </a:blipFill>
      </dgm:spPr>
    </dgm:pt>
    <dgm:pt modelId="{52291808-7A8F-413E-8480-C9427465DAC3}" type="pres">
      <dgm:prSet presAssocID="{82DAFD4B-AD17-40C8-AA46-85497AA8B99E}" presName="sibTrans" presStyleLbl="sibTrans2D1" presStyleIdx="0" presStyleCnt="0"/>
      <dgm:spPr/>
    </dgm:pt>
    <dgm:pt modelId="{B33C6EDB-907F-4B83-AD76-E2FC91AFA160}" type="pres">
      <dgm:prSet presAssocID="{1BA5C6BB-0CBD-40FE-B04D-876ECC6F0E38}" presName="compNode" presStyleCnt="0"/>
      <dgm:spPr/>
    </dgm:pt>
    <dgm:pt modelId="{DF58D5D9-6128-43F7-BD3D-963ECD2EE4FE}" type="pres">
      <dgm:prSet presAssocID="{1BA5C6BB-0CBD-40FE-B04D-876ECC6F0E38}" presName="node" presStyleLbl="node1" presStyleIdx="2" presStyleCnt="3">
        <dgm:presLayoutVars>
          <dgm:bulletEnabled val="1"/>
        </dgm:presLayoutVars>
      </dgm:prSet>
      <dgm:spPr/>
    </dgm:pt>
    <dgm:pt modelId="{7E420B52-E36C-4DBA-82A2-E537BCCD628D}" type="pres">
      <dgm:prSet presAssocID="{1BA5C6BB-0CBD-40FE-B04D-876ECC6F0E38}" presName="invisiNode" presStyleLbl="node1" presStyleIdx="2" presStyleCnt="3"/>
      <dgm:spPr/>
    </dgm:pt>
    <dgm:pt modelId="{7F53BF47-0853-4E2C-B7D0-80F7A518B0DB}" type="pres">
      <dgm:prSet presAssocID="{1BA5C6BB-0CBD-40FE-B04D-876ECC6F0E38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</dgm:ptLst>
  <dgm:cxnLst>
    <dgm:cxn modelId="{9B743E1B-86DD-4A30-8BC2-D79EFF34419D}" type="presOf" srcId="{1BA5C6BB-0CBD-40FE-B04D-876ECC6F0E38}" destId="{DF58D5D9-6128-43F7-BD3D-963ECD2EE4FE}" srcOrd="0" destOrd="0" presId="urn:microsoft.com/office/officeart/2005/8/layout/pList2"/>
    <dgm:cxn modelId="{6B5F922F-631C-4B6E-AED3-2DE5B1E28BED}" type="presOf" srcId="{82DAFD4B-AD17-40C8-AA46-85497AA8B99E}" destId="{52291808-7A8F-413E-8480-C9427465DAC3}" srcOrd="0" destOrd="0" presId="urn:microsoft.com/office/officeart/2005/8/layout/pList2"/>
    <dgm:cxn modelId="{6D74E740-C69C-4799-9BE4-72CB52BADDB1}" srcId="{76D43A04-DF70-4451-8FBC-AF69D08B9012}" destId="{4E3DB2A1-4F37-48EF-9300-187D90FBFD34}" srcOrd="1" destOrd="0" parTransId="{0D992420-794B-44D5-AF23-6DA4343BEBD8}" sibTransId="{82DAFD4B-AD17-40C8-AA46-85497AA8B99E}"/>
    <dgm:cxn modelId="{11055F64-EEB3-457D-8FB3-D91AC36A5A22}" srcId="{76D43A04-DF70-4451-8FBC-AF69D08B9012}" destId="{1BA5C6BB-0CBD-40FE-B04D-876ECC6F0E38}" srcOrd="2" destOrd="0" parTransId="{A2CD26CB-756E-4684-A987-1A146418CC38}" sibTransId="{90313110-FF52-4326-AA52-9B90F9164FBD}"/>
    <dgm:cxn modelId="{1407797C-FAF4-4A02-9DA2-F7C587ADD53F}" type="presOf" srcId="{4E3DB2A1-4F37-48EF-9300-187D90FBFD34}" destId="{22CC0F88-47D0-45A2-A7DE-8ACE12CB0676}" srcOrd="0" destOrd="0" presId="urn:microsoft.com/office/officeart/2005/8/layout/pList2"/>
    <dgm:cxn modelId="{922A7EAA-B1CB-452E-A4C8-2EC1D6CD0941}" type="presOf" srcId="{3529EE18-81F6-4E24-8C7F-D1CA3A686B7F}" destId="{5D4BC0F6-6717-4C00-99FB-B748C7B9ECA3}" srcOrd="0" destOrd="0" presId="urn:microsoft.com/office/officeart/2005/8/layout/pList2"/>
    <dgm:cxn modelId="{7EEC28C6-D397-4328-9CD2-C86CF5BB3DEE}" type="presOf" srcId="{76D43A04-DF70-4451-8FBC-AF69D08B9012}" destId="{AFE27118-69C4-4B75-8A89-D996E553BCC1}" srcOrd="0" destOrd="0" presId="urn:microsoft.com/office/officeart/2005/8/layout/pList2"/>
    <dgm:cxn modelId="{21A5A0CE-E0B6-4F0B-AA34-AB0EA8A99B4D}" type="presOf" srcId="{E344F371-930B-460D-A983-E6D65C255F42}" destId="{EED8BC4D-D38C-4DC5-8519-7DB954A8E1CD}" srcOrd="0" destOrd="0" presId="urn:microsoft.com/office/officeart/2005/8/layout/pList2"/>
    <dgm:cxn modelId="{50738FFA-6493-46D2-A3F5-9B01A91996D6}" srcId="{76D43A04-DF70-4451-8FBC-AF69D08B9012}" destId="{3529EE18-81F6-4E24-8C7F-D1CA3A686B7F}" srcOrd="0" destOrd="0" parTransId="{230727B1-FB5B-468C-8017-1BD255DC1501}" sibTransId="{E344F371-930B-460D-A983-E6D65C255F42}"/>
    <dgm:cxn modelId="{235151B5-6CB4-4506-A0DC-A6136EFF9B9D}" type="presParOf" srcId="{AFE27118-69C4-4B75-8A89-D996E553BCC1}" destId="{D3FBB923-F462-4377-9C3A-D8D3B649A70F}" srcOrd="0" destOrd="0" presId="urn:microsoft.com/office/officeart/2005/8/layout/pList2"/>
    <dgm:cxn modelId="{2C63F05C-AF4A-49CF-8CAB-E6407F02CA78}" type="presParOf" srcId="{AFE27118-69C4-4B75-8A89-D996E553BCC1}" destId="{0500A313-F8FD-484E-AABA-854EBA96257C}" srcOrd="1" destOrd="0" presId="urn:microsoft.com/office/officeart/2005/8/layout/pList2"/>
    <dgm:cxn modelId="{9AC08E8D-7C6F-438C-8C9E-51830282436F}" type="presParOf" srcId="{0500A313-F8FD-484E-AABA-854EBA96257C}" destId="{69B67EAA-6D9F-4DA8-A5B5-A35B4BAC8CFE}" srcOrd="0" destOrd="0" presId="urn:microsoft.com/office/officeart/2005/8/layout/pList2"/>
    <dgm:cxn modelId="{896390C4-69DF-4AC4-A394-F4E28D9A7458}" type="presParOf" srcId="{69B67EAA-6D9F-4DA8-A5B5-A35B4BAC8CFE}" destId="{5D4BC0F6-6717-4C00-99FB-B748C7B9ECA3}" srcOrd="0" destOrd="0" presId="urn:microsoft.com/office/officeart/2005/8/layout/pList2"/>
    <dgm:cxn modelId="{06D1C5B3-E02F-4CD7-972B-E1518AA6A7FD}" type="presParOf" srcId="{69B67EAA-6D9F-4DA8-A5B5-A35B4BAC8CFE}" destId="{F968A50A-CDBF-40AF-9361-9E28F153E62A}" srcOrd="1" destOrd="0" presId="urn:microsoft.com/office/officeart/2005/8/layout/pList2"/>
    <dgm:cxn modelId="{A2F75C2B-6C12-42DB-B003-047442618C55}" type="presParOf" srcId="{69B67EAA-6D9F-4DA8-A5B5-A35B4BAC8CFE}" destId="{826A8660-D9B8-4A58-A28A-1019FC7FDF97}" srcOrd="2" destOrd="0" presId="urn:microsoft.com/office/officeart/2005/8/layout/pList2"/>
    <dgm:cxn modelId="{17E06932-591B-4A68-BEE1-2192726A127A}" type="presParOf" srcId="{0500A313-F8FD-484E-AABA-854EBA96257C}" destId="{EED8BC4D-D38C-4DC5-8519-7DB954A8E1CD}" srcOrd="1" destOrd="0" presId="urn:microsoft.com/office/officeart/2005/8/layout/pList2"/>
    <dgm:cxn modelId="{C8F5C36C-2CF4-4AF7-9832-19F1550611A0}" type="presParOf" srcId="{0500A313-F8FD-484E-AABA-854EBA96257C}" destId="{7EC79CDF-9826-44E3-BEC4-E7969BF8019C}" srcOrd="2" destOrd="0" presId="urn:microsoft.com/office/officeart/2005/8/layout/pList2"/>
    <dgm:cxn modelId="{9020ECC5-4EDA-47C2-ACEE-02E414CB07C6}" type="presParOf" srcId="{7EC79CDF-9826-44E3-BEC4-E7969BF8019C}" destId="{22CC0F88-47D0-45A2-A7DE-8ACE12CB0676}" srcOrd="0" destOrd="0" presId="urn:microsoft.com/office/officeart/2005/8/layout/pList2"/>
    <dgm:cxn modelId="{00DC2C61-E2ED-48A7-9B2D-23647A9FE3ED}" type="presParOf" srcId="{7EC79CDF-9826-44E3-BEC4-E7969BF8019C}" destId="{AB8C07B7-9BDD-40CB-BED8-B89D1352330B}" srcOrd="1" destOrd="0" presId="urn:microsoft.com/office/officeart/2005/8/layout/pList2"/>
    <dgm:cxn modelId="{6C86B2E9-C5A1-4A98-937E-B309E2769C89}" type="presParOf" srcId="{7EC79CDF-9826-44E3-BEC4-E7969BF8019C}" destId="{031D6286-421D-4FCA-BE56-96593C0E0096}" srcOrd="2" destOrd="0" presId="urn:microsoft.com/office/officeart/2005/8/layout/pList2"/>
    <dgm:cxn modelId="{6062AB88-963C-4CE9-805C-3B470A2E5AC5}" type="presParOf" srcId="{0500A313-F8FD-484E-AABA-854EBA96257C}" destId="{52291808-7A8F-413E-8480-C9427465DAC3}" srcOrd="3" destOrd="0" presId="urn:microsoft.com/office/officeart/2005/8/layout/pList2"/>
    <dgm:cxn modelId="{17268FF4-1927-44C2-A78E-3BCA9C442A44}" type="presParOf" srcId="{0500A313-F8FD-484E-AABA-854EBA96257C}" destId="{B33C6EDB-907F-4B83-AD76-E2FC91AFA160}" srcOrd="4" destOrd="0" presId="urn:microsoft.com/office/officeart/2005/8/layout/pList2"/>
    <dgm:cxn modelId="{AC890B27-9339-4ACF-9C4B-407259BC5914}" type="presParOf" srcId="{B33C6EDB-907F-4B83-AD76-E2FC91AFA160}" destId="{DF58D5D9-6128-43F7-BD3D-963ECD2EE4FE}" srcOrd="0" destOrd="0" presId="urn:microsoft.com/office/officeart/2005/8/layout/pList2"/>
    <dgm:cxn modelId="{6BBD0A71-E065-4850-B77A-D2AB4408CAC5}" type="presParOf" srcId="{B33C6EDB-907F-4B83-AD76-E2FC91AFA160}" destId="{7E420B52-E36C-4DBA-82A2-E537BCCD628D}" srcOrd="1" destOrd="0" presId="urn:microsoft.com/office/officeart/2005/8/layout/pList2"/>
    <dgm:cxn modelId="{BC57246B-B7E7-42E0-B76F-1F3F629B226E}" type="presParOf" srcId="{B33C6EDB-907F-4B83-AD76-E2FC91AFA160}" destId="{7F53BF47-0853-4E2C-B7D0-80F7A518B0D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CD0542-BED7-4588-8F58-1377212272A2}" type="doc">
      <dgm:prSet loTypeId="urn:microsoft.com/office/officeart/2005/8/layout/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69F55E7-E953-4FFB-BCC1-5DEC20F0976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/>
            <a:t>Hemodynamic Compromise</a:t>
          </a:r>
        </a:p>
      </dgm:t>
    </dgm:pt>
    <dgm:pt modelId="{D9079F5A-5D20-497B-A5E5-384F1AE17E75}" type="parTrans" cxnId="{04BD9B06-B404-427C-B232-3C5FC5F1FDED}">
      <dgm:prSet/>
      <dgm:spPr/>
      <dgm:t>
        <a:bodyPr/>
        <a:lstStyle/>
        <a:p>
          <a:endParaRPr lang="en-US"/>
        </a:p>
      </dgm:t>
    </dgm:pt>
    <dgm:pt modelId="{C7649001-6153-4AC2-A8C3-D6D3FEB621CB}" type="sibTrans" cxnId="{04BD9B06-B404-427C-B232-3C5FC5F1FDED}">
      <dgm:prSet/>
      <dgm:spPr/>
      <dgm:t>
        <a:bodyPr/>
        <a:lstStyle/>
        <a:p>
          <a:endParaRPr lang="en-US"/>
        </a:p>
      </dgm:t>
    </dgm:pt>
    <dgm:pt modelId="{1EA82CF5-5351-431E-B629-AC552BB9B71A}">
      <dgm:prSet phldrT="[Text]" custT="1"/>
      <dgm:spPr/>
      <dgm:t>
        <a:bodyPr/>
        <a:lstStyle/>
        <a:p>
          <a:r>
            <a:rPr lang="en-US" sz="1200" dirty="0"/>
            <a:t>Direct current cardioversion</a:t>
          </a:r>
        </a:p>
      </dgm:t>
    </dgm:pt>
    <dgm:pt modelId="{AA8FD63E-6AD6-4A9B-A30B-0D6A4F9BFE8C}" type="parTrans" cxnId="{18F91573-8E51-4EA6-8A7E-091E1FEAF20A}">
      <dgm:prSet/>
      <dgm:spPr/>
      <dgm:t>
        <a:bodyPr/>
        <a:lstStyle/>
        <a:p>
          <a:endParaRPr lang="en-US"/>
        </a:p>
      </dgm:t>
    </dgm:pt>
    <dgm:pt modelId="{A8BF9B33-1A35-4F74-8AAD-76162CAB9304}" type="sibTrans" cxnId="{18F91573-8E51-4EA6-8A7E-091E1FEAF20A}">
      <dgm:prSet/>
      <dgm:spPr/>
      <dgm:t>
        <a:bodyPr/>
        <a:lstStyle/>
        <a:p>
          <a:endParaRPr lang="en-US"/>
        </a:p>
      </dgm:t>
    </dgm:pt>
    <dgm:pt modelId="{A1136A96-74F4-4FC8-BCF7-0947DE6C05BF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/>
            <a:t>Offending agent present?</a:t>
          </a:r>
        </a:p>
      </dgm:t>
    </dgm:pt>
    <dgm:pt modelId="{67F847DB-2DD5-43F0-8629-A7A2B69EB567}" type="parTrans" cxnId="{6B653F2A-1304-474E-982B-F473ED9B8755}">
      <dgm:prSet/>
      <dgm:spPr/>
      <dgm:t>
        <a:bodyPr/>
        <a:lstStyle/>
        <a:p>
          <a:endParaRPr lang="en-US"/>
        </a:p>
      </dgm:t>
    </dgm:pt>
    <dgm:pt modelId="{7BB75A37-D195-4CBA-8FE1-2E9763970F55}" type="sibTrans" cxnId="{6B653F2A-1304-474E-982B-F473ED9B8755}">
      <dgm:prSet/>
      <dgm:spPr/>
      <dgm:t>
        <a:bodyPr/>
        <a:lstStyle/>
        <a:p>
          <a:endParaRPr lang="en-US"/>
        </a:p>
      </dgm:t>
    </dgm:pt>
    <dgm:pt modelId="{9A93FC72-057C-45FC-BA37-C72EC79C56F5}">
      <dgm:prSet phldrT="[Text]" custT="1"/>
      <dgm:spPr/>
      <dgm:t>
        <a:bodyPr/>
        <a:lstStyle/>
        <a:p>
          <a:r>
            <a:rPr lang="en-US" sz="1200" dirty="0"/>
            <a:t>Discontinue beta agonists and antiarrhythmics if possible</a:t>
          </a:r>
        </a:p>
      </dgm:t>
    </dgm:pt>
    <dgm:pt modelId="{BD3FDFC4-F622-42F7-8C25-FF0C1524917E}" type="parTrans" cxnId="{B622D17C-EA74-46DC-9504-BC5D595A7B97}">
      <dgm:prSet/>
      <dgm:spPr/>
      <dgm:t>
        <a:bodyPr/>
        <a:lstStyle/>
        <a:p>
          <a:endParaRPr lang="en-US"/>
        </a:p>
      </dgm:t>
    </dgm:pt>
    <dgm:pt modelId="{1E074ED6-E503-4F91-BF54-742D7BEFD7A6}" type="sibTrans" cxnId="{B622D17C-EA74-46DC-9504-BC5D595A7B97}">
      <dgm:prSet/>
      <dgm:spPr/>
      <dgm:t>
        <a:bodyPr/>
        <a:lstStyle/>
        <a:p>
          <a:endParaRPr lang="en-US"/>
        </a:p>
      </dgm:t>
    </dgm:pt>
    <dgm:pt modelId="{052525F4-93DB-4919-B641-07F46C0D2D52}">
      <dgm:prSet phldrT="[Text]" custT="1"/>
      <dgm:spPr/>
      <dgm:t>
        <a:bodyPr/>
        <a:lstStyle/>
        <a:p>
          <a:r>
            <a:rPr lang="en-US" sz="1200" dirty="0"/>
            <a:t>Change dopamine or epinephrine</a:t>
          </a:r>
        </a:p>
      </dgm:t>
    </dgm:pt>
    <dgm:pt modelId="{233AB74A-6E90-46B6-AF23-6118C0092706}" type="parTrans" cxnId="{00673F51-FF66-48F8-830B-B223D6C14F1D}">
      <dgm:prSet/>
      <dgm:spPr/>
      <dgm:t>
        <a:bodyPr/>
        <a:lstStyle/>
        <a:p>
          <a:endParaRPr lang="en-US"/>
        </a:p>
      </dgm:t>
    </dgm:pt>
    <dgm:pt modelId="{75E2A51D-F90C-498C-BF28-4591367054EF}" type="sibTrans" cxnId="{00673F51-FF66-48F8-830B-B223D6C14F1D}">
      <dgm:prSet/>
      <dgm:spPr/>
      <dgm:t>
        <a:bodyPr/>
        <a:lstStyle/>
        <a:p>
          <a:endParaRPr lang="en-US"/>
        </a:p>
      </dgm:t>
    </dgm:pt>
    <dgm:pt modelId="{AA58DE16-1F84-4FB6-B495-DF1F0DF9D231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/>
            <a:t>Reversible inciting factors</a:t>
          </a:r>
        </a:p>
      </dgm:t>
    </dgm:pt>
    <dgm:pt modelId="{0340FA8E-FB41-425C-92AF-9287BB70B156}" type="parTrans" cxnId="{EE306A94-F533-4A1E-917D-82423A17E6D2}">
      <dgm:prSet/>
      <dgm:spPr/>
      <dgm:t>
        <a:bodyPr/>
        <a:lstStyle/>
        <a:p>
          <a:endParaRPr lang="en-US"/>
        </a:p>
      </dgm:t>
    </dgm:pt>
    <dgm:pt modelId="{8A0CB9D1-37EA-44D5-BF2E-BD640762D5F6}" type="sibTrans" cxnId="{EE306A94-F533-4A1E-917D-82423A17E6D2}">
      <dgm:prSet/>
      <dgm:spPr/>
      <dgm:t>
        <a:bodyPr/>
        <a:lstStyle/>
        <a:p>
          <a:endParaRPr lang="en-US"/>
        </a:p>
      </dgm:t>
    </dgm:pt>
    <dgm:pt modelId="{B0D8FE7C-F4C4-4BD7-8FF9-3A89DA7EDC36}">
      <dgm:prSet phldrT="[Text]" custT="1"/>
      <dgm:spPr/>
      <dgm:t>
        <a:bodyPr/>
        <a:lstStyle/>
        <a:p>
          <a:r>
            <a:rPr lang="en-US" sz="1200" dirty="0"/>
            <a:t>Correct electrolytes</a:t>
          </a:r>
        </a:p>
      </dgm:t>
    </dgm:pt>
    <dgm:pt modelId="{42F24FDB-8513-4563-BA9E-869CCFD6AE3C}" type="parTrans" cxnId="{258D06AF-ADC3-42DD-B160-850343EC41EA}">
      <dgm:prSet/>
      <dgm:spPr/>
      <dgm:t>
        <a:bodyPr/>
        <a:lstStyle/>
        <a:p>
          <a:endParaRPr lang="en-US"/>
        </a:p>
      </dgm:t>
    </dgm:pt>
    <dgm:pt modelId="{B78E5B56-3D4F-4144-96C0-362214FE807C}" type="sibTrans" cxnId="{258D06AF-ADC3-42DD-B160-850343EC41EA}">
      <dgm:prSet/>
      <dgm:spPr/>
      <dgm:t>
        <a:bodyPr/>
        <a:lstStyle/>
        <a:p>
          <a:endParaRPr lang="en-US"/>
        </a:p>
      </dgm:t>
    </dgm:pt>
    <dgm:pt modelId="{B3A69EBE-D35B-4504-93FF-075CE5E1B53B}">
      <dgm:prSet phldrT="[Text]" custT="1"/>
      <dgm:spPr/>
      <dgm:t>
        <a:bodyPr/>
        <a:lstStyle/>
        <a:p>
          <a:r>
            <a:rPr lang="en-US" sz="1200" dirty="0"/>
            <a:t>Optimize volume status</a:t>
          </a:r>
        </a:p>
      </dgm:t>
    </dgm:pt>
    <dgm:pt modelId="{A68FDF2F-B288-49C8-8792-DAD6744B5737}" type="parTrans" cxnId="{F86ACE08-A2A3-4645-9A01-ACFF48E9D6A8}">
      <dgm:prSet/>
      <dgm:spPr/>
      <dgm:t>
        <a:bodyPr/>
        <a:lstStyle/>
        <a:p>
          <a:endParaRPr lang="en-US"/>
        </a:p>
      </dgm:t>
    </dgm:pt>
    <dgm:pt modelId="{1C55BCAB-5F72-4379-AEB4-9212B2890B2A}" type="sibTrans" cxnId="{F86ACE08-A2A3-4645-9A01-ACFF48E9D6A8}">
      <dgm:prSet/>
      <dgm:spPr/>
      <dgm:t>
        <a:bodyPr/>
        <a:lstStyle/>
        <a:p>
          <a:endParaRPr lang="en-US"/>
        </a:p>
      </dgm:t>
    </dgm:pt>
    <dgm:pt modelId="{BCCE9CC6-7566-43C6-A08B-2C38A0B02C56}">
      <dgm:prSet phldrT="[Text]" custT="1"/>
      <dgm:spPr/>
      <dgm:t>
        <a:bodyPr/>
        <a:lstStyle/>
        <a:p>
          <a:r>
            <a:rPr lang="en-US" sz="1200" dirty="0"/>
            <a:t>Treat myocardial ischemia</a:t>
          </a:r>
        </a:p>
      </dgm:t>
    </dgm:pt>
    <dgm:pt modelId="{676B21E9-6106-4A4F-AD17-31228AC3CB86}" type="parTrans" cxnId="{E4A93177-F662-45CC-9419-6719EEEEE7FD}">
      <dgm:prSet/>
      <dgm:spPr/>
      <dgm:t>
        <a:bodyPr/>
        <a:lstStyle/>
        <a:p>
          <a:endParaRPr lang="en-US"/>
        </a:p>
      </dgm:t>
    </dgm:pt>
    <dgm:pt modelId="{B695ED71-8309-4EED-82BF-1AEE1520FDFE}" type="sibTrans" cxnId="{E4A93177-F662-45CC-9419-6719EEEEE7FD}">
      <dgm:prSet/>
      <dgm:spPr/>
      <dgm:t>
        <a:bodyPr/>
        <a:lstStyle/>
        <a:p>
          <a:endParaRPr lang="en-US"/>
        </a:p>
      </dgm:t>
    </dgm:pt>
    <dgm:pt modelId="{5B167ABD-0911-4637-8226-3F671AFDF470}">
      <dgm:prSet phldrT="[Text]" custT="1"/>
      <dgm:spPr/>
      <dgm:t>
        <a:bodyPr/>
        <a:lstStyle/>
        <a:p>
          <a:r>
            <a:rPr lang="en-US" sz="1200" dirty="0"/>
            <a:t>Treat pain/agitation and correct ventilator dis-synchrony</a:t>
          </a:r>
        </a:p>
      </dgm:t>
    </dgm:pt>
    <dgm:pt modelId="{1548BB12-0A80-4E74-827A-FC241776C83F}" type="parTrans" cxnId="{10882726-7260-48EC-B99D-500A0B94A75B}">
      <dgm:prSet/>
      <dgm:spPr/>
      <dgm:t>
        <a:bodyPr/>
        <a:lstStyle/>
        <a:p>
          <a:endParaRPr lang="en-US"/>
        </a:p>
      </dgm:t>
    </dgm:pt>
    <dgm:pt modelId="{9D83638B-F480-4EBB-B9B6-CC930EAF767C}" type="sibTrans" cxnId="{10882726-7260-48EC-B99D-500A0B94A75B}">
      <dgm:prSet/>
      <dgm:spPr/>
      <dgm:t>
        <a:bodyPr/>
        <a:lstStyle/>
        <a:p>
          <a:endParaRPr lang="en-US"/>
        </a:p>
      </dgm:t>
    </dgm:pt>
    <dgm:pt modelId="{0CF6645F-D154-465D-8051-00287412FC7B}">
      <dgm:prSet phldrT="[Text]" custT="1"/>
      <dgm:spPr/>
      <dgm:t>
        <a:bodyPr/>
        <a:lstStyle/>
        <a:p>
          <a:r>
            <a:rPr lang="en-US" sz="1200" dirty="0"/>
            <a:t>Treat underlying infection/hypoxemia/thyroid storm</a:t>
          </a:r>
        </a:p>
      </dgm:t>
    </dgm:pt>
    <dgm:pt modelId="{F8DDD3F4-39F5-4889-95F5-CFEC945BDE9F}" type="parTrans" cxnId="{BF7A8B4A-5381-4DC3-9C32-F197CC6651F5}">
      <dgm:prSet/>
      <dgm:spPr/>
      <dgm:t>
        <a:bodyPr/>
        <a:lstStyle/>
        <a:p>
          <a:endParaRPr lang="en-US"/>
        </a:p>
      </dgm:t>
    </dgm:pt>
    <dgm:pt modelId="{5C2EFE11-27D0-40BF-B2E7-4797B61992F9}" type="sibTrans" cxnId="{BF7A8B4A-5381-4DC3-9C32-F197CC6651F5}">
      <dgm:prSet/>
      <dgm:spPr/>
      <dgm:t>
        <a:bodyPr/>
        <a:lstStyle/>
        <a:p>
          <a:endParaRPr lang="en-US"/>
        </a:p>
      </dgm:t>
    </dgm:pt>
    <dgm:pt modelId="{E9041FD4-BE18-4BCE-A417-CDD796A542D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/>
            <a:t>Persistent AF with adverse effects</a:t>
          </a:r>
        </a:p>
      </dgm:t>
    </dgm:pt>
    <dgm:pt modelId="{E73DE0C4-05AB-4C59-BC4F-9FC041B0BCB7}" type="parTrans" cxnId="{74D3AB43-A764-46C2-B8AC-8E0180BCB1E3}">
      <dgm:prSet/>
      <dgm:spPr/>
      <dgm:t>
        <a:bodyPr/>
        <a:lstStyle/>
        <a:p>
          <a:endParaRPr lang="en-US"/>
        </a:p>
      </dgm:t>
    </dgm:pt>
    <dgm:pt modelId="{9B6E54D1-F24C-4D31-A7E4-D56CA97E52FA}" type="sibTrans" cxnId="{74D3AB43-A764-46C2-B8AC-8E0180BCB1E3}">
      <dgm:prSet/>
      <dgm:spPr/>
      <dgm:t>
        <a:bodyPr/>
        <a:lstStyle/>
        <a:p>
          <a:endParaRPr lang="en-US"/>
        </a:p>
      </dgm:t>
    </dgm:pt>
    <dgm:pt modelId="{4DEADDEC-08F1-4902-80E3-11638A29B101}">
      <dgm:prSet phldrT="[Text]" custT="1"/>
      <dgm:spPr/>
      <dgm:t>
        <a:bodyPr/>
        <a:lstStyle/>
        <a:p>
          <a:r>
            <a:rPr lang="en-US" sz="1200" dirty="0"/>
            <a:t>Due to heart rate</a:t>
          </a:r>
        </a:p>
        <a:p>
          <a:r>
            <a:rPr lang="en-US" sz="1200" dirty="0"/>
            <a:t>RATE CONTROL</a:t>
          </a:r>
        </a:p>
      </dgm:t>
    </dgm:pt>
    <dgm:pt modelId="{B66E4EB8-8F60-4DAF-B084-DA960EDA2B79}" type="parTrans" cxnId="{18F1E54F-221D-4BF0-B806-7093BBFC320B}">
      <dgm:prSet/>
      <dgm:spPr/>
      <dgm:t>
        <a:bodyPr/>
        <a:lstStyle/>
        <a:p>
          <a:endParaRPr lang="en-US"/>
        </a:p>
      </dgm:t>
    </dgm:pt>
    <dgm:pt modelId="{2A53C9A8-B3C6-4F97-BF2A-78207EDCF150}" type="sibTrans" cxnId="{18F1E54F-221D-4BF0-B806-7093BBFC320B}">
      <dgm:prSet/>
      <dgm:spPr/>
      <dgm:t>
        <a:bodyPr/>
        <a:lstStyle/>
        <a:p>
          <a:endParaRPr lang="en-US"/>
        </a:p>
      </dgm:t>
    </dgm:pt>
    <dgm:pt modelId="{DE080BA8-D509-4D16-AAFB-9CDC5E3C3816}">
      <dgm:prSet phldrT="[Text]" custT="1"/>
      <dgm:spPr/>
      <dgm:t>
        <a:bodyPr/>
        <a:lstStyle/>
        <a:p>
          <a:r>
            <a:rPr lang="en-US" sz="1200" dirty="0"/>
            <a:t>Due to loss of atrial kick</a:t>
          </a:r>
        </a:p>
        <a:p>
          <a:r>
            <a:rPr lang="en-US" sz="1200" dirty="0"/>
            <a:t>RHYTHM CONTROL</a:t>
          </a:r>
        </a:p>
      </dgm:t>
    </dgm:pt>
    <dgm:pt modelId="{0C253D47-1F5F-44A0-AC6D-A82C82E30DD0}" type="parTrans" cxnId="{FE143C99-4984-4C0C-B790-DE38846FC63E}">
      <dgm:prSet/>
      <dgm:spPr/>
      <dgm:t>
        <a:bodyPr/>
        <a:lstStyle/>
        <a:p>
          <a:endParaRPr lang="en-US"/>
        </a:p>
      </dgm:t>
    </dgm:pt>
    <dgm:pt modelId="{AB0ACFE4-E6ED-4B1F-978D-0AD2BE71D36D}" type="sibTrans" cxnId="{FE143C99-4984-4C0C-B790-DE38846FC63E}">
      <dgm:prSet/>
      <dgm:spPr/>
      <dgm:t>
        <a:bodyPr/>
        <a:lstStyle/>
        <a:p>
          <a:endParaRPr lang="en-US"/>
        </a:p>
      </dgm:t>
    </dgm:pt>
    <dgm:pt modelId="{891FC180-4FD7-419A-AE17-D3376DB9AF4B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Anticoagulation?</a:t>
          </a:r>
        </a:p>
      </dgm:t>
    </dgm:pt>
    <dgm:pt modelId="{79EB6536-88D4-453E-B55A-6919664077BF}" type="parTrans" cxnId="{0E56DEC2-E70E-41ED-938B-B489EA93AC6B}">
      <dgm:prSet/>
      <dgm:spPr/>
      <dgm:t>
        <a:bodyPr/>
        <a:lstStyle/>
        <a:p>
          <a:endParaRPr lang="en-US"/>
        </a:p>
      </dgm:t>
    </dgm:pt>
    <dgm:pt modelId="{DAF19787-D38A-40C3-B2D2-16BE68FCCD80}" type="sibTrans" cxnId="{0E56DEC2-E70E-41ED-938B-B489EA93AC6B}">
      <dgm:prSet/>
      <dgm:spPr/>
      <dgm:t>
        <a:bodyPr/>
        <a:lstStyle/>
        <a:p>
          <a:endParaRPr lang="en-US"/>
        </a:p>
      </dgm:t>
    </dgm:pt>
    <dgm:pt modelId="{CFEEF7E7-B13B-4D4B-BFC7-6713C2185A39}" type="pres">
      <dgm:prSet presAssocID="{95CD0542-BED7-4588-8F58-1377212272A2}" presName="Name0" presStyleCnt="0">
        <dgm:presLayoutVars>
          <dgm:dir/>
          <dgm:animLvl val="lvl"/>
          <dgm:resizeHandles val="exact"/>
        </dgm:presLayoutVars>
      </dgm:prSet>
      <dgm:spPr/>
    </dgm:pt>
    <dgm:pt modelId="{4C94276F-B4A8-4712-8EA3-BA030E123256}" type="pres">
      <dgm:prSet presAssocID="{891FC180-4FD7-419A-AE17-D3376DB9AF4B}" presName="boxAndChildren" presStyleCnt="0"/>
      <dgm:spPr/>
    </dgm:pt>
    <dgm:pt modelId="{358E6292-8437-48AB-89D2-FB2EA542D1EB}" type="pres">
      <dgm:prSet presAssocID="{891FC180-4FD7-419A-AE17-D3376DB9AF4B}" presName="parentTextBox" presStyleLbl="node1" presStyleIdx="0" presStyleCnt="5"/>
      <dgm:spPr/>
    </dgm:pt>
    <dgm:pt modelId="{498B0B35-714F-4BE3-AD06-D3AAE3DAA7C4}" type="pres">
      <dgm:prSet presAssocID="{9B6E54D1-F24C-4D31-A7E4-D56CA97E52FA}" presName="sp" presStyleCnt="0"/>
      <dgm:spPr/>
    </dgm:pt>
    <dgm:pt modelId="{5BB4059B-592E-4598-A82C-905D5CA58A24}" type="pres">
      <dgm:prSet presAssocID="{E9041FD4-BE18-4BCE-A417-CDD796A542DE}" presName="arrowAndChildren" presStyleCnt="0"/>
      <dgm:spPr/>
    </dgm:pt>
    <dgm:pt modelId="{BC65ACF0-27F3-4B4C-BB64-66AACEA45F8A}" type="pres">
      <dgm:prSet presAssocID="{E9041FD4-BE18-4BCE-A417-CDD796A542DE}" presName="parentTextArrow" presStyleLbl="node1" presStyleIdx="0" presStyleCnt="5"/>
      <dgm:spPr/>
    </dgm:pt>
    <dgm:pt modelId="{2DC0686B-F632-4495-839A-CC5191DBD43A}" type="pres">
      <dgm:prSet presAssocID="{E9041FD4-BE18-4BCE-A417-CDD796A542DE}" presName="arrow" presStyleLbl="node1" presStyleIdx="1" presStyleCnt="5"/>
      <dgm:spPr/>
    </dgm:pt>
    <dgm:pt modelId="{EC958C03-5058-402C-86C0-0F132385B98A}" type="pres">
      <dgm:prSet presAssocID="{E9041FD4-BE18-4BCE-A417-CDD796A542DE}" presName="descendantArrow" presStyleCnt="0"/>
      <dgm:spPr/>
    </dgm:pt>
    <dgm:pt modelId="{4BC048F0-BABE-4808-82AF-A3C165978565}" type="pres">
      <dgm:prSet presAssocID="{4DEADDEC-08F1-4902-80E3-11638A29B101}" presName="childTextArrow" presStyleLbl="fgAccFollowNode1" presStyleIdx="0" presStyleCnt="10">
        <dgm:presLayoutVars>
          <dgm:bulletEnabled val="1"/>
        </dgm:presLayoutVars>
      </dgm:prSet>
      <dgm:spPr/>
    </dgm:pt>
    <dgm:pt modelId="{C3F67270-62CF-4EE3-B439-4A123A86F955}" type="pres">
      <dgm:prSet presAssocID="{DE080BA8-D509-4D16-AAFB-9CDC5E3C3816}" presName="childTextArrow" presStyleLbl="fgAccFollowNode1" presStyleIdx="1" presStyleCnt="10">
        <dgm:presLayoutVars>
          <dgm:bulletEnabled val="1"/>
        </dgm:presLayoutVars>
      </dgm:prSet>
      <dgm:spPr/>
    </dgm:pt>
    <dgm:pt modelId="{712A602E-222F-4355-9F6D-F297F38B536F}" type="pres">
      <dgm:prSet presAssocID="{8A0CB9D1-37EA-44D5-BF2E-BD640762D5F6}" presName="sp" presStyleCnt="0"/>
      <dgm:spPr/>
    </dgm:pt>
    <dgm:pt modelId="{5912D6EB-D2C3-4D31-958A-8F02E72C5AF3}" type="pres">
      <dgm:prSet presAssocID="{AA58DE16-1F84-4FB6-B495-DF1F0DF9D231}" presName="arrowAndChildren" presStyleCnt="0"/>
      <dgm:spPr/>
    </dgm:pt>
    <dgm:pt modelId="{F50DF89C-7950-4BCA-827F-D88D2178CD02}" type="pres">
      <dgm:prSet presAssocID="{AA58DE16-1F84-4FB6-B495-DF1F0DF9D231}" presName="parentTextArrow" presStyleLbl="node1" presStyleIdx="1" presStyleCnt="5"/>
      <dgm:spPr/>
    </dgm:pt>
    <dgm:pt modelId="{71F8E45E-388C-4862-B536-403EED59792B}" type="pres">
      <dgm:prSet presAssocID="{AA58DE16-1F84-4FB6-B495-DF1F0DF9D231}" presName="arrow" presStyleLbl="node1" presStyleIdx="2" presStyleCnt="5"/>
      <dgm:spPr/>
    </dgm:pt>
    <dgm:pt modelId="{BEA62653-2622-445B-8FEF-21CAB1E613A2}" type="pres">
      <dgm:prSet presAssocID="{AA58DE16-1F84-4FB6-B495-DF1F0DF9D231}" presName="descendantArrow" presStyleCnt="0"/>
      <dgm:spPr/>
    </dgm:pt>
    <dgm:pt modelId="{400E220A-DB46-47F9-B07E-876DCEFA85BF}" type="pres">
      <dgm:prSet presAssocID="{B0D8FE7C-F4C4-4BD7-8FF9-3A89DA7EDC36}" presName="childTextArrow" presStyleLbl="fgAccFollowNode1" presStyleIdx="2" presStyleCnt="10">
        <dgm:presLayoutVars>
          <dgm:bulletEnabled val="1"/>
        </dgm:presLayoutVars>
      </dgm:prSet>
      <dgm:spPr/>
    </dgm:pt>
    <dgm:pt modelId="{23C3F789-735E-4C6A-B2FD-5EC0B060068B}" type="pres">
      <dgm:prSet presAssocID="{B3A69EBE-D35B-4504-93FF-075CE5E1B53B}" presName="childTextArrow" presStyleLbl="fgAccFollowNode1" presStyleIdx="3" presStyleCnt="10">
        <dgm:presLayoutVars>
          <dgm:bulletEnabled val="1"/>
        </dgm:presLayoutVars>
      </dgm:prSet>
      <dgm:spPr/>
    </dgm:pt>
    <dgm:pt modelId="{24BA7354-C612-4808-A28A-A18097D3CF48}" type="pres">
      <dgm:prSet presAssocID="{BCCE9CC6-7566-43C6-A08B-2C38A0B02C56}" presName="childTextArrow" presStyleLbl="fgAccFollowNode1" presStyleIdx="4" presStyleCnt="10">
        <dgm:presLayoutVars>
          <dgm:bulletEnabled val="1"/>
        </dgm:presLayoutVars>
      </dgm:prSet>
      <dgm:spPr/>
    </dgm:pt>
    <dgm:pt modelId="{45CA7B42-49CC-4D59-A187-22B14B1BF506}" type="pres">
      <dgm:prSet presAssocID="{5B167ABD-0911-4637-8226-3F671AFDF470}" presName="childTextArrow" presStyleLbl="fgAccFollowNode1" presStyleIdx="5" presStyleCnt="10">
        <dgm:presLayoutVars>
          <dgm:bulletEnabled val="1"/>
        </dgm:presLayoutVars>
      </dgm:prSet>
      <dgm:spPr/>
    </dgm:pt>
    <dgm:pt modelId="{D225139E-48CC-44FD-9C66-8F4283EFEFFE}" type="pres">
      <dgm:prSet presAssocID="{0CF6645F-D154-465D-8051-00287412FC7B}" presName="childTextArrow" presStyleLbl="fgAccFollowNode1" presStyleIdx="6" presStyleCnt="10">
        <dgm:presLayoutVars>
          <dgm:bulletEnabled val="1"/>
        </dgm:presLayoutVars>
      </dgm:prSet>
      <dgm:spPr/>
    </dgm:pt>
    <dgm:pt modelId="{22411C17-EEAB-42CC-9F97-2BB7513CC306}" type="pres">
      <dgm:prSet presAssocID="{7BB75A37-D195-4CBA-8FE1-2E9763970F55}" presName="sp" presStyleCnt="0"/>
      <dgm:spPr/>
    </dgm:pt>
    <dgm:pt modelId="{EEC5465E-88C6-4D98-9162-D18DDA565BBD}" type="pres">
      <dgm:prSet presAssocID="{A1136A96-74F4-4FC8-BCF7-0947DE6C05BF}" presName="arrowAndChildren" presStyleCnt="0"/>
      <dgm:spPr/>
    </dgm:pt>
    <dgm:pt modelId="{63140D88-25AD-4AF6-872B-D902CF7E796E}" type="pres">
      <dgm:prSet presAssocID="{A1136A96-74F4-4FC8-BCF7-0947DE6C05BF}" presName="parentTextArrow" presStyleLbl="node1" presStyleIdx="2" presStyleCnt="5"/>
      <dgm:spPr/>
    </dgm:pt>
    <dgm:pt modelId="{3336AFC6-1E03-4E90-9BF7-2B999BEAEE39}" type="pres">
      <dgm:prSet presAssocID="{A1136A96-74F4-4FC8-BCF7-0947DE6C05BF}" presName="arrow" presStyleLbl="node1" presStyleIdx="3" presStyleCnt="5"/>
      <dgm:spPr/>
    </dgm:pt>
    <dgm:pt modelId="{3F2A1138-B369-4200-AFF0-07B93B777F15}" type="pres">
      <dgm:prSet presAssocID="{A1136A96-74F4-4FC8-BCF7-0947DE6C05BF}" presName="descendantArrow" presStyleCnt="0"/>
      <dgm:spPr/>
    </dgm:pt>
    <dgm:pt modelId="{2BF8DBB7-73DA-472C-B587-6A8A013D0B28}" type="pres">
      <dgm:prSet presAssocID="{9A93FC72-057C-45FC-BA37-C72EC79C56F5}" presName="childTextArrow" presStyleLbl="fgAccFollowNode1" presStyleIdx="7" presStyleCnt="10">
        <dgm:presLayoutVars>
          <dgm:bulletEnabled val="1"/>
        </dgm:presLayoutVars>
      </dgm:prSet>
      <dgm:spPr/>
    </dgm:pt>
    <dgm:pt modelId="{94DAB306-05C1-4C27-AB57-F34C6028BB5E}" type="pres">
      <dgm:prSet presAssocID="{052525F4-93DB-4919-B641-07F46C0D2D52}" presName="childTextArrow" presStyleLbl="fgAccFollowNode1" presStyleIdx="8" presStyleCnt="10">
        <dgm:presLayoutVars>
          <dgm:bulletEnabled val="1"/>
        </dgm:presLayoutVars>
      </dgm:prSet>
      <dgm:spPr/>
    </dgm:pt>
    <dgm:pt modelId="{7BA92340-425D-4D2E-9350-12385A45E8BE}" type="pres">
      <dgm:prSet presAssocID="{C7649001-6153-4AC2-A8C3-D6D3FEB621CB}" presName="sp" presStyleCnt="0"/>
      <dgm:spPr/>
    </dgm:pt>
    <dgm:pt modelId="{CD7B013F-2A30-44C5-8C63-9C8E4CFA466D}" type="pres">
      <dgm:prSet presAssocID="{F69F55E7-E953-4FFB-BCC1-5DEC20F0976A}" presName="arrowAndChildren" presStyleCnt="0"/>
      <dgm:spPr/>
    </dgm:pt>
    <dgm:pt modelId="{B40627B8-BC03-47FE-9BB4-DFF7829928BF}" type="pres">
      <dgm:prSet presAssocID="{F69F55E7-E953-4FFB-BCC1-5DEC20F0976A}" presName="parentTextArrow" presStyleLbl="node1" presStyleIdx="3" presStyleCnt="5"/>
      <dgm:spPr/>
    </dgm:pt>
    <dgm:pt modelId="{92CC280D-7190-48A6-B574-B141AB752A90}" type="pres">
      <dgm:prSet presAssocID="{F69F55E7-E953-4FFB-BCC1-5DEC20F0976A}" presName="arrow" presStyleLbl="node1" presStyleIdx="4" presStyleCnt="5"/>
      <dgm:spPr/>
    </dgm:pt>
    <dgm:pt modelId="{1C8B84E7-6108-4967-9F5E-0BC1BEDC7ADC}" type="pres">
      <dgm:prSet presAssocID="{F69F55E7-E953-4FFB-BCC1-5DEC20F0976A}" presName="descendantArrow" presStyleCnt="0"/>
      <dgm:spPr/>
    </dgm:pt>
    <dgm:pt modelId="{7E9D6C69-0D5C-4418-9AD0-E943910F2DC4}" type="pres">
      <dgm:prSet presAssocID="{1EA82CF5-5351-431E-B629-AC552BB9B71A}" presName="childTextArrow" presStyleLbl="fgAccFollowNode1" presStyleIdx="9" presStyleCnt="10">
        <dgm:presLayoutVars>
          <dgm:bulletEnabled val="1"/>
        </dgm:presLayoutVars>
      </dgm:prSet>
      <dgm:spPr/>
    </dgm:pt>
  </dgm:ptLst>
  <dgm:cxnLst>
    <dgm:cxn modelId="{04BD9B06-B404-427C-B232-3C5FC5F1FDED}" srcId="{95CD0542-BED7-4588-8F58-1377212272A2}" destId="{F69F55E7-E953-4FFB-BCC1-5DEC20F0976A}" srcOrd="0" destOrd="0" parTransId="{D9079F5A-5D20-497B-A5E5-384F1AE17E75}" sibTransId="{C7649001-6153-4AC2-A8C3-D6D3FEB621CB}"/>
    <dgm:cxn modelId="{F86ACE08-A2A3-4645-9A01-ACFF48E9D6A8}" srcId="{AA58DE16-1F84-4FB6-B495-DF1F0DF9D231}" destId="{B3A69EBE-D35B-4504-93FF-075CE5E1B53B}" srcOrd="1" destOrd="0" parTransId="{A68FDF2F-B288-49C8-8792-DAD6744B5737}" sibTransId="{1C55BCAB-5F72-4379-AEB4-9212B2890B2A}"/>
    <dgm:cxn modelId="{BE248022-A3DE-432E-B1D5-6FE28624C601}" type="presOf" srcId="{B3A69EBE-D35B-4504-93FF-075CE5E1B53B}" destId="{23C3F789-735E-4C6A-B2FD-5EC0B060068B}" srcOrd="0" destOrd="0" presId="urn:microsoft.com/office/officeart/2005/8/layout/process4"/>
    <dgm:cxn modelId="{10882726-7260-48EC-B99D-500A0B94A75B}" srcId="{AA58DE16-1F84-4FB6-B495-DF1F0DF9D231}" destId="{5B167ABD-0911-4637-8226-3F671AFDF470}" srcOrd="3" destOrd="0" parTransId="{1548BB12-0A80-4E74-827A-FC241776C83F}" sibTransId="{9D83638B-F480-4EBB-B9B6-CC930EAF767C}"/>
    <dgm:cxn modelId="{B3A49B27-CF5E-42ED-840C-F9A16DB9CBB6}" type="presOf" srcId="{E9041FD4-BE18-4BCE-A417-CDD796A542DE}" destId="{BC65ACF0-27F3-4B4C-BB64-66AACEA45F8A}" srcOrd="0" destOrd="0" presId="urn:microsoft.com/office/officeart/2005/8/layout/process4"/>
    <dgm:cxn modelId="{6B653F2A-1304-474E-982B-F473ED9B8755}" srcId="{95CD0542-BED7-4588-8F58-1377212272A2}" destId="{A1136A96-74F4-4FC8-BCF7-0947DE6C05BF}" srcOrd="1" destOrd="0" parTransId="{67F847DB-2DD5-43F0-8629-A7A2B69EB567}" sibTransId="{7BB75A37-D195-4CBA-8FE1-2E9763970F55}"/>
    <dgm:cxn modelId="{F978292E-A27F-4718-8DBB-1667B5FD00A4}" type="presOf" srcId="{891FC180-4FD7-419A-AE17-D3376DB9AF4B}" destId="{358E6292-8437-48AB-89D2-FB2EA542D1EB}" srcOrd="0" destOrd="0" presId="urn:microsoft.com/office/officeart/2005/8/layout/process4"/>
    <dgm:cxn modelId="{F8446731-F3EC-4D1B-9680-67B1F00ABA5D}" type="presOf" srcId="{0CF6645F-D154-465D-8051-00287412FC7B}" destId="{D225139E-48CC-44FD-9C66-8F4283EFEFFE}" srcOrd="0" destOrd="0" presId="urn:microsoft.com/office/officeart/2005/8/layout/process4"/>
    <dgm:cxn modelId="{29D68B33-901A-4889-BD4C-6C593797E430}" type="presOf" srcId="{AA58DE16-1F84-4FB6-B495-DF1F0DF9D231}" destId="{F50DF89C-7950-4BCA-827F-D88D2178CD02}" srcOrd="0" destOrd="0" presId="urn:microsoft.com/office/officeart/2005/8/layout/process4"/>
    <dgm:cxn modelId="{0F43BE5B-7646-4E57-AE2F-5466A6012EB2}" type="presOf" srcId="{A1136A96-74F4-4FC8-BCF7-0947DE6C05BF}" destId="{3336AFC6-1E03-4E90-9BF7-2B999BEAEE39}" srcOrd="1" destOrd="0" presId="urn:microsoft.com/office/officeart/2005/8/layout/process4"/>
    <dgm:cxn modelId="{6051FE42-6601-4462-B23C-BBA0E73066BA}" type="presOf" srcId="{E9041FD4-BE18-4BCE-A417-CDD796A542DE}" destId="{2DC0686B-F632-4495-839A-CC5191DBD43A}" srcOrd="1" destOrd="0" presId="urn:microsoft.com/office/officeart/2005/8/layout/process4"/>
    <dgm:cxn modelId="{74D3AB43-A764-46C2-B8AC-8E0180BCB1E3}" srcId="{95CD0542-BED7-4588-8F58-1377212272A2}" destId="{E9041FD4-BE18-4BCE-A417-CDD796A542DE}" srcOrd="3" destOrd="0" parTransId="{E73DE0C4-05AB-4C59-BC4F-9FC041B0BCB7}" sibTransId="{9B6E54D1-F24C-4D31-A7E4-D56CA97E52FA}"/>
    <dgm:cxn modelId="{74701949-52AF-488E-A515-98EF41B992D3}" type="presOf" srcId="{A1136A96-74F4-4FC8-BCF7-0947DE6C05BF}" destId="{63140D88-25AD-4AF6-872B-D902CF7E796E}" srcOrd="0" destOrd="0" presId="urn:microsoft.com/office/officeart/2005/8/layout/process4"/>
    <dgm:cxn modelId="{49961A69-72C6-4549-B75A-63F14CE66D4B}" type="presOf" srcId="{B0D8FE7C-F4C4-4BD7-8FF9-3A89DA7EDC36}" destId="{400E220A-DB46-47F9-B07E-876DCEFA85BF}" srcOrd="0" destOrd="0" presId="urn:microsoft.com/office/officeart/2005/8/layout/process4"/>
    <dgm:cxn modelId="{BF7A8B4A-5381-4DC3-9C32-F197CC6651F5}" srcId="{AA58DE16-1F84-4FB6-B495-DF1F0DF9D231}" destId="{0CF6645F-D154-465D-8051-00287412FC7B}" srcOrd="4" destOrd="0" parTransId="{F8DDD3F4-39F5-4889-95F5-CFEC945BDE9F}" sibTransId="{5C2EFE11-27D0-40BF-B2E7-4797B61992F9}"/>
    <dgm:cxn modelId="{6300A94A-1A7D-4FF4-A54F-19E87E21911D}" type="presOf" srcId="{F69F55E7-E953-4FFB-BCC1-5DEC20F0976A}" destId="{92CC280D-7190-48A6-B574-B141AB752A90}" srcOrd="1" destOrd="0" presId="urn:microsoft.com/office/officeart/2005/8/layout/process4"/>
    <dgm:cxn modelId="{FB51F04D-DDE6-4983-B027-492340317064}" type="presOf" srcId="{4DEADDEC-08F1-4902-80E3-11638A29B101}" destId="{4BC048F0-BABE-4808-82AF-A3C165978565}" srcOrd="0" destOrd="0" presId="urn:microsoft.com/office/officeart/2005/8/layout/process4"/>
    <dgm:cxn modelId="{18F1E54F-221D-4BF0-B806-7093BBFC320B}" srcId="{E9041FD4-BE18-4BCE-A417-CDD796A542DE}" destId="{4DEADDEC-08F1-4902-80E3-11638A29B101}" srcOrd="0" destOrd="0" parTransId="{B66E4EB8-8F60-4DAF-B084-DA960EDA2B79}" sibTransId="{2A53C9A8-B3C6-4F97-BF2A-78207EDCF150}"/>
    <dgm:cxn modelId="{00673F51-FF66-48F8-830B-B223D6C14F1D}" srcId="{A1136A96-74F4-4FC8-BCF7-0947DE6C05BF}" destId="{052525F4-93DB-4919-B641-07F46C0D2D52}" srcOrd="1" destOrd="0" parTransId="{233AB74A-6E90-46B6-AF23-6118C0092706}" sibTransId="{75E2A51D-F90C-498C-BF28-4591367054EF}"/>
    <dgm:cxn modelId="{18F91573-8E51-4EA6-8A7E-091E1FEAF20A}" srcId="{F69F55E7-E953-4FFB-BCC1-5DEC20F0976A}" destId="{1EA82CF5-5351-431E-B629-AC552BB9B71A}" srcOrd="0" destOrd="0" parTransId="{AA8FD63E-6AD6-4A9B-A30B-0D6A4F9BFE8C}" sibTransId="{A8BF9B33-1A35-4F74-8AAD-76162CAB9304}"/>
    <dgm:cxn modelId="{DFDED953-ADA6-4912-95A0-C628DB315B4A}" type="presOf" srcId="{1EA82CF5-5351-431E-B629-AC552BB9B71A}" destId="{7E9D6C69-0D5C-4418-9AD0-E943910F2DC4}" srcOrd="0" destOrd="0" presId="urn:microsoft.com/office/officeart/2005/8/layout/process4"/>
    <dgm:cxn modelId="{E4A93177-F662-45CC-9419-6719EEEEE7FD}" srcId="{AA58DE16-1F84-4FB6-B495-DF1F0DF9D231}" destId="{BCCE9CC6-7566-43C6-A08B-2C38A0B02C56}" srcOrd="2" destOrd="0" parTransId="{676B21E9-6106-4A4F-AD17-31228AC3CB86}" sibTransId="{B695ED71-8309-4EED-82BF-1AEE1520FDFE}"/>
    <dgm:cxn modelId="{39FAF078-29C1-4734-9B30-C096DF9E468A}" type="presOf" srcId="{5B167ABD-0911-4637-8226-3F671AFDF470}" destId="{45CA7B42-49CC-4D59-A187-22B14B1BF506}" srcOrd="0" destOrd="0" presId="urn:microsoft.com/office/officeart/2005/8/layout/process4"/>
    <dgm:cxn modelId="{B622D17C-EA74-46DC-9504-BC5D595A7B97}" srcId="{A1136A96-74F4-4FC8-BCF7-0947DE6C05BF}" destId="{9A93FC72-057C-45FC-BA37-C72EC79C56F5}" srcOrd="0" destOrd="0" parTransId="{BD3FDFC4-F622-42F7-8C25-FF0C1524917E}" sibTransId="{1E074ED6-E503-4F91-BF54-742D7BEFD7A6}"/>
    <dgm:cxn modelId="{3D479483-4BDD-41B0-A254-81D76AC101D4}" type="presOf" srcId="{95CD0542-BED7-4588-8F58-1377212272A2}" destId="{CFEEF7E7-B13B-4D4B-BFC7-6713C2185A39}" srcOrd="0" destOrd="0" presId="urn:microsoft.com/office/officeart/2005/8/layout/process4"/>
    <dgm:cxn modelId="{EE306A94-F533-4A1E-917D-82423A17E6D2}" srcId="{95CD0542-BED7-4588-8F58-1377212272A2}" destId="{AA58DE16-1F84-4FB6-B495-DF1F0DF9D231}" srcOrd="2" destOrd="0" parTransId="{0340FA8E-FB41-425C-92AF-9287BB70B156}" sibTransId="{8A0CB9D1-37EA-44D5-BF2E-BD640762D5F6}"/>
    <dgm:cxn modelId="{FE143C99-4984-4C0C-B790-DE38846FC63E}" srcId="{E9041FD4-BE18-4BCE-A417-CDD796A542DE}" destId="{DE080BA8-D509-4D16-AAFB-9CDC5E3C3816}" srcOrd="1" destOrd="0" parTransId="{0C253D47-1F5F-44A0-AC6D-A82C82E30DD0}" sibTransId="{AB0ACFE4-E6ED-4B1F-978D-0AD2BE71D36D}"/>
    <dgm:cxn modelId="{258D06AF-ADC3-42DD-B160-850343EC41EA}" srcId="{AA58DE16-1F84-4FB6-B495-DF1F0DF9D231}" destId="{B0D8FE7C-F4C4-4BD7-8FF9-3A89DA7EDC36}" srcOrd="0" destOrd="0" parTransId="{42F24FDB-8513-4563-BA9E-869CCFD6AE3C}" sibTransId="{B78E5B56-3D4F-4144-96C0-362214FE807C}"/>
    <dgm:cxn modelId="{C1DE11BC-6584-463B-928D-293CADFADCFE}" type="presOf" srcId="{052525F4-93DB-4919-B641-07F46C0D2D52}" destId="{94DAB306-05C1-4C27-AB57-F34C6028BB5E}" srcOrd="0" destOrd="0" presId="urn:microsoft.com/office/officeart/2005/8/layout/process4"/>
    <dgm:cxn modelId="{95AA77BD-2B9B-40B6-8703-40F872F54123}" type="presOf" srcId="{9A93FC72-057C-45FC-BA37-C72EC79C56F5}" destId="{2BF8DBB7-73DA-472C-B587-6A8A013D0B28}" srcOrd="0" destOrd="0" presId="urn:microsoft.com/office/officeart/2005/8/layout/process4"/>
    <dgm:cxn modelId="{304656BF-D609-44BD-9154-F01B6338B6DB}" type="presOf" srcId="{BCCE9CC6-7566-43C6-A08B-2C38A0B02C56}" destId="{24BA7354-C612-4808-A28A-A18097D3CF48}" srcOrd="0" destOrd="0" presId="urn:microsoft.com/office/officeart/2005/8/layout/process4"/>
    <dgm:cxn modelId="{0E56DEC2-E70E-41ED-938B-B489EA93AC6B}" srcId="{95CD0542-BED7-4588-8F58-1377212272A2}" destId="{891FC180-4FD7-419A-AE17-D3376DB9AF4B}" srcOrd="4" destOrd="0" parTransId="{79EB6536-88D4-453E-B55A-6919664077BF}" sibTransId="{DAF19787-D38A-40C3-B2D2-16BE68FCCD80}"/>
    <dgm:cxn modelId="{E32F15F6-328B-4F4C-869F-966B1E12C09E}" type="presOf" srcId="{AA58DE16-1F84-4FB6-B495-DF1F0DF9D231}" destId="{71F8E45E-388C-4862-B536-403EED59792B}" srcOrd="1" destOrd="0" presId="urn:microsoft.com/office/officeart/2005/8/layout/process4"/>
    <dgm:cxn modelId="{76996AF9-A26B-4680-8186-DCE17C31AF88}" type="presOf" srcId="{F69F55E7-E953-4FFB-BCC1-5DEC20F0976A}" destId="{B40627B8-BC03-47FE-9BB4-DFF7829928BF}" srcOrd="0" destOrd="0" presId="urn:microsoft.com/office/officeart/2005/8/layout/process4"/>
    <dgm:cxn modelId="{2B4EC9FB-5A4E-4907-BE63-1FBCBF437451}" type="presOf" srcId="{DE080BA8-D509-4D16-AAFB-9CDC5E3C3816}" destId="{C3F67270-62CF-4EE3-B439-4A123A86F955}" srcOrd="0" destOrd="0" presId="urn:microsoft.com/office/officeart/2005/8/layout/process4"/>
    <dgm:cxn modelId="{385C4DA7-8206-4D5E-9E36-1C07B24080D2}" type="presParOf" srcId="{CFEEF7E7-B13B-4D4B-BFC7-6713C2185A39}" destId="{4C94276F-B4A8-4712-8EA3-BA030E123256}" srcOrd="0" destOrd="0" presId="urn:microsoft.com/office/officeart/2005/8/layout/process4"/>
    <dgm:cxn modelId="{459E70E1-8838-48F6-8E37-5B0A4B863641}" type="presParOf" srcId="{4C94276F-B4A8-4712-8EA3-BA030E123256}" destId="{358E6292-8437-48AB-89D2-FB2EA542D1EB}" srcOrd="0" destOrd="0" presId="urn:microsoft.com/office/officeart/2005/8/layout/process4"/>
    <dgm:cxn modelId="{E2911F8F-43BE-40BA-9DAA-D8BF59645BF3}" type="presParOf" srcId="{CFEEF7E7-B13B-4D4B-BFC7-6713C2185A39}" destId="{498B0B35-714F-4BE3-AD06-D3AAE3DAA7C4}" srcOrd="1" destOrd="0" presId="urn:microsoft.com/office/officeart/2005/8/layout/process4"/>
    <dgm:cxn modelId="{96FB94DD-DF7E-4834-BB3B-01FC05C301D1}" type="presParOf" srcId="{CFEEF7E7-B13B-4D4B-BFC7-6713C2185A39}" destId="{5BB4059B-592E-4598-A82C-905D5CA58A24}" srcOrd="2" destOrd="0" presId="urn:microsoft.com/office/officeart/2005/8/layout/process4"/>
    <dgm:cxn modelId="{66A6DE14-01D5-41A9-9076-A0CD7EC21E93}" type="presParOf" srcId="{5BB4059B-592E-4598-A82C-905D5CA58A24}" destId="{BC65ACF0-27F3-4B4C-BB64-66AACEA45F8A}" srcOrd="0" destOrd="0" presId="urn:microsoft.com/office/officeart/2005/8/layout/process4"/>
    <dgm:cxn modelId="{A45714DE-0B38-4097-9C2B-5CE06F5EA377}" type="presParOf" srcId="{5BB4059B-592E-4598-A82C-905D5CA58A24}" destId="{2DC0686B-F632-4495-839A-CC5191DBD43A}" srcOrd="1" destOrd="0" presId="urn:microsoft.com/office/officeart/2005/8/layout/process4"/>
    <dgm:cxn modelId="{ADD61B1F-8178-4762-A23A-220B16C03C9D}" type="presParOf" srcId="{5BB4059B-592E-4598-A82C-905D5CA58A24}" destId="{EC958C03-5058-402C-86C0-0F132385B98A}" srcOrd="2" destOrd="0" presId="urn:microsoft.com/office/officeart/2005/8/layout/process4"/>
    <dgm:cxn modelId="{7F58C0C5-200D-4054-9236-FE89D3FA1851}" type="presParOf" srcId="{EC958C03-5058-402C-86C0-0F132385B98A}" destId="{4BC048F0-BABE-4808-82AF-A3C165978565}" srcOrd="0" destOrd="0" presId="urn:microsoft.com/office/officeart/2005/8/layout/process4"/>
    <dgm:cxn modelId="{9928AFA0-2C93-4009-B77D-F6DB0C71D340}" type="presParOf" srcId="{EC958C03-5058-402C-86C0-0F132385B98A}" destId="{C3F67270-62CF-4EE3-B439-4A123A86F955}" srcOrd="1" destOrd="0" presId="urn:microsoft.com/office/officeart/2005/8/layout/process4"/>
    <dgm:cxn modelId="{61DB7947-DE94-429C-A341-E11AA24DFEDD}" type="presParOf" srcId="{CFEEF7E7-B13B-4D4B-BFC7-6713C2185A39}" destId="{712A602E-222F-4355-9F6D-F297F38B536F}" srcOrd="3" destOrd="0" presId="urn:microsoft.com/office/officeart/2005/8/layout/process4"/>
    <dgm:cxn modelId="{4D99A60F-281D-4AF0-AD3E-C34392FA7502}" type="presParOf" srcId="{CFEEF7E7-B13B-4D4B-BFC7-6713C2185A39}" destId="{5912D6EB-D2C3-4D31-958A-8F02E72C5AF3}" srcOrd="4" destOrd="0" presId="urn:microsoft.com/office/officeart/2005/8/layout/process4"/>
    <dgm:cxn modelId="{211F8250-3115-4C87-93BA-63F9F6CA72CF}" type="presParOf" srcId="{5912D6EB-D2C3-4D31-958A-8F02E72C5AF3}" destId="{F50DF89C-7950-4BCA-827F-D88D2178CD02}" srcOrd="0" destOrd="0" presId="urn:microsoft.com/office/officeart/2005/8/layout/process4"/>
    <dgm:cxn modelId="{716124EC-B67E-410F-9A2E-ADCF7B5788B9}" type="presParOf" srcId="{5912D6EB-D2C3-4D31-958A-8F02E72C5AF3}" destId="{71F8E45E-388C-4862-B536-403EED59792B}" srcOrd="1" destOrd="0" presId="urn:microsoft.com/office/officeart/2005/8/layout/process4"/>
    <dgm:cxn modelId="{00FE1107-B4D1-4AA8-84BB-56C389BDE832}" type="presParOf" srcId="{5912D6EB-D2C3-4D31-958A-8F02E72C5AF3}" destId="{BEA62653-2622-445B-8FEF-21CAB1E613A2}" srcOrd="2" destOrd="0" presId="urn:microsoft.com/office/officeart/2005/8/layout/process4"/>
    <dgm:cxn modelId="{E40BB289-9D00-4EF5-ACC9-0BF81EBB227A}" type="presParOf" srcId="{BEA62653-2622-445B-8FEF-21CAB1E613A2}" destId="{400E220A-DB46-47F9-B07E-876DCEFA85BF}" srcOrd="0" destOrd="0" presId="urn:microsoft.com/office/officeart/2005/8/layout/process4"/>
    <dgm:cxn modelId="{7CCF878C-B3F6-4FE5-B1F6-78E4FE61A482}" type="presParOf" srcId="{BEA62653-2622-445B-8FEF-21CAB1E613A2}" destId="{23C3F789-735E-4C6A-B2FD-5EC0B060068B}" srcOrd="1" destOrd="0" presId="urn:microsoft.com/office/officeart/2005/8/layout/process4"/>
    <dgm:cxn modelId="{03F985AD-C1F1-41FF-AB35-535ED008A71E}" type="presParOf" srcId="{BEA62653-2622-445B-8FEF-21CAB1E613A2}" destId="{24BA7354-C612-4808-A28A-A18097D3CF48}" srcOrd="2" destOrd="0" presId="urn:microsoft.com/office/officeart/2005/8/layout/process4"/>
    <dgm:cxn modelId="{A8BE348E-8F13-4555-A03D-41E8B4784D2F}" type="presParOf" srcId="{BEA62653-2622-445B-8FEF-21CAB1E613A2}" destId="{45CA7B42-49CC-4D59-A187-22B14B1BF506}" srcOrd="3" destOrd="0" presId="urn:microsoft.com/office/officeart/2005/8/layout/process4"/>
    <dgm:cxn modelId="{91CE182E-6FBB-4F82-9CD3-C3F88F004462}" type="presParOf" srcId="{BEA62653-2622-445B-8FEF-21CAB1E613A2}" destId="{D225139E-48CC-44FD-9C66-8F4283EFEFFE}" srcOrd="4" destOrd="0" presId="urn:microsoft.com/office/officeart/2005/8/layout/process4"/>
    <dgm:cxn modelId="{7DB4D205-0527-4745-8183-FB682F63D242}" type="presParOf" srcId="{CFEEF7E7-B13B-4D4B-BFC7-6713C2185A39}" destId="{22411C17-EEAB-42CC-9F97-2BB7513CC306}" srcOrd="5" destOrd="0" presId="urn:microsoft.com/office/officeart/2005/8/layout/process4"/>
    <dgm:cxn modelId="{E28B16AE-9EA2-4A6E-9475-9EA896D457F9}" type="presParOf" srcId="{CFEEF7E7-B13B-4D4B-BFC7-6713C2185A39}" destId="{EEC5465E-88C6-4D98-9162-D18DDA565BBD}" srcOrd="6" destOrd="0" presId="urn:microsoft.com/office/officeart/2005/8/layout/process4"/>
    <dgm:cxn modelId="{F4BC8B46-3A0C-4E96-8C15-E886EF968BCB}" type="presParOf" srcId="{EEC5465E-88C6-4D98-9162-D18DDA565BBD}" destId="{63140D88-25AD-4AF6-872B-D902CF7E796E}" srcOrd="0" destOrd="0" presId="urn:microsoft.com/office/officeart/2005/8/layout/process4"/>
    <dgm:cxn modelId="{FE6AC220-B287-42AB-B965-EA28C2F82C50}" type="presParOf" srcId="{EEC5465E-88C6-4D98-9162-D18DDA565BBD}" destId="{3336AFC6-1E03-4E90-9BF7-2B999BEAEE39}" srcOrd="1" destOrd="0" presId="urn:microsoft.com/office/officeart/2005/8/layout/process4"/>
    <dgm:cxn modelId="{5CDD18FB-0E41-430B-BD90-04E4C6CF93BD}" type="presParOf" srcId="{EEC5465E-88C6-4D98-9162-D18DDA565BBD}" destId="{3F2A1138-B369-4200-AFF0-07B93B777F15}" srcOrd="2" destOrd="0" presId="urn:microsoft.com/office/officeart/2005/8/layout/process4"/>
    <dgm:cxn modelId="{81C182F5-7444-48A4-9EA5-5FBE7BDFD0AE}" type="presParOf" srcId="{3F2A1138-B369-4200-AFF0-07B93B777F15}" destId="{2BF8DBB7-73DA-472C-B587-6A8A013D0B28}" srcOrd="0" destOrd="0" presId="urn:microsoft.com/office/officeart/2005/8/layout/process4"/>
    <dgm:cxn modelId="{EC78FDE4-BCED-4E99-A7AE-AD6CB1ADDF3F}" type="presParOf" srcId="{3F2A1138-B369-4200-AFF0-07B93B777F15}" destId="{94DAB306-05C1-4C27-AB57-F34C6028BB5E}" srcOrd="1" destOrd="0" presId="urn:microsoft.com/office/officeart/2005/8/layout/process4"/>
    <dgm:cxn modelId="{929DDA5D-989C-4FED-8474-D97E0F5EF5E6}" type="presParOf" srcId="{CFEEF7E7-B13B-4D4B-BFC7-6713C2185A39}" destId="{7BA92340-425D-4D2E-9350-12385A45E8BE}" srcOrd="7" destOrd="0" presId="urn:microsoft.com/office/officeart/2005/8/layout/process4"/>
    <dgm:cxn modelId="{2D13A438-33D5-4ACC-8375-6861F9E6C772}" type="presParOf" srcId="{CFEEF7E7-B13B-4D4B-BFC7-6713C2185A39}" destId="{CD7B013F-2A30-44C5-8C63-9C8E4CFA466D}" srcOrd="8" destOrd="0" presId="urn:microsoft.com/office/officeart/2005/8/layout/process4"/>
    <dgm:cxn modelId="{57137FBF-1657-4E1E-AF93-24565C71447B}" type="presParOf" srcId="{CD7B013F-2A30-44C5-8C63-9C8E4CFA466D}" destId="{B40627B8-BC03-47FE-9BB4-DFF7829928BF}" srcOrd="0" destOrd="0" presId="urn:microsoft.com/office/officeart/2005/8/layout/process4"/>
    <dgm:cxn modelId="{392C8E07-A32A-4D28-99A9-C99E43958393}" type="presParOf" srcId="{CD7B013F-2A30-44C5-8C63-9C8E4CFA466D}" destId="{92CC280D-7190-48A6-B574-B141AB752A90}" srcOrd="1" destOrd="0" presId="urn:microsoft.com/office/officeart/2005/8/layout/process4"/>
    <dgm:cxn modelId="{10A369EB-138E-44FD-A6A1-8CF42BE8B784}" type="presParOf" srcId="{CD7B013F-2A30-44C5-8C63-9C8E4CFA466D}" destId="{1C8B84E7-6108-4967-9F5E-0BC1BEDC7ADC}" srcOrd="2" destOrd="0" presId="urn:microsoft.com/office/officeart/2005/8/layout/process4"/>
    <dgm:cxn modelId="{2A595471-49F2-4155-9A52-B13D2274E20A}" type="presParOf" srcId="{1C8B84E7-6108-4967-9F5E-0BC1BEDC7ADC}" destId="{7E9D6C69-0D5C-4418-9AD0-E943910F2DC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A4FA21-5029-43AE-B42F-5F54E724D1D3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577567E-B46C-48D6-BA49-A3CE9324423C}">
      <dgm:prSet/>
      <dgm:spPr/>
      <dgm:t>
        <a:bodyPr/>
        <a:lstStyle/>
        <a:p>
          <a:r>
            <a:rPr lang="en-US" dirty="0"/>
            <a:t>Amiodarone 150 mg then infusion</a:t>
          </a:r>
        </a:p>
      </dgm:t>
    </dgm:pt>
    <dgm:pt modelId="{CF4599DD-5F39-4B94-9BFC-0D0A965BD4A4}" type="parTrans" cxnId="{C3163AFC-5E5B-4C09-96F0-72DBE775E6CD}">
      <dgm:prSet/>
      <dgm:spPr/>
      <dgm:t>
        <a:bodyPr/>
        <a:lstStyle/>
        <a:p>
          <a:endParaRPr lang="en-US"/>
        </a:p>
      </dgm:t>
    </dgm:pt>
    <dgm:pt modelId="{AA01987F-6DB6-4270-9DA8-191F073054D9}" type="sibTrans" cxnId="{C3163AFC-5E5B-4C09-96F0-72DBE775E6CD}">
      <dgm:prSet/>
      <dgm:spPr/>
      <dgm:t>
        <a:bodyPr/>
        <a:lstStyle/>
        <a:p>
          <a:endParaRPr lang="en-US"/>
        </a:p>
      </dgm:t>
    </dgm:pt>
    <dgm:pt modelId="{74BD8D1B-815F-4E2C-BC59-7204966F22C8}">
      <dgm:prSet/>
      <dgm:spPr/>
      <dgm:t>
        <a:bodyPr/>
        <a:lstStyle/>
        <a:p>
          <a:r>
            <a:rPr lang="en-US" dirty="0"/>
            <a:t>Echocardiography</a:t>
          </a:r>
        </a:p>
      </dgm:t>
    </dgm:pt>
    <dgm:pt modelId="{3A4D9CBF-811C-4419-ADF5-AC716B7CA878}" type="parTrans" cxnId="{73905EE7-9C48-41C8-8FFC-2A6716D20CC5}">
      <dgm:prSet/>
      <dgm:spPr/>
      <dgm:t>
        <a:bodyPr/>
        <a:lstStyle/>
        <a:p>
          <a:endParaRPr lang="en-US"/>
        </a:p>
      </dgm:t>
    </dgm:pt>
    <dgm:pt modelId="{2D06A8B0-17F1-4369-A7AD-B1BCCBCB5FDA}" type="sibTrans" cxnId="{73905EE7-9C48-41C8-8FFC-2A6716D20CC5}">
      <dgm:prSet/>
      <dgm:spPr/>
      <dgm:t>
        <a:bodyPr/>
        <a:lstStyle/>
        <a:p>
          <a:endParaRPr lang="en-US"/>
        </a:p>
      </dgm:t>
    </dgm:pt>
    <dgm:pt modelId="{14241A21-1C23-4CD3-8576-2F2F72C1B5F9}">
      <dgm:prSet/>
      <dgm:spPr/>
      <dgm:t>
        <a:bodyPr/>
        <a:lstStyle/>
        <a:p>
          <a:r>
            <a:rPr lang="en-US" dirty="0"/>
            <a:t>Electrical cardioversion and amiodarone</a:t>
          </a:r>
        </a:p>
      </dgm:t>
    </dgm:pt>
    <dgm:pt modelId="{BF3508D0-7018-4DB8-AB75-007032C1EFE2}" type="parTrans" cxnId="{B923BDCA-DAE2-4FE5-B84F-0C393BEA2B9D}">
      <dgm:prSet/>
      <dgm:spPr/>
      <dgm:t>
        <a:bodyPr/>
        <a:lstStyle/>
        <a:p>
          <a:endParaRPr lang="en-US"/>
        </a:p>
      </dgm:t>
    </dgm:pt>
    <dgm:pt modelId="{B9539DEB-8424-4AB3-8B5D-0EB205774DC5}" type="sibTrans" cxnId="{B923BDCA-DAE2-4FE5-B84F-0C393BEA2B9D}">
      <dgm:prSet/>
      <dgm:spPr/>
      <dgm:t>
        <a:bodyPr/>
        <a:lstStyle/>
        <a:p>
          <a:endParaRPr lang="en-US"/>
        </a:p>
      </dgm:t>
    </dgm:pt>
    <dgm:pt modelId="{EFE69A9B-6F8F-4E3C-8AF6-A6E4CFDAF13B}">
      <dgm:prSet/>
      <dgm:spPr/>
      <dgm:t>
        <a:bodyPr/>
        <a:lstStyle/>
        <a:p>
          <a:r>
            <a:rPr lang="en-US"/>
            <a:t>Beta blockers</a:t>
          </a:r>
        </a:p>
      </dgm:t>
    </dgm:pt>
    <dgm:pt modelId="{B5C37BB0-BE07-431B-8239-1F3F198C2994}" type="parTrans" cxnId="{43390E0C-8AA7-4F21-883D-A99B79E89894}">
      <dgm:prSet/>
      <dgm:spPr/>
      <dgm:t>
        <a:bodyPr/>
        <a:lstStyle/>
        <a:p>
          <a:endParaRPr lang="en-US"/>
        </a:p>
      </dgm:t>
    </dgm:pt>
    <dgm:pt modelId="{4FAAA3C5-95E9-4C09-B00E-338B40630124}" type="sibTrans" cxnId="{43390E0C-8AA7-4F21-883D-A99B79E89894}">
      <dgm:prSet/>
      <dgm:spPr/>
      <dgm:t>
        <a:bodyPr/>
        <a:lstStyle/>
        <a:p>
          <a:endParaRPr lang="en-US"/>
        </a:p>
      </dgm:t>
    </dgm:pt>
    <dgm:pt modelId="{470FE731-5360-4B49-83E9-A9FC68132AB1}">
      <dgm:prSet/>
      <dgm:spPr/>
      <dgm:t>
        <a:bodyPr/>
        <a:lstStyle/>
        <a:p>
          <a:r>
            <a:rPr lang="en-US" dirty="0"/>
            <a:t>Direct-current cardioversion</a:t>
          </a:r>
        </a:p>
      </dgm:t>
    </dgm:pt>
    <dgm:pt modelId="{DAD669EF-1320-4376-9F0B-249341089401}" type="parTrans" cxnId="{F0CE4175-C49D-4F58-B688-7CCB0A3309BD}">
      <dgm:prSet/>
      <dgm:spPr/>
      <dgm:t>
        <a:bodyPr/>
        <a:lstStyle/>
        <a:p>
          <a:endParaRPr lang="en-US"/>
        </a:p>
      </dgm:t>
    </dgm:pt>
    <dgm:pt modelId="{043D0A77-CAE4-4035-B6CA-58FC5D616008}" type="sibTrans" cxnId="{F0CE4175-C49D-4F58-B688-7CCB0A3309BD}">
      <dgm:prSet/>
      <dgm:spPr/>
      <dgm:t>
        <a:bodyPr/>
        <a:lstStyle/>
        <a:p>
          <a:endParaRPr lang="en-US"/>
        </a:p>
      </dgm:t>
    </dgm:pt>
    <dgm:pt modelId="{F57F67F5-F816-46AC-8578-9DB20FAC0A16}" type="pres">
      <dgm:prSet presAssocID="{43A4FA21-5029-43AE-B42F-5F54E724D1D3}" presName="linearFlow" presStyleCnt="0">
        <dgm:presLayoutVars>
          <dgm:dir/>
          <dgm:resizeHandles val="exact"/>
        </dgm:presLayoutVars>
      </dgm:prSet>
      <dgm:spPr/>
    </dgm:pt>
    <dgm:pt modelId="{623433D1-4C0A-467B-BC6F-9BB64640E250}" type="pres">
      <dgm:prSet presAssocID="{9577567E-B46C-48D6-BA49-A3CE9324423C}" presName="composite" presStyleCnt="0"/>
      <dgm:spPr/>
    </dgm:pt>
    <dgm:pt modelId="{C6A2A023-7789-4F2C-9CF1-1D6223BBD7FE}" type="pres">
      <dgm:prSet presAssocID="{9577567E-B46C-48D6-BA49-A3CE9324423C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7000" b="-17000"/>
          </a:stretch>
        </a:blipFill>
      </dgm:spPr>
    </dgm:pt>
    <dgm:pt modelId="{0F03D315-1FF0-4A1A-8586-2D0693FFE0A0}" type="pres">
      <dgm:prSet presAssocID="{9577567E-B46C-48D6-BA49-A3CE9324423C}" presName="txShp" presStyleLbl="node1" presStyleIdx="0" presStyleCnt="5">
        <dgm:presLayoutVars>
          <dgm:bulletEnabled val="1"/>
        </dgm:presLayoutVars>
      </dgm:prSet>
      <dgm:spPr/>
    </dgm:pt>
    <dgm:pt modelId="{6D3A9814-9778-43A5-8E12-6436AFFC331A}" type="pres">
      <dgm:prSet presAssocID="{AA01987F-6DB6-4270-9DA8-191F073054D9}" presName="spacing" presStyleCnt="0"/>
      <dgm:spPr/>
    </dgm:pt>
    <dgm:pt modelId="{45A6F3AA-B134-481D-BB88-8C50476F9EFC}" type="pres">
      <dgm:prSet presAssocID="{74BD8D1B-815F-4E2C-BC59-7204966F22C8}" presName="composite" presStyleCnt="0"/>
      <dgm:spPr/>
    </dgm:pt>
    <dgm:pt modelId="{A5A3D29F-987C-4A02-8612-78E137125600}" type="pres">
      <dgm:prSet presAssocID="{74BD8D1B-815F-4E2C-BC59-7204966F22C8}" presName="imgShp" presStyleLbl="fgImgPlac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3000" r="-23000"/>
          </a:stretch>
        </a:blipFill>
      </dgm:spPr>
    </dgm:pt>
    <dgm:pt modelId="{C022FB14-3DBD-4620-9F61-F46541A9CBB0}" type="pres">
      <dgm:prSet presAssocID="{74BD8D1B-815F-4E2C-BC59-7204966F22C8}" presName="txShp" presStyleLbl="node1" presStyleIdx="1" presStyleCnt="5">
        <dgm:presLayoutVars>
          <dgm:bulletEnabled val="1"/>
        </dgm:presLayoutVars>
      </dgm:prSet>
      <dgm:spPr/>
    </dgm:pt>
    <dgm:pt modelId="{0798BEBD-1AD5-41A3-ABD4-92EF9746D7DA}" type="pres">
      <dgm:prSet presAssocID="{2D06A8B0-17F1-4369-A7AD-B1BCCBCB5FDA}" presName="spacing" presStyleCnt="0"/>
      <dgm:spPr/>
    </dgm:pt>
    <dgm:pt modelId="{F8B1DEF8-2A84-47A2-BDEC-EB8BF30909CA}" type="pres">
      <dgm:prSet presAssocID="{14241A21-1C23-4CD3-8576-2F2F72C1B5F9}" presName="composite" presStyleCnt="0"/>
      <dgm:spPr/>
    </dgm:pt>
    <dgm:pt modelId="{AD1EE2CC-1DEE-455E-81B6-9AF40FDE9470}" type="pres">
      <dgm:prSet presAssocID="{14241A21-1C23-4CD3-8576-2F2F72C1B5F9}" presName="imgShp" presStyleLbl="fgImgPlac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47000" r="-47000"/>
          </a:stretch>
        </a:blipFill>
      </dgm:spPr>
    </dgm:pt>
    <dgm:pt modelId="{66ECA2C6-C7FF-4463-AA2C-658927193F05}" type="pres">
      <dgm:prSet presAssocID="{14241A21-1C23-4CD3-8576-2F2F72C1B5F9}" presName="txShp" presStyleLbl="node1" presStyleIdx="2" presStyleCnt="5">
        <dgm:presLayoutVars>
          <dgm:bulletEnabled val="1"/>
        </dgm:presLayoutVars>
      </dgm:prSet>
      <dgm:spPr/>
    </dgm:pt>
    <dgm:pt modelId="{1D237FDE-CAAE-40FD-961A-BDA92C969102}" type="pres">
      <dgm:prSet presAssocID="{B9539DEB-8424-4AB3-8B5D-0EB205774DC5}" presName="spacing" presStyleCnt="0"/>
      <dgm:spPr/>
    </dgm:pt>
    <dgm:pt modelId="{B1AC0F9E-C209-43FD-A9AD-324BEF60E885}" type="pres">
      <dgm:prSet presAssocID="{470FE731-5360-4B49-83E9-A9FC68132AB1}" presName="composite" presStyleCnt="0"/>
      <dgm:spPr/>
    </dgm:pt>
    <dgm:pt modelId="{30E115A4-312D-43D8-9B2B-E84DA904B3BD}" type="pres">
      <dgm:prSet presAssocID="{470FE731-5360-4B49-83E9-A9FC68132AB1}" presName="imgShp" presStyleLbl="fgImgPlac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A01B4DCC-0774-4D7A-8989-79E2BA8EFF90}" type="pres">
      <dgm:prSet presAssocID="{470FE731-5360-4B49-83E9-A9FC68132AB1}" presName="txShp" presStyleLbl="node1" presStyleIdx="3" presStyleCnt="5">
        <dgm:presLayoutVars>
          <dgm:bulletEnabled val="1"/>
        </dgm:presLayoutVars>
      </dgm:prSet>
      <dgm:spPr/>
    </dgm:pt>
    <dgm:pt modelId="{22DE0A0D-1B2B-4AB6-830E-6C8A0C534F95}" type="pres">
      <dgm:prSet presAssocID="{043D0A77-CAE4-4035-B6CA-58FC5D616008}" presName="spacing" presStyleCnt="0"/>
      <dgm:spPr/>
    </dgm:pt>
    <dgm:pt modelId="{B757D7D0-4DF3-46F4-8F32-0A0499DEF370}" type="pres">
      <dgm:prSet presAssocID="{EFE69A9B-6F8F-4E3C-8AF6-A6E4CFDAF13B}" presName="composite" presStyleCnt="0"/>
      <dgm:spPr/>
    </dgm:pt>
    <dgm:pt modelId="{20116C7F-187B-441B-8821-7337052D2C40}" type="pres">
      <dgm:prSet presAssocID="{EFE69A9B-6F8F-4E3C-8AF6-A6E4CFDAF13B}" presName="imgShp" presStyleLbl="fgImgPlace1" presStyleIdx="4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>
            <a:fillRect t="-17000" b="-17000"/>
          </a:stretch>
        </a:blipFill>
      </dgm:spPr>
    </dgm:pt>
    <dgm:pt modelId="{CDDFF266-DBA7-4E46-862B-ACD3A1A511D8}" type="pres">
      <dgm:prSet presAssocID="{EFE69A9B-6F8F-4E3C-8AF6-A6E4CFDAF13B}" presName="txShp" presStyleLbl="node1" presStyleIdx="4" presStyleCnt="5">
        <dgm:presLayoutVars>
          <dgm:bulletEnabled val="1"/>
        </dgm:presLayoutVars>
      </dgm:prSet>
      <dgm:spPr/>
    </dgm:pt>
  </dgm:ptLst>
  <dgm:cxnLst>
    <dgm:cxn modelId="{43390E0C-8AA7-4F21-883D-A99B79E89894}" srcId="{43A4FA21-5029-43AE-B42F-5F54E724D1D3}" destId="{EFE69A9B-6F8F-4E3C-8AF6-A6E4CFDAF13B}" srcOrd="4" destOrd="0" parTransId="{B5C37BB0-BE07-431B-8239-1F3F198C2994}" sibTransId="{4FAAA3C5-95E9-4C09-B00E-338B40630124}"/>
    <dgm:cxn modelId="{E14B0E2A-29F3-4C14-9F11-6242409310D4}" type="presOf" srcId="{470FE731-5360-4B49-83E9-A9FC68132AB1}" destId="{A01B4DCC-0774-4D7A-8989-79E2BA8EFF90}" srcOrd="0" destOrd="0" presId="urn:microsoft.com/office/officeart/2005/8/layout/vList3"/>
    <dgm:cxn modelId="{F0CE4175-C49D-4F58-B688-7CCB0A3309BD}" srcId="{43A4FA21-5029-43AE-B42F-5F54E724D1D3}" destId="{470FE731-5360-4B49-83E9-A9FC68132AB1}" srcOrd="3" destOrd="0" parTransId="{DAD669EF-1320-4376-9F0B-249341089401}" sibTransId="{043D0A77-CAE4-4035-B6CA-58FC5D616008}"/>
    <dgm:cxn modelId="{69D7C879-8ECC-4131-A20D-B0D0C8866ABA}" type="presOf" srcId="{14241A21-1C23-4CD3-8576-2F2F72C1B5F9}" destId="{66ECA2C6-C7FF-4463-AA2C-658927193F05}" srcOrd="0" destOrd="0" presId="urn:microsoft.com/office/officeart/2005/8/layout/vList3"/>
    <dgm:cxn modelId="{31E45585-101E-4D67-A7C3-24ABD47979F8}" type="presOf" srcId="{43A4FA21-5029-43AE-B42F-5F54E724D1D3}" destId="{F57F67F5-F816-46AC-8578-9DB20FAC0A16}" srcOrd="0" destOrd="0" presId="urn:microsoft.com/office/officeart/2005/8/layout/vList3"/>
    <dgm:cxn modelId="{618484A4-0090-4C09-98F6-DF30F3DCD783}" type="presOf" srcId="{9577567E-B46C-48D6-BA49-A3CE9324423C}" destId="{0F03D315-1FF0-4A1A-8586-2D0693FFE0A0}" srcOrd="0" destOrd="0" presId="urn:microsoft.com/office/officeart/2005/8/layout/vList3"/>
    <dgm:cxn modelId="{A3BD96B0-DAE2-4D8A-AFE6-A3C0A9AA3F30}" type="presOf" srcId="{74BD8D1B-815F-4E2C-BC59-7204966F22C8}" destId="{C022FB14-3DBD-4620-9F61-F46541A9CBB0}" srcOrd="0" destOrd="0" presId="urn:microsoft.com/office/officeart/2005/8/layout/vList3"/>
    <dgm:cxn modelId="{12DCB1BB-8A9A-465A-A19E-F16A59C85606}" type="presOf" srcId="{EFE69A9B-6F8F-4E3C-8AF6-A6E4CFDAF13B}" destId="{CDDFF266-DBA7-4E46-862B-ACD3A1A511D8}" srcOrd="0" destOrd="0" presId="urn:microsoft.com/office/officeart/2005/8/layout/vList3"/>
    <dgm:cxn modelId="{B923BDCA-DAE2-4FE5-B84F-0C393BEA2B9D}" srcId="{43A4FA21-5029-43AE-B42F-5F54E724D1D3}" destId="{14241A21-1C23-4CD3-8576-2F2F72C1B5F9}" srcOrd="2" destOrd="0" parTransId="{BF3508D0-7018-4DB8-AB75-007032C1EFE2}" sibTransId="{B9539DEB-8424-4AB3-8B5D-0EB205774DC5}"/>
    <dgm:cxn modelId="{73905EE7-9C48-41C8-8FFC-2A6716D20CC5}" srcId="{43A4FA21-5029-43AE-B42F-5F54E724D1D3}" destId="{74BD8D1B-815F-4E2C-BC59-7204966F22C8}" srcOrd="1" destOrd="0" parTransId="{3A4D9CBF-811C-4419-ADF5-AC716B7CA878}" sibTransId="{2D06A8B0-17F1-4369-A7AD-B1BCCBCB5FDA}"/>
    <dgm:cxn modelId="{C3163AFC-5E5B-4C09-96F0-72DBE775E6CD}" srcId="{43A4FA21-5029-43AE-B42F-5F54E724D1D3}" destId="{9577567E-B46C-48D6-BA49-A3CE9324423C}" srcOrd="0" destOrd="0" parTransId="{CF4599DD-5F39-4B94-9BFC-0D0A965BD4A4}" sibTransId="{AA01987F-6DB6-4270-9DA8-191F073054D9}"/>
    <dgm:cxn modelId="{872B623C-7147-4427-B021-9A036A1EF72A}" type="presParOf" srcId="{F57F67F5-F816-46AC-8578-9DB20FAC0A16}" destId="{623433D1-4C0A-467B-BC6F-9BB64640E250}" srcOrd="0" destOrd="0" presId="urn:microsoft.com/office/officeart/2005/8/layout/vList3"/>
    <dgm:cxn modelId="{65F7D56B-21FD-4989-A6F9-0E2BCF16AABF}" type="presParOf" srcId="{623433D1-4C0A-467B-BC6F-9BB64640E250}" destId="{C6A2A023-7789-4F2C-9CF1-1D6223BBD7FE}" srcOrd="0" destOrd="0" presId="urn:microsoft.com/office/officeart/2005/8/layout/vList3"/>
    <dgm:cxn modelId="{DC4E2191-82A2-4932-8A1F-055CCCE1C05F}" type="presParOf" srcId="{623433D1-4C0A-467B-BC6F-9BB64640E250}" destId="{0F03D315-1FF0-4A1A-8586-2D0693FFE0A0}" srcOrd="1" destOrd="0" presId="urn:microsoft.com/office/officeart/2005/8/layout/vList3"/>
    <dgm:cxn modelId="{ABD918C7-A674-4815-9F4F-72D4AF0E6E4A}" type="presParOf" srcId="{F57F67F5-F816-46AC-8578-9DB20FAC0A16}" destId="{6D3A9814-9778-43A5-8E12-6436AFFC331A}" srcOrd="1" destOrd="0" presId="urn:microsoft.com/office/officeart/2005/8/layout/vList3"/>
    <dgm:cxn modelId="{559B96C8-C2F6-463D-9BF0-F96F1C1FF6FA}" type="presParOf" srcId="{F57F67F5-F816-46AC-8578-9DB20FAC0A16}" destId="{45A6F3AA-B134-481D-BB88-8C50476F9EFC}" srcOrd="2" destOrd="0" presId="urn:microsoft.com/office/officeart/2005/8/layout/vList3"/>
    <dgm:cxn modelId="{AC42F9FD-3F78-4249-B317-188181DA74AB}" type="presParOf" srcId="{45A6F3AA-B134-481D-BB88-8C50476F9EFC}" destId="{A5A3D29F-987C-4A02-8612-78E137125600}" srcOrd="0" destOrd="0" presId="urn:microsoft.com/office/officeart/2005/8/layout/vList3"/>
    <dgm:cxn modelId="{33B3EB45-BF86-4B9D-B027-90FFC5E76D5A}" type="presParOf" srcId="{45A6F3AA-B134-481D-BB88-8C50476F9EFC}" destId="{C022FB14-3DBD-4620-9F61-F46541A9CBB0}" srcOrd="1" destOrd="0" presId="urn:microsoft.com/office/officeart/2005/8/layout/vList3"/>
    <dgm:cxn modelId="{E4D94BE9-56EA-4CAB-82DF-2659AD270F70}" type="presParOf" srcId="{F57F67F5-F816-46AC-8578-9DB20FAC0A16}" destId="{0798BEBD-1AD5-41A3-ABD4-92EF9746D7DA}" srcOrd="3" destOrd="0" presId="urn:microsoft.com/office/officeart/2005/8/layout/vList3"/>
    <dgm:cxn modelId="{39BFF403-E4A6-4E32-A6CD-25A7CD8DF7C9}" type="presParOf" srcId="{F57F67F5-F816-46AC-8578-9DB20FAC0A16}" destId="{F8B1DEF8-2A84-47A2-BDEC-EB8BF30909CA}" srcOrd="4" destOrd="0" presId="urn:microsoft.com/office/officeart/2005/8/layout/vList3"/>
    <dgm:cxn modelId="{D4B3A146-51DC-4BAF-A30A-7CBDBF53ACD3}" type="presParOf" srcId="{F8B1DEF8-2A84-47A2-BDEC-EB8BF30909CA}" destId="{AD1EE2CC-1DEE-455E-81B6-9AF40FDE9470}" srcOrd="0" destOrd="0" presId="urn:microsoft.com/office/officeart/2005/8/layout/vList3"/>
    <dgm:cxn modelId="{BCCB2D1B-0812-4075-917B-570DBCAA074B}" type="presParOf" srcId="{F8B1DEF8-2A84-47A2-BDEC-EB8BF30909CA}" destId="{66ECA2C6-C7FF-4463-AA2C-658927193F05}" srcOrd="1" destOrd="0" presId="urn:microsoft.com/office/officeart/2005/8/layout/vList3"/>
    <dgm:cxn modelId="{A742F4BE-5E82-4E5F-BC1E-DB1B1B8EC9B8}" type="presParOf" srcId="{F57F67F5-F816-46AC-8578-9DB20FAC0A16}" destId="{1D237FDE-CAAE-40FD-961A-BDA92C969102}" srcOrd="5" destOrd="0" presId="urn:microsoft.com/office/officeart/2005/8/layout/vList3"/>
    <dgm:cxn modelId="{20FA62A2-50B7-444C-9B54-AEA5518E2772}" type="presParOf" srcId="{F57F67F5-F816-46AC-8578-9DB20FAC0A16}" destId="{B1AC0F9E-C209-43FD-A9AD-324BEF60E885}" srcOrd="6" destOrd="0" presId="urn:microsoft.com/office/officeart/2005/8/layout/vList3"/>
    <dgm:cxn modelId="{D7C2F2B8-7507-4F0A-A7C7-AE21DADCE328}" type="presParOf" srcId="{B1AC0F9E-C209-43FD-A9AD-324BEF60E885}" destId="{30E115A4-312D-43D8-9B2B-E84DA904B3BD}" srcOrd="0" destOrd="0" presId="urn:microsoft.com/office/officeart/2005/8/layout/vList3"/>
    <dgm:cxn modelId="{1AE7F69A-275F-40B1-98CA-05FFF1FD0A9C}" type="presParOf" srcId="{B1AC0F9E-C209-43FD-A9AD-324BEF60E885}" destId="{A01B4DCC-0774-4D7A-8989-79E2BA8EFF90}" srcOrd="1" destOrd="0" presId="urn:microsoft.com/office/officeart/2005/8/layout/vList3"/>
    <dgm:cxn modelId="{8B8C651E-8BE5-4710-870E-466CBC3A2E52}" type="presParOf" srcId="{F57F67F5-F816-46AC-8578-9DB20FAC0A16}" destId="{22DE0A0D-1B2B-4AB6-830E-6C8A0C534F95}" srcOrd="7" destOrd="0" presId="urn:microsoft.com/office/officeart/2005/8/layout/vList3"/>
    <dgm:cxn modelId="{77FE110D-E452-4660-9670-6B158AF06178}" type="presParOf" srcId="{F57F67F5-F816-46AC-8578-9DB20FAC0A16}" destId="{B757D7D0-4DF3-46F4-8F32-0A0499DEF370}" srcOrd="8" destOrd="0" presId="urn:microsoft.com/office/officeart/2005/8/layout/vList3"/>
    <dgm:cxn modelId="{D20C8BE8-891E-49D4-BBB1-31F2D96BD4C9}" type="presParOf" srcId="{B757D7D0-4DF3-46F4-8F32-0A0499DEF370}" destId="{20116C7F-187B-441B-8821-7337052D2C40}" srcOrd="0" destOrd="0" presId="urn:microsoft.com/office/officeart/2005/8/layout/vList3"/>
    <dgm:cxn modelId="{712CC885-1E84-414A-BDD5-9DA765552184}" type="presParOf" srcId="{B757D7D0-4DF3-46F4-8F32-0A0499DEF370}" destId="{CDDFF266-DBA7-4E46-862B-ACD3A1A511D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CD0542-BED7-4588-8F58-1377212272A2}" type="doc">
      <dgm:prSet loTypeId="urn:microsoft.com/office/officeart/2005/8/layout/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69F55E7-E953-4FFB-BCC1-5DEC20F0976A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Hemodynamic Compromise</a:t>
          </a:r>
        </a:p>
      </dgm:t>
    </dgm:pt>
    <dgm:pt modelId="{D9079F5A-5D20-497B-A5E5-384F1AE17E75}" type="parTrans" cxnId="{04BD9B06-B404-427C-B232-3C5FC5F1FDED}">
      <dgm:prSet/>
      <dgm:spPr/>
      <dgm:t>
        <a:bodyPr/>
        <a:lstStyle/>
        <a:p>
          <a:endParaRPr lang="en-US"/>
        </a:p>
      </dgm:t>
    </dgm:pt>
    <dgm:pt modelId="{C7649001-6153-4AC2-A8C3-D6D3FEB621CB}" type="sibTrans" cxnId="{04BD9B06-B404-427C-B232-3C5FC5F1FDED}">
      <dgm:prSet/>
      <dgm:spPr/>
      <dgm:t>
        <a:bodyPr/>
        <a:lstStyle/>
        <a:p>
          <a:endParaRPr lang="en-US"/>
        </a:p>
      </dgm:t>
    </dgm:pt>
    <dgm:pt modelId="{1EA82CF5-5351-431E-B629-AC552BB9B71A}">
      <dgm:prSet phldrT="[Text]" custT="1"/>
      <dgm:spPr/>
      <dgm:t>
        <a:bodyPr/>
        <a:lstStyle/>
        <a:p>
          <a:r>
            <a:rPr lang="en-US" sz="1200" dirty="0"/>
            <a:t>Direct current cardioversion</a:t>
          </a:r>
        </a:p>
      </dgm:t>
    </dgm:pt>
    <dgm:pt modelId="{AA8FD63E-6AD6-4A9B-A30B-0D6A4F9BFE8C}" type="parTrans" cxnId="{18F91573-8E51-4EA6-8A7E-091E1FEAF20A}">
      <dgm:prSet/>
      <dgm:spPr/>
      <dgm:t>
        <a:bodyPr/>
        <a:lstStyle/>
        <a:p>
          <a:endParaRPr lang="en-US"/>
        </a:p>
      </dgm:t>
    </dgm:pt>
    <dgm:pt modelId="{A8BF9B33-1A35-4F74-8AAD-76162CAB9304}" type="sibTrans" cxnId="{18F91573-8E51-4EA6-8A7E-091E1FEAF20A}">
      <dgm:prSet/>
      <dgm:spPr/>
      <dgm:t>
        <a:bodyPr/>
        <a:lstStyle/>
        <a:p>
          <a:endParaRPr lang="en-US"/>
        </a:p>
      </dgm:t>
    </dgm:pt>
    <dgm:pt modelId="{A1136A96-74F4-4FC8-BCF7-0947DE6C05BF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/>
            <a:t>Offending agent present?</a:t>
          </a:r>
        </a:p>
      </dgm:t>
    </dgm:pt>
    <dgm:pt modelId="{67F847DB-2DD5-43F0-8629-A7A2B69EB567}" type="parTrans" cxnId="{6B653F2A-1304-474E-982B-F473ED9B8755}">
      <dgm:prSet/>
      <dgm:spPr/>
      <dgm:t>
        <a:bodyPr/>
        <a:lstStyle/>
        <a:p>
          <a:endParaRPr lang="en-US"/>
        </a:p>
      </dgm:t>
    </dgm:pt>
    <dgm:pt modelId="{7BB75A37-D195-4CBA-8FE1-2E9763970F55}" type="sibTrans" cxnId="{6B653F2A-1304-474E-982B-F473ED9B8755}">
      <dgm:prSet/>
      <dgm:spPr/>
      <dgm:t>
        <a:bodyPr/>
        <a:lstStyle/>
        <a:p>
          <a:endParaRPr lang="en-US"/>
        </a:p>
      </dgm:t>
    </dgm:pt>
    <dgm:pt modelId="{9A93FC72-057C-45FC-BA37-C72EC79C56F5}">
      <dgm:prSet phldrT="[Text]" custT="1"/>
      <dgm:spPr/>
      <dgm:t>
        <a:bodyPr/>
        <a:lstStyle/>
        <a:p>
          <a:r>
            <a:rPr lang="en-US" sz="1200" dirty="0"/>
            <a:t>Discontinue beta agonists and antiarrhythmics if possible</a:t>
          </a:r>
        </a:p>
      </dgm:t>
    </dgm:pt>
    <dgm:pt modelId="{BD3FDFC4-F622-42F7-8C25-FF0C1524917E}" type="parTrans" cxnId="{B622D17C-EA74-46DC-9504-BC5D595A7B97}">
      <dgm:prSet/>
      <dgm:spPr/>
      <dgm:t>
        <a:bodyPr/>
        <a:lstStyle/>
        <a:p>
          <a:endParaRPr lang="en-US"/>
        </a:p>
      </dgm:t>
    </dgm:pt>
    <dgm:pt modelId="{1E074ED6-E503-4F91-BF54-742D7BEFD7A6}" type="sibTrans" cxnId="{B622D17C-EA74-46DC-9504-BC5D595A7B97}">
      <dgm:prSet/>
      <dgm:spPr/>
      <dgm:t>
        <a:bodyPr/>
        <a:lstStyle/>
        <a:p>
          <a:endParaRPr lang="en-US"/>
        </a:p>
      </dgm:t>
    </dgm:pt>
    <dgm:pt modelId="{052525F4-93DB-4919-B641-07F46C0D2D52}">
      <dgm:prSet phldrT="[Text]" custT="1"/>
      <dgm:spPr/>
      <dgm:t>
        <a:bodyPr/>
        <a:lstStyle/>
        <a:p>
          <a:r>
            <a:rPr lang="en-US" sz="1200" dirty="0"/>
            <a:t>Change dopamine or epinephrine</a:t>
          </a:r>
        </a:p>
      </dgm:t>
    </dgm:pt>
    <dgm:pt modelId="{233AB74A-6E90-46B6-AF23-6118C0092706}" type="parTrans" cxnId="{00673F51-FF66-48F8-830B-B223D6C14F1D}">
      <dgm:prSet/>
      <dgm:spPr/>
      <dgm:t>
        <a:bodyPr/>
        <a:lstStyle/>
        <a:p>
          <a:endParaRPr lang="en-US"/>
        </a:p>
      </dgm:t>
    </dgm:pt>
    <dgm:pt modelId="{75E2A51D-F90C-498C-BF28-4591367054EF}" type="sibTrans" cxnId="{00673F51-FF66-48F8-830B-B223D6C14F1D}">
      <dgm:prSet/>
      <dgm:spPr/>
      <dgm:t>
        <a:bodyPr/>
        <a:lstStyle/>
        <a:p>
          <a:endParaRPr lang="en-US"/>
        </a:p>
      </dgm:t>
    </dgm:pt>
    <dgm:pt modelId="{AA58DE16-1F84-4FB6-B495-DF1F0DF9D231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/>
            <a:t>Reversible inciting factors</a:t>
          </a:r>
        </a:p>
      </dgm:t>
    </dgm:pt>
    <dgm:pt modelId="{0340FA8E-FB41-425C-92AF-9287BB70B156}" type="parTrans" cxnId="{EE306A94-F533-4A1E-917D-82423A17E6D2}">
      <dgm:prSet/>
      <dgm:spPr/>
      <dgm:t>
        <a:bodyPr/>
        <a:lstStyle/>
        <a:p>
          <a:endParaRPr lang="en-US"/>
        </a:p>
      </dgm:t>
    </dgm:pt>
    <dgm:pt modelId="{8A0CB9D1-37EA-44D5-BF2E-BD640762D5F6}" type="sibTrans" cxnId="{EE306A94-F533-4A1E-917D-82423A17E6D2}">
      <dgm:prSet/>
      <dgm:spPr/>
      <dgm:t>
        <a:bodyPr/>
        <a:lstStyle/>
        <a:p>
          <a:endParaRPr lang="en-US"/>
        </a:p>
      </dgm:t>
    </dgm:pt>
    <dgm:pt modelId="{B0D8FE7C-F4C4-4BD7-8FF9-3A89DA7EDC36}">
      <dgm:prSet phldrT="[Text]" custT="1"/>
      <dgm:spPr/>
      <dgm:t>
        <a:bodyPr/>
        <a:lstStyle/>
        <a:p>
          <a:r>
            <a:rPr lang="en-US" sz="1200" dirty="0"/>
            <a:t>Correct electrolytes</a:t>
          </a:r>
        </a:p>
      </dgm:t>
    </dgm:pt>
    <dgm:pt modelId="{42F24FDB-8513-4563-BA9E-869CCFD6AE3C}" type="parTrans" cxnId="{258D06AF-ADC3-42DD-B160-850343EC41EA}">
      <dgm:prSet/>
      <dgm:spPr/>
      <dgm:t>
        <a:bodyPr/>
        <a:lstStyle/>
        <a:p>
          <a:endParaRPr lang="en-US"/>
        </a:p>
      </dgm:t>
    </dgm:pt>
    <dgm:pt modelId="{B78E5B56-3D4F-4144-96C0-362214FE807C}" type="sibTrans" cxnId="{258D06AF-ADC3-42DD-B160-850343EC41EA}">
      <dgm:prSet/>
      <dgm:spPr/>
      <dgm:t>
        <a:bodyPr/>
        <a:lstStyle/>
        <a:p>
          <a:endParaRPr lang="en-US"/>
        </a:p>
      </dgm:t>
    </dgm:pt>
    <dgm:pt modelId="{B3A69EBE-D35B-4504-93FF-075CE5E1B53B}">
      <dgm:prSet phldrT="[Text]" custT="1"/>
      <dgm:spPr/>
      <dgm:t>
        <a:bodyPr/>
        <a:lstStyle/>
        <a:p>
          <a:r>
            <a:rPr lang="en-US" sz="1200" dirty="0"/>
            <a:t>Optimize volume status</a:t>
          </a:r>
        </a:p>
      </dgm:t>
    </dgm:pt>
    <dgm:pt modelId="{A68FDF2F-B288-49C8-8792-DAD6744B5737}" type="parTrans" cxnId="{F86ACE08-A2A3-4645-9A01-ACFF48E9D6A8}">
      <dgm:prSet/>
      <dgm:spPr/>
      <dgm:t>
        <a:bodyPr/>
        <a:lstStyle/>
        <a:p>
          <a:endParaRPr lang="en-US"/>
        </a:p>
      </dgm:t>
    </dgm:pt>
    <dgm:pt modelId="{1C55BCAB-5F72-4379-AEB4-9212B2890B2A}" type="sibTrans" cxnId="{F86ACE08-A2A3-4645-9A01-ACFF48E9D6A8}">
      <dgm:prSet/>
      <dgm:spPr/>
      <dgm:t>
        <a:bodyPr/>
        <a:lstStyle/>
        <a:p>
          <a:endParaRPr lang="en-US"/>
        </a:p>
      </dgm:t>
    </dgm:pt>
    <dgm:pt modelId="{BCCE9CC6-7566-43C6-A08B-2C38A0B02C56}">
      <dgm:prSet phldrT="[Text]" custT="1"/>
      <dgm:spPr/>
      <dgm:t>
        <a:bodyPr/>
        <a:lstStyle/>
        <a:p>
          <a:r>
            <a:rPr lang="en-US" sz="1200" dirty="0"/>
            <a:t>Treat myocardial ischemia</a:t>
          </a:r>
        </a:p>
      </dgm:t>
    </dgm:pt>
    <dgm:pt modelId="{676B21E9-6106-4A4F-AD17-31228AC3CB86}" type="parTrans" cxnId="{E4A93177-F662-45CC-9419-6719EEEEE7FD}">
      <dgm:prSet/>
      <dgm:spPr/>
      <dgm:t>
        <a:bodyPr/>
        <a:lstStyle/>
        <a:p>
          <a:endParaRPr lang="en-US"/>
        </a:p>
      </dgm:t>
    </dgm:pt>
    <dgm:pt modelId="{B695ED71-8309-4EED-82BF-1AEE1520FDFE}" type="sibTrans" cxnId="{E4A93177-F662-45CC-9419-6719EEEEE7FD}">
      <dgm:prSet/>
      <dgm:spPr/>
      <dgm:t>
        <a:bodyPr/>
        <a:lstStyle/>
        <a:p>
          <a:endParaRPr lang="en-US"/>
        </a:p>
      </dgm:t>
    </dgm:pt>
    <dgm:pt modelId="{5B167ABD-0911-4637-8226-3F671AFDF470}">
      <dgm:prSet phldrT="[Text]" custT="1"/>
      <dgm:spPr/>
      <dgm:t>
        <a:bodyPr/>
        <a:lstStyle/>
        <a:p>
          <a:r>
            <a:rPr lang="en-US" sz="1200" dirty="0"/>
            <a:t>Treat pain/agitation and correct ventilator dis-synchrony</a:t>
          </a:r>
        </a:p>
      </dgm:t>
    </dgm:pt>
    <dgm:pt modelId="{1548BB12-0A80-4E74-827A-FC241776C83F}" type="parTrans" cxnId="{10882726-7260-48EC-B99D-500A0B94A75B}">
      <dgm:prSet/>
      <dgm:spPr/>
      <dgm:t>
        <a:bodyPr/>
        <a:lstStyle/>
        <a:p>
          <a:endParaRPr lang="en-US"/>
        </a:p>
      </dgm:t>
    </dgm:pt>
    <dgm:pt modelId="{9D83638B-F480-4EBB-B9B6-CC930EAF767C}" type="sibTrans" cxnId="{10882726-7260-48EC-B99D-500A0B94A75B}">
      <dgm:prSet/>
      <dgm:spPr/>
      <dgm:t>
        <a:bodyPr/>
        <a:lstStyle/>
        <a:p>
          <a:endParaRPr lang="en-US"/>
        </a:p>
      </dgm:t>
    </dgm:pt>
    <dgm:pt modelId="{0CF6645F-D154-465D-8051-00287412FC7B}">
      <dgm:prSet phldrT="[Text]" custT="1"/>
      <dgm:spPr/>
      <dgm:t>
        <a:bodyPr/>
        <a:lstStyle/>
        <a:p>
          <a:r>
            <a:rPr lang="en-US" sz="1200" dirty="0"/>
            <a:t>Treat underlying infection/hypoxemia/thyroid storm</a:t>
          </a:r>
        </a:p>
      </dgm:t>
    </dgm:pt>
    <dgm:pt modelId="{F8DDD3F4-39F5-4889-95F5-CFEC945BDE9F}" type="parTrans" cxnId="{BF7A8B4A-5381-4DC3-9C32-F197CC6651F5}">
      <dgm:prSet/>
      <dgm:spPr/>
      <dgm:t>
        <a:bodyPr/>
        <a:lstStyle/>
        <a:p>
          <a:endParaRPr lang="en-US"/>
        </a:p>
      </dgm:t>
    </dgm:pt>
    <dgm:pt modelId="{5C2EFE11-27D0-40BF-B2E7-4797B61992F9}" type="sibTrans" cxnId="{BF7A8B4A-5381-4DC3-9C32-F197CC6651F5}">
      <dgm:prSet/>
      <dgm:spPr/>
      <dgm:t>
        <a:bodyPr/>
        <a:lstStyle/>
        <a:p>
          <a:endParaRPr lang="en-US"/>
        </a:p>
      </dgm:t>
    </dgm:pt>
    <dgm:pt modelId="{E9041FD4-BE18-4BCE-A417-CDD796A542D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/>
            <a:t>Persistent AF with adverse effects</a:t>
          </a:r>
        </a:p>
      </dgm:t>
    </dgm:pt>
    <dgm:pt modelId="{E73DE0C4-05AB-4C59-BC4F-9FC041B0BCB7}" type="parTrans" cxnId="{74D3AB43-A764-46C2-B8AC-8E0180BCB1E3}">
      <dgm:prSet/>
      <dgm:spPr/>
      <dgm:t>
        <a:bodyPr/>
        <a:lstStyle/>
        <a:p>
          <a:endParaRPr lang="en-US"/>
        </a:p>
      </dgm:t>
    </dgm:pt>
    <dgm:pt modelId="{9B6E54D1-F24C-4D31-A7E4-D56CA97E52FA}" type="sibTrans" cxnId="{74D3AB43-A764-46C2-B8AC-8E0180BCB1E3}">
      <dgm:prSet/>
      <dgm:spPr/>
      <dgm:t>
        <a:bodyPr/>
        <a:lstStyle/>
        <a:p>
          <a:endParaRPr lang="en-US"/>
        </a:p>
      </dgm:t>
    </dgm:pt>
    <dgm:pt modelId="{4DEADDEC-08F1-4902-80E3-11638A29B101}">
      <dgm:prSet phldrT="[Text]" custT="1"/>
      <dgm:spPr/>
      <dgm:t>
        <a:bodyPr/>
        <a:lstStyle/>
        <a:p>
          <a:r>
            <a:rPr lang="en-US" sz="1200" dirty="0"/>
            <a:t>Due to heart rate</a:t>
          </a:r>
        </a:p>
        <a:p>
          <a:r>
            <a:rPr lang="en-US" sz="1200" dirty="0"/>
            <a:t>RATE CONTROL</a:t>
          </a:r>
        </a:p>
      </dgm:t>
    </dgm:pt>
    <dgm:pt modelId="{B66E4EB8-8F60-4DAF-B084-DA960EDA2B79}" type="parTrans" cxnId="{18F1E54F-221D-4BF0-B806-7093BBFC320B}">
      <dgm:prSet/>
      <dgm:spPr/>
      <dgm:t>
        <a:bodyPr/>
        <a:lstStyle/>
        <a:p>
          <a:endParaRPr lang="en-US"/>
        </a:p>
      </dgm:t>
    </dgm:pt>
    <dgm:pt modelId="{2A53C9A8-B3C6-4F97-BF2A-78207EDCF150}" type="sibTrans" cxnId="{18F1E54F-221D-4BF0-B806-7093BBFC320B}">
      <dgm:prSet/>
      <dgm:spPr/>
      <dgm:t>
        <a:bodyPr/>
        <a:lstStyle/>
        <a:p>
          <a:endParaRPr lang="en-US"/>
        </a:p>
      </dgm:t>
    </dgm:pt>
    <dgm:pt modelId="{DE080BA8-D509-4D16-AAFB-9CDC5E3C3816}">
      <dgm:prSet phldrT="[Text]" custT="1"/>
      <dgm:spPr/>
      <dgm:t>
        <a:bodyPr/>
        <a:lstStyle/>
        <a:p>
          <a:r>
            <a:rPr lang="en-US" sz="1200" dirty="0"/>
            <a:t>Due to loss of atrial kick</a:t>
          </a:r>
        </a:p>
        <a:p>
          <a:r>
            <a:rPr lang="en-US" sz="1200" dirty="0"/>
            <a:t>RHYTHM CONTROL</a:t>
          </a:r>
        </a:p>
      </dgm:t>
    </dgm:pt>
    <dgm:pt modelId="{0C253D47-1F5F-44A0-AC6D-A82C82E30DD0}" type="parTrans" cxnId="{FE143C99-4984-4C0C-B790-DE38846FC63E}">
      <dgm:prSet/>
      <dgm:spPr/>
      <dgm:t>
        <a:bodyPr/>
        <a:lstStyle/>
        <a:p>
          <a:endParaRPr lang="en-US"/>
        </a:p>
      </dgm:t>
    </dgm:pt>
    <dgm:pt modelId="{AB0ACFE4-E6ED-4B1F-978D-0AD2BE71D36D}" type="sibTrans" cxnId="{FE143C99-4984-4C0C-B790-DE38846FC63E}">
      <dgm:prSet/>
      <dgm:spPr/>
      <dgm:t>
        <a:bodyPr/>
        <a:lstStyle/>
        <a:p>
          <a:endParaRPr lang="en-US"/>
        </a:p>
      </dgm:t>
    </dgm:pt>
    <dgm:pt modelId="{891FC180-4FD7-419A-AE17-D3376DB9AF4B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Anticoagulation?</a:t>
          </a:r>
        </a:p>
      </dgm:t>
    </dgm:pt>
    <dgm:pt modelId="{79EB6536-88D4-453E-B55A-6919664077BF}" type="parTrans" cxnId="{0E56DEC2-E70E-41ED-938B-B489EA93AC6B}">
      <dgm:prSet/>
      <dgm:spPr/>
      <dgm:t>
        <a:bodyPr/>
        <a:lstStyle/>
        <a:p>
          <a:endParaRPr lang="en-US"/>
        </a:p>
      </dgm:t>
    </dgm:pt>
    <dgm:pt modelId="{DAF19787-D38A-40C3-B2D2-16BE68FCCD80}" type="sibTrans" cxnId="{0E56DEC2-E70E-41ED-938B-B489EA93AC6B}">
      <dgm:prSet/>
      <dgm:spPr/>
      <dgm:t>
        <a:bodyPr/>
        <a:lstStyle/>
        <a:p>
          <a:endParaRPr lang="en-US"/>
        </a:p>
      </dgm:t>
    </dgm:pt>
    <dgm:pt modelId="{CFEEF7E7-B13B-4D4B-BFC7-6713C2185A39}" type="pres">
      <dgm:prSet presAssocID="{95CD0542-BED7-4588-8F58-1377212272A2}" presName="Name0" presStyleCnt="0">
        <dgm:presLayoutVars>
          <dgm:dir/>
          <dgm:animLvl val="lvl"/>
          <dgm:resizeHandles val="exact"/>
        </dgm:presLayoutVars>
      </dgm:prSet>
      <dgm:spPr/>
    </dgm:pt>
    <dgm:pt modelId="{4C94276F-B4A8-4712-8EA3-BA030E123256}" type="pres">
      <dgm:prSet presAssocID="{891FC180-4FD7-419A-AE17-D3376DB9AF4B}" presName="boxAndChildren" presStyleCnt="0"/>
      <dgm:spPr/>
    </dgm:pt>
    <dgm:pt modelId="{358E6292-8437-48AB-89D2-FB2EA542D1EB}" type="pres">
      <dgm:prSet presAssocID="{891FC180-4FD7-419A-AE17-D3376DB9AF4B}" presName="parentTextBox" presStyleLbl="node1" presStyleIdx="0" presStyleCnt="5"/>
      <dgm:spPr/>
    </dgm:pt>
    <dgm:pt modelId="{498B0B35-714F-4BE3-AD06-D3AAE3DAA7C4}" type="pres">
      <dgm:prSet presAssocID="{9B6E54D1-F24C-4D31-A7E4-D56CA97E52FA}" presName="sp" presStyleCnt="0"/>
      <dgm:spPr/>
    </dgm:pt>
    <dgm:pt modelId="{5BB4059B-592E-4598-A82C-905D5CA58A24}" type="pres">
      <dgm:prSet presAssocID="{E9041FD4-BE18-4BCE-A417-CDD796A542DE}" presName="arrowAndChildren" presStyleCnt="0"/>
      <dgm:spPr/>
    </dgm:pt>
    <dgm:pt modelId="{BC65ACF0-27F3-4B4C-BB64-66AACEA45F8A}" type="pres">
      <dgm:prSet presAssocID="{E9041FD4-BE18-4BCE-A417-CDD796A542DE}" presName="parentTextArrow" presStyleLbl="node1" presStyleIdx="0" presStyleCnt="5"/>
      <dgm:spPr/>
    </dgm:pt>
    <dgm:pt modelId="{2DC0686B-F632-4495-839A-CC5191DBD43A}" type="pres">
      <dgm:prSet presAssocID="{E9041FD4-BE18-4BCE-A417-CDD796A542DE}" presName="arrow" presStyleLbl="node1" presStyleIdx="1" presStyleCnt="5"/>
      <dgm:spPr/>
    </dgm:pt>
    <dgm:pt modelId="{EC958C03-5058-402C-86C0-0F132385B98A}" type="pres">
      <dgm:prSet presAssocID="{E9041FD4-BE18-4BCE-A417-CDD796A542DE}" presName="descendantArrow" presStyleCnt="0"/>
      <dgm:spPr/>
    </dgm:pt>
    <dgm:pt modelId="{4BC048F0-BABE-4808-82AF-A3C165978565}" type="pres">
      <dgm:prSet presAssocID="{4DEADDEC-08F1-4902-80E3-11638A29B101}" presName="childTextArrow" presStyleLbl="fgAccFollowNode1" presStyleIdx="0" presStyleCnt="10">
        <dgm:presLayoutVars>
          <dgm:bulletEnabled val="1"/>
        </dgm:presLayoutVars>
      </dgm:prSet>
      <dgm:spPr/>
    </dgm:pt>
    <dgm:pt modelId="{C3F67270-62CF-4EE3-B439-4A123A86F955}" type="pres">
      <dgm:prSet presAssocID="{DE080BA8-D509-4D16-AAFB-9CDC5E3C3816}" presName="childTextArrow" presStyleLbl="fgAccFollowNode1" presStyleIdx="1" presStyleCnt="10">
        <dgm:presLayoutVars>
          <dgm:bulletEnabled val="1"/>
        </dgm:presLayoutVars>
      </dgm:prSet>
      <dgm:spPr/>
    </dgm:pt>
    <dgm:pt modelId="{712A602E-222F-4355-9F6D-F297F38B536F}" type="pres">
      <dgm:prSet presAssocID="{8A0CB9D1-37EA-44D5-BF2E-BD640762D5F6}" presName="sp" presStyleCnt="0"/>
      <dgm:spPr/>
    </dgm:pt>
    <dgm:pt modelId="{5912D6EB-D2C3-4D31-958A-8F02E72C5AF3}" type="pres">
      <dgm:prSet presAssocID="{AA58DE16-1F84-4FB6-B495-DF1F0DF9D231}" presName="arrowAndChildren" presStyleCnt="0"/>
      <dgm:spPr/>
    </dgm:pt>
    <dgm:pt modelId="{F50DF89C-7950-4BCA-827F-D88D2178CD02}" type="pres">
      <dgm:prSet presAssocID="{AA58DE16-1F84-4FB6-B495-DF1F0DF9D231}" presName="parentTextArrow" presStyleLbl="node1" presStyleIdx="1" presStyleCnt="5"/>
      <dgm:spPr/>
    </dgm:pt>
    <dgm:pt modelId="{71F8E45E-388C-4862-B536-403EED59792B}" type="pres">
      <dgm:prSet presAssocID="{AA58DE16-1F84-4FB6-B495-DF1F0DF9D231}" presName="arrow" presStyleLbl="node1" presStyleIdx="2" presStyleCnt="5"/>
      <dgm:spPr/>
    </dgm:pt>
    <dgm:pt modelId="{BEA62653-2622-445B-8FEF-21CAB1E613A2}" type="pres">
      <dgm:prSet presAssocID="{AA58DE16-1F84-4FB6-B495-DF1F0DF9D231}" presName="descendantArrow" presStyleCnt="0"/>
      <dgm:spPr/>
    </dgm:pt>
    <dgm:pt modelId="{400E220A-DB46-47F9-B07E-876DCEFA85BF}" type="pres">
      <dgm:prSet presAssocID="{B0D8FE7C-F4C4-4BD7-8FF9-3A89DA7EDC36}" presName="childTextArrow" presStyleLbl="fgAccFollowNode1" presStyleIdx="2" presStyleCnt="10">
        <dgm:presLayoutVars>
          <dgm:bulletEnabled val="1"/>
        </dgm:presLayoutVars>
      </dgm:prSet>
      <dgm:spPr/>
    </dgm:pt>
    <dgm:pt modelId="{23C3F789-735E-4C6A-B2FD-5EC0B060068B}" type="pres">
      <dgm:prSet presAssocID="{B3A69EBE-D35B-4504-93FF-075CE5E1B53B}" presName="childTextArrow" presStyleLbl="fgAccFollowNode1" presStyleIdx="3" presStyleCnt="10">
        <dgm:presLayoutVars>
          <dgm:bulletEnabled val="1"/>
        </dgm:presLayoutVars>
      </dgm:prSet>
      <dgm:spPr/>
    </dgm:pt>
    <dgm:pt modelId="{24BA7354-C612-4808-A28A-A18097D3CF48}" type="pres">
      <dgm:prSet presAssocID="{BCCE9CC6-7566-43C6-A08B-2C38A0B02C56}" presName="childTextArrow" presStyleLbl="fgAccFollowNode1" presStyleIdx="4" presStyleCnt="10">
        <dgm:presLayoutVars>
          <dgm:bulletEnabled val="1"/>
        </dgm:presLayoutVars>
      </dgm:prSet>
      <dgm:spPr/>
    </dgm:pt>
    <dgm:pt modelId="{45CA7B42-49CC-4D59-A187-22B14B1BF506}" type="pres">
      <dgm:prSet presAssocID="{5B167ABD-0911-4637-8226-3F671AFDF470}" presName="childTextArrow" presStyleLbl="fgAccFollowNode1" presStyleIdx="5" presStyleCnt="10">
        <dgm:presLayoutVars>
          <dgm:bulletEnabled val="1"/>
        </dgm:presLayoutVars>
      </dgm:prSet>
      <dgm:spPr/>
    </dgm:pt>
    <dgm:pt modelId="{D225139E-48CC-44FD-9C66-8F4283EFEFFE}" type="pres">
      <dgm:prSet presAssocID="{0CF6645F-D154-465D-8051-00287412FC7B}" presName="childTextArrow" presStyleLbl="fgAccFollowNode1" presStyleIdx="6" presStyleCnt="10">
        <dgm:presLayoutVars>
          <dgm:bulletEnabled val="1"/>
        </dgm:presLayoutVars>
      </dgm:prSet>
      <dgm:spPr/>
    </dgm:pt>
    <dgm:pt modelId="{22411C17-EEAB-42CC-9F97-2BB7513CC306}" type="pres">
      <dgm:prSet presAssocID="{7BB75A37-D195-4CBA-8FE1-2E9763970F55}" presName="sp" presStyleCnt="0"/>
      <dgm:spPr/>
    </dgm:pt>
    <dgm:pt modelId="{EEC5465E-88C6-4D98-9162-D18DDA565BBD}" type="pres">
      <dgm:prSet presAssocID="{A1136A96-74F4-4FC8-BCF7-0947DE6C05BF}" presName="arrowAndChildren" presStyleCnt="0"/>
      <dgm:spPr/>
    </dgm:pt>
    <dgm:pt modelId="{63140D88-25AD-4AF6-872B-D902CF7E796E}" type="pres">
      <dgm:prSet presAssocID="{A1136A96-74F4-4FC8-BCF7-0947DE6C05BF}" presName="parentTextArrow" presStyleLbl="node1" presStyleIdx="2" presStyleCnt="5"/>
      <dgm:spPr/>
    </dgm:pt>
    <dgm:pt modelId="{3336AFC6-1E03-4E90-9BF7-2B999BEAEE39}" type="pres">
      <dgm:prSet presAssocID="{A1136A96-74F4-4FC8-BCF7-0947DE6C05BF}" presName="arrow" presStyleLbl="node1" presStyleIdx="3" presStyleCnt="5"/>
      <dgm:spPr/>
    </dgm:pt>
    <dgm:pt modelId="{3F2A1138-B369-4200-AFF0-07B93B777F15}" type="pres">
      <dgm:prSet presAssocID="{A1136A96-74F4-4FC8-BCF7-0947DE6C05BF}" presName="descendantArrow" presStyleCnt="0"/>
      <dgm:spPr/>
    </dgm:pt>
    <dgm:pt modelId="{2BF8DBB7-73DA-472C-B587-6A8A013D0B28}" type="pres">
      <dgm:prSet presAssocID="{9A93FC72-057C-45FC-BA37-C72EC79C56F5}" presName="childTextArrow" presStyleLbl="fgAccFollowNode1" presStyleIdx="7" presStyleCnt="10">
        <dgm:presLayoutVars>
          <dgm:bulletEnabled val="1"/>
        </dgm:presLayoutVars>
      </dgm:prSet>
      <dgm:spPr/>
    </dgm:pt>
    <dgm:pt modelId="{94DAB306-05C1-4C27-AB57-F34C6028BB5E}" type="pres">
      <dgm:prSet presAssocID="{052525F4-93DB-4919-B641-07F46C0D2D52}" presName="childTextArrow" presStyleLbl="fgAccFollowNode1" presStyleIdx="8" presStyleCnt="10">
        <dgm:presLayoutVars>
          <dgm:bulletEnabled val="1"/>
        </dgm:presLayoutVars>
      </dgm:prSet>
      <dgm:spPr/>
    </dgm:pt>
    <dgm:pt modelId="{7BA92340-425D-4D2E-9350-12385A45E8BE}" type="pres">
      <dgm:prSet presAssocID="{C7649001-6153-4AC2-A8C3-D6D3FEB621CB}" presName="sp" presStyleCnt="0"/>
      <dgm:spPr/>
    </dgm:pt>
    <dgm:pt modelId="{CD7B013F-2A30-44C5-8C63-9C8E4CFA466D}" type="pres">
      <dgm:prSet presAssocID="{F69F55E7-E953-4FFB-BCC1-5DEC20F0976A}" presName="arrowAndChildren" presStyleCnt="0"/>
      <dgm:spPr/>
    </dgm:pt>
    <dgm:pt modelId="{B40627B8-BC03-47FE-9BB4-DFF7829928BF}" type="pres">
      <dgm:prSet presAssocID="{F69F55E7-E953-4FFB-BCC1-5DEC20F0976A}" presName="parentTextArrow" presStyleLbl="node1" presStyleIdx="3" presStyleCnt="5"/>
      <dgm:spPr/>
    </dgm:pt>
    <dgm:pt modelId="{92CC280D-7190-48A6-B574-B141AB752A90}" type="pres">
      <dgm:prSet presAssocID="{F69F55E7-E953-4FFB-BCC1-5DEC20F0976A}" presName="arrow" presStyleLbl="node1" presStyleIdx="4" presStyleCnt="5"/>
      <dgm:spPr/>
    </dgm:pt>
    <dgm:pt modelId="{1C8B84E7-6108-4967-9F5E-0BC1BEDC7ADC}" type="pres">
      <dgm:prSet presAssocID="{F69F55E7-E953-4FFB-BCC1-5DEC20F0976A}" presName="descendantArrow" presStyleCnt="0"/>
      <dgm:spPr/>
    </dgm:pt>
    <dgm:pt modelId="{7E9D6C69-0D5C-4418-9AD0-E943910F2DC4}" type="pres">
      <dgm:prSet presAssocID="{1EA82CF5-5351-431E-B629-AC552BB9B71A}" presName="childTextArrow" presStyleLbl="fgAccFollowNode1" presStyleIdx="9" presStyleCnt="10">
        <dgm:presLayoutVars>
          <dgm:bulletEnabled val="1"/>
        </dgm:presLayoutVars>
      </dgm:prSet>
      <dgm:spPr/>
    </dgm:pt>
  </dgm:ptLst>
  <dgm:cxnLst>
    <dgm:cxn modelId="{04BD9B06-B404-427C-B232-3C5FC5F1FDED}" srcId="{95CD0542-BED7-4588-8F58-1377212272A2}" destId="{F69F55E7-E953-4FFB-BCC1-5DEC20F0976A}" srcOrd="0" destOrd="0" parTransId="{D9079F5A-5D20-497B-A5E5-384F1AE17E75}" sibTransId="{C7649001-6153-4AC2-A8C3-D6D3FEB621CB}"/>
    <dgm:cxn modelId="{F86ACE08-A2A3-4645-9A01-ACFF48E9D6A8}" srcId="{AA58DE16-1F84-4FB6-B495-DF1F0DF9D231}" destId="{B3A69EBE-D35B-4504-93FF-075CE5E1B53B}" srcOrd="1" destOrd="0" parTransId="{A68FDF2F-B288-49C8-8792-DAD6744B5737}" sibTransId="{1C55BCAB-5F72-4379-AEB4-9212B2890B2A}"/>
    <dgm:cxn modelId="{BE248022-A3DE-432E-B1D5-6FE28624C601}" type="presOf" srcId="{B3A69EBE-D35B-4504-93FF-075CE5E1B53B}" destId="{23C3F789-735E-4C6A-B2FD-5EC0B060068B}" srcOrd="0" destOrd="0" presId="urn:microsoft.com/office/officeart/2005/8/layout/process4"/>
    <dgm:cxn modelId="{10882726-7260-48EC-B99D-500A0B94A75B}" srcId="{AA58DE16-1F84-4FB6-B495-DF1F0DF9D231}" destId="{5B167ABD-0911-4637-8226-3F671AFDF470}" srcOrd="3" destOrd="0" parTransId="{1548BB12-0A80-4E74-827A-FC241776C83F}" sibTransId="{9D83638B-F480-4EBB-B9B6-CC930EAF767C}"/>
    <dgm:cxn modelId="{B3A49B27-CF5E-42ED-840C-F9A16DB9CBB6}" type="presOf" srcId="{E9041FD4-BE18-4BCE-A417-CDD796A542DE}" destId="{BC65ACF0-27F3-4B4C-BB64-66AACEA45F8A}" srcOrd="0" destOrd="0" presId="urn:microsoft.com/office/officeart/2005/8/layout/process4"/>
    <dgm:cxn modelId="{6B653F2A-1304-474E-982B-F473ED9B8755}" srcId="{95CD0542-BED7-4588-8F58-1377212272A2}" destId="{A1136A96-74F4-4FC8-BCF7-0947DE6C05BF}" srcOrd="1" destOrd="0" parTransId="{67F847DB-2DD5-43F0-8629-A7A2B69EB567}" sibTransId="{7BB75A37-D195-4CBA-8FE1-2E9763970F55}"/>
    <dgm:cxn modelId="{F978292E-A27F-4718-8DBB-1667B5FD00A4}" type="presOf" srcId="{891FC180-4FD7-419A-AE17-D3376DB9AF4B}" destId="{358E6292-8437-48AB-89D2-FB2EA542D1EB}" srcOrd="0" destOrd="0" presId="urn:microsoft.com/office/officeart/2005/8/layout/process4"/>
    <dgm:cxn modelId="{F8446731-F3EC-4D1B-9680-67B1F00ABA5D}" type="presOf" srcId="{0CF6645F-D154-465D-8051-00287412FC7B}" destId="{D225139E-48CC-44FD-9C66-8F4283EFEFFE}" srcOrd="0" destOrd="0" presId="urn:microsoft.com/office/officeart/2005/8/layout/process4"/>
    <dgm:cxn modelId="{29D68B33-901A-4889-BD4C-6C593797E430}" type="presOf" srcId="{AA58DE16-1F84-4FB6-B495-DF1F0DF9D231}" destId="{F50DF89C-7950-4BCA-827F-D88D2178CD02}" srcOrd="0" destOrd="0" presId="urn:microsoft.com/office/officeart/2005/8/layout/process4"/>
    <dgm:cxn modelId="{0F43BE5B-7646-4E57-AE2F-5466A6012EB2}" type="presOf" srcId="{A1136A96-74F4-4FC8-BCF7-0947DE6C05BF}" destId="{3336AFC6-1E03-4E90-9BF7-2B999BEAEE39}" srcOrd="1" destOrd="0" presId="urn:microsoft.com/office/officeart/2005/8/layout/process4"/>
    <dgm:cxn modelId="{6051FE42-6601-4462-B23C-BBA0E73066BA}" type="presOf" srcId="{E9041FD4-BE18-4BCE-A417-CDD796A542DE}" destId="{2DC0686B-F632-4495-839A-CC5191DBD43A}" srcOrd="1" destOrd="0" presId="urn:microsoft.com/office/officeart/2005/8/layout/process4"/>
    <dgm:cxn modelId="{74D3AB43-A764-46C2-B8AC-8E0180BCB1E3}" srcId="{95CD0542-BED7-4588-8F58-1377212272A2}" destId="{E9041FD4-BE18-4BCE-A417-CDD796A542DE}" srcOrd="3" destOrd="0" parTransId="{E73DE0C4-05AB-4C59-BC4F-9FC041B0BCB7}" sibTransId="{9B6E54D1-F24C-4D31-A7E4-D56CA97E52FA}"/>
    <dgm:cxn modelId="{74701949-52AF-488E-A515-98EF41B992D3}" type="presOf" srcId="{A1136A96-74F4-4FC8-BCF7-0947DE6C05BF}" destId="{63140D88-25AD-4AF6-872B-D902CF7E796E}" srcOrd="0" destOrd="0" presId="urn:microsoft.com/office/officeart/2005/8/layout/process4"/>
    <dgm:cxn modelId="{49961A69-72C6-4549-B75A-63F14CE66D4B}" type="presOf" srcId="{B0D8FE7C-F4C4-4BD7-8FF9-3A89DA7EDC36}" destId="{400E220A-DB46-47F9-B07E-876DCEFA85BF}" srcOrd="0" destOrd="0" presId="urn:microsoft.com/office/officeart/2005/8/layout/process4"/>
    <dgm:cxn modelId="{BF7A8B4A-5381-4DC3-9C32-F197CC6651F5}" srcId="{AA58DE16-1F84-4FB6-B495-DF1F0DF9D231}" destId="{0CF6645F-D154-465D-8051-00287412FC7B}" srcOrd="4" destOrd="0" parTransId="{F8DDD3F4-39F5-4889-95F5-CFEC945BDE9F}" sibTransId="{5C2EFE11-27D0-40BF-B2E7-4797B61992F9}"/>
    <dgm:cxn modelId="{6300A94A-1A7D-4FF4-A54F-19E87E21911D}" type="presOf" srcId="{F69F55E7-E953-4FFB-BCC1-5DEC20F0976A}" destId="{92CC280D-7190-48A6-B574-B141AB752A90}" srcOrd="1" destOrd="0" presId="urn:microsoft.com/office/officeart/2005/8/layout/process4"/>
    <dgm:cxn modelId="{FB51F04D-DDE6-4983-B027-492340317064}" type="presOf" srcId="{4DEADDEC-08F1-4902-80E3-11638A29B101}" destId="{4BC048F0-BABE-4808-82AF-A3C165978565}" srcOrd="0" destOrd="0" presId="urn:microsoft.com/office/officeart/2005/8/layout/process4"/>
    <dgm:cxn modelId="{18F1E54F-221D-4BF0-B806-7093BBFC320B}" srcId="{E9041FD4-BE18-4BCE-A417-CDD796A542DE}" destId="{4DEADDEC-08F1-4902-80E3-11638A29B101}" srcOrd="0" destOrd="0" parTransId="{B66E4EB8-8F60-4DAF-B084-DA960EDA2B79}" sibTransId="{2A53C9A8-B3C6-4F97-BF2A-78207EDCF150}"/>
    <dgm:cxn modelId="{00673F51-FF66-48F8-830B-B223D6C14F1D}" srcId="{A1136A96-74F4-4FC8-BCF7-0947DE6C05BF}" destId="{052525F4-93DB-4919-B641-07F46C0D2D52}" srcOrd="1" destOrd="0" parTransId="{233AB74A-6E90-46B6-AF23-6118C0092706}" sibTransId="{75E2A51D-F90C-498C-BF28-4591367054EF}"/>
    <dgm:cxn modelId="{18F91573-8E51-4EA6-8A7E-091E1FEAF20A}" srcId="{F69F55E7-E953-4FFB-BCC1-5DEC20F0976A}" destId="{1EA82CF5-5351-431E-B629-AC552BB9B71A}" srcOrd="0" destOrd="0" parTransId="{AA8FD63E-6AD6-4A9B-A30B-0D6A4F9BFE8C}" sibTransId="{A8BF9B33-1A35-4F74-8AAD-76162CAB9304}"/>
    <dgm:cxn modelId="{DFDED953-ADA6-4912-95A0-C628DB315B4A}" type="presOf" srcId="{1EA82CF5-5351-431E-B629-AC552BB9B71A}" destId="{7E9D6C69-0D5C-4418-9AD0-E943910F2DC4}" srcOrd="0" destOrd="0" presId="urn:microsoft.com/office/officeart/2005/8/layout/process4"/>
    <dgm:cxn modelId="{E4A93177-F662-45CC-9419-6719EEEEE7FD}" srcId="{AA58DE16-1F84-4FB6-B495-DF1F0DF9D231}" destId="{BCCE9CC6-7566-43C6-A08B-2C38A0B02C56}" srcOrd="2" destOrd="0" parTransId="{676B21E9-6106-4A4F-AD17-31228AC3CB86}" sibTransId="{B695ED71-8309-4EED-82BF-1AEE1520FDFE}"/>
    <dgm:cxn modelId="{39FAF078-29C1-4734-9B30-C096DF9E468A}" type="presOf" srcId="{5B167ABD-0911-4637-8226-3F671AFDF470}" destId="{45CA7B42-49CC-4D59-A187-22B14B1BF506}" srcOrd="0" destOrd="0" presId="urn:microsoft.com/office/officeart/2005/8/layout/process4"/>
    <dgm:cxn modelId="{B622D17C-EA74-46DC-9504-BC5D595A7B97}" srcId="{A1136A96-74F4-4FC8-BCF7-0947DE6C05BF}" destId="{9A93FC72-057C-45FC-BA37-C72EC79C56F5}" srcOrd="0" destOrd="0" parTransId="{BD3FDFC4-F622-42F7-8C25-FF0C1524917E}" sibTransId="{1E074ED6-E503-4F91-BF54-742D7BEFD7A6}"/>
    <dgm:cxn modelId="{3D479483-4BDD-41B0-A254-81D76AC101D4}" type="presOf" srcId="{95CD0542-BED7-4588-8F58-1377212272A2}" destId="{CFEEF7E7-B13B-4D4B-BFC7-6713C2185A39}" srcOrd="0" destOrd="0" presId="urn:microsoft.com/office/officeart/2005/8/layout/process4"/>
    <dgm:cxn modelId="{EE306A94-F533-4A1E-917D-82423A17E6D2}" srcId="{95CD0542-BED7-4588-8F58-1377212272A2}" destId="{AA58DE16-1F84-4FB6-B495-DF1F0DF9D231}" srcOrd="2" destOrd="0" parTransId="{0340FA8E-FB41-425C-92AF-9287BB70B156}" sibTransId="{8A0CB9D1-37EA-44D5-BF2E-BD640762D5F6}"/>
    <dgm:cxn modelId="{FE143C99-4984-4C0C-B790-DE38846FC63E}" srcId="{E9041FD4-BE18-4BCE-A417-CDD796A542DE}" destId="{DE080BA8-D509-4D16-AAFB-9CDC5E3C3816}" srcOrd="1" destOrd="0" parTransId="{0C253D47-1F5F-44A0-AC6D-A82C82E30DD0}" sibTransId="{AB0ACFE4-E6ED-4B1F-978D-0AD2BE71D36D}"/>
    <dgm:cxn modelId="{258D06AF-ADC3-42DD-B160-850343EC41EA}" srcId="{AA58DE16-1F84-4FB6-B495-DF1F0DF9D231}" destId="{B0D8FE7C-F4C4-4BD7-8FF9-3A89DA7EDC36}" srcOrd="0" destOrd="0" parTransId="{42F24FDB-8513-4563-BA9E-869CCFD6AE3C}" sibTransId="{B78E5B56-3D4F-4144-96C0-362214FE807C}"/>
    <dgm:cxn modelId="{C1DE11BC-6584-463B-928D-293CADFADCFE}" type="presOf" srcId="{052525F4-93DB-4919-B641-07F46C0D2D52}" destId="{94DAB306-05C1-4C27-AB57-F34C6028BB5E}" srcOrd="0" destOrd="0" presId="urn:microsoft.com/office/officeart/2005/8/layout/process4"/>
    <dgm:cxn modelId="{95AA77BD-2B9B-40B6-8703-40F872F54123}" type="presOf" srcId="{9A93FC72-057C-45FC-BA37-C72EC79C56F5}" destId="{2BF8DBB7-73DA-472C-B587-6A8A013D0B28}" srcOrd="0" destOrd="0" presId="urn:microsoft.com/office/officeart/2005/8/layout/process4"/>
    <dgm:cxn modelId="{304656BF-D609-44BD-9154-F01B6338B6DB}" type="presOf" srcId="{BCCE9CC6-7566-43C6-A08B-2C38A0B02C56}" destId="{24BA7354-C612-4808-A28A-A18097D3CF48}" srcOrd="0" destOrd="0" presId="urn:microsoft.com/office/officeart/2005/8/layout/process4"/>
    <dgm:cxn modelId="{0E56DEC2-E70E-41ED-938B-B489EA93AC6B}" srcId="{95CD0542-BED7-4588-8F58-1377212272A2}" destId="{891FC180-4FD7-419A-AE17-D3376DB9AF4B}" srcOrd="4" destOrd="0" parTransId="{79EB6536-88D4-453E-B55A-6919664077BF}" sibTransId="{DAF19787-D38A-40C3-B2D2-16BE68FCCD80}"/>
    <dgm:cxn modelId="{E32F15F6-328B-4F4C-869F-966B1E12C09E}" type="presOf" srcId="{AA58DE16-1F84-4FB6-B495-DF1F0DF9D231}" destId="{71F8E45E-388C-4862-B536-403EED59792B}" srcOrd="1" destOrd="0" presId="urn:microsoft.com/office/officeart/2005/8/layout/process4"/>
    <dgm:cxn modelId="{76996AF9-A26B-4680-8186-DCE17C31AF88}" type="presOf" srcId="{F69F55E7-E953-4FFB-BCC1-5DEC20F0976A}" destId="{B40627B8-BC03-47FE-9BB4-DFF7829928BF}" srcOrd="0" destOrd="0" presId="urn:microsoft.com/office/officeart/2005/8/layout/process4"/>
    <dgm:cxn modelId="{2B4EC9FB-5A4E-4907-BE63-1FBCBF437451}" type="presOf" srcId="{DE080BA8-D509-4D16-AAFB-9CDC5E3C3816}" destId="{C3F67270-62CF-4EE3-B439-4A123A86F955}" srcOrd="0" destOrd="0" presId="urn:microsoft.com/office/officeart/2005/8/layout/process4"/>
    <dgm:cxn modelId="{385C4DA7-8206-4D5E-9E36-1C07B24080D2}" type="presParOf" srcId="{CFEEF7E7-B13B-4D4B-BFC7-6713C2185A39}" destId="{4C94276F-B4A8-4712-8EA3-BA030E123256}" srcOrd="0" destOrd="0" presId="urn:microsoft.com/office/officeart/2005/8/layout/process4"/>
    <dgm:cxn modelId="{459E70E1-8838-48F6-8E37-5B0A4B863641}" type="presParOf" srcId="{4C94276F-B4A8-4712-8EA3-BA030E123256}" destId="{358E6292-8437-48AB-89D2-FB2EA542D1EB}" srcOrd="0" destOrd="0" presId="urn:microsoft.com/office/officeart/2005/8/layout/process4"/>
    <dgm:cxn modelId="{E2911F8F-43BE-40BA-9DAA-D8BF59645BF3}" type="presParOf" srcId="{CFEEF7E7-B13B-4D4B-BFC7-6713C2185A39}" destId="{498B0B35-714F-4BE3-AD06-D3AAE3DAA7C4}" srcOrd="1" destOrd="0" presId="urn:microsoft.com/office/officeart/2005/8/layout/process4"/>
    <dgm:cxn modelId="{96FB94DD-DF7E-4834-BB3B-01FC05C301D1}" type="presParOf" srcId="{CFEEF7E7-B13B-4D4B-BFC7-6713C2185A39}" destId="{5BB4059B-592E-4598-A82C-905D5CA58A24}" srcOrd="2" destOrd="0" presId="urn:microsoft.com/office/officeart/2005/8/layout/process4"/>
    <dgm:cxn modelId="{66A6DE14-01D5-41A9-9076-A0CD7EC21E93}" type="presParOf" srcId="{5BB4059B-592E-4598-A82C-905D5CA58A24}" destId="{BC65ACF0-27F3-4B4C-BB64-66AACEA45F8A}" srcOrd="0" destOrd="0" presId="urn:microsoft.com/office/officeart/2005/8/layout/process4"/>
    <dgm:cxn modelId="{A45714DE-0B38-4097-9C2B-5CE06F5EA377}" type="presParOf" srcId="{5BB4059B-592E-4598-A82C-905D5CA58A24}" destId="{2DC0686B-F632-4495-839A-CC5191DBD43A}" srcOrd="1" destOrd="0" presId="urn:microsoft.com/office/officeart/2005/8/layout/process4"/>
    <dgm:cxn modelId="{ADD61B1F-8178-4762-A23A-220B16C03C9D}" type="presParOf" srcId="{5BB4059B-592E-4598-A82C-905D5CA58A24}" destId="{EC958C03-5058-402C-86C0-0F132385B98A}" srcOrd="2" destOrd="0" presId="urn:microsoft.com/office/officeart/2005/8/layout/process4"/>
    <dgm:cxn modelId="{7F58C0C5-200D-4054-9236-FE89D3FA1851}" type="presParOf" srcId="{EC958C03-5058-402C-86C0-0F132385B98A}" destId="{4BC048F0-BABE-4808-82AF-A3C165978565}" srcOrd="0" destOrd="0" presId="urn:microsoft.com/office/officeart/2005/8/layout/process4"/>
    <dgm:cxn modelId="{9928AFA0-2C93-4009-B77D-F6DB0C71D340}" type="presParOf" srcId="{EC958C03-5058-402C-86C0-0F132385B98A}" destId="{C3F67270-62CF-4EE3-B439-4A123A86F955}" srcOrd="1" destOrd="0" presId="urn:microsoft.com/office/officeart/2005/8/layout/process4"/>
    <dgm:cxn modelId="{61DB7947-DE94-429C-A341-E11AA24DFEDD}" type="presParOf" srcId="{CFEEF7E7-B13B-4D4B-BFC7-6713C2185A39}" destId="{712A602E-222F-4355-9F6D-F297F38B536F}" srcOrd="3" destOrd="0" presId="urn:microsoft.com/office/officeart/2005/8/layout/process4"/>
    <dgm:cxn modelId="{4D99A60F-281D-4AF0-AD3E-C34392FA7502}" type="presParOf" srcId="{CFEEF7E7-B13B-4D4B-BFC7-6713C2185A39}" destId="{5912D6EB-D2C3-4D31-958A-8F02E72C5AF3}" srcOrd="4" destOrd="0" presId="urn:microsoft.com/office/officeart/2005/8/layout/process4"/>
    <dgm:cxn modelId="{211F8250-3115-4C87-93BA-63F9F6CA72CF}" type="presParOf" srcId="{5912D6EB-D2C3-4D31-958A-8F02E72C5AF3}" destId="{F50DF89C-7950-4BCA-827F-D88D2178CD02}" srcOrd="0" destOrd="0" presId="urn:microsoft.com/office/officeart/2005/8/layout/process4"/>
    <dgm:cxn modelId="{716124EC-B67E-410F-9A2E-ADCF7B5788B9}" type="presParOf" srcId="{5912D6EB-D2C3-4D31-958A-8F02E72C5AF3}" destId="{71F8E45E-388C-4862-B536-403EED59792B}" srcOrd="1" destOrd="0" presId="urn:microsoft.com/office/officeart/2005/8/layout/process4"/>
    <dgm:cxn modelId="{00FE1107-B4D1-4AA8-84BB-56C389BDE832}" type="presParOf" srcId="{5912D6EB-D2C3-4D31-958A-8F02E72C5AF3}" destId="{BEA62653-2622-445B-8FEF-21CAB1E613A2}" srcOrd="2" destOrd="0" presId="urn:microsoft.com/office/officeart/2005/8/layout/process4"/>
    <dgm:cxn modelId="{E40BB289-9D00-4EF5-ACC9-0BF81EBB227A}" type="presParOf" srcId="{BEA62653-2622-445B-8FEF-21CAB1E613A2}" destId="{400E220A-DB46-47F9-B07E-876DCEFA85BF}" srcOrd="0" destOrd="0" presId="urn:microsoft.com/office/officeart/2005/8/layout/process4"/>
    <dgm:cxn modelId="{7CCF878C-B3F6-4FE5-B1F6-78E4FE61A482}" type="presParOf" srcId="{BEA62653-2622-445B-8FEF-21CAB1E613A2}" destId="{23C3F789-735E-4C6A-B2FD-5EC0B060068B}" srcOrd="1" destOrd="0" presId="urn:microsoft.com/office/officeart/2005/8/layout/process4"/>
    <dgm:cxn modelId="{03F985AD-C1F1-41FF-AB35-535ED008A71E}" type="presParOf" srcId="{BEA62653-2622-445B-8FEF-21CAB1E613A2}" destId="{24BA7354-C612-4808-A28A-A18097D3CF48}" srcOrd="2" destOrd="0" presId="urn:microsoft.com/office/officeart/2005/8/layout/process4"/>
    <dgm:cxn modelId="{A8BE348E-8F13-4555-A03D-41E8B4784D2F}" type="presParOf" srcId="{BEA62653-2622-445B-8FEF-21CAB1E613A2}" destId="{45CA7B42-49CC-4D59-A187-22B14B1BF506}" srcOrd="3" destOrd="0" presId="urn:microsoft.com/office/officeart/2005/8/layout/process4"/>
    <dgm:cxn modelId="{91CE182E-6FBB-4F82-9CD3-C3F88F004462}" type="presParOf" srcId="{BEA62653-2622-445B-8FEF-21CAB1E613A2}" destId="{D225139E-48CC-44FD-9C66-8F4283EFEFFE}" srcOrd="4" destOrd="0" presId="urn:microsoft.com/office/officeart/2005/8/layout/process4"/>
    <dgm:cxn modelId="{7DB4D205-0527-4745-8183-FB682F63D242}" type="presParOf" srcId="{CFEEF7E7-B13B-4D4B-BFC7-6713C2185A39}" destId="{22411C17-EEAB-42CC-9F97-2BB7513CC306}" srcOrd="5" destOrd="0" presId="urn:microsoft.com/office/officeart/2005/8/layout/process4"/>
    <dgm:cxn modelId="{E28B16AE-9EA2-4A6E-9475-9EA896D457F9}" type="presParOf" srcId="{CFEEF7E7-B13B-4D4B-BFC7-6713C2185A39}" destId="{EEC5465E-88C6-4D98-9162-D18DDA565BBD}" srcOrd="6" destOrd="0" presId="urn:microsoft.com/office/officeart/2005/8/layout/process4"/>
    <dgm:cxn modelId="{F4BC8B46-3A0C-4E96-8C15-E886EF968BCB}" type="presParOf" srcId="{EEC5465E-88C6-4D98-9162-D18DDA565BBD}" destId="{63140D88-25AD-4AF6-872B-D902CF7E796E}" srcOrd="0" destOrd="0" presId="urn:microsoft.com/office/officeart/2005/8/layout/process4"/>
    <dgm:cxn modelId="{FE6AC220-B287-42AB-B965-EA28C2F82C50}" type="presParOf" srcId="{EEC5465E-88C6-4D98-9162-D18DDA565BBD}" destId="{3336AFC6-1E03-4E90-9BF7-2B999BEAEE39}" srcOrd="1" destOrd="0" presId="urn:microsoft.com/office/officeart/2005/8/layout/process4"/>
    <dgm:cxn modelId="{5CDD18FB-0E41-430B-BD90-04E4C6CF93BD}" type="presParOf" srcId="{EEC5465E-88C6-4D98-9162-D18DDA565BBD}" destId="{3F2A1138-B369-4200-AFF0-07B93B777F15}" srcOrd="2" destOrd="0" presId="urn:microsoft.com/office/officeart/2005/8/layout/process4"/>
    <dgm:cxn modelId="{81C182F5-7444-48A4-9EA5-5FBE7BDFD0AE}" type="presParOf" srcId="{3F2A1138-B369-4200-AFF0-07B93B777F15}" destId="{2BF8DBB7-73DA-472C-B587-6A8A013D0B28}" srcOrd="0" destOrd="0" presId="urn:microsoft.com/office/officeart/2005/8/layout/process4"/>
    <dgm:cxn modelId="{EC78FDE4-BCED-4E99-A7AE-AD6CB1ADDF3F}" type="presParOf" srcId="{3F2A1138-B369-4200-AFF0-07B93B777F15}" destId="{94DAB306-05C1-4C27-AB57-F34C6028BB5E}" srcOrd="1" destOrd="0" presId="urn:microsoft.com/office/officeart/2005/8/layout/process4"/>
    <dgm:cxn modelId="{929DDA5D-989C-4FED-8474-D97E0F5EF5E6}" type="presParOf" srcId="{CFEEF7E7-B13B-4D4B-BFC7-6713C2185A39}" destId="{7BA92340-425D-4D2E-9350-12385A45E8BE}" srcOrd="7" destOrd="0" presId="urn:microsoft.com/office/officeart/2005/8/layout/process4"/>
    <dgm:cxn modelId="{2D13A438-33D5-4ACC-8375-6861F9E6C772}" type="presParOf" srcId="{CFEEF7E7-B13B-4D4B-BFC7-6713C2185A39}" destId="{CD7B013F-2A30-44C5-8C63-9C8E4CFA466D}" srcOrd="8" destOrd="0" presId="urn:microsoft.com/office/officeart/2005/8/layout/process4"/>
    <dgm:cxn modelId="{57137FBF-1657-4E1E-AF93-24565C71447B}" type="presParOf" srcId="{CD7B013F-2A30-44C5-8C63-9C8E4CFA466D}" destId="{B40627B8-BC03-47FE-9BB4-DFF7829928BF}" srcOrd="0" destOrd="0" presId="urn:microsoft.com/office/officeart/2005/8/layout/process4"/>
    <dgm:cxn modelId="{392C8E07-A32A-4D28-99A9-C99E43958393}" type="presParOf" srcId="{CD7B013F-2A30-44C5-8C63-9C8E4CFA466D}" destId="{92CC280D-7190-48A6-B574-B141AB752A90}" srcOrd="1" destOrd="0" presId="urn:microsoft.com/office/officeart/2005/8/layout/process4"/>
    <dgm:cxn modelId="{10A369EB-138E-44FD-A6A1-8CF42BE8B784}" type="presParOf" srcId="{CD7B013F-2A30-44C5-8C63-9C8E4CFA466D}" destId="{1C8B84E7-6108-4967-9F5E-0BC1BEDC7ADC}" srcOrd="2" destOrd="0" presId="urn:microsoft.com/office/officeart/2005/8/layout/process4"/>
    <dgm:cxn modelId="{2A595471-49F2-4155-9A52-B13D2274E20A}" type="presParOf" srcId="{1C8B84E7-6108-4967-9F5E-0BC1BEDC7ADC}" destId="{7E9D6C69-0D5C-4418-9AD0-E943910F2DC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3A4FA21-5029-43AE-B42F-5F54E724D1D3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577567E-B46C-48D6-BA49-A3CE9324423C}">
      <dgm:prSet/>
      <dgm:spPr/>
      <dgm:t>
        <a:bodyPr/>
        <a:lstStyle/>
        <a:p>
          <a:r>
            <a:rPr lang="en-US"/>
            <a:t>Amiodarone 150 mg then infusion</a:t>
          </a:r>
        </a:p>
      </dgm:t>
    </dgm:pt>
    <dgm:pt modelId="{CF4599DD-5F39-4B94-9BFC-0D0A965BD4A4}" type="parTrans" cxnId="{C3163AFC-5E5B-4C09-96F0-72DBE775E6CD}">
      <dgm:prSet/>
      <dgm:spPr/>
      <dgm:t>
        <a:bodyPr/>
        <a:lstStyle/>
        <a:p>
          <a:endParaRPr lang="en-US"/>
        </a:p>
      </dgm:t>
    </dgm:pt>
    <dgm:pt modelId="{AA01987F-6DB6-4270-9DA8-191F073054D9}" type="sibTrans" cxnId="{C3163AFC-5E5B-4C09-96F0-72DBE775E6CD}">
      <dgm:prSet/>
      <dgm:spPr/>
      <dgm:t>
        <a:bodyPr/>
        <a:lstStyle/>
        <a:p>
          <a:endParaRPr lang="en-US"/>
        </a:p>
      </dgm:t>
    </dgm:pt>
    <dgm:pt modelId="{74BD8D1B-815F-4E2C-BC59-7204966F22C8}">
      <dgm:prSet/>
      <dgm:spPr/>
      <dgm:t>
        <a:bodyPr/>
        <a:lstStyle/>
        <a:p>
          <a:r>
            <a:rPr lang="en-US"/>
            <a:t>Echocardiography</a:t>
          </a:r>
        </a:p>
      </dgm:t>
    </dgm:pt>
    <dgm:pt modelId="{3A4D9CBF-811C-4419-ADF5-AC716B7CA878}" type="parTrans" cxnId="{73905EE7-9C48-41C8-8FFC-2A6716D20CC5}">
      <dgm:prSet/>
      <dgm:spPr/>
      <dgm:t>
        <a:bodyPr/>
        <a:lstStyle/>
        <a:p>
          <a:endParaRPr lang="en-US"/>
        </a:p>
      </dgm:t>
    </dgm:pt>
    <dgm:pt modelId="{2D06A8B0-17F1-4369-A7AD-B1BCCBCB5FDA}" type="sibTrans" cxnId="{73905EE7-9C48-41C8-8FFC-2A6716D20CC5}">
      <dgm:prSet/>
      <dgm:spPr/>
      <dgm:t>
        <a:bodyPr/>
        <a:lstStyle/>
        <a:p>
          <a:endParaRPr lang="en-US"/>
        </a:p>
      </dgm:t>
    </dgm:pt>
    <dgm:pt modelId="{14241A21-1C23-4CD3-8576-2F2F72C1B5F9}">
      <dgm:prSet/>
      <dgm:spPr/>
      <dgm:t>
        <a:bodyPr/>
        <a:lstStyle/>
        <a:p>
          <a:r>
            <a:rPr lang="en-US"/>
            <a:t>Electrical cardioversion</a:t>
          </a:r>
        </a:p>
      </dgm:t>
    </dgm:pt>
    <dgm:pt modelId="{BF3508D0-7018-4DB8-AB75-007032C1EFE2}" type="parTrans" cxnId="{B923BDCA-DAE2-4FE5-B84F-0C393BEA2B9D}">
      <dgm:prSet/>
      <dgm:spPr/>
      <dgm:t>
        <a:bodyPr/>
        <a:lstStyle/>
        <a:p>
          <a:endParaRPr lang="en-US"/>
        </a:p>
      </dgm:t>
    </dgm:pt>
    <dgm:pt modelId="{B9539DEB-8424-4AB3-8B5D-0EB205774DC5}" type="sibTrans" cxnId="{B923BDCA-DAE2-4FE5-B84F-0C393BEA2B9D}">
      <dgm:prSet/>
      <dgm:spPr/>
      <dgm:t>
        <a:bodyPr/>
        <a:lstStyle/>
        <a:p>
          <a:endParaRPr lang="en-US"/>
        </a:p>
      </dgm:t>
    </dgm:pt>
    <dgm:pt modelId="{EFE69A9B-6F8F-4E3C-8AF6-A6E4CFDAF13B}">
      <dgm:prSet/>
      <dgm:spPr/>
      <dgm:t>
        <a:bodyPr/>
        <a:lstStyle/>
        <a:p>
          <a:r>
            <a:rPr lang="en-US"/>
            <a:t>Beta blockers</a:t>
          </a:r>
        </a:p>
      </dgm:t>
    </dgm:pt>
    <dgm:pt modelId="{B5C37BB0-BE07-431B-8239-1F3F198C2994}" type="parTrans" cxnId="{43390E0C-8AA7-4F21-883D-A99B79E89894}">
      <dgm:prSet/>
      <dgm:spPr/>
      <dgm:t>
        <a:bodyPr/>
        <a:lstStyle/>
        <a:p>
          <a:endParaRPr lang="en-US"/>
        </a:p>
      </dgm:t>
    </dgm:pt>
    <dgm:pt modelId="{4FAAA3C5-95E9-4C09-B00E-338B40630124}" type="sibTrans" cxnId="{43390E0C-8AA7-4F21-883D-A99B79E89894}">
      <dgm:prSet/>
      <dgm:spPr/>
      <dgm:t>
        <a:bodyPr/>
        <a:lstStyle/>
        <a:p>
          <a:endParaRPr lang="en-US"/>
        </a:p>
      </dgm:t>
    </dgm:pt>
    <dgm:pt modelId="{7E94E0D2-12CA-4AF7-BF02-1B470AB34DA0}">
      <dgm:prSet/>
      <dgm:spPr/>
      <dgm:t>
        <a:bodyPr/>
        <a:lstStyle/>
        <a:p>
          <a:r>
            <a:rPr lang="en-US" dirty="0"/>
            <a:t>Add vasopressin and decrease norepinephrine</a:t>
          </a:r>
        </a:p>
      </dgm:t>
    </dgm:pt>
    <dgm:pt modelId="{EC56BD34-4257-42C6-9434-15124C0B9A82}" type="parTrans" cxnId="{67F85F86-D836-4EC6-B857-C11E80B4AE59}">
      <dgm:prSet/>
      <dgm:spPr/>
      <dgm:t>
        <a:bodyPr/>
        <a:lstStyle/>
        <a:p>
          <a:endParaRPr lang="en-US"/>
        </a:p>
      </dgm:t>
    </dgm:pt>
    <dgm:pt modelId="{092CE0B6-3F34-429B-8B63-F58B1203E05D}" type="sibTrans" cxnId="{67F85F86-D836-4EC6-B857-C11E80B4AE59}">
      <dgm:prSet/>
      <dgm:spPr/>
      <dgm:t>
        <a:bodyPr/>
        <a:lstStyle/>
        <a:p>
          <a:endParaRPr lang="en-US"/>
        </a:p>
      </dgm:t>
    </dgm:pt>
    <dgm:pt modelId="{F57F67F5-F816-46AC-8578-9DB20FAC0A16}" type="pres">
      <dgm:prSet presAssocID="{43A4FA21-5029-43AE-B42F-5F54E724D1D3}" presName="linearFlow" presStyleCnt="0">
        <dgm:presLayoutVars>
          <dgm:dir/>
          <dgm:resizeHandles val="exact"/>
        </dgm:presLayoutVars>
      </dgm:prSet>
      <dgm:spPr/>
    </dgm:pt>
    <dgm:pt modelId="{623433D1-4C0A-467B-BC6F-9BB64640E250}" type="pres">
      <dgm:prSet presAssocID="{9577567E-B46C-48D6-BA49-A3CE9324423C}" presName="composite" presStyleCnt="0"/>
      <dgm:spPr/>
    </dgm:pt>
    <dgm:pt modelId="{C6A2A023-7789-4F2C-9CF1-1D6223BBD7FE}" type="pres">
      <dgm:prSet presAssocID="{9577567E-B46C-48D6-BA49-A3CE9324423C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7000" b="-17000"/>
          </a:stretch>
        </a:blipFill>
      </dgm:spPr>
    </dgm:pt>
    <dgm:pt modelId="{0F03D315-1FF0-4A1A-8586-2D0693FFE0A0}" type="pres">
      <dgm:prSet presAssocID="{9577567E-B46C-48D6-BA49-A3CE9324423C}" presName="txShp" presStyleLbl="node1" presStyleIdx="0" presStyleCnt="5">
        <dgm:presLayoutVars>
          <dgm:bulletEnabled val="1"/>
        </dgm:presLayoutVars>
      </dgm:prSet>
      <dgm:spPr/>
    </dgm:pt>
    <dgm:pt modelId="{6D3A9814-9778-43A5-8E12-6436AFFC331A}" type="pres">
      <dgm:prSet presAssocID="{AA01987F-6DB6-4270-9DA8-191F073054D9}" presName="spacing" presStyleCnt="0"/>
      <dgm:spPr/>
    </dgm:pt>
    <dgm:pt modelId="{45A6F3AA-B134-481D-BB88-8C50476F9EFC}" type="pres">
      <dgm:prSet presAssocID="{74BD8D1B-815F-4E2C-BC59-7204966F22C8}" presName="composite" presStyleCnt="0"/>
      <dgm:spPr/>
    </dgm:pt>
    <dgm:pt modelId="{A5A3D29F-987C-4A02-8612-78E137125600}" type="pres">
      <dgm:prSet presAssocID="{74BD8D1B-815F-4E2C-BC59-7204966F22C8}" presName="imgShp" presStyleLbl="fgImgPlac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3000" r="-23000"/>
          </a:stretch>
        </a:blipFill>
      </dgm:spPr>
    </dgm:pt>
    <dgm:pt modelId="{C022FB14-3DBD-4620-9F61-F46541A9CBB0}" type="pres">
      <dgm:prSet presAssocID="{74BD8D1B-815F-4E2C-BC59-7204966F22C8}" presName="txShp" presStyleLbl="node1" presStyleIdx="1" presStyleCnt="5">
        <dgm:presLayoutVars>
          <dgm:bulletEnabled val="1"/>
        </dgm:presLayoutVars>
      </dgm:prSet>
      <dgm:spPr/>
    </dgm:pt>
    <dgm:pt modelId="{0798BEBD-1AD5-41A3-ABD4-92EF9746D7DA}" type="pres">
      <dgm:prSet presAssocID="{2D06A8B0-17F1-4369-A7AD-B1BCCBCB5FDA}" presName="spacing" presStyleCnt="0"/>
      <dgm:spPr/>
    </dgm:pt>
    <dgm:pt modelId="{F8B1DEF8-2A84-47A2-BDEC-EB8BF30909CA}" type="pres">
      <dgm:prSet presAssocID="{14241A21-1C23-4CD3-8576-2F2F72C1B5F9}" presName="composite" presStyleCnt="0"/>
      <dgm:spPr/>
    </dgm:pt>
    <dgm:pt modelId="{AD1EE2CC-1DEE-455E-81B6-9AF40FDE9470}" type="pres">
      <dgm:prSet presAssocID="{14241A21-1C23-4CD3-8576-2F2F72C1B5F9}" presName="imgShp" presStyleLbl="fgImgPlac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47000" r="-47000"/>
          </a:stretch>
        </a:blipFill>
      </dgm:spPr>
    </dgm:pt>
    <dgm:pt modelId="{66ECA2C6-C7FF-4463-AA2C-658927193F05}" type="pres">
      <dgm:prSet presAssocID="{14241A21-1C23-4CD3-8576-2F2F72C1B5F9}" presName="txShp" presStyleLbl="node1" presStyleIdx="2" presStyleCnt="5">
        <dgm:presLayoutVars>
          <dgm:bulletEnabled val="1"/>
        </dgm:presLayoutVars>
      </dgm:prSet>
      <dgm:spPr/>
    </dgm:pt>
    <dgm:pt modelId="{1D237FDE-CAAE-40FD-961A-BDA92C969102}" type="pres">
      <dgm:prSet presAssocID="{B9539DEB-8424-4AB3-8B5D-0EB205774DC5}" presName="spacing" presStyleCnt="0"/>
      <dgm:spPr/>
    </dgm:pt>
    <dgm:pt modelId="{B757D7D0-4DF3-46F4-8F32-0A0499DEF370}" type="pres">
      <dgm:prSet presAssocID="{EFE69A9B-6F8F-4E3C-8AF6-A6E4CFDAF13B}" presName="composite" presStyleCnt="0"/>
      <dgm:spPr/>
    </dgm:pt>
    <dgm:pt modelId="{20116C7F-187B-441B-8821-7337052D2C40}" type="pres">
      <dgm:prSet presAssocID="{EFE69A9B-6F8F-4E3C-8AF6-A6E4CFDAF13B}" presName="imgShp" presStyleLbl="fgImgPlac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t="-17000" b="-17000"/>
          </a:stretch>
        </a:blipFill>
      </dgm:spPr>
    </dgm:pt>
    <dgm:pt modelId="{CDDFF266-DBA7-4E46-862B-ACD3A1A511D8}" type="pres">
      <dgm:prSet presAssocID="{EFE69A9B-6F8F-4E3C-8AF6-A6E4CFDAF13B}" presName="txShp" presStyleLbl="node1" presStyleIdx="3" presStyleCnt="5">
        <dgm:presLayoutVars>
          <dgm:bulletEnabled val="1"/>
        </dgm:presLayoutVars>
      </dgm:prSet>
      <dgm:spPr/>
    </dgm:pt>
    <dgm:pt modelId="{457AF0A6-747D-4096-924E-34D811653EFB}" type="pres">
      <dgm:prSet presAssocID="{4FAAA3C5-95E9-4C09-B00E-338B40630124}" presName="spacing" presStyleCnt="0"/>
      <dgm:spPr/>
    </dgm:pt>
    <dgm:pt modelId="{A3F17BF0-35CF-496F-987B-C0BD8C822F46}" type="pres">
      <dgm:prSet presAssocID="{7E94E0D2-12CA-4AF7-BF02-1B470AB34DA0}" presName="composite" presStyleCnt="0"/>
      <dgm:spPr/>
    </dgm:pt>
    <dgm:pt modelId="{8A27353B-AA8F-4D99-9900-55DC070BED85}" type="pres">
      <dgm:prSet presAssocID="{7E94E0D2-12CA-4AF7-BF02-1B470AB34DA0}" presName="imgShp" presStyleLbl="fgImgPlac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l="-11000" r="-11000"/>
          </a:stretch>
        </a:blipFill>
      </dgm:spPr>
    </dgm:pt>
    <dgm:pt modelId="{A961470B-6D96-46F8-93FA-1D13C6448375}" type="pres">
      <dgm:prSet presAssocID="{7E94E0D2-12CA-4AF7-BF02-1B470AB34DA0}" presName="txShp" presStyleLbl="node1" presStyleIdx="4" presStyleCnt="5">
        <dgm:presLayoutVars>
          <dgm:bulletEnabled val="1"/>
        </dgm:presLayoutVars>
      </dgm:prSet>
      <dgm:spPr/>
    </dgm:pt>
  </dgm:ptLst>
  <dgm:cxnLst>
    <dgm:cxn modelId="{43390E0C-8AA7-4F21-883D-A99B79E89894}" srcId="{43A4FA21-5029-43AE-B42F-5F54E724D1D3}" destId="{EFE69A9B-6F8F-4E3C-8AF6-A6E4CFDAF13B}" srcOrd="3" destOrd="0" parTransId="{B5C37BB0-BE07-431B-8239-1F3F198C2994}" sibTransId="{4FAAA3C5-95E9-4C09-B00E-338B40630124}"/>
    <dgm:cxn modelId="{69D7C879-8ECC-4131-A20D-B0D0C8866ABA}" type="presOf" srcId="{14241A21-1C23-4CD3-8576-2F2F72C1B5F9}" destId="{66ECA2C6-C7FF-4463-AA2C-658927193F05}" srcOrd="0" destOrd="0" presId="urn:microsoft.com/office/officeart/2005/8/layout/vList3"/>
    <dgm:cxn modelId="{31E45585-101E-4D67-A7C3-24ABD47979F8}" type="presOf" srcId="{43A4FA21-5029-43AE-B42F-5F54E724D1D3}" destId="{F57F67F5-F816-46AC-8578-9DB20FAC0A16}" srcOrd="0" destOrd="0" presId="urn:microsoft.com/office/officeart/2005/8/layout/vList3"/>
    <dgm:cxn modelId="{67F85F86-D836-4EC6-B857-C11E80B4AE59}" srcId="{43A4FA21-5029-43AE-B42F-5F54E724D1D3}" destId="{7E94E0D2-12CA-4AF7-BF02-1B470AB34DA0}" srcOrd="4" destOrd="0" parTransId="{EC56BD34-4257-42C6-9434-15124C0B9A82}" sibTransId="{092CE0B6-3F34-429B-8B63-F58B1203E05D}"/>
    <dgm:cxn modelId="{B86640A4-E0B6-4BBA-97B6-1BC47C4991E4}" type="presOf" srcId="{7E94E0D2-12CA-4AF7-BF02-1B470AB34DA0}" destId="{A961470B-6D96-46F8-93FA-1D13C6448375}" srcOrd="0" destOrd="0" presId="urn:microsoft.com/office/officeart/2005/8/layout/vList3"/>
    <dgm:cxn modelId="{618484A4-0090-4C09-98F6-DF30F3DCD783}" type="presOf" srcId="{9577567E-B46C-48D6-BA49-A3CE9324423C}" destId="{0F03D315-1FF0-4A1A-8586-2D0693FFE0A0}" srcOrd="0" destOrd="0" presId="urn:microsoft.com/office/officeart/2005/8/layout/vList3"/>
    <dgm:cxn modelId="{A3BD96B0-DAE2-4D8A-AFE6-A3C0A9AA3F30}" type="presOf" srcId="{74BD8D1B-815F-4E2C-BC59-7204966F22C8}" destId="{C022FB14-3DBD-4620-9F61-F46541A9CBB0}" srcOrd="0" destOrd="0" presId="urn:microsoft.com/office/officeart/2005/8/layout/vList3"/>
    <dgm:cxn modelId="{12DCB1BB-8A9A-465A-A19E-F16A59C85606}" type="presOf" srcId="{EFE69A9B-6F8F-4E3C-8AF6-A6E4CFDAF13B}" destId="{CDDFF266-DBA7-4E46-862B-ACD3A1A511D8}" srcOrd="0" destOrd="0" presId="urn:microsoft.com/office/officeart/2005/8/layout/vList3"/>
    <dgm:cxn modelId="{B923BDCA-DAE2-4FE5-B84F-0C393BEA2B9D}" srcId="{43A4FA21-5029-43AE-B42F-5F54E724D1D3}" destId="{14241A21-1C23-4CD3-8576-2F2F72C1B5F9}" srcOrd="2" destOrd="0" parTransId="{BF3508D0-7018-4DB8-AB75-007032C1EFE2}" sibTransId="{B9539DEB-8424-4AB3-8B5D-0EB205774DC5}"/>
    <dgm:cxn modelId="{73905EE7-9C48-41C8-8FFC-2A6716D20CC5}" srcId="{43A4FA21-5029-43AE-B42F-5F54E724D1D3}" destId="{74BD8D1B-815F-4E2C-BC59-7204966F22C8}" srcOrd="1" destOrd="0" parTransId="{3A4D9CBF-811C-4419-ADF5-AC716B7CA878}" sibTransId="{2D06A8B0-17F1-4369-A7AD-B1BCCBCB5FDA}"/>
    <dgm:cxn modelId="{C3163AFC-5E5B-4C09-96F0-72DBE775E6CD}" srcId="{43A4FA21-5029-43AE-B42F-5F54E724D1D3}" destId="{9577567E-B46C-48D6-BA49-A3CE9324423C}" srcOrd="0" destOrd="0" parTransId="{CF4599DD-5F39-4B94-9BFC-0D0A965BD4A4}" sibTransId="{AA01987F-6DB6-4270-9DA8-191F073054D9}"/>
    <dgm:cxn modelId="{872B623C-7147-4427-B021-9A036A1EF72A}" type="presParOf" srcId="{F57F67F5-F816-46AC-8578-9DB20FAC0A16}" destId="{623433D1-4C0A-467B-BC6F-9BB64640E250}" srcOrd="0" destOrd="0" presId="urn:microsoft.com/office/officeart/2005/8/layout/vList3"/>
    <dgm:cxn modelId="{65F7D56B-21FD-4989-A6F9-0E2BCF16AABF}" type="presParOf" srcId="{623433D1-4C0A-467B-BC6F-9BB64640E250}" destId="{C6A2A023-7789-4F2C-9CF1-1D6223BBD7FE}" srcOrd="0" destOrd="0" presId="urn:microsoft.com/office/officeart/2005/8/layout/vList3"/>
    <dgm:cxn modelId="{DC4E2191-82A2-4932-8A1F-055CCCE1C05F}" type="presParOf" srcId="{623433D1-4C0A-467B-BC6F-9BB64640E250}" destId="{0F03D315-1FF0-4A1A-8586-2D0693FFE0A0}" srcOrd="1" destOrd="0" presId="urn:microsoft.com/office/officeart/2005/8/layout/vList3"/>
    <dgm:cxn modelId="{ABD918C7-A674-4815-9F4F-72D4AF0E6E4A}" type="presParOf" srcId="{F57F67F5-F816-46AC-8578-9DB20FAC0A16}" destId="{6D3A9814-9778-43A5-8E12-6436AFFC331A}" srcOrd="1" destOrd="0" presId="urn:microsoft.com/office/officeart/2005/8/layout/vList3"/>
    <dgm:cxn modelId="{559B96C8-C2F6-463D-9BF0-F96F1C1FF6FA}" type="presParOf" srcId="{F57F67F5-F816-46AC-8578-9DB20FAC0A16}" destId="{45A6F3AA-B134-481D-BB88-8C50476F9EFC}" srcOrd="2" destOrd="0" presId="urn:microsoft.com/office/officeart/2005/8/layout/vList3"/>
    <dgm:cxn modelId="{AC42F9FD-3F78-4249-B317-188181DA74AB}" type="presParOf" srcId="{45A6F3AA-B134-481D-BB88-8C50476F9EFC}" destId="{A5A3D29F-987C-4A02-8612-78E137125600}" srcOrd="0" destOrd="0" presId="urn:microsoft.com/office/officeart/2005/8/layout/vList3"/>
    <dgm:cxn modelId="{33B3EB45-BF86-4B9D-B027-90FFC5E76D5A}" type="presParOf" srcId="{45A6F3AA-B134-481D-BB88-8C50476F9EFC}" destId="{C022FB14-3DBD-4620-9F61-F46541A9CBB0}" srcOrd="1" destOrd="0" presId="urn:microsoft.com/office/officeart/2005/8/layout/vList3"/>
    <dgm:cxn modelId="{E4D94BE9-56EA-4CAB-82DF-2659AD270F70}" type="presParOf" srcId="{F57F67F5-F816-46AC-8578-9DB20FAC0A16}" destId="{0798BEBD-1AD5-41A3-ABD4-92EF9746D7DA}" srcOrd="3" destOrd="0" presId="urn:microsoft.com/office/officeart/2005/8/layout/vList3"/>
    <dgm:cxn modelId="{39BFF403-E4A6-4E32-A6CD-25A7CD8DF7C9}" type="presParOf" srcId="{F57F67F5-F816-46AC-8578-9DB20FAC0A16}" destId="{F8B1DEF8-2A84-47A2-BDEC-EB8BF30909CA}" srcOrd="4" destOrd="0" presId="urn:microsoft.com/office/officeart/2005/8/layout/vList3"/>
    <dgm:cxn modelId="{D4B3A146-51DC-4BAF-A30A-7CBDBF53ACD3}" type="presParOf" srcId="{F8B1DEF8-2A84-47A2-BDEC-EB8BF30909CA}" destId="{AD1EE2CC-1DEE-455E-81B6-9AF40FDE9470}" srcOrd="0" destOrd="0" presId="urn:microsoft.com/office/officeart/2005/8/layout/vList3"/>
    <dgm:cxn modelId="{BCCB2D1B-0812-4075-917B-570DBCAA074B}" type="presParOf" srcId="{F8B1DEF8-2A84-47A2-BDEC-EB8BF30909CA}" destId="{66ECA2C6-C7FF-4463-AA2C-658927193F05}" srcOrd="1" destOrd="0" presId="urn:microsoft.com/office/officeart/2005/8/layout/vList3"/>
    <dgm:cxn modelId="{A742F4BE-5E82-4E5F-BC1E-DB1B1B8EC9B8}" type="presParOf" srcId="{F57F67F5-F816-46AC-8578-9DB20FAC0A16}" destId="{1D237FDE-CAAE-40FD-961A-BDA92C969102}" srcOrd="5" destOrd="0" presId="urn:microsoft.com/office/officeart/2005/8/layout/vList3"/>
    <dgm:cxn modelId="{77FE110D-E452-4660-9670-6B158AF06178}" type="presParOf" srcId="{F57F67F5-F816-46AC-8578-9DB20FAC0A16}" destId="{B757D7D0-4DF3-46F4-8F32-0A0499DEF370}" srcOrd="6" destOrd="0" presId="urn:microsoft.com/office/officeart/2005/8/layout/vList3"/>
    <dgm:cxn modelId="{D20C8BE8-891E-49D4-BBB1-31F2D96BD4C9}" type="presParOf" srcId="{B757D7D0-4DF3-46F4-8F32-0A0499DEF370}" destId="{20116C7F-187B-441B-8821-7337052D2C40}" srcOrd="0" destOrd="0" presId="urn:microsoft.com/office/officeart/2005/8/layout/vList3"/>
    <dgm:cxn modelId="{712CC885-1E84-414A-BDD5-9DA765552184}" type="presParOf" srcId="{B757D7D0-4DF3-46F4-8F32-0A0499DEF370}" destId="{CDDFF266-DBA7-4E46-862B-ACD3A1A511D8}" srcOrd="1" destOrd="0" presId="urn:microsoft.com/office/officeart/2005/8/layout/vList3"/>
    <dgm:cxn modelId="{59BD5404-2406-4B55-9F05-AF702E112086}" type="presParOf" srcId="{F57F67F5-F816-46AC-8578-9DB20FAC0A16}" destId="{457AF0A6-747D-4096-924E-34D811653EFB}" srcOrd="7" destOrd="0" presId="urn:microsoft.com/office/officeart/2005/8/layout/vList3"/>
    <dgm:cxn modelId="{3932CEAB-6A72-4812-B7D7-1F7CDAB28ACD}" type="presParOf" srcId="{F57F67F5-F816-46AC-8578-9DB20FAC0A16}" destId="{A3F17BF0-35CF-496F-987B-C0BD8C822F46}" srcOrd="8" destOrd="0" presId="urn:microsoft.com/office/officeart/2005/8/layout/vList3"/>
    <dgm:cxn modelId="{E74BF77B-ACAA-40C9-86E6-21B1390E7B05}" type="presParOf" srcId="{A3F17BF0-35CF-496F-987B-C0BD8C822F46}" destId="{8A27353B-AA8F-4D99-9900-55DC070BED85}" srcOrd="0" destOrd="0" presId="urn:microsoft.com/office/officeart/2005/8/layout/vList3"/>
    <dgm:cxn modelId="{5C1852B0-58A9-4A73-9B65-260FAD4519A5}" type="presParOf" srcId="{A3F17BF0-35CF-496F-987B-C0BD8C822F46}" destId="{A961470B-6D96-46F8-93FA-1D13C644837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85E5D-5375-448C-81F1-9DF745BA1964}">
      <dsp:nvSpPr>
        <dsp:cNvPr id="0" name=""/>
        <dsp:cNvSpPr/>
      </dsp:nvSpPr>
      <dsp:spPr>
        <a:xfrm>
          <a:off x="49" y="3213"/>
          <a:ext cx="4700141" cy="135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Prevalent</a:t>
          </a:r>
        </a:p>
      </dsp:txBody>
      <dsp:txXfrm>
        <a:off x="49" y="3213"/>
        <a:ext cx="4700141" cy="1353600"/>
      </dsp:txXfrm>
    </dsp:sp>
    <dsp:sp modelId="{D068B7CC-D281-46CA-90C9-005E09FC2D64}">
      <dsp:nvSpPr>
        <dsp:cNvPr id="0" name=""/>
        <dsp:cNvSpPr/>
      </dsp:nvSpPr>
      <dsp:spPr>
        <a:xfrm>
          <a:off x="49" y="1356813"/>
          <a:ext cx="4700141" cy="27738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(preexisting)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 patient with chronic AF develops critical illness.</a:t>
          </a:r>
        </a:p>
      </dsp:txBody>
      <dsp:txXfrm>
        <a:off x="49" y="1356813"/>
        <a:ext cx="4700141" cy="2773822"/>
      </dsp:txXfrm>
    </dsp:sp>
    <dsp:sp modelId="{B47A33EA-416E-4959-B798-75AEEE4F0018}">
      <dsp:nvSpPr>
        <dsp:cNvPr id="0" name=""/>
        <dsp:cNvSpPr/>
      </dsp:nvSpPr>
      <dsp:spPr>
        <a:xfrm>
          <a:off x="5358209" y="3213"/>
          <a:ext cx="4700141" cy="1353600"/>
        </a:xfrm>
        <a:prstGeom prst="rect">
          <a:avLst/>
        </a:prstGeom>
        <a:solidFill>
          <a:schemeClr val="accent3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Incident</a:t>
          </a:r>
        </a:p>
      </dsp:txBody>
      <dsp:txXfrm>
        <a:off x="5358209" y="3213"/>
        <a:ext cx="4700141" cy="1353600"/>
      </dsp:txXfrm>
    </dsp:sp>
    <dsp:sp modelId="{AE5CB448-7F65-4213-AD56-87E74082B0C4}">
      <dsp:nvSpPr>
        <dsp:cNvPr id="0" name=""/>
        <dsp:cNvSpPr/>
      </dsp:nvSpPr>
      <dsp:spPr>
        <a:xfrm>
          <a:off x="5358209" y="1356813"/>
          <a:ext cx="4700141" cy="2773822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(new onset)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 patient who was previously in sinus rhythm develops new-onset AF (NOAF) while in the ICU, secondary to the physiologic stress of critical illness (e.g., sepsis or pulmonary embolism)</a:t>
          </a:r>
        </a:p>
      </dsp:txBody>
      <dsp:txXfrm>
        <a:off x="5358209" y="1356813"/>
        <a:ext cx="4700141" cy="277382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E6292-8437-48AB-89D2-FB2EA542D1EB}">
      <dsp:nvSpPr>
        <dsp:cNvPr id="0" name=""/>
        <dsp:cNvSpPr/>
      </dsp:nvSpPr>
      <dsp:spPr>
        <a:xfrm>
          <a:off x="0" y="5288344"/>
          <a:ext cx="10764982" cy="867596"/>
        </a:xfrm>
        <a:prstGeom prst="rect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Anticoagulation?</a:t>
          </a:r>
        </a:p>
      </dsp:txBody>
      <dsp:txXfrm>
        <a:off x="0" y="5288344"/>
        <a:ext cx="10764982" cy="867596"/>
      </dsp:txXfrm>
    </dsp:sp>
    <dsp:sp modelId="{2DC0686B-F632-4495-839A-CC5191DBD43A}">
      <dsp:nvSpPr>
        <dsp:cNvPr id="0" name=""/>
        <dsp:cNvSpPr/>
      </dsp:nvSpPr>
      <dsp:spPr>
        <a:xfrm rot="10800000">
          <a:off x="0" y="3966994"/>
          <a:ext cx="10764982" cy="1334364"/>
        </a:xfrm>
        <a:prstGeom prst="upArrowCallout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Persistent AF with adverse effects</a:t>
          </a:r>
        </a:p>
      </dsp:txBody>
      <dsp:txXfrm rot="-10800000">
        <a:off x="0" y="3966994"/>
        <a:ext cx="10764982" cy="468361"/>
      </dsp:txXfrm>
    </dsp:sp>
    <dsp:sp modelId="{4BC048F0-BABE-4808-82AF-A3C165978565}">
      <dsp:nvSpPr>
        <dsp:cNvPr id="0" name=""/>
        <dsp:cNvSpPr/>
      </dsp:nvSpPr>
      <dsp:spPr>
        <a:xfrm>
          <a:off x="0" y="4435356"/>
          <a:ext cx="5382491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Due to heart rate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RATE CONTROL</a:t>
          </a:r>
        </a:p>
      </dsp:txBody>
      <dsp:txXfrm>
        <a:off x="0" y="4435356"/>
        <a:ext cx="5382491" cy="398974"/>
      </dsp:txXfrm>
    </dsp:sp>
    <dsp:sp modelId="{C3F67270-62CF-4EE3-B439-4A123A86F955}">
      <dsp:nvSpPr>
        <dsp:cNvPr id="0" name=""/>
        <dsp:cNvSpPr/>
      </dsp:nvSpPr>
      <dsp:spPr>
        <a:xfrm>
          <a:off x="5382491" y="4435356"/>
          <a:ext cx="5382491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Due to loss of atrial kick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RHYTHM CONTROL</a:t>
          </a:r>
        </a:p>
      </dsp:txBody>
      <dsp:txXfrm>
        <a:off x="5382491" y="4435356"/>
        <a:ext cx="5382491" cy="398974"/>
      </dsp:txXfrm>
    </dsp:sp>
    <dsp:sp modelId="{71F8E45E-388C-4862-B536-403EED59792B}">
      <dsp:nvSpPr>
        <dsp:cNvPr id="0" name=""/>
        <dsp:cNvSpPr/>
      </dsp:nvSpPr>
      <dsp:spPr>
        <a:xfrm rot="10800000">
          <a:off x="0" y="2645644"/>
          <a:ext cx="10764982" cy="1334364"/>
        </a:xfrm>
        <a:prstGeom prst="upArrowCallout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Reversible inciting factors</a:t>
          </a:r>
        </a:p>
      </dsp:txBody>
      <dsp:txXfrm rot="-10800000">
        <a:off x="0" y="2645644"/>
        <a:ext cx="10764982" cy="468361"/>
      </dsp:txXfrm>
    </dsp:sp>
    <dsp:sp modelId="{400E220A-DB46-47F9-B07E-876DCEFA85BF}">
      <dsp:nvSpPr>
        <dsp:cNvPr id="0" name=""/>
        <dsp:cNvSpPr/>
      </dsp:nvSpPr>
      <dsp:spPr>
        <a:xfrm>
          <a:off x="1314" y="3114006"/>
          <a:ext cx="2152470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Correct electrolytes</a:t>
          </a:r>
        </a:p>
      </dsp:txBody>
      <dsp:txXfrm>
        <a:off x="1314" y="3114006"/>
        <a:ext cx="2152470" cy="398974"/>
      </dsp:txXfrm>
    </dsp:sp>
    <dsp:sp modelId="{23C3F789-735E-4C6A-B2FD-5EC0B060068B}">
      <dsp:nvSpPr>
        <dsp:cNvPr id="0" name=""/>
        <dsp:cNvSpPr/>
      </dsp:nvSpPr>
      <dsp:spPr>
        <a:xfrm>
          <a:off x="2153784" y="3114006"/>
          <a:ext cx="2152470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Optimize volume status</a:t>
          </a:r>
        </a:p>
      </dsp:txBody>
      <dsp:txXfrm>
        <a:off x="2153784" y="3114006"/>
        <a:ext cx="2152470" cy="398974"/>
      </dsp:txXfrm>
    </dsp:sp>
    <dsp:sp modelId="{24BA7354-C612-4808-A28A-A18097D3CF48}">
      <dsp:nvSpPr>
        <dsp:cNvPr id="0" name=""/>
        <dsp:cNvSpPr/>
      </dsp:nvSpPr>
      <dsp:spPr>
        <a:xfrm>
          <a:off x="4306255" y="3114006"/>
          <a:ext cx="2152470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Treat myocardial ischemia</a:t>
          </a:r>
        </a:p>
      </dsp:txBody>
      <dsp:txXfrm>
        <a:off x="4306255" y="3114006"/>
        <a:ext cx="2152470" cy="398974"/>
      </dsp:txXfrm>
    </dsp:sp>
    <dsp:sp modelId="{45CA7B42-49CC-4D59-A187-22B14B1BF506}">
      <dsp:nvSpPr>
        <dsp:cNvPr id="0" name=""/>
        <dsp:cNvSpPr/>
      </dsp:nvSpPr>
      <dsp:spPr>
        <a:xfrm>
          <a:off x="6458726" y="3114006"/>
          <a:ext cx="2152470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Treat pain/agitation and correct ventilator dis-synchrony</a:t>
          </a:r>
        </a:p>
      </dsp:txBody>
      <dsp:txXfrm>
        <a:off x="6458726" y="3114006"/>
        <a:ext cx="2152470" cy="398974"/>
      </dsp:txXfrm>
    </dsp:sp>
    <dsp:sp modelId="{D225139E-48CC-44FD-9C66-8F4283EFEFFE}">
      <dsp:nvSpPr>
        <dsp:cNvPr id="0" name=""/>
        <dsp:cNvSpPr/>
      </dsp:nvSpPr>
      <dsp:spPr>
        <a:xfrm>
          <a:off x="8611197" y="3114006"/>
          <a:ext cx="2152470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Treat underlying infection/hypoxemia/thyroid storm</a:t>
          </a:r>
        </a:p>
      </dsp:txBody>
      <dsp:txXfrm>
        <a:off x="8611197" y="3114006"/>
        <a:ext cx="2152470" cy="398974"/>
      </dsp:txXfrm>
    </dsp:sp>
    <dsp:sp modelId="{3336AFC6-1E03-4E90-9BF7-2B999BEAEE39}">
      <dsp:nvSpPr>
        <dsp:cNvPr id="0" name=""/>
        <dsp:cNvSpPr/>
      </dsp:nvSpPr>
      <dsp:spPr>
        <a:xfrm rot="10800000">
          <a:off x="0" y="1324294"/>
          <a:ext cx="10764982" cy="1334364"/>
        </a:xfrm>
        <a:prstGeom prst="upArrowCallout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Offending agent present?</a:t>
          </a:r>
        </a:p>
      </dsp:txBody>
      <dsp:txXfrm rot="-10800000">
        <a:off x="0" y="1324294"/>
        <a:ext cx="10764982" cy="468361"/>
      </dsp:txXfrm>
    </dsp:sp>
    <dsp:sp modelId="{2BF8DBB7-73DA-472C-B587-6A8A013D0B28}">
      <dsp:nvSpPr>
        <dsp:cNvPr id="0" name=""/>
        <dsp:cNvSpPr/>
      </dsp:nvSpPr>
      <dsp:spPr>
        <a:xfrm>
          <a:off x="0" y="1792656"/>
          <a:ext cx="5382491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Discontinue beta agonists and antiarrhythmics if possible</a:t>
          </a:r>
        </a:p>
      </dsp:txBody>
      <dsp:txXfrm>
        <a:off x="0" y="1792656"/>
        <a:ext cx="5382491" cy="398974"/>
      </dsp:txXfrm>
    </dsp:sp>
    <dsp:sp modelId="{94DAB306-05C1-4C27-AB57-F34C6028BB5E}">
      <dsp:nvSpPr>
        <dsp:cNvPr id="0" name=""/>
        <dsp:cNvSpPr/>
      </dsp:nvSpPr>
      <dsp:spPr>
        <a:xfrm>
          <a:off x="5382491" y="1792656"/>
          <a:ext cx="5382491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Change dopamine or epinephrine</a:t>
          </a:r>
        </a:p>
      </dsp:txBody>
      <dsp:txXfrm>
        <a:off x="5382491" y="1792656"/>
        <a:ext cx="5382491" cy="398974"/>
      </dsp:txXfrm>
    </dsp:sp>
    <dsp:sp modelId="{92CC280D-7190-48A6-B574-B141AB752A90}">
      <dsp:nvSpPr>
        <dsp:cNvPr id="0" name=""/>
        <dsp:cNvSpPr/>
      </dsp:nvSpPr>
      <dsp:spPr>
        <a:xfrm rot="10800000">
          <a:off x="0" y="2944"/>
          <a:ext cx="10764982" cy="1334364"/>
        </a:xfrm>
        <a:prstGeom prst="upArrowCallout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Hemodynamic Compromise</a:t>
          </a:r>
        </a:p>
      </dsp:txBody>
      <dsp:txXfrm rot="-10800000">
        <a:off x="0" y="2944"/>
        <a:ext cx="10764982" cy="468361"/>
      </dsp:txXfrm>
    </dsp:sp>
    <dsp:sp modelId="{7E9D6C69-0D5C-4418-9AD0-E943910F2DC4}">
      <dsp:nvSpPr>
        <dsp:cNvPr id="0" name=""/>
        <dsp:cNvSpPr/>
      </dsp:nvSpPr>
      <dsp:spPr>
        <a:xfrm>
          <a:off x="0" y="471305"/>
          <a:ext cx="10764982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Direct current cardioversion</a:t>
          </a:r>
        </a:p>
      </dsp:txBody>
      <dsp:txXfrm>
        <a:off x="0" y="471305"/>
        <a:ext cx="10764982" cy="39897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3D315-1FF0-4A1A-8586-2D0693FFE0A0}">
      <dsp:nvSpPr>
        <dsp:cNvPr id="0" name=""/>
        <dsp:cNvSpPr/>
      </dsp:nvSpPr>
      <dsp:spPr>
        <a:xfrm rot="10800000">
          <a:off x="1895791" y="1174"/>
          <a:ext cx="6688836" cy="84403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197" tIns="125730" rIns="234696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Amiodarone 150 mg then infusion</a:t>
          </a:r>
        </a:p>
      </dsp:txBody>
      <dsp:txXfrm rot="10800000">
        <a:off x="2106800" y="1174"/>
        <a:ext cx="6477827" cy="844036"/>
      </dsp:txXfrm>
    </dsp:sp>
    <dsp:sp modelId="{C6A2A023-7789-4F2C-9CF1-1D6223BBD7FE}">
      <dsp:nvSpPr>
        <dsp:cNvPr id="0" name=""/>
        <dsp:cNvSpPr/>
      </dsp:nvSpPr>
      <dsp:spPr>
        <a:xfrm>
          <a:off x="1473772" y="1174"/>
          <a:ext cx="844036" cy="84403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7000" b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2FB14-3DBD-4620-9F61-F46541A9CBB0}">
      <dsp:nvSpPr>
        <dsp:cNvPr id="0" name=""/>
        <dsp:cNvSpPr/>
      </dsp:nvSpPr>
      <dsp:spPr>
        <a:xfrm rot="10800000">
          <a:off x="1895791" y="1097161"/>
          <a:ext cx="6688836" cy="84403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197" tIns="125730" rIns="234696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Echocardiography</a:t>
          </a:r>
        </a:p>
      </dsp:txBody>
      <dsp:txXfrm rot="10800000">
        <a:off x="2106800" y="1097161"/>
        <a:ext cx="6477827" cy="844036"/>
      </dsp:txXfrm>
    </dsp:sp>
    <dsp:sp modelId="{A5A3D29F-987C-4A02-8612-78E137125600}">
      <dsp:nvSpPr>
        <dsp:cNvPr id="0" name=""/>
        <dsp:cNvSpPr/>
      </dsp:nvSpPr>
      <dsp:spPr>
        <a:xfrm>
          <a:off x="1473772" y="1097161"/>
          <a:ext cx="844036" cy="84403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3000" r="-2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CA2C6-C7FF-4463-AA2C-658927193F05}">
      <dsp:nvSpPr>
        <dsp:cNvPr id="0" name=""/>
        <dsp:cNvSpPr/>
      </dsp:nvSpPr>
      <dsp:spPr>
        <a:xfrm rot="10800000">
          <a:off x="1895791" y="2193149"/>
          <a:ext cx="6688836" cy="844036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197" tIns="125730" rIns="234696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Electrical cardioversion</a:t>
          </a:r>
        </a:p>
      </dsp:txBody>
      <dsp:txXfrm rot="10800000">
        <a:off x="2106800" y="2193149"/>
        <a:ext cx="6477827" cy="844036"/>
      </dsp:txXfrm>
    </dsp:sp>
    <dsp:sp modelId="{AD1EE2CC-1DEE-455E-81B6-9AF40FDE9470}">
      <dsp:nvSpPr>
        <dsp:cNvPr id="0" name=""/>
        <dsp:cNvSpPr/>
      </dsp:nvSpPr>
      <dsp:spPr>
        <a:xfrm>
          <a:off x="1473772" y="2193149"/>
          <a:ext cx="844036" cy="844036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47000" r="-4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FF266-DBA7-4E46-862B-ACD3A1A511D8}">
      <dsp:nvSpPr>
        <dsp:cNvPr id="0" name=""/>
        <dsp:cNvSpPr/>
      </dsp:nvSpPr>
      <dsp:spPr>
        <a:xfrm rot="10800000">
          <a:off x="1895791" y="3289136"/>
          <a:ext cx="6688836" cy="84403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197" tIns="125730" rIns="234696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Beta blockers</a:t>
          </a:r>
        </a:p>
      </dsp:txBody>
      <dsp:txXfrm rot="10800000">
        <a:off x="2106800" y="3289136"/>
        <a:ext cx="6477827" cy="844036"/>
      </dsp:txXfrm>
    </dsp:sp>
    <dsp:sp modelId="{20116C7F-187B-441B-8821-7337052D2C40}">
      <dsp:nvSpPr>
        <dsp:cNvPr id="0" name=""/>
        <dsp:cNvSpPr/>
      </dsp:nvSpPr>
      <dsp:spPr>
        <a:xfrm>
          <a:off x="1473772" y="3289136"/>
          <a:ext cx="844036" cy="844036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t="-17000" b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E6292-8437-48AB-89D2-FB2EA542D1EB}">
      <dsp:nvSpPr>
        <dsp:cNvPr id="0" name=""/>
        <dsp:cNvSpPr/>
      </dsp:nvSpPr>
      <dsp:spPr>
        <a:xfrm>
          <a:off x="0" y="5288344"/>
          <a:ext cx="10764982" cy="867596"/>
        </a:xfrm>
        <a:prstGeom prst="rect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Anticoagulation?</a:t>
          </a:r>
        </a:p>
      </dsp:txBody>
      <dsp:txXfrm>
        <a:off x="0" y="5288344"/>
        <a:ext cx="10764982" cy="867596"/>
      </dsp:txXfrm>
    </dsp:sp>
    <dsp:sp modelId="{2DC0686B-F632-4495-839A-CC5191DBD43A}">
      <dsp:nvSpPr>
        <dsp:cNvPr id="0" name=""/>
        <dsp:cNvSpPr/>
      </dsp:nvSpPr>
      <dsp:spPr>
        <a:xfrm rot="10800000">
          <a:off x="0" y="3966994"/>
          <a:ext cx="10764982" cy="1334364"/>
        </a:xfrm>
        <a:prstGeom prst="upArrowCallout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Persistent AF with adverse effects</a:t>
          </a:r>
        </a:p>
      </dsp:txBody>
      <dsp:txXfrm rot="-10800000">
        <a:off x="0" y="3966994"/>
        <a:ext cx="10764982" cy="468361"/>
      </dsp:txXfrm>
    </dsp:sp>
    <dsp:sp modelId="{4BC048F0-BABE-4808-82AF-A3C165978565}">
      <dsp:nvSpPr>
        <dsp:cNvPr id="0" name=""/>
        <dsp:cNvSpPr/>
      </dsp:nvSpPr>
      <dsp:spPr>
        <a:xfrm>
          <a:off x="0" y="4435356"/>
          <a:ext cx="5382491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Due to heart rate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RATE CONTROL</a:t>
          </a:r>
        </a:p>
      </dsp:txBody>
      <dsp:txXfrm>
        <a:off x="0" y="4435356"/>
        <a:ext cx="5382491" cy="398974"/>
      </dsp:txXfrm>
    </dsp:sp>
    <dsp:sp modelId="{C3F67270-62CF-4EE3-B439-4A123A86F955}">
      <dsp:nvSpPr>
        <dsp:cNvPr id="0" name=""/>
        <dsp:cNvSpPr/>
      </dsp:nvSpPr>
      <dsp:spPr>
        <a:xfrm>
          <a:off x="5382491" y="4435356"/>
          <a:ext cx="5382491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Due to loss of atrial kick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RHYTHM CONTROL</a:t>
          </a:r>
        </a:p>
      </dsp:txBody>
      <dsp:txXfrm>
        <a:off x="5382491" y="4435356"/>
        <a:ext cx="5382491" cy="398974"/>
      </dsp:txXfrm>
    </dsp:sp>
    <dsp:sp modelId="{71F8E45E-388C-4862-B536-403EED59792B}">
      <dsp:nvSpPr>
        <dsp:cNvPr id="0" name=""/>
        <dsp:cNvSpPr/>
      </dsp:nvSpPr>
      <dsp:spPr>
        <a:xfrm rot="10800000">
          <a:off x="0" y="2645644"/>
          <a:ext cx="10764982" cy="1334364"/>
        </a:xfrm>
        <a:prstGeom prst="upArrowCallout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Reversible inciting factors</a:t>
          </a:r>
        </a:p>
      </dsp:txBody>
      <dsp:txXfrm rot="-10800000">
        <a:off x="0" y="2645644"/>
        <a:ext cx="10764982" cy="468361"/>
      </dsp:txXfrm>
    </dsp:sp>
    <dsp:sp modelId="{400E220A-DB46-47F9-B07E-876DCEFA85BF}">
      <dsp:nvSpPr>
        <dsp:cNvPr id="0" name=""/>
        <dsp:cNvSpPr/>
      </dsp:nvSpPr>
      <dsp:spPr>
        <a:xfrm>
          <a:off x="1314" y="3114006"/>
          <a:ext cx="2152470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Correct electrolytes</a:t>
          </a:r>
        </a:p>
      </dsp:txBody>
      <dsp:txXfrm>
        <a:off x="1314" y="3114006"/>
        <a:ext cx="2152470" cy="398974"/>
      </dsp:txXfrm>
    </dsp:sp>
    <dsp:sp modelId="{23C3F789-735E-4C6A-B2FD-5EC0B060068B}">
      <dsp:nvSpPr>
        <dsp:cNvPr id="0" name=""/>
        <dsp:cNvSpPr/>
      </dsp:nvSpPr>
      <dsp:spPr>
        <a:xfrm>
          <a:off x="2153784" y="3114006"/>
          <a:ext cx="2152470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Optimize volume status</a:t>
          </a:r>
        </a:p>
      </dsp:txBody>
      <dsp:txXfrm>
        <a:off x="2153784" y="3114006"/>
        <a:ext cx="2152470" cy="398974"/>
      </dsp:txXfrm>
    </dsp:sp>
    <dsp:sp modelId="{24BA7354-C612-4808-A28A-A18097D3CF48}">
      <dsp:nvSpPr>
        <dsp:cNvPr id="0" name=""/>
        <dsp:cNvSpPr/>
      </dsp:nvSpPr>
      <dsp:spPr>
        <a:xfrm>
          <a:off x="4306255" y="3114006"/>
          <a:ext cx="2152470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Treat myocardial ischemia</a:t>
          </a:r>
        </a:p>
      </dsp:txBody>
      <dsp:txXfrm>
        <a:off x="4306255" y="3114006"/>
        <a:ext cx="2152470" cy="398974"/>
      </dsp:txXfrm>
    </dsp:sp>
    <dsp:sp modelId="{45CA7B42-49CC-4D59-A187-22B14B1BF506}">
      <dsp:nvSpPr>
        <dsp:cNvPr id="0" name=""/>
        <dsp:cNvSpPr/>
      </dsp:nvSpPr>
      <dsp:spPr>
        <a:xfrm>
          <a:off x="6458726" y="3114006"/>
          <a:ext cx="2152470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Treat pain/agitation and correct ventilator dis-synchrony</a:t>
          </a:r>
        </a:p>
      </dsp:txBody>
      <dsp:txXfrm>
        <a:off x="6458726" y="3114006"/>
        <a:ext cx="2152470" cy="398974"/>
      </dsp:txXfrm>
    </dsp:sp>
    <dsp:sp modelId="{D225139E-48CC-44FD-9C66-8F4283EFEFFE}">
      <dsp:nvSpPr>
        <dsp:cNvPr id="0" name=""/>
        <dsp:cNvSpPr/>
      </dsp:nvSpPr>
      <dsp:spPr>
        <a:xfrm>
          <a:off x="8611197" y="3114006"/>
          <a:ext cx="2152470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Treat underlying infection/hypoxemia/thyroid storm</a:t>
          </a:r>
        </a:p>
      </dsp:txBody>
      <dsp:txXfrm>
        <a:off x="8611197" y="3114006"/>
        <a:ext cx="2152470" cy="398974"/>
      </dsp:txXfrm>
    </dsp:sp>
    <dsp:sp modelId="{3336AFC6-1E03-4E90-9BF7-2B999BEAEE39}">
      <dsp:nvSpPr>
        <dsp:cNvPr id="0" name=""/>
        <dsp:cNvSpPr/>
      </dsp:nvSpPr>
      <dsp:spPr>
        <a:xfrm rot="10800000">
          <a:off x="0" y="1324294"/>
          <a:ext cx="10764982" cy="1334364"/>
        </a:xfrm>
        <a:prstGeom prst="upArrowCallout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Offending agent present?</a:t>
          </a:r>
        </a:p>
      </dsp:txBody>
      <dsp:txXfrm rot="-10800000">
        <a:off x="0" y="1324294"/>
        <a:ext cx="10764982" cy="468361"/>
      </dsp:txXfrm>
    </dsp:sp>
    <dsp:sp modelId="{2BF8DBB7-73DA-472C-B587-6A8A013D0B28}">
      <dsp:nvSpPr>
        <dsp:cNvPr id="0" name=""/>
        <dsp:cNvSpPr/>
      </dsp:nvSpPr>
      <dsp:spPr>
        <a:xfrm>
          <a:off x="0" y="1792656"/>
          <a:ext cx="5382491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Discontinue beta agonists and antiarrhythmics if possible</a:t>
          </a:r>
        </a:p>
      </dsp:txBody>
      <dsp:txXfrm>
        <a:off x="0" y="1792656"/>
        <a:ext cx="5382491" cy="398974"/>
      </dsp:txXfrm>
    </dsp:sp>
    <dsp:sp modelId="{94DAB306-05C1-4C27-AB57-F34C6028BB5E}">
      <dsp:nvSpPr>
        <dsp:cNvPr id="0" name=""/>
        <dsp:cNvSpPr/>
      </dsp:nvSpPr>
      <dsp:spPr>
        <a:xfrm>
          <a:off x="5382491" y="1792656"/>
          <a:ext cx="5382491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Change dopamine or epinephrine</a:t>
          </a:r>
        </a:p>
      </dsp:txBody>
      <dsp:txXfrm>
        <a:off x="5382491" y="1792656"/>
        <a:ext cx="5382491" cy="398974"/>
      </dsp:txXfrm>
    </dsp:sp>
    <dsp:sp modelId="{92CC280D-7190-48A6-B574-B141AB752A90}">
      <dsp:nvSpPr>
        <dsp:cNvPr id="0" name=""/>
        <dsp:cNvSpPr/>
      </dsp:nvSpPr>
      <dsp:spPr>
        <a:xfrm rot="10800000">
          <a:off x="0" y="2944"/>
          <a:ext cx="10764982" cy="1334364"/>
        </a:xfrm>
        <a:prstGeom prst="upArrowCallout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Hemodynamic Compromise</a:t>
          </a:r>
        </a:p>
      </dsp:txBody>
      <dsp:txXfrm rot="-10800000">
        <a:off x="0" y="2944"/>
        <a:ext cx="10764982" cy="468361"/>
      </dsp:txXfrm>
    </dsp:sp>
    <dsp:sp modelId="{7E9D6C69-0D5C-4418-9AD0-E943910F2DC4}">
      <dsp:nvSpPr>
        <dsp:cNvPr id="0" name=""/>
        <dsp:cNvSpPr/>
      </dsp:nvSpPr>
      <dsp:spPr>
        <a:xfrm>
          <a:off x="0" y="471305"/>
          <a:ext cx="10764982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Direct current cardioversion</a:t>
          </a:r>
        </a:p>
      </dsp:txBody>
      <dsp:txXfrm>
        <a:off x="0" y="471305"/>
        <a:ext cx="10764982" cy="39897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498DD-93FF-4C09-8596-AC43E03A2D2A}">
      <dsp:nvSpPr>
        <dsp:cNvPr id="0" name=""/>
        <dsp:cNvSpPr/>
      </dsp:nvSpPr>
      <dsp:spPr>
        <a:xfrm>
          <a:off x="5686" y="678460"/>
          <a:ext cx="2908522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/>
            <a:t>hemodynamic optimization</a:t>
          </a:r>
          <a:endParaRPr lang="en-US" sz="1600" kern="1200"/>
        </a:p>
      </dsp:txBody>
      <dsp:txXfrm>
        <a:off x="5686" y="678460"/>
        <a:ext cx="2908522" cy="316800"/>
      </dsp:txXfrm>
    </dsp:sp>
    <dsp:sp modelId="{BBC35B17-F4C1-4069-BCE1-90A88ECB4199}">
      <dsp:nvSpPr>
        <dsp:cNvPr id="0" name=""/>
        <dsp:cNvSpPr/>
      </dsp:nvSpPr>
      <dsp:spPr>
        <a:xfrm>
          <a:off x="2914208" y="401260"/>
          <a:ext cx="581704" cy="8712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9D6366-0FCE-4D69-AE51-C47EC51B9600}">
      <dsp:nvSpPr>
        <dsp:cNvPr id="0" name=""/>
        <dsp:cNvSpPr/>
      </dsp:nvSpPr>
      <dsp:spPr>
        <a:xfrm>
          <a:off x="3728594" y="401260"/>
          <a:ext cx="7911180" cy="871200"/>
        </a:xfrm>
        <a:prstGeom prst="rect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u="sng" kern="1200" dirty="0"/>
            <a:t>Discontinue beta-adrenergic vasopressors as able (e</a:t>
          </a:r>
          <a:r>
            <a:rPr lang="en-US" sz="1600" b="0" i="0" kern="1200" dirty="0"/>
            <a:t>specially epinephrine and dobutamine)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u="sng" kern="1200" dirty="0"/>
            <a:t>Add vasoconstrictors</a:t>
          </a:r>
          <a:r>
            <a:rPr lang="en-US" sz="1600" b="0" i="0" kern="1200" dirty="0"/>
            <a:t> that don't stimulate beta receptors (phenylephrine or vasopressin)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u="sng" kern="1200" dirty="0"/>
            <a:t>Optimize volume status (fluid or diuresis)</a:t>
          </a:r>
          <a:endParaRPr lang="en-US" sz="1600" kern="1200" dirty="0"/>
        </a:p>
      </dsp:txBody>
      <dsp:txXfrm>
        <a:off x="3728594" y="401260"/>
        <a:ext cx="7911180" cy="871200"/>
      </dsp:txXfrm>
    </dsp:sp>
    <dsp:sp modelId="{82BCC5A7-1E63-46DC-AA5A-F9701AB01FD5}">
      <dsp:nvSpPr>
        <dsp:cNvPr id="0" name=""/>
        <dsp:cNvSpPr/>
      </dsp:nvSpPr>
      <dsp:spPr>
        <a:xfrm>
          <a:off x="5686" y="1480416"/>
          <a:ext cx="2908522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/>
            <a:t>treatment of pain/anxiety/withdrawal</a:t>
          </a:r>
          <a:endParaRPr lang="en-US" sz="1600" kern="1200"/>
        </a:p>
      </dsp:txBody>
      <dsp:txXfrm>
        <a:off x="5686" y="1480416"/>
        <a:ext cx="2908522" cy="534600"/>
      </dsp:txXfrm>
    </dsp:sp>
    <dsp:sp modelId="{10D73F6F-B98E-430E-84A7-8AADABCE5508}">
      <dsp:nvSpPr>
        <dsp:cNvPr id="0" name=""/>
        <dsp:cNvSpPr/>
      </dsp:nvSpPr>
      <dsp:spPr>
        <a:xfrm>
          <a:off x="2914208" y="1330060"/>
          <a:ext cx="581704" cy="835312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ECCA8B-0DCA-461E-951D-EF8E3F47CDB7}">
      <dsp:nvSpPr>
        <dsp:cNvPr id="0" name=""/>
        <dsp:cNvSpPr/>
      </dsp:nvSpPr>
      <dsp:spPr>
        <a:xfrm>
          <a:off x="3728594" y="1330060"/>
          <a:ext cx="7911180" cy="83531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dirty="0">
              <a:solidFill>
                <a:schemeClr val="tx1"/>
              </a:solidFill>
            </a:rPr>
            <a:t>Fentanyl and adjuvant medications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u="sng" kern="1200" dirty="0">
              <a:solidFill>
                <a:schemeClr val="tx1"/>
              </a:solidFill>
            </a:rPr>
            <a:t>Dexmedetomidine may be considered</a:t>
          </a:r>
          <a:r>
            <a:rPr lang="en-US" sz="1600" b="0" i="0" kern="1200" dirty="0">
              <a:solidFill>
                <a:schemeClr val="tx1"/>
              </a:solidFill>
            </a:rPr>
            <a:t> as an anxiolytic that will reduce sympathetic tone and decrease heart rate.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728594" y="1330060"/>
        <a:ext cx="7911180" cy="835312"/>
      </dsp:txXfrm>
    </dsp:sp>
    <dsp:sp modelId="{D50DDD3A-0AE1-4C32-82DA-321E21EF79E9}">
      <dsp:nvSpPr>
        <dsp:cNvPr id="0" name=""/>
        <dsp:cNvSpPr/>
      </dsp:nvSpPr>
      <dsp:spPr>
        <a:xfrm>
          <a:off x="5686" y="2222973"/>
          <a:ext cx="2908522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Treatment of electrolyte abnormalities</a:t>
          </a:r>
          <a:endParaRPr lang="en-US" sz="1600" kern="1200" dirty="0"/>
        </a:p>
      </dsp:txBody>
      <dsp:txXfrm>
        <a:off x="5686" y="2222973"/>
        <a:ext cx="2908522" cy="534600"/>
      </dsp:txXfrm>
    </dsp:sp>
    <dsp:sp modelId="{E71BF9FF-707D-48E6-9DFE-20E2A508BAD2}">
      <dsp:nvSpPr>
        <dsp:cNvPr id="0" name=""/>
        <dsp:cNvSpPr/>
      </dsp:nvSpPr>
      <dsp:spPr>
        <a:xfrm>
          <a:off x="2914208" y="2222973"/>
          <a:ext cx="581704" cy="5346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F730AB-2706-4F72-947E-7C3EABC895BA}">
      <dsp:nvSpPr>
        <dsp:cNvPr id="0" name=""/>
        <dsp:cNvSpPr/>
      </dsp:nvSpPr>
      <dsp:spPr>
        <a:xfrm>
          <a:off x="3728594" y="2222973"/>
          <a:ext cx="7911180" cy="534600"/>
        </a:xfrm>
        <a:prstGeom prst="rect">
          <a:avLst/>
        </a:prstGeom>
        <a:solidFill>
          <a:schemeClr val="accent1">
            <a:shade val="80000"/>
            <a:hueOff val="124156"/>
            <a:satOff val="-6607"/>
            <a:lumOff val="141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0" kern="1200" dirty="0"/>
            <a:t>Hypokalemia</a:t>
          </a:r>
          <a:r>
            <a:rPr lang="en-US" sz="1600" b="0" i="0" kern="1200" dirty="0"/>
            <a:t> and </a:t>
          </a:r>
          <a:r>
            <a:rPr lang="en-US" sz="1600" b="1" i="0" kern="1200" dirty="0"/>
            <a:t>hypomagnesemia</a:t>
          </a:r>
          <a:r>
            <a:rPr lang="en-US" sz="1600" b="0" i="0" kern="1200" dirty="0"/>
            <a:t> </a:t>
          </a:r>
          <a:endParaRPr lang="en-US" sz="1600" kern="1200" dirty="0"/>
        </a:p>
      </dsp:txBody>
      <dsp:txXfrm>
        <a:off x="3728594" y="2222973"/>
        <a:ext cx="7911180" cy="534600"/>
      </dsp:txXfrm>
    </dsp:sp>
    <dsp:sp modelId="{92FC7F41-EF03-4795-861D-973E6C5ABA71}">
      <dsp:nvSpPr>
        <dsp:cNvPr id="0" name=""/>
        <dsp:cNvSpPr/>
      </dsp:nvSpPr>
      <dsp:spPr>
        <a:xfrm>
          <a:off x="5686" y="2830023"/>
          <a:ext cx="2908522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Respiratory support</a:t>
          </a:r>
          <a:endParaRPr lang="en-US" sz="1600" kern="1200" dirty="0"/>
        </a:p>
      </dsp:txBody>
      <dsp:txXfrm>
        <a:off x="5686" y="2830023"/>
        <a:ext cx="2908522" cy="316800"/>
      </dsp:txXfrm>
    </dsp:sp>
    <dsp:sp modelId="{830E72B3-9F70-425E-865C-5290A8C7D35C}">
      <dsp:nvSpPr>
        <dsp:cNvPr id="0" name=""/>
        <dsp:cNvSpPr/>
      </dsp:nvSpPr>
      <dsp:spPr>
        <a:xfrm>
          <a:off x="2914208" y="2815173"/>
          <a:ext cx="581704" cy="3465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6DE9C-9C5B-41CF-A482-3C5B1927E4FF}">
      <dsp:nvSpPr>
        <dsp:cNvPr id="0" name=""/>
        <dsp:cNvSpPr/>
      </dsp:nvSpPr>
      <dsp:spPr>
        <a:xfrm>
          <a:off x="3728594" y="2815173"/>
          <a:ext cx="7911180" cy="346500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dirty="0"/>
            <a:t>CPAP for heart failure, BiPAP for COPD, HFNC for pneumonia).</a:t>
          </a:r>
          <a:endParaRPr lang="en-US" sz="1600" kern="1200" dirty="0"/>
        </a:p>
      </dsp:txBody>
      <dsp:txXfrm>
        <a:off x="3728594" y="2815173"/>
        <a:ext cx="7911180" cy="346500"/>
      </dsp:txXfrm>
    </dsp:sp>
    <dsp:sp modelId="{ACEEC063-88B4-4765-AA91-A6C3A71226A8}">
      <dsp:nvSpPr>
        <dsp:cNvPr id="0" name=""/>
        <dsp:cNvSpPr/>
      </dsp:nvSpPr>
      <dsp:spPr>
        <a:xfrm>
          <a:off x="5686" y="3369629"/>
          <a:ext cx="2908522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Evaluation and treatment of underlying factors</a:t>
          </a:r>
          <a:endParaRPr lang="en-US" sz="1600" kern="1200" dirty="0"/>
        </a:p>
      </dsp:txBody>
      <dsp:txXfrm>
        <a:off x="5686" y="3369629"/>
        <a:ext cx="2908522" cy="534600"/>
      </dsp:txXfrm>
    </dsp:sp>
    <dsp:sp modelId="{6C0233B9-EBF4-4DA9-B961-30A06C8C0F51}">
      <dsp:nvSpPr>
        <dsp:cNvPr id="0" name=""/>
        <dsp:cNvSpPr/>
      </dsp:nvSpPr>
      <dsp:spPr>
        <a:xfrm>
          <a:off x="2914208" y="3219273"/>
          <a:ext cx="581704" cy="835312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CDDD6-261D-4072-A1D7-5805D973035C}">
      <dsp:nvSpPr>
        <dsp:cNvPr id="0" name=""/>
        <dsp:cNvSpPr/>
      </dsp:nvSpPr>
      <dsp:spPr>
        <a:xfrm>
          <a:off x="3728594" y="3219273"/>
          <a:ext cx="7911180" cy="835312"/>
        </a:xfrm>
        <a:prstGeom prst="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u="sng" kern="1200" dirty="0"/>
            <a:t>Avoid anchoring excessively on AF</a:t>
          </a:r>
          <a:r>
            <a:rPr lang="en-US" sz="1600" b="0" i="0" kern="1200" dirty="0"/>
            <a:t> as the cause of the patient's hemodynamic instability.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dirty="0"/>
            <a:t>For ongoing instability, evaluate broadly and treat appropriately. For example, uncontrolled AF could be a manifestation of sepsis, PE, thyrotoxicosis, or any cause of shock.</a:t>
          </a:r>
          <a:endParaRPr lang="en-US" sz="1600" kern="1200" dirty="0"/>
        </a:p>
      </dsp:txBody>
      <dsp:txXfrm>
        <a:off x="3728594" y="3219273"/>
        <a:ext cx="7911180" cy="83531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E6292-8437-48AB-89D2-FB2EA542D1EB}">
      <dsp:nvSpPr>
        <dsp:cNvPr id="0" name=""/>
        <dsp:cNvSpPr/>
      </dsp:nvSpPr>
      <dsp:spPr>
        <a:xfrm>
          <a:off x="0" y="5288344"/>
          <a:ext cx="10764982" cy="867596"/>
        </a:xfrm>
        <a:prstGeom prst="rect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Anticoagulation?</a:t>
          </a:r>
        </a:p>
      </dsp:txBody>
      <dsp:txXfrm>
        <a:off x="0" y="5288344"/>
        <a:ext cx="10764982" cy="867596"/>
      </dsp:txXfrm>
    </dsp:sp>
    <dsp:sp modelId="{2DC0686B-F632-4495-839A-CC5191DBD43A}">
      <dsp:nvSpPr>
        <dsp:cNvPr id="0" name=""/>
        <dsp:cNvSpPr/>
      </dsp:nvSpPr>
      <dsp:spPr>
        <a:xfrm rot="10800000">
          <a:off x="0" y="3966994"/>
          <a:ext cx="10764982" cy="1334364"/>
        </a:xfrm>
        <a:prstGeom prst="upArrowCallout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Persistent AF with adverse effects</a:t>
          </a:r>
        </a:p>
      </dsp:txBody>
      <dsp:txXfrm rot="-10800000">
        <a:off x="0" y="3966994"/>
        <a:ext cx="10764982" cy="468361"/>
      </dsp:txXfrm>
    </dsp:sp>
    <dsp:sp modelId="{4BC048F0-BABE-4808-82AF-A3C165978565}">
      <dsp:nvSpPr>
        <dsp:cNvPr id="0" name=""/>
        <dsp:cNvSpPr/>
      </dsp:nvSpPr>
      <dsp:spPr>
        <a:xfrm>
          <a:off x="0" y="4435356"/>
          <a:ext cx="5382491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Due to heart rate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RATE CONTROL</a:t>
          </a:r>
        </a:p>
      </dsp:txBody>
      <dsp:txXfrm>
        <a:off x="0" y="4435356"/>
        <a:ext cx="5382491" cy="398974"/>
      </dsp:txXfrm>
    </dsp:sp>
    <dsp:sp modelId="{C3F67270-62CF-4EE3-B439-4A123A86F955}">
      <dsp:nvSpPr>
        <dsp:cNvPr id="0" name=""/>
        <dsp:cNvSpPr/>
      </dsp:nvSpPr>
      <dsp:spPr>
        <a:xfrm>
          <a:off x="5382491" y="4435356"/>
          <a:ext cx="5382491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Due to loss of atrial kick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RHYTHM CONTROL</a:t>
          </a:r>
        </a:p>
      </dsp:txBody>
      <dsp:txXfrm>
        <a:off x="5382491" y="4435356"/>
        <a:ext cx="5382491" cy="398974"/>
      </dsp:txXfrm>
    </dsp:sp>
    <dsp:sp modelId="{71F8E45E-388C-4862-B536-403EED59792B}">
      <dsp:nvSpPr>
        <dsp:cNvPr id="0" name=""/>
        <dsp:cNvSpPr/>
      </dsp:nvSpPr>
      <dsp:spPr>
        <a:xfrm rot="10800000">
          <a:off x="0" y="2645644"/>
          <a:ext cx="10764982" cy="1334364"/>
        </a:xfrm>
        <a:prstGeom prst="upArrowCallout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Reversible inciting factors</a:t>
          </a:r>
        </a:p>
      </dsp:txBody>
      <dsp:txXfrm rot="-10800000">
        <a:off x="0" y="2645644"/>
        <a:ext cx="10764982" cy="468361"/>
      </dsp:txXfrm>
    </dsp:sp>
    <dsp:sp modelId="{400E220A-DB46-47F9-B07E-876DCEFA85BF}">
      <dsp:nvSpPr>
        <dsp:cNvPr id="0" name=""/>
        <dsp:cNvSpPr/>
      </dsp:nvSpPr>
      <dsp:spPr>
        <a:xfrm>
          <a:off x="1314" y="3114006"/>
          <a:ext cx="2152470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Correct electrolytes</a:t>
          </a:r>
        </a:p>
      </dsp:txBody>
      <dsp:txXfrm>
        <a:off x="1314" y="3114006"/>
        <a:ext cx="2152470" cy="398974"/>
      </dsp:txXfrm>
    </dsp:sp>
    <dsp:sp modelId="{23C3F789-735E-4C6A-B2FD-5EC0B060068B}">
      <dsp:nvSpPr>
        <dsp:cNvPr id="0" name=""/>
        <dsp:cNvSpPr/>
      </dsp:nvSpPr>
      <dsp:spPr>
        <a:xfrm>
          <a:off x="2153784" y="3114006"/>
          <a:ext cx="2152470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Optimize volume status</a:t>
          </a:r>
        </a:p>
      </dsp:txBody>
      <dsp:txXfrm>
        <a:off x="2153784" y="3114006"/>
        <a:ext cx="2152470" cy="398974"/>
      </dsp:txXfrm>
    </dsp:sp>
    <dsp:sp modelId="{24BA7354-C612-4808-A28A-A18097D3CF48}">
      <dsp:nvSpPr>
        <dsp:cNvPr id="0" name=""/>
        <dsp:cNvSpPr/>
      </dsp:nvSpPr>
      <dsp:spPr>
        <a:xfrm>
          <a:off x="4306255" y="3114006"/>
          <a:ext cx="2152470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Treat myocardial ischemia</a:t>
          </a:r>
        </a:p>
      </dsp:txBody>
      <dsp:txXfrm>
        <a:off x="4306255" y="3114006"/>
        <a:ext cx="2152470" cy="398974"/>
      </dsp:txXfrm>
    </dsp:sp>
    <dsp:sp modelId="{45CA7B42-49CC-4D59-A187-22B14B1BF506}">
      <dsp:nvSpPr>
        <dsp:cNvPr id="0" name=""/>
        <dsp:cNvSpPr/>
      </dsp:nvSpPr>
      <dsp:spPr>
        <a:xfrm>
          <a:off x="6458726" y="3114006"/>
          <a:ext cx="2152470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Treat pain/agitation and correct ventilator dis-synchrony</a:t>
          </a:r>
        </a:p>
      </dsp:txBody>
      <dsp:txXfrm>
        <a:off x="6458726" y="3114006"/>
        <a:ext cx="2152470" cy="398974"/>
      </dsp:txXfrm>
    </dsp:sp>
    <dsp:sp modelId="{D225139E-48CC-44FD-9C66-8F4283EFEFFE}">
      <dsp:nvSpPr>
        <dsp:cNvPr id="0" name=""/>
        <dsp:cNvSpPr/>
      </dsp:nvSpPr>
      <dsp:spPr>
        <a:xfrm>
          <a:off x="8611197" y="3114006"/>
          <a:ext cx="2152470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Treat underlying infection/hypoxemia/thyroid storm</a:t>
          </a:r>
        </a:p>
      </dsp:txBody>
      <dsp:txXfrm>
        <a:off x="8611197" y="3114006"/>
        <a:ext cx="2152470" cy="398974"/>
      </dsp:txXfrm>
    </dsp:sp>
    <dsp:sp modelId="{3336AFC6-1E03-4E90-9BF7-2B999BEAEE39}">
      <dsp:nvSpPr>
        <dsp:cNvPr id="0" name=""/>
        <dsp:cNvSpPr/>
      </dsp:nvSpPr>
      <dsp:spPr>
        <a:xfrm rot="10800000">
          <a:off x="0" y="1324294"/>
          <a:ext cx="10764982" cy="1334364"/>
        </a:xfrm>
        <a:prstGeom prst="upArrowCallout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Offending agent present?</a:t>
          </a:r>
        </a:p>
      </dsp:txBody>
      <dsp:txXfrm rot="-10800000">
        <a:off x="0" y="1324294"/>
        <a:ext cx="10764982" cy="468361"/>
      </dsp:txXfrm>
    </dsp:sp>
    <dsp:sp modelId="{2BF8DBB7-73DA-472C-B587-6A8A013D0B28}">
      <dsp:nvSpPr>
        <dsp:cNvPr id="0" name=""/>
        <dsp:cNvSpPr/>
      </dsp:nvSpPr>
      <dsp:spPr>
        <a:xfrm>
          <a:off x="0" y="1792656"/>
          <a:ext cx="5382491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Discontinue beta agonists and antiarrhythmics if possible</a:t>
          </a:r>
        </a:p>
      </dsp:txBody>
      <dsp:txXfrm>
        <a:off x="0" y="1792656"/>
        <a:ext cx="5382491" cy="398974"/>
      </dsp:txXfrm>
    </dsp:sp>
    <dsp:sp modelId="{94DAB306-05C1-4C27-AB57-F34C6028BB5E}">
      <dsp:nvSpPr>
        <dsp:cNvPr id="0" name=""/>
        <dsp:cNvSpPr/>
      </dsp:nvSpPr>
      <dsp:spPr>
        <a:xfrm>
          <a:off x="5382491" y="1792656"/>
          <a:ext cx="5382491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Change dopamine or epinephrine</a:t>
          </a:r>
        </a:p>
      </dsp:txBody>
      <dsp:txXfrm>
        <a:off x="5382491" y="1792656"/>
        <a:ext cx="5382491" cy="398974"/>
      </dsp:txXfrm>
    </dsp:sp>
    <dsp:sp modelId="{92CC280D-7190-48A6-B574-B141AB752A90}">
      <dsp:nvSpPr>
        <dsp:cNvPr id="0" name=""/>
        <dsp:cNvSpPr/>
      </dsp:nvSpPr>
      <dsp:spPr>
        <a:xfrm rot="10800000">
          <a:off x="0" y="2944"/>
          <a:ext cx="10764982" cy="1334364"/>
        </a:xfrm>
        <a:prstGeom prst="upArrowCallout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Hemodynamic Compromise</a:t>
          </a:r>
        </a:p>
      </dsp:txBody>
      <dsp:txXfrm rot="-10800000">
        <a:off x="0" y="2944"/>
        <a:ext cx="10764982" cy="468361"/>
      </dsp:txXfrm>
    </dsp:sp>
    <dsp:sp modelId="{7E9D6C69-0D5C-4418-9AD0-E943910F2DC4}">
      <dsp:nvSpPr>
        <dsp:cNvPr id="0" name=""/>
        <dsp:cNvSpPr/>
      </dsp:nvSpPr>
      <dsp:spPr>
        <a:xfrm>
          <a:off x="0" y="471305"/>
          <a:ext cx="10764982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Direct current cardioversion</a:t>
          </a:r>
        </a:p>
      </dsp:txBody>
      <dsp:txXfrm>
        <a:off x="0" y="471305"/>
        <a:ext cx="10764982" cy="39897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E6292-8437-48AB-89D2-FB2EA542D1EB}">
      <dsp:nvSpPr>
        <dsp:cNvPr id="0" name=""/>
        <dsp:cNvSpPr/>
      </dsp:nvSpPr>
      <dsp:spPr>
        <a:xfrm>
          <a:off x="0" y="5288344"/>
          <a:ext cx="10764982" cy="867596"/>
        </a:xfrm>
        <a:prstGeom prst="rect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Anticoagulation?</a:t>
          </a:r>
        </a:p>
      </dsp:txBody>
      <dsp:txXfrm>
        <a:off x="0" y="5288344"/>
        <a:ext cx="10764982" cy="867596"/>
      </dsp:txXfrm>
    </dsp:sp>
    <dsp:sp modelId="{2DC0686B-F632-4495-839A-CC5191DBD43A}">
      <dsp:nvSpPr>
        <dsp:cNvPr id="0" name=""/>
        <dsp:cNvSpPr/>
      </dsp:nvSpPr>
      <dsp:spPr>
        <a:xfrm rot="10800000">
          <a:off x="0" y="3966994"/>
          <a:ext cx="10764982" cy="1334364"/>
        </a:xfrm>
        <a:prstGeom prst="upArrowCallout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Persistent AF with adverse effects</a:t>
          </a:r>
        </a:p>
      </dsp:txBody>
      <dsp:txXfrm rot="-10800000">
        <a:off x="0" y="3966994"/>
        <a:ext cx="10764982" cy="468361"/>
      </dsp:txXfrm>
    </dsp:sp>
    <dsp:sp modelId="{4BC048F0-BABE-4808-82AF-A3C165978565}">
      <dsp:nvSpPr>
        <dsp:cNvPr id="0" name=""/>
        <dsp:cNvSpPr/>
      </dsp:nvSpPr>
      <dsp:spPr>
        <a:xfrm>
          <a:off x="0" y="4435356"/>
          <a:ext cx="5382491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Due to heart rate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RATE CONTROL</a:t>
          </a:r>
        </a:p>
      </dsp:txBody>
      <dsp:txXfrm>
        <a:off x="0" y="4435356"/>
        <a:ext cx="5382491" cy="398974"/>
      </dsp:txXfrm>
    </dsp:sp>
    <dsp:sp modelId="{C3F67270-62CF-4EE3-B439-4A123A86F955}">
      <dsp:nvSpPr>
        <dsp:cNvPr id="0" name=""/>
        <dsp:cNvSpPr/>
      </dsp:nvSpPr>
      <dsp:spPr>
        <a:xfrm>
          <a:off x="5382491" y="4435356"/>
          <a:ext cx="5382491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Due to loss of atrial kick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RHYTHM CONTROL</a:t>
          </a:r>
        </a:p>
      </dsp:txBody>
      <dsp:txXfrm>
        <a:off x="5382491" y="4435356"/>
        <a:ext cx="5382491" cy="398974"/>
      </dsp:txXfrm>
    </dsp:sp>
    <dsp:sp modelId="{71F8E45E-388C-4862-B536-403EED59792B}">
      <dsp:nvSpPr>
        <dsp:cNvPr id="0" name=""/>
        <dsp:cNvSpPr/>
      </dsp:nvSpPr>
      <dsp:spPr>
        <a:xfrm rot="10800000">
          <a:off x="0" y="2645644"/>
          <a:ext cx="10764982" cy="1334364"/>
        </a:xfrm>
        <a:prstGeom prst="upArrowCallout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Reversible inciting factors</a:t>
          </a:r>
        </a:p>
      </dsp:txBody>
      <dsp:txXfrm rot="-10800000">
        <a:off x="0" y="2645644"/>
        <a:ext cx="10764982" cy="468361"/>
      </dsp:txXfrm>
    </dsp:sp>
    <dsp:sp modelId="{400E220A-DB46-47F9-B07E-876DCEFA85BF}">
      <dsp:nvSpPr>
        <dsp:cNvPr id="0" name=""/>
        <dsp:cNvSpPr/>
      </dsp:nvSpPr>
      <dsp:spPr>
        <a:xfrm>
          <a:off x="1314" y="3114006"/>
          <a:ext cx="2152470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Correct electrolytes</a:t>
          </a:r>
        </a:p>
      </dsp:txBody>
      <dsp:txXfrm>
        <a:off x="1314" y="3114006"/>
        <a:ext cx="2152470" cy="398974"/>
      </dsp:txXfrm>
    </dsp:sp>
    <dsp:sp modelId="{23C3F789-735E-4C6A-B2FD-5EC0B060068B}">
      <dsp:nvSpPr>
        <dsp:cNvPr id="0" name=""/>
        <dsp:cNvSpPr/>
      </dsp:nvSpPr>
      <dsp:spPr>
        <a:xfrm>
          <a:off x="2153784" y="3114006"/>
          <a:ext cx="2152470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Optimize volume status</a:t>
          </a:r>
        </a:p>
      </dsp:txBody>
      <dsp:txXfrm>
        <a:off x="2153784" y="3114006"/>
        <a:ext cx="2152470" cy="398974"/>
      </dsp:txXfrm>
    </dsp:sp>
    <dsp:sp modelId="{24BA7354-C612-4808-A28A-A18097D3CF48}">
      <dsp:nvSpPr>
        <dsp:cNvPr id="0" name=""/>
        <dsp:cNvSpPr/>
      </dsp:nvSpPr>
      <dsp:spPr>
        <a:xfrm>
          <a:off x="4306255" y="3114006"/>
          <a:ext cx="2152470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Treat myocardial ischemia</a:t>
          </a:r>
        </a:p>
      </dsp:txBody>
      <dsp:txXfrm>
        <a:off x="4306255" y="3114006"/>
        <a:ext cx="2152470" cy="398974"/>
      </dsp:txXfrm>
    </dsp:sp>
    <dsp:sp modelId="{45CA7B42-49CC-4D59-A187-22B14B1BF506}">
      <dsp:nvSpPr>
        <dsp:cNvPr id="0" name=""/>
        <dsp:cNvSpPr/>
      </dsp:nvSpPr>
      <dsp:spPr>
        <a:xfrm>
          <a:off x="6458726" y="3114006"/>
          <a:ext cx="2152470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Treat pain/agitation and correct ventilator dis-synchrony</a:t>
          </a:r>
        </a:p>
      </dsp:txBody>
      <dsp:txXfrm>
        <a:off x="6458726" y="3114006"/>
        <a:ext cx="2152470" cy="398974"/>
      </dsp:txXfrm>
    </dsp:sp>
    <dsp:sp modelId="{D225139E-48CC-44FD-9C66-8F4283EFEFFE}">
      <dsp:nvSpPr>
        <dsp:cNvPr id="0" name=""/>
        <dsp:cNvSpPr/>
      </dsp:nvSpPr>
      <dsp:spPr>
        <a:xfrm>
          <a:off x="8611197" y="3114006"/>
          <a:ext cx="2152470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Treat underlying infection/hypoxemia/thyroid storm</a:t>
          </a:r>
        </a:p>
      </dsp:txBody>
      <dsp:txXfrm>
        <a:off x="8611197" y="3114006"/>
        <a:ext cx="2152470" cy="398974"/>
      </dsp:txXfrm>
    </dsp:sp>
    <dsp:sp modelId="{3336AFC6-1E03-4E90-9BF7-2B999BEAEE39}">
      <dsp:nvSpPr>
        <dsp:cNvPr id="0" name=""/>
        <dsp:cNvSpPr/>
      </dsp:nvSpPr>
      <dsp:spPr>
        <a:xfrm rot="10800000">
          <a:off x="0" y="1324294"/>
          <a:ext cx="10764982" cy="1334364"/>
        </a:xfrm>
        <a:prstGeom prst="upArrowCallout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Offending agent present?</a:t>
          </a:r>
        </a:p>
      </dsp:txBody>
      <dsp:txXfrm rot="-10800000">
        <a:off x="0" y="1324294"/>
        <a:ext cx="10764982" cy="468361"/>
      </dsp:txXfrm>
    </dsp:sp>
    <dsp:sp modelId="{2BF8DBB7-73DA-472C-B587-6A8A013D0B28}">
      <dsp:nvSpPr>
        <dsp:cNvPr id="0" name=""/>
        <dsp:cNvSpPr/>
      </dsp:nvSpPr>
      <dsp:spPr>
        <a:xfrm>
          <a:off x="0" y="1792656"/>
          <a:ext cx="5382491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Discontinue beta agonists and antiarrhythmics if possible</a:t>
          </a:r>
        </a:p>
      </dsp:txBody>
      <dsp:txXfrm>
        <a:off x="0" y="1792656"/>
        <a:ext cx="5382491" cy="398974"/>
      </dsp:txXfrm>
    </dsp:sp>
    <dsp:sp modelId="{94DAB306-05C1-4C27-AB57-F34C6028BB5E}">
      <dsp:nvSpPr>
        <dsp:cNvPr id="0" name=""/>
        <dsp:cNvSpPr/>
      </dsp:nvSpPr>
      <dsp:spPr>
        <a:xfrm>
          <a:off x="5382491" y="1792656"/>
          <a:ext cx="5382491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Change dopamine or epinephrine</a:t>
          </a:r>
        </a:p>
      </dsp:txBody>
      <dsp:txXfrm>
        <a:off x="5382491" y="1792656"/>
        <a:ext cx="5382491" cy="398974"/>
      </dsp:txXfrm>
    </dsp:sp>
    <dsp:sp modelId="{92CC280D-7190-48A6-B574-B141AB752A90}">
      <dsp:nvSpPr>
        <dsp:cNvPr id="0" name=""/>
        <dsp:cNvSpPr/>
      </dsp:nvSpPr>
      <dsp:spPr>
        <a:xfrm rot="10800000">
          <a:off x="0" y="2944"/>
          <a:ext cx="10764982" cy="1334364"/>
        </a:xfrm>
        <a:prstGeom prst="upArrowCallout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Hemodynamic Compromise</a:t>
          </a:r>
        </a:p>
      </dsp:txBody>
      <dsp:txXfrm rot="-10800000">
        <a:off x="0" y="2944"/>
        <a:ext cx="10764982" cy="468361"/>
      </dsp:txXfrm>
    </dsp:sp>
    <dsp:sp modelId="{7E9D6C69-0D5C-4418-9AD0-E943910F2DC4}">
      <dsp:nvSpPr>
        <dsp:cNvPr id="0" name=""/>
        <dsp:cNvSpPr/>
      </dsp:nvSpPr>
      <dsp:spPr>
        <a:xfrm>
          <a:off x="0" y="471305"/>
          <a:ext cx="10764982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Direct current cardioversion</a:t>
          </a:r>
        </a:p>
      </dsp:txBody>
      <dsp:txXfrm>
        <a:off x="0" y="471305"/>
        <a:ext cx="10764982" cy="39897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AA18D-BFD8-45B6-9DAE-7E1FFA313E94}">
      <dsp:nvSpPr>
        <dsp:cNvPr id="0" name=""/>
        <dsp:cNvSpPr/>
      </dsp:nvSpPr>
      <dsp:spPr>
        <a:xfrm>
          <a:off x="0" y="979"/>
          <a:ext cx="8719736" cy="2106548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For most patients with new-onset AF due to critical illness, the risks of anticoagulation seem to generally outweigh potential benefits.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FFFF00"/>
              </a:solidFill>
            </a:rPr>
            <a:t>However, this remains largely unknown. </a:t>
          </a:r>
        </a:p>
      </dsp:txBody>
      <dsp:txXfrm>
        <a:off x="102833" y="103812"/>
        <a:ext cx="8514070" cy="1900882"/>
      </dsp:txXfrm>
    </dsp:sp>
    <dsp:sp modelId="{38DE99E9-A7F0-4AE2-A2F8-67F490541885}">
      <dsp:nvSpPr>
        <dsp:cNvPr id="0" name=""/>
        <dsp:cNvSpPr/>
      </dsp:nvSpPr>
      <dsp:spPr>
        <a:xfrm>
          <a:off x="0" y="2121618"/>
          <a:ext cx="8719736" cy="2106548"/>
        </a:xfrm>
        <a:prstGeom prst="round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>
                  <a:lumMod val="85000"/>
                  <a:lumOff val="15000"/>
                </a:schemeClr>
              </a:solidFill>
            </a:rPr>
            <a:t>For some patients at high stroke risk and low bleeding risk, anticoagulation might be beneficial.</a:t>
          </a:r>
        </a:p>
      </dsp:txBody>
      <dsp:txXfrm>
        <a:off x="102833" y="2224451"/>
        <a:ext cx="8514070" cy="190088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E6292-8437-48AB-89D2-FB2EA542D1EB}">
      <dsp:nvSpPr>
        <dsp:cNvPr id="0" name=""/>
        <dsp:cNvSpPr/>
      </dsp:nvSpPr>
      <dsp:spPr>
        <a:xfrm>
          <a:off x="0" y="5288344"/>
          <a:ext cx="10764982" cy="867596"/>
        </a:xfrm>
        <a:prstGeom prst="rect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Anticoagulation?</a:t>
          </a:r>
        </a:p>
      </dsp:txBody>
      <dsp:txXfrm>
        <a:off x="0" y="5288344"/>
        <a:ext cx="10764982" cy="867596"/>
      </dsp:txXfrm>
    </dsp:sp>
    <dsp:sp modelId="{2DC0686B-F632-4495-839A-CC5191DBD43A}">
      <dsp:nvSpPr>
        <dsp:cNvPr id="0" name=""/>
        <dsp:cNvSpPr/>
      </dsp:nvSpPr>
      <dsp:spPr>
        <a:xfrm rot="10800000">
          <a:off x="0" y="3966994"/>
          <a:ext cx="10764982" cy="1334364"/>
        </a:xfrm>
        <a:prstGeom prst="upArrowCallout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Persistent AF with adverse effects</a:t>
          </a:r>
        </a:p>
      </dsp:txBody>
      <dsp:txXfrm rot="-10800000">
        <a:off x="0" y="3966994"/>
        <a:ext cx="10764982" cy="468361"/>
      </dsp:txXfrm>
    </dsp:sp>
    <dsp:sp modelId="{4BC048F0-BABE-4808-82AF-A3C165978565}">
      <dsp:nvSpPr>
        <dsp:cNvPr id="0" name=""/>
        <dsp:cNvSpPr/>
      </dsp:nvSpPr>
      <dsp:spPr>
        <a:xfrm>
          <a:off x="0" y="4435356"/>
          <a:ext cx="5382491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Due to heart rate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RATE CONTROL</a:t>
          </a:r>
        </a:p>
      </dsp:txBody>
      <dsp:txXfrm>
        <a:off x="0" y="4435356"/>
        <a:ext cx="5382491" cy="398974"/>
      </dsp:txXfrm>
    </dsp:sp>
    <dsp:sp modelId="{C3F67270-62CF-4EE3-B439-4A123A86F955}">
      <dsp:nvSpPr>
        <dsp:cNvPr id="0" name=""/>
        <dsp:cNvSpPr/>
      </dsp:nvSpPr>
      <dsp:spPr>
        <a:xfrm>
          <a:off x="5382491" y="4435356"/>
          <a:ext cx="5382491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Due to loss of atrial kick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RHYTHM CONTROL</a:t>
          </a:r>
        </a:p>
      </dsp:txBody>
      <dsp:txXfrm>
        <a:off x="5382491" y="4435356"/>
        <a:ext cx="5382491" cy="398974"/>
      </dsp:txXfrm>
    </dsp:sp>
    <dsp:sp modelId="{71F8E45E-388C-4862-B536-403EED59792B}">
      <dsp:nvSpPr>
        <dsp:cNvPr id="0" name=""/>
        <dsp:cNvSpPr/>
      </dsp:nvSpPr>
      <dsp:spPr>
        <a:xfrm rot="10800000">
          <a:off x="0" y="2645644"/>
          <a:ext cx="10764982" cy="1334364"/>
        </a:xfrm>
        <a:prstGeom prst="upArrowCallout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Reversible inciting factors</a:t>
          </a:r>
        </a:p>
      </dsp:txBody>
      <dsp:txXfrm rot="-10800000">
        <a:off x="0" y="2645644"/>
        <a:ext cx="10764982" cy="468361"/>
      </dsp:txXfrm>
    </dsp:sp>
    <dsp:sp modelId="{400E220A-DB46-47F9-B07E-876DCEFA85BF}">
      <dsp:nvSpPr>
        <dsp:cNvPr id="0" name=""/>
        <dsp:cNvSpPr/>
      </dsp:nvSpPr>
      <dsp:spPr>
        <a:xfrm>
          <a:off x="1314" y="3114006"/>
          <a:ext cx="2152470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Correct electrolytes</a:t>
          </a:r>
        </a:p>
      </dsp:txBody>
      <dsp:txXfrm>
        <a:off x="1314" y="3114006"/>
        <a:ext cx="2152470" cy="398974"/>
      </dsp:txXfrm>
    </dsp:sp>
    <dsp:sp modelId="{23C3F789-735E-4C6A-B2FD-5EC0B060068B}">
      <dsp:nvSpPr>
        <dsp:cNvPr id="0" name=""/>
        <dsp:cNvSpPr/>
      </dsp:nvSpPr>
      <dsp:spPr>
        <a:xfrm>
          <a:off x="2153784" y="3114006"/>
          <a:ext cx="2152470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Optimize volume status</a:t>
          </a:r>
        </a:p>
      </dsp:txBody>
      <dsp:txXfrm>
        <a:off x="2153784" y="3114006"/>
        <a:ext cx="2152470" cy="398974"/>
      </dsp:txXfrm>
    </dsp:sp>
    <dsp:sp modelId="{24BA7354-C612-4808-A28A-A18097D3CF48}">
      <dsp:nvSpPr>
        <dsp:cNvPr id="0" name=""/>
        <dsp:cNvSpPr/>
      </dsp:nvSpPr>
      <dsp:spPr>
        <a:xfrm>
          <a:off x="4306255" y="3114006"/>
          <a:ext cx="2152470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Treat myocardial ischemia</a:t>
          </a:r>
        </a:p>
      </dsp:txBody>
      <dsp:txXfrm>
        <a:off x="4306255" y="3114006"/>
        <a:ext cx="2152470" cy="398974"/>
      </dsp:txXfrm>
    </dsp:sp>
    <dsp:sp modelId="{45CA7B42-49CC-4D59-A187-22B14B1BF506}">
      <dsp:nvSpPr>
        <dsp:cNvPr id="0" name=""/>
        <dsp:cNvSpPr/>
      </dsp:nvSpPr>
      <dsp:spPr>
        <a:xfrm>
          <a:off x="6458726" y="3114006"/>
          <a:ext cx="2152470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Treat pain/agitation and correct ventilator dis-synchrony</a:t>
          </a:r>
        </a:p>
      </dsp:txBody>
      <dsp:txXfrm>
        <a:off x="6458726" y="3114006"/>
        <a:ext cx="2152470" cy="398974"/>
      </dsp:txXfrm>
    </dsp:sp>
    <dsp:sp modelId="{D225139E-48CC-44FD-9C66-8F4283EFEFFE}">
      <dsp:nvSpPr>
        <dsp:cNvPr id="0" name=""/>
        <dsp:cNvSpPr/>
      </dsp:nvSpPr>
      <dsp:spPr>
        <a:xfrm>
          <a:off x="8611197" y="3114006"/>
          <a:ext cx="2152470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Treat underlying infection/hypoxemia/thyroid storm</a:t>
          </a:r>
        </a:p>
      </dsp:txBody>
      <dsp:txXfrm>
        <a:off x="8611197" y="3114006"/>
        <a:ext cx="2152470" cy="398974"/>
      </dsp:txXfrm>
    </dsp:sp>
    <dsp:sp modelId="{3336AFC6-1E03-4E90-9BF7-2B999BEAEE39}">
      <dsp:nvSpPr>
        <dsp:cNvPr id="0" name=""/>
        <dsp:cNvSpPr/>
      </dsp:nvSpPr>
      <dsp:spPr>
        <a:xfrm rot="10800000">
          <a:off x="0" y="1324294"/>
          <a:ext cx="10764982" cy="1334364"/>
        </a:xfrm>
        <a:prstGeom prst="upArrowCallout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Offending agent present?</a:t>
          </a:r>
        </a:p>
      </dsp:txBody>
      <dsp:txXfrm rot="-10800000">
        <a:off x="0" y="1324294"/>
        <a:ext cx="10764982" cy="468361"/>
      </dsp:txXfrm>
    </dsp:sp>
    <dsp:sp modelId="{2BF8DBB7-73DA-472C-B587-6A8A013D0B28}">
      <dsp:nvSpPr>
        <dsp:cNvPr id="0" name=""/>
        <dsp:cNvSpPr/>
      </dsp:nvSpPr>
      <dsp:spPr>
        <a:xfrm>
          <a:off x="0" y="1792656"/>
          <a:ext cx="5382491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Discontinue beta agonists and antiarrhythmics if possible</a:t>
          </a:r>
        </a:p>
      </dsp:txBody>
      <dsp:txXfrm>
        <a:off x="0" y="1792656"/>
        <a:ext cx="5382491" cy="398974"/>
      </dsp:txXfrm>
    </dsp:sp>
    <dsp:sp modelId="{94DAB306-05C1-4C27-AB57-F34C6028BB5E}">
      <dsp:nvSpPr>
        <dsp:cNvPr id="0" name=""/>
        <dsp:cNvSpPr/>
      </dsp:nvSpPr>
      <dsp:spPr>
        <a:xfrm>
          <a:off x="5382491" y="1792656"/>
          <a:ext cx="5382491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Change dopamine or epinephrine</a:t>
          </a:r>
        </a:p>
      </dsp:txBody>
      <dsp:txXfrm>
        <a:off x="5382491" y="1792656"/>
        <a:ext cx="5382491" cy="398974"/>
      </dsp:txXfrm>
    </dsp:sp>
    <dsp:sp modelId="{92CC280D-7190-48A6-B574-B141AB752A90}">
      <dsp:nvSpPr>
        <dsp:cNvPr id="0" name=""/>
        <dsp:cNvSpPr/>
      </dsp:nvSpPr>
      <dsp:spPr>
        <a:xfrm rot="10800000">
          <a:off x="0" y="2944"/>
          <a:ext cx="10764982" cy="1334364"/>
        </a:xfrm>
        <a:prstGeom prst="upArrowCallout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Hemodynamic Compromise</a:t>
          </a:r>
        </a:p>
      </dsp:txBody>
      <dsp:txXfrm rot="-10800000">
        <a:off x="0" y="2944"/>
        <a:ext cx="10764982" cy="468361"/>
      </dsp:txXfrm>
    </dsp:sp>
    <dsp:sp modelId="{7E9D6C69-0D5C-4418-9AD0-E943910F2DC4}">
      <dsp:nvSpPr>
        <dsp:cNvPr id="0" name=""/>
        <dsp:cNvSpPr/>
      </dsp:nvSpPr>
      <dsp:spPr>
        <a:xfrm>
          <a:off x="0" y="471305"/>
          <a:ext cx="10764982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Direct current cardioversion</a:t>
          </a:r>
        </a:p>
      </dsp:txBody>
      <dsp:txXfrm>
        <a:off x="0" y="471305"/>
        <a:ext cx="10764982" cy="398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72158-F996-47B8-BD1C-F88A8EF53F7F}">
      <dsp:nvSpPr>
        <dsp:cNvPr id="0" name=""/>
        <dsp:cNvSpPr/>
      </dsp:nvSpPr>
      <dsp:spPr>
        <a:xfrm>
          <a:off x="0" y="70981"/>
          <a:ext cx="10058399" cy="12866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ICU patients are often hemodynamically tenuous, so they may respond poorly to the usual AF therapies (e.g., diltiazem).</a:t>
          </a:r>
          <a:endParaRPr lang="en-US" sz="2300" kern="1200"/>
        </a:p>
      </dsp:txBody>
      <dsp:txXfrm>
        <a:off x="62808" y="133789"/>
        <a:ext cx="9932783" cy="1161018"/>
      </dsp:txXfrm>
    </dsp:sp>
    <dsp:sp modelId="{657D65D7-8BF2-4D14-93A5-641C10FA367F}">
      <dsp:nvSpPr>
        <dsp:cNvPr id="0" name=""/>
        <dsp:cNvSpPr/>
      </dsp:nvSpPr>
      <dsp:spPr>
        <a:xfrm>
          <a:off x="0" y="1423856"/>
          <a:ext cx="10058399" cy="12866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DC cardioversion alone has a </a:t>
          </a:r>
          <a:r>
            <a:rPr lang="en-US" sz="2300" b="0" i="1" kern="1200" dirty="0"/>
            <a:t>low</a:t>
          </a:r>
          <a:r>
            <a:rPr lang="en-US" sz="2300" b="0" i="0" kern="1200" dirty="0"/>
            <a:t> success rate among critically ill patients (70-80% of patients will usually revert back into AF).</a:t>
          </a:r>
          <a:endParaRPr lang="en-US" sz="2300" kern="1200" dirty="0"/>
        </a:p>
      </dsp:txBody>
      <dsp:txXfrm>
        <a:off x="62808" y="1486664"/>
        <a:ext cx="9932783" cy="1161018"/>
      </dsp:txXfrm>
    </dsp:sp>
    <dsp:sp modelId="{8F9F3B16-A3C2-43C8-93D2-ED90D69425A2}">
      <dsp:nvSpPr>
        <dsp:cNvPr id="0" name=""/>
        <dsp:cNvSpPr/>
      </dsp:nvSpPr>
      <dsp:spPr>
        <a:xfrm>
          <a:off x="0" y="2776730"/>
          <a:ext cx="10058399" cy="12866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The optimal heart rate for critically ill patients is unknown, but some patients may benefit from a mild compensatory tachycardia. Immediately pushing the heart rate down to a “normal” range (e.g., &lt;100) can be dangerous</a:t>
          </a:r>
          <a:endParaRPr lang="en-US" sz="2300" kern="1200"/>
        </a:p>
      </dsp:txBody>
      <dsp:txXfrm>
        <a:off x="62808" y="2839538"/>
        <a:ext cx="9932783" cy="11610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9681F-1C54-470F-85B3-6377F1B54733}">
      <dsp:nvSpPr>
        <dsp:cNvPr id="0" name=""/>
        <dsp:cNvSpPr/>
      </dsp:nvSpPr>
      <dsp:spPr>
        <a:xfrm>
          <a:off x="6255" y="1362"/>
          <a:ext cx="1601139" cy="2027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No regularity.</a:t>
          </a:r>
        </a:p>
      </dsp:txBody>
      <dsp:txXfrm>
        <a:off x="53151" y="48258"/>
        <a:ext cx="1507347" cy="1933751"/>
      </dsp:txXfrm>
    </dsp:sp>
    <dsp:sp modelId="{7A137857-872E-4E1E-AF80-6AC62B5DC4FF}">
      <dsp:nvSpPr>
        <dsp:cNvPr id="0" name=""/>
        <dsp:cNvSpPr/>
      </dsp:nvSpPr>
      <dsp:spPr>
        <a:xfrm>
          <a:off x="6255" y="2305550"/>
          <a:ext cx="1601139" cy="2027543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At very high rates, the heart rate may appear to be regular “pseudo-regularization”</a:t>
          </a:r>
        </a:p>
      </dsp:txBody>
      <dsp:txXfrm>
        <a:off x="53151" y="2352446"/>
        <a:ext cx="1507347" cy="1933751"/>
      </dsp:txXfrm>
    </dsp:sp>
    <dsp:sp modelId="{80633D54-B659-4845-BF76-BC0AE622D448}">
      <dsp:nvSpPr>
        <dsp:cNvPr id="0" name=""/>
        <dsp:cNvSpPr/>
      </dsp:nvSpPr>
      <dsp:spPr>
        <a:xfrm>
          <a:off x="1876385" y="1362"/>
          <a:ext cx="6808045" cy="2027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Fibrillation waves and no P waves.</a:t>
          </a:r>
        </a:p>
      </dsp:txBody>
      <dsp:txXfrm>
        <a:off x="1935770" y="60747"/>
        <a:ext cx="6689275" cy="1908773"/>
      </dsp:txXfrm>
    </dsp:sp>
    <dsp:sp modelId="{0DF2240C-C0B3-48A3-8973-C7D4482D24A7}">
      <dsp:nvSpPr>
        <dsp:cNvPr id="0" name=""/>
        <dsp:cNvSpPr/>
      </dsp:nvSpPr>
      <dsp:spPr>
        <a:xfrm>
          <a:off x="1876385" y="2305550"/>
          <a:ext cx="1601139" cy="20275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Best seen in the inferior and right-sided precordial leads.</a:t>
          </a:r>
        </a:p>
      </dsp:txBody>
      <dsp:txXfrm>
        <a:off x="1923281" y="2352446"/>
        <a:ext cx="1507347" cy="1933751"/>
      </dsp:txXfrm>
    </dsp:sp>
    <dsp:sp modelId="{0C91A4C4-5496-4FBE-A58D-AD078FDA8101}">
      <dsp:nvSpPr>
        <dsp:cNvPr id="0" name=""/>
        <dsp:cNvSpPr/>
      </dsp:nvSpPr>
      <dsp:spPr>
        <a:xfrm>
          <a:off x="3612021" y="2305550"/>
          <a:ext cx="1601139" cy="20275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May be small and difficult to distinguish from artifact.</a:t>
          </a:r>
        </a:p>
      </dsp:txBody>
      <dsp:txXfrm>
        <a:off x="3658917" y="2352446"/>
        <a:ext cx="1507347" cy="1933751"/>
      </dsp:txXfrm>
    </dsp:sp>
    <dsp:sp modelId="{24008B3B-3BD0-4A97-9905-02DE2BC0BBBF}">
      <dsp:nvSpPr>
        <dsp:cNvPr id="0" name=""/>
        <dsp:cNvSpPr/>
      </dsp:nvSpPr>
      <dsp:spPr>
        <a:xfrm>
          <a:off x="5347656" y="2305550"/>
          <a:ext cx="1601139" cy="20275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Consider obtaining a Lewis Lead EKG. </a:t>
          </a:r>
        </a:p>
      </dsp:txBody>
      <dsp:txXfrm>
        <a:off x="5394552" y="2352446"/>
        <a:ext cx="1507347" cy="1933751"/>
      </dsp:txXfrm>
    </dsp:sp>
    <dsp:sp modelId="{3BD25D26-60EF-44DA-A34B-ED30D87C0444}">
      <dsp:nvSpPr>
        <dsp:cNvPr id="0" name=""/>
        <dsp:cNvSpPr/>
      </dsp:nvSpPr>
      <dsp:spPr>
        <a:xfrm>
          <a:off x="7083291" y="2305550"/>
          <a:ext cx="1601139" cy="20275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Compare to P wave morphology in prior EKGs </a:t>
          </a:r>
        </a:p>
      </dsp:txBody>
      <dsp:txXfrm>
        <a:off x="7130187" y="2352446"/>
        <a:ext cx="1507347" cy="1933751"/>
      </dsp:txXfrm>
    </dsp:sp>
    <dsp:sp modelId="{C7D37654-086E-4D39-B980-8C1B9435C270}">
      <dsp:nvSpPr>
        <dsp:cNvPr id="0" name=""/>
        <dsp:cNvSpPr/>
      </dsp:nvSpPr>
      <dsp:spPr>
        <a:xfrm>
          <a:off x="8953422" y="1362"/>
          <a:ext cx="1601139" cy="2027543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Exception: if AF is combined with heart block, then the ventricular response may be regular.</a:t>
          </a:r>
        </a:p>
      </dsp:txBody>
      <dsp:txXfrm>
        <a:off x="9000318" y="48258"/>
        <a:ext cx="1507347" cy="19337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11F97-CA78-4AFE-936F-F06FF79FD680}">
      <dsp:nvSpPr>
        <dsp:cNvPr id="0" name=""/>
        <dsp:cNvSpPr/>
      </dsp:nvSpPr>
      <dsp:spPr>
        <a:xfrm>
          <a:off x="0" y="2018"/>
          <a:ext cx="1005839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08D92-42DA-4DF5-AB69-B3C97D32DE49}">
      <dsp:nvSpPr>
        <dsp:cNvPr id="0" name=""/>
        <dsp:cNvSpPr/>
      </dsp:nvSpPr>
      <dsp:spPr>
        <a:xfrm>
          <a:off x="0" y="2018"/>
          <a:ext cx="10058399" cy="1376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For most patients who aren't on medications that suppress the AV node, AF will have a heart rate of ~120-180.</a:t>
          </a:r>
          <a:endParaRPr lang="en-US" sz="2100" kern="1200"/>
        </a:p>
      </dsp:txBody>
      <dsp:txXfrm>
        <a:off x="0" y="2018"/>
        <a:ext cx="10058399" cy="1376769"/>
      </dsp:txXfrm>
    </dsp:sp>
    <dsp:sp modelId="{B6680FFA-46A5-492D-9491-BD20A4A39449}">
      <dsp:nvSpPr>
        <dsp:cNvPr id="0" name=""/>
        <dsp:cNvSpPr/>
      </dsp:nvSpPr>
      <dsp:spPr>
        <a:xfrm>
          <a:off x="0" y="1378788"/>
          <a:ext cx="10058399" cy="0"/>
        </a:xfrm>
        <a:prstGeom prst="line">
          <a:avLst/>
        </a:prstGeom>
        <a:solidFill>
          <a:schemeClr val="accent3">
            <a:hueOff val="-3341755"/>
            <a:satOff val="3523"/>
            <a:lumOff val="-1961"/>
            <a:alphaOff val="0"/>
          </a:schemeClr>
        </a:solidFill>
        <a:ln w="15875" cap="flat" cmpd="sng" algn="ctr">
          <a:solidFill>
            <a:schemeClr val="accent3">
              <a:hueOff val="-3341755"/>
              <a:satOff val="3523"/>
              <a:lumOff val="-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833D1-B0E0-4D36-9BC0-0A265F03B421}">
      <dsp:nvSpPr>
        <dsp:cNvPr id="0" name=""/>
        <dsp:cNvSpPr/>
      </dsp:nvSpPr>
      <dsp:spPr>
        <a:xfrm>
          <a:off x="0" y="1378788"/>
          <a:ext cx="10058399" cy="137676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If the heart rate is &gt;&gt;200, consider the possibility of an accessory tract (AF plus Wolff Parkinson White): s</a:t>
          </a:r>
          <a:r>
            <a:rPr lang="en-US" sz="2100" b="0" i="1" kern="1200" dirty="0"/>
            <a:t>houldn't</a:t>
          </a:r>
          <a:r>
            <a:rPr lang="en-US" sz="2100" b="0" i="0" kern="1200" dirty="0"/>
            <a:t> be treated with medications that impair the AV node (</a:t>
          </a:r>
          <a:r>
            <a:rPr lang="en-US" sz="2100" b="0" i="0" kern="1200" dirty="0" err="1"/>
            <a:t>eg.</a:t>
          </a:r>
          <a:r>
            <a:rPr lang="en-US" sz="2100" b="0" i="0" kern="1200" dirty="0"/>
            <a:t> beta-blockers, calcium channel blockers, or amiodarone) but use procainamide or </a:t>
          </a:r>
          <a:r>
            <a:rPr lang="en-US" sz="2100" b="0" i="0" kern="1200" dirty="0" err="1"/>
            <a:t>ibutilide</a:t>
          </a:r>
          <a:endParaRPr lang="en-US" sz="2100" kern="1200" dirty="0"/>
        </a:p>
      </dsp:txBody>
      <dsp:txXfrm>
        <a:off x="0" y="1378788"/>
        <a:ext cx="10058399" cy="1376769"/>
      </dsp:txXfrm>
    </dsp:sp>
    <dsp:sp modelId="{1C551974-5334-49F0-B331-345EFF87B672}">
      <dsp:nvSpPr>
        <dsp:cNvPr id="0" name=""/>
        <dsp:cNvSpPr/>
      </dsp:nvSpPr>
      <dsp:spPr>
        <a:xfrm>
          <a:off x="0" y="2755558"/>
          <a:ext cx="10058399" cy="0"/>
        </a:xfrm>
        <a:prstGeom prst="line">
          <a:avLst/>
        </a:prstGeom>
        <a:solidFill>
          <a:schemeClr val="accent3">
            <a:hueOff val="-6683509"/>
            <a:satOff val="7046"/>
            <a:lumOff val="-3922"/>
            <a:alphaOff val="0"/>
          </a:schemeClr>
        </a:solidFill>
        <a:ln w="15875" cap="flat" cmpd="sng" algn="ctr">
          <a:solidFill>
            <a:schemeClr val="accent3">
              <a:hueOff val="-6683509"/>
              <a:satOff val="7046"/>
              <a:lumOff val="-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B039A-4A1C-4E20-8940-191171175EB5}">
      <dsp:nvSpPr>
        <dsp:cNvPr id="0" name=""/>
        <dsp:cNvSpPr/>
      </dsp:nvSpPr>
      <dsp:spPr>
        <a:xfrm>
          <a:off x="0" y="2755558"/>
          <a:ext cx="10058399" cy="1376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If the heart rate is &lt;100, conduction disease is likely</a:t>
          </a:r>
          <a:endParaRPr lang="en-US" sz="2100" kern="1200"/>
        </a:p>
      </dsp:txBody>
      <dsp:txXfrm>
        <a:off x="0" y="2755558"/>
        <a:ext cx="10058399" cy="13767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BB923-F462-4377-9C3A-D8D3B649A70F}">
      <dsp:nvSpPr>
        <dsp:cNvPr id="0" name=""/>
        <dsp:cNvSpPr/>
      </dsp:nvSpPr>
      <dsp:spPr>
        <a:xfrm>
          <a:off x="0" y="0"/>
          <a:ext cx="9476444" cy="205225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6A8660-D9B8-4A58-A28A-1019FC7FDF97}">
      <dsp:nvSpPr>
        <dsp:cNvPr id="0" name=""/>
        <dsp:cNvSpPr/>
      </dsp:nvSpPr>
      <dsp:spPr>
        <a:xfrm>
          <a:off x="284293" y="273633"/>
          <a:ext cx="2783705" cy="15049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4BC0F6-6717-4C00-99FB-B748C7B9ECA3}">
      <dsp:nvSpPr>
        <dsp:cNvPr id="0" name=""/>
        <dsp:cNvSpPr/>
      </dsp:nvSpPr>
      <dsp:spPr>
        <a:xfrm rot="10800000">
          <a:off x="284293" y="2052251"/>
          <a:ext cx="2783705" cy="250830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600" kern="1200" dirty="0"/>
            <a:t>Supportive care, stabilization, and treatment of underlying factors</a:t>
          </a:r>
        </a:p>
      </dsp:txBody>
      <dsp:txXfrm rot="10800000">
        <a:off x="361432" y="2052251"/>
        <a:ext cx="2629427" cy="2431168"/>
      </dsp:txXfrm>
    </dsp:sp>
    <dsp:sp modelId="{031D6286-421D-4FCA-BE56-96593C0E0096}">
      <dsp:nvSpPr>
        <dsp:cNvPr id="0" name=""/>
        <dsp:cNvSpPr/>
      </dsp:nvSpPr>
      <dsp:spPr>
        <a:xfrm>
          <a:off x="3346369" y="273633"/>
          <a:ext cx="2783705" cy="15049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7000" r="-9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C0F88-47D0-45A2-A7DE-8ACE12CB0676}">
      <dsp:nvSpPr>
        <dsp:cNvPr id="0" name=""/>
        <dsp:cNvSpPr/>
      </dsp:nvSpPr>
      <dsp:spPr>
        <a:xfrm rot="10800000">
          <a:off x="3346369" y="2052251"/>
          <a:ext cx="2783705" cy="250830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shade val="80000"/>
            <a:hueOff val="124156"/>
            <a:satOff val="-6607"/>
            <a:lumOff val="141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600" b="0" i="0" kern="1200" dirty="0"/>
            <a:t>Rate versus rhythm control.</a:t>
          </a:r>
        </a:p>
      </dsp:txBody>
      <dsp:txXfrm rot="10800000">
        <a:off x="3423508" y="2052251"/>
        <a:ext cx="2629427" cy="2431168"/>
      </dsp:txXfrm>
    </dsp:sp>
    <dsp:sp modelId="{7F53BF47-0853-4E2C-B7D0-80F7A518B0DB}">
      <dsp:nvSpPr>
        <dsp:cNvPr id="0" name=""/>
        <dsp:cNvSpPr/>
      </dsp:nvSpPr>
      <dsp:spPr>
        <a:xfrm>
          <a:off x="6408445" y="273633"/>
          <a:ext cx="2783705" cy="15049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58D5D9-6128-43F7-BD3D-963ECD2EE4FE}">
      <dsp:nvSpPr>
        <dsp:cNvPr id="0" name=""/>
        <dsp:cNvSpPr/>
      </dsp:nvSpPr>
      <dsp:spPr>
        <a:xfrm rot="10800000">
          <a:off x="6408445" y="2052251"/>
          <a:ext cx="2783705" cy="250830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shade val="80000"/>
            <a:hueOff val="248313"/>
            <a:satOff val="-13215"/>
            <a:lumOff val="283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600" b="0" i="0" kern="1200" dirty="0"/>
            <a:t>Anticoagulation management</a:t>
          </a:r>
        </a:p>
      </dsp:txBody>
      <dsp:txXfrm rot="10800000">
        <a:off x="6485584" y="2052251"/>
        <a:ext cx="2629427" cy="24311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E6292-8437-48AB-89D2-FB2EA542D1EB}">
      <dsp:nvSpPr>
        <dsp:cNvPr id="0" name=""/>
        <dsp:cNvSpPr/>
      </dsp:nvSpPr>
      <dsp:spPr>
        <a:xfrm>
          <a:off x="0" y="5288344"/>
          <a:ext cx="10764982" cy="867596"/>
        </a:xfrm>
        <a:prstGeom prst="rect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Anticoagulation?</a:t>
          </a:r>
        </a:p>
      </dsp:txBody>
      <dsp:txXfrm>
        <a:off x="0" y="5288344"/>
        <a:ext cx="10764982" cy="867596"/>
      </dsp:txXfrm>
    </dsp:sp>
    <dsp:sp modelId="{2DC0686B-F632-4495-839A-CC5191DBD43A}">
      <dsp:nvSpPr>
        <dsp:cNvPr id="0" name=""/>
        <dsp:cNvSpPr/>
      </dsp:nvSpPr>
      <dsp:spPr>
        <a:xfrm rot="10800000">
          <a:off x="0" y="3966994"/>
          <a:ext cx="10764982" cy="1334364"/>
        </a:xfrm>
        <a:prstGeom prst="upArrowCallout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Persistent AF with adverse effects</a:t>
          </a:r>
        </a:p>
      </dsp:txBody>
      <dsp:txXfrm rot="-10800000">
        <a:off x="0" y="3966994"/>
        <a:ext cx="10764982" cy="468361"/>
      </dsp:txXfrm>
    </dsp:sp>
    <dsp:sp modelId="{4BC048F0-BABE-4808-82AF-A3C165978565}">
      <dsp:nvSpPr>
        <dsp:cNvPr id="0" name=""/>
        <dsp:cNvSpPr/>
      </dsp:nvSpPr>
      <dsp:spPr>
        <a:xfrm>
          <a:off x="0" y="4435356"/>
          <a:ext cx="5382491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Due to heart rate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RATE CONTROL</a:t>
          </a:r>
        </a:p>
      </dsp:txBody>
      <dsp:txXfrm>
        <a:off x="0" y="4435356"/>
        <a:ext cx="5382491" cy="398974"/>
      </dsp:txXfrm>
    </dsp:sp>
    <dsp:sp modelId="{C3F67270-62CF-4EE3-B439-4A123A86F955}">
      <dsp:nvSpPr>
        <dsp:cNvPr id="0" name=""/>
        <dsp:cNvSpPr/>
      </dsp:nvSpPr>
      <dsp:spPr>
        <a:xfrm>
          <a:off x="5382491" y="4435356"/>
          <a:ext cx="5382491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Due to loss of atrial kick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RHYTHM CONTROL</a:t>
          </a:r>
        </a:p>
      </dsp:txBody>
      <dsp:txXfrm>
        <a:off x="5382491" y="4435356"/>
        <a:ext cx="5382491" cy="398974"/>
      </dsp:txXfrm>
    </dsp:sp>
    <dsp:sp modelId="{71F8E45E-388C-4862-B536-403EED59792B}">
      <dsp:nvSpPr>
        <dsp:cNvPr id="0" name=""/>
        <dsp:cNvSpPr/>
      </dsp:nvSpPr>
      <dsp:spPr>
        <a:xfrm rot="10800000">
          <a:off x="0" y="2645644"/>
          <a:ext cx="10764982" cy="1334364"/>
        </a:xfrm>
        <a:prstGeom prst="upArrowCallout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Reversible inciting factors</a:t>
          </a:r>
        </a:p>
      </dsp:txBody>
      <dsp:txXfrm rot="-10800000">
        <a:off x="0" y="2645644"/>
        <a:ext cx="10764982" cy="468361"/>
      </dsp:txXfrm>
    </dsp:sp>
    <dsp:sp modelId="{400E220A-DB46-47F9-B07E-876DCEFA85BF}">
      <dsp:nvSpPr>
        <dsp:cNvPr id="0" name=""/>
        <dsp:cNvSpPr/>
      </dsp:nvSpPr>
      <dsp:spPr>
        <a:xfrm>
          <a:off x="1314" y="3114006"/>
          <a:ext cx="2152470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Correct electrolytes</a:t>
          </a:r>
        </a:p>
      </dsp:txBody>
      <dsp:txXfrm>
        <a:off x="1314" y="3114006"/>
        <a:ext cx="2152470" cy="398974"/>
      </dsp:txXfrm>
    </dsp:sp>
    <dsp:sp modelId="{23C3F789-735E-4C6A-B2FD-5EC0B060068B}">
      <dsp:nvSpPr>
        <dsp:cNvPr id="0" name=""/>
        <dsp:cNvSpPr/>
      </dsp:nvSpPr>
      <dsp:spPr>
        <a:xfrm>
          <a:off x="2153784" y="3114006"/>
          <a:ext cx="2152470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Optimize volume status</a:t>
          </a:r>
        </a:p>
      </dsp:txBody>
      <dsp:txXfrm>
        <a:off x="2153784" y="3114006"/>
        <a:ext cx="2152470" cy="398974"/>
      </dsp:txXfrm>
    </dsp:sp>
    <dsp:sp modelId="{24BA7354-C612-4808-A28A-A18097D3CF48}">
      <dsp:nvSpPr>
        <dsp:cNvPr id="0" name=""/>
        <dsp:cNvSpPr/>
      </dsp:nvSpPr>
      <dsp:spPr>
        <a:xfrm>
          <a:off x="4306255" y="3114006"/>
          <a:ext cx="2152470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Treat myocardial ischemia</a:t>
          </a:r>
        </a:p>
      </dsp:txBody>
      <dsp:txXfrm>
        <a:off x="4306255" y="3114006"/>
        <a:ext cx="2152470" cy="398974"/>
      </dsp:txXfrm>
    </dsp:sp>
    <dsp:sp modelId="{45CA7B42-49CC-4D59-A187-22B14B1BF506}">
      <dsp:nvSpPr>
        <dsp:cNvPr id="0" name=""/>
        <dsp:cNvSpPr/>
      </dsp:nvSpPr>
      <dsp:spPr>
        <a:xfrm>
          <a:off x="6458726" y="3114006"/>
          <a:ext cx="2152470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Treat pain/agitation and correct ventilator dis-synchrony</a:t>
          </a:r>
        </a:p>
      </dsp:txBody>
      <dsp:txXfrm>
        <a:off x="6458726" y="3114006"/>
        <a:ext cx="2152470" cy="398974"/>
      </dsp:txXfrm>
    </dsp:sp>
    <dsp:sp modelId="{D225139E-48CC-44FD-9C66-8F4283EFEFFE}">
      <dsp:nvSpPr>
        <dsp:cNvPr id="0" name=""/>
        <dsp:cNvSpPr/>
      </dsp:nvSpPr>
      <dsp:spPr>
        <a:xfrm>
          <a:off x="8611197" y="3114006"/>
          <a:ext cx="2152470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Treat underlying infection/hypoxemia/thyroid storm</a:t>
          </a:r>
        </a:p>
      </dsp:txBody>
      <dsp:txXfrm>
        <a:off x="8611197" y="3114006"/>
        <a:ext cx="2152470" cy="398974"/>
      </dsp:txXfrm>
    </dsp:sp>
    <dsp:sp modelId="{3336AFC6-1E03-4E90-9BF7-2B999BEAEE39}">
      <dsp:nvSpPr>
        <dsp:cNvPr id="0" name=""/>
        <dsp:cNvSpPr/>
      </dsp:nvSpPr>
      <dsp:spPr>
        <a:xfrm rot="10800000">
          <a:off x="0" y="1324294"/>
          <a:ext cx="10764982" cy="1334364"/>
        </a:xfrm>
        <a:prstGeom prst="upArrowCallout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Offending agent present?</a:t>
          </a:r>
        </a:p>
      </dsp:txBody>
      <dsp:txXfrm rot="-10800000">
        <a:off x="0" y="1324294"/>
        <a:ext cx="10764982" cy="468361"/>
      </dsp:txXfrm>
    </dsp:sp>
    <dsp:sp modelId="{2BF8DBB7-73DA-472C-B587-6A8A013D0B28}">
      <dsp:nvSpPr>
        <dsp:cNvPr id="0" name=""/>
        <dsp:cNvSpPr/>
      </dsp:nvSpPr>
      <dsp:spPr>
        <a:xfrm>
          <a:off x="0" y="1792656"/>
          <a:ext cx="5382491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Discontinue beta agonists and antiarrhythmics if possible</a:t>
          </a:r>
        </a:p>
      </dsp:txBody>
      <dsp:txXfrm>
        <a:off x="0" y="1792656"/>
        <a:ext cx="5382491" cy="398974"/>
      </dsp:txXfrm>
    </dsp:sp>
    <dsp:sp modelId="{94DAB306-05C1-4C27-AB57-F34C6028BB5E}">
      <dsp:nvSpPr>
        <dsp:cNvPr id="0" name=""/>
        <dsp:cNvSpPr/>
      </dsp:nvSpPr>
      <dsp:spPr>
        <a:xfrm>
          <a:off x="5382491" y="1792656"/>
          <a:ext cx="5382491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Change dopamine or epinephrine</a:t>
          </a:r>
        </a:p>
      </dsp:txBody>
      <dsp:txXfrm>
        <a:off x="5382491" y="1792656"/>
        <a:ext cx="5382491" cy="398974"/>
      </dsp:txXfrm>
    </dsp:sp>
    <dsp:sp modelId="{92CC280D-7190-48A6-B574-B141AB752A90}">
      <dsp:nvSpPr>
        <dsp:cNvPr id="0" name=""/>
        <dsp:cNvSpPr/>
      </dsp:nvSpPr>
      <dsp:spPr>
        <a:xfrm rot="10800000">
          <a:off x="0" y="2944"/>
          <a:ext cx="10764982" cy="1334364"/>
        </a:xfrm>
        <a:prstGeom prst="upArrowCallout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Hemodynamic Compromise</a:t>
          </a:r>
        </a:p>
      </dsp:txBody>
      <dsp:txXfrm rot="-10800000">
        <a:off x="0" y="2944"/>
        <a:ext cx="10764982" cy="468361"/>
      </dsp:txXfrm>
    </dsp:sp>
    <dsp:sp modelId="{7E9D6C69-0D5C-4418-9AD0-E943910F2DC4}">
      <dsp:nvSpPr>
        <dsp:cNvPr id="0" name=""/>
        <dsp:cNvSpPr/>
      </dsp:nvSpPr>
      <dsp:spPr>
        <a:xfrm>
          <a:off x="0" y="471305"/>
          <a:ext cx="10764982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Direct current cardioversion</a:t>
          </a:r>
        </a:p>
      </dsp:txBody>
      <dsp:txXfrm>
        <a:off x="0" y="471305"/>
        <a:ext cx="10764982" cy="3989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3D315-1FF0-4A1A-8586-2D0693FFE0A0}">
      <dsp:nvSpPr>
        <dsp:cNvPr id="0" name=""/>
        <dsp:cNvSpPr/>
      </dsp:nvSpPr>
      <dsp:spPr>
        <a:xfrm rot="10800000">
          <a:off x="1851573" y="947"/>
          <a:ext cx="6688836" cy="66716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202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Amiodarone 150 mg then infusion</a:t>
          </a:r>
        </a:p>
      </dsp:txBody>
      <dsp:txXfrm rot="10800000">
        <a:off x="2018365" y="947"/>
        <a:ext cx="6522044" cy="667167"/>
      </dsp:txXfrm>
    </dsp:sp>
    <dsp:sp modelId="{C6A2A023-7789-4F2C-9CF1-1D6223BBD7FE}">
      <dsp:nvSpPr>
        <dsp:cNvPr id="0" name=""/>
        <dsp:cNvSpPr/>
      </dsp:nvSpPr>
      <dsp:spPr>
        <a:xfrm>
          <a:off x="1517990" y="947"/>
          <a:ext cx="667167" cy="66716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7000" b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2FB14-3DBD-4620-9F61-F46541A9CBB0}">
      <dsp:nvSpPr>
        <dsp:cNvPr id="0" name=""/>
        <dsp:cNvSpPr/>
      </dsp:nvSpPr>
      <dsp:spPr>
        <a:xfrm rot="10800000">
          <a:off x="1851573" y="867268"/>
          <a:ext cx="6688836" cy="66716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202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Echocardiography</a:t>
          </a:r>
        </a:p>
      </dsp:txBody>
      <dsp:txXfrm rot="10800000">
        <a:off x="2018365" y="867268"/>
        <a:ext cx="6522044" cy="667167"/>
      </dsp:txXfrm>
    </dsp:sp>
    <dsp:sp modelId="{A5A3D29F-987C-4A02-8612-78E137125600}">
      <dsp:nvSpPr>
        <dsp:cNvPr id="0" name=""/>
        <dsp:cNvSpPr/>
      </dsp:nvSpPr>
      <dsp:spPr>
        <a:xfrm>
          <a:off x="1517990" y="867268"/>
          <a:ext cx="667167" cy="66716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3000" r="-2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CA2C6-C7FF-4463-AA2C-658927193F05}">
      <dsp:nvSpPr>
        <dsp:cNvPr id="0" name=""/>
        <dsp:cNvSpPr/>
      </dsp:nvSpPr>
      <dsp:spPr>
        <a:xfrm rot="10800000">
          <a:off x="1851573" y="1733589"/>
          <a:ext cx="6688836" cy="667167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202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Electrical cardioversion and amiodarone</a:t>
          </a:r>
        </a:p>
      </dsp:txBody>
      <dsp:txXfrm rot="10800000">
        <a:off x="2018365" y="1733589"/>
        <a:ext cx="6522044" cy="667167"/>
      </dsp:txXfrm>
    </dsp:sp>
    <dsp:sp modelId="{AD1EE2CC-1DEE-455E-81B6-9AF40FDE9470}">
      <dsp:nvSpPr>
        <dsp:cNvPr id="0" name=""/>
        <dsp:cNvSpPr/>
      </dsp:nvSpPr>
      <dsp:spPr>
        <a:xfrm>
          <a:off x="1517990" y="1733589"/>
          <a:ext cx="667167" cy="667167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47000" r="-4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B4DCC-0774-4D7A-8989-79E2BA8EFF90}">
      <dsp:nvSpPr>
        <dsp:cNvPr id="0" name=""/>
        <dsp:cNvSpPr/>
      </dsp:nvSpPr>
      <dsp:spPr>
        <a:xfrm rot="10800000">
          <a:off x="1851573" y="2599911"/>
          <a:ext cx="6688836" cy="667167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202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Direct-current cardioversion</a:t>
          </a:r>
        </a:p>
      </dsp:txBody>
      <dsp:txXfrm rot="10800000">
        <a:off x="2018365" y="2599911"/>
        <a:ext cx="6522044" cy="667167"/>
      </dsp:txXfrm>
    </dsp:sp>
    <dsp:sp modelId="{30E115A4-312D-43D8-9B2B-E84DA904B3BD}">
      <dsp:nvSpPr>
        <dsp:cNvPr id="0" name=""/>
        <dsp:cNvSpPr/>
      </dsp:nvSpPr>
      <dsp:spPr>
        <a:xfrm>
          <a:off x="1517990" y="2599911"/>
          <a:ext cx="667167" cy="667167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FF266-DBA7-4E46-862B-ACD3A1A511D8}">
      <dsp:nvSpPr>
        <dsp:cNvPr id="0" name=""/>
        <dsp:cNvSpPr/>
      </dsp:nvSpPr>
      <dsp:spPr>
        <a:xfrm rot="10800000">
          <a:off x="1851573" y="3466232"/>
          <a:ext cx="6688836" cy="667167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202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Beta blockers</a:t>
          </a:r>
        </a:p>
      </dsp:txBody>
      <dsp:txXfrm rot="10800000">
        <a:off x="2018365" y="3466232"/>
        <a:ext cx="6522044" cy="667167"/>
      </dsp:txXfrm>
    </dsp:sp>
    <dsp:sp modelId="{20116C7F-187B-441B-8821-7337052D2C40}">
      <dsp:nvSpPr>
        <dsp:cNvPr id="0" name=""/>
        <dsp:cNvSpPr/>
      </dsp:nvSpPr>
      <dsp:spPr>
        <a:xfrm>
          <a:off x="1517990" y="3466232"/>
          <a:ext cx="667167" cy="667167"/>
        </a:xfrm>
        <a:prstGeom prst="ellipse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>
            <a:fillRect t="-17000" b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E6292-8437-48AB-89D2-FB2EA542D1EB}">
      <dsp:nvSpPr>
        <dsp:cNvPr id="0" name=""/>
        <dsp:cNvSpPr/>
      </dsp:nvSpPr>
      <dsp:spPr>
        <a:xfrm>
          <a:off x="0" y="5288344"/>
          <a:ext cx="10764982" cy="867596"/>
        </a:xfrm>
        <a:prstGeom prst="rect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Anticoagulation?</a:t>
          </a:r>
        </a:p>
      </dsp:txBody>
      <dsp:txXfrm>
        <a:off x="0" y="5288344"/>
        <a:ext cx="10764982" cy="867596"/>
      </dsp:txXfrm>
    </dsp:sp>
    <dsp:sp modelId="{2DC0686B-F632-4495-839A-CC5191DBD43A}">
      <dsp:nvSpPr>
        <dsp:cNvPr id="0" name=""/>
        <dsp:cNvSpPr/>
      </dsp:nvSpPr>
      <dsp:spPr>
        <a:xfrm rot="10800000">
          <a:off x="0" y="3966994"/>
          <a:ext cx="10764982" cy="1334364"/>
        </a:xfrm>
        <a:prstGeom prst="upArrowCallout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Persistent AF with adverse effects</a:t>
          </a:r>
        </a:p>
      </dsp:txBody>
      <dsp:txXfrm rot="-10800000">
        <a:off x="0" y="3966994"/>
        <a:ext cx="10764982" cy="468361"/>
      </dsp:txXfrm>
    </dsp:sp>
    <dsp:sp modelId="{4BC048F0-BABE-4808-82AF-A3C165978565}">
      <dsp:nvSpPr>
        <dsp:cNvPr id="0" name=""/>
        <dsp:cNvSpPr/>
      </dsp:nvSpPr>
      <dsp:spPr>
        <a:xfrm>
          <a:off x="0" y="4435356"/>
          <a:ext cx="5382491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Due to heart rate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RATE CONTROL</a:t>
          </a:r>
        </a:p>
      </dsp:txBody>
      <dsp:txXfrm>
        <a:off x="0" y="4435356"/>
        <a:ext cx="5382491" cy="398974"/>
      </dsp:txXfrm>
    </dsp:sp>
    <dsp:sp modelId="{C3F67270-62CF-4EE3-B439-4A123A86F955}">
      <dsp:nvSpPr>
        <dsp:cNvPr id="0" name=""/>
        <dsp:cNvSpPr/>
      </dsp:nvSpPr>
      <dsp:spPr>
        <a:xfrm>
          <a:off x="5382491" y="4435356"/>
          <a:ext cx="5382491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Due to loss of atrial kick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RHYTHM CONTROL</a:t>
          </a:r>
        </a:p>
      </dsp:txBody>
      <dsp:txXfrm>
        <a:off x="5382491" y="4435356"/>
        <a:ext cx="5382491" cy="398974"/>
      </dsp:txXfrm>
    </dsp:sp>
    <dsp:sp modelId="{71F8E45E-388C-4862-B536-403EED59792B}">
      <dsp:nvSpPr>
        <dsp:cNvPr id="0" name=""/>
        <dsp:cNvSpPr/>
      </dsp:nvSpPr>
      <dsp:spPr>
        <a:xfrm rot="10800000">
          <a:off x="0" y="2645644"/>
          <a:ext cx="10764982" cy="1334364"/>
        </a:xfrm>
        <a:prstGeom prst="upArrowCallout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Reversible inciting factors</a:t>
          </a:r>
        </a:p>
      </dsp:txBody>
      <dsp:txXfrm rot="-10800000">
        <a:off x="0" y="2645644"/>
        <a:ext cx="10764982" cy="468361"/>
      </dsp:txXfrm>
    </dsp:sp>
    <dsp:sp modelId="{400E220A-DB46-47F9-B07E-876DCEFA85BF}">
      <dsp:nvSpPr>
        <dsp:cNvPr id="0" name=""/>
        <dsp:cNvSpPr/>
      </dsp:nvSpPr>
      <dsp:spPr>
        <a:xfrm>
          <a:off x="1314" y="3114006"/>
          <a:ext cx="2152470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Correct electrolytes</a:t>
          </a:r>
        </a:p>
      </dsp:txBody>
      <dsp:txXfrm>
        <a:off x="1314" y="3114006"/>
        <a:ext cx="2152470" cy="398974"/>
      </dsp:txXfrm>
    </dsp:sp>
    <dsp:sp modelId="{23C3F789-735E-4C6A-B2FD-5EC0B060068B}">
      <dsp:nvSpPr>
        <dsp:cNvPr id="0" name=""/>
        <dsp:cNvSpPr/>
      </dsp:nvSpPr>
      <dsp:spPr>
        <a:xfrm>
          <a:off x="2153784" y="3114006"/>
          <a:ext cx="2152470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Optimize volume status</a:t>
          </a:r>
        </a:p>
      </dsp:txBody>
      <dsp:txXfrm>
        <a:off x="2153784" y="3114006"/>
        <a:ext cx="2152470" cy="398974"/>
      </dsp:txXfrm>
    </dsp:sp>
    <dsp:sp modelId="{24BA7354-C612-4808-A28A-A18097D3CF48}">
      <dsp:nvSpPr>
        <dsp:cNvPr id="0" name=""/>
        <dsp:cNvSpPr/>
      </dsp:nvSpPr>
      <dsp:spPr>
        <a:xfrm>
          <a:off x="4306255" y="3114006"/>
          <a:ext cx="2152470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Treat myocardial ischemia</a:t>
          </a:r>
        </a:p>
      </dsp:txBody>
      <dsp:txXfrm>
        <a:off x="4306255" y="3114006"/>
        <a:ext cx="2152470" cy="398974"/>
      </dsp:txXfrm>
    </dsp:sp>
    <dsp:sp modelId="{45CA7B42-49CC-4D59-A187-22B14B1BF506}">
      <dsp:nvSpPr>
        <dsp:cNvPr id="0" name=""/>
        <dsp:cNvSpPr/>
      </dsp:nvSpPr>
      <dsp:spPr>
        <a:xfrm>
          <a:off x="6458726" y="3114006"/>
          <a:ext cx="2152470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Treat pain/agitation and correct ventilator dis-synchrony</a:t>
          </a:r>
        </a:p>
      </dsp:txBody>
      <dsp:txXfrm>
        <a:off x="6458726" y="3114006"/>
        <a:ext cx="2152470" cy="398974"/>
      </dsp:txXfrm>
    </dsp:sp>
    <dsp:sp modelId="{D225139E-48CC-44FD-9C66-8F4283EFEFFE}">
      <dsp:nvSpPr>
        <dsp:cNvPr id="0" name=""/>
        <dsp:cNvSpPr/>
      </dsp:nvSpPr>
      <dsp:spPr>
        <a:xfrm>
          <a:off x="8611197" y="3114006"/>
          <a:ext cx="2152470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Treat underlying infection/hypoxemia/thyroid storm</a:t>
          </a:r>
        </a:p>
      </dsp:txBody>
      <dsp:txXfrm>
        <a:off x="8611197" y="3114006"/>
        <a:ext cx="2152470" cy="398974"/>
      </dsp:txXfrm>
    </dsp:sp>
    <dsp:sp modelId="{3336AFC6-1E03-4E90-9BF7-2B999BEAEE39}">
      <dsp:nvSpPr>
        <dsp:cNvPr id="0" name=""/>
        <dsp:cNvSpPr/>
      </dsp:nvSpPr>
      <dsp:spPr>
        <a:xfrm rot="10800000">
          <a:off x="0" y="1324294"/>
          <a:ext cx="10764982" cy="1334364"/>
        </a:xfrm>
        <a:prstGeom prst="upArrowCallout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Offending agent present?</a:t>
          </a:r>
        </a:p>
      </dsp:txBody>
      <dsp:txXfrm rot="-10800000">
        <a:off x="0" y="1324294"/>
        <a:ext cx="10764982" cy="468361"/>
      </dsp:txXfrm>
    </dsp:sp>
    <dsp:sp modelId="{2BF8DBB7-73DA-472C-B587-6A8A013D0B28}">
      <dsp:nvSpPr>
        <dsp:cNvPr id="0" name=""/>
        <dsp:cNvSpPr/>
      </dsp:nvSpPr>
      <dsp:spPr>
        <a:xfrm>
          <a:off x="0" y="1792656"/>
          <a:ext cx="5382491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Discontinue beta agonists and antiarrhythmics if possible</a:t>
          </a:r>
        </a:p>
      </dsp:txBody>
      <dsp:txXfrm>
        <a:off x="0" y="1792656"/>
        <a:ext cx="5382491" cy="398974"/>
      </dsp:txXfrm>
    </dsp:sp>
    <dsp:sp modelId="{94DAB306-05C1-4C27-AB57-F34C6028BB5E}">
      <dsp:nvSpPr>
        <dsp:cNvPr id="0" name=""/>
        <dsp:cNvSpPr/>
      </dsp:nvSpPr>
      <dsp:spPr>
        <a:xfrm>
          <a:off x="5382491" y="1792656"/>
          <a:ext cx="5382491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Change dopamine or epinephrine</a:t>
          </a:r>
        </a:p>
      </dsp:txBody>
      <dsp:txXfrm>
        <a:off x="5382491" y="1792656"/>
        <a:ext cx="5382491" cy="398974"/>
      </dsp:txXfrm>
    </dsp:sp>
    <dsp:sp modelId="{92CC280D-7190-48A6-B574-B141AB752A90}">
      <dsp:nvSpPr>
        <dsp:cNvPr id="0" name=""/>
        <dsp:cNvSpPr/>
      </dsp:nvSpPr>
      <dsp:spPr>
        <a:xfrm rot="10800000">
          <a:off x="0" y="2944"/>
          <a:ext cx="10764982" cy="1334364"/>
        </a:xfrm>
        <a:prstGeom prst="upArrowCallout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Hemodynamic Compromise</a:t>
          </a:r>
        </a:p>
      </dsp:txBody>
      <dsp:txXfrm rot="-10800000">
        <a:off x="0" y="2944"/>
        <a:ext cx="10764982" cy="468361"/>
      </dsp:txXfrm>
    </dsp:sp>
    <dsp:sp modelId="{7E9D6C69-0D5C-4418-9AD0-E943910F2DC4}">
      <dsp:nvSpPr>
        <dsp:cNvPr id="0" name=""/>
        <dsp:cNvSpPr/>
      </dsp:nvSpPr>
      <dsp:spPr>
        <a:xfrm>
          <a:off x="0" y="471305"/>
          <a:ext cx="10764982" cy="39897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Direct current cardioversion</a:t>
          </a:r>
        </a:p>
      </dsp:txBody>
      <dsp:txXfrm>
        <a:off x="0" y="471305"/>
        <a:ext cx="10764982" cy="39897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3D315-1FF0-4A1A-8586-2D0693FFE0A0}">
      <dsp:nvSpPr>
        <dsp:cNvPr id="0" name=""/>
        <dsp:cNvSpPr/>
      </dsp:nvSpPr>
      <dsp:spPr>
        <a:xfrm rot="10800000">
          <a:off x="1851573" y="947"/>
          <a:ext cx="6688836" cy="66716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202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Amiodarone 150 mg then infusion</a:t>
          </a:r>
        </a:p>
      </dsp:txBody>
      <dsp:txXfrm rot="10800000">
        <a:off x="2018365" y="947"/>
        <a:ext cx="6522044" cy="667167"/>
      </dsp:txXfrm>
    </dsp:sp>
    <dsp:sp modelId="{C6A2A023-7789-4F2C-9CF1-1D6223BBD7FE}">
      <dsp:nvSpPr>
        <dsp:cNvPr id="0" name=""/>
        <dsp:cNvSpPr/>
      </dsp:nvSpPr>
      <dsp:spPr>
        <a:xfrm>
          <a:off x="1517990" y="947"/>
          <a:ext cx="667167" cy="66716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7000" b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2FB14-3DBD-4620-9F61-F46541A9CBB0}">
      <dsp:nvSpPr>
        <dsp:cNvPr id="0" name=""/>
        <dsp:cNvSpPr/>
      </dsp:nvSpPr>
      <dsp:spPr>
        <a:xfrm rot="10800000">
          <a:off x="1851573" y="867268"/>
          <a:ext cx="6688836" cy="66716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202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Echocardiography</a:t>
          </a:r>
        </a:p>
      </dsp:txBody>
      <dsp:txXfrm rot="10800000">
        <a:off x="2018365" y="867268"/>
        <a:ext cx="6522044" cy="667167"/>
      </dsp:txXfrm>
    </dsp:sp>
    <dsp:sp modelId="{A5A3D29F-987C-4A02-8612-78E137125600}">
      <dsp:nvSpPr>
        <dsp:cNvPr id="0" name=""/>
        <dsp:cNvSpPr/>
      </dsp:nvSpPr>
      <dsp:spPr>
        <a:xfrm>
          <a:off x="1517990" y="867268"/>
          <a:ext cx="667167" cy="66716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3000" r="-2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CA2C6-C7FF-4463-AA2C-658927193F05}">
      <dsp:nvSpPr>
        <dsp:cNvPr id="0" name=""/>
        <dsp:cNvSpPr/>
      </dsp:nvSpPr>
      <dsp:spPr>
        <a:xfrm rot="10800000">
          <a:off x="1851573" y="1733589"/>
          <a:ext cx="6688836" cy="667167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202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Electrical cardioversion</a:t>
          </a:r>
        </a:p>
      </dsp:txBody>
      <dsp:txXfrm rot="10800000">
        <a:off x="2018365" y="1733589"/>
        <a:ext cx="6522044" cy="667167"/>
      </dsp:txXfrm>
    </dsp:sp>
    <dsp:sp modelId="{AD1EE2CC-1DEE-455E-81B6-9AF40FDE9470}">
      <dsp:nvSpPr>
        <dsp:cNvPr id="0" name=""/>
        <dsp:cNvSpPr/>
      </dsp:nvSpPr>
      <dsp:spPr>
        <a:xfrm>
          <a:off x="1517990" y="1733589"/>
          <a:ext cx="667167" cy="667167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47000" r="-4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FF266-DBA7-4E46-862B-ACD3A1A511D8}">
      <dsp:nvSpPr>
        <dsp:cNvPr id="0" name=""/>
        <dsp:cNvSpPr/>
      </dsp:nvSpPr>
      <dsp:spPr>
        <a:xfrm rot="10800000">
          <a:off x="1851573" y="2599911"/>
          <a:ext cx="6688836" cy="667167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202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Beta blockers</a:t>
          </a:r>
        </a:p>
      </dsp:txBody>
      <dsp:txXfrm rot="10800000">
        <a:off x="2018365" y="2599911"/>
        <a:ext cx="6522044" cy="667167"/>
      </dsp:txXfrm>
    </dsp:sp>
    <dsp:sp modelId="{20116C7F-187B-441B-8821-7337052D2C40}">
      <dsp:nvSpPr>
        <dsp:cNvPr id="0" name=""/>
        <dsp:cNvSpPr/>
      </dsp:nvSpPr>
      <dsp:spPr>
        <a:xfrm>
          <a:off x="1517990" y="2599911"/>
          <a:ext cx="667167" cy="667167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t="-17000" b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61470B-6D96-46F8-93FA-1D13C6448375}">
      <dsp:nvSpPr>
        <dsp:cNvPr id="0" name=""/>
        <dsp:cNvSpPr/>
      </dsp:nvSpPr>
      <dsp:spPr>
        <a:xfrm rot="10800000">
          <a:off x="1851573" y="3466232"/>
          <a:ext cx="6688836" cy="667167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202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Add vasopressin and decrease norepinephrine</a:t>
          </a:r>
        </a:p>
      </dsp:txBody>
      <dsp:txXfrm rot="10800000">
        <a:off x="2018365" y="3466232"/>
        <a:ext cx="6522044" cy="667167"/>
      </dsp:txXfrm>
    </dsp:sp>
    <dsp:sp modelId="{8A27353B-AA8F-4D99-9900-55DC070BED85}">
      <dsp:nvSpPr>
        <dsp:cNvPr id="0" name=""/>
        <dsp:cNvSpPr/>
      </dsp:nvSpPr>
      <dsp:spPr>
        <a:xfrm>
          <a:off x="1517990" y="3466232"/>
          <a:ext cx="667167" cy="667167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l="-11000" r="-1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579D7-D572-4DBD-9F30-3035E3135F3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4FB51-78FA-4313-B580-2758404E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9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4FB51-78FA-4313-B580-2758404E98A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32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035888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800" b="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732556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none" spc="200" baseline="0">
                <a:solidFill>
                  <a:srgbClr val="00B0F0"/>
                </a:solidFill>
                <a:latin typeface="+mj-lt"/>
                <a:cs typeface="Angsana New" panose="02020603050405020304" pitchFamily="18" charset="-34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46DF-2975-4CF6-8CE8-54475013E050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5E19-25EC-4207-AA92-F87E7D120BC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94257" y="4643007"/>
            <a:ext cx="1005840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5232A36A-877C-4117-969C-D8A24422C0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322" y="294748"/>
            <a:ext cx="897565" cy="56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0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46DF-2975-4CF6-8CE8-54475013E050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5E19-25EC-4207-AA92-F87E7D12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37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46DF-2975-4CF6-8CE8-54475013E050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5E19-25EC-4207-AA92-F87E7D120BC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483732" y="4133106"/>
            <a:ext cx="3224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9930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>
              <a:defRPr sz="4800" b="1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4747"/>
            <a:ext cx="10058400" cy="4134347"/>
          </a:xfrm>
        </p:spPr>
        <p:txBody>
          <a:bodyPr>
            <a:normAutofit/>
          </a:bodyPr>
          <a:lstStyle>
            <a:lvl1pPr marL="274320" indent="-342900">
              <a:buClr>
                <a:srgbClr val="00B0F0"/>
              </a:buClr>
              <a:buFont typeface="Wingdings" panose="05000000000000000000" pitchFamily="2" charset="2"/>
              <a:buChar char="§"/>
              <a:defRPr sz="2800">
                <a:latin typeface="AngsanaUPC" panose="02020603050405020304" pitchFamily="18" charset="-34"/>
                <a:cs typeface="AngsanaUPC" panose="02020603050405020304" pitchFamily="18" charset="-34"/>
              </a:defRPr>
            </a:lvl1pPr>
            <a:lvl2pPr marL="548640" indent="-274320">
              <a:buClr>
                <a:srgbClr val="00B0F0"/>
              </a:buClr>
              <a:buSzPct val="75000"/>
              <a:buFont typeface="Courier New" panose="02070309020205020404" pitchFamily="49" charset="0"/>
              <a:buChar char="o"/>
              <a:defRPr sz="2800">
                <a:latin typeface="AngsanaUPC" panose="02020603050405020304" pitchFamily="18" charset="-34"/>
                <a:cs typeface="AngsanaUPC" panose="02020603050405020304" pitchFamily="18" charset="-34"/>
              </a:defRPr>
            </a:lvl2pPr>
            <a:lvl3pPr marL="731520" indent="-182880">
              <a:buClr>
                <a:srgbClr val="00B0F0"/>
              </a:buClr>
              <a:buSzPct val="80000"/>
              <a:buFont typeface="Wingdings" panose="05000000000000000000" pitchFamily="2" charset="2"/>
              <a:buChar char="§"/>
              <a:defRPr sz="2400">
                <a:latin typeface="AngsanaUPC" panose="02020603050405020304" pitchFamily="18" charset="-34"/>
                <a:cs typeface="AngsanaUPC" panose="02020603050405020304" pitchFamily="18" charset="-34"/>
              </a:defRPr>
            </a:lvl3pPr>
            <a:lvl4pPr marL="914400" indent="-182880">
              <a:buClr>
                <a:srgbClr val="00B0F0"/>
              </a:buClr>
              <a:buFont typeface="Wingdings" panose="05000000000000000000" pitchFamily="2" charset="2"/>
              <a:buChar char="§"/>
              <a:defRPr sz="2400">
                <a:latin typeface="AngsanaUPC" panose="02020603050405020304" pitchFamily="18" charset="-34"/>
                <a:cs typeface="AngsanaUPC" panose="02020603050405020304" pitchFamily="18" charset="-34"/>
              </a:defRPr>
            </a:lvl4pPr>
            <a:lvl5pPr marL="1097280" indent="-182880">
              <a:buClr>
                <a:srgbClr val="00B0F0"/>
              </a:buClr>
              <a:buFont typeface="Wingdings" panose="05000000000000000000" pitchFamily="2" charset="2"/>
              <a:buChar char="§"/>
              <a:defRPr sz="2000">
                <a:latin typeface="AngsanaUPC" panose="02020603050405020304" pitchFamily="18" charset="-34"/>
                <a:cs typeface="AngsanaUPC" panose="02020603050405020304" pitchFamily="18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26296" y="6448899"/>
            <a:ext cx="1716619" cy="365125"/>
          </a:xfrm>
        </p:spPr>
        <p:txBody>
          <a:bodyPr/>
          <a:lstStyle>
            <a:lvl1pPr>
              <a:defRPr sz="1200"/>
            </a:lvl1pPr>
          </a:lstStyle>
          <a:p>
            <a:fld id="{436346DF-2975-4CF6-8CE8-54475013E050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7280" y="6448899"/>
            <a:ext cx="8444049" cy="365125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cap="none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5700" y="6448899"/>
            <a:ext cx="745871" cy="365125"/>
          </a:xfrm>
        </p:spPr>
        <p:txBody>
          <a:bodyPr/>
          <a:lstStyle>
            <a:lvl1pPr>
              <a:defRPr sz="1200"/>
            </a:lvl1pPr>
          </a:lstStyle>
          <a:p>
            <a:fld id="{208E5E19-25EC-4207-AA92-F87E7D120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1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B06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46DF-2975-4CF6-8CE8-54475013E050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5E19-25EC-4207-AA92-F87E7D120BC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74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44364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734747"/>
            <a:ext cx="4937760" cy="4134347"/>
          </a:xfrm>
        </p:spPr>
        <p:txBody>
          <a:bodyPr/>
          <a:lstStyle>
            <a:lvl1pPr marL="91440" indent="-182880">
              <a:buFont typeface="Wingdings" panose="05000000000000000000" pitchFamily="2" charset="2"/>
              <a:buChar char="§"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734748"/>
            <a:ext cx="4937760" cy="4134347"/>
          </a:xfrm>
        </p:spPr>
        <p:txBody>
          <a:bodyPr/>
          <a:lstStyle>
            <a:lvl1pPr marL="91440" indent="-182880">
              <a:buFont typeface="Wingdings" panose="05000000000000000000" pitchFamily="2" charset="2"/>
              <a:buChar char="§"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/>
          <a:p>
            <a:fld id="{436346DF-2975-4CF6-8CE8-54475013E050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 cap="none" dirty="0"/>
              <a:t>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5E19-25EC-4207-AA92-F87E7D12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736327"/>
            <a:ext cx="4937760" cy="736282"/>
          </a:xfrm>
          <a:solidFill>
            <a:schemeClr val="accent3"/>
          </a:solidFill>
          <a:ln>
            <a:solidFill>
              <a:schemeClr val="bg1"/>
            </a:solidFill>
          </a:ln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472608"/>
            <a:ext cx="4937760" cy="3572881"/>
          </a:xfrm>
        </p:spPr>
        <p:txBody>
          <a:bodyPr/>
          <a:lstStyle>
            <a:lvl1pPr marL="91440" indent="-182880">
              <a:buFont typeface="Wingdings" panose="05000000000000000000" pitchFamily="2" charset="2"/>
              <a:buChar char="§"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736327"/>
            <a:ext cx="4937760" cy="736282"/>
          </a:xfrm>
          <a:solidFill>
            <a:srgbClr val="B06EA7"/>
          </a:solidFill>
          <a:ln>
            <a:solidFill>
              <a:schemeClr val="bg1"/>
            </a:solidFill>
          </a:ln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472608"/>
            <a:ext cx="4937760" cy="3572881"/>
          </a:xfrm>
        </p:spPr>
        <p:txBody>
          <a:bodyPr/>
          <a:lstStyle>
            <a:lvl1pPr marL="182880" indent="-182880">
              <a:buFont typeface="Wingdings" panose="05000000000000000000" pitchFamily="2" charset="2"/>
              <a:buChar char="§"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46DF-2975-4CF6-8CE8-54475013E050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5E19-25EC-4207-AA92-F87E7D120BC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44364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3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, Bar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46DF-2975-4CF6-8CE8-54475013E050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5E19-25EC-4207-AA92-F87E7D12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6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46DF-2975-4CF6-8CE8-54475013E050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5E19-25EC-4207-AA92-F87E7D120BC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44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94257" y="1553867"/>
            <a:ext cx="10058400" cy="0"/>
          </a:xfrm>
          <a:prstGeom prst="line">
            <a:avLst/>
          </a:prstGeom>
          <a:ln w="28575">
            <a:solidFill>
              <a:srgbClr val="B06EA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FFDF904-E481-6EA1-43A0-272ACB16F8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22" y="614413"/>
            <a:ext cx="897565" cy="56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7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B06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46DF-2975-4CF6-8CE8-54475013E050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5E19-25EC-4207-AA92-F87E7D120BC1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23D877-7232-9656-FF0E-7F5437CF1C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384" y="396698"/>
            <a:ext cx="897565" cy="56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5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B06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46DF-2975-4CF6-8CE8-54475013E050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5E19-25EC-4207-AA92-F87E7D120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6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B06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44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737358"/>
            <a:ext cx="10058400" cy="41317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36346DF-2975-4CF6-8CE8-54475013E050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08E5E19-25EC-4207-AA92-F87E7D120BC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94257" y="1570645"/>
            <a:ext cx="100584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EC50222-3150-4106-BC3E-41015B8D230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322" y="462013"/>
            <a:ext cx="897565" cy="56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4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5400" b="1" kern="1200" spc="-50" baseline="0">
          <a:solidFill>
            <a:schemeClr val="tx1">
              <a:lumMod val="75000"/>
              <a:lumOff val="25000"/>
            </a:schemeClr>
          </a:solidFill>
          <a:latin typeface="Angsana New" panose="02020603050405020304" pitchFamily="18" charset="-34"/>
          <a:ea typeface="+mj-ea"/>
          <a:cs typeface="Angsana New" panose="02020603050405020304" pitchFamily="18" charset="-34"/>
        </a:defRPr>
      </a:lvl1pPr>
    </p:titleStyle>
    <p:bodyStyle>
      <a:lvl1pPr marL="91440" indent="-27432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00B0F0"/>
        </a:buClr>
        <a:buSzPct val="100000"/>
        <a:buFont typeface="Wingdings" panose="05000000000000000000" pitchFamily="2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F0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2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2.mp4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Atrial fibrillation in the Critically-ill Patients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0D7D313-7192-4E0C-A20C-8B66F5E649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/>
                </a:solidFill>
              </a:rPr>
              <a:t>Mazen</a:t>
            </a:r>
            <a:r>
              <a:rPr lang="en-US" dirty="0">
                <a:solidFill>
                  <a:schemeClr val="accent1"/>
                </a:solidFill>
              </a:rPr>
              <a:t> Kherallah, MD, MHA, FCCP</a:t>
            </a:r>
          </a:p>
        </p:txBody>
      </p:sp>
    </p:spTree>
    <p:extLst>
      <p:ext uri="{BB962C8B-B14F-4D97-AF65-F5344CB8AC3E}">
        <p14:creationId xmlns:p14="http://schemas.microsoft.com/office/powerpoint/2010/main" val="583999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0E14A0-12CB-704A-0ADF-CD97E812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7886BCD-FD02-40DA-5D49-746CABCFB2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932011"/>
              </p:ext>
            </p:extLst>
          </p:nvPr>
        </p:nvGraphicFramePr>
        <p:xfrm>
          <a:off x="1388258" y="1714116"/>
          <a:ext cx="9476444" cy="4560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9283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9745D76-01B9-E7CB-C8BE-02E76C9C58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4309837"/>
              </p:ext>
            </p:extLst>
          </p:nvPr>
        </p:nvGraphicFramePr>
        <p:xfrm>
          <a:off x="696191" y="408169"/>
          <a:ext cx="10764982" cy="6158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647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CC280D-7190-48A6-B574-B141AB752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92CC280D-7190-48A6-B574-B141AB752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36AFC6-1E03-4E90-9BF7-2B999BEAE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3336AFC6-1E03-4E90-9BF7-2B999BEAE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F8E45E-388C-4862-B536-403EED597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71F8E45E-388C-4862-B536-403EED5979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C0686B-F632-4495-839A-CC5191DBD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2DC0686B-F632-4495-839A-CC5191DBD4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8E6292-8437-48AB-89D2-FB2EA542D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358E6292-8437-48AB-89D2-FB2EA542D1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9D6C69-0D5C-4418-9AD0-E943910F2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7E9D6C69-0D5C-4418-9AD0-E943910F2D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F8DBB7-73DA-472C-B587-6A8A013D0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2BF8DBB7-73DA-472C-B587-6A8A013D0B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DAB306-05C1-4C27-AB57-F34C6028B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94DAB306-05C1-4C27-AB57-F34C6028BB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0E220A-DB46-47F9-B07E-876DCEFA8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400E220A-DB46-47F9-B07E-876DCEFA85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3F789-735E-4C6A-B2FD-5EC0B0600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23C3F789-735E-4C6A-B2FD-5EC0B06006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BA7354-C612-4808-A28A-A18097D3C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4BA7354-C612-4808-A28A-A18097D3CF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CA7B42-49CC-4D59-A187-22B14B1BF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45CA7B42-49CC-4D59-A187-22B14B1BF5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25139E-48CC-44FD-9C66-8F4283EFEF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D225139E-48CC-44FD-9C66-8F4283EFEF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C048F0-BABE-4808-82AF-A3C165978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4BC048F0-BABE-4808-82AF-A3C1659785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F67270-62CF-4EE3-B439-4A123A86F9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C3F67270-62CF-4EE3-B439-4A123A86F9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1786-DCF0-45F5-B593-01F3E4CB8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44554"/>
          </a:xfrm>
        </p:spPr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17B1C-5B8D-516F-6A8D-B454C8A48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dirty="0"/>
              <a:t>75 years-old male with PMH of COPD and diastolic dysfunction who was admitted to the ICU after a perforated diverticulitis procedure. He remained intubated and mechanically ventilation.</a:t>
            </a:r>
          </a:p>
          <a:p>
            <a:pPr marL="457200" indent="-457200"/>
            <a:r>
              <a:rPr lang="en-US" dirty="0"/>
              <a:t>Patient did not have a previous history of atrial fibrillation and he is not on anticoagulation.</a:t>
            </a:r>
          </a:p>
          <a:p>
            <a:pPr marL="457200" indent="-457200"/>
            <a:r>
              <a:rPr lang="en-US" sz="2800" dirty="0"/>
              <a:t>He developed new onset atrial fibrillation with rapid ventricular response of 160-180. His systolic blood pressure dropped from 100-120 to the 70’s mm and persisted despite fluid bolus.</a:t>
            </a:r>
          </a:p>
          <a:p>
            <a:pPr marL="457200" indent="-457200"/>
            <a:r>
              <a:rPr lang="en-US" sz="2800" dirty="0"/>
              <a:t>Blood pressures ranged from 83/45 to 125/83, lower than usual. 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491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CD91F-E380-4542-BFE1-8664B2550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best intervention?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3420EDC-8AC4-4D09-B3B5-5F81C43B6A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209823"/>
              </p:ext>
            </p:extLst>
          </p:nvPr>
        </p:nvGraphicFramePr>
        <p:xfrm>
          <a:off x="1097280" y="1975908"/>
          <a:ext cx="10058400" cy="4134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743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graphicEl>
                                              <a:dgm id="{66ECA2C6-C7FF-4463-AA2C-658927193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graphicEl>
                                              <a:dgm id="{66ECA2C6-C7FF-4463-AA2C-658927193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66ECA2C6-C7FF-4463-AA2C-658927193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9745D76-01B9-E7CB-C8BE-02E76C9C58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0312909"/>
              </p:ext>
            </p:extLst>
          </p:nvPr>
        </p:nvGraphicFramePr>
        <p:xfrm>
          <a:off x="696191" y="408169"/>
          <a:ext cx="10764982" cy="6158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C2E4CA32-CA8D-A8D5-D1A9-6F77AECB489B}"/>
              </a:ext>
            </a:extLst>
          </p:cNvPr>
          <p:cNvSpPr/>
          <p:nvPr/>
        </p:nvSpPr>
        <p:spPr>
          <a:xfrm>
            <a:off x="3857297" y="756745"/>
            <a:ext cx="882869" cy="65164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0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3D18E-5AAA-99AE-1BA2-75EE8CE71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Much is AF Actually Contributing to the Patient’s Instability?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27CFB53-8451-A081-E606-A722913EEA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534220"/>
              </p:ext>
            </p:extLst>
          </p:nvPr>
        </p:nvGraphicFramePr>
        <p:xfrm>
          <a:off x="1066801" y="1787690"/>
          <a:ext cx="10058397" cy="4318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2547771690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3704002664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803184904"/>
                    </a:ext>
                  </a:extLst>
                </a:gridCol>
              </a:tblGrid>
              <a:tr h="7754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AF is a bystander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AF is causing instability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8200985"/>
                  </a:ext>
                </a:extLst>
              </a:tr>
              <a:tr h="568916">
                <a:tc>
                  <a:txBody>
                    <a:bodyPr/>
                    <a:lstStyle/>
                    <a:p>
                      <a:r>
                        <a:rPr lang="en-US" dirty="0"/>
                        <a:t>Heart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&gt;&gt;150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105160"/>
                  </a:ext>
                </a:extLst>
              </a:tr>
              <a:tr h="550184">
                <a:tc>
                  <a:txBody>
                    <a:bodyPr/>
                    <a:lstStyle/>
                    <a:p>
                      <a:r>
                        <a:rPr lang="en-US" dirty="0"/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Chronic 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Acute onset AF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30307"/>
                  </a:ext>
                </a:extLst>
              </a:tr>
              <a:tr h="595444">
                <a:tc>
                  <a:txBody>
                    <a:bodyPr/>
                    <a:lstStyle/>
                    <a:p>
                      <a:r>
                        <a:rPr lang="en-US" dirty="0"/>
                        <a:t>Contest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Instability preceded </a:t>
                      </a:r>
                      <a:r>
                        <a:rPr lang="en-US" dirty="0"/>
                        <a:t>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Deterioration after AF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25984"/>
                  </a:ext>
                </a:extLst>
              </a:tr>
              <a:tr h="557048">
                <a:tc>
                  <a:txBody>
                    <a:bodyPr/>
                    <a:lstStyle/>
                    <a:p>
                      <a:r>
                        <a:rPr lang="en-US" dirty="0"/>
                        <a:t>Underlying structural abnormalities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 heart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Pulmonary HTN</a:t>
                      </a:r>
                    </a:p>
                    <a:p>
                      <a:r>
                        <a:rPr lang="en-US" dirty="0"/>
                        <a:t>Mitral stenosis</a:t>
                      </a:r>
                    </a:p>
                    <a:p>
                      <a:r>
                        <a:rPr lang="en-US" dirty="0"/>
                        <a:t>Diastolic dysfunction</a:t>
                      </a:r>
                    </a:p>
                    <a:p>
                      <a:r>
                        <a:rPr lang="en-US" dirty="0"/>
                        <a:t>Severe aortic stenosis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938299"/>
                  </a:ext>
                </a:extLst>
              </a:tr>
              <a:tr h="557048">
                <a:tc>
                  <a:txBody>
                    <a:bodyPr/>
                    <a:lstStyle/>
                    <a:p>
                      <a:r>
                        <a:rPr lang="en-US" dirty="0"/>
                        <a:t>Underlying electrical abnormalities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WPW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3609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D3A15E7-6909-5857-1BBD-E48C8AE4C8AE}"/>
              </a:ext>
            </a:extLst>
          </p:cNvPr>
          <p:cNvSpPr txBox="1"/>
          <p:nvPr/>
        </p:nvSpPr>
        <p:spPr>
          <a:xfrm>
            <a:off x="2312276" y="6447123"/>
            <a:ext cx="75674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</a:rPr>
              <a:t>F</a:t>
            </a:r>
            <a:r>
              <a:rPr lang="en-US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or most critically ill patients, the AF isn't the primary driver of instability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65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342D36-533F-11B1-7F99-3E9C95C8C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515" y="1992505"/>
            <a:ext cx="7734970" cy="287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9CA651-62C0-C704-6C39-5C77231B8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160" y="948475"/>
            <a:ext cx="4328535" cy="10440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C714EE-1AA2-B271-2224-ECB552DCF831}"/>
              </a:ext>
            </a:extLst>
          </p:cNvPr>
          <p:cNvSpPr txBox="1"/>
          <p:nvPr/>
        </p:nvSpPr>
        <p:spPr>
          <a:xfrm>
            <a:off x="2942897" y="643928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>
                <a:solidFill>
                  <a:schemeClr val="bg1"/>
                </a:solidFill>
                <a:effectLst/>
                <a:latin typeface="BlinkMacSystemFont"/>
              </a:rPr>
              <a:t>Mayr A, et al. Crit Care Med. 2003 Feb;31(2):401-5.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16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C2582-0998-BF2E-3235-148466516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Effectiveness of direct-current cardioversion for treatment of supraventricular tachyarrhythmias, in particular atrial fibrillation, in surgical intensive care patients.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6BD72C5-DF7C-9413-C6F9-6758677AAC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341887"/>
              </p:ext>
            </p:extLst>
          </p:nvPr>
        </p:nvGraphicFramePr>
        <p:xfrm>
          <a:off x="1096963" y="1735138"/>
          <a:ext cx="10058400" cy="413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A43B863-756A-B461-0666-A8C8C7D1CEC3}"/>
              </a:ext>
            </a:extLst>
          </p:cNvPr>
          <p:cNvSpPr txBox="1"/>
          <p:nvPr/>
        </p:nvSpPr>
        <p:spPr>
          <a:xfrm>
            <a:off x="2942897" y="643928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chemeClr val="bg1"/>
                </a:solidFill>
                <a:effectLst/>
                <a:latin typeface="BlinkMacSystemFont"/>
              </a:rPr>
              <a:t>Mayr A, et al. Crit Care Med. 2003 Feb;31(2):401-5.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74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1786-DCF0-45F5-B593-01F3E4CB8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E8F47-04BB-4E03-A14E-A7B9901B4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4747"/>
            <a:ext cx="10058400" cy="169425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62-year-old male with PMH of HTN and DM.</a:t>
            </a:r>
          </a:p>
          <a:p>
            <a:r>
              <a:rPr lang="en-US" dirty="0"/>
              <a:t>Admitted with sepsis and septic shock secondary to pneumonia</a:t>
            </a:r>
          </a:p>
          <a:p>
            <a:r>
              <a:rPr lang="en-US" dirty="0"/>
              <a:t>Intubated and on mechanical ventilation requiring norepinephrine at 0.5 mcg/kg/min</a:t>
            </a:r>
          </a:p>
          <a:p>
            <a:r>
              <a:rPr lang="en-US" dirty="0"/>
              <a:t>Developed irregular rhythm with tachycardia and SBP in the 90’s</a:t>
            </a:r>
          </a:p>
        </p:txBody>
      </p:sp>
      <p:pic>
        <p:nvPicPr>
          <p:cNvPr id="10242" name="Picture 2" descr="Ecg With Atrial Fibrillation">
            <a:extLst>
              <a:ext uri="{FF2B5EF4-FFF2-40B4-BE49-F238E27FC236}">
                <a16:creationId xmlns:a16="http://schemas.microsoft.com/office/drawing/2014/main" id="{A33CDE4D-1FF7-9955-B410-8C0527379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231" y="3429000"/>
            <a:ext cx="7362497" cy="280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911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CD91F-E380-4542-BFE1-8664B2550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best intervention?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3420EDC-8AC4-4D09-B3B5-5F81C43B6A7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1925665"/>
          <a:ext cx="10058400" cy="4134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37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A961470B-6D96-46F8-93FA-1D13C64483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A961470B-6D96-46F8-93FA-1D13C64483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A961470B-6D96-46F8-93FA-1D13C64483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A961470B-6D96-46F8-93FA-1D13C64483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2753A-83FB-FFFB-BA27-C5811C3D2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Occurrence of Atrial Fibrillation in the ICU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1A33E84-5D08-98BF-98CF-568DA2B088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4326062"/>
              </p:ext>
            </p:extLst>
          </p:nvPr>
        </p:nvGraphicFramePr>
        <p:xfrm>
          <a:off x="1097280" y="1927916"/>
          <a:ext cx="10058400" cy="4133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16B96A6-49D6-5C9F-F387-BAC35EEC383D}"/>
              </a:ext>
            </a:extLst>
          </p:cNvPr>
          <p:cNvSpPr txBox="1"/>
          <p:nvPr/>
        </p:nvSpPr>
        <p:spPr>
          <a:xfrm>
            <a:off x="5136795" y="6458524"/>
            <a:ext cx="1918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 in 3 ICU Patients</a:t>
            </a:r>
          </a:p>
        </p:txBody>
      </p:sp>
    </p:spTree>
    <p:extLst>
      <p:ext uri="{BB962C8B-B14F-4D97-AF65-F5344CB8AC3E}">
        <p14:creationId xmlns:p14="http://schemas.microsoft.com/office/powerpoint/2010/main" val="65837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9745D76-01B9-E7CB-C8BE-02E76C9C58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0863809"/>
              </p:ext>
            </p:extLst>
          </p:nvPr>
        </p:nvGraphicFramePr>
        <p:xfrm>
          <a:off x="696191" y="408169"/>
          <a:ext cx="10764982" cy="6158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C2E4CA32-CA8D-A8D5-D1A9-6F77AECB489B}"/>
              </a:ext>
            </a:extLst>
          </p:cNvPr>
          <p:cNvSpPr/>
          <p:nvPr/>
        </p:nvSpPr>
        <p:spPr>
          <a:xfrm>
            <a:off x="462456" y="2102069"/>
            <a:ext cx="882869" cy="65164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2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1786-DCF0-45F5-B593-01F3E4CB8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44554"/>
          </a:xfrm>
        </p:spPr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17B1C-5B8D-516F-6A8D-B454C8A48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sz="2800" dirty="0"/>
              <a:t>An elderly man with a history of diabetes and HTN presented with lethargy and weakness, decreased urine output, and hypotension. </a:t>
            </a:r>
            <a:endParaRPr lang="en-US" dirty="0"/>
          </a:p>
          <a:p>
            <a:pPr marL="457200" indent="-457200"/>
            <a:r>
              <a:rPr lang="en-US" sz="2800" dirty="0"/>
              <a:t>He had no CP or SOB, and it was unknown if there was a previous history of atrial fib.  He was on atenolol, but it was not known if this was simply for hypertension, or for atrial fib.</a:t>
            </a:r>
            <a:r>
              <a:rPr lang="en-US" dirty="0"/>
              <a:t> </a:t>
            </a:r>
            <a:r>
              <a:rPr lang="en-US" sz="2800" dirty="0"/>
              <a:t>He was not anti coagulated.</a:t>
            </a:r>
            <a:endParaRPr lang="en-US" dirty="0"/>
          </a:p>
          <a:p>
            <a:pPr marL="457200" indent="-457200"/>
            <a:r>
              <a:rPr lang="en-US" sz="2800" dirty="0"/>
              <a:t>Blood pressures ranged from 83/45 to 125/83, lower than usual.  HR ranged from 110 to 145.</a:t>
            </a:r>
            <a:endParaRPr lang="en-US" dirty="0"/>
          </a:p>
          <a:p>
            <a:pPr marL="457200" indent="-457200"/>
            <a:r>
              <a:rPr lang="en-US" dirty="0"/>
              <a:t>Troponin is 0.13 and UA is positive for nitrite and WBC</a:t>
            </a:r>
          </a:p>
        </p:txBody>
      </p:sp>
    </p:spTree>
    <p:extLst>
      <p:ext uri="{BB962C8B-B14F-4D97-AF65-F5344CB8AC3E}">
        <p14:creationId xmlns:p14="http://schemas.microsoft.com/office/powerpoint/2010/main" val="2603761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1786-DCF0-45F5-B593-01F3E4CB8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44554"/>
          </a:xfrm>
        </p:spPr>
        <p:txBody>
          <a:bodyPr/>
          <a:lstStyle/>
          <a:p>
            <a:r>
              <a:rPr lang="en-US" dirty="0"/>
              <a:t>Case Study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D55B043-5D73-74A5-73B2-3A3B49466E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35138"/>
            <a:ext cx="10058400" cy="445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95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CD91F-E380-4542-BFE1-8664B2550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best intervention?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3420EDC-8AC4-4D09-B3B5-5F81C43B6A7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7280" y="1975908"/>
          <a:ext cx="10058400" cy="4134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371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C022FB14-3DBD-4620-9F61-F46541A9C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C022FB14-3DBD-4620-9F61-F46541A9C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C022FB14-3DBD-4620-9F61-F46541A9C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C022FB14-3DBD-4620-9F61-F46541A9C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71F173-A50F-F0D9-D3EB-AF5F1F9F2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20231104-2358-17.0031497">
            <a:hlinkClick r:id="" action="ppaction://media"/>
            <a:extLst>
              <a:ext uri="{FF2B5EF4-FFF2-40B4-BE49-F238E27FC236}">
                <a16:creationId xmlns:a16="http://schemas.microsoft.com/office/drawing/2014/main" id="{986FEC86-6C33-1385-58EC-C13013D0012D}"/>
              </a:ext>
            </a:extLst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6963" y="2055813"/>
            <a:ext cx="4938712" cy="3492500"/>
          </a:xfrm>
        </p:spPr>
      </p:pic>
      <p:pic>
        <p:nvPicPr>
          <p:cNvPr id="8" name="20231104-2359-15.8476907">
            <a:hlinkClick r:id="" action="ppaction://media"/>
            <a:extLst>
              <a:ext uri="{FF2B5EF4-FFF2-40B4-BE49-F238E27FC236}">
                <a16:creationId xmlns:a16="http://schemas.microsoft.com/office/drawing/2014/main" id="{97AD996F-2DAC-B3D4-B577-0F1777F2EEB9}"/>
              </a:ext>
            </a:extLst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18238" y="1827213"/>
            <a:ext cx="4937125" cy="3949700"/>
          </a:xfrm>
        </p:spPr>
      </p:pic>
    </p:spTree>
    <p:extLst>
      <p:ext uri="{BB962C8B-B14F-4D97-AF65-F5344CB8AC3E}">
        <p14:creationId xmlns:p14="http://schemas.microsoft.com/office/powerpoint/2010/main" val="268911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3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87DE-7723-EE47-2618-09F46C62B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liters of IVF were given</a:t>
            </a:r>
          </a:p>
        </p:txBody>
      </p:sp>
      <p:pic>
        <p:nvPicPr>
          <p:cNvPr id="4" name="20231105-0003-08.3066191">
            <a:hlinkClick r:id="" action="ppaction://media"/>
            <a:extLst>
              <a:ext uri="{FF2B5EF4-FFF2-40B4-BE49-F238E27FC236}">
                <a16:creationId xmlns:a16="http://schemas.microsoft.com/office/drawing/2014/main" id="{8A7DBFE3-BD17-A125-1084-17709DF0B92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99911" y="1905960"/>
            <a:ext cx="6053137" cy="413385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D122904A-AD8C-36BC-8AD6-7689310D0C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8" y="1820944"/>
            <a:ext cx="11999083" cy="428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99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9745D76-01B9-E7CB-C8BE-02E76C9C58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5136633"/>
              </p:ext>
            </p:extLst>
          </p:nvPr>
        </p:nvGraphicFramePr>
        <p:xfrm>
          <a:off x="696191" y="408169"/>
          <a:ext cx="10764982" cy="6158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C2E4CA32-CA8D-A8D5-D1A9-6F77AECB489B}"/>
              </a:ext>
            </a:extLst>
          </p:cNvPr>
          <p:cNvSpPr/>
          <p:nvPr/>
        </p:nvSpPr>
        <p:spPr>
          <a:xfrm>
            <a:off x="2238704" y="3418490"/>
            <a:ext cx="882869" cy="65164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1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6B7FF-0826-0A80-7EAF-495AC17DF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Underlying Problems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77334EA-09F0-7F4F-01D9-D181E489DE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765131"/>
              </p:ext>
            </p:extLst>
          </p:nvPr>
        </p:nvGraphicFramePr>
        <p:xfrm>
          <a:off x="367862" y="1734747"/>
          <a:ext cx="11645462" cy="4455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9193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9745D76-01B9-E7CB-C8BE-02E76C9C58C0}"/>
              </a:ext>
            </a:extLst>
          </p:cNvPr>
          <p:cNvGraphicFramePr/>
          <p:nvPr/>
        </p:nvGraphicFramePr>
        <p:xfrm>
          <a:off x="696191" y="408169"/>
          <a:ext cx="10764982" cy="6158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C2E4CA32-CA8D-A8D5-D1A9-6F77AECB489B}"/>
              </a:ext>
            </a:extLst>
          </p:cNvPr>
          <p:cNvSpPr/>
          <p:nvPr/>
        </p:nvSpPr>
        <p:spPr>
          <a:xfrm>
            <a:off x="3288186" y="4228981"/>
            <a:ext cx="882869" cy="65164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9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4A519-FE26-8E92-3BAA-71A2CD56C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vs. Rhythm Control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CB9A6-D797-6925-28AB-B812712EFD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FAVERS RATE CONTROL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79F51-C0F0-CD35-AA6B-1C2B900F6E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Chronic atrial fibrillation</a:t>
            </a:r>
          </a:p>
          <a:p>
            <a:r>
              <a:rPr lang="en-US" dirty="0"/>
              <a:t>A-fib started &gt;48 hours ago and the patient is not anticoagulated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DDF132-39FC-E93B-983A-25DA05F0B4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FAVORS RHYTHM CONTROL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7600AC-6D04-2CBF-A131-31465F5B1EE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New onset AF in the contest of critical illness</a:t>
            </a:r>
          </a:p>
          <a:p>
            <a:r>
              <a:rPr lang="en-US" dirty="0"/>
              <a:t>AF seems to impair hemodynamics</a:t>
            </a:r>
          </a:p>
          <a:p>
            <a:r>
              <a:rPr lang="en-US" dirty="0"/>
              <a:t>Atrial flutter</a:t>
            </a:r>
          </a:p>
          <a:p>
            <a:r>
              <a:rPr lang="en-US" dirty="0"/>
              <a:t>Failure of rate control strategy</a:t>
            </a:r>
          </a:p>
        </p:txBody>
      </p:sp>
    </p:spTree>
    <p:extLst>
      <p:ext uri="{BB962C8B-B14F-4D97-AF65-F5344CB8AC3E}">
        <p14:creationId xmlns:p14="http://schemas.microsoft.com/office/powerpoint/2010/main" val="243150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7B91E-FA27-6BEB-6661-7D134F4C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These situations are </a:t>
            </a:r>
            <a:r>
              <a:rPr lang="en-US" b="0" i="1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different</a:t>
            </a:r>
            <a:r>
              <a:rPr lang="en-US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 from AF in other contexts: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319447F-673E-4931-4741-6A791894F3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3805314"/>
              </p:ext>
            </p:extLst>
          </p:nvPr>
        </p:nvGraphicFramePr>
        <p:xfrm>
          <a:off x="1097280" y="1734747"/>
          <a:ext cx="10058400" cy="4134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2086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ED0717D-69A8-889E-2177-EC9549A36C2F}"/>
              </a:ext>
            </a:extLst>
          </p:cNvPr>
          <p:cNvSpPr txBox="1"/>
          <p:nvPr/>
        </p:nvSpPr>
        <p:spPr>
          <a:xfrm>
            <a:off x="1826635" y="6433434"/>
            <a:ext cx="8538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 err="1">
                <a:solidFill>
                  <a:schemeClr val="bg1"/>
                </a:solidFill>
                <a:effectLst/>
                <a:latin typeface="BlinkMacSystemFont"/>
              </a:rPr>
              <a:t>Gillinov</a:t>
            </a:r>
            <a:r>
              <a:rPr lang="en-US" b="0" i="0" dirty="0">
                <a:solidFill>
                  <a:schemeClr val="bg1"/>
                </a:solidFill>
                <a:effectLst/>
                <a:latin typeface="BlinkMacSystemFont"/>
              </a:rPr>
              <a:t> AM, et al</a:t>
            </a:r>
            <a:r>
              <a:rPr lang="en-US" dirty="0">
                <a:solidFill>
                  <a:schemeClr val="bg1"/>
                </a:solidFill>
                <a:latin typeface="BlinkMacSystemFont"/>
              </a:rPr>
              <a:t>.</a:t>
            </a:r>
            <a:r>
              <a:rPr lang="en-US" b="0" i="0" dirty="0">
                <a:solidFill>
                  <a:schemeClr val="bg1"/>
                </a:solidFill>
                <a:effectLst/>
                <a:latin typeface="BlinkMacSystemFont"/>
              </a:rPr>
              <a:t> N Engl J Med. 2016 May 19;374(20):1911-21.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81E859-47F3-EC4F-43DD-FEC1DDCCF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37" y="2529762"/>
            <a:ext cx="10447925" cy="17984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729542-969C-A011-04A7-758913036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256" y="1381990"/>
            <a:ext cx="4861487" cy="9930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9C087C-A8AC-D85C-363E-4B33C8E7D1A8}"/>
              </a:ext>
            </a:extLst>
          </p:cNvPr>
          <p:cNvSpPr txBox="1"/>
          <p:nvPr/>
        </p:nvSpPr>
        <p:spPr>
          <a:xfrm>
            <a:off x="2491654" y="4829679"/>
            <a:ext cx="720869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chemeClr val="bg1"/>
                </a:solidFill>
                <a:effectLst/>
                <a:latin typeface="ff-quadraat-web-pro"/>
              </a:rPr>
              <a:t>Similarly low rates of persistent atrial fibrillation 60 days after onset:</a:t>
            </a:r>
          </a:p>
          <a:p>
            <a:pPr algn="ctr"/>
            <a:r>
              <a:rPr lang="en-US" b="0" i="0" dirty="0">
                <a:solidFill>
                  <a:schemeClr val="bg1"/>
                </a:solidFill>
                <a:effectLst/>
                <a:latin typeface="ff-quadraat-web-pro"/>
              </a:rPr>
              <a:t>Sinus rhythm in 84.2% and 86.9% (P=0.41).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1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4A519-FE26-8E92-3BAA-71A2CD56C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Agents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CB9A6-D797-6925-28AB-B812712EFD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RATE CONTROL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79F51-C0F0-CD35-AA6B-1C2B900F6E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Beta blockers (metoprolol or esmolol)</a:t>
            </a:r>
          </a:p>
          <a:p>
            <a:r>
              <a:rPr lang="en-US" dirty="0" err="1"/>
              <a:t>Nondihydropyridine</a:t>
            </a:r>
            <a:r>
              <a:rPr lang="en-US" dirty="0"/>
              <a:t> calcium channel blocker</a:t>
            </a:r>
          </a:p>
          <a:p>
            <a:r>
              <a:rPr lang="en-US" dirty="0"/>
              <a:t>Digoxin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DDF132-39FC-E93B-983A-25DA05F0B4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RHYTHM CONTROL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7600AC-6D04-2CBF-A131-31465F5B1EE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Magnesium   ̴ 1-2 hours</a:t>
            </a:r>
          </a:p>
          <a:p>
            <a:r>
              <a:rPr lang="en-US" dirty="0"/>
              <a:t>Amiodarone   within 24 hours</a:t>
            </a:r>
          </a:p>
          <a:p>
            <a:r>
              <a:rPr lang="en-US" dirty="0" err="1"/>
              <a:t>Ibutilide</a:t>
            </a:r>
            <a:r>
              <a:rPr lang="en-US" dirty="0"/>
              <a:t>: 1-2 hours</a:t>
            </a:r>
          </a:p>
          <a:p>
            <a:r>
              <a:rPr lang="en-US" dirty="0"/>
              <a:t>DC</a:t>
            </a:r>
          </a:p>
        </p:txBody>
      </p:sp>
    </p:spTree>
    <p:extLst>
      <p:ext uri="{BB962C8B-B14F-4D97-AF65-F5344CB8AC3E}">
        <p14:creationId xmlns:p14="http://schemas.microsoft.com/office/powerpoint/2010/main" val="1499705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08EBF19-D2EA-FA43-BF97-5CA605AB8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Magnesium vs Amiodarone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4DE957-D77B-AB55-75B6-9700063C7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0109" y="2464637"/>
            <a:ext cx="7712108" cy="2674852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918A56-0AEB-7032-30F5-8077DA4C2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325" y="1975571"/>
            <a:ext cx="6229350" cy="4257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9E63A2-6069-F809-63DF-A6D6FC950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42" y="5632607"/>
            <a:ext cx="2284068" cy="5509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2D0D7EE-882B-D6B8-B175-904DF79C67E8}"/>
              </a:ext>
            </a:extLst>
          </p:cNvPr>
          <p:cNvSpPr txBox="1"/>
          <p:nvPr/>
        </p:nvSpPr>
        <p:spPr>
          <a:xfrm>
            <a:off x="1097280" y="3583954"/>
            <a:ext cx="9782495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0" i="0" dirty="0">
                <a:solidFill>
                  <a:schemeClr val="bg1"/>
                </a:solidFill>
                <a:effectLst/>
                <a:latin typeface="Fira Sans" panose="020B0803050000020004" pitchFamily="34" charset="0"/>
              </a:rPr>
              <a:t>Intravenous magnesium sulfate is superior to amiodarone in the conversion of acute atrial tachyarrhythmias, while initial slowing of ventricular response rate in nonconverters appears equally efficacious with both agents.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9AC804-DED0-AA0F-2A2E-F23DFF099018}"/>
              </a:ext>
            </a:extLst>
          </p:cNvPr>
          <p:cNvSpPr txBox="1"/>
          <p:nvPr/>
        </p:nvSpPr>
        <p:spPr>
          <a:xfrm>
            <a:off x="10189804" y="5894692"/>
            <a:ext cx="18963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Forty-two patients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19D7AA-B5A4-5418-0613-A4CA17B49872}"/>
              </a:ext>
            </a:extLst>
          </p:cNvPr>
          <p:cNvSpPr txBox="1"/>
          <p:nvPr/>
        </p:nvSpPr>
        <p:spPr>
          <a:xfrm>
            <a:off x="2163262" y="6390803"/>
            <a:ext cx="7865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effectLst/>
                <a:latin typeface="BlinkMacSystemFont"/>
              </a:rPr>
              <a:t>Moran JL, et al. Parenteral magnesium sulfate versus amiodarone in the therapy of atrial tachyarrhythmias: a prospective, randomized study. Crit Care Med. 1995 Nov;23(11):1816-24.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5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4CB5A-532C-47FB-77E2-47EDCC5D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Magnesium followed by Amiodarone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85B583-9E97-9232-82E4-E43460AA7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3072" y="2098913"/>
            <a:ext cx="7645856" cy="231722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A02700-0086-8A9C-3773-6C2AB593E59C}"/>
              </a:ext>
            </a:extLst>
          </p:cNvPr>
          <p:cNvSpPr txBox="1"/>
          <p:nvPr/>
        </p:nvSpPr>
        <p:spPr>
          <a:xfrm>
            <a:off x="1831396" y="4789300"/>
            <a:ext cx="92099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MgSO4 bolus (0.037 g/kg body weight in 15 minutes) was followed by continuous infusion (0.025 g/kg body weight/h). Intravenous amiodarone (loading dose 300 mg, followed by continuous infusion of 1200 mg/24 h) was given to those not responding to MgSO4 within 1 hour.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8A5BEB-DD24-02FD-898F-D85414C5A44C}"/>
              </a:ext>
            </a:extLst>
          </p:cNvPr>
          <p:cNvSpPr txBox="1"/>
          <p:nvPr/>
        </p:nvSpPr>
        <p:spPr>
          <a:xfrm>
            <a:off x="2156577" y="5800497"/>
            <a:ext cx="787884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The 24-hour conversion rate was 90% and recurrence rate wa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s 24%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388DE3-B309-09D6-5581-D3B119957942}"/>
              </a:ext>
            </a:extLst>
          </p:cNvPr>
          <p:cNvSpPr txBox="1"/>
          <p:nvPr/>
        </p:nvSpPr>
        <p:spPr>
          <a:xfrm>
            <a:off x="2098878" y="6417903"/>
            <a:ext cx="7994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 err="1">
                <a:solidFill>
                  <a:schemeClr val="bg1"/>
                </a:solidFill>
                <a:effectLst/>
                <a:latin typeface="BlinkMacSystemFont"/>
              </a:rPr>
              <a:t>Sleeswijk</a:t>
            </a:r>
            <a:r>
              <a:rPr lang="en-US" b="0" i="0" dirty="0">
                <a:solidFill>
                  <a:schemeClr val="bg1"/>
                </a:solidFill>
                <a:effectLst/>
                <a:latin typeface="BlinkMacSystemFont"/>
              </a:rPr>
              <a:t> ME, et al. J Intensive Care Med. 2008 Jan-Feb;23(1):61-6.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05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00F64-4313-D236-BF9D-45701FF21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Control Agents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EB54CD2-45EC-47FD-247F-A6771C396F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634287"/>
              </p:ext>
            </p:extLst>
          </p:nvPr>
        </p:nvGraphicFramePr>
        <p:xfrm>
          <a:off x="613064" y="1735138"/>
          <a:ext cx="11055930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236">
                  <a:extLst>
                    <a:ext uri="{9D8B030D-6E8A-4147-A177-3AD203B41FA5}">
                      <a16:colId xmlns:a16="http://schemas.microsoft.com/office/drawing/2014/main" val="3283514184"/>
                    </a:ext>
                  </a:extLst>
                </a:gridCol>
                <a:gridCol w="2275609">
                  <a:extLst>
                    <a:ext uri="{9D8B030D-6E8A-4147-A177-3AD203B41FA5}">
                      <a16:colId xmlns:a16="http://schemas.microsoft.com/office/drawing/2014/main" val="2343857495"/>
                    </a:ext>
                  </a:extLst>
                </a:gridCol>
                <a:gridCol w="2244436">
                  <a:extLst>
                    <a:ext uri="{9D8B030D-6E8A-4147-A177-3AD203B41FA5}">
                      <a16:colId xmlns:a16="http://schemas.microsoft.com/office/drawing/2014/main" val="2168544815"/>
                    </a:ext>
                  </a:extLst>
                </a:gridCol>
                <a:gridCol w="1911928">
                  <a:extLst>
                    <a:ext uri="{9D8B030D-6E8A-4147-A177-3AD203B41FA5}">
                      <a16:colId xmlns:a16="http://schemas.microsoft.com/office/drawing/2014/main" val="3185480184"/>
                    </a:ext>
                  </a:extLst>
                </a:gridCol>
                <a:gridCol w="2836721">
                  <a:extLst>
                    <a:ext uri="{9D8B030D-6E8A-4147-A177-3AD203B41FA5}">
                      <a16:colId xmlns:a16="http://schemas.microsoft.com/office/drawing/2014/main" val="274400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Beta blockers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Diltiazem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Amiodarone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Digoxin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176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Hemodynamic stability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May cause hypotension</a:t>
                      </a:r>
                    </a:p>
                    <a:p>
                      <a:r>
                        <a:rPr lang="en-US" sz="1600" dirty="0"/>
                        <a:t>Useful in mild/moderate systolic 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May cause hypotension</a:t>
                      </a:r>
                    </a:p>
                    <a:p>
                      <a:r>
                        <a:rPr lang="en-US" sz="1600" dirty="0"/>
                        <a:t>Inferior to beta blockers systolic 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Good agent for patients with borderline instability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Least likely to cause hypotension</a:t>
                      </a:r>
                    </a:p>
                    <a:p>
                      <a:r>
                        <a:rPr lang="en-US" sz="1600" dirty="0"/>
                        <a:t>May be useful in severe systolic failure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210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Contraindications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Asthma exacerbation</a:t>
                      </a:r>
                    </a:p>
                    <a:p>
                      <a:r>
                        <a:rPr lang="en-US" sz="1600" dirty="0"/>
                        <a:t>Decompensated heart 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Decompensated heart 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Thyroid disease</a:t>
                      </a:r>
                    </a:p>
                    <a:p>
                      <a:r>
                        <a:rPr lang="en-US" sz="1600" dirty="0"/>
                        <a:t>Active liver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Renal failure (relative)</a:t>
                      </a:r>
                    </a:p>
                    <a:p>
                      <a:r>
                        <a:rPr lang="en-US" sz="1600" dirty="0"/>
                        <a:t>Hypokalemia/hypomagnesemia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Planned cardioversion</a:t>
                      </a:r>
                    </a:p>
                    <a:p>
                      <a:r>
                        <a:rPr lang="en-US" sz="1600" dirty="0"/>
                        <a:t>s/p cardiac transplantation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645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Likelihood of cardioversion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↓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↔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↑↑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↑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532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Other factors to consider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Prior favorable response to beta-blockers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Prior favorable response to diltiazem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359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Chronic indication to continue on this agent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Chronic systolic heart failure</a:t>
                      </a:r>
                    </a:p>
                    <a:p>
                      <a:r>
                        <a:rPr lang="en-US" sz="1600" dirty="0"/>
                        <a:t>Hypertension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Hypertension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Severe systolic heart failure with AF and frequent </a:t>
                      </a:r>
                      <a:r>
                        <a:rPr lang="en-US" sz="1600" dirty="0" err="1"/>
                        <a:t>admissionas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28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703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9745D76-01B9-E7CB-C8BE-02E76C9C58C0}"/>
              </a:ext>
            </a:extLst>
          </p:cNvPr>
          <p:cNvGraphicFramePr/>
          <p:nvPr/>
        </p:nvGraphicFramePr>
        <p:xfrm>
          <a:off x="696191" y="408169"/>
          <a:ext cx="10764982" cy="6158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C2E4CA32-CA8D-A8D5-D1A9-6F77AECB489B}"/>
              </a:ext>
            </a:extLst>
          </p:cNvPr>
          <p:cNvSpPr/>
          <p:nvPr/>
        </p:nvSpPr>
        <p:spPr>
          <a:xfrm>
            <a:off x="3766167" y="5798190"/>
            <a:ext cx="882869" cy="65164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7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8D81C-EF3A-B2A3-7A80-9A4B4A7B6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130" y="279555"/>
            <a:ext cx="7715124" cy="12445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Anticoagulation in New Onset Atrial Fibrillation in the ICU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F3B1D11-CB81-E482-2E85-CF92BA033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17496"/>
            <a:ext cx="7620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27D2C9-F169-D4FD-A13E-D4A8CD8E994E}"/>
              </a:ext>
            </a:extLst>
          </p:cNvPr>
          <p:cNvSpPr txBox="1"/>
          <p:nvPr/>
        </p:nvSpPr>
        <p:spPr>
          <a:xfrm>
            <a:off x="472273" y="5703696"/>
            <a:ext cx="115053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A retrospective study cohort was identified of 2,304 patients  age 65 years or older, hospitalized with a primary diagnosis of ACS, acute pulmonary disease or sepsis, and a complication of new-onset AF during admission from 1999 to 2015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47D988-10F0-9FDD-BB88-7B5FBC9299C2}"/>
              </a:ext>
            </a:extLst>
          </p:cNvPr>
          <p:cNvSpPr/>
          <p:nvPr/>
        </p:nvSpPr>
        <p:spPr>
          <a:xfrm>
            <a:off x="5601956" y="4391130"/>
            <a:ext cx="929473" cy="4220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3BA1FF-3603-4857-686A-CB7CB5BC04B9}"/>
              </a:ext>
            </a:extLst>
          </p:cNvPr>
          <p:cNvSpPr txBox="1"/>
          <p:nvPr/>
        </p:nvSpPr>
        <p:spPr>
          <a:xfrm>
            <a:off x="683958" y="6470249"/>
            <a:ext cx="108240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0" dirty="0" err="1">
                <a:solidFill>
                  <a:schemeClr val="bg1"/>
                </a:solidFill>
                <a:effectLst/>
                <a:latin typeface="BlinkMacSystemFont"/>
              </a:rPr>
              <a:t>Quon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BlinkMacSystemFont"/>
              </a:rPr>
              <a:t> MJ,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BlinkMacSystemFont"/>
              </a:rPr>
              <a:t>Behlouli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BlinkMacSystemFont"/>
              </a:rPr>
              <a:t> H,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BlinkMacSystemFont"/>
              </a:rPr>
              <a:t>Pilote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BlinkMacSystemFont"/>
              </a:rPr>
              <a:t> L.  JACC Clin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BlinkMacSystemFont"/>
              </a:rPr>
              <a:t>Electrophysiol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BlinkMacSystemFont"/>
              </a:rPr>
              <a:t>. 2018 Mar;4(3):386-393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186529-C253-EE1A-ADF0-658494665B93}"/>
              </a:ext>
            </a:extLst>
          </p:cNvPr>
          <p:cNvSpPr txBox="1"/>
          <p:nvPr/>
        </p:nvSpPr>
        <p:spPr>
          <a:xfrm>
            <a:off x="880905" y="3504110"/>
            <a:ext cx="10430189" cy="1015663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0" i="0" dirty="0">
                <a:solidFill>
                  <a:schemeClr val="bg1"/>
                </a:solidFill>
                <a:effectLst/>
                <a:latin typeface="BlinkMacSystemFont"/>
              </a:rPr>
              <a:t>Our study demonstrates that the benefit of anticoagulation in secondary AF is not strong and can be associated with a higher risk of bleeding. Careful individual assessment regarding decisions on anticoagulation is warranted in these patients.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3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408AC-1ADD-5917-B9D2-DFC6099E7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Our Practice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343BCE8-11D6-1747-C09E-2087E997FB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9870620"/>
              </p:ext>
            </p:extLst>
          </p:nvPr>
        </p:nvGraphicFramePr>
        <p:xfrm>
          <a:off x="1766612" y="1728316"/>
          <a:ext cx="8719736" cy="4229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35680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9745D76-01B9-E7CB-C8BE-02E76C9C58C0}"/>
              </a:ext>
            </a:extLst>
          </p:cNvPr>
          <p:cNvGraphicFramePr/>
          <p:nvPr/>
        </p:nvGraphicFramePr>
        <p:xfrm>
          <a:off x="696191" y="408169"/>
          <a:ext cx="10764982" cy="6158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51160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AC396C-D36E-40A8-9025-AE6D8FAE89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9EED7A7-6EED-4A31-92AF-6F59A0C428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93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2F20314-D303-4298-C0BD-78ABB0C2E40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4051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1BADD34-E90F-CA17-092D-23A2FC6A4AF6}"/>
              </a:ext>
            </a:extLst>
          </p:cNvPr>
          <p:cNvSpPr/>
          <p:nvPr/>
        </p:nvSpPr>
        <p:spPr>
          <a:xfrm>
            <a:off x="5227236" y="5304017"/>
            <a:ext cx="1849667" cy="71596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Atrial Fibrillation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2820CE7-F383-ECB8-7288-D87CBE31E16D}"/>
              </a:ext>
            </a:extLst>
          </p:cNvPr>
          <p:cNvSpPr/>
          <p:nvPr/>
        </p:nvSpPr>
        <p:spPr>
          <a:xfrm>
            <a:off x="2565677" y="1220873"/>
            <a:ext cx="2378112" cy="94454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Structural Remodeling</a:t>
            </a:r>
          </a:p>
          <a:p>
            <a:pPr algn="ctr"/>
            <a:r>
              <a:rPr lang="en-US" sz="1200" dirty="0"/>
              <a:t>Inflammation-Renin-angiotensin- ROS-fibrosis-stretch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CA4808D-C7D7-6F0C-A37E-BADF01C5C7B9}"/>
              </a:ext>
            </a:extLst>
          </p:cNvPr>
          <p:cNvSpPr/>
          <p:nvPr/>
        </p:nvSpPr>
        <p:spPr>
          <a:xfrm>
            <a:off x="7099689" y="1226007"/>
            <a:ext cx="2526634" cy="9445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Electrical Remodeling</a:t>
            </a:r>
          </a:p>
          <a:p>
            <a:pPr algn="ctr"/>
            <a:r>
              <a:rPr lang="en-US" sz="1100" dirty="0"/>
              <a:t>Altered ion channels expression, activity, or ion handling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E9774EB-7371-2ED1-6247-5E8B5A2702E3}"/>
              </a:ext>
            </a:extLst>
          </p:cNvPr>
          <p:cNvSpPr/>
          <p:nvPr/>
        </p:nvSpPr>
        <p:spPr>
          <a:xfrm>
            <a:off x="4943789" y="2331216"/>
            <a:ext cx="2387321" cy="96464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Arrhythmogenic Atrial Substrate</a:t>
            </a:r>
          </a:p>
        </p:txBody>
      </p:sp>
      <p:sp>
        <p:nvSpPr>
          <p:cNvPr id="8" name="Lightning Bolt 7">
            <a:extLst>
              <a:ext uri="{FF2B5EF4-FFF2-40B4-BE49-F238E27FC236}">
                <a16:creationId xmlns:a16="http://schemas.microsoft.com/office/drawing/2014/main" id="{CB57EE42-DF04-C9C7-79EB-7F9706F3CE12}"/>
              </a:ext>
            </a:extLst>
          </p:cNvPr>
          <p:cNvSpPr/>
          <p:nvPr/>
        </p:nvSpPr>
        <p:spPr>
          <a:xfrm rot="1959727">
            <a:off x="5697346" y="3711181"/>
            <a:ext cx="894303" cy="1276141"/>
          </a:xfrm>
          <a:prstGeom prst="lightningBol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806329-CF96-43CF-35C4-231EA4D748B1}"/>
              </a:ext>
            </a:extLst>
          </p:cNvPr>
          <p:cNvSpPr/>
          <p:nvPr/>
        </p:nvSpPr>
        <p:spPr>
          <a:xfrm>
            <a:off x="3193701" y="773722"/>
            <a:ext cx="5804598" cy="54160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AF9D68-FA01-E0E1-1441-AF8E4C78FFC5}"/>
              </a:ext>
            </a:extLst>
          </p:cNvPr>
          <p:cNvSpPr txBox="1"/>
          <p:nvPr/>
        </p:nvSpPr>
        <p:spPr>
          <a:xfrm>
            <a:off x="1271506" y="1220873"/>
            <a:ext cx="16850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 </a:t>
            </a:r>
          </a:p>
          <a:p>
            <a:r>
              <a:rPr lang="en-US" dirty="0"/>
              <a:t>DM</a:t>
            </a:r>
          </a:p>
          <a:p>
            <a:r>
              <a:rPr lang="en-US" dirty="0"/>
              <a:t>CKD</a:t>
            </a:r>
          </a:p>
          <a:p>
            <a:r>
              <a:rPr lang="en-US" dirty="0"/>
              <a:t>CHF</a:t>
            </a:r>
          </a:p>
          <a:p>
            <a:r>
              <a:rPr lang="en-US" dirty="0"/>
              <a:t>Valvular disease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7A7595-E940-F92A-4509-B4A66B3A22D9}"/>
              </a:ext>
            </a:extLst>
          </p:cNvPr>
          <p:cNvSpPr txBox="1"/>
          <p:nvPr/>
        </p:nvSpPr>
        <p:spPr>
          <a:xfrm>
            <a:off x="3162203" y="2205501"/>
            <a:ext cx="20073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Surgery</a:t>
            </a:r>
          </a:p>
          <a:p>
            <a:r>
              <a:rPr lang="en-US" sz="1400" dirty="0"/>
              <a:t>Bacterial infection</a:t>
            </a:r>
          </a:p>
          <a:p>
            <a:r>
              <a:rPr lang="en-US" sz="1400" dirty="0"/>
              <a:t>Volume overload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8115D7-8993-3A28-6937-4F35CC287DB0}"/>
              </a:ext>
            </a:extLst>
          </p:cNvPr>
          <p:cNvSpPr txBox="1"/>
          <p:nvPr/>
        </p:nvSpPr>
        <p:spPr>
          <a:xfrm>
            <a:off x="6990921" y="2205501"/>
            <a:ext cx="20073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Tachycardia</a:t>
            </a:r>
          </a:p>
          <a:p>
            <a:pPr algn="r"/>
            <a:r>
              <a:rPr lang="en-US" sz="1400" dirty="0"/>
              <a:t>Agitation/cocaine</a:t>
            </a:r>
          </a:p>
          <a:p>
            <a:pPr algn="r"/>
            <a:r>
              <a:rPr lang="en-US" sz="1400" dirty="0"/>
              <a:t>Bacterial toxins</a:t>
            </a:r>
          </a:p>
          <a:p>
            <a:pPr algn="r"/>
            <a:r>
              <a:rPr lang="en-US" sz="1400" dirty="0"/>
              <a:t>Thyroid storm</a:t>
            </a:r>
          </a:p>
          <a:p>
            <a:pPr algn="r"/>
            <a:r>
              <a:rPr lang="en-US" sz="1400" dirty="0"/>
              <a:t>Antiarrhythmics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41E740-849F-4D8A-8CAA-D8A709F11705}"/>
              </a:ext>
            </a:extLst>
          </p:cNvPr>
          <p:cNvSpPr txBox="1"/>
          <p:nvPr/>
        </p:nvSpPr>
        <p:spPr>
          <a:xfrm>
            <a:off x="5092311" y="807442"/>
            <a:ext cx="200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Critical Illness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6C75CB-F27F-0A0F-A887-597EC33ED9C7}"/>
              </a:ext>
            </a:extLst>
          </p:cNvPr>
          <p:cNvSpPr txBox="1"/>
          <p:nvPr/>
        </p:nvSpPr>
        <p:spPr>
          <a:xfrm>
            <a:off x="9752611" y="1220873"/>
            <a:ext cx="1274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Tachycardia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D65FEA-0385-9765-6484-B06CAA9D10D1}"/>
              </a:ext>
            </a:extLst>
          </p:cNvPr>
          <p:cNvSpPr txBox="1"/>
          <p:nvPr/>
        </p:nvSpPr>
        <p:spPr>
          <a:xfrm>
            <a:off x="3558882" y="3498443"/>
            <a:ext cx="188570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Adrenergic stimulation</a:t>
            </a:r>
          </a:p>
          <a:p>
            <a:r>
              <a:rPr lang="en-US" sz="1400" dirty="0"/>
              <a:t>Sepsis/hypovolemia</a:t>
            </a:r>
          </a:p>
          <a:p>
            <a:r>
              <a:rPr lang="en-US" sz="1400" dirty="0"/>
              <a:t>Vasopressors</a:t>
            </a:r>
          </a:p>
          <a:p>
            <a:r>
              <a:rPr lang="en-US" sz="1400" dirty="0"/>
              <a:t>Beta-agonists</a:t>
            </a:r>
          </a:p>
          <a:p>
            <a:r>
              <a:rPr lang="en-US" sz="1400" dirty="0"/>
              <a:t>Ventilator desynchrony</a:t>
            </a:r>
          </a:p>
          <a:p>
            <a:r>
              <a:rPr lang="en-US" sz="1400" dirty="0"/>
              <a:t>Agitation</a:t>
            </a:r>
          </a:p>
          <a:p>
            <a:r>
              <a:rPr lang="en-US" sz="1400" dirty="0"/>
              <a:t>Surgery</a:t>
            </a:r>
          </a:p>
          <a:p>
            <a:r>
              <a:rPr lang="en-US" sz="1400" dirty="0"/>
              <a:t>CNS disorders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62EF47-7362-8E1A-7E56-30790618A750}"/>
              </a:ext>
            </a:extLst>
          </p:cNvPr>
          <p:cNvSpPr txBox="1"/>
          <p:nvPr/>
        </p:nvSpPr>
        <p:spPr>
          <a:xfrm>
            <a:off x="6571607" y="3499008"/>
            <a:ext cx="21377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FF0000"/>
                </a:solidFill>
              </a:rPr>
              <a:t>Myocyte injury</a:t>
            </a:r>
          </a:p>
          <a:p>
            <a:pPr algn="r"/>
            <a:r>
              <a:rPr lang="en-US" sz="1400" dirty="0"/>
              <a:t>Uremic toxins</a:t>
            </a:r>
          </a:p>
          <a:p>
            <a:pPr algn="r"/>
            <a:r>
              <a:rPr lang="en-US" sz="1400" dirty="0"/>
              <a:t>Myocardial ischemia</a:t>
            </a:r>
          </a:p>
          <a:p>
            <a:pPr algn="r"/>
            <a:r>
              <a:rPr lang="en-US" sz="1400" dirty="0"/>
              <a:t>Right heart catheterization</a:t>
            </a:r>
          </a:p>
          <a:p>
            <a:pPr algn="r"/>
            <a:endParaRPr lang="en-US" sz="1400" dirty="0"/>
          </a:p>
          <a:p>
            <a:pPr algn="r"/>
            <a:r>
              <a:rPr lang="en-US" sz="1400" b="1" dirty="0">
                <a:solidFill>
                  <a:srgbClr val="FF0000"/>
                </a:solidFill>
              </a:rPr>
              <a:t>Altered ion handling</a:t>
            </a:r>
          </a:p>
          <a:p>
            <a:pPr algn="r"/>
            <a:r>
              <a:rPr lang="en-US" sz="1400" dirty="0"/>
              <a:t>Electrolyte abnormalities (hypokalemia, hypomagnesemia)</a:t>
            </a:r>
          </a:p>
          <a:p>
            <a:pPr algn="r"/>
            <a:endParaRPr lang="en-US" sz="1400" dirty="0"/>
          </a:p>
          <a:p>
            <a:pPr algn="r"/>
            <a:endParaRPr lang="en-US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1832AE-F3E7-4B99-05EB-9DF0DDE75C1E}"/>
              </a:ext>
            </a:extLst>
          </p:cNvPr>
          <p:cNvSpPr txBox="1"/>
          <p:nvPr/>
        </p:nvSpPr>
        <p:spPr>
          <a:xfrm>
            <a:off x="5732531" y="3262701"/>
            <a:ext cx="839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Trigger</a:t>
            </a:r>
          </a:p>
        </p:txBody>
      </p:sp>
    </p:spTree>
    <p:extLst>
      <p:ext uri="{BB962C8B-B14F-4D97-AF65-F5344CB8AC3E}">
        <p14:creationId xmlns:p14="http://schemas.microsoft.com/office/powerpoint/2010/main" val="517859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ECD87-DC1B-4686-8824-0785D13BD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Diagnostic Criteria for AF on EKG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1E9B5E1-BB59-4994-C4B1-DD2B7F0391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020032"/>
              </p:ext>
            </p:extLst>
          </p:nvPr>
        </p:nvGraphicFramePr>
        <p:xfrm>
          <a:off x="815592" y="1764892"/>
          <a:ext cx="10560817" cy="433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9418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9AC4C960-02F0-EAF4-E168-AC8EEB7F16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4" b="1099"/>
          <a:stretch/>
        </p:blipFill>
        <p:spPr bwMode="auto">
          <a:xfrm>
            <a:off x="2979738" y="0"/>
            <a:ext cx="6234600" cy="6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102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CG Educator Blog : Atrial Flutter">
            <a:extLst>
              <a:ext uri="{FF2B5EF4-FFF2-40B4-BE49-F238E27FC236}">
                <a16:creationId xmlns:a16="http://schemas.microsoft.com/office/drawing/2014/main" id="{49A75B97-75EA-A68A-7040-B5B22014C6D5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93" y="512222"/>
            <a:ext cx="8736013" cy="548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302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0058F9E6-F9A0-34CC-6354-822D4EE6F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789" y="150725"/>
            <a:ext cx="7684421" cy="530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CDB64A-58A4-1621-AE73-1E37270B9A51}"/>
              </a:ext>
            </a:extLst>
          </p:cNvPr>
          <p:cNvSpPr txBox="1"/>
          <p:nvPr/>
        </p:nvSpPr>
        <p:spPr>
          <a:xfrm>
            <a:off x="1129507" y="5456255"/>
            <a:ext cx="99329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effectLst/>
                <a:latin typeface="-apple-system"/>
              </a:rPr>
              <a:t>12-lead ECG</a:t>
            </a:r>
            <a:r>
              <a:rPr lang="en-US" b="0" i="0" dirty="0">
                <a:effectLst/>
                <a:latin typeface="-apple-system"/>
              </a:rPr>
              <a:t>: showing a wide QRS tachycardia.</a:t>
            </a:r>
          </a:p>
          <a:p>
            <a:pPr algn="ctr"/>
            <a:r>
              <a:rPr lang="en-US" b="1" i="0" dirty="0">
                <a:effectLst/>
                <a:latin typeface="-apple-system"/>
              </a:rPr>
              <a:t>Lead I strip</a:t>
            </a:r>
            <a:r>
              <a:rPr lang="en-US" b="0" i="0" dirty="0">
                <a:effectLst/>
                <a:latin typeface="-apple-system"/>
              </a:rPr>
              <a:t>: Lewis lead obtained with a paper speed of 50 mm/s and twice normal calibration at 20mm/mV. Regular P waves can now be clearly identified.</a:t>
            </a:r>
          </a:p>
        </p:txBody>
      </p:sp>
    </p:spTree>
    <p:extLst>
      <p:ext uri="{BB962C8B-B14F-4D97-AF65-F5344CB8AC3E}">
        <p14:creationId xmlns:p14="http://schemas.microsoft.com/office/powerpoint/2010/main" val="3564272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358FF-9DBD-82A5-DE46-429B28EAF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 Rate in AF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056377-45C3-2A17-7F5C-F0EC5472BA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751272"/>
              </p:ext>
            </p:extLst>
          </p:nvPr>
        </p:nvGraphicFramePr>
        <p:xfrm>
          <a:off x="1097280" y="2066342"/>
          <a:ext cx="10058400" cy="4134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3384044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54F72"/>
      </a:accent1>
      <a:accent2>
        <a:srgbClr val="BF9000"/>
      </a:accent2>
      <a:accent3>
        <a:srgbClr val="8496B0"/>
      </a:accent3>
      <a:accent4>
        <a:srgbClr val="81B070"/>
      </a:accent4>
      <a:accent5>
        <a:srgbClr val="3C7A77"/>
      </a:accent5>
      <a:accent6>
        <a:srgbClr val="44546A"/>
      </a:accent6>
      <a:hlink>
        <a:srgbClr val="7F6000"/>
      </a:hlink>
      <a:folHlink>
        <a:srgbClr val="44546A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6107</TotalTime>
  <Words>2107</Words>
  <Application>Microsoft Office PowerPoint</Application>
  <PresentationFormat>Widescreen</PresentationFormat>
  <Paragraphs>341</Paragraphs>
  <Slides>39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3" baseType="lpstr">
      <vt:lpstr>Angsana New</vt:lpstr>
      <vt:lpstr>AngsanaUPC</vt:lpstr>
      <vt:lpstr>-apple-system</vt:lpstr>
      <vt:lpstr>Arial</vt:lpstr>
      <vt:lpstr>BlinkMacSystemFont</vt:lpstr>
      <vt:lpstr>Calibri</vt:lpstr>
      <vt:lpstr>Calibri Light</vt:lpstr>
      <vt:lpstr>Cambria Math</vt:lpstr>
      <vt:lpstr>Courier New</vt:lpstr>
      <vt:lpstr>ff-quadraat-web-pro</vt:lpstr>
      <vt:lpstr>Fira Sans</vt:lpstr>
      <vt:lpstr>Roboto</vt:lpstr>
      <vt:lpstr>Wingdings</vt:lpstr>
      <vt:lpstr>1_Retrospect</vt:lpstr>
      <vt:lpstr>Atrial fibrillation in the Critically-ill Patients</vt:lpstr>
      <vt:lpstr>Occurrence of Atrial Fibrillation in the ICU</vt:lpstr>
      <vt:lpstr>These situations are different from AF in other contexts:</vt:lpstr>
      <vt:lpstr>PowerPoint Presentation</vt:lpstr>
      <vt:lpstr>Diagnostic Criteria for AF on EKG</vt:lpstr>
      <vt:lpstr>PowerPoint Presentation</vt:lpstr>
      <vt:lpstr>PowerPoint Presentation</vt:lpstr>
      <vt:lpstr>PowerPoint Presentation</vt:lpstr>
      <vt:lpstr>Heart Rate in AF</vt:lpstr>
      <vt:lpstr>Management</vt:lpstr>
      <vt:lpstr>PowerPoint Presentation</vt:lpstr>
      <vt:lpstr>Case Study</vt:lpstr>
      <vt:lpstr>What is the best intervention?</vt:lpstr>
      <vt:lpstr>PowerPoint Presentation</vt:lpstr>
      <vt:lpstr>How Much is AF Actually Contributing to the Patient’s Instability?</vt:lpstr>
      <vt:lpstr>PowerPoint Presentation</vt:lpstr>
      <vt:lpstr>Effectiveness of direct-current cardioversion for treatment of supraventricular tachyarrhythmias, in particular atrial fibrillation, in surgical intensive care patients.</vt:lpstr>
      <vt:lpstr>Case Study</vt:lpstr>
      <vt:lpstr>What is the best intervention?</vt:lpstr>
      <vt:lpstr>PowerPoint Presentation</vt:lpstr>
      <vt:lpstr>Case Study</vt:lpstr>
      <vt:lpstr>Case Study</vt:lpstr>
      <vt:lpstr>What is the best intervention?</vt:lpstr>
      <vt:lpstr>PowerPoint Presentation</vt:lpstr>
      <vt:lpstr>3 liters of IVF were given</vt:lpstr>
      <vt:lpstr>PowerPoint Presentation</vt:lpstr>
      <vt:lpstr>Treatment of Underlying Problems </vt:lpstr>
      <vt:lpstr>PowerPoint Presentation</vt:lpstr>
      <vt:lpstr>Rate vs. Rhythm Control</vt:lpstr>
      <vt:lpstr>PowerPoint Presentation</vt:lpstr>
      <vt:lpstr>Agents</vt:lpstr>
      <vt:lpstr>Magnesium vs Amiodarone</vt:lpstr>
      <vt:lpstr>Magnesium followed by Amiodarone</vt:lpstr>
      <vt:lpstr>Rate Control Agents</vt:lpstr>
      <vt:lpstr>PowerPoint Presentation</vt:lpstr>
      <vt:lpstr>Anticoagulation in New Onset Atrial Fibrillation in the ICU</vt:lpstr>
      <vt:lpstr>Our Practice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Arrythmias in the CU Setting</dc:title>
  <dc:creator>MAZEN KHERALLAH</dc:creator>
  <cp:lastModifiedBy>MAZEN KHERALLAH</cp:lastModifiedBy>
  <cp:revision>2</cp:revision>
  <dcterms:created xsi:type="dcterms:W3CDTF">2020-01-31T02:45:42Z</dcterms:created>
  <dcterms:modified xsi:type="dcterms:W3CDTF">2023-11-09T19:46:35Z</dcterms:modified>
</cp:coreProperties>
</file>