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082" r:id="rId2"/>
    <p:sldId id="2085" r:id="rId3"/>
    <p:sldId id="2086" r:id="rId4"/>
    <p:sldId id="2087" r:id="rId5"/>
    <p:sldId id="2088" r:id="rId6"/>
    <p:sldId id="2089" r:id="rId7"/>
    <p:sldId id="2090" r:id="rId8"/>
    <p:sldId id="2091" r:id="rId9"/>
    <p:sldId id="2092" r:id="rId10"/>
    <p:sldId id="277" r:id="rId11"/>
    <p:sldId id="209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19A7DA-4676-47AA-8EB8-C4844E4CC728}">
          <p14:sldIdLst>
            <p14:sldId id="2082"/>
            <p14:sldId id="2085"/>
            <p14:sldId id="2086"/>
            <p14:sldId id="2087"/>
            <p14:sldId id="2088"/>
            <p14:sldId id="2089"/>
            <p14:sldId id="2090"/>
            <p14:sldId id="2091"/>
            <p14:sldId id="2092"/>
            <p14:sldId id="277"/>
            <p14:sldId id="20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ZEN KHERALLAH" initials="MK" lastIdx="1" clrIdx="0">
    <p:extLst>
      <p:ext uri="{19B8F6BF-5375-455C-9EA6-DF929625EA0E}">
        <p15:presenceInfo xmlns:p15="http://schemas.microsoft.com/office/powerpoint/2012/main" userId="4d8bae32aa458b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6EA8C8"/>
    <a:srgbClr val="ADB9CA"/>
    <a:srgbClr val="FFFFFF"/>
    <a:srgbClr val="E09634"/>
    <a:srgbClr val="E29D3E"/>
    <a:srgbClr val="FFF7FF"/>
    <a:srgbClr val="FFCCCC"/>
    <a:srgbClr val="6AD3D9"/>
    <a:srgbClr val="FF8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1EEB0-C293-40E1-9F01-E2C68C977660}" v="18" dt="2023-07-16T16:01:32.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82079" autoAdjust="0"/>
  </p:normalViewPr>
  <p:slideViewPr>
    <p:cSldViewPr snapToGrid="0">
      <p:cViewPr varScale="1">
        <p:scale>
          <a:sx n="74" d="100"/>
          <a:sy n="74" d="100"/>
        </p:scale>
        <p:origin x="538"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2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ZEN KHERALLAH" userId="4d8bae32aa458b2a" providerId="LiveId" clId="{D1F6DF24-7977-416E-A8CB-0CF0122DCE5C}"/>
    <pc:docChg chg="undo redo custSel addSld delSld modSld sldOrd modMainMaster addSection delSection modSection">
      <pc:chgData name="MAZEN KHERALLAH" userId="4d8bae32aa458b2a" providerId="LiveId" clId="{D1F6DF24-7977-416E-A8CB-0CF0122DCE5C}" dt="2023-07-13T17:16:49.898" v="18285" actId="113"/>
      <pc:docMkLst>
        <pc:docMk/>
      </pc:docMkLst>
      <pc:sldChg chg="addSp delSp modSp add mod modClrScheme modAnim chgLayout modNotesTx">
        <pc:chgData name="MAZEN KHERALLAH" userId="4d8bae32aa458b2a" providerId="LiveId" clId="{D1F6DF24-7977-416E-A8CB-0CF0122DCE5C}" dt="2023-07-09T20:18:54.736" v="13296"/>
        <pc:sldMkLst>
          <pc:docMk/>
          <pc:sldMk cId="1603501308" sldId="360"/>
        </pc:sldMkLst>
        <pc:spChg chg="mod ord">
          <ac:chgData name="MAZEN KHERALLAH" userId="4d8bae32aa458b2a" providerId="LiveId" clId="{D1F6DF24-7977-416E-A8CB-0CF0122DCE5C}" dt="2023-06-27T13:06:34.625" v="4597" actId="6549"/>
          <ac:spMkLst>
            <pc:docMk/>
            <pc:sldMk cId="1603501308" sldId="360"/>
            <ac:spMk id="2" creationId="{00000000-0000-0000-0000-000000000000}"/>
          </ac:spMkLst>
        </pc:spChg>
        <pc:spChg chg="del">
          <ac:chgData name="MAZEN KHERALLAH" userId="4d8bae32aa458b2a" providerId="LiveId" clId="{D1F6DF24-7977-416E-A8CB-0CF0122DCE5C}" dt="2023-06-27T13:04:35.033" v="4528" actId="478"/>
          <ac:spMkLst>
            <pc:docMk/>
            <pc:sldMk cId="1603501308" sldId="360"/>
            <ac:spMk id="3" creationId="{00000000-0000-0000-0000-000000000000}"/>
          </ac:spMkLst>
        </pc:spChg>
        <pc:spChg chg="add mod">
          <ac:chgData name="MAZEN KHERALLAH" userId="4d8bae32aa458b2a" providerId="LiveId" clId="{D1F6DF24-7977-416E-A8CB-0CF0122DCE5C}" dt="2023-07-09T20:18:54.736" v="13296"/>
          <ac:spMkLst>
            <pc:docMk/>
            <pc:sldMk cId="1603501308" sldId="360"/>
            <ac:spMk id="3" creationId="{A4B5B09F-8D91-E3BD-B1DC-3BE77C31F37D}"/>
          </ac:spMkLst>
        </pc:spChg>
        <pc:spChg chg="mod">
          <ac:chgData name="MAZEN KHERALLAH" userId="4d8bae32aa458b2a" providerId="LiveId" clId="{D1F6DF24-7977-416E-A8CB-0CF0122DCE5C}" dt="2023-07-06T10:53:01.946" v="9371" actId="1036"/>
          <ac:spMkLst>
            <pc:docMk/>
            <pc:sldMk cId="1603501308" sldId="360"/>
            <ac:spMk id="4" creationId="{213912CD-4EA8-1A6D-0ED8-862A9210C0B9}"/>
          </ac:spMkLst>
        </pc:spChg>
        <pc:spChg chg="mod">
          <ac:chgData name="MAZEN KHERALLAH" userId="4d8bae32aa458b2a" providerId="LiveId" clId="{D1F6DF24-7977-416E-A8CB-0CF0122DCE5C}" dt="2023-06-27T13:05:46.433" v="4577" actId="1076"/>
          <ac:spMkLst>
            <pc:docMk/>
            <pc:sldMk cId="1603501308" sldId="360"/>
            <ac:spMk id="5" creationId="{00044863-6C40-C708-8067-5754F75E2890}"/>
          </ac:spMkLst>
        </pc:spChg>
        <pc:spChg chg="add del mod">
          <ac:chgData name="MAZEN KHERALLAH" userId="4d8bae32aa458b2a" providerId="LiveId" clId="{D1F6DF24-7977-416E-A8CB-0CF0122DCE5C}" dt="2023-07-07T14:22:56.915" v="10619" actId="21"/>
          <ac:spMkLst>
            <pc:docMk/>
            <pc:sldMk cId="1603501308" sldId="360"/>
            <ac:spMk id="6" creationId="{F4B50796-6C2B-1EFA-33B0-839A254F8811}"/>
          </ac:spMkLst>
        </pc:spChg>
        <pc:spChg chg="add del mod ord">
          <ac:chgData name="MAZEN KHERALLAH" userId="4d8bae32aa458b2a" providerId="LiveId" clId="{D1F6DF24-7977-416E-A8CB-0CF0122DCE5C}" dt="2023-06-27T13:04:14.337" v="4526" actId="478"/>
          <ac:spMkLst>
            <pc:docMk/>
            <pc:sldMk cId="1603501308" sldId="360"/>
            <ac:spMk id="6" creationId="{F984387F-FE86-DEEE-D7C0-7A50D9D54E21}"/>
          </ac:spMkLst>
        </pc:spChg>
        <pc:spChg chg="mod">
          <ac:chgData name="MAZEN KHERALLAH" userId="4d8bae32aa458b2a" providerId="LiveId" clId="{D1F6DF24-7977-416E-A8CB-0CF0122DCE5C}" dt="2023-06-27T13:06:21.486" v="4591" actId="6549"/>
          <ac:spMkLst>
            <pc:docMk/>
            <pc:sldMk cId="1603501308" sldId="360"/>
            <ac:spMk id="18" creationId="{00000000-0000-0000-0000-000000000000}"/>
          </ac:spMkLst>
        </pc:spChg>
        <pc:spChg chg="mod">
          <ac:chgData name="MAZEN KHERALLAH" userId="4d8bae32aa458b2a" providerId="LiveId" clId="{D1F6DF24-7977-416E-A8CB-0CF0122DCE5C}" dt="2023-06-27T13:06:08.593" v="4579" actId="20577"/>
          <ac:spMkLst>
            <pc:docMk/>
            <pc:sldMk cId="1603501308" sldId="360"/>
            <ac:spMk id="19" creationId="{00000000-0000-0000-0000-000000000000}"/>
          </ac:spMkLst>
        </pc:spChg>
        <pc:spChg chg="mod">
          <ac:chgData name="MAZEN KHERALLAH" userId="4d8bae32aa458b2a" providerId="LiveId" clId="{D1F6DF24-7977-416E-A8CB-0CF0122DCE5C}" dt="2023-06-27T13:06:06.771" v="4578" actId="6549"/>
          <ac:spMkLst>
            <pc:docMk/>
            <pc:sldMk cId="1603501308" sldId="360"/>
            <ac:spMk id="20" creationId="{00000000-0000-0000-0000-000000000000}"/>
          </ac:spMkLst>
        </pc:spChg>
        <pc:spChg chg="mod">
          <ac:chgData name="MAZEN KHERALLAH" userId="4d8bae32aa458b2a" providerId="LiveId" clId="{D1F6DF24-7977-416E-A8CB-0CF0122DCE5C}" dt="2023-06-27T13:06:15.451" v="4585" actId="6549"/>
          <ac:spMkLst>
            <pc:docMk/>
            <pc:sldMk cId="1603501308" sldId="360"/>
            <ac:spMk id="21"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22"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23"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29"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30"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31"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32"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0"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3"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4"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6"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8"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76"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77" creationId="{00000000-0000-0000-0000-000000000000}"/>
          </ac:spMkLst>
        </pc:spChg>
        <pc:graphicFrameChg chg="mod">
          <ac:chgData name="MAZEN KHERALLAH" userId="4d8bae32aa458b2a" providerId="LiveId" clId="{D1F6DF24-7977-416E-A8CB-0CF0122DCE5C}" dt="2023-06-27T13:05:21.580" v="4575" actId="1036"/>
          <ac:graphicFrameMkLst>
            <pc:docMk/>
            <pc:sldMk cId="1603501308" sldId="360"/>
            <ac:graphicFrameMk id="16" creationId="{00000000-0000-0000-0000-000000000000}"/>
          </ac:graphicFrameMkLst>
        </pc:graphicFrameChg>
        <pc:graphicFrameChg chg="mod">
          <ac:chgData name="MAZEN KHERALLAH" userId="4d8bae32aa458b2a" providerId="LiveId" clId="{D1F6DF24-7977-416E-A8CB-0CF0122DCE5C}" dt="2023-06-27T13:05:21.580" v="4575" actId="1036"/>
          <ac:graphicFrameMkLst>
            <pc:docMk/>
            <pc:sldMk cId="1603501308" sldId="360"/>
            <ac:graphicFrameMk id="17" creationId="{00000000-0000-0000-0000-000000000000}"/>
          </ac:graphicFrameMkLst>
        </pc:graphicFrameChg>
      </pc:sldChg>
      <pc:sldChg chg="addSp delSp modSp add mod modClrScheme chgLayout">
        <pc:chgData name="MAZEN KHERALLAH" userId="4d8bae32aa458b2a" providerId="LiveId" clId="{D1F6DF24-7977-416E-A8CB-0CF0122DCE5C}" dt="2023-06-28T13:33:16.613" v="6532" actId="700"/>
        <pc:sldMkLst>
          <pc:docMk/>
          <pc:sldMk cId="727427581" sldId="393"/>
        </pc:sldMkLst>
        <pc:spChg chg="add del mod ord">
          <ac:chgData name="MAZEN KHERALLAH" userId="4d8bae32aa458b2a" providerId="LiveId" clId="{D1F6DF24-7977-416E-A8CB-0CF0122DCE5C}" dt="2023-06-28T13:33:16.613" v="6532" actId="700"/>
          <ac:spMkLst>
            <pc:docMk/>
            <pc:sldMk cId="727427581" sldId="393"/>
            <ac:spMk id="2" creationId="{F3CEFFC0-CCF9-5D42-D7AD-ED7ECED27A96}"/>
          </ac:spMkLst>
        </pc:spChg>
      </pc:sldChg>
      <pc:sldChg chg="addSp modSp add del mod modClrScheme chgLayout">
        <pc:chgData name="MAZEN KHERALLAH" userId="4d8bae32aa458b2a" providerId="LiveId" clId="{D1F6DF24-7977-416E-A8CB-0CF0122DCE5C}" dt="2023-06-28T13:33:55.748" v="6536" actId="47"/>
        <pc:sldMkLst>
          <pc:docMk/>
          <pc:sldMk cId="3386282710" sldId="397"/>
        </pc:sldMkLst>
        <pc:spChg chg="add mod ord">
          <ac:chgData name="MAZEN KHERALLAH" userId="4d8bae32aa458b2a" providerId="LiveId" clId="{D1F6DF24-7977-416E-A8CB-0CF0122DCE5C}" dt="2023-06-28T13:32:56.135" v="6527" actId="700"/>
          <ac:spMkLst>
            <pc:docMk/>
            <pc:sldMk cId="3386282710" sldId="397"/>
            <ac:spMk id="2" creationId="{937B4204-4683-8A6A-6294-459A0D67DF8D}"/>
          </ac:spMkLst>
        </pc:spChg>
      </pc:sldChg>
      <pc:sldChg chg="addSp modSp add mod modClrScheme chgLayout">
        <pc:chgData name="MAZEN KHERALLAH" userId="4d8bae32aa458b2a" providerId="LiveId" clId="{D1F6DF24-7977-416E-A8CB-0CF0122DCE5C}" dt="2023-06-28T13:32:56.135" v="6527" actId="700"/>
        <pc:sldMkLst>
          <pc:docMk/>
          <pc:sldMk cId="3932814965" sldId="399"/>
        </pc:sldMkLst>
        <pc:spChg chg="add mod ord">
          <ac:chgData name="MAZEN KHERALLAH" userId="4d8bae32aa458b2a" providerId="LiveId" clId="{D1F6DF24-7977-416E-A8CB-0CF0122DCE5C}" dt="2023-06-28T13:32:56.135" v="6527" actId="700"/>
          <ac:spMkLst>
            <pc:docMk/>
            <pc:sldMk cId="3932814965" sldId="399"/>
            <ac:spMk id="2" creationId="{DBBBE90B-EBBA-6494-2DFB-75A0E35416DC}"/>
          </ac:spMkLst>
        </pc:spChg>
      </pc:sldChg>
      <pc:sldChg chg="addSp delSp modSp add mod modClrScheme chgLayout">
        <pc:chgData name="MAZEN KHERALLAH" userId="4d8bae32aa458b2a" providerId="LiveId" clId="{D1F6DF24-7977-416E-A8CB-0CF0122DCE5C}" dt="2023-06-28T13:33:01.932" v="6529" actId="700"/>
        <pc:sldMkLst>
          <pc:docMk/>
          <pc:sldMk cId="2401548015" sldId="422"/>
        </pc:sldMkLst>
        <pc:spChg chg="add del mod ord">
          <ac:chgData name="MAZEN KHERALLAH" userId="4d8bae32aa458b2a" providerId="LiveId" clId="{D1F6DF24-7977-416E-A8CB-0CF0122DCE5C}" dt="2023-06-28T13:33:01.932" v="6529" actId="700"/>
          <ac:spMkLst>
            <pc:docMk/>
            <pc:sldMk cId="2401548015" sldId="422"/>
            <ac:spMk id="2" creationId="{7F561745-E00B-C919-7CEF-4CD757400970}"/>
          </ac:spMkLst>
        </pc:spChg>
      </pc:sldChg>
      <pc:sldChg chg="addSp delSp modSp add mod modClrScheme chgLayout">
        <pc:chgData name="MAZEN KHERALLAH" userId="4d8bae32aa458b2a" providerId="LiveId" clId="{D1F6DF24-7977-416E-A8CB-0CF0122DCE5C}" dt="2023-06-28T13:33:45.049" v="6535" actId="700"/>
        <pc:sldMkLst>
          <pc:docMk/>
          <pc:sldMk cId="1662648528" sldId="423"/>
        </pc:sldMkLst>
        <pc:spChg chg="add del mod ord">
          <ac:chgData name="MAZEN KHERALLAH" userId="4d8bae32aa458b2a" providerId="LiveId" clId="{D1F6DF24-7977-416E-A8CB-0CF0122DCE5C}" dt="2023-06-28T13:33:45.049" v="6535" actId="700"/>
          <ac:spMkLst>
            <pc:docMk/>
            <pc:sldMk cId="1662648528" sldId="423"/>
            <ac:spMk id="3" creationId="{174A839E-5050-BA66-DDCD-47262A930527}"/>
          </ac:spMkLst>
        </pc:spChg>
      </pc:sldChg>
      <pc:sldChg chg="modSp add mod modClrScheme chgLayout">
        <pc:chgData name="MAZEN KHERALLAH" userId="4d8bae32aa458b2a" providerId="LiveId" clId="{D1F6DF24-7977-416E-A8CB-0CF0122DCE5C}" dt="2023-06-28T13:32:56.182" v="6528" actId="27636"/>
        <pc:sldMkLst>
          <pc:docMk/>
          <pc:sldMk cId="3789670201" sldId="424"/>
        </pc:sldMkLst>
        <pc:spChg chg="mod ord">
          <ac:chgData name="MAZEN KHERALLAH" userId="4d8bae32aa458b2a" providerId="LiveId" clId="{D1F6DF24-7977-416E-A8CB-0CF0122DCE5C}" dt="2023-06-28T13:32:56.182" v="6528" actId="27636"/>
          <ac:spMkLst>
            <pc:docMk/>
            <pc:sldMk cId="3789670201" sldId="424"/>
            <ac:spMk id="15" creationId="{00000000-0000-0000-0000-000000000000}"/>
          </ac:spMkLst>
        </pc:spChg>
      </pc:sldChg>
      <pc:sldChg chg="delSp modSp add mod">
        <pc:chgData name="MAZEN KHERALLAH" userId="4d8bae32aa458b2a" providerId="LiveId" clId="{D1F6DF24-7977-416E-A8CB-0CF0122DCE5C}" dt="2023-07-08T12:06:35.806" v="13225" actId="20577"/>
        <pc:sldMkLst>
          <pc:docMk/>
          <pc:sldMk cId="4293514583" sldId="428"/>
        </pc:sldMkLst>
        <pc:spChg chg="mod">
          <ac:chgData name="MAZEN KHERALLAH" userId="4d8bae32aa458b2a" providerId="LiveId" clId="{D1F6DF24-7977-416E-A8CB-0CF0122DCE5C}" dt="2023-07-08T12:06:35.806" v="13225" actId="20577"/>
          <ac:spMkLst>
            <pc:docMk/>
            <pc:sldMk cId="4293514583" sldId="428"/>
            <ac:spMk id="2" creationId="{DFEAAEB5-9328-F118-A5E3-4173648BD0F6}"/>
          </ac:spMkLst>
        </pc:spChg>
        <pc:spChg chg="del mod">
          <ac:chgData name="MAZEN KHERALLAH" userId="4d8bae32aa458b2a" providerId="LiveId" clId="{D1F6DF24-7977-416E-A8CB-0CF0122DCE5C}" dt="2023-07-08T12:05:33.419" v="13131" actId="478"/>
          <ac:spMkLst>
            <pc:docMk/>
            <pc:sldMk cId="4293514583" sldId="428"/>
            <ac:spMk id="9" creationId="{504F1AEA-F4D3-42BC-A365-F1A9AA234FDB}"/>
          </ac:spMkLst>
        </pc:spChg>
        <pc:spChg chg="del mod">
          <ac:chgData name="MAZEN KHERALLAH" userId="4d8bae32aa458b2a" providerId="LiveId" clId="{D1F6DF24-7977-416E-A8CB-0CF0122DCE5C}" dt="2023-07-08T12:05:31.990" v="13130" actId="478"/>
          <ac:spMkLst>
            <pc:docMk/>
            <pc:sldMk cId="4293514583" sldId="428"/>
            <ac:spMk id="10" creationId="{2777DF37-E2E5-426B-870C-32C9EE22B36E}"/>
          </ac:spMkLst>
        </pc:spChg>
        <pc:spChg chg="mod">
          <ac:chgData name="MAZEN KHERALLAH" userId="4d8bae32aa458b2a" providerId="LiveId" clId="{D1F6DF24-7977-416E-A8CB-0CF0122DCE5C}" dt="2023-07-08T12:06:28.433" v="13206" actId="1036"/>
          <ac:spMkLst>
            <pc:docMk/>
            <pc:sldMk cId="4293514583" sldId="428"/>
            <ac:spMk id="14" creationId="{6DDA1241-4F35-4EFE-A35B-129F49B381B5}"/>
          </ac:spMkLst>
        </pc:spChg>
        <pc:spChg chg="mod">
          <ac:chgData name="MAZEN KHERALLAH" userId="4d8bae32aa458b2a" providerId="LiveId" clId="{D1F6DF24-7977-416E-A8CB-0CF0122DCE5C}" dt="2023-07-08T12:06:28.433" v="13206" actId="1036"/>
          <ac:spMkLst>
            <pc:docMk/>
            <pc:sldMk cId="4293514583" sldId="428"/>
            <ac:spMk id="15" creationId="{F4C798BE-C7CD-49FA-93DD-C689D794E0AB}"/>
          </ac:spMkLst>
        </pc:spChg>
        <pc:spChg chg="mod">
          <ac:chgData name="MAZEN KHERALLAH" userId="4d8bae32aa458b2a" providerId="LiveId" clId="{D1F6DF24-7977-416E-A8CB-0CF0122DCE5C}" dt="2023-07-08T12:06:28.433" v="13206" actId="1036"/>
          <ac:spMkLst>
            <pc:docMk/>
            <pc:sldMk cId="4293514583" sldId="428"/>
            <ac:spMk id="17" creationId="{C5BB0284-89F0-4ADD-BE12-D72D870DBDD7}"/>
          </ac:spMkLst>
        </pc:spChg>
        <pc:spChg chg="del mod">
          <ac:chgData name="MAZEN KHERALLAH" userId="4d8bae32aa458b2a" providerId="LiveId" clId="{D1F6DF24-7977-416E-A8CB-0CF0122DCE5C}" dt="2023-07-08T12:05:41.765" v="13135" actId="478"/>
          <ac:spMkLst>
            <pc:docMk/>
            <pc:sldMk cId="4293514583" sldId="428"/>
            <ac:spMk id="18" creationId="{66435823-E51B-45DF-B123-8470E12AE8D5}"/>
          </ac:spMkLst>
        </pc:spChg>
        <pc:spChg chg="del mod">
          <ac:chgData name="MAZEN KHERALLAH" userId="4d8bae32aa458b2a" providerId="LiveId" clId="{D1F6DF24-7977-416E-A8CB-0CF0122DCE5C}" dt="2023-07-08T12:05:40.242" v="13134" actId="478"/>
          <ac:spMkLst>
            <pc:docMk/>
            <pc:sldMk cId="4293514583" sldId="428"/>
            <ac:spMk id="20" creationId="{224CE669-1A13-4EA6-85A0-72C7D9CB8CE2}"/>
          </ac:spMkLst>
        </pc:spChg>
        <pc:spChg chg="del mod">
          <ac:chgData name="MAZEN KHERALLAH" userId="4d8bae32aa458b2a" providerId="LiveId" clId="{D1F6DF24-7977-416E-A8CB-0CF0122DCE5C}" dt="2023-07-08T12:05:37.200" v="13132" actId="478"/>
          <ac:spMkLst>
            <pc:docMk/>
            <pc:sldMk cId="4293514583" sldId="428"/>
            <ac:spMk id="21" creationId="{8F12DA1A-AE0A-4FCC-AEC9-3AEAEC09779E}"/>
          </ac:spMkLst>
        </pc:spChg>
        <pc:spChg chg="del mod">
          <ac:chgData name="MAZEN KHERALLAH" userId="4d8bae32aa458b2a" providerId="LiveId" clId="{D1F6DF24-7977-416E-A8CB-0CF0122DCE5C}" dt="2023-07-08T12:05:37.200" v="13132" actId="478"/>
          <ac:spMkLst>
            <pc:docMk/>
            <pc:sldMk cId="4293514583" sldId="428"/>
            <ac:spMk id="22" creationId="{91DE7778-5F71-4CE8-9287-4BD24EEAB361}"/>
          </ac:spMkLst>
        </pc:spChg>
        <pc:spChg chg="mod">
          <ac:chgData name="MAZEN KHERALLAH" userId="4d8bae32aa458b2a" providerId="LiveId" clId="{D1F6DF24-7977-416E-A8CB-0CF0122DCE5C}" dt="2023-07-08T12:06:28.433" v="13206" actId="1036"/>
          <ac:spMkLst>
            <pc:docMk/>
            <pc:sldMk cId="4293514583" sldId="428"/>
            <ac:spMk id="23" creationId="{8084EAC6-0FEA-D1FE-587E-CCD765C9E5CB}"/>
          </ac:spMkLst>
        </pc:spChg>
        <pc:spChg chg="mod">
          <ac:chgData name="MAZEN KHERALLAH" userId="4d8bae32aa458b2a" providerId="LiveId" clId="{D1F6DF24-7977-416E-A8CB-0CF0122DCE5C}" dt="2023-07-08T12:06:20.086" v="13190" actId="404"/>
          <ac:spMkLst>
            <pc:docMk/>
            <pc:sldMk cId="4293514583" sldId="428"/>
            <ac:spMk id="28" creationId="{720C6F3E-17E6-985F-AEDC-9DA223B66099}"/>
          </ac:spMkLst>
        </pc:spChg>
        <pc:spChg chg="del">
          <ac:chgData name="MAZEN KHERALLAH" userId="4d8bae32aa458b2a" providerId="LiveId" clId="{D1F6DF24-7977-416E-A8CB-0CF0122DCE5C}" dt="2023-07-08T12:04:54.410" v="13109" actId="478"/>
          <ac:spMkLst>
            <pc:docMk/>
            <pc:sldMk cId="4293514583" sldId="428"/>
            <ac:spMk id="30" creationId="{C55A270C-4E3F-1EBF-1620-369CD9D67EA5}"/>
          </ac:spMkLst>
        </pc:spChg>
        <pc:spChg chg="mod">
          <ac:chgData name="MAZEN KHERALLAH" userId="4d8bae32aa458b2a" providerId="LiveId" clId="{D1F6DF24-7977-416E-A8CB-0CF0122DCE5C}" dt="2023-07-08T12:06:28.433" v="13206" actId="1036"/>
          <ac:spMkLst>
            <pc:docMk/>
            <pc:sldMk cId="4293514583" sldId="428"/>
            <ac:spMk id="39" creationId="{1F06D83D-1DF1-4489-B146-A3020BE1EF88}"/>
          </ac:spMkLst>
        </pc:spChg>
        <pc:spChg chg="mod">
          <ac:chgData name="MAZEN KHERALLAH" userId="4d8bae32aa458b2a" providerId="LiveId" clId="{D1F6DF24-7977-416E-A8CB-0CF0122DCE5C}" dt="2023-07-08T12:06:28.433" v="13206" actId="1036"/>
          <ac:spMkLst>
            <pc:docMk/>
            <pc:sldMk cId="4293514583" sldId="428"/>
            <ac:spMk id="41" creationId="{03C9085F-9CCE-4450-909C-17B9E6684EEA}"/>
          </ac:spMkLst>
        </pc:spChg>
        <pc:picChg chg="mod">
          <ac:chgData name="MAZEN KHERALLAH" userId="4d8bae32aa458b2a" providerId="LiveId" clId="{D1F6DF24-7977-416E-A8CB-0CF0122DCE5C}" dt="2023-07-08T12:06:28.433" v="13206" actId="1036"/>
          <ac:picMkLst>
            <pc:docMk/>
            <pc:sldMk cId="4293514583" sldId="428"/>
            <ac:picMk id="29" creationId="{64CB0889-A4A4-44DB-8327-E70993227398}"/>
          </ac:picMkLst>
        </pc:picChg>
        <pc:picChg chg="mod">
          <ac:chgData name="MAZEN KHERALLAH" userId="4d8bae32aa458b2a" providerId="LiveId" clId="{D1F6DF24-7977-416E-A8CB-0CF0122DCE5C}" dt="2023-07-08T12:06:28.433" v="13206" actId="1036"/>
          <ac:picMkLst>
            <pc:docMk/>
            <pc:sldMk cId="4293514583" sldId="428"/>
            <ac:picMk id="36" creationId="{6C1C7559-3A93-48A8-9246-0EC403DD412E}"/>
          </ac:picMkLst>
        </pc:picChg>
        <pc:cxnChg chg="mod">
          <ac:chgData name="MAZEN KHERALLAH" userId="4d8bae32aa458b2a" providerId="LiveId" clId="{D1F6DF24-7977-416E-A8CB-0CF0122DCE5C}" dt="2023-07-08T12:06:28.433" v="13206" actId="1036"/>
          <ac:cxnSpMkLst>
            <pc:docMk/>
            <pc:sldMk cId="4293514583" sldId="428"/>
            <ac:cxnSpMk id="4" creationId="{C71428DA-6CFE-4551-8B13-91D3BD9CE715}"/>
          </ac:cxnSpMkLst>
        </pc:cxnChg>
        <pc:cxnChg chg="mod">
          <ac:chgData name="MAZEN KHERALLAH" userId="4d8bae32aa458b2a" providerId="LiveId" clId="{D1F6DF24-7977-416E-A8CB-0CF0122DCE5C}" dt="2023-07-08T12:06:28.433" v="13206" actId="1036"/>
          <ac:cxnSpMkLst>
            <pc:docMk/>
            <pc:sldMk cId="4293514583" sldId="428"/>
            <ac:cxnSpMk id="6" creationId="{A6990758-DC82-4F54-A5DA-2AA4C4E25D19}"/>
          </ac:cxnSpMkLst>
        </pc:cxnChg>
      </pc:sldChg>
      <pc:sldChg chg="modSp add mod modClrScheme chgLayout">
        <pc:chgData name="MAZEN KHERALLAH" userId="4d8bae32aa458b2a" providerId="LiveId" clId="{D1F6DF24-7977-416E-A8CB-0CF0122DCE5C}" dt="2023-07-08T02:44:57.220" v="12865" actId="313"/>
        <pc:sldMkLst>
          <pc:docMk/>
          <pc:sldMk cId="2291737599" sldId="432"/>
        </pc:sldMkLst>
        <pc:spChg chg="mod ord">
          <ac:chgData name="MAZEN KHERALLAH" userId="4d8bae32aa458b2a" providerId="LiveId" clId="{D1F6DF24-7977-416E-A8CB-0CF0122DCE5C}" dt="2023-07-08T02:44:57.220" v="12865" actId="313"/>
          <ac:spMkLst>
            <pc:docMk/>
            <pc:sldMk cId="2291737599" sldId="432"/>
            <ac:spMk id="15" creationId="{00000000-0000-0000-0000-000000000000}"/>
          </ac:spMkLst>
        </pc:spChg>
        <pc:graphicFrameChg chg="modGraphic">
          <ac:chgData name="MAZEN KHERALLAH" userId="4d8bae32aa458b2a" providerId="LiveId" clId="{D1F6DF24-7977-416E-A8CB-0CF0122DCE5C}" dt="2023-07-08T02:44:53.817" v="12864" actId="313"/>
          <ac:graphicFrameMkLst>
            <pc:docMk/>
            <pc:sldMk cId="2291737599" sldId="432"/>
            <ac:graphicFrameMk id="9" creationId="{00000000-0000-0000-0000-000000000000}"/>
          </ac:graphicFrameMkLst>
        </pc:graphicFrameChg>
      </pc:sldChg>
      <pc:sldChg chg="addSp delSp modSp add mod chgLayout modNotesTx">
        <pc:chgData name="MAZEN KHERALLAH" userId="4d8bae32aa458b2a" providerId="LiveId" clId="{D1F6DF24-7977-416E-A8CB-0CF0122DCE5C}" dt="2023-07-06T11:33:41.852" v="9830" actId="12788"/>
        <pc:sldMkLst>
          <pc:docMk/>
          <pc:sldMk cId="4258757431" sldId="473"/>
        </pc:sldMkLst>
        <pc:spChg chg="del mod">
          <ac:chgData name="MAZEN KHERALLAH" userId="4d8bae32aa458b2a" providerId="LiveId" clId="{D1F6DF24-7977-416E-A8CB-0CF0122DCE5C}" dt="2023-07-02T19:17:03.204" v="7617" actId="478"/>
          <ac:spMkLst>
            <pc:docMk/>
            <pc:sldMk cId="4258757431" sldId="473"/>
            <ac:spMk id="2" creationId="{00000000-0000-0000-0000-000000000000}"/>
          </ac:spMkLst>
        </pc:spChg>
        <pc:spChg chg="add mod ord">
          <ac:chgData name="MAZEN KHERALLAH" userId="4d8bae32aa458b2a" providerId="LiveId" clId="{D1F6DF24-7977-416E-A8CB-0CF0122DCE5C}" dt="2023-07-02T19:17:29.926" v="7625" actId="404"/>
          <ac:spMkLst>
            <pc:docMk/>
            <pc:sldMk cId="4258757431" sldId="473"/>
            <ac:spMk id="3" creationId="{8BC44936-03DF-2CFD-224C-3434E2F3431D}"/>
          </ac:spMkLst>
        </pc:spChg>
        <pc:spChg chg="mod ord">
          <ac:chgData name="MAZEN KHERALLAH" userId="4d8bae32aa458b2a" providerId="LiveId" clId="{D1F6DF24-7977-416E-A8CB-0CF0122DCE5C}" dt="2023-07-02T19:17:20.136" v="7618" actId="700"/>
          <ac:spMkLst>
            <pc:docMk/>
            <pc:sldMk cId="4258757431" sldId="473"/>
            <ac:spMk id="6" creationId="{00000000-0000-0000-0000-000000000000}"/>
          </ac:spMkLst>
        </pc:spChg>
        <pc:picChg chg="mod">
          <ac:chgData name="MAZEN KHERALLAH" userId="4d8bae32aa458b2a" providerId="LiveId" clId="{D1F6DF24-7977-416E-A8CB-0CF0122DCE5C}" dt="2023-07-06T11:33:41.852" v="9830" actId="12788"/>
          <ac:picMkLst>
            <pc:docMk/>
            <pc:sldMk cId="4258757431" sldId="473"/>
            <ac:picMk id="4" creationId="{00000000-0000-0000-0000-000000000000}"/>
          </ac:picMkLst>
        </pc:picChg>
      </pc:sldChg>
      <pc:sldChg chg="addSp modSp add mod modNotesTx">
        <pc:chgData name="MAZEN KHERALLAH" userId="4d8bae32aa458b2a" providerId="LiveId" clId="{D1F6DF24-7977-416E-A8CB-0CF0122DCE5C}" dt="2023-07-02T19:15:59.406" v="7614"/>
        <pc:sldMkLst>
          <pc:docMk/>
          <pc:sldMk cId="976663268" sldId="479"/>
        </pc:sldMkLst>
        <pc:spChg chg="add mod">
          <ac:chgData name="MAZEN KHERALLAH" userId="4d8bae32aa458b2a" providerId="LiveId" clId="{D1F6DF24-7977-416E-A8CB-0CF0122DCE5C}" dt="2023-07-02T19:04:35.365" v="7504" actId="2085"/>
          <ac:spMkLst>
            <pc:docMk/>
            <pc:sldMk cId="976663268" sldId="479"/>
            <ac:spMk id="2" creationId="{448E573D-58D8-2CCF-184D-57FBAFB94B78}"/>
          </ac:spMkLst>
        </pc:spChg>
        <pc:graphicFrameChg chg="mod">
          <ac:chgData name="MAZEN KHERALLAH" userId="4d8bae32aa458b2a" providerId="LiveId" clId="{D1F6DF24-7977-416E-A8CB-0CF0122DCE5C}" dt="2023-07-02T18:56:54.774" v="7462" actId="207"/>
          <ac:graphicFrameMkLst>
            <pc:docMk/>
            <pc:sldMk cId="976663268" sldId="479"/>
            <ac:graphicFrameMk id="7" creationId="{00000000-0000-0000-0000-000000000000}"/>
          </ac:graphicFrameMkLst>
        </pc:graphicFrameChg>
      </pc:sldChg>
      <pc:sldChg chg="addSp modSp add mod">
        <pc:chgData name="MAZEN KHERALLAH" userId="4d8bae32aa458b2a" providerId="LiveId" clId="{D1F6DF24-7977-416E-A8CB-0CF0122DCE5C}" dt="2023-07-02T19:04:42.431" v="7506" actId="2085"/>
        <pc:sldMkLst>
          <pc:docMk/>
          <pc:sldMk cId="2047726029" sldId="864"/>
        </pc:sldMkLst>
        <pc:spChg chg="add mod">
          <ac:chgData name="MAZEN KHERALLAH" userId="4d8bae32aa458b2a" providerId="LiveId" clId="{D1F6DF24-7977-416E-A8CB-0CF0122DCE5C}" dt="2023-07-02T19:04:42.431" v="7506" actId="2085"/>
          <ac:spMkLst>
            <pc:docMk/>
            <pc:sldMk cId="2047726029" sldId="864"/>
            <ac:spMk id="2" creationId="{4D7BBD99-5CD2-1018-06A9-25758BC23B29}"/>
          </ac:spMkLst>
        </pc:spChg>
        <pc:spChg chg="mod">
          <ac:chgData name="MAZEN KHERALLAH" userId="4d8bae32aa458b2a" providerId="LiveId" clId="{D1F6DF24-7977-416E-A8CB-0CF0122DCE5C}" dt="2023-07-02T18:58:00.617" v="7466" actId="1076"/>
          <ac:spMkLst>
            <pc:docMk/>
            <pc:sldMk cId="2047726029" sldId="864"/>
            <ac:spMk id="3" creationId="{00000000-0000-0000-0000-000000000000}"/>
          </ac:spMkLst>
        </pc:spChg>
        <pc:spChg chg="mod">
          <ac:chgData name="MAZEN KHERALLAH" userId="4d8bae32aa458b2a" providerId="LiveId" clId="{D1F6DF24-7977-416E-A8CB-0CF0122DCE5C}" dt="2023-07-02T18:58:12.577" v="7470" actId="1036"/>
          <ac:spMkLst>
            <pc:docMk/>
            <pc:sldMk cId="2047726029" sldId="864"/>
            <ac:spMk id="9" creationId="{00000000-0000-0000-0000-000000000000}"/>
          </ac:spMkLst>
        </pc:spChg>
        <pc:graphicFrameChg chg="mod">
          <ac:chgData name="MAZEN KHERALLAH" userId="4d8bae32aa458b2a" providerId="LiveId" clId="{D1F6DF24-7977-416E-A8CB-0CF0122DCE5C}" dt="2023-07-02T18:57:55.294" v="7465" actId="207"/>
          <ac:graphicFrameMkLst>
            <pc:docMk/>
            <pc:sldMk cId="2047726029" sldId="864"/>
            <ac:graphicFrameMk id="7" creationId="{00000000-0000-0000-0000-000000000000}"/>
          </ac:graphicFrameMkLst>
        </pc:graphicFrameChg>
      </pc:sldChg>
      <pc:sldChg chg="delSp modSp mod modNotesTx">
        <pc:chgData name="MAZEN KHERALLAH" userId="4d8bae32aa458b2a" providerId="LiveId" clId="{D1F6DF24-7977-416E-A8CB-0CF0122DCE5C}" dt="2023-07-07T14:20:25.818" v="10596" actId="6549"/>
        <pc:sldMkLst>
          <pc:docMk/>
          <pc:sldMk cId="1782731124" sldId="2081"/>
        </pc:sldMkLst>
        <pc:spChg chg="mod">
          <ac:chgData name="MAZEN KHERALLAH" userId="4d8bae32aa458b2a" providerId="LiveId" clId="{D1F6DF24-7977-416E-A8CB-0CF0122DCE5C}" dt="2023-07-07T14:20:19.320" v="10595" actId="20577"/>
          <ac:spMkLst>
            <pc:docMk/>
            <pc:sldMk cId="1782731124" sldId="2081"/>
            <ac:spMk id="2" creationId="{00000000-0000-0000-0000-000000000000}"/>
          </ac:spMkLst>
        </pc:spChg>
        <pc:graphicFrameChg chg="del">
          <ac:chgData name="MAZEN KHERALLAH" userId="4d8bae32aa458b2a" providerId="LiveId" clId="{D1F6DF24-7977-416E-A8CB-0CF0122DCE5C}" dt="2023-06-18T17:39:36.764" v="59" actId="478"/>
          <ac:graphicFrameMkLst>
            <pc:docMk/>
            <pc:sldMk cId="1782731124" sldId="2081"/>
            <ac:graphicFrameMk id="7" creationId="{5C832788-6BEA-0DA8-0E30-341723660C62}"/>
          </ac:graphicFrameMkLst>
        </pc:graphicFrameChg>
        <pc:picChg chg="del">
          <ac:chgData name="MAZEN KHERALLAH" userId="4d8bae32aa458b2a" providerId="LiveId" clId="{D1F6DF24-7977-416E-A8CB-0CF0122DCE5C}" dt="2023-06-18T17:39:38.741" v="60" actId="478"/>
          <ac:picMkLst>
            <pc:docMk/>
            <pc:sldMk cId="1782731124" sldId="2081"/>
            <ac:picMk id="6" creationId="{4123FFC7-4E81-44CE-15A0-833E2E0F90B5}"/>
          </ac:picMkLst>
        </pc:picChg>
      </pc:sldChg>
      <pc:sldChg chg="addSp delSp modSp new mod ord">
        <pc:chgData name="MAZEN KHERALLAH" userId="4d8bae32aa458b2a" providerId="LiveId" clId="{D1F6DF24-7977-416E-A8CB-0CF0122DCE5C}" dt="2023-07-10T10:59:16.813" v="13734" actId="12788"/>
        <pc:sldMkLst>
          <pc:docMk/>
          <pc:sldMk cId="767017871" sldId="2082"/>
        </pc:sldMkLst>
        <pc:spChg chg="mod">
          <ac:chgData name="MAZEN KHERALLAH" userId="4d8bae32aa458b2a" providerId="LiveId" clId="{D1F6DF24-7977-416E-A8CB-0CF0122DCE5C}" dt="2023-06-23T20:50:44.298" v="4043"/>
          <ac:spMkLst>
            <pc:docMk/>
            <pc:sldMk cId="767017871" sldId="2082"/>
            <ac:spMk id="2" creationId="{FC0959B6-51D6-44DF-C993-5714AC4D3B99}"/>
          </ac:spMkLst>
        </pc:spChg>
        <pc:spChg chg="del">
          <ac:chgData name="MAZEN KHERALLAH" userId="4d8bae32aa458b2a" providerId="LiveId" clId="{D1F6DF24-7977-416E-A8CB-0CF0122DCE5C}" dt="2023-06-18T17:47:02.502" v="72" actId="931"/>
          <ac:spMkLst>
            <pc:docMk/>
            <pc:sldMk cId="767017871" sldId="2082"/>
            <ac:spMk id="3" creationId="{D9464C15-F998-2CEC-E2A3-67C50AF0135C}"/>
          </ac:spMkLst>
        </pc:spChg>
        <pc:spChg chg="add del mod">
          <ac:chgData name="MAZEN KHERALLAH" userId="4d8bae32aa458b2a" providerId="LiveId" clId="{D1F6DF24-7977-416E-A8CB-0CF0122DCE5C}" dt="2023-07-02T19:49:46.821" v="7640" actId="931"/>
          <ac:spMkLst>
            <pc:docMk/>
            <pc:sldMk cId="767017871" sldId="2082"/>
            <ac:spMk id="4" creationId="{ACAC5D70-F3E7-98D8-ADCF-DD6C200366F3}"/>
          </ac:spMkLst>
        </pc:spChg>
        <pc:spChg chg="add del mod">
          <ac:chgData name="MAZEN KHERALLAH" userId="4d8bae32aa458b2a" providerId="LiveId" clId="{D1F6DF24-7977-416E-A8CB-0CF0122DCE5C}" dt="2023-07-10T10:59:00.965" v="13729" actId="931"/>
          <ac:spMkLst>
            <pc:docMk/>
            <pc:sldMk cId="767017871" sldId="2082"/>
            <ac:spMk id="4" creationId="{FB8E8CDF-CD09-BC0D-B2A1-B16F4A9324DC}"/>
          </ac:spMkLst>
        </pc:spChg>
        <pc:spChg chg="add mod">
          <ac:chgData name="MAZEN KHERALLAH" userId="4d8bae32aa458b2a" providerId="LiveId" clId="{D1F6DF24-7977-416E-A8CB-0CF0122DCE5C}" dt="2023-07-02T20:17:39.345" v="7887"/>
          <ac:spMkLst>
            <pc:docMk/>
            <pc:sldMk cId="767017871" sldId="2082"/>
            <ac:spMk id="8" creationId="{F5D82B53-F66C-D931-8AE3-0CA4E6AF66E1}"/>
          </ac:spMkLst>
        </pc:spChg>
        <pc:picChg chg="add del mod">
          <ac:chgData name="MAZEN KHERALLAH" userId="4d8bae32aa458b2a" providerId="LiveId" clId="{D1F6DF24-7977-416E-A8CB-0CF0122DCE5C}" dt="2023-07-02T19:49:23.421" v="7639" actId="478"/>
          <ac:picMkLst>
            <pc:docMk/>
            <pc:sldMk cId="767017871" sldId="2082"/>
            <ac:picMk id="5" creationId="{551A26F1-C7FA-327D-2F05-BBF02ED9EA2C}"/>
          </ac:picMkLst>
        </pc:picChg>
        <pc:picChg chg="add mod">
          <ac:chgData name="MAZEN KHERALLAH" userId="4d8bae32aa458b2a" providerId="LiveId" clId="{D1F6DF24-7977-416E-A8CB-0CF0122DCE5C}" dt="2023-07-10T10:59:16.813" v="13734" actId="12788"/>
          <ac:picMkLst>
            <pc:docMk/>
            <pc:sldMk cId="767017871" sldId="2082"/>
            <ac:picMk id="6" creationId="{A8B62A8F-B6A3-2F7D-41E2-D55EDA2991BD}"/>
          </ac:picMkLst>
        </pc:picChg>
        <pc:picChg chg="add del mod">
          <ac:chgData name="MAZEN KHERALLAH" userId="4d8bae32aa458b2a" providerId="LiveId" clId="{D1F6DF24-7977-416E-A8CB-0CF0122DCE5C}" dt="2023-07-10T10:58:37.916" v="13728" actId="478"/>
          <ac:picMkLst>
            <pc:docMk/>
            <pc:sldMk cId="767017871" sldId="2082"/>
            <ac:picMk id="7" creationId="{7B2E5632-C367-D80A-B0A0-E967AA4E30DA}"/>
          </ac:picMkLst>
        </pc:picChg>
      </pc:sldChg>
      <pc:sldChg chg="addSp delSp modSp new del mod setBg">
        <pc:chgData name="MAZEN KHERALLAH" userId="4d8bae32aa458b2a" providerId="LiveId" clId="{D1F6DF24-7977-416E-A8CB-0CF0122DCE5C}" dt="2023-06-18T17:46:43.896" v="70" actId="47"/>
        <pc:sldMkLst>
          <pc:docMk/>
          <pc:sldMk cId="3628910762" sldId="2082"/>
        </pc:sldMkLst>
        <pc:spChg chg="mod">
          <ac:chgData name="MAZEN KHERALLAH" userId="4d8bae32aa458b2a" providerId="LiveId" clId="{D1F6DF24-7977-416E-A8CB-0CF0122DCE5C}" dt="2023-06-18T17:40:38.902" v="68" actId="26606"/>
          <ac:spMkLst>
            <pc:docMk/>
            <pc:sldMk cId="3628910762" sldId="2082"/>
            <ac:spMk id="2" creationId="{2EBCFFE6-8C35-77FA-4702-AE10AFA42FA8}"/>
          </ac:spMkLst>
        </pc:spChg>
        <pc:spChg chg="del">
          <ac:chgData name="MAZEN KHERALLAH" userId="4d8bae32aa458b2a" providerId="LiveId" clId="{D1F6DF24-7977-416E-A8CB-0CF0122DCE5C}" dt="2023-06-18T17:40:18.407" v="62" actId="931"/>
          <ac:spMkLst>
            <pc:docMk/>
            <pc:sldMk cId="3628910762" sldId="2082"/>
            <ac:spMk id="3" creationId="{46D839BD-11E3-42A4-350A-E9A1444BC73F}"/>
          </ac:spMkLst>
        </pc:spChg>
        <pc:spChg chg="add">
          <ac:chgData name="MAZEN KHERALLAH" userId="4d8bae32aa458b2a" providerId="LiveId" clId="{D1F6DF24-7977-416E-A8CB-0CF0122DCE5C}" dt="2023-06-18T17:40:38.902" v="68" actId="26606"/>
          <ac:spMkLst>
            <pc:docMk/>
            <pc:sldMk cId="3628910762" sldId="2082"/>
            <ac:spMk id="9" creationId="{7FB73FC6-6BF8-D7BE-D4FB-4FCE187E8A0E}"/>
          </ac:spMkLst>
        </pc:spChg>
        <pc:spChg chg="add">
          <ac:chgData name="MAZEN KHERALLAH" userId="4d8bae32aa458b2a" providerId="LiveId" clId="{D1F6DF24-7977-416E-A8CB-0CF0122DCE5C}" dt="2023-06-18T17:40:38.902" v="68" actId="26606"/>
          <ac:spMkLst>
            <pc:docMk/>
            <pc:sldMk cId="3628910762" sldId="2082"/>
            <ac:spMk id="12" creationId="{284B70D5-875B-433D-BDBD-1522A85D6C1D}"/>
          </ac:spMkLst>
        </pc:spChg>
        <pc:spChg chg="add">
          <ac:chgData name="MAZEN KHERALLAH" userId="4d8bae32aa458b2a" providerId="LiveId" clId="{D1F6DF24-7977-416E-A8CB-0CF0122DCE5C}" dt="2023-06-18T17:40:38.902" v="68" actId="26606"/>
          <ac:spMkLst>
            <pc:docMk/>
            <pc:sldMk cId="3628910762" sldId="2082"/>
            <ac:spMk id="16" creationId="{1E299956-A9E7-4FC1-A0B1-D590CA9730E8}"/>
          </ac:spMkLst>
        </pc:spChg>
        <pc:spChg chg="add">
          <ac:chgData name="MAZEN KHERALLAH" userId="4d8bae32aa458b2a" providerId="LiveId" clId="{D1F6DF24-7977-416E-A8CB-0CF0122DCE5C}" dt="2023-06-18T17:40:38.902" v="68" actId="26606"/>
          <ac:spMkLst>
            <pc:docMk/>
            <pc:sldMk cId="3628910762" sldId="2082"/>
            <ac:spMk id="18" creationId="{17FC539C-B783-4B03-9F9E-D13430F3F64F}"/>
          </ac:spMkLst>
        </pc:spChg>
        <pc:picChg chg="add del mod">
          <ac:chgData name="MAZEN KHERALLAH" userId="4d8bae32aa458b2a" providerId="LiveId" clId="{D1F6DF24-7977-416E-A8CB-0CF0122DCE5C}" dt="2023-06-18T17:46:40.540" v="69" actId="478"/>
          <ac:picMkLst>
            <pc:docMk/>
            <pc:sldMk cId="3628910762" sldId="2082"/>
            <ac:picMk id="5" creationId="{2FE089DE-F334-C8A8-A360-A37FFCC72E6D}"/>
          </ac:picMkLst>
        </pc:picChg>
        <pc:cxnChg chg="add">
          <ac:chgData name="MAZEN KHERALLAH" userId="4d8bae32aa458b2a" providerId="LiveId" clId="{D1F6DF24-7977-416E-A8CB-0CF0122DCE5C}" dt="2023-06-18T17:40:38.902" v="68" actId="26606"/>
          <ac:cxnSpMkLst>
            <pc:docMk/>
            <pc:sldMk cId="3628910762" sldId="2082"/>
            <ac:cxnSpMk id="14" creationId="{C947DF4A-614C-4B4C-8B80-E5B9D8E8CFED}"/>
          </ac:cxnSpMkLst>
        </pc:cxnChg>
      </pc:sldChg>
      <pc:sldChg chg="addSp delSp modSp new mod ord modNotesTx">
        <pc:chgData name="MAZEN KHERALLAH" userId="4d8bae32aa458b2a" providerId="LiveId" clId="{D1F6DF24-7977-416E-A8CB-0CF0122DCE5C}" dt="2023-07-06T11:15:24.259" v="9717"/>
        <pc:sldMkLst>
          <pc:docMk/>
          <pc:sldMk cId="4002235906" sldId="2083"/>
        </pc:sldMkLst>
        <pc:spChg chg="mod">
          <ac:chgData name="MAZEN KHERALLAH" userId="4d8bae32aa458b2a" providerId="LiveId" clId="{D1F6DF24-7977-416E-A8CB-0CF0122DCE5C}" dt="2023-06-23T20:51:06.109" v="4047" actId="6549"/>
          <ac:spMkLst>
            <pc:docMk/>
            <pc:sldMk cId="4002235906" sldId="2083"/>
            <ac:spMk id="2" creationId="{54A113CF-025A-FA1D-673C-EA166B7458BA}"/>
          </ac:spMkLst>
        </pc:spChg>
        <pc:spChg chg="del">
          <ac:chgData name="MAZEN KHERALLAH" userId="4d8bae32aa458b2a" providerId="LiveId" clId="{D1F6DF24-7977-416E-A8CB-0CF0122DCE5C}" dt="2023-06-22T02:51:19.339" v="96" actId="1032"/>
          <ac:spMkLst>
            <pc:docMk/>
            <pc:sldMk cId="4002235906" sldId="2083"/>
            <ac:spMk id="3" creationId="{85CEC71B-A44A-10B3-A6BF-77F5869D6FB7}"/>
          </ac:spMkLst>
        </pc:spChg>
        <pc:spChg chg="add del mod">
          <ac:chgData name="MAZEN KHERALLAH" userId="4d8bae32aa458b2a" providerId="LiveId" clId="{D1F6DF24-7977-416E-A8CB-0CF0122DCE5C}" dt="2023-06-22T13:00:27.482" v="1430"/>
          <ac:spMkLst>
            <pc:docMk/>
            <pc:sldMk cId="4002235906" sldId="2083"/>
            <ac:spMk id="6" creationId="{177E633E-525B-05D5-EE8C-0B1E0A321F0B}"/>
          </ac:spMkLst>
        </pc:spChg>
        <pc:graphicFrameChg chg="add del mod modGraphic">
          <ac:chgData name="MAZEN KHERALLAH" userId="4d8bae32aa458b2a" providerId="LiveId" clId="{D1F6DF24-7977-416E-A8CB-0CF0122DCE5C}" dt="2023-06-22T13:00:22.559" v="1429" actId="21"/>
          <ac:graphicFrameMkLst>
            <pc:docMk/>
            <pc:sldMk cId="4002235906" sldId="2083"/>
            <ac:graphicFrameMk id="4" creationId="{09462C21-B908-0DA3-D5AC-8E9C9D7A84DE}"/>
          </ac:graphicFrameMkLst>
        </pc:graphicFrameChg>
        <pc:graphicFrameChg chg="add mod modGraphic">
          <ac:chgData name="MAZEN KHERALLAH" userId="4d8bae32aa458b2a" providerId="LiveId" clId="{D1F6DF24-7977-416E-A8CB-0CF0122DCE5C}" dt="2023-06-27T19:31:08.118" v="5421" actId="12100"/>
          <ac:graphicFrameMkLst>
            <pc:docMk/>
            <pc:sldMk cId="4002235906" sldId="2083"/>
            <ac:graphicFrameMk id="7" creationId="{CFD7499C-1EE6-31C1-3370-51AFC72996A4}"/>
          </ac:graphicFrameMkLst>
        </pc:graphicFrameChg>
        <pc:picChg chg="add del mod">
          <ac:chgData name="MAZEN KHERALLAH" userId="4d8bae32aa458b2a" providerId="LiveId" clId="{D1F6DF24-7977-416E-A8CB-0CF0122DCE5C}" dt="2023-06-22T02:49:57.837" v="86" actId="478"/>
          <ac:picMkLst>
            <pc:docMk/>
            <pc:sldMk cId="4002235906" sldId="2083"/>
            <ac:picMk id="1026" creationId="{D49C2EA5-82E9-4C8D-0FD6-08298B15EC6B}"/>
          </ac:picMkLst>
        </pc:picChg>
        <pc:picChg chg="add del mod">
          <ac:chgData name="MAZEN KHERALLAH" userId="4d8bae32aa458b2a" providerId="LiveId" clId="{D1F6DF24-7977-416E-A8CB-0CF0122DCE5C}" dt="2023-06-22T03:14:11.013" v="962" actId="21"/>
          <ac:picMkLst>
            <pc:docMk/>
            <pc:sldMk cId="4002235906" sldId="2083"/>
            <ac:picMk id="1028" creationId="{E2DCCA66-E546-6D2F-51AC-E6D69000968F}"/>
          </ac:picMkLst>
        </pc:picChg>
      </pc:sldChg>
      <pc:sldChg chg="addSp delSp modSp add mod ord modClrScheme chgLayout modNotesTx">
        <pc:chgData name="MAZEN KHERALLAH" userId="4d8bae32aa458b2a" providerId="LiveId" clId="{D1F6DF24-7977-416E-A8CB-0CF0122DCE5C}" dt="2023-06-27T19:35:07.469" v="5479" actId="1036"/>
        <pc:sldMkLst>
          <pc:docMk/>
          <pc:sldMk cId="669719677" sldId="2084"/>
        </pc:sldMkLst>
        <pc:spChg chg="del">
          <ac:chgData name="MAZEN KHERALLAH" userId="4d8bae32aa458b2a" providerId="LiveId" clId="{D1F6DF24-7977-416E-A8CB-0CF0122DCE5C}" dt="2023-06-23T20:07:11.514" v="3164" actId="700"/>
          <ac:spMkLst>
            <pc:docMk/>
            <pc:sldMk cId="669719677" sldId="2084"/>
            <ac:spMk id="2" creationId="{54A113CF-025A-FA1D-673C-EA166B7458BA}"/>
          </ac:spMkLst>
        </pc:spChg>
        <pc:spChg chg="del">
          <ac:chgData name="MAZEN KHERALLAH" userId="4d8bae32aa458b2a" providerId="LiveId" clId="{D1F6DF24-7977-416E-A8CB-0CF0122DCE5C}" dt="2023-06-23T20:07:07.133" v="3163" actId="478"/>
          <ac:spMkLst>
            <pc:docMk/>
            <pc:sldMk cId="669719677" sldId="2084"/>
            <ac:spMk id="3" creationId="{85CEC71B-A44A-10B3-A6BF-77F5869D6FB7}"/>
          </ac:spMkLst>
        </pc:spChg>
        <pc:spChg chg="add mod">
          <ac:chgData name="MAZEN KHERALLAH" userId="4d8bae32aa458b2a" providerId="LiveId" clId="{D1F6DF24-7977-416E-A8CB-0CF0122DCE5C}" dt="2023-06-27T19:35:07.469" v="5479" actId="1036"/>
          <ac:spMkLst>
            <pc:docMk/>
            <pc:sldMk cId="669719677" sldId="2084"/>
            <ac:spMk id="3" creationId="{DF1F5C36-1C68-6B8A-D284-8F2944BB0D82}"/>
          </ac:spMkLst>
        </pc:spChg>
        <pc:spChg chg="add mod">
          <ac:chgData name="MAZEN KHERALLAH" userId="4d8bae32aa458b2a" providerId="LiveId" clId="{D1F6DF24-7977-416E-A8CB-0CF0122DCE5C}" dt="2023-06-23T20:13:45.372" v="3429" actId="1038"/>
          <ac:spMkLst>
            <pc:docMk/>
            <pc:sldMk cId="669719677" sldId="2084"/>
            <ac:spMk id="10" creationId="{F4A5BA87-B333-A7A9-F37B-A6507530FA9D}"/>
          </ac:spMkLst>
        </pc:spChg>
        <pc:spChg chg="add mod">
          <ac:chgData name="MAZEN KHERALLAH" userId="4d8bae32aa458b2a" providerId="LiveId" clId="{D1F6DF24-7977-416E-A8CB-0CF0122DCE5C}" dt="2023-06-23T20:13:45.372" v="3429" actId="1038"/>
          <ac:spMkLst>
            <pc:docMk/>
            <pc:sldMk cId="669719677" sldId="2084"/>
            <ac:spMk id="11" creationId="{A0BC7A50-D7EB-847E-9515-0D153F95C52B}"/>
          </ac:spMkLst>
        </pc:spChg>
        <pc:spChg chg="add mod">
          <ac:chgData name="MAZEN KHERALLAH" userId="4d8bae32aa458b2a" providerId="LiveId" clId="{D1F6DF24-7977-416E-A8CB-0CF0122DCE5C}" dt="2023-06-23T20:13:45.372" v="3429" actId="1038"/>
          <ac:spMkLst>
            <pc:docMk/>
            <pc:sldMk cId="669719677" sldId="2084"/>
            <ac:spMk id="12" creationId="{4B5D7AC9-552D-EF2D-51FF-BE12AF06BA9E}"/>
          </ac:spMkLst>
        </pc:spChg>
        <pc:spChg chg="add mod">
          <ac:chgData name="MAZEN KHERALLAH" userId="4d8bae32aa458b2a" providerId="LiveId" clId="{D1F6DF24-7977-416E-A8CB-0CF0122DCE5C}" dt="2023-06-23T20:13:45.372" v="3429" actId="1038"/>
          <ac:spMkLst>
            <pc:docMk/>
            <pc:sldMk cId="669719677" sldId="2084"/>
            <ac:spMk id="13" creationId="{FB623E0C-B8DA-0F54-F05E-AA966F90E83C}"/>
          </ac:spMkLst>
        </pc:spChg>
        <pc:spChg chg="add mod">
          <ac:chgData name="MAZEN KHERALLAH" userId="4d8bae32aa458b2a" providerId="LiveId" clId="{D1F6DF24-7977-416E-A8CB-0CF0122DCE5C}" dt="2023-06-23T20:13:45.372" v="3429" actId="1038"/>
          <ac:spMkLst>
            <pc:docMk/>
            <pc:sldMk cId="669719677" sldId="2084"/>
            <ac:spMk id="14" creationId="{5D31821E-59FA-E6A7-F2A6-731BAB69BC9B}"/>
          </ac:spMkLst>
        </pc:spChg>
        <pc:spChg chg="add mod">
          <ac:chgData name="MAZEN KHERALLAH" userId="4d8bae32aa458b2a" providerId="LiveId" clId="{D1F6DF24-7977-416E-A8CB-0CF0122DCE5C}" dt="2023-06-23T20:13:45.372" v="3429" actId="1038"/>
          <ac:spMkLst>
            <pc:docMk/>
            <pc:sldMk cId="669719677" sldId="2084"/>
            <ac:spMk id="15" creationId="{6FF3609A-75B8-D9D4-143B-E6C557EEBD7D}"/>
          </ac:spMkLst>
        </pc:spChg>
        <pc:spChg chg="add mod">
          <ac:chgData name="MAZEN KHERALLAH" userId="4d8bae32aa458b2a" providerId="LiveId" clId="{D1F6DF24-7977-416E-A8CB-0CF0122DCE5C}" dt="2023-06-23T20:17:26.598" v="3460" actId="208"/>
          <ac:spMkLst>
            <pc:docMk/>
            <pc:sldMk cId="669719677" sldId="2084"/>
            <ac:spMk id="16" creationId="{848FEB84-CF79-D4D5-BCC4-DD3F5CBC0A1C}"/>
          </ac:spMkLst>
        </pc:spChg>
        <pc:spChg chg="add mod">
          <ac:chgData name="MAZEN KHERALLAH" userId="4d8bae32aa458b2a" providerId="LiveId" clId="{D1F6DF24-7977-416E-A8CB-0CF0122DCE5C}" dt="2023-06-23T20:17:54.188" v="3468" actId="207"/>
          <ac:spMkLst>
            <pc:docMk/>
            <pc:sldMk cId="669719677" sldId="2084"/>
            <ac:spMk id="22" creationId="{9F386421-63ED-5098-6679-48C714A4E966}"/>
          </ac:spMkLst>
        </pc:spChg>
        <pc:spChg chg="add mod">
          <ac:chgData name="MAZEN KHERALLAH" userId="4d8bae32aa458b2a" providerId="LiveId" clId="{D1F6DF24-7977-416E-A8CB-0CF0122DCE5C}" dt="2023-06-23T20:17:54.188" v="3468" actId="207"/>
          <ac:spMkLst>
            <pc:docMk/>
            <pc:sldMk cId="669719677" sldId="2084"/>
            <ac:spMk id="23" creationId="{F797EB68-2CA3-454B-346D-3D5DD624A752}"/>
          </ac:spMkLst>
        </pc:spChg>
        <pc:spChg chg="add del mod">
          <ac:chgData name="MAZEN KHERALLAH" userId="4d8bae32aa458b2a" providerId="LiveId" clId="{D1F6DF24-7977-416E-A8CB-0CF0122DCE5C}" dt="2023-06-23T20:17:54.188" v="3468" actId="207"/>
          <ac:spMkLst>
            <pc:docMk/>
            <pc:sldMk cId="669719677" sldId="2084"/>
            <ac:spMk id="24" creationId="{9EEF13A7-1E88-C08A-8561-DB0C09AB2FCD}"/>
          </ac:spMkLst>
        </pc:spChg>
        <pc:spChg chg="add mod">
          <ac:chgData name="MAZEN KHERALLAH" userId="4d8bae32aa458b2a" providerId="LiveId" clId="{D1F6DF24-7977-416E-A8CB-0CF0122DCE5C}" dt="2023-06-23T20:16:43.880" v="3459" actId="207"/>
          <ac:spMkLst>
            <pc:docMk/>
            <pc:sldMk cId="669719677" sldId="2084"/>
            <ac:spMk id="25" creationId="{0E062BEC-727E-5C26-78C8-1E51EE6C472F}"/>
          </ac:spMkLst>
        </pc:spChg>
        <pc:spChg chg="add mod">
          <ac:chgData name="MAZEN KHERALLAH" userId="4d8bae32aa458b2a" providerId="LiveId" clId="{D1F6DF24-7977-416E-A8CB-0CF0122DCE5C}" dt="2023-06-23T20:16:43.880" v="3459" actId="207"/>
          <ac:spMkLst>
            <pc:docMk/>
            <pc:sldMk cId="669719677" sldId="2084"/>
            <ac:spMk id="26" creationId="{D777C72A-2C68-81E5-FD47-AEF3DC7988B7}"/>
          </ac:spMkLst>
        </pc:spChg>
        <pc:spChg chg="add mod">
          <ac:chgData name="MAZEN KHERALLAH" userId="4d8bae32aa458b2a" providerId="LiveId" clId="{D1F6DF24-7977-416E-A8CB-0CF0122DCE5C}" dt="2023-06-23T20:16:43.880" v="3459" actId="207"/>
          <ac:spMkLst>
            <pc:docMk/>
            <pc:sldMk cId="669719677" sldId="2084"/>
            <ac:spMk id="27" creationId="{11E0BC20-5C6F-F4F2-A6EF-D2602E0B7114}"/>
          </ac:spMkLst>
        </pc:spChg>
        <pc:spChg chg="add mod">
          <ac:chgData name="MAZEN KHERALLAH" userId="4d8bae32aa458b2a" providerId="LiveId" clId="{D1F6DF24-7977-416E-A8CB-0CF0122DCE5C}" dt="2023-06-23T20:16:43.880" v="3459" actId="207"/>
          <ac:spMkLst>
            <pc:docMk/>
            <pc:sldMk cId="669719677" sldId="2084"/>
            <ac:spMk id="28" creationId="{CD385ED2-07BB-9624-8EFF-E123EA79EBB2}"/>
          </ac:spMkLst>
        </pc:spChg>
        <pc:spChg chg="add mod">
          <ac:chgData name="MAZEN KHERALLAH" userId="4d8bae32aa458b2a" providerId="LiveId" clId="{D1F6DF24-7977-416E-A8CB-0CF0122DCE5C}" dt="2023-06-27T18:53:40.445" v="5148" actId="20577"/>
          <ac:spMkLst>
            <pc:docMk/>
            <pc:sldMk cId="669719677" sldId="2084"/>
            <ac:spMk id="29" creationId="{EA5D8358-BB2D-A921-4648-734D1E3AD9F9}"/>
          </ac:spMkLst>
        </pc:spChg>
        <pc:spChg chg="add del mod">
          <ac:chgData name="MAZEN KHERALLAH" userId="4d8bae32aa458b2a" providerId="LiveId" clId="{D1F6DF24-7977-416E-A8CB-0CF0122DCE5C}" dt="2023-06-23T20:04:55.003" v="3147" actId="478"/>
          <ac:spMkLst>
            <pc:docMk/>
            <pc:sldMk cId="669719677" sldId="2084"/>
            <ac:spMk id="30" creationId="{2F296AF5-9CC0-E847-3647-07982C7CDF11}"/>
          </ac:spMkLst>
        </pc:spChg>
        <pc:spChg chg="add mod">
          <ac:chgData name="MAZEN KHERALLAH" userId="4d8bae32aa458b2a" providerId="LiveId" clId="{D1F6DF24-7977-416E-A8CB-0CF0122DCE5C}" dt="2023-06-23T20:13:45.372" v="3429" actId="1038"/>
          <ac:spMkLst>
            <pc:docMk/>
            <pc:sldMk cId="669719677" sldId="2084"/>
            <ac:spMk id="31" creationId="{EBE78495-5F5F-81AA-FFFB-DAC8738BE478}"/>
          </ac:spMkLst>
        </pc:spChg>
        <pc:spChg chg="add mod">
          <ac:chgData name="MAZEN KHERALLAH" userId="4d8bae32aa458b2a" providerId="LiveId" clId="{D1F6DF24-7977-416E-A8CB-0CF0122DCE5C}" dt="2023-06-23T20:15:31.752" v="3454" actId="1036"/>
          <ac:spMkLst>
            <pc:docMk/>
            <pc:sldMk cId="669719677" sldId="2084"/>
            <ac:spMk id="32" creationId="{C8A18C72-736C-6311-79F6-3A83C11F0E39}"/>
          </ac:spMkLst>
        </pc:spChg>
        <pc:spChg chg="add mod">
          <ac:chgData name="MAZEN KHERALLAH" userId="4d8bae32aa458b2a" providerId="LiveId" clId="{D1F6DF24-7977-416E-A8CB-0CF0122DCE5C}" dt="2023-06-23T20:14:40.649" v="3431" actId="555"/>
          <ac:spMkLst>
            <pc:docMk/>
            <pc:sldMk cId="669719677" sldId="2084"/>
            <ac:spMk id="33" creationId="{1B128246-6176-6DDB-CC9A-A5B7FEC258C4}"/>
          </ac:spMkLst>
        </pc:spChg>
        <pc:spChg chg="add mod">
          <ac:chgData name="MAZEN KHERALLAH" userId="4d8bae32aa458b2a" providerId="LiveId" clId="{D1F6DF24-7977-416E-A8CB-0CF0122DCE5C}" dt="2023-06-23T20:15:07.580" v="3442" actId="1036"/>
          <ac:spMkLst>
            <pc:docMk/>
            <pc:sldMk cId="669719677" sldId="2084"/>
            <ac:spMk id="34" creationId="{03829C50-8F33-B96F-2A39-FE0D0AB213F6}"/>
          </ac:spMkLst>
        </pc:spChg>
        <pc:spChg chg="add mod">
          <ac:chgData name="MAZEN KHERALLAH" userId="4d8bae32aa458b2a" providerId="LiveId" clId="{D1F6DF24-7977-416E-A8CB-0CF0122DCE5C}" dt="2023-06-23T20:15:26.963" v="3451" actId="1036"/>
          <ac:spMkLst>
            <pc:docMk/>
            <pc:sldMk cId="669719677" sldId="2084"/>
            <ac:spMk id="35" creationId="{1163B1D1-C38E-B544-C635-000C21965DB6}"/>
          </ac:spMkLst>
        </pc:spChg>
        <pc:spChg chg="add mod">
          <ac:chgData name="MAZEN KHERALLAH" userId="4d8bae32aa458b2a" providerId="LiveId" clId="{D1F6DF24-7977-416E-A8CB-0CF0122DCE5C}" dt="2023-06-23T20:13:45.372" v="3429" actId="1038"/>
          <ac:spMkLst>
            <pc:docMk/>
            <pc:sldMk cId="669719677" sldId="2084"/>
            <ac:spMk id="36" creationId="{27C48444-8ACA-E0F8-BFB7-1D155C6F1DDB}"/>
          </ac:spMkLst>
        </pc:spChg>
        <pc:spChg chg="add mod">
          <ac:chgData name="MAZEN KHERALLAH" userId="4d8bae32aa458b2a" providerId="LiveId" clId="{D1F6DF24-7977-416E-A8CB-0CF0122DCE5C}" dt="2023-06-23T20:13:45.372" v="3429" actId="1038"/>
          <ac:spMkLst>
            <pc:docMk/>
            <pc:sldMk cId="669719677" sldId="2084"/>
            <ac:spMk id="37" creationId="{E5EC1DF0-0706-0057-E5FA-1CDE7E1AE7EB}"/>
          </ac:spMkLst>
        </pc:spChg>
        <pc:spChg chg="add mod">
          <ac:chgData name="MAZEN KHERALLAH" userId="4d8bae32aa458b2a" providerId="LiveId" clId="{D1F6DF24-7977-416E-A8CB-0CF0122DCE5C}" dt="2023-06-23T20:13:45.372" v="3429" actId="1038"/>
          <ac:spMkLst>
            <pc:docMk/>
            <pc:sldMk cId="669719677" sldId="2084"/>
            <ac:spMk id="38" creationId="{8AD6430E-8E2E-9348-7B20-EDFB7C28BFC1}"/>
          </ac:spMkLst>
        </pc:spChg>
        <pc:spChg chg="add mod">
          <ac:chgData name="MAZEN KHERALLAH" userId="4d8bae32aa458b2a" providerId="LiveId" clId="{D1F6DF24-7977-416E-A8CB-0CF0122DCE5C}" dt="2023-06-23T20:14:21.989" v="3430" actId="313"/>
          <ac:spMkLst>
            <pc:docMk/>
            <pc:sldMk cId="669719677" sldId="2084"/>
            <ac:spMk id="39" creationId="{0E39F366-32BA-B28B-F4D5-CF0087746F86}"/>
          </ac:spMkLst>
        </pc:spChg>
        <pc:spChg chg="add mod">
          <ac:chgData name="MAZEN KHERALLAH" userId="4d8bae32aa458b2a" providerId="LiveId" clId="{D1F6DF24-7977-416E-A8CB-0CF0122DCE5C}" dt="2023-06-23T20:16:02.350" v="3456" actId="207"/>
          <ac:spMkLst>
            <pc:docMk/>
            <pc:sldMk cId="669719677" sldId="2084"/>
            <ac:spMk id="40" creationId="{6FCFE2CC-291B-8D48-5409-55BEC0131B79}"/>
          </ac:spMkLst>
        </pc:spChg>
        <pc:spChg chg="add mod">
          <ac:chgData name="MAZEN KHERALLAH" userId="4d8bae32aa458b2a" providerId="LiveId" clId="{D1F6DF24-7977-416E-A8CB-0CF0122DCE5C}" dt="2023-06-23T20:16:02.350" v="3456" actId="207"/>
          <ac:spMkLst>
            <pc:docMk/>
            <pc:sldMk cId="669719677" sldId="2084"/>
            <ac:spMk id="41" creationId="{58A89612-585E-FACF-49CB-E07A335DBFB0}"/>
          </ac:spMkLst>
        </pc:spChg>
        <pc:spChg chg="add mod">
          <ac:chgData name="MAZEN KHERALLAH" userId="4d8bae32aa458b2a" providerId="LiveId" clId="{D1F6DF24-7977-416E-A8CB-0CF0122DCE5C}" dt="2023-06-23T20:16:02.350" v="3456" actId="207"/>
          <ac:spMkLst>
            <pc:docMk/>
            <pc:sldMk cId="669719677" sldId="2084"/>
            <ac:spMk id="42" creationId="{3A6AEB16-17CD-737B-6670-6B19938ED603}"/>
          </ac:spMkLst>
        </pc:spChg>
        <pc:spChg chg="add mod">
          <ac:chgData name="MAZEN KHERALLAH" userId="4d8bae32aa458b2a" providerId="LiveId" clId="{D1F6DF24-7977-416E-A8CB-0CF0122DCE5C}" dt="2023-06-23T20:16:02.350" v="3456" actId="207"/>
          <ac:spMkLst>
            <pc:docMk/>
            <pc:sldMk cId="669719677" sldId="2084"/>
            <ac:spMk id="43" creationId="{94F8C0A8-2359-62D6-662D-593B52ADD226}"/>
          </ac:spMkLst>
        </pc:spChg>
        <pc:picChg chg="del mod">
          <ac:chgData name="MAZEN KHERALLAH" userId="4d8bae32aa458b2a" providerId="LiveId" clId="{D1F6DF24-7977-416E-A8CB-0CF0122DCE5C}" dt="2023-06-23T20:13:36.341" v="3369" actId="478"/>
          <ac:picMkLst>
            <pc:docMk/>
            <pc:sldMk cId="669719677" sldId="2084"/>
            <ac:picMk id="1028" creationId="{E2DCCA66-E546-6D2F-51AC-E6D69000968F}"/>
          </ac:picMkLst>
        </pc:picChg>
        <pc:cxnChg chg="add mod">
          <ac:chgData name="MAZEN KHERALLAH" userId="4d8bae32aa458b2a" providerId="LiveId" clId="{D1F6DF24-7977-416E-A8CB-0CF0122DCE5C}" dt="2023-06-23T20:17:35.132" v="3466" actId="1037"/>
          <ac:cxnSpMkLst>
            <pc:docMk/>
            <pc:sldMk cId="669719677" sldId="2084"/>
            <ac:cxnSpMk id="5" creationId="{5488959F-8500-6A8F-C200-B96A7BC64D15}"/>
          </ac:cxnSpMkLst>
        </pc:cxnChg>
        <pc:cxnChg chg="add del mod">
          <ac:chgData name="MAZEN KHERALLAH" userId="4d8bae32aa458b2a" providerId="LiveId" clId="{D1F6DF24-7977-416E-A8CB-0CF0122DCE5C}" dt="2023-06-23T19:55:34.185" v="2875" actId="478"/>
          <ac:cxnSpMkLst>
            <pc:docMk/>
            <pc:sldMk cId="669719677" sldId="2084"/>
            <ac:cxnSpMk id="6" creationId="{A8603C43-3F72-F001-EDEB-2DDFC454E179}"/>
          </ac:cxnSpMkLst>
        </pc:cxnChg>
        <pc:cxnChg chg="add mod">
          <ac:chgData name="MAZEN KHERALLAH" userId="4d8bae32aa458b2a" providerId="LiveId" clId="{D1F6DF24-7977-416E-A8CB-0CF0122DCE5C}" dt="2023-06-23T20:13:45.372" v="3429" actId="1038"/>
          <ac:cxnSpMkLst>
            <pc:docMk/>
            <pc:sldMk cId="669719677" sldId="2084"/>
            <ac:cxnSpMk id="7" creationId="{91064F8C-6436-6B1D-48CC-0F7BBAEBED56}"/>
          </ac:cxnSpMkLst>
        </pc:cxnChg>
        <pc:cxnChg chg="add mod">
          <ac:chgData name="MAZEN KHERALLAH" userId="4d8bae32aa458b2a" providerId="LiveId" clId="{D1F6DF24-7977-416E-A8CB-0CF0122DCE5C}" dt="2023-06-23T20:13:45.372" v="3429" actId="1038"/>
          <ac:cxnSpMkLst>
            <pc:docMk/>
            <pc:sldMk cId="669719677" sldId="2084"/>
            <ac:cxnSpMk id="18" creationId="{A313DB69-19DE-32BA-951D-BA036F680CD5}"/>
          </ac:cxnSpMkLst>
        </pc:cxnChg>
        <pc:cxnChg chg="add mod">
          <ac:chgData name="MAZEN KHERALLAH" userId="4d8bae32aa458b2a" providerId="LiveId" clId="{D1F6DF24-7977-416E-A8CB-0CF0122DCE5C}" dt="2023-06-23T20:13:45.372" v="3429" actId="1038"/>
          <ac:cxnSpMkLst>
            <pc:docMk/>
            <pc:sldMk cId="669719677" sldId="2084"/>
            <ac:cxnSpMk id="19" creationId="{9CD882FC-0730-4838-D899-9F6AF5863E7C}"/>
          </ac:cxnSpMkLst>
        </pc:cxnChg>
        <pc:cxnChg chg="add mod">
          <ac:chgData name="MAZEN KHERALLAH" userId="4d8bae32aa458b2a" providerId="LiveId" clId="{D1F6DF24-7977-416E-A8CB-0CF0122DCE5C}" dt="2023-06-23T20:13:45.372" v="3429" actId="1038"/>
          <ac:cxnSpMkLst>
            <pc:docMk/>
            <pc:sldMk cId="669719677" sldId="2084"/>
            <ac:cxnSpMk id="20" creationId="{8A20BB70-78B9-84DC-D2FD-D780AE358B4C}"/>
          </ac:cxnSpMkLst>
        </pc:cxnChg>
        <pc:cxnChg chg="add mod">
          <ac:chgData name="MAZEN KHERALLAH" userId="4d8bae32aa458b2a" providerId="LiveId" clId="{D1F6DF24-7977-416E-A8CB-0CF0122DCE5C}" dt="2023-06-23T20:13:45.372" v="3429" actId="1038"/>
          <ac:cxnSpMkLst>
            <pc:docMk/>
            <pc:sldMk cId="669719677" sldId="2084"/>
            <ac:cxnSpMk id="21" creationId="{D1C02F24-DEC5-D2AB-F3EE-25461096C871}"/>
          </ac:cxnSpMkLst>
        </pc:cxnChg>
      </pc:sldChg>
      <pc:sldChg chg="del">
        <pc:chgData name="MAZEN KHERALLAH" userId="4d8bae32aa458b2a" providerId="LiveId" clId="{D1F6DF24-7977-416E-A8CB-0CF0122DCE5C}" dt="2023-07-02T18:20:03.342" v="7208" actId="47"/>
        <pc:sldMkLst>
          <pc:docMk/>
          <pc:sldMk cId="2138496154" sldId="2084"/>
        </pc:sldMkLst>
      </pc:sldChg>
      <pc:sldChg chg="addSp delSp modSp new mod ord setBg chgLayout">
        <pc:chgData name="MAZEN KHERALLAH" userId="4d8bae32aa458b2a" providerId="LiveId" clId="{D1F6DF24-7977-416E-A8CB-0CF0122DCE5C}" dt="2023-06-27T22:42:37.071" v="6107" actId="12788"/>
        <pc:sldMkLst>
          <pc:docMk/>
          <pc:sldMk cId="3398675046" sldId="2085"/>
        </pc:sldMkLst>
        <pc:spChg chg="del mod">
          <ac:chgData name="MAZEN KHERALLAH" userId="4d8bae32aa458b2a" providerId="LiveId" clId="{D1F6DF24-7977-416E-A8CB-0CF0122DCE5C}" dt="2023-06-22T12:59:54.574" v="1426" actId="6264"/>
          <ac:spMkLst>
            <pc:docMk/>
            <pc:sldMk cId="3398675046" sldId="2085"/>
            <ac:spMk id="2" creationId="{C5FB3982-0252-5B28-CCA6-9C283E307AC8}"/>
          </ac:spMkLst>
        </pc:spChg>
        <pc:spChg chg="add mod">
          <ac:chgData name="MAZEN KHERALLAH" userId="4d8bae32aa458b2a" providerId="LiveId" clId="{D1F6DF24-7977-416E-A8CB-0CF0122DCE5C}" dt="2023-06-27T22:42:37.071" v="6107" actId="12788"/>
          <ac:spMkLst>
            <pc:docMk/>
            <pc:sldMk cId="3398675046" sldId="2085"/>
            <ac:spMk id="3" creationId="{A42F63C0-1ADC-6D53-524D-74970DC39D2B}"/>
          </ac:spMkLst>
        </pc:spChg>
        <pc:spChg chg="del">
          <ac:chgData name="MAZEN KHERALLAH" userId="4d8bae32aa458b2a" providerId="LiveId" clId="{D1F6DF24-7977-416E-A8CB-0CF0122DCE5C}" dt="2023-06-22T12:52:25.709" v="965" actId="1032"/>
          <ac:spMkLst>
            <pc:docMk/>
            <pc:sldMk cId="3398675046" sldId="2085"/>
            <ac:spMk id="3" creationId="{BF65D55D-D9C1-5DB6-B478-4747EA5453B5}"/>
          </ac:spMkLst>
        </pc:spChg>
        <pc:spChg chg="add del mod">
          <ac:chgData name="MAZEN KHERALLAH" userId="4d8bae32aa458b2a" providerId="LiveId" clId="{D1F6DF24-7977-416E-A8CB-0CF0122DCE5C}" dt="2023-06-22T12:59:54.574" v="1426" actId="6264"/>
          <ac:spMkLst>
            <pc:docMk/>
            <pc:sldMk cId="3398675046" sldId="2085"/>
            <ac:spMk id="6" creationId="{AC982D11-9D6B-A152-6B59-9E0638D8EC4A}"/>
          </ac:spMkLst>
        </pc:spChg>
        <pc:spChg chg="add mod ord">
          <ac:chgData name="MAZEN KHERALLAH" userId="4d8bae32aa458b2a" providerId="LiveId" clId="{D1F6DF24-7977-416E-A8CB-0CF0122DCE5C}" dt="2023-06-24T01:32:40.302" v="4303" actId="368"/>
          <ac:spMkLst>
            <pc:docMk/>
            <pc:sldMk cId="3398675046" sldId="2085"/>
            <ac:spMk id="7" creationId="{1D9EAEEF-FB2A-6A20-0B10-A01101FFF4C8}"/>
          </ac:spMkLst>
        </pc:spChg>
        <pc:graphicFrameChg chg="add mod ord modGraphic">
          <ac:chgData name="MAZEN KHERALLAH" userId="4d8bae32aa458b2a" providerId="LiveId" clId="{D1F6DF24-7977-416E-A8CB-0CF0122DCE5C}" dt="2023-06-27T22:41:37.782" v="6096" actId="20577"/>
          <ac:graphicFrameMkLst>
            <pc:docMk/>
            <pc:sldMk cId="3398675046" sldId="2085"/>
            <ac:graphicFrameMk id="5" creationId="{B4278211-A4DB-D19E-AE3F-4C97F3667912}"/>
          </ac:graphicFrameMkLst>
        </pc:graphicFrameChg>
        <pc:picChg chg="add del mod">
          <ac:chgData name="MAZEN KHERALLAH" userId="4d8bae32aa458b2a" providerId="LiveId" clId="{D1F6DF24-7977-416E-A8CB-0CF0122DCE5C}" dt="2023-06-22T12:57:26.214" v="1398" actId="478"/>
          <ac:picMkLst>
            <pc:docMk/>
            <pc:sldMk cId="3398675046" sldId="2085"/>
            <ac:picMk id="4" creationId="{67FEDE8F-E755-61A1-D83B-51552489790D}"/>
          </ac:picMkLst>
        </pc:picChg>
        <pc:picChg chg="add del mod">
          <ac:chgData name="MAZEN KHERALLAH" userId="4d8bae32aa458b2a" providerId="LiveId" clId="{D1F6DF24-7977-416E-A8CB-0CF0122DCE5C}" dt="2023-06-27T22:41:47.972" v="6097" actId="478"/>
          <ac:picMkLst>
            <pc:docMk/>
            <pc:sldMk cId="3398675046" sldId="2085"/>
            <ac:picMk id="3074" creationId="{8AFF28A8-6FAC-8B52-E6CD-FFFA3AF5212B}"/>
          </ac:picMkLst>
        </pc:picChg>
      </pc:sldChg>
      <pc:sldChg chg="modSp mod">
        <pc:chgData name="MAZEN KHERALLAH" userId="4d8bae32aa458b2a" providerId="LiveId" clId="{D1F6DF24-7977-416E-A8CB-0CF0122DCE5C}" dt="2023-07-06T11:11:29.191" v="9659" actId="404"/>
        <pc:sldMkLst>
          <pc:docMk/>
          <pc:sldMk cId="3894162622" sldId="2085"/>
        </pc:sldMkLst>
        <pc:spChg chg="mod">
          <ac:chgData name="MAZEN KHERALLAH" userId="4d8bae32aa458b2a" providerId="LiveId" clId="{D1F6DF24-7977-416E-A8CB-0CF0122DCE5C}" dt="2023-07-06T11:10:30.114" v="9651" actId="20577"/>
          <ac:spMkLst>
            <pc:docMk/>
            <pc:sldMk cId="3894162622" sldId="2085"/>
            <ac:spMk id="7" creationId="{1D9EAEEF-FB2A-6A20-0B10-A01101FFF4C8}"/>
          </ac:spMkLst>
        </pc:spChg>
        <pc:graphicFrameChg chg="mod modGraphic">
          <ac:chgData name="MAZEN KHERALLAH" userId="4d8bae32aa458b2a" providerId="LiveId" clId="{D1F6DF24-7977-416E-A8CB-0CF0122DCE5C}" dt="2023-07-06T11:11:29.191" v="9659" actId="404"/>
          <ac:graphicFrameMkLst>
            <pc:docMk/>
            <pc:sldMk cId="3894162622" sldId="2085"/>
            <ac:graphicFrameMk id="5" creationId="{B4278211-A4DB-D19E-AE3F-4C97F3667912}"/>
          </ac:graphicFrameMkLst>
        </pc:graphicFrameChg>
      </pc:sldChg>
      <pc:sldChg chg="addSp delSp modSp new mod ord modClrScheme chgLayout modNotesTx">
        <pc:chgData name="MAZEN KHERALLAH" userId="4d8bae32aa458b2a" providerId="LiveId" clId="{D1F6DF24-7977-416E-A8CB-0CF0122DCE5C}" dt="2023-07-06T11:40:19.408" v="9951" actId="6549"/>
        <pc:sldMkLst>
          <pc:docMk/>
          <pc:sldMk cId="1013088722" sldId="2086"/>
        </pc:sldMkLst>
        <pc:spChg chg="del mod ord">
          <ac:chgData name="MAZEN KHERALLAH" userId="4d8bae32aa458b2a" providerId="LiveId" clId="{D1F6DF24-7977-416E-A8CB-0CF0122DCE5C}" dt="2023-06-23T19:45:14.742" v="2762" actId="478"/>
          <ac:spMkLst>
            <pc:docMk/>
            <pc:sldMk cId="1013088722" sldId="2086"/>
            <ac:spMk id="2" creationId="{D80E920E-BDC2-F639-5B49-AC8E436FF4E4}"/>
          </ac:spMkLst>
        </pc:spChg>
        <pc:spChg chg="add mod">
          <ac:chgData name="MAZEN KHERALLAH" userId="4d8bae32aa458b2a" providerId="LiveId" clId="{D1F6DF24-7977-416E-A8CB-0CF0122DCE5C}" dt="2023-07-06T10:55:17.628" v="9376" actId="404"/>
          <ac:spMkLst>
            <pc:docMk/>
            <pc:sldMk cId="1013088722" sldId="2086"/>
            <ac:spMk id="3" creationId="{85021B41-0AEC-81C3-FCDF-20A1FCE4661C}"/>
          </ac:spMkLst>
        </pc:spChg>
        <pc:spChg chg="del">
          <ac:chgData name="MAZEN KHERALLAH" userId="4d8bae32aa458b2a" providerId="LiveId" clId="{D1F6DF24-7977-416E-A8CB-0CF0122DCE5C}" dt="2023-06-22T13:14:48.948" v="1484"/>
          <ac:spMkLst>
            <pc:docMk/>
            <pc:sldMk cId="1013088722" sldId="2086"/>
            <ac:spMk id="3" creationId="{CB3C030D-1A43-AD5F-A606-4481128609CE}"/>
          </ac:spMkLst>
        </pc:spChg>
        <pc:spChg chg="add del mod">
          <ac:chgData name="MAZEN KHERALLAH" userId="4d8bae32aa458b2a" providerId="LiveId" clId="{D1F6DF24-7977-416E-A8CB-0CF0122DCE5C}" dt="2023-06-23T19:24:18.536" v="1721"/>
          <ac:spMkLst>
            <pc:docMk/>
            <pc:sldMk cId="1013088722" sldId="2086"/>
            <ac:spMk id="5" creationId="{7287E3B3-9AF4-A535-4B65-1E2924E2DFCB}"/>
          </ac:spMkLst>
        </pc:spChg>
        <pc:spChg chg="add del mod">
          <ac:chgData name="MAZEN KHERALLAH" userId="4d8bae32aa458b2a" providerId="LiveId" clId="{D1F6DF24-7977-416E-A8CB-0CF0122DCE5C}" dt="2023-06-23T19:39:20.406" v="2696"/>
          <ac:spMkLst>
            <pc:docMk/>
            <pc:sldMk cId="1013088722" sldId="2086"/>
            <ac:spMk id="7" creationId="{85E16819-0E2A-456C-B1E6-702BEE833818}"/>
          </ac:spMkLst>
        </pc:spChg>
        <pc:spChg chg="mod topLvl">
          <ac:chgData name="MAZEN KHERALLAH" userId="4d8bae32aa458b2a" providerId="LiveId" clId="{D1F6DF24-7977-416E-A8CB-0CF0122DCE5C}" dt="2023-06-24T01:33:03.983" v="4308" actId="368"/>
          <ac:spMkLst>
            <pc:docMk/>
            <pc:sldMk cId="1013088722" sldId="2086"/>
            <ac:spMk id="10" creationId="{FCCB1ED5-7499-D00F-24CD-A8F01F19DF7B}"/>
          </ac:spMkLst>
        </pc:spChg>
        <pc:spChg chg="mod topLvl">
          <ac:chgData name="MAZEN KHERALLAH" userId="4d8bae32aa458b2a" providerId="LiveId" clId="{D1F6DF24-7977-416E-A8CB-0CF0122DCE5C}" dt="2023-07-06T11:40:19.408" v="9951" actId="6549"/>
          <ac:spMkLst>
            <pc:docMk/>
            <pc:sldMk cId="1013088722" sldId="2086"/>
            <ac:spMk id="11" creationId="{6E0EC0B7-A1A6-7716-CE85-CD5F317DD230}"/>
          </ac:spMkLst>
        </pc:spChg>
        <pc:spChg chg="mod topLvl">
          <ac:chgData name="MAZEN KHERALLAH" userId="4d8bae32aa458b2a" providerId="LiveId" clId="{D1F6DF24-7977-416E-A8CB-0CF0122DCE5C}" dt="2023-06-24T01:33:03.983" v="4308" actId="368"/>
          <ac:spMkLst>
            <pc:docMk/>
            <pc:sldMk cId="1013088722" sldId="2086"/>
            <ac:spMk id="12" creationId="{9C5B245E-894A-2572-1D92-9D26B4A9B4C3}"/>
          </ac:spMkLst>
        </pc:spChg>
        <pc:spChg chg="mod topLvl">
          <ac:chgData name="MAZEN KHERALLAH" userId="4d8bae32aa458b2a" providerId="LiveId" clId="{D1F6DF24-7977-416E-A8CB-0CF0122DCE5C}" dt="2023-06-27T11:18:41.613" v="4439" actId="313"/>
          <ac:spMkLst>
            <pc:docMk/>
            <pc:sldMk cId="1013088722" sldId="2086"/>
            <ac:spMk id="13" creationId="{383AEE21-AFBC-DDF8-6C63-6F3D489D4D92}"/>
          </ac:spMkLst>
        </pc:spChg>
        <pc:spChg chg="mod topLvl">
          <ac:chgData name="MAZEN KHERALLAH" userId="4d8bae32aa458b2a" providerId="LiveId" clId="{D1F6DF24-7977-416E-A8CB-0CF0122DCE5C}" dt="2023-06-24T01:33:03.983" v="4308" actId="368"/>
          <ac:spMkLst>
            <pc:docMk/>
            <pc:sldMk cId="1013088722" sldId="2086"/>
            <ac:spMk id="14" creationId="{3DF72315-1BA7-DC8B-EC75-8435249444F7}"/>
          </ac:spMkLst>
        </pc:spChg>
        <pc:spChg chg="mod topLvl">
          <ac:chgData name="MAZEN KHERALLAH" userId="4d8bae32aa458b2a" providerId="LiveId" clId="{D1F6DF24-7977-416E-A8CB-0CF0122DCE5C}" dt="2023-07-06T11:38:56.896" v="9848" actId="20577"/>
          <ac:spMkLst>
            <pc:docMk/>
            <pc:sldMk cId="1013088722" sldId="2086"/>
            <ac:spMk id="15" creationId="{033EB6A4-A63F-C0D1-82A1-08C802F0B256}"/>
          </ac:spMkLst>
        </pc:spChg>
        <pc:spChg chg="mod topLvl">
          <ac:chgData name="MAZEN KHERALLAH" userId="4d8bae32aa458b2a" providerId="LiveId" clId="{D1F6DF24-7977-416E-A8CB-0CF0122DCE5C}" dt="2023-06-24T01:33:03.983" v="4308" actId="368"/>
          <ac:spMkLst>
            <pc:docMk/>
            <pc:sldMk cId="1013088722" sldId="2086"/>
            <ac:spMk id="16" creationId="{C284BB9E-AA88-76C2-009D-FD0949A73B3D}"/>
          </ac:spMkLst>
        </pc:spChg>
        <pc:spChg chg="mod topLvl">
          <ac:chgData name="MAZEN KHERALLAH" userId="4d8bae32aa458b2a" providerId="LiveId" clId="{D1F6DF24-7977-416E-A8CB-0CF0122DCE5C}" dt="2023-06-27T13:41:25.781" v="5005" actId="20577"/>
          <ac:spMkLst>
            <pc:docMk/>
            <pc:sldMk cId="1013088722" sldId="2086"/>
            <ac:spMk id="17" creationId="{75AECAEA-8C67-D4AA-4DA6-94F57354E1D4}"/>
          </ac:spMkLst>
        </pc:spChg>
        <pc:spChg chg="mod topLvl">
          <ac:chgData name="MAZEN KHERALLAH" userId="4d8bae32aa458b2a" providerId="LiveId" clId="{D1F6DF24-7977-416E-A8CB-0CF0122DCE5C}" dt="2023-06-24T01:33:03.983" v="4308" actId="368"/>
          <ac:spMkLst>
            <pc:docMk/>
            <pc:sldMk cId="1013088722" sldId="2086"/>
            <ac:spMk id="18" creationId="{341D2ADF-F023-AEFD-5CCF-5F5A3BB51DE8}"/>
          </ac:spMkLst>
        </pc:spChg>
        <pc:spChg chg="mod topLvl">
          <ac:chgData name="MAZEN KHERALLAH" userId="4d8bae32aa458b2a" providerId="LiveId" clId="{D1F6DF24-7977-416E-A8CB-0CF0122DCE5C}" dt="2023-06-24T01:33:03.983" v="4308" actId="368"/>
          <ac:spMkLst>
            <pc:docMk/>
            <pc:sldMk cId="1013088722" sldId="2086"/>
            <ac:spMk id="19" creationId="{8B009069-0BB2-B370-A3C7-172173FBAB41}"/>
          </ac:spMkLst>
        </pc:spChg>
        <pc:spChg chg="mod topLvl">
          <ac:chgData name="MAZEN KHERALLAH" userId="4d8bae32aa458b2a" providerId="LiveId" clId="{D1F6DF24-7977-416E-A8CB-0CF0122DCE5C}" dt="2023-06-24T01:33:03.983" v="4308" actId="368"/>
          <ac:spMkLst>
            <pc:docMk/>
            <pc:sldMk cId="1013088722" sldId="2086"/>
            <ac:spMk id="20" creationId="{85E42A99-E80D-A0CC-550D-AD3CA5387B5E}"/>
          </ac:spMkLst>
        </pc:spChg>
        <pc:spChg chg="mod topLvl">
          <ac:chgData name="MAZEN KHERALLAH" userId="4d8bae32aa458b2a" providerId="LiveId" clId="{D1F6DF24-7977-416E-A8CB-0CF0122DCE5C}" dt="2023-06-24T01:33:03.983" v="4308" actId="368"/>
          <ac:spMkLst>
            <pc:docMk/>
            <pc:sldMk cId="1013088722" sldId="2086"/>
            <ac:spMk id="21" creationId="{1E1B2EB1-0D29-E77C-1A50-D5DA013AA407}"/>
          </ac:spMkLst>
        </pc:spChg>
        <pc:spChg chg="mod topLvl">
          <ac:chgData name="MAZEN KHERALLAH" userId="4d8bae32aa458b2a" providerId="LiveId" clId="{D1F6DF24-7977-416E-A8CB-0CF0122DCE5C}" dt="2023-06-24T01:33:03.983" v="4308" actId="368"/>
          <ac:spMkLst>
            <pc:docMk/>
            <pc:sldMk cId="1013088722" sldId="2086"/>
            <ac:spMk id="22" creationId="{CAC6E346-DF5C-1962-5E99-59BC402D547D}"/>
          </ac:spMkLst>
        </pc:spChg>
        <pc:spChg chg="mod topLvl">
          <ac:chgData name="MAZEN KHERALLAH" userId="4d8bae32aa458b2a" providerId="LiveId" clId="{D1F6DF24-7977-416E-A8CB-0CF0122DCE5C}" dt="2023-06-27T13:40:16.333" v="4986" actId="20577"/>
          <ac:spMkLst>
            <pc:docMk/>
            <pc:sldMk cId="1013088722" sldId="2086"/>
            <ac:spMk id="23" creationId="{BC39397E-611E-9E54-A36A-6BFB3F9BB4B1}"/>
          </ac:spMkLst>
        </pc:spChg>
        <pc:spChg chg="add del mod">
          <ac:chgData name="MAZEN KHERALLAH" userId="4d8bae32aa458b2a" providerId="LiveId" clId="{D1F6DF24-7977-416E-A8CB-0CF0122DCE5C}" dt="2023-06-23T19:45:17.157" v="2763" actId="478"/>
          <ac:spMkLst>
            <pc:docMk/>
            <pc:sldMk cId="1013088722" sldId="2086"/>
            <ac:spMk id="25" creationId="{D5173A05-A68C-CF67-FBF9-0A45BA0CDECD}"/>
          </ac:spMkLst>
        </pc:spChg>
        <pc:spChg chg="add mod">
          <ac:chgData name="MAZEN KHERALLAH" userId="4d8bae32aa458b2a" providerId="LiveId" clId="{D1F6DF24-7977-416E-A8CB-0CF0122DCE5C}" dt="2023-07-06T11:39:54.745" v="9884" actId="1076"/>
          <ac:spMkLst>
            <pc:docMk/>
            <pc:sldMk cId="1013088722" sldId="2086"/>
            <ac:spMk id="33" creationId="{D0FE476B-AD7A-8919-2EC7-D44381E0C406}"/>
          </ac:spMkLst>
        </pc:spChg>
        <pc:grpChg chg="del mod">
          <ac:chgData name="MAZEN KHERALLAH" userId="4d8bae32aa458b2a" providerId="LiveId" clId="{D1F6DF24-7977-416E-A8CB-0CF0122DCE5C}" dt="2023-06-23T19:44:13.145" v="2754" actId="165"/>
          <ac:grpSpMkLst>
            <pc:docMk/>
            <pc:sldMk cId="1013088722" sldId="2086"/>
            <ac:grpSpMk id="9" creationId="{F70380FE-F38F-B077-096A-29968A5DAA82}"/>
          </ac:grpSpMkLst>
        </pc:grpChg>
        <pc:grpChg chg="add mod">
          <ac:chgData name="MAZEN KHERALLAH" userId="4d8bae32aa458b2a" providerId="LiveId" clId="{D1F6DF24-7977-416E-A8CB-0CF0122DCE5C}" dt="2023-06-23T20:18:30.980" v="3472" actId="12788"/>
          <ac:grpSpMkLst>
            <pc:docMk/>
            <pc:sldMk cId="1013088722" sldId="2086"/>
            <ac:grpSpMk id="26" creationId="{37DBDDD1-6D57-A701-DFAC-D0E290157F8F}"/>
          </ac:grpSpMkLst>
        </pc:grpChg>
        <pc:grpChg chg="add mod ord">
          <ac:chgData name="MAZEN KHERALLAH" userId="4d8bae32aa458b2a" providerId="LiveId" clId="{D1F6DF24-7977-416E-A8CB-0CF0122DCE5C}" dt="2023-06-23T20:20:43.458" v="3557" actId="1035"/>
          <ac:grpSpMkLst>
            <pc:docMk/>
            <pc:sldMk cId="1013088722" sldId="2086"/>
            <ac:grpSpMk id="27" creationId="{5698A695-B1EE-77A6-42B1-946E2DA3C4F8}"/>
          </ac:grpSpMkLst>
        </pc:grpChg>
        <pc:grpChg chg="add mod">
          <ac:chgData name="MAZEN KHERALLAH" userId="4d8bae32aa458b2a" providerId="LiveId" clId="{D1F6DF24-7977-416E-A8CB-0CF0122DCE5C}" dt="2023-06-23T20:19:12.352" v="3524" actId="1038"/>
          <ac:grpSpMkLst>
            <pc:docMk/>
            <pc:sldMk cId="1013088722" sldId="2086"/>
            <ac:grpSpMk id="28" creationId="{DC1C8C89-B5E2-E95D-A75F-AB8D77D985A3}"/>
          </ac:grpSpMkLst>
        </pc:grpChg>
        <pc:grpChg chg="add mod">
          <ac:chgData name="MAZEN KHERALLAH" userId="4d8bae32aa458b2a" providerId="LiveId" clId="{D1F6DF24-7977-416E-A8CB-0CF0122DCE5C}" dt="2023-06-23T20:19:08.021" v="3519" actId="1037"/>
          <ac:grpSpMkLst>
            <pc:docMk/>
            <pc:sldMk cId="1013088722" sldId="2086"/>
            <ac:grpSpMk id="29" creationId="{84481452-E11F-BF0D-805D-E3AB5CB8D8E4}"/>
          </ac:grpSpMkLst>
        </pc:grpChg>
        <pc:grpChg chg="add mod">
          <ac:chgData name="MAZEN KHERALLAH" userId="4d8bae32aa458b2a" providerId="LiveId" clId="{D1F6DF24-7977-416E-A8CB-0CF0122DCE5C}" dt="2023-06-27T19:04:28.578" v="5153" actId="1076"/>
          <ac:grpSpMkLst>
            <pc:docMk/>
            <pc:sldMk cId="1013088722" sldId="2086"/>
            <ac:grpSpMk id="30" creationId="{C6C8169B-40FF-1551-F543-C36672F0D894}"/>
          </ac:grpSpMkLst>
        </pc:grpChg>
        <pc:grpChg chg="add mod ord">
          <ac:chgData name="MAZEN KHERALLAH" userId="4d8bae32aa458b2a" providerId="LiveId" clId="{D1F6DF24-7977-416E-A8CB-0CF0122DCE5C}" dt="2023-06-23T20:20:35.021" v="3545" actId="166"/>
          <ac:grpSpMkLst>
            <pc:docMk/>
            <pc:sldMk cId="1013088722" sldId="2086"/>
            <ac:grpSpMk id="31" creationId="{2813C912-2811-1211-14CC-E5EF20807F07}"/>
          </ac:grpSpMkLst>
        </pc:grpChg>
        <pc:grpChg chg="add mod">
          <ac:chgData name="MAZEN KHERALLAH" userId="4d8bae32aa458b2a" providerId="LiveId" clId="{D1F6DF24-7977-416E-A8CB-0CF0122DCE5C}" dt="2023-06-23T20:20:13.455" v="3544" actId="1036"/>
          <ac:grpSpMkLst>
            <pc:docMk/>
            <pc:sldMk cId="1013088722" sldId="2086"/>
            <ac:grpSpMk id="32" creationId="{B635CD97-3D75-C8DB-A640-AAD3D58B8985}"/>
          </ac:grpSpMkLst>
        </pc:grpChg>
        <pc:graphicFrameChg chg="add del mod modGraphic">
          <ac:chgData name="MAZEN KHERALLAH" userId="4d8bae32aa458b2a" providerId="LiveId" clId="{D1F6DF24-7977-416E-A8CB-0CF0122DCE5C}" dt="2023-06-23T19:39:17.574" v="2695" actId="21"/>
          <ac:graphicFrameMkLst>
            <pc:docMk/>
            <pc:sldMk cId="1013088722" sldId="2086"/>
            <ac:graphicFrameMk id="4" creationId="{7CC69AB0-9954-8188-9723-44DC0C1B8F7F}"/>
          </ac:graphicFrameMkLst>
        </pc:graphicFrameChg>
        <pc:graphicFrameChg chg="add del mod">
          <ac:chgData name="MAZEN KHERALLAH" userId="4d8bae32aa458b2a" providerId="LiveId" clId="{D1F6DF24-7977-416E-A8CB-0CF0122DCE5C}" dt="2023-06-23T19:44:06.784" v="2753" actId="18245"/>
          <ac:graphicFrameMkLst>
            <pc:docMk/>
            <pc:sldMk cId="1013088722" sldId="2086"/>
            <ac:graphicFrameMk id="8" creationId="{366DE2FE-222C-0869-1C78-CBC3C2C0E97B}"/>
          </ac:graphicFrameMkLst>
        </pc:graphicFrameChg>
        <pc:picChg chg="add del mod">
          <ac:chgData name="MAZEN KHERALLAH" userId="4d8bae32aa458b2a" providerId="LiveId" clId="{D1F6DF24-7977-416E-A8CB-0CF0122DCE5C}" dt="2023-06-23T19:39:04.545" v="2694" actId="478"/>
          <ac:picMkLst>
            <pc:docMk/>
            <pc:sldMk cId="1013088722" sldId="2086"/>
            <ac:picMk id="6" creationId="{BE6B9DB8-5BAE-3AD6-3E6B-2CC32FC9198B}"/>
          </ac:picMkLst>
        </pc:picChg>
        <pc:picChg chg="add del mod">
          <ac:chgData name="MAZEN KHERALLAH" userId="4d8bae32aa458b2a" providerId="LiveId" clId="{D1F6DF24-7977-416E-A8CB-0CF0122DCE5C}" dt="2023-06-24T01:32:48.803" v="4304" actId="478"/>
          <ac:picMkLst>
            <pc:docMk/>
            <pc:sldMk cId="1013088722" sldId="2086"/>
            <ac:picMk id="35" creationId="{3EF5E180-3F80-24C6-9650-D8D828D96FC1}"/>
          </ac:picMkLst>
        </pc:picChg>
        <pc:picChg chg="add del mod">
          <ac:chgData name="MAZEN KHERALLAH" userId="4d8bae32aa458b2a" providerId="LiveId" clId="{D1F6DF24-7977-416E-A8CB-0CF0122DCE5C}" dt="2023-06-24T01:32:52.862" v="4306" actId="478"/>
          <ac:picMkLst>
            <pc:docMk/>
            <pc:sldMk cId="1013088722" sldId="2086"/>
            <ac:picMk id="37" creationId="{4D6DA6E9-7588-6D2C-B969-7799FE040259}"/>
          </ac:picMkLst>
        </pc:picChg>
        <pc:picChg chg="add del mod">
          <ac:chgData name="MAZEN KHERALLAH" userId="4d8bae32aa458b2a" providerId="LiveId" clId="{D1F6DF24-7977-416E-A8CB-0CF0122DCE5C}" dt="2023-06-24T01:32:50.702" v="4305" actId="478"/>
          <ac:picMkLst>
            <pc:docMk/>
            <pc:sldMk cId="1013088722" sldId="2086"/>
            <ac:picMk id="39" creationId="{EBF1DF83-5322-CF92-E217-9384F7B015CA}"/>
          </ac:picMkLst>
        </pc:picChg>
        <pc:picChg chg="add del mod">
          <ac:chgData name="MAZEN KHERALLAH" userId="4d8bae32aa458b2a" providerId="LiveId" clId="{D1F6DF24-7977-416E-A8CB-0CF0122DCE5C}" dt="2023-06-23T19:23:29.949" v="1716" actId="21"/>
          <ac:picMkLst>
            <pc:docMk/>
            <pc:sldMk cId="1013088722" sldId="2086"/>
            <ac:picMk id="2050" creationId="{E65F2840-817F-ED71-CCBE-8B0042060608}"/>
          </ac:picMkLst>
        </pc:picChg>
      </pc:sldChg>
      <pc:sldChg chg="addSp modSp new del">
        <pc:chgData name="MAZEN KHERALLAH" userId="4d8bae32aa458b2a" providerId="LiveId" clId="{D1F6DF24-7977-416E-A8CB-0CF0122DCE5C}" dt="2023-06-23T20:21:09.881" v="3558" actId="47"/>
        <pc:sldMkLst>
          <pc:docMk/>
          <pc:sldMk cId="1265036033" sldId="2087"/>
        </pc:sldMkLst>
        <pc:picChg chg="add mod">
          <ac:chgData name="MAZEN KHERALLAH" userId="4d8bae32aa458b2a" providerId="LiveId" clId="{D1F6DF24-7977-416E-A8CB-0CF0122DCE5C}" dt="2023-06-23T19:23:35.573" v="1718"/>
          <ac:picMkLst>
            <pc:docMk/>
            <pc:sldMk cId="1265036033" sldId="2087"/>
            <ac:picMk id="4" creationId="{31D4F494-D525-D102-8F74-DD55DE5B1F28}"/>
          </ac:picMkLst>
        </pc:picChg>
      </pc:sldChg>
      <pc:sldChg chg="addSp delSp modSp new mod ord modNotesTx">
        <pc:chgData name="MAZEN KHERALLAH" userId="4d8bae32aa458b2a" providerId="LiveId" clId="{D1F6DF24-7977-416E-A8CB-0CF0122DCE5C}" dt="2023-06-30T17:12:28.430" v="7060"/>
        <pc:sldMkLst>
          <pc:docMk/>
          <pc:sldMk cId="2014089426" sldId="2087"/>
        </pc:sldMkLst>
        <pc:spChg chg="mod">
          <ac:chgData name="MAZEN KHERALLAH" userId="4d8bae32aa458b2a" providerId="LiveId" clId="{D1F6DF24-7977-416E-A8CB-0CF0122DCE5C}" dt="2023-06-23T20:50:44.298" v="4043"/>
          <ac:spMkLst>
            <pc:docMk/>
            <pc:sldMk cId="2014089426" sldId="2087"/>
            <ac:spMk id="2" creationId="{E2D749C8-8ED3-A767-75F6-CF41DFDBD395}"/>
          </ac:spMkLst>
        </pc:spChg>
        <pc:spChg chg="del mod">
          <ac:chgData name="MAZEN KHERALLAH" userId="4d8bae32aa458b2a" providerId="LiveId" clId="{D1F6DF24-7977-416E-A8CB-0CF0122DCE5C}" dt="2023-06-23T20:38:08.270" v="3932"/>
          <ac:spMkLst>
            <pc:docMk/>
            <pc:sldMk cId="2014089426" sldId="2087"/>
            <ac:spMk id="3" creationId="{6E413721-CD82-815E-5849-04AEA2EEB568}"/>
          </ac:spMkLst>
        </pc:spChg>
        <pc:graphicFrameChg chg="add del mod modGraphic">
          <ac:chgData name="MAZEN KHERALLAH" userId="4d8bae32aa458b2a" providerId="LiveId" clId="{D1F6DF24-7977-416E-A8CB-0CF0122DCE5C}" dt="2023-06-23T20:38:04.001" v="3931" actId="21"/>
          <ac:graphicFrameMkLst>
            <pc:docMk/>
            <pc:sldMk cId="2014089426" sldId="2087"/>
            <ac:graphicFrameMk id="4" creationId="{9A465A68-DC5C-A53E-0379-74045B7C76A8}"/>
          </ac:graphicFrameMkLst>
        </pc:graphicFrameChg>
        <pc:graphicFrameChg chg="add mod">
          <ac:chgData name="MAZEN KHERALLAH" userId="4d8bae32aa458b2a" providerId="LiveId" clId="{D1F6DF24-7977-416E-A8CB-0CF0122DCE5C}" dt="2023-06-30T17:12:28.430" v="7060"/>
          <ac:graphicFrameMkLst>
            <pc:docMk/>
            <pc:sldMk cId="2014089426" sldId="2087"/>
            <ac:graphicFrameMk id="5" creationId="{3AB3DA8F-ACF1-46FE-F7E3-5623632C2E41}"/>
          </ac:graphicFrameMkLst>
        </pc:graphicFrameChg>
      </pc:sldChg>
      <pc:sldChg chg="addSp modSp new">
        <pc:chgData name="MAZEN KHERALLAH" userId="4d8bae32aa458b2a" providerId="LiveId" clId="{D1F6DF24-7977-416E-A8CB-0CF0122DCE5C}" dt="2023-06-24T01:35:00.142" v="4316" actId="12788"/>
        <pc:sldMkLst>
          <pc:docMk/>
          <pc:sldMk cId="3101784606" sldId="2088"/>
        </pc:sldMkLst>
        <pc:picChg chg="add mod">
          <ac:chgData name="MAZEN KHERALLAH" userId="4d8bae32aa458b2a" providerId="LiveId" clId="{D1F6DF24-7977-416E-A8CB-0CF0122DCE5C}" dt="2023-06-24T01:35:00.142" v="4316" actId="12788"/>
          <ac:picMkLst>
            <pc:docMk/>
            <pc:sldMk cId="3101784606" sldId="2088"/>
            <ac:picMk id="4098" creationId="{873A3775-6709-D077-FDAD-56D066F43766}"/>
          </ac:picMkLst>
        </pc:picChg>
      </pc:sldChg>
      <pc:sldChg chg="addSp delSp modSp new mod ord modAnim">
        <pc:chgData name="MAZEN KHERALLAH" userId="4d8bae32aa458b2a" providerId="LiveId" clId="{D1F6DF24-7977-416E-A8CB-0CF0122DCE5C}" dt="2023-07-06T20:40:49.534" v="10314"/>
        <pc:sldMkLst>
          <pc:docMk/>
          <pc:sldMk cId="232520384" sldId="2089"/>
        </pc:sldMkLst>
        <pc:picChg chg="add">
          <ac:chgData name="MAZEN KHERALLAH" userId="4d8bae32aa458b2a" providerId="LiveId" clId="{D1F6DF24-7977-416E-A8CB-0CF0122DCE5C}" dt="2023-06-24T01:52:30.934" v="4318" actId="22"/>
          <ac:picMkLst>
            <pc:docMk/>
            <pc:sldMk cId="232520384" sldId="2089"/>
            <ac:picMk id="3" creationId="{B6B50BC1-809B-C224-3B03-4BF2F1E47006}"/>
          </ac:picMkLst>
        </pc:picChg>
        <pc:picChg chg="add del mod">
          <ac:chgData name="MAZEN KHERALLAH" userId="4d8bae32aa458b2a" providerId="LiveId" clId="{D1F6DF24-7977-416E-A8CB-0CF0122DCE5C}" dt="2023-07-06T20:37:55.556" v="10302" actId="21"/>
          <ac:picMkLst>
            <pc:docMk/>
            <pc:sldMk cId="232520384" sldId="2089"/>
            <ac:picMk id="4" creationId="{393E2521-FD34-62DC-22F7-CA9F62EF2575}"/>
          </ac:picMkLst>
        </pc:picChg>
        <pc:picChg chg="add mod">
          <ac:chgData name="MAZEN KHERALLAH" userId="4d8bae32aa458b2a" providerId="LiveId" clId="{D1F6DF24-7977-416E-A8CB-0CF0122DCE5C}" dt="2023-07-06T11:21:49.926" v="9796" actId="1038"/>
          <ac:picMkLst>
            <pc:docMk/>
            <pc:sldMk cId="232520384" sldId="2089"/>
            <ac:picMk id="5" creationId="{CE945A3F-3933-7790-D845-31E280B2E352}"/>
          </ac:picMkLst>
        </pc:picChg>
        <pc:picChg chg="add mod">
          <ac:chgData name="MAZEN KHERALLAH" userId="4d8bae32aa458b2a" providerId="LiveId" clId="{D1F6DF24-7977-416E-A8CB-0CF0122DCE5C}" dt="2023-07-06T20:40:42.038" v="10313" actId="1076"/>
          <ac:picMkLst>
            <pc:docMk/>
            <pc:sldMk cId="232520384" sldId="2089"/>
            <ac:picMk id="7" creationId="{3A0B1385-FD6C-DD4D-8943-17A2B1CC3647}"/>
          </ac:picMkLst>
        </pc:picChg>
      </pc:sldChg>
      <pc:sldChg chg="addSp delSp modSp new mod">
        <pc:chgData name="MAZEN KHERALLAH" userId="4d8bae32aa458b2a" providerId="LiveId" clId="{D1F6DF24-7977-416E-A8CB-0CF0122DCE5C}" dt="2023-07-06T20:42:16.229" v="10322" actId="14100"/>
        <pc:sldMkLst>
          <pc:docMk/>
          <pc:sldMk cId="1570952388" sldId="2090"/>
        </pc:sldMkLst>
        <pc:picChg chg="add del">
          <ac:chgData name="MAZEN KHERALLAH" userId="4d8bae32aa458b2a" providerId="LiveId" clId="{D1F6DF24-7977-416E-A8CB-0CF0122DCE5C}" dt="2023-07-06T20:41:47.397" v="10317" actId="478"/>
          <ac:picMkLst>
            <pc:docMk/>
            <pc:sldMk cId="1570952388" sldId="2090"/>
            <ac:picMk id="3" creationId="{146283B4-47D1-9B41-A54B-C382C75B13A5}"/>
          </ac:picMkLst>
        </pc:picChg>
        <pc:picChg chg="add del mod">
          <ac:chgData name="MAZEN KHERALLAH" userId="4d8bae32aa458b2a" providerId="LiveId" clId="{D1F6DF24-7977-416E-A8CB-0CF0122DCE5C}" dt="2023-06-24T01:54:42.974" v="4326" actId="478"/>
          <ac:picMkLst>
            <pc:docMk/>
            <pc:sldMk cId="1570952388" sldId="2090"/>
            <ac:picMk id="3" creationId="{43EB0264-385A-9311-B172-005C476BC18E}"/>
          </ac:picMkLst>
        </pc:picChg>
        <pc:picChg chg="add mod">
          <ac:chgData name="MAZEN KHERALLAH" userId="4d8bae32aa458b2a" providerId="LiveId" clId="{D1F6DF24-7977-416E-A8CB-0CF0122DCE5C}" dt="2023-07-06T20:42:16.229" v="10322" actId="14100"/>
          <ac:picMkLst>
            <pc:docMk/>
            <pc:sldMk cId="1570952388" sldId="2090"/>
            <ac:picMk id="5" creationId="{8FC2EB45-AB6A-E7F1-9DA8-6B7A4793AE42}"/>
          </ac:picMkLst>
        </pc:picChg>
        <pc:picChg chg="add ord">
          <ac:chgData name="MAZEN KHERALLAH" userId="4d8bae32aa458b2a" providerId="LiveId" clId="{D1F6DF24-7977-416E-A8CB-0CF0122DCE5C}" dt="2023-07-06T20:41:52.374" v="10319" actId="171"/>
          <ac:picMkLst>
            <pc:docMk/>
            <pc:sldMk cId="1570952388" sldId="2090"/>
            <ac:picMk id="6" creationId="{C5F9CB7F-D098-565D-D6B3-CB9C5F203F18}"/>
          </ac:picMkLst>
        </pc:picChg>
      </pc:sldChg>
      <pc:sldChg chg="addSp modSp new mod modAnim">
        <pc:chgData name="MAZEN KHERALLAH" userId="4d8bae32aa458b2a" providerId="LiveId" clId="{D1F6DF24-7977-416E-A8CB-0CF0122DCE5C}" dt="2023-07-06T20:38:35.710" v="10309"/>
        <pc:sldMkLst>
          <pc:docMk/>
          <pc:sldMk cId="4181438857" sldId="2091"/>
        </pc:sldMkLst>
        <pc:picChg chg="add mod modCrop">
          <ac:chgData name="MAZEN KHERALLAH" userId="4d8bae32aa458b2a" providerId="LiveId" clId="{D1F6DF24-7977-416E-A8CB-0CF0122DCE5C}" dt="2023-07-06T20:38:26.639" v="10308" actId="1076"/>
          <ac:picMkLst>
            <pc:docMk/>
            <pc:sldMk cId="4181438857" sldId="2091"/>
            <ac:picMk id="2" creationId="{920787D3-34E9-12C9-1FD9-9CBDD4F816FD}"/>
          </ac:picMkLst>
        </pc:picChg>
        <pc:picChg chg="add">
          <ac:chgData name="MAZEN KHERALLAH" userId="4d8bae32aa458b2a" providerId="LiveId" clId="{D1F6DF24-7977-416E-A8CB-0CF0122DCE5C}" dt="2023-06-24T01:55:54.122" v="4331" actId="22"/>
          <ac:picMkLst>
            <pc:docMk/>
            <pc:sldMk cId="4181438857" sldId="2091"/>
            <ac:picMk id="3" creationId="{8C4E9704-C1B3-BBC3-8D7E-D4A06FF75E1C}"/>
          </ac:picMkLst>
        </pc:picChg>
        <pc:picChg chg="add mod">
          <ac:chgData name="MAZEN KHERALLAH" userId="4d8bae32aa458b2a" providerId="LiveId" clId="{D1F6DF24-7977-416E-A8CB-0CF0122DCE5C}" dt="2023-06-24T01:56:08.784" v="4334" actId="14100"/>
          <ac:picMkLst>
            <pc:docMk/>
            <pc:sldMk cId="4181438857" sldId="2091"/>
            <ac:picMk id="5" creationId="{BED117F1-76F0-AA8B-8FE3-033D3C9DCBC1}"/>
          </ac:picMkLst>
        </pc:picChg>
      </pc:sldChg>
      <pc:sldChg chg="addSp delSp modSp new mod setBg modClrScheme chgLayout modNotesTx">
        <pc:chgData name="MAZEN KHERALLAH" userId="4d8bae32aa458b2a" providerId="LiveId" clId="{D1F6DF24-7977-416E-A8CB-0CF0122DCE5C}" dt="2023-07-06T11:08:32.823" v="9635" actId="404"/>
        <pc:sldMkLst>
          <pc:docMk/>
          <pc:sldMk cId="3903133946" sldId="2092"/>
        </pc:sldMkLst>
        <pc:spChg chg="del">
          <ac:chgData name="MAZEN KHERALLAH" userId="4d8bae32aa458b2a" providerId="LiveId" clId="{D1F6DF24-7977-416E-A8CB-0CF0122DCE5C}" dt="2023-06-27T10:45:26.324" v="4336" actId="700"/>
          <ac:spMkLst>
            <pc:docMk/>
            <pc:sldMk cId="3903133946" sldId="2092"/>
            <ac:spMk id="2" creationId="{0EE4F1CE-01A8-AFAC-9F87-530AEDAA1585}"/>
          </ac:spMkLst>
        </pc:spChg>
        <pc:spChg chg="del">
          <ac:chgData name="MAZEN KHERALLAH" userId="4d8bae32aa458b2a" providerId="LiveId" clId="{D1F6DF24-7977-416E-A8CB-0CF0122DCE5C}" dt="2023-06-27T10:45:26.324" v="4336" actId="700"/>
          <ac:spMkLst>
            <pc:docMk/>
            <pc:sldMk cId="3903133946" sldId="2092"/>
            <ac:spMk id="3" creationId="{2AEFDE2E-3969-5A65-720A-524BF7CED4F7}"/>
          </ac:spMkLst>
        </pc:spChg>
        <pc:spChg chg="add mod">
          <ac:chgData name="MAZEN KHERALLAH" userId="4d8bae32aa458b2a" providerId="LiveId" clId="{D1F6DF24-7977-416E-A8CB-0CF0122DCE5C}" dt="2023-07-06T10:58:59.914" v="9451" actId="404"/>
          <ac:spMkLst>
            <pc:docMk/>
            <pc:sldMk cId="3903133946" sldId="2092"/>
            <ac:spMk id="11" creationId="{76D87655-7995-62CF-D50F-475A33F1B6EA}"/>
          </ac:spMkLst>
        </pc:spChg>
        <pc:spChg chg="add del">
          <ac:chgData name="MAZEN KHERALLAH" userId="4d8bae32aa458b2a" providerId="LiveId" clId="{D1F6DF24-7977-416E-A8CB-0CF0122DCE5C}" dt="2023-06-27T10:49:02.093" v="4347" actId="26606"/>
          <ac:spMkLst>
            <pc:docMk/>
            <pc:sldMk cId="3903133946" sldId="2092"/>
            <ac:spMk id="12" creationId="{6E14809C-AB06-455C-9E09-733EC00DDEBC}"/>
          </ac:spMkLst>
        </pc:spChg>
        <pc:spChg chg="add del">
          <ac:chgData name="MAZEN KHERALLAH" userId="4d8bae32aa458b2a" providerId="LiveId" clId="{D1F6DF24-7977-416E-A8CB-0CF0122DCE5C}" dt="2023-06-27T10:49:02.093" v="4347" actId="26606"/>
          <ac:spMkLst>
            <pc:docMk/>
            <pc:sldMk cId="3903133946" sldId="2092"/>
            <ac:spMk id="14" creationId="{F9612D73-1056-4289-A977-92C9190C7AEF}"/>
          </ac:spMkLst>
        </pc:spChg>
        <pc:spChg chg="add mod">
          <ac:chgData name="MAZEN KHERALLAH" userId="4d8bae32aa458b2a" providerId="LiveId" clId="{D1F6DF24-7977-416E-A8CB-0CF0122DCE5C}" dt="2023-07-06T11:08:32.823" v="9635" actId="404"/>
          <ac:spMkLst>
            <pc:docMk/>
            <pc:sldMk cId="3903133946" sldId="2092"/>
            <ac:spMk id="15" creationId="{5E94762A-147D-7E11-4D6C-214414CABDE7}"/>
          </ac:spMkLst>
        </pc:spChg>
        <pc:spChg chg="add del">
          <ac:chgData name="MAZEN KHERALLAH" userId="4d8bae32aa458b2a" providerId="LiveId" clId="{D1F6DF24-7977-416E-A8CB-0CF0122DCE5C}" dt="2023-06-27T10:49:02.093" v="4347" actId="26606"/>
          <ac:spMkLst>
            <pc:docMk/>
            <pc:sldMk cId="3903133946" sldId="2092"/>
            <ac:spMk id="16" creationId="{B0EF5484-1F18-43F6-B596-CFD1939E06D0}"/>
          </ac:spMkLst>
        </pc:spChg>
        <pc:spChg chg="add del">
          <ac:chgData name="MAZEN KHERALLAH" userId="4d8bae32aa458b2a" providerId="LiveId" clId="{D1F6DF24-7977-416E-A8CB-0CF0122DCE5C}" dt="2023-06-27T10:49:02.093" v="4347" actId="26606"/>
          <ac:spMkLst>
            <pc:docMk/>
            <pc:sldMk cId="3903133946" sldId="2092"/>
            <ac:spMk id="18" creationId="{10F3B4B1-0E5F-4E0B-ADF8-202569066472}"/>
          </ac:spMkLst>
        </pc:spChg>
        <pc:spChg chg="add mod">
          <ac:chgData name="MAZEN KHERALLAH" userId="4d8bae32aa458b2a" providerId="LiveId" clId="{D1F6DF24-7977-416E-A8CB-0CF0122DCE5C}" dt="2023-06-27T10:53:49.763" v="4388" actId="12788"/>
          <ac:spMkLst>
            <pc:docMk/>
            <pc:sldMk cId="3903133946" sldId="2092"/>
            <ac:spMk id="19" creationId="{948E9541-C9CA-B024-15DF-B83A21917675}"/>
          </ac:spMkLst>
        </pc:spChg>
        <pc:spChg chg="add del">
          <ac:chgData name="MAZEN KHERALLAH" userId="4d8bae32aa458b2a" providerId="LiveId" clId="{D1F6DF24-7977-416E-A8CB-0CF0122DCE5C}" dt="2023-06-27T10:49:02.093" v="4347" actId="26606"/>
          <ac:spMkLst>
            <pc:docMk/>
            <pc:sldMk cId="3903133946" sldId="2092"/>
            <ac:spMk id="20" creationId="{103907F0-0940-4D45-AAD0-448D191C8FB6}"/>
          </ac:spMkLst>
        </pc:spChg>
        <pc:spChg chg="add del">
          <ac:chgData name="MAZEN KHERALLAH" userId="4d8bae32aa458b2a" providerId="LiveId" clId="{D1F6DF24-7977-416E-A8CB-0CF0122DCE5C}" dt="2023-06-27T10:49:05.240" v="4349" actId="26606"/>
          <ac:spMkLst>
            <pc:docMk/>
            <pc:sldMk cId="3903133946" sldId="2092"/>
            <ac:spMk id="22" creationId="{6E14809C-AB06-455C-9E09-733EC00DDEBC}"/>
          </ac:spMkLst>
        </pc:spChg>
        <pc:spChg chg="add del">
          <ac:chgData name="MAZEN KHERALLAH" userId="4d8bae32aa458b2a" providerId="LiveId" clId="{D1F6DF24-7977-416E-A8CB-0CF0122DCE5C}" dt="2023-06-27T10:49:05.240" v="4349" actId="26606"/>
          <ac:spMkLst>
            <pc:docMk/>
            <pc:sldMk cId="3903133946" sldId="2092"/>
            <ac:spMk id="23" creationId="{F9612D73-1056-4289-A977-92C9190C7AEF}"/>
          </ac:spMkLst>
        </pc:spChg>
        <pc:spChg chg="add del">
          <ac:chgData name="MAZEN KHERALLAH" userId="4d8bae32aa458b2a" providerId="LiveId" clId="{D1F6DF24-7977-416E-A8CB-0CF0122DCE5C}" dt="2023-06-27T10:49:05.240" v="4349" actId="26606"/>
          <ac:spMkLst>
            <pc:docMk/>
            <pc:sldMk cId="3903133946" sldId="2092"/>
            <ac:spMk id="24" creationId="{44C5A9E5-0F35-4AA6-AF26-B90A2D47BC43}"/>
          </ac:spMkLst>
        </pc:spChg>
        <pc:spChg chg="add del">
          <ac:chgData name="MAZEN KHERALLAH" userId="4d8bae32aa458b2a" providerId="LiveId" clId="{D1F6DF24-7977-416E-A8CB-0CF0122DCE5C}" dt="2023-06-27T10:49:05.240" v="4349" actId="26606"/>
          <ac:spMkLst>
            <pc:docMk/>
            <pc:sldMk cId="3903133946" sldId="2092"/>
            <ac:spMk id="25" creationId="{4D9DB69D-7E48-4FDF-806E-F0B4BF0053DD}"/>
          </ac:spMkLst>
        </pc:spChg>
        <pc:spChg chg="add del">
          <ac:chgData name="MAZEN KHERALLAH" userId="4d8bae32aa458b2a" providerId="LiveId" clId="{D1F6DF24-7977-416E-A8CB-0CF0122DCE5C}" dt="2023-06-27T10:49:05.240" v="4349" actId="26606"/>
          <ac:spMkLst>
            <pc:docMk/>
            <pc:sldMk cId="3903133946" sldId="2092"/>
            <ac:spMk id="26" creationId="{846BF69C-4724-4F8D-8EA6-1487E9C9C4FD}"/>
          </ac:spMkLst>
        </pc:spChg>
        <pc:picChg chg="add mod ord">
          <ac:chgData name="MAZEN KHERALLAH" userId="4d8bae32aa458b2a" providerId="LiveId" clId="{D1F6DF24-7977-416E-A8CB-0CF0122DCE5C}" dt="2023-06-27T10:49:05.240" v="4349" actId="26606"/>
          <ac:picMkLst>
            <pc:docMk/>
            <pc:sldMk cId="3903133946" sldId="2092"/>
            <ac:picMk id="5" creationId="{AF4BFED9-5D54-1A61-64E6-3EAD419A74A5}"/>
          </ac:picMkLst>
        </pc:picChg>
        <pc:picChg chg="add mod">
          <ac:chgData name="MAZEN KHERALLAH" userId="4d8bae32aa458b2a" providerId="LiveId" clId="{D1F6DF24-7977-416E-A8CB-0CF0122DCE5C}" dt="2023-06-27T10:49:05.240" v="4349" actId="26606"/>
          <ac:picMkLst>
            <pc:docMk/>
            <pc:sldMk cId="3903133946" sldId="2092"/>
            <ac:picMk id="7" creationId="{EEF078C3-5556-2E9E-818D-7B5BB8054C56}"/>
          </ac:picMkLst>
        </pc:picChg>
        <pc:picChg chg="add del mod">
          <ac:chgData name="MAZEN KHERALLAH" userId="4d8bae32aa458b2a" providerId="LiveId" clId="{D1F6DF24-7977-416E-A8CB-0CF0122DCE5C}" dt="2023-06-27T10:49:53.861" v="4353" actId="22"/>
          <ac:picMkLst>
            <pc:docMk/>
            <pc:sldMk cId="3903133946" sldId="2092"/>
            <ac:picMk id="9" creationId="{05726585-B867-3361-CD95-A27A553F5CC1}"/>
          </ac:picMkLst>
        </pc:picChg>
      </pc:sldChg>
      <pc:sldChg chg="addSp modSp new mod modNotesTx">
        <pc:chgData name="MAZEN KHERALLAH" userId="4d8bae32aa458b2a" providerId="LiveId" clId="{D1F6DF24-7977-416E-A8CB-0CF0122DCE5C}" dt="2023-07-06T11:07:59.813" v="9603" actId="1076"/>
        <pc:sldMkLst>
          <pc:docMk/>
          <pc:sldMk cId="1876487844" sldId="2093"/>
        </pc:sldMkLst>
        <pc:spChg chg="add mod">
          <ac:chgData name="MAZEN KHERALLAH" userId="4d8bae32aa458b2a" providerId="LiveId" clId="{D1F6DF24-7977-416E-A8CB-0CF0122DCE5C}" dt="2023-07-06T10:58:52.159" v="9449" actId="404"/>
          <ac:spMkLst>
            <pc:docMk/>
            <pc:sldMk cId="1876487844" sldId="2093"/>
            <ac:spMk id="4" creationId="{7AD06AE3-9FF1-2197-63C7-15F631625C12}"/>
          </ac:spMkLst>
        </pc:spChg>
        <pc:picChg chg="add mod">
          <ac:chgData name="MAZEN KHERALLAH" userId="4d8bae32aa458b2a" providerId="LiveId" clId="{D1F6DF24-7977-416E-A8CB-0CF0122DCE5C}" dt="2023-07-06T11:07:59.813" v="9603" actId="1076"/>
          <ac:picMkLst>
            <pc:docMk/>
            <pc:sldMk cId="1876487844" sldId="2093"/>
            <ac:picMk id="3" creationId="{CB6E0EA0-2853-A6BB-0A1D-1745AE94816C}"/>
          </ac:picMkLst>
        </pc:picChg>
      </pc:sldChg>
      <pc:sldChg chg="addSp modSp new mod ord">
        <pc:chgData name="MAZEN KHERALLAH" userId="4d8bae32aa458b2a" providerId="LiveId" clId="{D1F6DF24-7977-416E-A8CB-0CF0122DCE5C}" dt="2023-06-30T17:07:51.730" v="7042" actId="1076"/>
        <pc:sldMkLst>
          <pc:docMk/>
          <pc:sldMk cId="2998612453" sldId="2094"/>
        </pc:sldMkLst>
        <pc:spChg chg="add mod">
          <ac:chgData name="MAZEN KHERALLAH" userId="4d8bae32aa458b2a" providerId="LiveId" clId="{D1F6DF24-7977-416E-A8CB-0CF0122DCE5C}" dt="2023-06-27T11:23:30.661" v="4478" actId="403"/>
          <ac:spMkLst>
            <pc:docMk/>
            <pc:sldMk cId="2998612453" sldId="2094"/>
            <ac:spMk id="3" creationId="{916F5B20-56BC-F3D7-C2EC-1BCBFB4FFE6E}"/>
          </ac:spMkLst>
        </pc:spChg>
        <pc:picChg chg="add mod">
          <ac:chgData name="MAZEN KHERALLAH" userId="4d8bae32aa458b2a" providerId="LiveId" clId="{D1F6DF24-7977-416E-A8CB-0CF0122DCE5C}" dt="2023-06-30T17:07:51.730" v="7042" actId="1076"/>
          <ac:picMkLst>
            <pc:docMk/>
            <pc:sldMk cId="2998612453" sldId="2094"/>
            <ac:picMk id="1026" creationId="{B00E8FE4-DF41-AE4F-C81A-D3502E8B2035}"/>
          </ac:picMkLst>
        </pc:picChg>
      </pc:sldChg>
      <pc:sldChg chg="addSp delSp modSp new mod ord modAnim modNotesTx">
        <pc:chgData name="MAZEN KHERALLAH" userId="4d8bae32aa458b2a" providerId="LiveId" clId="{D1F6DF24-7977-416E-A8CB-0CF0122DCE5C}" dt="2023-06-27T13:20:57.431" v="4785" actId="20577"/>
        <pc:sldMkLst>
          <pc:docMk/>
          <pc:sldMk cId="611539175" sldId="2095"/>
        </pc:sldMkLst>
        <pc:spChg chg="mod">
          <ac:chgData name="MAZEN KHERALLAH" userId="4d8bae32aa458b2a" providerId="LiveId" clId="{D1F6DF24-7977-416E-A8CB-0CF0122DCE5C}" dt="2023-06-27T13:10:07.500" v="4629" actId="404"/>
          <ac:spMkLst>
            <pc:docMk/>
            <pc:sldMk cId="611539175" sldId="2095"/>
            <ac:spMk id="2" creationId="{22E51B61-97EA-7B42-703C-0B28E46A8F46}"/>
          </ac:spMkLst>
        </pc:spChg>
        <pc:spChg chg="del">
          <ac:chgData name="MAZEN KHERALLAH" userId="4d8bae32aa458b2a" providerId="LiveId" clId="{D1F6DF24-7977-416E-A8CB-0CF0122DCE5C}" dt="2023-06-27T13:07:21.071" v="4600"/>
          <ac:spMkLst>
            <pc:docMk/>
            <pc:sldMk cId="611539175" sldId="2095"/>
            <ac:spMk id="3" creationId="{423C4B33-0E13-2521-2E56-63B8C89D7D85}"/>
          </ac:spMkLst>
        </pc:spChg>
        <pc:spChg chg="add mod">
          <ac:chgData name="MAZEN KHERALLAH" userId="4d8bae32aa458b2a" providerId="LiveId" clId="{D1F6DF24-7977-416E-A8CB-0CF0122DCE5C}" dt="2023-06-27T13:10:48.841" v="4666" actId="12788"/>
          <ac:spMkLst>
            <pc:docMk/>
            <pc:sldMk cId="611539175" sldId="2095"/>
            <ac:spMk id="5" creationId="{2601407A-5927-16B0-7B98-1890CFA1D9AE}"/>
          </ac:spMkLst>
        </pc:spChg>
        <pc:spChg chg="add mod">
          <ac:chgData name="MAZEN KHERALLAH" userId="4d8bae32aa458b2a" providerId="LiveId" clId="{D1F6DF24-7977-416E-A8CB-0CF0122DCE5C}" dt="2023-06-27T13:16:21.916" v="4699" actId="1076"/>
          <ac:spMkLst>
            <pc:docMk/>
            <pc:sldMk cId="611539175" sldId="2095"/>
            <ac:spMk id="6" creationId="{22E122BE-D792-6120-E865-0F8C268E672B}"/>
          </ac:spMkLst>
        </pc:spChg>
        <pc:spChg chg="add mod">
          <ac:chgData name="MAZEN KHERALLAH" userId="4d8bae32aa458b2a" providerId="LiveId" clId="{D1F6DF24-7977-416E-A8CB-0CF0122DCE5C}" dt="2023-06-27T13:17:09.674" v="4763" actId="1076"/>
          <ac:spMkLst>
            <pc:docMk/>
            <pc:sldMk cId="611539175" sldId="2095"/>
            <ac:spMk id="7" creationId="{7FC4600A-FFD2-21BB-6584-BE8F7804EF94}"/>
          </ac:spMkLst>
        </pc:spChg>
        <pc:spChg chg="add mod">
          <ac:chgData name="MAZEN KHERALLAH" userId="4d8bae32aa458b2a" providerId="LiveId" clId="{D1F6DF24-7977-416E-A8CB-0CF0122DCE5C}" dt="2023-06-27T13:18:32.773" v="4767" actId="207"/>
          <ac:spMkLst>
            <pc:docMk/>
            <pc:sldMk cId="611539175" sldId="2095"/>
            <ac:spMk id="8" creationId="{D7B28A34-78D1-87E9-E911-1FC185FB6D9E}"/>
          </ac:spMkLst>
        </pc:spChg>
        <pc:spChg chg="add mod">
          <ac:chgData name="MAZEN KHERALLAH" userId="4d8bae32aa458b2a" providerId="LiveId" clId="{D1F6DF24-7977-416E-A8CB-0CF0122DCE5C}" dt="2023-06-27T13:19:23.333" v="4773" actId="1076"/>
          <ac:spMkLst>
            <pc:docMk/>
            <pc:sldMk cId="611539175" sldId="2095"/>
            <ac:spMk id="9" creationId="{D9C7AD01-E0FA-BB87-FD1D-809AFC480436}"/>
          </ac:spMkLst>
        </pc:spChg>
        <pc:spChg chg="add mod">
          <ac:chgData name="MAZEN KHERALLAH" userId="4d8bae32aa458b2a" providerId="LiveId" clId="{D1F6DF24-7977-416E-A8CB-0CF0122DCE5C}" dt="2023-06-27T13:19:31.922" v="4777" actId="1076"/>
          <ac:spMkLst>
            <pc:docMk/>
            <pc:sldMk cId="611539175" sldId="2095"/>
            <ac:spMk id="10" creationId="{DA5CDBF9-55ED-954F-07C6-42DFEAB96967}"/>
          </ac:spMkLst>
        </pc:spChg>
        <pc:picChg chg="add mod">
          <ac:chgData name="MAZEN KHERALLAH" userId="4d8bae32aa458b2a" providerId="LiveId" clId="{D1F6DF24-7977-416E-A8CB-0CF0122DCE5C}" dt="2023-06-27T13:11:04.647" v="4669" actId="1076"/>
          <ac:picMkLst>
            <pc:docMk/>
            <pc:sldMk cId="611539175" sldId="2095"/>
            <ac:picMk id="1026" creationId="{39F09D59-0B5A-DF2D-D74D-C93854C52D7D}"/>
          </ac:picMkLst>
        </pc:picChg>
      </pc:sldChg>
      <pc:sldChg chg="addSp delSp modSp new mod ord modClrScheme modAnim chgLayout">
        <pc:chgData name="MAZEN KHERALLAH" userId="4d8bae32aa458b2a" providerId="LiveId" clId="{D1F6DF24-7977-416E-A8CB-0CF0122DCE5C}" dt="2023-07-09T20:12:15.742" v="13280"/>
        <pc:sldMkLst>
          <pc:docMk/>
          <pc:sldMk cId="2492813686" sldId="2096"/>
        </pc:sldMkLst>
        <pc:spChg chg="del mod ord">
          <ac:chgData name="MAZEN KHERALLAH" userId="4d8bae32aa458b2a" providerId="LiveId" clId="{D1F6DF24-7977-416E-A8CB-0CF0122DCE5C}" dt="2023-06-27T13:26:51.700" v="4787" actId="478"/>
          <ac:spMkLst>
            <pc:docMk/>
            <pc:sldMk cId="2492813686" sldId="2096"/>
            <ac:spMk id="2" creationId="{034094FC-77AE-619E-FC23-AB2E71F7FEF4}"/>
          </ac:spMkLst>
        </pc:spChg>
        <pc:spChg chg="del">
          <ac:chgData name="MAZEN KHERALLAH" userId="4d8bae32aa458b2a" providerId="LiveId" clId="{D1F6DF24-7977-416E-A8CB-0CF0122DCE5C}" dt="2023-06-27T13:26:49.067" v="4786" actId="700"/>
          <ac:spMkLst>
            <pc:docMk/>
            <pc:sldMk cId="2492813686" sldId="2096"/>
            <ac:spMk id="3" creationId="{C8733D72-BDF0-9510-FF4A-C23AB2E11C86}"/>
          </ac:spMkLst>
        </pc:spChg>
        <pc:spChg chg="add mod">
          <ac:chgData name="MAZEN KHERALLAH" userId="4d8bae32aa458b2a" providerId="LiveId" clId="{D1F6DF24-7977-416E-A8CB-0CF0122DCE5C}" dt="2023-06-27T13:15:16.381" v="4697" actId="20577"/>
          <ac:spMkLst>
            <pc:docMk/>
            <pc:sldMk cId="2492813686" sldId="2096"/>
            <ac:spMk id="5" creationId="{DA0F66AE-6431-200F-80F7-9928435E6C00}"/>
          </ac:spMkLst>
        </pc:spChg>
        <pc:spChg chg="add mod ord">
          <ac:chgData name="MAZEN KHERALLAH" userId="4d8bae32aa458b2a" providerId="LiveId" clId="{D1F6DF24-7977-416E-A8CB-0CF0122DCE5C}" dt="2023-06-27T13:31:46.377" v="4812" actId="14100"/>
          <ac:spMkLst>
            <pc:docMk/>
            <pc:sldMk cId="2492813686" sldId="2096"/>
            <ac:spMk id="9" creationId="{175ED0BE-85C4-15CA-E61B-F2FC51D927D5}"/>
          </ac:spMkLst>
        </pc:spChg>
        <pc:picChg chg="add mod">
          <ac:chgData name="MAZEN KHERALLAH" userId="4d8bae32aa458b2a" providerId="LiveId" clId="{D1F6DF24-7977-416E-A8CB-0CF0122DCE5C}" dt="2023-06-27T13:27:34.122" v="4793" actId="1076"/>
          <ac:picMkLst>
            <pc:docMk/>
            <pc:sldMk cId="2492813686" sldId="2096"/>
            <ac:picMk id="7" creationId="{9C58A10E-497D-3D24-4E7C-0E4005D04E36}"/>
          </ac:picMkLst>
        </pc:picChg>
        <pc:picChg chg="add mod">
          <ac:chgData name="MAZEN KHERALLAH" userId="4d8bae32aa458b2a" providerId="LiveId" clId="{D1F6DF24-7977-416E-A8CB-0CF0122DCE5C}" dt="2023-06-27T13:31:21.612" v="4807" actId="1582"/>
          <ac:picMkLst>
            <pc:docMk/>
            <pc:sldMk cId="2492813686" sldId="2096"/>
            <ac:picMk id="11" creationId="{80AEB85F-C750-757F-589A-EC08A129088B}"/>
          </ac:picMkLst>
        </pc:picChg>
      </pc:sldChg>
      <pc:sldChg chg="addSp delSp modSp new mod modClrScheme modAnim chgLayout">
        <pc:chgData name="MAZEN KHERALLAH" userId="4d8bae32aa458b2a" providerId="LiveId" clId="{D1F6DF24-7977-416E-A8CB-0CF0122DCE5C}" dt="2023-06-27T13:39:09.263" v="4904"/>
        <pc:sldMkLst>
          <pc:docMk/>
          <pc:sldMk cId="3688564763" sldId="2097"/>
        </pc:sldMkLst>
        <pc:spChg chg="add mod">
          <ac:chgData name="MAZEN KHERALLAH" userId="4d8bae32aa458b2a" providerId="LiveId" clId="{D1F6DF24-7977-416E-A8CB-0CF0122DCE5C}" dt="2023-06-27T13:34:32.889" v="4822" actId="20577"/>
          <ac:spMkLst>
            <pc:docMk/>
            <pc:sldMk cId="3688564763" sldId="2097"/>
            <ac:spMk id="2" creationId="{BE3031CF-0133-A273-EE4A-F98984DB95EA}"/>
          </ac:spMkLst>
        </pc:spChg>
        <pc:spChg chg="add del mod">
          <ac:chgData name="MAZEN KHERALLAH" userId="4d8bae32aa458b2a" providerId="LiveId" clId="{D1F6DF24-7977-416E-A8CB-0CF0122DCE5C}" dt="2023-06-27T13:35:40.534" v="4873" actId="12084"/>
          <ac:spMkLst>
            <pc:docMk/>
            <pc:sldMk cId="3688564763" sldId="2097"/>
            <ac:spMk id="3" creationId="{90917421-63D2-D193-429A-DF6B9F14C67D}"/>
          </ac:spMkLst>
        </pc:spChg>
        <pc:spChg chg="add mod">
          <ac:chgData name="MAZEN KHERALLAH" userId="4d8bae32aa458b2a" providerId="LiveId" clId="{D1F6DF24-7977-416E-A8CB-0CF0122DCE5C}" dt="2023-06-27T13:37:25.708" v="4895" actId="1035"/>
          <ac:spMkLst>
            <pc:docMk/>
            <pc:sldMk cId="3688564763" sldId="2097"/>
            <ac:spMk id="6" creationId="{710016E2-0EC6-7F54-59F2-6003CDA9ADAF}"/>
          </ac:spMkLst>
        </pc:spChg>
        <pc:spChg chg="add del mod">
          <ac:chgData name="MAZEN KHERALLAH" userId="4d8bae32aa458b2a" providerId="LiveId" clId="{D1F6DF24-7977-416E-A8CB-0CF0122DCE5C}" dt="2023-06-27T13:38:02.253" v="4900" actId="478"/>
          <ac:spMkLst>
            <pc:docMk/>
            <pc:sldMk cId="3688564763" sldId="2097"/>
            <ac:spMk id="8" creationId="{33BDE260-4DB6-C942-BDBB-F2E495FCD216}"/>
          </ac:spMkLst>
        </pc:spChg>
        <pc:graphicFrameChg chg="add mod">
          <ac:chgData name="MAZEN KHERALLAH" userId="4d8bae32aa458b2a" providerId="LiveId" clId="{D1F6DF24-7977-416E-A8CB-0CF0122DCE5C}" dt="2023-06-27T13:38:14.353" v="4902" actId="207"/>
          <ac:graphicFrameMkLst>
            <pc:docMk/>
            <pc:sldMk cId="3688564763" sldId="2097"/>
            <ac:graphicFrameMk id="4" creationId="{4DDC547F-3138-1C02-5F5F-3085E9DCD994}"/>
          </ac:graphicFrameMkLst>
        </pc:graphicFrameChg>
      </pc:sldChg>
      <pc:sldChg chg="addSp delSp modSp new del mod">
        <pc:chgData name="MAZEN KHERALLAH" userId="4d8bae32aa458b2a" providerId="LiveId" clId="{D1F6DF24-7977-416E-A8CB-0CF0122DCE5C}" dt="2023-06-27T19:21:40.708" v="5190" actId="47"/>
        <pc:sldMkLst>
          <pc:docMk/>
          <pc:sldMk cId="3195686512" sldId="2098"/>
        </pc:sldMkLst>
        <pc:picChg chg="add del">
          <ac:chgData name="MAZEN KHERALLAH" userId="4d8bae32aa458b2a" providerId="LiveId" clId="{D1F6DF24-7977-416E-A8CB-0CF0122DCE5C}" dt="2023-06-27T17:36:36.602" v="5017" actId="478"/>
          <ac:picMkLst>
            <pc:docMk/>
            <pc:sldMk cId="3195686512" sldId="2098"/>
            <ac:picMk id="3" creationId="{94F33465-1595-EC45-E125-3E7625F57623}"/>
          </ac:picMkLst>
        </pc:picChg>
        <pc:picChg chg="add mod">
          <ac:chgData name="MAZEN KHERALLAH" userId="4d8bae32aa458b2a" providerId="LiveId" clId="{D1F6DF24-7977-416E-A8CB-0CF0122DCE5C}" dt="2023-06-27T17:36:52.190" v="5020" actId="12788"/>
          <ac:picMkLst>
            <pc:docMk/>
            <pc:sldMk cId="3195686512" sldId="2098"/>
            <ac:picMk id="5" creationId="{40B8C7DC-0FD3-885D-0AAB-8E68466133F4}"/>
          </ac:picMkLst>
        </pc:picChg>
        <pc:picChg chg="add del mod">
          <ac:chgData name="MAZEN KHERALLAH" userId="4d8bae32aa458b2a" providerId="LiveId" clId="{D1F6DF24-7977-416E-A8CB-0CF0122DCE5C}" dt="2023-06-27T17:34:56.472" v="5010" actId="478"/>
          <ac:picMkLst>
            <pc:docMk/>
            <pc:sldMk cId="3195686512" sldId="2098"/>
            <ac:picMk id="2050" creationId="{2D4C0B14-6503-8A69-4EF1-E8ADC467D612}"/>
          </ac:picMkLst>
        </pc:picChg>
        <pc:picChg chg="add del mod">
          <ac:chgData name="MAZEN KHERALLAH" userId="4d8bae32aa458b2a" providerId="LiveId" clId="{D1F6DF24-7977-416E-A8CB-0CF0122DCE5C}" dt="2023-06-27T17:35:15.681" v="5013" actId="478"/>
          <ac:picMkLst>
            <pc:docMk/>
            <pc:sldMk cId="3195686512" sldId="2098"/>
            <ac:picMk id="2052" creationId="{5A0CFA5F-6E3F-5BAA-AD6B-59767B42A8DD}"/>
          </ac:picMkLst>
        </pc:picChg>
        <pc:picChg chg="add del">
          <ac:chgData name="MAZEN KHERALLAH" userId="4d8bae32aa458b2a" providerId="LiveId" clId="{D1F6DF24-7977-416E-A8CB-0CF0122DCE5C}" dt="2023-06-27T17:36:06.497" v="5015" actId="478"/>
          <ac:picMkLst>
            <pc:docMk/>
            <pc:sldMk cId="3195686512" sldId="2098"/>
            <ac:picMk id="2054" creationId="{85B35947-A277-2EE8-D6E0-12D36E79D3E3}"/>
          </ac:picMkLst>
        </pc:picChg>
      </pc:sldChg>
      <pc:sldChg chg="addSp delSp modSp new mod modClrScheme chgLayout">
        <pc:chgData name="MAZEN KHERALLAH" userId="4d8bae32aa458b2a" providerId="LiveId" clId="{D1F6DF24-7977-416E-A8CB-0CF0122DCE5C}" dt="2023-07-06T11:46:19.837" v="10146" actId="20577"/>
        <pc:sldMkLst>
          <pc:docMk/>
          <pc:sldMk cId="1030725215" sldId="2099"/>
        </pc:sldMkLst>
        <pc:spChg chg="add del mod ord">
          <ac:chgData name="MAZEN KHERALLAH" userId="4d8bae32aa458b2a" providerId="LiveId" clId="{D1F6DF24-7977-416E-A8CB-0CF0122DCE5C}" dt="2023-06-27T18:43:52.855" v="5140" actId="478"/>
          <ac:spMkLst>
            <pc:docMk/>
            <pc:sldMk cId="1030725215" sldId="2099"/>
            <ac:spMk id="2" creationId="{63CFEDF1-59F4-CC2D-80BE-2332E9D563EB}"/>
          </ac:spMkLst>
        </pc:spChg>
        <pc:spChg chg="add del mod ord">
          <ac:chgData name="MAZEN KHERALLAH" userId="4d8bae32aa458b2a" providerId="LiveId" clId="{D1F6DF24-7977-416E-A8CB-0CF0122DCE5C}" dt="2023-06-27T18:42:54.505" v="5130" actId="478"/>
          <ac:spMkLst>
            <pc:docMk/>
            <pc:sldMk cId="1030725215" sldId="2099"/>
            <ac:spMk id="3" creationId="{BD32B00B-F7EE-F877-E418-94BCC864428A}"/>
          </ac:spMkLst>
        </pc:spChg>
        <pc:spChg chg="add del mod">
          <ac:chgData name="MAZEN KHERALLAH" userId="4d8bae32aa458b2a" providerId="LiveId" clId="{D1F6DF24-7977-416E-A8CB-0CF0122DCE5C}" dt="2023-06-27T18:41:05.914" v="5106" actId="12084"/>
          <ac:spMkLst>
            <pc:docMk/>
            <pc:sldMk cId="1030725215" sldId="2099"/>
            <ac:spMk id="4" creationId="{07ED6517-5170-0085-FF55-85EE865F4195}"/>
          </ac:spMkLst>
        </pc:spChg>
        <pc:spChg chg="add del mod">
          <ac:chgData name="MAZEN KHERALLAH" userId="4d8bae32aa458b2a" providerId="LiveId" clId="{D1F6DF24-7977-416E-A8CB-0CF0122DCE5C}" dt="2023-06-27T18:42:41.936" v="5127" actId="478"/>
          <ac:spMkLst>
            <pc:docMk/>
            <pc:sldMk cId="1030725215" sldId="2099"/>
            <ac:spMk id="5" creationId="{E68FBC36-58CF-E378-D700-AEA1D92DB0DF}"/>
          </ac:spMkLst>
        </pc:spChg>
        <pc:spChg chg="add del mod">
          <ac:chgData name="MAZEN KHERALLAH" userId="4d8bae32aa458b2a" providerId="LiveId" clId="{D1F6DF24-7977-416E-A8CB-0CF0122DCE5C}" dt="2023-06-27T18:42:37.649" v="5126" actId="478"/>
          <ac:spMkLst>
            <pc:docMk/>
            <pc:sldMk cId="1030725215" sldId="2099"/>
            <ac:spMk id="6" creationId="{BA0A3580-B127-726B-AB7A-D2CA7714091D}"/>
          </ac:spMkLst>
        </pc:spChg>
        <pc:spChg chg="add del mod">
          <ac:chgData name="MAZEN KHERALLAH" userId="4d8bae32aa458b2a" providerId="LiveId" clId="{D1F6DF24-7977-416E-A8CB-0CF0122DCE5C}" dt="2023-06-27T18:42:50.934" v="5129" actId="700"/>
          <ac:spMkLst>
            <pc:docMk/>
            <pc:sldMk cId="1030725215" sldId="2099"/>
            <ac:spMk id="9" creationId="{5EBD8E88-91B7-1AE1-EA9E-D525BDAECD44}"/>
          </ac:spMkLst>
        </pc:spChg>
        <pc:spChg chg="add del mod">
          <ac:chgData name="MAZEN KHERALLAH" userId="4d8bae32aa458b2a" providerId="LiveId" clId="{D1F6DF24-7977-416E-A8CB-0CF0122DCE5C}" dt="2023-06-27T18:42:43.975" v="5128" actId="478"/>
          <ac:spMkLst>
            <pc:docMk/>
            <pc:sldMk cId="1030725215" sldId="2099"/>
            <ac:spMk id="11" creationId="{772260BF-7F39-1DA0-C141-AF53F1447E3A}"/>
          </ac:spMkLst>
        </pc:spChg>
        <pc:graphicFrameChg chg="add mod ord">
          <ac:chgData name="MAZEN KHERALLAH" userId="4d8bae32aa458b2a" providerId="LiveId" clId="{D1F6DF24-7977-416E-A8CB-0CF0122DCE5C}" dt="2023-07-06T11:46:19.837" v="10146" actId="20577"/>
          <ac:graphicFrameMkLst>
            <pc:docMk/>
            <pc:sldMk cId="1030725215" sldId="2099"/>
            <ac:graphicFrameMk id="7" creationId="{6BB1D155-8F42-2786-E71B-D9E0AE46ECDC}"/>
          </ac:graphicFrameMkLst>
        </pc:graphicFrameChg>
      </pc:sldChg>
      <pc:sldChg chg="addSp delSp modSp new mod ord">
        <pc:chgData name="MAZEN KHERALLAH" userId="4d8bae32aa458b2a" providerId="LiveId" clId="{D1F6DF24-7977-416E-A8CB-0CF0122DCE5C}" dt="2023-07-10T13:27:06.503" v="13988" actId="20577"/>
        <pc:sldMkLst>
          <pc:docMk/>
          <pc:sldMk cId="1021908331" sldId="2100"/>
        </pc:sldMkLst>
        <pc:spChg chg="mod">
          <ac:chgData name="MAZEN KHERALLAH" userId="4d8bae32aa458b2a" providerId="LiveId" clId="{D1F6DF24-7977-416E-A8CB-0CF0122DCE5C}" dt="2023-06-27T19:23:10.637" v="5243" actId="20577"/>
          <ac:spMkLst>
            <pc:docMk/>
            <pc:sldMk cId="1021908331" sldId="2100"/>
            <ac:spMk id="2" creationId="{3D356D3A-169C-1EF3-AC44-07F9F2A421C7}"/>
          </ac:spMkLst>
        </pc:spChg>
        <pc:spChg chg="del mod">
          <ac:chgData name="MAZEN KHERALLAH" userId="4d8bae32aa458b2a" providerId="LiveId" clId="{D1F6DF24-7977-416E-A8CB-0CF0122DCE5C}" dt="2023-06-27T19:26:50.168" v="5335" actId="12084"/>
          <ac:spMkLst>
            <pc:docMk/>
            <pc:sldMk cId="1021908331" sldId="2100"/>
            <ac:spMk id="3" creationId="{5CE66E30-6D5B-9059-82B4-6561DCC01AA1}"/>
          </ac:spMkLst>
        </pc:spChg>
        <pc:graphicFrameChg chg="add mod modGraphic">
          <ac:chgData name="MAZEN KHERALLAH" userId="4d8bae32aa458b2a" providerId="LiveId" clId="{D1F6DF24-7977-416E-A8CB-0CF0122DCE5C}" dt="2023-07-10T13:27:06.503" v="13988" actId="20577"/>
          <ac:graphicFrameMkLst>
            <pc:docMk/>
            <pc:sldMk cId="1021908331" sldId="2100"/>
            <ac:graphicFrameMk id="4" creationId="{0043E0A4-2AD7-41C0-C42F-B0F43142A22A}"/>
          </ac:graphicFrameMkLst>
        </pc:graphicFrameChg>
      </pc:sldChg>
      <pc:sldChg chg="addSp delSp modSp new mod modAnim modShow">
        <pc:chgData name="MAZEN KHERALLAH" userId="4d8bae32aa458b2a" providerId="LiveId" clId="{D1F6DF24-7977-416E-A8CB-0CF0122DCE5C}" dt="2023-07-09T20:21:58.052" v="13297" actId="729"/>
        <pc:sldMkLst>
          <pc:docMk/>
          <pc:sldMk cId="1296734405" sldId="2101"/>
        </pc:sldMkLst>
        <pc:spChg chg="add mod">
          <ac:chgData name="MAZEN KHERALLAH" userId="4d8bae32aa458b2a" providerId="LiveId" clId="{D1F6DF24-7977-416E-A8CB-0CF0122DCE5C}" dt="2023-06-27T19:39:27.470" v="5597" actId="1036"/>
          <ac:spMkLst>
            <pc:docMk/>
            <pc:sldMk cId="1296734405" sldId="2101"/>
            <ac:spMk id="3" creationId="{A716F62C-7262-8AFF-87FC-5D41B0EC7F6C}"/>
          </ac:spMkLst>
        </pc:spChg>
        <pc:spChg chg="add mod">
          <ac:chgData name="MAZEN KHERALLAH" userId="4d8bae32aa458b2a" providerId="LiveId" clId="{D1F6DF24-7977-416E-A8CB-0CF0122DCE5C}" dt="2023-07-06T20:21:13.709" v="10263" actId="164"/>
          <ac:spMkLst>
            <pc:docMk/>
            <pc:sldMk cId="1296734405" sldId="2101"/>
            <ac:spMk id="6" creationId="{98F623CA-5B98-D3C9-9B2E-B9381F15E63D}"/>
          </ac:spMkLst>
        </pc:spChg>
        <pc:spChg chg="add mod">
          <ac:chgData name="MAZEN KHERALLAH" userId="4d8bae32aa458b2a" providerId="LiveId" clId="{D1F6DF24-7977-416E-A8CB-0CF0122DCE5C}" dt="2023-07-06T20:30:26.335" v="10281" actId="164"/>
          <ac:spMkLst>
            <pc:docMk/>
            <pc:sldMk cId="1296734405" sldId="2101"/>
            <ac:spMk id="13" creationId="{2AB92863-F70E-3CD2-D3D2-1D0F2B44FF1A}"/>
          </ac:spMkLst>
        </pc:spChg>
        <pc:spChg chg="add mod">
          <ac:chgData name="MAZEN KHERALLAH" userId="4d8bae32aa458b2a" providerId="LiveId" clId="{D1F6DF24-7977-416E-A8CB-0CF0122DCE5C}" dt="2023-07-06T20:32:31.261" v="10296" actId="164"/>
          <ac:spMkLst>
            <pc:docMk/>
            <pc:sldMk cId="1296734405" sldId="2101"/>
            <ac:spMk id="20" creationId="{92ADA49D-888C-5A7B-2BE2-1FDCB42C10B3}"/>
          </ac:spMkLst>
        </pc:spChg>
        <pc:grpChg chg="add mod">
          <ac:chgData name="MAZEN KHERALLAH" userId="4d8bae32aa458b2a" providerId="LiveId" clId="{D1F6DF24-7977-416E-A8CB-0CF0122DCE5C}" dt="2023-07-06T20:21:20.760" v="10264" actId="1076"/>
          <ac:grpSpMkLst>
            <pc:docMk/>
            <pc:sldMk cId="1296734405" sldId="2101"/>
            <ac:grpSpMk id="7" creationId="{87B5C7DA-B5F4-D436-2F5A-8DAD8B190693}"/>
          </ac:grpSpMkLst>
        </pc:grpChg>
        <pc:grpChg chg="add mod">
          <ac:chgData name="MAZEN KHERALLAH" userId="4d8bae32aa458b2a" providerId="LiveId" clId="{D1F6DF24-7977-416E-A8CB-0CF0122DCE5C}" dt="2023-07-06T20:30:45.662" v="10286" actId="1076"/>
          <ac:grpSpMkLst>
            <pc:docMk/>
            <pc:sldMk cId="1296734405" sldId="2101"/>
            <ac:grpSpMk id="14" creationId="{AF29E40D-B5A8-2083-F101-D72259866838}"/>
          </ac:grpSpMkLst>
        </pc:grpChg>
        <pc:grpChg chg="add mod">
          <ac:chgData name="MAZEN KHERALLAH" userId="4d8bae32aa458b2a" providerId="LiveId" clId="{D1F6DF24-7977-416E-A8CB-0CF0122DCE5C}" dt="2023-07-06T20:32:31.261" v="10296" actId="164"/>
          <ac:grpSpMkLst>
            <pc:docMk/>
            <pc:sldMk cId="1296734405" sldId="2101"/>
            <ac:grpSpMk id="21" creationId="{C0B0AB54-BC91-D82C-5419-3BB84B7D5EB7}"/>
          </ac:grpSpMkLst>
        </pc:grpChg>
        <pc:picChg chg="add mod">
          <ac:chgData name="MAZEN KHERALLAH" userId="4d8bae32aa458b2a" providerId="LiveId" clId="{D1F6DF24-7977-416E-A8CB-0CF0122DCE5C}" dt="2023-07-06T20:21:13.709" v="10263" actId="164"/>
          <ac:picMkLst>
            <pc:docMk/>
            <pc:sldMk cId="1296734405" sldId="2101"/>
            <ac:picMk id="4" creationId="{9042ED36-5B2C-3045-2E8C-AA07E843CEBD}"/>
          </ac:picMkLst>
        </pc:picChg>
        <pc:picChg chg="add del">
          <ac:chgData name="MAZEN KHERALLAH" userId="4d8bae32aa458b2a" providerId="LiveId" clId="{D1F6DF24-7977-416E-A8CB-0CF0122DCE5C}" dt="2023-07-06T20:28:26.840" v="10266" actId="478"/>
          <ac:picMkLst>
            <pc:docMk/>
            <pc:sldMk cId="1296734405" sldId="2101"/>
            <ac:picMk id="9" creationId="{C2889DA7-338F-2EFB-01B9-551FF5307CC2}"/>
          </ac:picMkLst>
        </pc:picChg>
        <pc:picChg chg="add mod">
          <ac:chgData name="MAZEN KHERALLAH" userId="4d8bae32aa458b2a" providerId="LiveId" clId="{D1F6DF24-7977-416E-A8CB-0CF0122DCE5C}" dt="2023-07-06T20:30:26.335" v="10281" actId="164"/>
          <ac:picMkLst>
            <pc:docMk/>
            <pc:sldMk cId="1296734405" sldId="2101"/>
            <ac:picMk id="11" creationId="{945CB9D9-E00E-CF58-73C6-A7DB08D0937F}"/>
          </ac:picMkLst>
        </pc:picChg>
        <pc:picChg chg="add del">
          <ac:chgData name="MAZEN KHERALLAH" userId="4d8bae32aa458b2a" providerId="LiveId" clId="{D1F6DF24-7977-416E-A8CB-0CF0122DCE5C}" dt="2023-07-06T20:31:54.417" v="10288" actId="478"/>
          <ac:picMkLst>
            <pc:docMk/>
            <pc:sldMk cId="1296734405" sldId="2101"/>
            <ac:picMk id="16" creationId="{7BA7B74A-CDDE-5BC6-115B-8CF4E95EE8F6}"/>
          </ac:picMkLst>
        </pc:picChg>
        <pc:picChg chg="add mod">
          <ac:chgData name="MAZEN KHERALLAH" userId="4d8bae32aa458b2a" providerId="LiveId" clId="{D1F6DF24-7977-416E-A8CB-0CF0122DCE5C}" dt="2023-07-06T20:32:31.261" v="10296" actId="164"/>
          <ac:picMkLst>
            <pc:docMk/>
            <pc:sldMk cId="1296734405" sldId="2101"/>
            <ac:picMk id="18" creationId="{50A6D7D2-BA81-9B75-0E71-1B6A1FEA6A67}"/>
          </ac:picMkLst>
        </pc:picChg>
      </pc:sldChg>
      <pc:sldChg chg="addSp delSp modSp new mod ord modClrScheme chgLayout">
        <pc:chgData name="MAZEN KHERALLAH" userId="4d8bae32aa458b2a" providerId="LiveId" clId="{D1F6DF24-7977-416E-A8CB-0CF0122DCE5C}" dt="2023-07-02T20:29:28.099" v="7914"/>
        <pc:sldMkLst>
          <pc:docMk/>
          <pc:sldMk cId="55932527" sldId="2102"/>
        </pc:sldMkLst>
        <pc:spChg chg="add mod">
          <ac:chgData name="MAZEN KHERALLAH" userId="4d8bae32aa458b2a" providerId="LiveId" clId="{D1F6DF24-7977-416E-A8CB-0CF0122DCE5C}" dt="2023-06-27T22:17:45.246" v="5636" actId="20577"/>
          <ac:spMkLst>
            <pc:docMk/>
            <pc:sldMk cId="55932527" sldId="2102"/>
            <ac:spMk id="2" creationId="{91169663-2DB1-9C27-10B2-2C2811B0A63D}"/>
          </ac:spMkLst>
        </pc:spChg>
        <pc:spChg chg="add del mod">
          <ac:chgData name="MAZEN KHERALLAH" userId="4d8bae32aa458b2a" providerId="LiveId" clId="{D1F6DF24-7977-416E-A8CB-0CF0122DCE5C}" dt="2023-06-27T22:16:33.991" v="5600" actId="1032"/>
          <ac:spMkLst>
            <pc:docMk/>
            <pc:sldMk cId="55932527" sldId="2102"/>
            <ac:spMk id="3" creationId="{17218D6E-065D-E8B4-AFF6-B360032FF135}"/>
          </ac:spMkLst>
        </pc:spChg>
        <pc:spChg chg="add mod">
          <ac:chgData name="MAZEN KHERALLAH" userId="4d8bae32aa458b2a" providerId="LiveId" clId="{D1F6DF24-7977-416E-A8CB-0CF0122DCE5C}" dt="2023-06-27T22:19:16.810" v="5666" actId="12788"/>
          <ac:spMkLst>
            <pc:docMk/>
            <pc:sldMk cId="55932527" sldId="2102"/>
            <ac:spMk id="6" creationId="{EB0D4BD2-90C3-0EBA-0AF0-B7058143BD3B}"/>
          </ac:spMkLst>
        </pc:spChg>
        <pc:graphicFrameChg chg="add mod modGraphic">
          <ac:chgData name="MAZEN KHERALLAH" userId="4d8bae32aa458b2a" providerId="LiveId" clId="{D1F6DF24-7977-416E-A8CB-0CF0122DCE5C}" dt="2023-06-27T22:17:35.938" v="5614" actId="12100"/>
          <ac:graphicFrameMkLst>
            <pc:docMk/>
            <pc:sldMk cId="55932527" sldId="2102"/>
            <ac:graphicFrameMk id="4" creationId="{5122B6FE-F7FC-CF8A-1132-8520C3BFF6A6}"/>
          </ac:graphicFrameMkLst>
        </pc:graphicFrameChg>
      </pc:sldChg>
      <pc:sldChg chg="addSp delSp modSp new del mod modClrScheme chgLayout">
        <pc:chgData name="MAZEN KHERALLAH" userId="4d8bae32aa458b2a" providerId="LiveId" clId="{D1F6DF24-7977-416E-A8CB-0CF0122DCE5C}" dt="2023-06-28T19:09:54.058" v="6618" actId="47"/>
        <pc:sldMkLst>
          <pc:docMk/>
          <pc:sldMk cId="1714189473" sldId="2103"/>
        </pc:sldMkLst>
        <pc:spChg chg="add del mod ord">
          <ac:chgData name="MAZEN KHERALLAH" userId="4d8bae32aa458b2a" providerId="LiveId" clId="{D1F6DF24-7977-416E-A8CB-0CF0122DCE5C}" dt="2023-06-27T22:48:13.232" v="6123" actId="700"/>
          <ac:spMkLst>
            <pc:docMk/>
            <pc:sldMk cId="1714189473" sldId="2103"/>
            <ac:spMk id="2" creationId="{B3793B98-233E-75B2-AE71-E6A763821E45}"/>
          </ac:spMkLst>
        </pc:spChg>
        <pc:spChg chg="add del">
          <ac:chgData name="MAZEN KHERALLAH" userId="4d8bae32aa458b2a" providerId="LiveId" clId="{D1F6DF24-7977-416E-A8CB-0CF0122DCE5C}" dt="2023-06-27T22:48:13.232" v="6123" actId="700"/>
          <ac:spMkLst>
            <pc:docMk/>
            <pc:sldMk cId="1714189473" sldId="2103"/>
            <ac:spMk id="3" creationId="{CA42E871-B5DA-79AE-6130-B64A96E59B51}"/>
          </ac:spMkLst>
        </pc:spChg>
        <pc:spChg chg="add del mod ord">
          <ac:chgData name="MAZEN KHERALLAH" userId="4d8bae32aa458b2a" providerId="LiveId" clId="{D1F6DF24-7977-416E-A8CB-0CF0122DCE5C}" dt="2023-06-27T22:48:05.786" v="6121" actId="700"/>
          <ac:spMkLst>
            <pc:docMk/>
            <pc:sldMk cId="1714189473" sldId="2103"/>
            <ac:spMk id="5" creationId="{984531AD-BBCB-3B26-CDE0-80803D4D7AC0}"/>
          </ac:spMkLst>
        </pc:spChg>
        <pc:spChg chg="add mod">
          <ac:chgData name="MAZEN KHERALLAH" userId="4d8bae32aa458b2a" providerId="LiveId" clId="{D1F6DF24-7977-416E-A8CB-0CF0122DCE5C}" dt="2023-06-27T22:48:34.662" v="6125"/>
          <ac:spMkLst>
            <pc:docMk/>
            <pc:sldMk cId="1714189473" sldId="2103"/>
            <ac:spMk id="6" creationId="{A46C82E1-6091-E8DC-FEDB-4173219AF58D}"/>
          </ac:spMkLst>
        </pc:spChg>
        <pc:picChg chg="add mod">
          <ac:chgData name="MAZEN KHERALLAH" userId="4d8bae32aa458b2a" providerId="LiveId" clId="{D1F6DF24-7977-416E-A8CB-0CF0122DCE5C}" dt="2023-06-27T22:48:17.837" v="6124" actId="12788"/>
          <ac:picMkLst>
            <pc:docMk/>
            <pc:sldMk cId="1714189473" sldId="2103"/>
            <ac:picMk id="4" creationId="{3762F186-4BAA-94B3-8CD8-069B14CDD66A}"/>
          </ac:picMkLst>
        </pc:picChg>
      </pc:sldChg>
      <pc:sldChg chg="addSp modSp new del mod">
        <pc:chgData name="MAZEN KHERALLAH" userId="4d8bae32aa458b2a" providerId="LiveId" clId="{D1F6DF24-7977-416E-A8CB-0CF0122DCE5C}" dt="2023-07-07T14:24:14.335" v="10629" actId="2696"/>
        <pc:sldMkLst>
          <pc:docMk/>
          <pc:sldMk cId="1089333945" sldId="2104"/>
        </pc:sldMkLst>
        <pc:spChg chg="add mod">
          <ac:chgData name="MAZEN KHERALLAH" userId="4d8bae32aa458b2a" providerId="LiveId" clId="{D1F6DF24-7977-416E-A8CB-0CF0122DCE5C}" dt="2023-07-06T10:53:09.159" v="9375" actId="1036"/>
          <ac:spMkLst>
            <pc:docMk/>
            <pc:sldMk cId="1089333945" sldId="2104"/>
            <ac:spMk id="3" creationId="{90DFDFCD-0E33-039A-2962-0B04155EE324}"/>
          </ac:spMkLst>
        </pc:spChg>
        <pc:graphicFrameChg chg="add mod modGraphic">
          <ac:chgData name="MAZEN KHERALLAH" userId="4d8bae32aa458b2a" providerId="LiveId" clId="{D1F6DF24-7977-416E-A8CB-0CF0122DCE5C}" dt="2023-06-27T23:14:13.923" v="6476"/>
          <ac:graphicFrameMkLst>
            <pc:docMk/>
            <pc:sldMk cId="1089333945" sldId="2104"/>
            <ac:graphicFrameMk id="2" creationId="{D30994D9-E37E-7873-9807-3BD987EA7EA1}"/>
          </ac:graphicFrameMkLst>
        </pc:graphicFrameChg>
      </pc:sldChg>
      <pc:sldChg chg="add">
        <pc:chgData name="MAZEN KHERALLAH" userId="4d8bae32aa458b2a" providerId="LiveId" clId="{D1F6DF24-7977-416E-A8CB-0CF0122DCE5C}" dt="2023-07-07T14:24:20.209" v="10630"/>
        <pc:sldMkLst>
          <pc:docMk/>
          <pc:sldMk cId="4182184671" sldId="2104"/>
        </pc:sldMkLst>
      </pc:sldChg>
      <pc:sldChg chg="new del">
        <pc:chgData name="MAZEN KHERALLAH" userId="4d8bae32aa458b2a" providerId="LiveId" clId="{D1F6DF24-7977-416E-A8CB-0CF0122DCE5C}" dt="2023-06-27T23:11:47.474" v="6411" actId="680"/>
        <pc:sldMkLst>
          <pc:docMk/>
          <pc:sldMk cId="1936689135" sldId="2105"/>
        </pc:sldMkLst>
      </pc:sldChg>
      <pc:sldChg chg="addSp delSp modSp new mod ord modNotesTx">
        <pc:chgData name="MAZEN KHERALLAH" userId="4d8bae32aa458b2a" providerId="LiveId" clId="{D1F6DF24-7977-416E-A8CB-0CF0122DCE5C}" dt="2023-07-10T13:36:43.261" v="14017" actId="12788"/>
        <pc:sldMkLst>
          <pc:docMk/>
          <pc:sldMk cId="2467688604" sldId="2105"/>
        </pc:sldMkLst>
        <pc:spChg chg="del">
          <ac:chgData name="MAZEN KHERALLAH" userId="4d8bae32aa458b2a" providerId="LiveId" clId="{D1F6DF24-7977-416E-A8CB-0CF0122DCE5C}" dt="2023-06-27T23:43:11.266" v="6479" actId="931"/>
          <ac:spMkLst>
            <pc:docMk/>
            <pc:sldMk cId="2467688604" sldId="2105"/>
            <ac:spMk id="3" creationId="{BCF484D6-258D-66FF-7F4F-880CC0D73145}"/>
          </ac:spMkLst>
        </pc:spChg>
        <pc:spChg chg="add mod">
          <ac:chgData name="MAZEN KHERALLAH" userId="4d8bae32aa458b2a" providerId="LiveId" clId="{D1F6DF24-7977-416E-A8CB-0CF0122DCE5C}" dt="2023-07-02T19:04:17.025" v="7501" actId="2085"/>
          <ac:spMkLst>
            <pc:docMk/>
            <pc:sldMk cId="2467688604" sldId="2105"/>
            <ac:spMk id="3" creationId="{CB365663-111B-08A5-F523-F2A018502374}"/>
          </ac:spMkLst>
        </pc:spChg>
        <pc:spChg chg="add mod">
          <ac:chgData name="MAZEN KHERALLAH" userId="4d8bae32aa458b2a" providerId="LiveId" clId="{D1F6DF24-7977-416E-A8CB-0CF0122DCE5C}" dt="2023-07-09T21:46:26.434" v="13727" actId="1076"/>
          <ac:spMkLst>
            <pc:docMk/>
            <pc:sldMk cId="2467688604" sldId="2105"/>
            <ac:spMk id="4" creationId="{CBEFA621-812F-20DD-BD0A-33F80ECD5AE9}"/>
          </ac:spMkLst>
        </pc:spChg>
        <pc:spChg chg="add del mod">
          <ac:chgData name="MAZEN KHERALLAH" userId="4d8bae32aa458b2a" providerId="LiveId" clId="{D1F6DF24-7977-416E-A8CB-0CF0122DCE5C}" dt="2023-07-10T13:36:20.040" v="14010" actId="931"/>
          <ac:spMkLst>
            <pc:docMk/>
            <pc:sldMk cId="2467688604" sldId="2105"/>
            <ac:spMk id="6" creationId="{C3FBF3A3-0BB7-E8C8-317D-C30C5BB701C3}"/>
          </ac:spMkLst>
        </pc:spChg>
        <pc:spChg chg="add del mod">
          <ac:chgData name="MAZEN KHERALLAH" userId="4d8bae32aa458b2a" providerId="LiveId" clId="{D1F6DF24-7977-416E-A8CB-0CF0122DCE5C}" dt="2023-06-28T00:06:00.853" v="6485" actId="931"/>
          <ac:spMkLst>
            <pc:docMk/>
            <pc:sldMk cId="2467688604" sldId="2105"/>
            <ac:spMk id="8" creationId="{24173710-0719-E4FA-6015-B61C9E04182D}"/>
          </ac:spMkLst>
        </pc:spChg>
        <pc:picChg chg="add del mod">
          <ac:chgData name="MAZEN KHERALLAH" userId="4d8bae32aa458b2a" providerId="LiveId" clId="{D1F6DF24-7977-416E-A8CB-0CF0122DCE5C}" dt="2023-06-28T00:05:40.460" v="6484" actId="478"/>
          <ac:picMkLst>
            <pc:docMk/>
            <pc:sldMk cId="2467688604" sldId="2105"/>
            <ac:picMk id="6" creationId="{069F98E1-EE75-C318-39A5-9AF47C783B17}"/>
          </ac:picMkLst>
        </pc:picChg>
        <pc:picChg chg="add mod">
          <ac:chgData name="MAZEN KHERALLAH" userId="4d8bae32aa458b2a" providerId="LiveId" clId="{D1F6DF24-7977-416E-A8CB-0CF0122DCE5C}" dt="2023-07-10T13:36:43.261" v="14017" actId="12788"/>
          <ac:picMkLst>
            <pc:docMk/>
            <pc:sldMk cId="2467688604" sldId="2105"/>
            <ac:picMk id="8" creationId="{947224C6-5CC5-4FA9-621C-46E63186D7A7}"/>
          </ac:picMkLst>
        </pc:picChg>
        <pc:picChg chg="add del mod">
          <ac:chgData name="MAZEN KHERALLAH" userId="4d8bae32aa458b2a" providerId="LiveId" clId="{D1F6DF24-7977-416E-A8CB-0CF0122DCE5C}" dt="2023-07-10T13:36:02.971" v="14009" actId="478"/>
          <ac:picMkLst>
            <pc:docMk/>
            <pc:sldMk cId="2467688604" sldId="2105"/>
            <ac:picMk id="10" creationId="{ECFDBC53-8967-A2C9-C52A-40A0BCA84041}"/>
          </ac:picMkLst>
        </pc:picChg>
      </pc:sldChg>
      <pc:sldChg chg="modSp mod modAnim">
        <pc:chgData name="MAZEN KHERALLAH" userId="4d8bae32aa458b2a" providerId="LiveId" clId="{D1F6DF24-7977-416E-A8CB-0CF0122DCE5C}" dt="2023-07-08T02:48:13.921" v="12948" actId="6549"/>
        <pc:sldMkLst>
          <pc:docMk/>
          <pc:sldMk cId="3317148811" sldId="2106"/>
        </pc:sldMkLst>
        <pc:spChg chg="mod">
          <ac:chgData name="MAZEN KHERALLAH" userId="4d8bae32aa458b2a" providerId="LiveId" clId="{D1F6DF24-7977-416E-A8CB-0CF0122DCE5C}" dt="2023-07-08T02:48:13.921" v="12948" actId="6549"/>
          <ac:spMkLst>
            <pc:docMk/>
            <pc:sldMk cId="3317148811" sldId="2106"/>
            <ac:spMk id="2" creationId="{6E46F129-B1A0-0D55-BA5C-9A2556F71185}"/>
          </ac:spMkLst>
        </pc:spChg>
        <pc:graphicFrameChg chg="mod">
          <ac:chgData name="MAZEN KHERALLAH" userId="4d8bae32aa458b2a" providerId="LiveId" clId="{D1F6DF24-7977-416E-A8CB-0CF0122DCE5C}" dt="2023-07-07T14:20:41.038" v="10597" actId="20577"/>
          <ac:graphicFrameMkLst>
            <pc:docMk/>
            <pc:sldMk cId="3317148811" sldId="2106"/>
            <ac:graphicFrameMk id="4" creationId="{4074294E-2101-4B0C-7417-A7D9140B9B24}"/>
          </ac:graphicFrameMkLst>
        </pc:graphicFrameChg>
      </pc:sldChg>
      <pc:sldChg chg="addSp modSp mod">
        <pc:chgData name="MAZEN KHERALLAH" userId="4d8bae32aa458b2a" providerId="LiveId" clId="{D1F6DF24-7977-416E-A8CB-0CF0122DCE5C}" dt="2023-07-02T20:17:52.185" v="7890" actId="14100"/>
        <pc:sldMkLst>
          <pc:docMk/>
          <pc:sldMk cId="465694090" sldId="2107"/>
        </pc:sldMkLst>
        <pc:spChg chg="add mod">
          <ac:chgData name="MAZEN KHERALLAH" userId="4d8bae32aa458b2a" providerId="LiveId" clId="{D1F6DF24-7977-416E-A8CB-0CF0122DCE5C}" dt="2023-07-02T20:17:42.564" v="7888"/>
          <ac:spMkLst>
            <pc:docMk/>
            <pc:sldMk cId="465694090" sldId="2107"/>
            <ac:spMk id="2" creationId="{43A4E9B8-FEEF-4C04-2218-24A899ABF34C}"/>
          </ac:spMkLst>
        </pc:spChg>
        <pc:picChg chg="mod">
          <ac:chgData name="MAZEN KHERALLAH" userId="4d8bae32aa458b2a" providerId="LiveId" clId="{D1F6DF24-7977-416E-A8CB-0CF0122DCE5C}" dt="2023-07-02T20:17:52.185" v="7890" actId="14100"/>
          <ac:picMkLst>
            <pc:docMk/>
            <pc:sldMk cId="465694090" sldId="2107"/>
            <ac:picMk id="7" creationId="{E7F65FDC-D08D-0E81-EFA0-2DF1676D6AE4}"/>
          </ac:picMkLst>
        </pc:picChg>
      </pc:sldChg>
      <pc:sldChg chg="modSp del">
        <pc:chgData name="MAZEN KHERALLAH" userId="4d8bae32aa458b2a" providerId="LiveId" clId="{D1F6DF24-7977-416E-A8CB-0CF0122DCE5C}" dt="2023-07-08T02:22:41.989" v="12109" actId="47"/>
        <pc:sldMkLst>
          <pc:docMk/>
          <pc:sldMk cId="3916113892" sldId="2108"/>
        </pc:sldMkLst>
        <pc:graphicFrameChg chg="mod">
          <ac:chgData name="MAZEN KHERALLAH" userId="4d8bae32aa458b2a" providerId="LiveId" clId="{D1F6DF24-7977-416E-A8CB-0CF0122DCE5C}" dt="2023-06-28T22:37:12.984" v="6639" actId="20577"/>
          <ac:graphicFrameMkLst>
            <pc:docMk/>
            <pc:sldMk cId="3916113892" sldId="2108"/>
            <ac:graphicFrameMk id="4" creationId="{4074294E-2101-4B0C-7417-A7D9140B9B24}"/>
          </ac:graphicFrameMkLst>
        </pc:graphicFrameChg>
      </pc:sldChg>
      <pc:sldChg chg="addSp delSp modSp new mod">
        <pc:chgData name="MAZEN KHERALLAH" userId="4d8bae32aa458b2a" providerId="LiveId" clId="{D1F6DF24-7977-416E-A8CB-0CF0122DCE5C}" dt="2023-07-08T02:41:32.859" v="12850" actId="6549"/>
        <pc:sldMkLst>
          <pc:docMk/>
          <pc:sldMk cId="3751011857" sldId="2109"/>
        </pc:sldMkLst>
        <pc:spChg chg="mod">
          <ac:chgData name="MAZEN KHERALLAH" userId="4d8bae32aa458b2a" providerId="LiveId" clId="{D1F6DF24-7977-416E-A8CB-0CF0122DCE5C}" dt="2023-07-08T02:41:32.859" v="12850" actId="6549"/>
          <ac:spMkLst>
            <pc:docMk/>
            <pc:sldMk cId="3751011857" sldId="2109"/>
            <ac:spMk id="2" creationId="{2C9C7DC3-7B29-F65E-2BEB-8B38FEC47C54}"/>
          </ac:spMkLst>
        </pc:spChg>
        <pc:spChg chg="del">
          <ac:chgData name="MAZEN KHERALLAH" userId="4d8bae32aa458b2a" providerId="LiveId" clId="{D1F6DF24-7977-416E-A8CB-0CF0122DCE5C}" dt="2023-06-28T13:27:09.402" v="6492" actId="22"/>
          <ac:spMkLst>
            <pc:docMk/>
            <pc:sldMk cId="3751011857" sldId="2109"/>
            <ac:spMk id="3" creationId="{B464932C-D448-D8B5-7195-887F60D59A6A}"/>
          </ac:spMkLst>
        </pc:spChg>
        <pc:spChg chg="add del mod">
          <ac:chgData name="MAZEN KHERALLAH" userId="4d8bae32aa458b2a" providerId="LiveId" clId="{D1F6DF24-7977-416E-A8CB-0CF0122DCE5C}" dt="2023-07-08T02:37:45.698" v="12482" actId="478"/>
          <ac:spMkLst>
            <pc:docMk/>
            <pc:sldMk cId="3751011857" sldId="2109"/>
            <ac:spMk id="4" creationId="{0B931601-876D-1D2F-7983-5B960405302D}"/>
          </ac:spMkLst>
        </pc:spChg>
        <pc:spChg chg="add mod">
          <ac:chgData name="MAZEN KHERALLAH" userId="4d8bae32aa458b2a" providerId="LiveId" clId="{D1F6DF24-7977-416E-A8CB-0CF0122DCE5C}" dt="2023-07-08T02:41:17.074" v="12831" actId="1076"/>
          <ac:spMkLst>
            <pc:docMk/>
            <pc:sldMk cId="3751011857" sldId="2109"/>
            <ac:spMk id="6" creationId="{693D245E-EA40-5E31-FEFD-F022352C938A}"/>
          </ac:spMkLst>
        </pc:spChg>
        <pc:spChg chg="add del mod">
          <ac:chgData name="MAZEN KHERALLAH" userId="4d8bae32aa458b2a" providerId="LiveId" clId="{D1F6DF24-7977-416E-A8CB-0CF0122DCE5C}" dt="2023-06-28T13:28:15.751" v="6500"/>
          <ac:spMkLst>
            <pc:docMk/>
            <pc:sldMk cId="3751011857" sldId="2109"/>
            <ac:spMk id="7" creationId="{3CFD8AF3-45A5-1BF4-B062-F2DF0145100A}"/>
          </ac:spMkLst>
        </pc:spChg>
        <pc:spChg chg="add mod">
          <ac:chgData name="MAZEN KHERALLAH" userId="4d8bae32aa458b2a" providerId="LiveId" clId="{D1F6DF24-7977-416E-A8CB-0CF0122DCE5C}" dt="2023-06-28T13:29:10.213" v="6521" actId="208"/>
          <ac:spMkLst>
            <pc:docMk/>
            <pc:sldMk cId="3751011857" sldId="2109"/>
            <ac:spMk id="13" creationId="{9A25358C-3041-220B-589D-D8D438E70282}"/>
          </ac:spMkLst>
        </pc:spChg>
        <pc:picChg chg="add del mod ord">
          <ac:chgData name="MAZEN KHERALLAH" userId="4d8bae32aa458b2a" providerId="LiveId" clId="{D1F6DF24-7977-416E-A8CB-0CF0122DCE5C}" dt="2023-06-28T13:27:11.432" v="6493" actId="478"/>
          <ac:picMkLst>
            <pc:docMk/>
            <pc:sldMk cId="3751011857" sldId="2109"/>
            <ac:picMk id="5" creationId="{F1E4690A-D541-2F35-A486-813F9957F3AC}"/>
          </ac:picMkLst>
        </pc:picChg>
        <pc:picChg chg="add del">
          <ac:chgData name="MAZEN KHERALLAH" userId="4d8bae32aa458b2a" providerId="LiveId" clId="{D1F6DF24-7977-416E-A8CB-0CF0122DCE5C}" dt="2023-06-28T13:27:40.005" v="6495" actId="478"/>
          <ac:picMkLst>
            <pc:docMk/>
            <pc:sldMk cId="3751011857" sldId="2109"/>
            <ac:picMk id="9" creationId="{F8FB774F-A048-889F-B7FC-A2B17C8169DA}"/>
          </ac:picMkLst>
        </pc:picChg>
        <pc:picChg chg="add del mod modCrop">
          <ac:chgData name="MAZEN KHERALLAH" userId="4d8bae32aa458b2a" providerId="LiveId" clId="{D1F6DF24-7977-416E-A8CB-0CF0122DCE5C}" dt="2023-06-28T13:28:11.783" v="6499" actId="21"/>
          <ac:picMkLst>
            <pc:docMk/>
            <pc:sldMk cId="3751011857" sldId="2109"/>
            <ac:picMk id="11" creationId="{4F5BDC9E-5995-622A-856D-CE06D87E4B32}"/>
          </ac:picMkLst>
        </pc:picChg>
        <pc:picChg chg="add mod">
          <ac:chgData name="MAZEN KHERALLAH" userId="4d8bae32aa458b2a" providerId="LiveId" clId="{D1F6DF24-7977-416E-A8CB-0CF0122DCE5C}" dt="2023-07-08T02:36:27.473" v="12327" actId="1076"/>
          <ac:picMkLst>
            <pc:docMk/>
            <pc:sldMk cId="3751011857" sldId="2109"/>
            <ac:picMk id="12" creationId="{2A0FB6D5-8F97-EC07-BCF7-CFC08E8AEC1E}"/>
          </ac:picMkLst>
        </pc:picChg>
      </pc:sldChg>
      <pc:sldChg chg="addSp delSp modSp new mod">
        <pc:chgData name="MAZEN KHERALLAH" userId="4d8bae32aa458b2a" providerId="LiveId" clId="{D1F6DF24-7977-416E-A8CB-0CF0122DCE5C}" dt="2023-07-12T22:58:41.572" v="14027" actId="33524"/>
        <pc:sldMkLst>
          <pc:docMk/>
          <pc:sldMk cId="688206972" sldId="2110"/>
        </pc:sldMkLst>
        <pc:spChg chg="mod">
          <ac:chgData name="MAZEN KHERALLAH" userId="4d8bae32aa458b2a" providerId="LiveId" clId="{D1F6DF24-7977-416E-A8CB-0CF0122DCE5C}" dt="2023-06-28T19:08:44.742" v="6617" actId="20577"/>
          <ac:spMkLst>
            <pc:docMk/>
            <pc:sldMk cId="688206972" sldId="2110"/>
            <ac:spMk id="2" creationId="{539C27B9-E566-B249-F6C3-335214519F69}"/>
          </ac:spMkLst>
        </pc:spChg>
        <pc:spChg chg="del">
          <ac:chgData name="MAZEN KHERALLAH" userId="4d8bae32aa458b2a" providerId="LiveId" clId="{D1F6DF24-7977-416E-A8CB-0CF0122DCE5C}" dt="2023-06-28T19:07:05.478" v="6583"/>
          <ac:spMkLst>
            <pc:docMk/>
            <pc:sldMk cId="688206972" sldId="2110"/>
            <ac:spMk id="3" creationId="{BE350BB6-CEE2-A3B8-42B3-8F3C1227DC4E}"/>
          </ac:spMkLst>
        </pc:spChg>
        <pc:graphicFrameChg chg="add mod modGraphic">
          <ac:chgData name="MAZEN KHERALLAH" userId="4d8bae32aa458b2a" providerId="LiveId" clId="{D1F6DF24-7977-416E-A8CB-0CF0122DCE5C}" dt="2023-07-12T22:58:41.572" v="14027" actId="33524"/>
          <ac:graphicFrameMkLst>
            <pc:docMk/>
            <pc:sldMk cId="688206972" sldId="2110"/>
            <ac:graphicFrameMk id="4" creationId="{57443709-E400-45D9-9BD4-0678C413D7EA}"/>
          </ac:graphicFrameMkLst>
        </pc:graphicFrameChg>
        <pc:picChg chg="add del mod">
          <ac:chgData name="MAZEN KHERALLAH" userId="4d8bae32aa458b2a" providerId="LiveId" clId="{D1F6DF24-7977-416E-A8CB-0CF0122DCE5C}" dt="2023-07-06T10:42:44.758" v="8983" actId="478"/>
          <ac:picMkLst>
            <pc:docMk/>
            <pc:sldMk cId="688206972" sldId="2110"/>
            <ac:picMk id="3" creationId="{AC547E22-F730-74A5-8106-6D74D9571212}"/>
          </ac:picMkLst>
        </pc:picChg>
        <pc:picChg chg="add del mod modCrop">
          <ac:chgData name="MAZEN KHERALLAH" userId="4d8bae32aa458b2a" providerId="LiveId" clId="{D1F6DF24-7977-416E-A8CB-0CF0122DCE5C}" dt="2023-06-28T23:55:18.964" v="7024" actId="478"/>
          <ac:picMkLst>
            <pc:docMk/>
            <pc:sldMk cId="688206972" sldId="2110"/>
            <ac:picMk id="6" creationId="{BB04C273-C1C0-9357-C0AF-8F9C89EBE2E8}"/>
          </ac:picMkLst>
        </pc:picChg>
        <pc:picChg chg="add mod">
          <ac:chgData name="MAZEN KHERALLAH" userId="4d8bae32aa458b2a" providerId="LiveId" clId="{D1F6DF24-7977-416E-A8CB-0CF0122DCE5C}" dt="2023-07-06T10:45:18.227" v="9032" actId="1035"/>
          <ac:picMkLst>
            <pc:docMk/>
            <pc:sldMk cId="688206972" sldId="2110"/>
            <ac:picMk id="8" creationId="{011584BE-F29A-B28A-578B-D2AF1C966355}"/>
          </ac:picMkLst>
        </pc:picChg>
      </pc:sldChg>
      <pc:sldChg chg="del">
        <pc:chgData name="MAZEN KHERALLAH" userId="4d8bae32aa458b2a" providerId="LiveId" clId="{D1F6DF24-7977-416E-A8CB-0CF0122DCE5C}" dt="2023-06-18T17:39:11.191" v="1" actId="47"/>
        <pc:sldMkLst>
          <pc:docMk/>
          <pc:sldMk cId="1284095982" sldId="2145707232"/>
        </pc:sldMkLst>
      </pc:sldChg>
      <pc:sldChg chg="del">
        <pc:chgData name="MAZEN KHERALLAH" userId="4d8bae32aa458b2a" providerId="LiveId" clId="{D1F6DF24-7977-416E-A8CB-0CF0122DCE5C}" dt="2023-06-18T17:39:12.399" v="9" actId="47"/>
        <pc:sldMkLst>
          <pc:docMk/>
          <pc:sldMk cId="521613912" sldId="2145707234"/>
        </pc:sldMkLst>
      </pc:sldChg>
      <pc:sldChg chg="del">
        <pc:chgData name="MAZEN KHERALLAH" userId="4d8bae32aa458b2a" providerId="LiveId" clId="{D1F6DF24-7977-416E-A8CB-0CF0122DCE5C}" dt="2023-06-18T17:39:13.844" v="13" actId="47"/>
        <pc:sldMkLst>
          <pc:docMk/>
          <pc:sldMk cId="506088509" sldId="2145707237"/>
        </pc:sldMkLst>
      </pc:sldChg>
      <pc:sldChg chg="del">
        <pc:chgData name="MAZEN KHERALLAH" userId="4d8bae32aa458b2a" providerId="LiveId" clId="{D1F6DF24-7977-416E-A8CB-0CF0122DCE5C}" dt="2023-06-18T17:39:12.573" v="10" actId="47"/>
        <pc:sldMkLst>
          <pc:docMk/>
          <pc:sldMk cId="941335579" sldId="2145707238"/>
        </pc:sldMkLst>
      </pc:sldChg>
      <pc:sldChg chg="addSp delSp modSp add mod modClrScheme chgLayout">
        <pc:chgData name="MAZEN KHERALLAH" userId="4d8bae32aa458b2a" providerId="LiveId" clId="{D1F6DF24-7977-416E-A8CB-0CF0122DCE5C}" dt="2023-06-28T13:35:04.693" v="6576" actId="12788"/>
        <pc:sldMkLst>
          <pc:docMk/>
          <pc:sldMk cId="402223800" sldId="2145707239"/>
        </pc:sldMkLst>
        <pc:spChg chg="add del mod ord">
          <ac:chgData name="MAZEN KHERALLAH" userId="4d8bae32aa458b2a" providerId="LiveId" clId="{D1F6DF24-7977-416E-A8CB-0CF0122DCE5C}" dt="2023-06-28T13:34:27.138" v="6555" actId="478"/>
          <ac:spMkLst>
            <pc:docMk/>
            <pc:sldMk cId="402223800" sldId="2145707239"/>
            <ac:spMk id="2" creationId="{10CEC66C-0EA3-F6FD-DDA9-E59592E2F8B0}"/>
          </ac:spMkLst>
        </pc:spChg>
        <pc:spChg chg="mod">
          <ac:chgData name="MAZEN KHERALLAH" userId="4d8bae32aa458b2a" providerId="LiveId" clId="{D1F6DF24-7977-416E-A8CB-0CF0122DCE5C}" dt="2023-06-28T13:35:04.693" v="6576" actId="12788"/>
          <ac:spMkLst>
            <pc:docMk/>
            <pc:sldMk cId="402223800" sldId="2145707239"/>
            <ac:spMk id="4" creationId="{6EF5A6B9-168E-741C-FCF3-AF11FE907026}"/>
          </ac:spMkLst>
        </pc:spChg>
        <pc:picChg chg="mod">
          <ac:chgData name="MAZEN KHERALLAH" userId="4d8bae32aa458b2a" providerId="LiveId" clId="{D1F6DF24-7977-416E-A8CB-0CF0122DCE5C}" dt="2023-06-28T13:34:34.533" v="6557" actId="1076"/>
          <ac:picMkLst>
            <pc:docMk/>
            <pc:sldMk cId="402223800" sldId="2145707239"/>
            <ac:picMk id="3" creationId="{FFDFC5ED-1B0E-5D5D-7A0F-00CA02616BB2}"/>
          </ac:picMkLst>
        </pc:picChg>
      </pc:sldChg>
      <pc:sldChg chg="addSp delSp modSp add mod modClrScheme chgLayout">
        <pc:chgData name="MAZEN KHERALLAH" userId="4d8bae32aa458b2a" providerId="LiveId" clId="{D1F6DF24-7977-416E-A8CB-0CF0122DCE5C}" dt="2023-07-08T02:45:38.007" v="12873" actId="1036"/>
        <pc:sldMkLst>
          <pc:docMk/>
          <pc:sldMk cId="2031513597" sldId="2145707240"/>
        </pc:sldMkLst>
        <pc:spChg chg="add del mod ord">
          <ac:chgData name="MAZEN KHERALLAH" userId="4d8bae32aa458b2a" providerId="LiveId" clId="{D1F6DF24-7977-416E-A8CB-0CF0122DCE5C}" dt="2023-06-28T13:34:04.196" v="6537" actId="700"/>
          <ac:spMkLst>
            <pc:docMk/>
            <pc:sldMk cId="2031513597" sldId="2145707240"/>
            <ac:spMk id="2" creationId="{CD768ED7-C29E-6B6B-9372-24D7C9C90F88}"/>
          </ac:spMkLst>
        </pc:spChg>
        <pc:spChg chg="mod">
          <ac:chgData name="MAZEN KHERALLAH" userId="4d8bae32aa458b2a" providerId="LiveId" clId="{D1F6DF24-7977-416E-A8CB-0CF0122DCE5C}" dt="2023-07-08T02:45:38.007" v="12873" actId="1036"/>
          <ac:spMkLst>
            <pc:docMk/>
            <pc:sldMk cId="2031513597" sldId="2145707240"/>
            <ac:spMk id="5" creationId="{4BA42196-5A6F-FC36-590D-3FE76D054233}"/>
          </ac:spMkLst>
        </pc:spChg>
      </pc:sldChg>
      <pc:sldChg chg="del">
        <pc:chgData name="MAZEN KHERALLAH" userId="4d8bae32aa458b2a" providerId="LiveId" clId="{D1F6DF24-7977-416E-A8CB-0CF0122DCE5C}" dt="2023-06-18T17:39:11.900" v="6" actId="47"/>
        <pc:sldMkLst>
          <pc:docMk/>
          <pc:sldMk cId="1383179019" sldId="2145707241"/>
        </pc:sldMkLst>
      </pc:sldChg>
      <pc:sldChg chg="addSp delSp modSp add mod modClrScheme chgLayout">
        <pc:chgData name="MAZEN KHERALLAH" userId="4d8bae32aa458b2a" providerId="LiveId" clId="{D1F6DF24-7977-416E-A8CB-0CF0122DCE5C}" dt="2023-06-28T13:35:32.536" v="6582" actId="403"/>
        <pc:sldMkLst>
          <pc:docMk/>
          <pc:sldMk cId="3097261111" sldId="2145707241"/>
        </pc:sldMkLst>
        <pc:spChg chg="add del mod ord">
          <ac:chgData name="MAZEN KHERALLAH" userId="4d8bae32aa458b2a" providerId="LiveId" clId="{D1F6DF24-7977-416E-A8CB-0CF0122DCE5C}" dt="2023-06-28T13:35:12.323" v="6577" actId="700"/>
          <ac:spMkLst>
            <pc:docMk/>
            <pc:sldMk cId="3097261111" sldId="2145707241"/>
            <ac:spMk id="2" creationId="{C4D0AFDE-A50A-251C-D9D9-ECA957CF6DDE}"/>
          </ac:spMkLst>
        </pc:spChg>
        <pc:spChg chg="mod">
          <ac:chgData name="MAZEN KHERALLAH" userId="4d8bae32aa458b2a" providerId="LiveId" clId="{D1F6DF24-7977-416E-A8CB-0CF0122DCE5C}" dt="2023-06-28T13:35:32.536" v="6582" actId="403"/>
          <ac:spMkLst>
            <pc:docMk/>
            <pc:sldMk cId="3097261111" sldId="2145707241"/>
            <ac:spMk id="5" creationId="{521A4BE3-7925-AB40-BB99-E5696B4EC5AF}"/>
          </ac:spMkLst>
        </pc:spChg>
      </pc:sldChg>
      <pc:sldChg chg="del">
        <pc:chgData name="MAZEN KHERALLAH" userId="4d8bae32aa458b2a" providerId="LiveId" clId="{D1F6DF24-7977-416E-A8CB-0CF0122DCE5C}" dt="2023-06-18T17:39:11.269" v="2" actId="47"/>
        <pc:sldMkLst>
          <pc:docMk/>
          <pc:sldMk cId="3986065156" sldId="2145707243"/>
        </pc:sldMkLst>
      </pc:sldChg>
      <pc:sldChg chg="del">
        <pc:chgData name="MAZEN KHERALLAH" userId="4d8bae32aa458b2a" providerId="LiveId" clId="{D1F6DF24-7977-416E-A8CB-0CF0122DCE5C}" dt="2023-06-18T17:39:13.456" v="12" actId="47"/>
        <pc:sldMkLst>
          <pc:docMk/>
          <pc:sldMk cId="592624704" sldId="2145707245"/>
        </pc:sldMkLst>
      </pc:sldChg>
      <pc:sldChg chg="del">
        <pc:chgData name="MAZEN KHERALLAH" userId="4d8bae32aa458b2a" providerId="LiveId" clId="{D1F6DF24-7977-416E-A8CB-0CF0122DCE5C}" dt="2023-06-18T17:39:12.823" v="11" actId="47"/>
        <pc:sldMkLst>
          <pc:docMk/>
          <pc:sldMk cId="4226832023" sldId="2145707246"/>
        </pc:sldMkLst>
      </pc:sldChg>
      <pc:sldChg chg="del">
        <pc:chgData name="MAZEN KHERALLAH" userId="4d8bae32aa458b2a" providerId="LiveId" clId="{D1F6DF24-7977-416E-A8CB-0CF0122DCE5C}" dt="2023-06-18T17:39:10.986" v="0" actId="47"/>
        <pc:sldMkLst>
          <pc:docMk/>
          <pc:sldMk cId="3931144744" sldId="2145707247"/>
        </pc:sldMkLst>
      </pc:sldChg>
      <pc:sldChg chg="del">
        <pc:chgData name="MAZEN KHERALLAH" userId="4d8bae32aa458b2a" providerId="LiveId" clId="{D1F6DF24-7977-416E-A8CB-0CF0122DCE5C}" dt="2023-06-18T17:39:11.442" v="3" actId="47"/>
        <pc:sldMkLst>
          <pc:docMk/>
          <pc:sldMk cId="2108397525" sldId="2145707249"/>
        </pc:sldMkLst>
      </pc:sldChg>
      <pc:sldChg chg="del">
        <pc:chgData name="MAZEN KHERALLAH" userId="4d8bae32aa458b2a" providerId="LiveId" clId="{D1F6DF24-7977-416E-A8CB-0CF0122DCE5C}" dt="2023-06-18T17:39:11.616" v="4" actId="47"/>
        <pc:sldMkLst>
          <pc:docMk/>
          <pc:sldMk cId="2437132616" sldId="2145707250"/>
        </pc:sldMkLst>
      </pc:sldChg>
      <pc:sldChg chg="del">
        <pc:chgData name="MAZEN KHERALLAH" userId="4d8bae32aa458b2a" providerId="LiveId" clId="{D1F6DF24-7977-416E-A8CB-0CF0122DCE5C}" dt="2023-06-18T17:39:11.757" v="5" actId="47"/>
        <pc:sldMkLst>
          <pc:docMk/>
          <pc:sldMk cId="3907839967" sldId="2145707252"/>
        </pc:sldMkLst>
      </pc:sldChg>
      <pc:sldChg chg="del">
        <pc:chgData name="MAZEN KHERALLAH" userId="4d8bae32aa458b2a" providerId="LiveId" clId="{D1F6DF24-7977-416E-A8CB-0CF0122DCE5C}" dt="2023-06-18T17:39:12.228" v="8" actId="47"/>
        <pc:sldMkLst>
          <pc:docMk/>
          <pc:sldMk cId="2270887870" sldId="2145707253"/>
        </pc:sldMkLst>
      </pc:sldChg>
      <pc:sldChg chg="del">
        <pc:chgData name="MAZEN KHERALLAH" userId="4d8bae32aa458b2a" providerId="LiveId" clId="{D1F6DF24-7977-416E-A8CB-0CF0122DCE5C}" dt="2023-06-18T17:39:12.055" v="7" actId="47"/>
        <pc:sldMkLst>
          <pc:docMk/>
          <pc:sldMk cId="2717225022" sldId="2145707254"/>
        </pc:sldMkLst>
      </pc:sldChg>
      <pc:sldChg chg="addSp delSp modSp add mod modClrScheme chgLayout">
        <pc:chgData name="MAZEN KHERALLAH" userId="4d8bae32aa458b2a" providerId="LiveId" clId="{D1F6DF24-7977-416E-A8CB-0CF0122DCE5C}" dt="2023-06-28T13:34:21.183" v="6554" actId="1036"/>
        <pc:sldMkLst>
          <pc:docMk/>
          <pc:sldMk cId="3924443397" sldId="2145707255"/>
        </pc:sldMkLst>
        <pc:spChg chg="add del mod ord">
          <ac:chgData name="MAZEN KHERALLAH" userId="4d8bae32aa458b2a" providerId="LiveId" clId="{D1F6DF24-7977-416E-A8CB-0CF0122DCE5C}" dt="2023-06-28T13:34:12.505" v="6538" actId="6264"/>
          <ac:spMkLst>
            <pc:docMk/>
            <pc:sldMk cId="3924443397" sldId="2145707255"/>
            <ac:spMk id="2" creationId="{2EBE9656-711A-550C-0B89-B9211124826A}"/>
          </ac:spMkLst>
        </pc:spChg>
        <pc:spChg chg="add del mod ord">
          <ac:chgData name="MAZEN KHERALLAH" userId="4d8bae32aa458b2a" providerId="LiveId" clId="{D1F6DF24-7977-416E-A8CB-0CF0122DCE5C}" dt="2023-06-28T13:34:16.863" v="6539" actId="478"/>
          <ac:spMkLst>
            <pc:docMk/>
            <pc:sldMk cId="3924443397" sldId="2145707255"/>
            <ac:spMk id="4" creationId="{19D715C8-D24A-2407-485E-D1D69DE565D6}"/>
          </ac:spMkLst>
        </pc:spChg>
        <pc:picChg chg="mod">
          <ac:chgData name="MAZEN KHERALLAH" userId="4d8bae32aa458b2a" providerId="LiveId" clId="{D1F6DF24-7977-416E-A8CB-0CF0122DCE5C}" dt="2023-06-28T13:34:21.183" v="6554" actId="1036"/>
          <ac:picMkLst>
            <pc:docMk/>
            <pc:sldMk cId="3924443397" sldId="2145707255"/>
            <ac:picMk id="3" creationId="{867DBF11-50FC-D74F-1CF2-D7188C4787D5}"/>
          </ac:picMkLst>
        </pc:picChg>
      </pc:sldChg>
      <pc:sldChg chg="modSp add del ord">
        <pc:chgData name="MAZEN KHERALLAH" userId="4d8bae32aa458b2a" providerId="LiveId" clId="{D1F6DF24-7977-416E-A8CB-0CF0122DCE5C}" dt="2023-07-08T02:42:09.580" v="12852" actId="47"/>
        <pc:sldMkLst>
          <pc:docMk/>
          <pc:sldMk cId="3600251517" sldId="2145707256"/>
        </pc:sldMkLst>
        <pc:graphicFrameChg chg="mod">
          <ac:chgData name="MAZEN KHERALLAH" userId="4d8bae32aa458b2a" providerId="LiveId" clId="{D1F6DF24-7977-416E-A8CB-0CF0122DCE5C}" dt="2023-06-28T22:37:01.212" v="6637" actId="20577"/>
          <ac:graphicFrameMkLst>
            <pc:docMk/>
            <pc:sldMk cId="3600251517" sldId="2145707256"/>
            <ac:graphicFrameMk id="4" creationId="{4074294E-2101-4B0C-7417-A7D9140B9B24}"/>
          </ac:graphicFrameMkLst>
        </pc:graphicFrameChg>
      </pc:sldChg>
      <pc:sldChg chg="addSp delSp modSp add del mod">
        <pc:chgData name="MAZEN KHERALLAH" userId="4d8bae32aa458b2a" providerId="LiveId" clId="{D1F6DF24-7977-416E-A8CB-0CF0122DCE5C}" dt="2023-07-09T20:43:35.685" v="13690" actId="47"/>
        <pc:sldMkLst>
          <pc:docMk/>
          <pc:sldMk cId="1182942920" sldId="2145707257"/>
        </pc:sldMkLst>
        <pc:spChg chg="add mod">
          <ac:chgData name="MAZEN KHERALLAH" userId="4d8bae32aa458b2a" providerId="LiveId" clId="{D1F6DF24-7977-416E-A8CB-0CF0122DCE5C}" dt="2023-07-02T17:59:07.821" v="7096" actId="207"/>
          <ac:spMkLst>
            <pc:docMk/>
            <pc:sldMk cId="1182942920" sldId="2145707257"/>
            <ac:spMk id="4" creationId="{55EC9272-CC94-5F08-6D63-5BBB102DF2D1}"/>
          </ac:spMkLst>
        </pc:spChg>
        <pc:spChg chg="mod">
          <ac:chgData name="MAZEN KHERALLAH" userId="4d8bae32aa458b2a" providerId="LiveId" clId="{D1F6DF24-7977-416E-A8CB-0CF0122DCE5C}" dt="2023-07-06T11:28:51.783" v="9827" actId="1037"/>
          <ac:spMkLst>
            <pc:docMk/>
            <pc:sldMk cId="1182942920" sldId="2145707257"/>
            <ac:spMk id="22" creationId="{9F386421-63ED-5098-6679-48C714A4E966}"/>
          </ac:spMkLst>
        </pc:spChg>
        <pc:spChg chg="mod">
          <ac:chgData name="MAZEN KHERALLAH" userId="4d8bae32aa458b2a" providerId="LiveId" clId="{D1F6DF24-7977-416E-A8CB-0CF0122DCE5C}" dt="2023-07-02T18:38:42.881" v="7367" actId="1076"/>
          <ac:spMkLst>
            <pc:docMk/>
            <pc:sldMk cId="1182942920" sldId="2145707257"/>
            <ac:spMk id="25" creationId="{0E062BEC-727E-5C26-78C8-1E51EE6C472F}"/>
          </ac:spMkLst>
        </pc:spChg>
        <pc:spChg chg="mod">
          <ac:chgData name="MAZEN KHERALLAH" userId="4d8bae32aa458b2a" providerId="LiveId" clId="{D1F6DF24-7977-416E-A8CB-0CF0122DCE5C}" dt="2023-07-02T18:39:17.524" v="7374" actId="1076"/>
          <ac:spMkLst>
            <pc:docMk/>
            <pc:sldMk cId="1182942920" sldId="2145707257"/>
            <ac:spMk id="26" creationId="{D777C72A-2C68-81E5-FD47-AEF3DC7988B7}"/>
          </ac:spMkLst>
        </pc:spChg>
        <pc:spChg chg="mod">
          <ac:chgData name="MAZEN KHERALLAH" userId="4d8bae32aa458b2a" providerId="LiveId" clId="{D1F6DF24-7977-416E-A8CB-0CF0122DCE5C}" dt="2023-07-02T20:04:58.473" v="7813" actId="1076"/>
          <ac:spMkLst>
            <pc:docMk/>
            <pc:sldMk cId="1182942920" sldId="2145707257"/>
            <ac:spMk id="27" creationId="{11E0BC20-5C6F-F4F2-A6EF-D2602E0B7114}"/>
          </ac:spMkLst>
        </pc:spChg>
        <pc:spChg chg="mod">
          <ac:chgData name="MAZEN KHERALLAH" userId="4d8bae32aa458b2a" providerId="LiveId" clId="{D1F6DF24-7977-416E-A8CB-0CF0122DCE5C}" dt="2023-07-02T18:39:05.149" v="7372" actId="1076"/>
          <ac:spMkLst>
            <pc:docMk/>
            <pc:sldMk cId="1182942920" sldId="2145707257"/>
            <ac:spMk id="28" creationId="{CD385ED2-07BB-9624-8EFF-E123EA79EBB2}"/>
          </ac:spMkLst>
        </pc:spChg>
        <pc:spChg chg="mod">
          <ac:chgData name="MAZEN KHERALLAH" userId="4d8bae32aa458b2a" providerId="LiveId" clId="{D1F6DF24-7977-416E-A8CB-0CF0122DCE5C}" dt="2023-07-02T18:19:01.402" v="7192" actId="404"/>
          <ac:spMkLst>
            <pc:docMk/>
            <pc:sldMk cId="1182942920" sldId="2145707257"/>
            <ac:spMk id="40" creationId="{6FCFE2CC-291B-8D48-5409-55BEC0131B79}"/>
          </ac:spMkLst>
        </pc:spChg>
        <pc:spChg chg="mod">
          <ac:chgData name="MAZEN KHERALLAH" userId="4d8bae32aa458b2a" providerId="LiveId" clId="{D1F6DF24-7977-416E-A8CB-0CF0122DCE5C}" dt="2023-07-02T18:19:32.992" v="7201" actId="14100"/>
          <ac:spMkLst>
            <pc:docMk/>
            <pc:sldMk cId="1182942920" sldId="2145707257"/>
            <ac:spMk id="41" creationId="{58A89612-585E-FACF-49CB-E07A335DBFB0}"/>
          </ac:spMkLst>
        </pc:spChg>
        <pc:spChg chg="mod">
          <ac:chgData name="MAZEN KHERALLAH" userId="4d8bae32aa458b2a" providerId="LiveId" clId="{D1F6DF24-7977-416E-A8CB-0CF0122DCE5C}" dt="2023-07-02T18:19:27.852" v="7200" actId="1076"/>
          <ac:spMkLst>
            <pc:docMk/>
            <pc:sldMk cId="1182942920" sldId="2145707257"/>
            <ac:spMk id="42" creationId="{3A6AEB16-17CD-737B-6670-6B19938ED603}"/>
          </ac:spMkLst>
        </pc:spChg>
        <pc:spChg chg="mod">
          <ac:chgData name="MAZEN KHERALLAH" userId="4d8bae32aa458b2a" providerId="LiveId" clId="{D1F6DF24-7977-416E-A8CB-0CF0122DCE5C}" dt="2023-07-02T18:19:22.212" v="7199" actId="404"/>
          <ac:spMkLst>
            <pc:docMk/>
            <pc:sldMk cId="1182942920" sldId="2145707257"/>
            <ac:spMk id="43" creationId="{94F8C0A8-2359-62D6-662D-593B52ADD226}"/>
          </ac:spMkLst>
        </pc:spChg>
        <pc:spChg chg="add del mod">
          <ac:chgData name="MAZEN KHERALLAH" userId="4d8bae32aa458b2a" providerId="LiveId" clId="{D1F6DF24-7977-416E-A8CB-0CF0122DCE5C}" dt="2023-07-02T19:11:22.698" v="7612" actId="21"/>
          <ac:spMkLst>
            <pc:docMk/>
            <pc:sldMk cId="1182942920" sldId="2145707257"/>
            <ac:spMk id="47" creationId="{03705FD9-34E7-8CA1-C086-6C6E41637125}"/>
          </ac:spMkLst>
        </pc:spChg>
        <pc:spChg chg="add del mod">
          <ac:chgData name="MAZEN KHERALLAH" userId="4d8bae32aa458b2a" providerId="LiveId" clId="{D1F6DF24-7977-416E-A8CB-0CF0122DCE5C}" dt="2023-07-02T20:19:51.595" v="7892"/>
          <ac:spMkLst>
            <pc:docMk/>
            <pc:sldMk cId="1182942920" sldId="2145707257"/>
            <ac:spMk id="56" creationId="{C657232E-3B81-8A0E-D531-33DBD3232E13}"/>
          </ac:spMkLst>
        </pc:spChg>
        <pc:grpChg chg="add del mod">
          <ac:chgData name="MAZEN KHERALLAH" userId="4d8bae32aa458b2a" providerId="LiveId" clId="{D1F6DF24-7977-416E-A8CB-0CF0122DCE5C}" dt="2023-07-02T18:16:01.944" v="7180" actId="478"/>
          <ac:grpSpMkLst>
            <pc:docMk/>
            <pc:sldMk cId="1182942920" sldId="2145707257"/>
            <ac:grpSpMk id="9" creationId="{6023208F-C129-2197-0228-175EBCEA758B}"/>
          </ac:grpSpMkLst>
        </pc:grpChg>
        <pc:graphicFrameChg chg="add mod">
          <ac:chgData name="MAZEN KHERALLAH" userId="4d8bae32aa458b2a" providerId="LiveId" clId="{D1F6DF24-7977-416E-A8CB-0CF0122DCE5C}" dt="2023-07-07T14:50:12.345" v="11036"/>
          <ac:graphicFrameMkLst>
            <pc:docMk/>
            <pc:sldMk cId="1182942920" sldId="2145707257"/>
            <ac:graphicFrameMk id="9" creationId="{4632BEB9-BFDF-C50C-722F-14A4287EBB8A}"/>
          </ac:graphicFrameMkLst>
        </pc:graphicFrameChg>
        <pc:graphicFrameChg chg="add del mod">
          <ac:chgData name="MAZEN KHERALLAH" userId="4d8bae32aa458b2a" providerId="LiveId" clId="{D1F6DF24-7977-416E-A8CB-0CF0122DCE5C}" dt="2023-07-02T20:00:00.432" v="7738" actId="478"/>
          <ac:graphicFrameMkLst>
            <pc:docMk/>
            <pc:sldMk cId="1182942920" sldId="2145707257"/>
            <ac:graphicFrameMk id="17" creationId="{AED90B8F-D5C8-46F3-481E-6E4AC706EABE}"/>
          </ac:graphicFrameMkLst>
        </pc:graphicFrameChg>
        <pc:graphicFrameChg chg="add del mod modGraphic">
          <ac:chgData name="MAZEN KHERALLAH" userId="4d8bae32aa458b2a" providerId="LiveId" clId="{D1F6DF24-7977-416E-A8CB-0CF0122DCE5C}" dt="2023-07-02T19:59:53.842" v="7737" actId="478"/>
          <ac:graphicFrameMkLst>
            <pc:docMk/>
            <pc:sldMk cId="1182942920" sldId="2145707257"/>
            <ac:graphicFrameMk id="30" creationId="{46A998E2-9D41-C9BB-E162-82C86E62D258}"/>
          </ac:graphicFrameMkLst>
        </pc:graphicFrameChg>
        <pc:graphicFrameChg chg="add del mod">
          <ac:chgData name="MAZEN KHERALLAH" userId="4d8bae32aa458b2a" providerId="LiveId" clId="{D1F6DF24-7977-416E-A8CB-0CF0122DCE5C}" dt="2023-07-02T19:58:27.122" v="7723" actId="478"/>
          <ac:graphicFrameMkLst>
            <pc:docMk/>
            <pc:sldMk cId="1182942920" sldId="2145707257"/>
            <ac:graphicFrameMk id="44" creationId="{55ABABC7-994A-A57D-79B5-5C8F6E023C30}"/>
          </ac:graphicFrameMkLst>
        </pc:graphicFrameChg>
        <pc:graphicFrameChg chg="add del mod">
          <ac:chgData name="MAZEN KHERALLAH" userId="4d8bae32aa458b2a" providerId="LiveId" clId="{D1F6DF24-7977-416E-A8CB-0CF0122DCE5C}" dt="2023-07-02T19:58:44.136" v="7725" actId="478"/>
          <ac:graphicFrameMkLst>
            <pc:docMk/>
            <pc:sldMk cId="1182942920" sldId="2145707257"/>
            <ac:graphicFrameMk id="45" creationId="{7367EE8C-6B9C-2BDD-97A0-363164EA32E9}"/>
          </ac:graphicFrameMkLst>
        </pc:graphicFrameChg>
        <pc:graphicFrameChg chg="add del mod modGraphic">
          <ac:chgData name="MAZEN KHERALLAH" userId="4d8bae32aa458b2a" providerId="LiveId" clId="{D1F6DF24-7977-416E-A8CB-0CF0122DCE5C}" dt="2023-07-02T20:03:39.763" v="7791" actId="478"/>
          <ac:graphicFrameMkLst>
            <pc:docMk/>
            <pc:sldMk cId="1182942920" sldId="2145707257"/>
            <ac:graphicFrameMk id="48" creationId="{9AF7F372-2BCD-39F9-5DD9-FD1E13C73C5E}"/>
          </ac:graphicFrameMkLst>
        </pc:graphicFrameChg>
        <pc:graphicFrameChg chg="add mod modGraphic">
          <ac:chgData name="MAZEN KHERALLAH" userId="4d8bae32aa458b2a" providerId="LiveId" clId="{D1F6DF24-7977-416E-A8CB-0CF0122DCE5C}" dt="2023-07-06T11:26:37.191" v="9804"/>
          <ac:graphicFrameMkLst>
            <pc:docMk/>
            <pc:sldMk cId="1182942920" sldId="2145707257"/>
            <ac:graphicFrameMk id="49" creationId="{BECACC1D-375F-BE83-F197-4413DA34D299}"/>
          </ac:graphicFrameMkLst>
        </pc:graphicFrameChg>
        <pc:graphicFrameChg chg="add del mod">
          <ac:chgData name="MAZEN KHERALLAH" userId="4d8bae32aa458b2a" providerId="LiveId" clId="{D1F6DF24-7977-416E-A8CB-0CF0122DCE5C}" dt="2023-07-02T20:00:39.532" v="7746" actId="478"/>
          <ac:graphicFrameMkLst>
            <pc:docMk/>
            <pc:sldMk cId="1182942920" sldId="2145707257"/>
            <ac:graphicFrameMk id="50" creationId="{B01B46F5-56D4-F34A-AE1C-5A6A3AD41DF7}"/>
          </ac:graphicFrameMkLst>
        </pc:graphicFrameChg>
        <pc:graphicFrameChg chg="add mod">
          <ac:chgData name="MAZEN KHERALLAH" userId="4d8bae32aa458b2a" providerId="LiveId" clId="{D1F6DF24-7977-416E-A8CB-0CF0122DCE5C}" dt="2023-07-06T11:26:25.993" v="9802"/>
          <ac:graphicFrameMkLst>
            <pc:docMk/>
            <pc:sldMk cId="1182942920" sldId="2145707257"/>
            <ac:graphicFrameMk id="51" creationId="{74F554F5-6FD1-8F47-0FEB-83C2C68F25BA}"/>
          </ac:graphicFrameMkLst>
        </pc:graphicFrameChg>
        <pc:graphicFrameChg chg="add mod">
          <ac:chgData name="MAZEN KHERALLAH" userId="4d8bae32aa458b2a" providerId="LiveId" clId="{D1F6DF24-7977-416E-A8CB-0CF0122DCE5C}" dt="2023-07-06T11:26:10.908" v="9800" actId="1076"/>
          <ac:graphicFrameMkLst>
            <pc:docMk/>
            <pc:sldMk cId="1182942920" sldId="2145707257"/>
            <ac:graphicFrameMk id="52" creationId="{99161475-2AFC-8B40-EB68-87C0BDDD1921}"/>
          </ac:graphicFrameMkLst>
        </pc:graphicFrameChg>
        <pc:graphicFrameChg chg="add mod">
          <ac:chgData name="MAZEN KHERALLAH" userId="4d8bae32aa458b2a" providerId="LiveId" clId="{D1F6DF24-7977-416E-A8CB-0CF0122DCE5C}" dt="2023-07-06T11:28:16.715" v="9811"/>
          <ac:graphicFrameMkLst>
            <pc:docMk/>
            <pc:sldMk cId="1182942920" sldId="2145707257"/>
            <ac:graphicFrameMk id="53" creationId="{08209701-3E99-8DEF-4DA8-B3A1A27E9989}"/>
          </ac:graphicFrameMkLst>
        </pc:graphicFrameChg>
        <pc:graphicFrameChg chg="add mod">
          <ac:chgData name="MAZEN KHERALLAH" userId="4d8bae32aa458b2a" providerId="LiveId" clId="{D1F6DF24-7977-416E-A8CB-0CF0122DCE5C}" dt="2023-07-06T11:26:51.008" v="9805"/>
          <ac:graphicFrameMkLst>
            <pc:docMk/>
            <pc:sldMk cId="1182942920" sldId="2145707257"/>
            <ac:graphicFrameMk id="54" creationId="{0C0CA5E3-EDCA-F556-CC88-2EF2268DAD61}"/>
          </ac:graphicFrameMkLst>
        </pc:graphicFrameChg>
        <pc:graphicFrameChg chg="add mod">
          <ac:chgData name="MAZEN KHERALLAH" userId="4d8bae32aa458b2a" providerId="LiveId" clId="{D1F6DF24-7977-416E-A8CB-0CF0122DCE5C}" dt="2023-07-07T14:50:55.234" v="11038"/>
          <ac:graphicFrameMkLst>
            <pc:docMk/>
            <pc:sldMk cId="1182942920" sldId="2145707257"/>
            <ac:graphicFrameMk id="55" creationId="{9656473E-32D6-38AE-B157-AD3DD69E68B7}"/>
          </ac:graphicFrameMkLst>
        </pc:graphicFrameChg>
        <pc:graphicFrameChg chg="add mod ord">
          <ac:chgData name="MAZEN KHERALLAH" userId="4d8bae32aa458b2a" providerId="LiveId" clId="{D1F6DF24-7977-416E-A8CB-0CF0122DCE5C}" dt="2023-07-07T14:49:59.002" v="11035"/>
          <ac:graphicFrameMkLst>
            <pc:docMk/>
            <pc:sldMk cId="1182942920" sldId="2145707257"/>
            <ac:graphicFrameMk id="57" creationId="{FD78B399-7D43-2023-2E12-062C1C4ED1B3}"/>
          </ac:graphicFrameMkLst>
        </pc:graphicFrameChg>
        <pc:graphicFrameChg chg="add mod">
          <ac:chgData name="MAZEN KHERALLAH" userId="4d8bae32aa458b2a" providerId="LiveId" clId="{D1F6DF24-7977-416E-A8CB-0CF0122DCE5C}" dt="2023-07-07T14:50:41.727" v="11037"/>
          <ac:graphicFrameMkLst>
            <pc:docMk/>
            <pc:sldMk cId="1182942920" sldId="2145707257"/>
            <ac:graphicFrameMk id="58" creationId="{FCAD0B1C-7DDB-41B6-C2F3-D85CD83A337A}"/>
          </ac:graphicFrameMkLst>
        </pc:graphicFrameChg>
        <pc:picChg chg="add del">
          <ac:chgData name="MAZEN KHERALLAH" userId="4d8bae32aa458b2a" providerId="LiveId" clId="{D1F6DF24-7977-416E-A8CB-0CF0122DCE5C}" dt="2023-07-07T14:43:58.347" v="10958" actId="478"/>
          <ac:picMkLst>
            <pc:docMk/>
            <pc:sldMk cId="1182942920" sldId="2145707257"/>
            <ac:picMk id="4" creationId="{05D2BF57-6F4F-A860-2358-4C815519497E}"/>
          </ac:picMkLst>
        </pc:picChg>
        <pc:picChg chg="add del mod">
          <ac:chgData name="MAZEN KHERALLAH" userId="4d8bae32aa458b2a" providerId="LiveId" clId="{D1F6DF24-7977-416E-A8CB-0CF0122DCE5C}" dt="2023-07-07T14:44:34.617" v="10967" actId="21"/>
          <ac:picMkLst>
            <pc:docMk/>
            <pc:sldMk cId="1182942920" sldId="2145707257"/>
            <ac:picMk id="8" creationId="{2B1CC38B-2432-D023-09F6-11B165727F3C}"/>
          </ac:picMkLst>
        </pc:picChg>
        <pc:picChg chg="add mod">
          <ac:chgData name="MAZEN KHERALLAH" userId="4d8bae32aa458b2a" providerId="LiveId" clId="{D1F6DF24-7977-416E-A8CB-0CF0122DCE5C}" dt="2023-07-02T17:58:49.881" v="7092" actId="164"/>
          <ac:picMkLst>
            <pc:docMk/>
            <pc:sldMk cId="1182942920" sldId="2145707257"/>
            <ac:picMk id="8" creationId="{7B116846-7B23-25D7-9683-0BC3D0D4D0C3}"/>
          </ac:picMkLst>
        </pc:picChg>
        <pc:picChg chg="add del mod">
          <ac:chgData name="MAZEN KHERALLAH" userId="4d8bae32aa458b2a" providerId="LiveId" clId="{D1F6DF24-7977-416E-A8CB-0CF0122DCE5C}" dt="2023-07-02T20:51:16.327" v="7964" actId="21"/>
          <ac:picMkLst>
            <pc:docMk/>
            <pc:sldMk cId="1182942920" sldId="2145707257"/>
            <ac:picMk id="2050" creationId="{4FC542BC-6D5C-5D2A-797D-D0F7D345E026}"/>
          </ac:picMkLst>
        </pc:picChg>
      </pc:sldChg>
      <pc:sldChg chg="addSp delSp modSp new mod">
        <pc:chgData name="MAZEN KHERALLAH" userId="4d8bae32aa458b2a" providerId="LiveId" clId="{D1F6DF24-7977-416E-A8CB-0CF0122DCE5C}" dt="2023-07-06T11:09:44.305" v="9645" actId="1035"/>
        <pc:sldMkLst>
          <pc:docMk/>
          <pc:sldMk cId="3038803632" sldId="2145707258"/>
        </pc:sldMkLst>
        <pc:spChg chg="add mod">
          <ac:chgData name="MAZEN KHERALLAH" userId="4d8bae32aa458b2a" providerId="LiveId" clId="{D1F6DF24-7977-416E-A8CB-0CF0122DCE5C}" dt="2023-06-30T17:09:53.690" v="7053" actId="122"/>
          <ac:spMkLst>
            <pc:docMk/>
            <pc:sldMk cId="3038803632" sldId="2145707258"/>
            <ac:spMk id="7" creationId="{1780EE4B-EA98-CD5B-6723-E0B8A68547F8}"/>
          </ac:spMkLst>
        </pc:spChg>
        <pc:spChg chg="add mod">
          <ac:chgData name="MAZEN KHERALLAH" userId="4d8bae32aa458b2a" providerId="LiveId" clId="{D1F6DF24-7977-416E-A8CB-0CF0122DCE5C}" dt="2023-07-06T11:09:44.305" v="9645" actId="1035"/>
          <ac:spMkLst>
            <pc:docMk/>
            <pc:sldMk cId="3038803632" sldId="2145707258"/>
            <ac:spMk id="8" creationId="{BDDED4F0-EF72-A49F-10A9-C63B92005629}"/>
          </ac:spMkLst>
        </pc:spChg>
        <pc:picChg chg="add del">
          <ac:chgData name="MAZEN KHERALLAH" userId="4d8bae32aa458b2a" providerId="LiveId" clId="{D1F6DF24-7977-416E-A8CB-0CF0122DCE5C}" dt="2023-06-30T17:09:09.641" v="7045" actId="478"/>
          <ac:picMkLst>
            <pc:docMk/>
            <pc:sldMk cId="3038803632" sldId="2145707258"/>
            <ac:picMk id="3" creationId="{40754E35-3F47-301A-EC68-2475E65C7ACA}"/>
          </ac:picMkLst>
        </pc:picChg>
        <pc:picChg chg="add mod">
          <ac:chgData name="MAZEN KHERALLAH" userId="4d8bae32aa458b2a" providerId="LiveId" clId="{D1F6DF24-7977-416E-A8CB-0CF0122DCE5C}" dt="2023-06-30T17:09:16.247" v="7047" actId="1076"/>
          <ac:picMkLst>
            <pc:docMk/>
            <pc:sldMk cId="3038803632" sldId="2145707258"/>
            <ac:picMk id="5" creationId="{2C030257-02CE-D1A0-77CC-30F3A1FB80A4}"/>
          </ac:picMkLst>
        </pc:picChg>
      </pc:sldChg>
      <pc:sldChg chg="addSp delSp modSp new mod ord modClrScheme modAnim chgLayout">
        <pc:chgData name="MAZEN KHERALLAH" userId="4d8bae32aa458b2a" providerId="LiveId" clId="{D1F6DF24-7977-416E-A8CB-0CF0122DCE5C}" dt="2023-07-07T14:53:33.818" v="11044"/>
        <pc:sldMkLst>
          <pc:docMk/>
          <pc:sldMk cId="1383977036" sldId="2145707259"/>
        </pc:sldMkLst>
        <pc:spChg chg="add mod">
          <ac:chgData name="MAZEN KHERALLAH" userId="4d8bae32aa458b2a" providerId="LiveId" clId="{D1F6DF24-7977-416E-A8CB-0CF0122DCE5C}" dt="2023-07-07T14:53:33.818" v="11044"/>
          <ac:spMkLst>
            <pc:docMk/>
            <pc:sldMk cId="1383977036" sldId="2145707259"/>
            <ac:spMk id="2" creationId="{732F6E53-E109-540B-9F73-717BB73BCC53}"/>
          </ac:spMkLst>
        </pc:spChg>
        <pc:spChg chg="del">
          <ac:chgData name="MAZEN KHERALLAH" userId="4d8bae32aa458b2a" providerId="LiveId" clId="{D1F6DF24-7977-416E-A8CB-0CF0122DCE5C}" dt="2023-06-30T17:15:51.615" v="7078" actId="700"/>
          <ac:spMkLst>
            <pc:docMk/>
            <pc:sldMk cId="1383977036" sldId="2145707259"/>
            <ac:spMk id="2" creationId="{9307FFB2-8248-F428-D800-8C6C8F4250ED}"/>
          </ac:spMkLst>
        </pc:spChg>
        <pc:spChg chg="del">
          <ac:chgData name="MAZEN KHERALLAH" userId="4d8bae32aa458b2a" providerId="LiveId" clId="{D1F6DF24-7977-416E-A8CB-0CF0122DCE5C}" dt="2023-06-30T17:15:19.501" v="7072" actId="22"/>
          <ac:spMkLst>
            <pc:docMk/>
            <pc:sldMk cId="1383977036" sldId="2145707259"/>
            <ac:spMk id="3" creationId="{56362243-3F0B-FC70-903C-AFE350635A7F}"/>
          </ac:spMkLst>
        </pc:spChg>
        <pc:spChg chg="add del mod">
          <ac:chgData name="MAZEN KHERALLAH" userId="4d8bae32aa458b2a" providerId="LiveId" clId="{D1F6DF24-7977-416E-A8CB-0CF0122DCE5C}" dt="2023-06-30T17:15:31.387" v="7074" actId="22"/>
          <ac:spMkLst>
            <pc:docMk/>
            <pc:sldMk cId="1383977036" sldId="2145707259"/>
            <ac:spMk id="7" creationId="{B22C5FEF-46F2-AE7A-CAED-719C39749B1A}"/>
          </ac:spMkLst>
        </pc:spChg>
        <pc:spChg chg="add mod">
          <ac:chgData name="MAZEN KHERALLAH" userId="4d8bae32aa458b2a" providerId="LiveId" clId="{D1F6DF24-7977-416E-A8CB-0CF0122DCE5C}" dt="2023-07-07T14:48:31.971" v="11030" actId="1076"/>
          <ac:spMkLst>
            <pc:docMk/>
            <pc:sldMk cId="1383977036" sldId="2145707259"/>
            <ac:spMk id="11" creationId="{E00BB25F-1B62-F314-351E-444B2F18231F}"/>
          </ac:spMkLst>
        </pc:spChg>
        <pc:picChg chg="add del mod ord">
          <ac:chgData name="MAZEN KHERALLAH" userId="4d8bae32aa458b2a" providerId="LiveId" clId="{D1F6DF24-7977-416E-A8CB-0CF0122DCE5C}" dt="2023-06-30T17:15:24.381" v="7073" actId="478"/>
          <ac:picMkLst>
            <pc:docMk/>
            <pc:sldMk cId="1383977036" sldId="2145707259"/>
            <ac:picMk id="5" creationId="{2E2317AA-32AC-462C-4021-B2AB91E8462B}"/>
          </ac:picMkLst>
        </pc:picChg>
        <pc:picChg chg="add mod ord">
          <ac:chgData name="MAZEN KHERALLAH" userId="4d8bae32aa458b2a" providerId="LiveId" clId="{D1F6DF24-7977-416E-A8CB-0CF0122DCE5C}" dt="2023-06-30T17:15:54.494" v="7079" actId="1076"/>
          <ac:picMkLst>
            <pc:docMk/>
            <pc:sldMk cId="1383977036" sldId="2145707259"/>
            <ac:picMk id="9" creationId="{807F6380-030A-965C-0819-E477F74D4EFC}"/>
          </ac:picMkLst>
        </pc:picChg>
      </pc:sldChg>
      <pc:sldChg chg="addSp delSp modSp new mod modAnim modNotesTx">
        <pc:chgData name="MAZEN KHERALLAH" userId="4d8bae32aa458b2a" providerId="LiveId" clId="{D1F6DF24-7977-416E-A8CB-0CF0122DCE5C}" dt="2023-07-10T13:18:42.247" v="13959" actId="478"/>
        <pc:sldMkLst>
          <pc:docMk/>
          <pc:sldMk cId="671364913" sldId="2145707260"/>
        </pc:sldMkLst>
        <pc:spChg chg="add mod">
          <ac:chgData name="MAZEN KHERALLAH" userId="4d8bae32aa458b2a" providerId="LiveId" clId="{D1F6DF24-7977-416E-A8CB-0CF0122DCE5C}" dt="2023-07-09T20:23:20.718" v="13348" actId="207"/>
          <ac:spMkLst>
            <pc:docMk/>
            <pc:sldMk cId="671364913" sldId="2145707260"/>
            <ac:spMk id="3" creationId="{01B76879-6ED0-12CD-66B0-EA7B5D5161B6}"/>
          </ac:spMkLst>
        </pc:spChg>
        <pc:spChg chg="add del mod">
          <ac:chgData name="MAZEN KHERALLAH" userId="4d8bae32aa458b2a" providerId="LiveId" clId="{D1F6DF24-7977-416E-A8CB-0CF0122DCE5C}" dt="2023-07-10T13:18:42.247" v="13959" actId="478"/>
          <ac:spMkLst>
            <pc:docMk/>
            <pc:sldMk cId="671364913" sldId="2145707260"/>
            <ac:spMk id="4" creationId="{9C91B8EA-A216-4AAB-C347-CD65F247F1A3}"/>
          </ac:spMkLst>
        </pc:spChg>
        <pc:spChg chg="add mod">
          <ac:chgData name="MAZEN KHERALLAH" userId="4d8bae32aa458b2a" providerId="LiveId" clId="{D1F6DF24-7977-416E-A8CB-0CF0122DCE5C}" dt="2023-07-02T18:01:19.891" v="7116" actId="113"/>
          <ac:spMkLst>
            <pc:docMk/>
            <pc:sldMk cId="671364913" sldId="2145707260"/>
            <ac:spMk id="7" creationId="{4B48339C-E3D0-2B6D-8861-85D1F41EC517}"/>
          </ac:spMkLst>
        </pc:spChg>
        <pc:spChg chg="add mod">
          <ac:chgData name="MAZEN KHERALLAH" userId="4d8bae32aa458b2a" providerId="LiveId" clId="{D1F6DF24-7977-416E-A8CB-0CF0122DCE5C}" dt="2023-07-10T13:17:53.990" v="13942" actId="1076"/>
          <ac:spMkLst>
            <pc:docMk/>
            <pc:sldMk cId="671364913" sldId="2145707260"/>
            <ac:spMk id="8" creationId="{C68DED9A-87B4-D847-2A5F-EFE12E3049B3}"/>
          </ac:spMkLst>
        </pc:spChg>
        <pc:spChg chg="mod">
          <ac:chgData name="MAZEN KHERALLAH" userId="4d8bae32aa458b2a" providerId="LiveId" clId="{D1F6DF24-7977-416E-A8CB-0CF0122DCE5C}" dt="2023-07-02T18:01:11.041" v="7114" actId="403"/>
          <ac:spMkLst>
            <pc:docMk/>
            <pc:sldMk cId="671364913" sldId="2145707260"/>
            <ac:spMk id="9" creationId="{82E367A7-E521-C785-E523-E50FDC1BC699}"/>
          </ac:spMkLst>
        </pc:spChg>
        <pc:spChg chg="add del">
          <ac:chgData name="MAZEN KHERALLAH" userId="4d8bae32aa458b2a" providerId="LiveId" clId="{D1F6DF24-7977-416E-A8CB-0CF0122DCE5C}" dt="2023-07-02T18:20:41.992" v="7211" actId="22"/>
          <ac:spMkLst>
            <pc:docMk/>
            <pc:sldMk cId="671364913" sldId="2145707260"/>
            <ac:spMk id="23" creationId="{2B29F012-A533-F813-C40B-E36D4F65E24B}"/>
          </ac:spMkLst>
        </pc:spChg>
        <pc:spChg chg="add mod ord">
          <ac:chgData name="MAZEN KHERALLAH" userId="4d8bae32aa458b2a" providerId="LiveId" clId="{D1F6DF24-7977-416E-A8CB-0CF0122DCE5C}" dt="2023-07-09T20:23:40.536" v="13349" actId="166"/>
          <ac:spMkLst>
            <pc:docMk/>
            <pc:sldMk cId="671364913" sldId="2145707260"/>
            <ac:spMk id="33" creationId="{5F994DA3-CC04-94BC-FCEE-6199D9B98725}"/>
          </ac:spMkLst>
        </pc:spChg>
        <pc:grpChg chg="add del mod">
          <ac:chgData name="MAZEN KHERALLAH" userId="4d8bae32aa458b2a" providerId="LiveId" clId="{D1F6DF24-7977-416E-A8CB-0CF0122DCE5C}" dt="2023-07-02T18:07:37.141" v="7164" actId="478"/>
          <ac:grpSpMkLst>
            <pc:docMk/>
            <pc:sldMk cId="671364913" sldId="2145707260"/>
            <ac:grpSpMk id="8" creationId="{E88632E3-8032-FEC2-5D10-B8AC4AE49631}"/>
          </ac:grpSpMkLst>
        </pc:grpChg>
        <pc:graphicFrameChg chg="add mod modGraphic">
          <ac:chgData name="MAZEN KHERALLAH" userId="4d8bae32aa458b2a" providerId="LiveId" clId="{D1F6DF24-7977-416E-A8CB-0CF0122DCE5C}" dt="2023-07-02T18:15:54.733" v="7179" actId="1076"/>
          <ac:graphicFrameMkLst>
            <pc:docMk/>
            <pc:sldMk cId="671364913" sldId="2145707260"/>
            <ac:graphicFrameMk id="19" creationId="{93260F4B-8C67-4A1B-34EA-5504ECC03863}"/>
          </ac:graphicFrameMkLst>
        </pc:graphicFrameChg>
        <pc:graphicFrameChg chg="add mod">
          <ac:chgData name="MAZEN KHERALLAH" userId="4d8bae32aa458b2a" providerId="LiveId" clId="{D1F6DF24-7977-416E-A8CB-0CF0122DCE5C}" dt="2023-07-10T13:17:42.437" v="13938" actId="1076"/>
          <ac:graphicFrameMkLst>
            <pc:docMk/>
            <pc:sldMk cId="671364913" sldId="2145707260"/>
            <ac:graphicFrameMk id="26" creationId="{5AAB6AAE-ED2B-445B-577C-EA9A28095A62}"/>
          </ac:graphicFrameMkLst>
        </pc:graphicFrameChg>
        <pc:picChg chg="add del">
          <ac:chgData name="MAZEN KHERALLAH" userId="4d8bae32aa458b2a" providerId="LiveId" clId="{D1F6DF24-7977-416E-A8CB-0CF0122DCE5C}" dt="2023-07-02T17:57:07.982" v="7082" actId="478"/>
          <ac:picMkLst>
            <pc:docMk/>
            <pc:sldMk cId="671364913" sldId="2145707260"/>
            <ac:picMk id="3" creationId="{08BF3A67-AFC4-4D8D-AA71-0FA5C7F8D5F9}"/>
          </ac:picMkLst>
        </pc:picChg>
        <pc:picChg chg="add mod">
          <ac:chgData name="MAZEN KHERALLAH" userId="4d8bae32aa458b2a" providerId="LiveId" clId="{D1F6DF24-7977-416E-A8CB-0CF0122DCE5C}" dt="2023-07-02T18:00:59.521" v="7105" actId="1076"/>
          <ac:picMkLst>
            <pc:docMk/>
            <pc:sldMk cId="671364913" sldId="2145707260"/>
            <ac:picMk id="5" creationId="{505A6892-7258-64A2-9053-CEC5AF2A6DB2}"/>
          </ac:picMkLst>
        </pc:picChg>
        <pc:picChg chg="mod">
          <ac:chgData name="MAZEN KHERALLAH" userId="4d8bae32aa458b2a" providerId="LiveId" clId="{D1F6DF24-7977-416E-A8CB-0CF0122DCE5C}" dt="2023-07-02T18:00:56.121" v="7103"/>
          <ac:picMkLst>
            <pc:docMk/>
            <pc:sldMk cId="671364913" sldId="2145707260"/>
            <ac:picMk id="10" creationId="{9AC7AB60-395E-CC25-DE09-178E28B94AB6}"/>
          </ac:picMkLst>
        </pc:picChg>
        <pc:picChg chg="add del">
          <ac:chgData name="MAZEN KHERALLAH" userId="4d8bae32aa458b2a" providerId="LiveId" clId="{D1F6DF24-7977-416E-A8CB-0CF0122DCE5C}" dt="2023-07-02T18:03:35.542" v="7118" actId="478"/>
          <ac:picMkLst>
            <pc:docMk/>
            <pc:sldMk cId="671364913" sldId="2145707260"/>
            <ac:picMk id="12" creationId="{AD0C6A51-3868-8693-958E-9A8C64B4FDF2}"/>
          </ac:picMkLst>
        </pc:picChg>
        <pc:picChg chg="add del mod">
          <ac:chgData name="MAZEN KHERALLAH" userId="4d8bae32aa458b2a" providerId="LiveId" clId="{D1F6DF24-7977-416E-A8CB-0CF0122DCE5C}" dt="2023-07-02T18:16:22.013" v="7186" actId="21"/>
          <ac:picMkLst>
            <pc:docMk/>
            <pc:sldMk cId="671364913" sldId="2145707260"/>
            <ac:picMk id="14" creationId="{1AA278BC-9E8D-BE0C-9820-E302594315F2}"/>
          </ac:picMkLst>
        </pc:picChg>
        <pc:picChg chg="add del">
          <ac:chgData name="MAZEN KHERALLAH" userId="4d8bae32aa458b2a" providerId="LiveId" clId="{D1F6DF24-7977-416E-A8CB-0CF0122DCE5C}" dt="2023-07-02T18:04:05.061" v="7123" actId="478"/>
          <ac:picMkLst>
            <pc:docMk/>
            <pc:sldMk cId="671364913" sldId="2145707260"/>
            <ac:picMk id="16" creationId="{FD41094F-79B1-5880-1392-458E1E820C59}"/>
          </ac:picMkLst>
        </pc:picChg>
        <pc:picChg chg="add del mod">
          <ac:chgData name="MAZEN KHERALLAH" userId="4d8bae32aa458b2a" providerId="LiveId" clId="{D1F6DF24-7977-416E-A8CB-0CF0122DCE5C}" dt="2023-07-02T18:16:22.013" v="7186" actId="21"/>
          <ac:picMkLst>
            <pc:docMk/>
            <pc:sldMk cId="671364913" sldId="2145707260"/>
            <ac:picMk id="18" creationId="{24877A80-869C-38E3-E7E0-3FD682956476}"/>
          </ac:picMkLst>
        </pc:picChg>
        <pc:picChg chg="add del mod">
          <ac:chgData name="MAZEN KHERALLAH" userId="4d8bae32aa458b2a" providerId="LiveId" clId="{D1F6DF24-7977-416E-A8CB-0CF0122DCE5C}" dt="2023-07-02T18:05:31.591" v="7159" actId="21"/>
          <ac:picMkLst>
            <pc:docMk/>
            <pc:sldMk cId="671364913" sldId="2145707260"/>
            <ac:picMk id="21" creationId="{15CEF206-AFB3-B2D6-5AB6-32AA3344E308}"/>
          </ac:picMkLst>
        </pc:picChg>
        <pc:picChg chg="add mod">
          <ac:chgData name="MAZEN KHERALLAH" userId="4d8bae32aa458b2a" providerId="LiveId" clId="{D1F6DF24-7977-416E-A8CB-0CF0122DCE5C}" dt="2023-07-10T13:18:33.081" v="13958" actId="1035"/>
          <ac:picMkLst>
            <pc:docMk/>
            <pc:sldMk cId="671364913" sldId="2145707260"/>
            <ac:picMk id="28" creationId="{DE1C9F65-B9BB-3242-F5DD-22B61E8E05D7}"/>
          </ac:picMkLst>
        </pc:picChg>
        <pc:picChg chg="add del">
          <ac:chgData name="MAZEN KHERALLAH" userId="4d8bae32aa458b2a" providerId="LiveId" clId="{D1F6DF24-7977-416E-A8CB-0CF0122DCE5C}" dt="2023-07-02T18:27:13.553" v="7271" actId="478"/>
          <ac:picMkLst>
            <pc:docMk/>
            <pc:sldMk cId="671364913" sldId="2145707260"/>
            <ac:picMk id="30" creationId="{F4A3BEC7-1D99-E6FA-62F1-C4E543DC9908}"/>
          </ac:picMkLst>
        </pc:picChg>
        <pc:picChg chg="add mod">
          <ac:chgData name="MAZEN KHERALLAH" userId="4d8bae32aa458b2a" providerId="LiveId" clId="{D1F6DF24-7977-416E-A8CB-0CF0122DCE5C}" dt="2023-07-10T13:18:33.081" v="13958" actId="1035"/>
          <ac:picMkLst>
            <pc:docMk/>
            <pc:sldMk cId="671364913" sldId="2145707260"/>
            <ac:picMk id="32" creationId="{27C4C2C3-A90C-906F-2CB8-FC9FF8DCC436}"/>
          </ac:picMkLst>
        </pc:picChg>
      </pc:sldChg>
      <pc:sldChg chg="delSp modSp add mod">
        <pc:chgData name="MAZEN KHERALLAH" userId="4d8bae32aa458b2a" providerId="LiveId" clId="{D1F6DF24-7977-416E-A8CB-0CF0122DCE5C}" dt="2023-07-06T11:13:45.195" v="9671" actId="1037"/>
        <pc:sldMkLst>
          <pc:docMk/>
          <pc:sldMk cId="3233092974" sldId="2145707261"/>
        </pc:sldMkLst>
        <pc:spChg chg="mod">
          <ac:chgData name="MAZEN KHERALLAH" userId="4d8bae32aa458b2a" providerId="LiveId" clId="{D1F6DF24-7977-416E-A8CB-0CF0122DCE5C}" dt="2023-07-06T11:13:45.195" v="9671" actId="1037"/>
          <ac:spMkLst>
            <pc:docMk/>
            <pc:sldMk cId="3233092974" sldId="2145707261"/>
            <ac:spMk id="22" creationId="{9F386421-63ED-5098-6679-48C714A4E966}"/>
          </ac:spMkLst>
        </pc:spChg>
        <pc:graphicFrameChg chg="del">
          <ac:chgData name="MAZEN KHERALLAH" userId="4d8bae32aa458b2a" providerId="LiveId" clId="{D1F6DF24-7977-416E-A8CB-0CF0122DCE5C}" dt="2023-07-02T18:20:08.515" v="7209" actId="478"/>
          <ac:graphicFrameMkLst>
            <pc:docMk/>
            <pc:sldMk cId="3233092974" sldId="2145707261"/>
            <ac:graphicFrameMk id="17" creationId="{AED90B8F-D5C8-46F3-481E-6E4AC706EABE}"/>
          </ac:graphicFrameMkLst>
        </pc:graphicFrameChg>
      </pc:sldChg>
      <pc:sldChg chg="addSp delSp modSp new mod modAnim modNotesTx">
        <pc:chgData name="MAZEN KHERALLAH" userId="4d8bae32aa458b2a" providerId="LiveId" clId="{D1F6DF24-7977-416E-A8CB-0CF0122DCE5C}" dt="2023-07-02T19:19:19.486" v="7632" actId="20577"/>
        <pc:sldMkLst>
          <pc:docMk/>
          <pc:sldMk cId="3643705692" sldId="2145707262"/>
        </pc:sldMkLst>
        <pc:spChg chg="add mod">
          <ac:chgData name="MAZEN KHERALLAH" userId="4d8bae32aa458b2a" providerId="LiveId" clId="{D1F6DF24-7977-416E-A8CB-0CF0122DCE5C}" dt="2023-07-02T18:36:48.163" v="7339" actId="1076"/>
          <ac:spMkLst>
            <pc:docMk/>
            <pc:sldMk cId="3643705692" sldId="2145707262"/>
            <ac:spMk id="13" creationId="{BCC72E0B-47AB-0DDB-83E9-84BCA89ACDCA}"/>
          </ac:spMkLst>
        </pc:spChg>
        <pc:spChg chg="add mod">
          <ac:chgData name="MAZEN KHERALLAH" userId="4d8bae32aa458b2a" providerId="LiveId" clId="{D1F6DF24-7977-416E-A8CB-0CF0122DCE5C}" dt="2023-07-02T19:04:23.385" v="7502" actId="2085"/>
          <ac:spMkLst>
            <pc:docMk/>
            <pc:sldMk cId="3643705692" sldId="2145707262"/>
            <ac:spMk id="14" creationId="{02573D55-F964-B1D8-8626-17D1AA1A8D19}"/>
          </ac:spMkLst>
        </pc:spChg>
        <pc:spChg chg="add mod">
          <ac:chgData name="MAZEN KHERALLAH" userId="4d8bae32aa458b2a" providerId="LiveId" clId="{D1F6DF24-7977-416E-A8CB-0CF0122DCE5C}" dt="2023-07-02T18:48:23.534" v="7408" actId="20577"/>
          <ac:spMkLst>
            <pc:docMk/>
            <pc:sldMk cId="3643705692" sldId="2145707262"/>
            <ac:spMk id="16" creationId="{FAC230DF-EC16-9128-ED7F-6C708ED9CA4E}"/>
          </ac:spMkLst>
        </pc:spChg>
        <pc:spChg chg="add mod ord">
          <ac:chgData name="MAZEN KHERALLAH" userId="4d8bae32aa458b2a" providerId="LiveId" clId="{D1F6DF24-7977-416E-A8CB-0CF0122DCE5C}" dt="2023-07-02T18:50:54.012" v="7449" actId="167"/>
          <ac:spMkLst>
            <pc:docMk/>
            <pc:sldMk cId="3643705692" sldId="2145707262"/>
            <ac:spMk id="18" creationId="{DACFE9FE-1E6D-5EB3-AEF9-1B5F69C0D270}"/>
          </ac:spMkLst>
        </pc:spChg>
        <pc:picChg chg="add del">
          <ac:chgData name="MAZEN KHERALLAH" userId="4d8bae32aa458b2a" providerId="LiveId" clId="{D1F6DF24-7977-416E-A8CB-0CF0122DCE5C}" dt="2023-07-02T18:33:01.347" v="7308" actId="478"/>
          <ac:picMkLst>
            <pc:docMk/>
            <pc:sldMk cId="3643705692" sldId="2145707262"/>
            <ac:picMk id="3" creationId="{B2919170-7A5A-F2DA-CDAF-5F98D3BE85A0}"/>
          </ac:picMkLst>
        </pc:picChg>
        <pc:picChg chg="add">
          <ac:chgData name="MAZEN KHERALLAH" userId="4d8bae32aa458b2a" providerId="LiveId" clId="{D1F6DF24-7977-416E-A8CB-0CF0122DCE5C}" dt="2023-07-02T18:33:01.923" v="7309" actId="22"/>
          <ac:picMkLst>
            <pc:docMk/>
            <pc:sldMk cId="3643705692" sldId="2145707262"/>
            <ac:picMk id="5" creationId="{CDD2E28A-55BD-4880-A9C5-AAA42E3BBA82}"/>
          </ac:picMkLst>
        </pc:picChg>
        <pc:picChg chg="add mod modCrop">
          <ac:chgData name="MAZEN KHERALLAH" userId="4d8bae32aa458b2a" providerId="LiveId" clId="{D1F6DF24-7977-416E-A8CB-0CF0122DCE5C}" dt="2023-07-02T18:35:01.873" v="7329" actId="1076"/>
          <ac:picMkLst>
            <pc:docMk/>
            <pc:sldMk cId="3643705692" sldId="2145707262"/>
            <ac:picMk id="7" creationId="{E7A46E1A-6AAC-EE28-3C56-6F3CA8FE3850}"/>
          </ac:picMkLst>
        </pc:picChg>
        <pc:picChg chg="add mod modCrop">
          <ac:chgData name="MAZEN KHERALLAH" userId="4d8bae32aa458b2a" providerId="LiveId" clId="{D1F6DF24-7977-416E-A8CB-0CF0122DCE5C}" dt="2023-07-02T18:34:59.867" v="7328" actId="1076"/>
          <ac:picMkLst>
            <pc:docMk/>
            <pc:sldMk cId="3643705692" sldId="2145707262"/>
            <ac:picMk id="9" creationId="{E6AFC258-B726-D212-0B29-9FA7F10D299F}"/>
          </ac:picMkLst>
        </pc:picChg>
        <pc:picChg chg="add mod modCrop">
          <ac:chgData name="MAZEN KHERALLAH" userId="4d8bae32aa458b2a" providerId="LiveId" clId="{D1F6DF24-7977-416E-A8CB-0CF0122DCE5C}" dt="2023-07-02T18:35:08.747" v="7330" actId="1076"/>
          <ac:picMkLst>
            <pc:docMk/>
            <pc:sldMk cId="3643705692" sldId="2145707262"/>
            <ac:picMk id="11" creationId="{C53CB892-9CE1-8821-8177-4EE17C1FFAC6}"/>
          </ac:picMkLst>
        </pc:picChg>
      </pc:sldChg>
      <pc:sldChg chg="addSp delSp modSp new mod ord modAnim">
        <pc:chgData name="MAZEN KHERALLAH" userId="4d8bae32aa458b2a" providerId="LiveId" clId="{D1F6DF24-7977-416E-A8CB-0CF0122DCE5C}" dt="2023-07-10T13:38:22.996" v="14019" actId="20577"/>
        <pc:sldMkLst>
          <pc:docMk/>
          <pc:sldMk cId="2698811267" sldId="2145707263"/>
        </pc:sldMkLst>
        <pc:spChg chg="add mod">
          <ac:chgData name="MAZEN KHERALLAH" userId="4d8bae32aa458b2a" providerId="LiveId" clId="{D1F6DF24-7977-416E-A8CB-0CF0122DCE5C}" dt="2023-07-10T13:38:20.603" v="14018" actId="20577"/>
          <ac:spMkLst>
            <pc:docMk/>
            <pc:sldMk cId="2698811267" sldId="2145707263"/>
            <ac:spMk id="3" creationId="{588BFD26-2698-E8D1-6219-333255D24A37}"/>
          </ac:spMkLst>
        </pc:spChg>
        <pc:spChg chg="add mod">
          <ac:chgData name="MAZEN KHERALLAH" userId="4d8bae32aa458b2a" providerId="LiveId" clId="{D1F6DF24-7977-416E-A8CB-0CF0122DCE5C}" dt="2023-07-06T11:43:20.506" v="10008" actId="1076"/>
          <ac:spMkLst>
            <pc:docMk/>
            <pc:sldMk cId="2698811267" sldId="2145707263"/>
            <ac:spMk id="4" creationId="{3ED4E741-C8B3-4DAE-06C1-F8EF65A7C700}"/>
          </ac:spMkLst>
        </pc:spChg>
        <pc:spChg chg="add mod">
          <ac:chgData name="MAZEN KHERALLAH" userId="4d8bae32aa458b2a" providerId="LiveId" clId="{D1F6DF24-7977-416E-A8CB-0CF0122DCE5C}" dt="2023-07-10T13:38:22.996" v="14019" actId="20577"/>
          <ac:spMkLst>
            <pc:docMk/>
            <pc:sldMk cId="2698811267" sldId="2145707263"/>
            <ac:spMk id="6" creationId="{98380184-0D0C-B7E7-A2B6-CC55FDD69FCC}"/>
          </ac:spMkLst>
        </pc:spChg>
        <pc:spChg chg="add mod">
          <ac:chgData name="MAZEN KHERALLAH" userId="4d8bae32aa458b2a" providerId="LiveId" clId="{D1F6DF24-7977-416E-A8CB-0CF0122DCE5C}" dt="2023-07-06T11:43:43.403" v="10013"/>
          <ac:spMkLst>
            <pc:docMk/>
            <pc:sldMk cId="2698811267" sldId="2145707263"/>
            <ac:spMk id="8" creationId="{40AAB773-4752-EA47-8C4C-52697FA0A430}"/>
          </ac:spMkLst>
        </pc:spChg>
        <pc:spChg chg="add mod">
          <ac:chgData name="MAZEN KHERALLAH" userId="4d8bae32aa458b2a" providerId="LiveId" clId="{D1F6DF24-7977-416E-A8CB-0CF0122DCE5C}" dt="2023-07-06T11:43:43.403" v="10013"/>
          <ac:spMkLst>
            <pc:docMk/>
            <pc:sldMk cId="2698811267" sldId="2145707263"/>
            <ac:spMk id="9" creationId="{0BA78E28-5072-FDF2-FBBA-B909789346A6}"/>
          </ac:spMkLst>
        </pc:spChg>
        <pc:spChg chg="add mod">
          <ac:chgData name="MAZEN KHERALLAH" userId="4d8bae32aa458b2a" providerId="LiveId" clId="{D1F6DF24-7977-416E-A8CB-0CF0122DCE5C}" dt="2023-07-07T14:35:28.841" v="10854" actId="1076"/>
          <ac:spMkLst>
            <pc:docMk/>
            <pc:sldMk cId="2698811267" sldId="2145707263"/>
            <ac:spMk id="11" creationId="{DD187CE5-6B4E-B851-7B1F-FFBF9B76D4FF}"/>
          </ac:spMkLst>
        </pc:spChg>
        <pc:spChg chg="add del">
          <ac:chgData name="MAZEN KHERALLAH" userId="4d8bae32aa458b2a" providerId="LiveId" clId="{D1F6DF24-7977-416E-A8CB-0CF0122DCE5C}" dt="2023-07-07T14:33:18.276" v="10812" actId="22"/>
          <ac:spMkLst>
            <pc:docMk/>
            <pc:sldMk cId="2698811267" sldId="2145707263"/>
            <ac:spMk id="13" creationId="{5927E6A7-55EF-211F-6A06-396BD307DF98}"/>
          </ac:spMkLst>
        </pc:spChg>
        <pc:spChg chg="add mod">
          <ac:chgData name="MAZEN KHERALLAH" userId="4d8bae32aa458b2a" providerId="LiveId" clId="{D1F6DF24-7977-416E-A8CB-0CF0122DCE5C}" dt="2023-07-07T14:33:53.321" v="10827" actId="1076"/>
          <ac:spMkLst>
            <pc:docMk/>
            <pc:sldMk cId="2698811267" sldId="2145707263"/>
            <ac:spMk id="14" creationId="{8823311E-93D7-A942-C8B0-3451007B2107}"/>
          </ac:spMkLst>
        </pc:spChg>
        <pc:spChg chg="add mod">
          <ac:chgData name="MAZEN KHERALLAH" userId="4d8bae32aa458b2a" providerId="LiveId" clId="{D1F6DF24-7977-416E-A8CB-0CF0122DCE5C}" dt="2023-07-07T14:34:45.247" v="10844" actId="1076"/>
          <ac:spMkLst>
            <pc:docMk/>
            <pc:sldMk cId="2698811267" sldId="2145707263"/>
            <ac:spMk id="15" creationId="{0EAE15F7-2174-9445-62CE-8B86B35B8E3C}"/>
          </ac:spMkLst>
        </pc:spChg>
        <pc:grpChg chg="add del mod">
          <ac:chgData name="MAZEN KHERALLAH" userId="4d8bae32aa458b2a" providerId="LiveId" clId="{D1F6DF24-7977-416E-A8CB-0CF0122DCE5C}" dt="2023-07-06T11:43:46.639" v="10015" actId="478"/>
          <ac:grpSpMkLst>
            <pc:docMk/>
            <pc:sldMk cId="2698811267" sldId="2145707263"/>
            <ac:grpSpMk id="7" creationId="{2B230AA0-BB3E-FF3F-A768-DC8E6A558EB3}"/>
          </ac:grpSpMkLst>
        </pc:grpChg>
        <pc:graphicFrameChg chg="add mod modGraphic">
          <ac:chgData name="MAZEN KHERALLAH" userId="4d8bae32aa458b2a" providerId="LiveId" clId="{D1F6DF24-7977-416E-A8CB-0CF0122DCE5C}" dt="2023-07-07T14:32:54.955" v="10804" actId="20577"/>
          <ac:graphicFrameMkLst>
            <pc:docMk/>
            <pc:sldMk cId="2698811267" sldId="2145707263"/>
            <ac:graphicFrameMk id="2" creationId="{158A40D0-AD5D-8130-C2B6-681AD8F8E485}"/>
          </ac:graphicFrameMkLst>
        </pc:graphicFrameChg>
        <pc:graphicFrameChg chg="add mod modGraphic">
          <ac:chgData name="MAZEN KHERALLAH" userId="4d8bae32aa458b2a" providerId="LiveId" clId="{D1F6DF24-7977-416E-A8CB-0CF0122DCE5C}" dt="2023-07-07T14:33:42.673" v="10823" actId="313"/>
          <ac:graphicFrameMkLst>
            <pc:docMk/>
            <pc:sldMk cId="2698811267" sldId="2145707263"/>
            <ac:graphicFrameMk id="5" creationId="{E88FAE81-AF87-B641-C830-E1EFAA1BDA72}"/>
          </ac:graphicFrameMkLst>
        </pc:graphicFrameChg>
        <pc:graphicFrameChg chg="add mod">
          <ac:chgData name="MAZEN KHERALLAH" userId="4d8bae32aa458b2a" providerId="LiveId" clId="{D1F6DF24-7977-416E-A8CB-0CF0122DCE5C}" dt="2023-07-07T14:34:48.558" v="10851" actId="20577"/>
          <ac:graphicFrameMkLst>
            <pc:docMk/>
            <pc:sldMk cId="2698811267" sldId="2145707263"/>
            <ac:graphicFrameMk id="10" creationId="{673E6E96-6CAC-328C-4EED-4AAD3E457E87}"/>
          </ac:graphicFrameMkLst>
        </pc:graphicFrameChg>
      </pc:sldChg>
      <pc:sldChg chg="addSp modSp new mod">
        <pc:chgData name="MAZEN KHERALLAH" userId="4d8bae32aa458b2a" providerId="LiveId" clId="{D1F6DF24-7977-416E-A8CB-0CF0122DCE5C}" dt="2023-07-07T14:53:21.758" v="11039"/>
        <pc:sldMkLst>
          <pc:docMk/>
          <pc:sldMk cId="487859303" sldId="2145707264"/>
        </pc:sldMkLst>
        <pc:spChg chg="add mod">
          <ac:chgData name="MAZEN KHERALLAH" userId="4d8bae32aa458b2a" providerId="LiveId" clId="{D1F6DF24-7977-416E-A8CB-0CF0122DCE5C}" dt="2023-07-06T11:50:45.386" v="10169" actId="1036"/>
          <ac:spMkLst>
            <pc:docMk/>
            <pc:sldMk cId="487859303" sldId="2145707264"/>
            <ac:spMk id="4" creationId="{17F36A0B-5C08-A42B-3EC4-84AA494045A2}"/>
          </ac:spMkLst>
        </pc:spChg>
        <pc:spChg chg="add mod">
          <ac:chgData name="MAZEN KHERALLAH" userId="4d8bae32aa458b2a" providerId="LiveId" clId="{D1F6DF24-7977-416E-A8CB-0CF0122DCE5C}" dt="2023-07-07T14:04:38.872" v="10355" actId="20577"/>
          <ac:spMkLst>
            <pc:docMk/>
            <pc:sldMk cId="487859303" sldId="2145707264"/>
            <ac:spMk id="6" creationId="{40C2C7EC-035A-0A8F-49A8-8834EA37048B}"/>
          </ac:spMkLst>
        </pc:spChg>
        <pc:spChg chg="add mod">
          <ac:chgData name="MAZEN KHERALLAH" userId="4d8bae32aa458b2a" providerId="LiveId" clId="{D1F6DF24-7977-416E-A8CB-0CF0122DCE5C}" dt="2023-07-07T14:53:21.758" v="11039"/>
          <ac:spMkLst>
            <pc:docMk/>
            <pc:sldMk cId="487859303" sldId="2145707264"/>
            <ac:spMk id="7" creationId="{A56F918A-87A4-4B24-2B6D-A9B84C6601B9}"/>
          </ac:spMkLst>
        </pc:spChg>
        <pc:picChg chg="add mod">
          <ac:chgData name="MAZEN KHERALLAH" userId="4d8bae32aa458b2a" providerId="LiveId" clId="{D1F6DF24-7977-416E-A8CB-0CF0122DCE5C}" dt="2023-07-07T14:03:55.635" v="10343" actId="1076"/>
          <ac:picMkLst>
            <pc:docMk/>
            <pc:sldMk cId="487859303" sldId="2145707264"/>
            <ac:picMk id="3" creationId="{2D511C10-5528-4FA7-E628-F9502B77FBFA}"/>
          </ac:picMkLst>
        </pc:picChg>
      </pc:sldChg>
      <pc:sldChg chg="addSp delSp modSp new mod delAnim modAnim">
        <pc:chgData name="MAZEN KHERALLAH" userId="4d8bae32aa458b2a" providerId="LiveId" clId="{D1F6DF24-7977-416E-A8CB-0CF0122DCE5C}" dt="2023-07-09T20:41:58.617" v="13672"/>
        <pc:sldMkLst>
          <pc:docMk/>
          <pc:sldMk cId="1080192771" sldId="2145707265"/>
        </pc:sldMkLst>
        <pc:spChg chg="add mod">
          <ac:chgData name="MAZEN KHERALLAH" userId="4d8bae32aa458b2a" providerId="LiveId" clId="{D1F6DF24-7977-416E-A8CB-0CF0122DCE5C}" dt="2023-07-06T11:53:25.971" v="10204" actId="1076"/>
          <ac:spMkLst>
            <pc:docMk/>
            <pc:sldMk cId="1080192771" sldId="2145707265"/>
            <ac:spMk id="4" creationId="{65FAAE5A-9F75-F5A1-90A6-FB9FA87D502C}"/>
          </ac:spMkLst>
        </pc:spChg>
        <pc:spChg chg="add mod">
          <ac:chgData name="MAZEN KHERALLAH" userId="4d8bae32aa458b2a" providerId="LiveId" clId="{D1F6DF24-7977-416E-A8CB-0CF0122DCE5C}" dt="2023-07-07T14:05:43.709" v="10368" actId="208"/>
          <ac:spMkLst>
            <pc:docMk/>
            <pc:sldMk cId="1080192771" sldId="2145707265"/>
            <ac:spMk id="8" creationId="{8BEB6385-0BAD-F34B-0451-86800470256A}"/>
          </ac:spMkLst>
        </pc:spChg>
        <pc:spChg chg="add mod">
          <ac:chgData name="MAZEN KHERALLAH" userId="4d8bae32aa458b2a" providerId="LiveId" clId="{D1F6DF24-7977-416E-A8CB-0CF0122DCE5C}" dt="2023-07-07T14:06:00.314" v="10372" actId="1076"/>
          <ac:spMkLst>
            <pc:docMk/>
            <pc:sldMk cId="1080192771" sldId="2145707265"/>
            <ac:spMk id="9" creationId="{393C29EF-7D24-A94F-3C0D-1DAB460FA2B7}"/>
          </ac:spMkLst>
        </pc:spChg>
        <pc:spChg chg="add mod">
          <ac:chgData name="MAZEN KHERALLAH" userId="4d8bae32aa458b2a" providerId="LiveId" clId="{D1F6DF24-7977-416E-A8CB-0CF0122DCE5C}" dt="2023-07-07T14:53:27.695" v="11042"/>
          <ac:spMkLst>
            <pc:docMk/>
            <pc:sldMk cId="1080192771" sldId="2145707265"/>
            <ac:spMk id="10" creationId="{70404C2A-7E9A-4438-DD74-7967BB67F8D2}"/>
          </ac:spMkLst>
        </pc:spChg>
        <pc:graphicFrameChg chg="add del mod">
          <ac:chgData name="MAZEN KHERALLAH" userId="4d8bae32aa458b2a" providerId="LiveId" clId="{D1F6DF24-7977-416E-A8CB-0CF0122DCE5C}" dt="2023-07-07T14:04:59.595" v="10358" actId="21"/>
          <ac:graphicFrameMkLst>
            <pc:docMk/>
            <pc:sldMk cId="1080192771" sldId="2145707265"/>
            <ac:graphicFrameMk id="7" creationId="{A591C264-D847-688A-CCA0-DEB3228CF031}"/>
          </ac:graphicFrameMkLst>
        </pc:graphicFrameChg>
        <pc:picChg chg="add mod">
          <ac:chgData name="MAZEN KHERALLAH" userId="4d8bae32aa458b2a" providerId="LiveId" clId="{D1F6DF24-7977-416E-A8CB-0CF0122DCE5C}" dt="2023-07-07T14:05:49.496" v="10371" actId="1076"/>
          <ac:picMkLst>
            <pc:docMk/>
            <pc:sldMk cId="1080192771" sldId="2145707265"/>
            <ac:picMk id="3" creationId="{7D26EBC8-3A8B-6DA4-778B-6C0594FB3797}"/>
          </ac:picMkLst>
        </pc:picChg>
      </pc:sldChg>
      <pc:sldChg chg="addSp delSp modSp new mod">
        <pc:chgData name="MAZEN KHERALLAH" userId="4d8bae32aa458b2a" providerId="LiveId" clId="{D1F6DF24-7977-416E-A8CB-0CF0122DCE5C}" dt="2023-07-06T11:06:24.564" v="9599" actId="20577"/>
        <pc:sldMkLst>
          <pc:docMk/>
          <pc:sldMk cId="1522597073" sldId="2145707266"/>
        </pc:sldMkLst>
        <pc:spChg chg="mod">
          <ac:chgData name="MAZEN KHERALLAH" userId="4d8bae32aa458b2a" providerId="LiveId" clId="{D1F6DF24-7977-416E-A8CB-0CF0122DCE5C}" dt="2023-07-06T11:06:24.564" v="9599" actId="20577"/>
          <ac:spMkLst>
            <pc:docMk/>
            <pc:sldMk cId="1522597073" sldId="2145707266"/>
            <ac:spMk id="2" creationId="{7BE1F7FF-3EAD-71B9-2695-CB9BCA07B543}"/>
          </ac:spMkLst>
        </pc:spChg>
        <pc:spChg chg="del mod">
          <ac:chgData name="MAZEN KHERALLAH" userId="4d8bae32aa458b2a" providerId="LiveId" clId="{D1F6DF24-7977-416E-A8CB-0CF0122DCE5C}" dt="2023-07-06T11:05:10.355" v="9532" actId="12084"/>
          <ac:spMkLst>
            <pc:docMk/>
            <pc:sldMk cId="1522597073" sldId="2145707266"/>
            <ac:spMk id="3" creationId="{7D814C41-1A01-804B-9806-EA829E786236}"/>
          </ac:spMkLst>
        </pc:spChg>
        <pc:graphicFrameChg chg="add mod">
          <ac:chgData name="MAZEN KHERALLAH" userId="4d8bae32aa458b2a" providerId="LiveId" clId="{D1F6DF24-7977-416E-A8CB-0CF0122DCE5C}" dt="2023-07-06T11:06:00.354" v="9539" actId="20577"/>
          <ac:graphicFrameMkLst>
            <pc:docMk/>
            <pc:sldMk cId="1522597073" sldId="2145707266"/>
            <ac:graphicFrameMk id="4" creationId="{DD5FFED0-50F1-A519-18AA-6E7FAD99AAF3}"/>
          </ac:graphicFrameMkLst>
        </pc:graphicFrameChg>
      </pc:sldChg>
      <pc:sldChg chg="addSp delSp modSp new mod delAnim modAnim">
        <pc:chgData name="MAZEN KHERALLAH" userId="4d8bae32aa458b2a" providerId="LiveId" clId="{D1F6DF24-7977-416E-A8CB-0CF0122DCE5C}" dt="2023-07-10T13:19:58.562" v="13965" actId="208"/>
        <pc:sldMkLst>
          <pc:docMk/>
          <pc:sldMk cId="3819277300" sldId="2145707267"/>
        </pc:sldMkLst>
        <pc:spChg chg="add del mod">
          <ac:chgData name="MAZEN KHERALLAH" userId="4d8bae32aa458b2a" providerId="LiveId" clId="{D1F6DF24-7977-416E-A8CB-0CF0122DCE5C}" dt="2023-07-09T20:18:52.518" v="13295" actId="21"/>
          <ac:spMkLst>
            <pc:docMk/>
            <pc:sldMk cId="3819277300" sldId="2145707267"/>
            <ac:spMk id="2" creationId="{4EDE27F5-E14C-FEBF-DE55-80C369FDCED6}"/>
          </ac:spMkLst>
        </pc:spChg>
        <pc:spChg chg="add mod">
          <ac:chgData name="MAZEN KHERALLAH" userId="4d8bae32aa458b2a" providerId="LiveId" clId="{D1F6DF24-7977-416E-A8CB-0CF0122DCE5C}" dt="2023-07-08T10:56:17.493" v="13036" actId="1076"/>
          <ac:spMkLst>
            <pc:docMk/>
            <pc:sldMk cId="3819277300" sldId="2145707267"/>
            <ac:spMk id="4" creationId="{88C4A651-169A-1E56-8888-50AFA0B29910}"/>
          </ac:spMkLst>
        </pc:spChg>
        <pc:spChg chg="add mod">
          <ac:chgData name="MAZEN KHERALLAH" userId="4d8bae32aa458b2a" providerId="LiveId" clId="{D1F6DF24-7977-416E-A8CB-0CF0122DCE5C}" dt="2023-07-10T13:19:58.562" v="13965" actId="208"/>
          <ac:spMkLst>
            <pc:docMk/>
            <pc:sldMk cId="3819277300" sldId="2145707267"/>
            <ac:spMk id="5" creationId="{E084467E-EE96-A5AA-9CC0-4C260C1C1B7E}"/>
          </ac:spMkLst>
        </pc:spChg>
        <pc:picChg chg="add">
          <ac:chgData name="MAZEN KHERALLAH" userId="4d8bae32aa458b2a" providerId="LiveId" clId="{D1F6DF24-7977-416E-A8CB-0CF0122DCE5C}" dt="2023-07-06T11:36:19.088" v="9841"/>
          <ac:picMkLst>
            <pc:docMk/>
            <pc:sldMk cId="3819277300" sldId="2145707267"/>
            <ac:picMk id="1026" creationId="{0D6DA5BD-1EA5-AFCA-9C27-BA75D5A17B0B}"/>
          </ac:picMkLst>
        </pc:picChg>
      </pc:sldChg>
      <pc:sldChg chg="addSp modSp new mod modNotesTx">
        <pc:chgData name="MAZEN KHERALLAH" userId="4d8bae32aa458b2a" providerId="LiveId" clId="{D1F6DF24-7977-416E-A8CB-0CF0122DCE5C}" dt="2023-07-07T14:53:23.627" v="11040"/>
        <pc:sldMkLst>
          <pc:docMk/>
          <pc:sldMk cId="1443483934" sldId="2145707268"/>
        </pc:sldMkLst>
        <pc:spChg chg="add mod">
          <ac:chgData name="MAZEN KHERALLAH" userId="4d8bae32aa458b2a" providerId="LiveId" clId="{D1F6DF24-7977-416E-A8CB-0CF0122DCE5C}" dt="2023-07-06T11:50:54.248" v="10171"/>
          <ac:spMkLst>
            <pc:docMk/>
            <pc:sldMk cId="1443483934" sldId="2145707268"/>
            <ac:spMk id="4" creationId="{D058C4F4-BA0C-B7DC-4920-9EA7B844D6FB}"/>
          </ac:spMkLst>
        </pc:spChg>
        <pc:spChg chg="add mod">
          <ac:chgData name="MAZEN KHERALLAH" userId="4d8bae32aa458b2a" providerId="LiveId" clId="{D1F6DF24-7977-416E-A8CB-0CF0122DCE5C}" dt="2023-07-07T14:53:23.627" v="11040"/>
          <ac:spMkLst>
            <pc:docMk/>
            <pc:sldMk cId="1443483934" sldId="2145707268"/>
            <ac:spMk id="5" creationId="{10CD44DD-7C81-768C-278C-6A63B9682D59}"/>
          </ac:spMkLst>
        </pc:spChg>
        <pc:picChg chg="add mod">
          <ac:chgData name="MAZEN KHERALLAH" userId="4d8bae32aa458b2a" providerId="LiveId" clId="{D1F6DF24-7977-416E-A8CB-0CF0122DCE5C}" dt="2023-07-07T14:04:55.966" v="10357" actId="14100"/>
          <ac:picMkLst>
            <pc:docMk/>
            <pc:sldMk cId="1443483934" sldId="2145707268"/>
            <ac:picMk id="3" creationId="{27EC4D66-1AD3-15CD-4B95-8299F5E59A6F}"/>
          </ac:picMkLst>
        </pc:picChg>
      </pc:sldChg>
      <pc:sldChg chg="addSp delSp modSp new mod setBg">
        <pc:chgData name="MAZEN KHERALLAH" userId="4d8bae32aa458b2a" providerId="LiveId" clId="{D1F6DF24-7977-416E-A8CB-0CF0122DCE5C}" dt="2023-07-07T14:01:27.206" v="10341" actId="26606"/>
        <pc:sldMkLst>
          <pc:docMk/>
          <pc:sldMk cId="2626830869" sldId="2145707269"/>
        </pc:sldMkLst>
        <pc:spChg chg="add">
          <ac:chgData name="MAZEN KHERALLAH" userId="4d8bae32aa458b2a" providerId="LiveId" clId="{D1F6DF24-7977-416E-A8CB-0CF0122DCE5C}" dt="2023-07-07T14:01:27.206" v="10341" actId="26606"/>
          <ac:spMkLst>
            <pc:docMk/>
            <pc:sldMk cId="2626830869" sldId="2145707269"/>
            <ac:spMk id="5" creationId="{AE1AF813-2D2F-4B78-9216-388AF161EDAA}"/>
          </ac:spMkLst>
        </pc:spChg>
        <pc:spChg chg="add">
          <ac:chgData name="MAZEN KHERALLAH" userId="4d8bae32aa458b2a" providerId="LiveId" clId="{D1F6DF24-7977-416E-A8CB-0CF0122DCE5C}" dt="2023-07-07T14:01:27.206" v="10341" actId="26606"/>
          <ac:spMkLst>
            <pc:docMk/>
            <pc:sldMk cId="2626830869" sldId="2145707269"/>
            <ac:spMk id="6" creationId="{C47181D2-95D5-4439-9BDF-14D4FDC7BD80}"/>
          </ac:spMkLst>
        </pc:spChg>
        <pc:spChg chg="add del">
          <ac:chgData name="MAZEN KHERALLAH" userId="4d8bae32aa458b2a" providerId="LiveId" clId="{D1F6DF24-7977-416E-A8CB-0CF0122DCE5C}" dt="2023-07-07T14:01:03.476" v="10330" actId="26606"/>
          <ac:spMkLst>
            <pc:docMk/>
            <pc:sldMk cId="2626830869" sldId="2145707269"/>
            <ac:spMk id="8" creationId="{C2579DAE-C141-48DB-810E-C070C300819E}"/>
          </ac:spMkLst>
        </pc:spChg>
        <pc:spChg chg="add del">
          <ac:chgData name="MAZEN KHERALLAH" userId="4d8bae32aa458b2a" providerId="LiveId" clId="{D1F6DF24-7977-416E-A8CB-0CF0122DCE5C}" dt="2023-07-07T14:01:03.476" v="10330" actId="26606"/>
          <ac:spMkLst>
            <pc:docMk/>
            <pc:sldMk cId="2626830869" sldId="2145707269"/>
            <ac:spMk id="10" creationId="{02FD90C3-6350-4D5B-9738-6E94EDF30F74}"/>
          </ac:spMkLst>
        </pc:spChg>
        <pc:spChg chg="add del">
          <ac:chgData name="MAZEN KHERALLAH" userId="4d8bae32aa458b2a" providerId="LiveId" clId="{D1F6DF24-7977-416E-A8CB-0CF0122DCE5C}" dt="2023-07-07T14:01:12.476" v="10332" actId="26606"/>
          <ac:spMkLst>
            <pc:docMk/>
            <pc:sldMk cId="2626830869" sldId="2145707269"/>
            <ac:spMk id="12" creationId="{AE1AF813-2D2F-4B78-9216-388AF161EDAA}"/>
          </ac:spMkLst>
        </pc:spChg>
        <pc:spChg chg="add del">
          <ac:chgData name="MAZEN KHERALLAH" userId="4d8bae32aa458b2a" providerId="LiveId" clId="{D1F6DF24-7977-416E-A8CB-0CF0122DCE5C}" dt="2023-07-07T14:01:12.476" v="10332" actId="26606"/>
          <ac:spMkLst>
            <pc:docMk/>
            <pc:sldMk cId="2626830869" sldId="2145707269"/>
            <ac:spMk id="13" creationId="{C47181D2-95D5-4439-9BDF-14D4FDC7BD80}"/>
          </ac:spMkLst>
        </pc:spChg>
        <pc:spChg chg="add del">
          <ac:chgData name="MAZEN KHERALLAH" userId="4d8bae32aa458b2a" providerId="LiveId" clId="{D1F6DF24-7977-416E-A8CB-0CF0122DCE5C}" dt="2023-07-07T14:01:13.813" v="10334" actId="26606"/>
          <ac:spMkLst>
            <pc:docMk/>
            <pc:sldMk cId="2626830869" sldId="2145707269"/>
            <ac:spMk id="14" creationId="{3CBC4341-33FB-4D46-A7B4-62039B616233}"/>
          </ac:spMkLst>
        </pc:spChg>
        <pc:spChg chg="add del">
          <ac:chgData name="MAZEN KHERALLAH" userId="4d8bae32aa458b2a" providerId="LiveId" clId="{D1F6DF24-7977-416E-A8CB-0CF0122DCE5C}" dt="2023-07-07T14:01:13.813" v="10334" actId="26606"/>
          <ac:spMkLst>
            <pc:docMk/>
            <pc:sldMk cId="2626830869" sldId="2145707269"/>
            <ac:spMk id="15" creationId="{AE1AF813-2D2F-4B78-9216-388AF161EDAA}"/>
          </ac:spMkLst>
        </pc:spChg>
        <pc:spChg chg="add del">
          <ac:chgData name="MAZEN KHERALLAH" userId="4d8bae32aa458b2a" providerId="LiveId" clId="{D1F6DF24-7977-416E-A8CB-0CF0122DCE5C}" dt="2023-07-07T14:01:13.813" v="10334" actId="26606"/>
          <ac:spMkLst>
            <pc:docMk/>
            <pc:sldMk cId="2626830869" sldId="2145707269"/>
            <ac:spMk id="16" creationId="{89394C5B-B8DE-4221-8CA4-A30237DB3241}"/>
          </ac:spMkLst>
        </pc:spChg>
        <pc:spChg chg="add del">
          <ac:chgData name="MAZEN KHERALLAH" userId="4d8bae32aa458b2a" providerId="LiveId" clId="{D1F6DF24-7977-416E-A8CB-0CF0122DCE5C}" dt="2023-07-07T14:01:13.813" v="10334" actId="26606"/>
          <ac:spMkLst>
            <pc:docMk/>
            <pc:sldMk cId="2626830869" sldId="2145707269"/>
            <ac:spMk id="17" creationId="{C47181D2-95D5-4439-9BDF-14D4FDC7BD80}"/>
          </ac:spMkLst>
        </pc:spChg>
        <pc:spChg chg="add del">
          <ac:chgData name="MAZEN KHERALLAH" userId="4d8bae32aa458b2a" providerId="LiveId" clId="{D1F6DF24-7977-416E-A8CB-0CF0122DCE5C}" dt="2023-07-07T14:01:13.813" v="10334" actId="26606"/>
          <ac:spMkLst>
            <pc:docMk/>
            <pc:sldMk cId="2626830869" sldId="2145707269"/>
            <ac:spMk id="18" creationId="{AFF43A89-FF65-44A9-BE4C-DC7389FF9CE1}"/>
          </ac:spMkLst>
        </pc:spChg>
        <pc:spChg chg="add del">
          <ac:chgData name="MAZEN KHERALLAH" userId="4d8bae32aa458b2a" providerId="LiveId" clId="{D1F6DF24-7977-416E-A8CB-0CF0122DCE5C}" dt="2023-07-07T14:01:18.978" v="10336" actId="26606"/>
          <ac:spMkLst>
            <pc:docMk/>
            <pc:sldMk cId="2626830869" sldId="2145707269"/>
            <ac:spMk id="20" creationId="{C2579DAE-C141-48DB-810E-C070C300819E}"/>
          </ac:spMkLst>
        </pc:spChg>
        <pc:spChg chg="add del">
          <ac:chgData name="MAZEN KHERALLAH" userId="4d8bae32aa458b2a" providerId="LiveId" clId="{D1F6DF24-7977-416E-A8CB-0CF0122DCE5C}" dt="2023-07-07T14:01:18.978" v="10336" actId="26606"/>
          <ac:spMkLst>
            <pc:docMk/>
            <pc:sldMk cId="2626830869" sldId="2145707269"/>
            <ac:spMk id="21" creationId="{02FD90C3-6350-4D5B-9738-6E94EDF30F74}"/>
          </ac:spMkLst>
        </pc:spChg>
        <pc:spChg chg="add del">
          <ac:chgData name="MAZEN KHERALLAH" userId="4d8bae32aa458b2a" providerId="LiveId" clId="{D1F6DF24-7977-416E-A8CB-0CF0122DCE5C}" dt="2023-07-07T14:01:18.978" v="10336" actId="26606"/>
          <ac:spMkLst>
            <pc:docMk/>
            <pc:sldMk cId="2626830869" sldId="2145707269"/>
            <ac:spMk id="22" creationId="{BCD2D517-BC35-4439-AC31-06DF764F25FC}"/>
          </ac:spMkLst>
        </pc:spChg>
        <pc:spChg chg="add del">
          <ac:chgData name="MAZEN KHERALLAH" userId="4d8bae32aa458b2a" providerId="LiveId" clId="{D1F6DF24-7977-416E-A8CB-0CF0122DCE5C}" dt="2023-07-07T14:01:18.978" v="10336" actId="26606"/>
          <ac:spMkLst>
            <pc:docMk/>
            <pc:sldMk cId="2626830869" sldId="2145707269"/>
            <ac:spMk id="23" creationId="{2DD3F846-0483-40F5-A881-0C1AD2A0CAD7}"/>
          </ac:spMkLst>
        </pc:spChg>
        <pc:spChg chg="add del">
          <ac:chgData name="MAZEN KHERALLAH" userId="4d8bae32aa458b2a" providerId="LiveId" clId="{D1F6DF24-7977-416E-A8CB-0CF0122DCE5C}" dt="2023-07-07T14:01:21.272" v="10338" actId="26606"/>
          <ac:spMkLst>
            <pc:docMk/>
            <pc:sldMk cId="2626830869" sldId="2145707269"/>
            <ac:spMk id="25" creationId="{C2579DAE-C141-48DB-810E-C070C300819E}"/>
          </ac:spMkLst>
        </pc:spChg>
        <pc:spChg chg="add del">
          <ac:chgData name="MAZEN KHERALLAH" userId="4d8bae32aa458b2a" providerId="LiveId" clId="{D1F6DF24-7977-416E-A8CB-0CF0122DCE5C}" dt="2023-07-07T14:01:21.272" v="10338" actId="26606"/>
          <ac:spMkLst>
            <pc:docMk/>
            <pc:sldMk cId="2626830869" sldId="2145707269"/>
            <ac:spMk id="26" creationId="{02FD90C3-6350-4D5B-9738-6E94EDF30F74}"/>
          </ac:spMkLst>
        </pc:spChg>
        <pc:spChg chg="add del">
          <ac:chgData name="MAZEN KHERALLAH" userId="4d8bae32aa458b2a" providerId="LiveId" clId="{D1F6DF24-7977-416E-A8CB-0CF0122DCE5C}" dt="2023-07-07T14:01:21.272" v="10338" actId="26606"/>
          <ac:spMkLst>
            <pc:docMk/>
            <pc:sldMk cId="2626830869" sldId="2145707269"/>
            <ac:spMk id="27" creationId="{2C7211D9-E545-4D00-9874-641EC7C7BD85}"/>
          </ac:spMkLst>
        </pc:spChg>
        <pc:spChg chg="add del">
          <ac:chgData name="MAZEN KHERALLAH" userId="4d8bae32aa458b2a" providerId="LiveId" clId="{D1F6DF24-7977-416E-A8CB-0CF0122DCE5C}" dt="2023-07-07T14:01:21.272" v="10338" actId="26606"/>
          <ac:spMkLst>
            <pc:docMk/>
            <pc:sldMk cId="2626830869" sldId="2145707269"/>
            <ac:spMk id="28" creationId="{5DBBC34A-8C43-4368-951E-A04EB7C00E32}"/>
          </ac:spMkLst>
        </pc:spChg>
        <pc:spChg chg="add del">
          <ac:chgData name="MAZEN KHERALLAH" userId="4d8bae32aa458b2a" providerId="LiveId" clId="{D1F6DF24-7977-416E-A8CB-0CF0122DCE5C}" dt="2023-07-07T14:01:23.954" v="10340" actId="26606"/>
          <ac:spMkLst>
            <pc:docMk/>
            <pc:sldMk cId="2626830869" sldId="2145707269"/>
            <ac:spMk id="30" creationId="{AE1AF813-2D2F-4B78-9216-388AF161EDAA}"/>
          </ac:spMkLst>
        </pc:spChg>
        <pc:spChg chg="add del">
          <ac:chgData name="MAZEN KHERALLAH" userId="4d8bae32aa458b2a" providerId="LiveId" clId="{D1F6DF24-7977-416E-A8CB-0CF0122DCE5C}" dt="2023-07-07T14:01:23.954" v="10340" actId="26606"/>
          <ac:spMkLst>
            <pc:docMk/>
            <pc:sldMk cId="2626830869" sldId="2145707269"/>
            <ac:spMk id="31" creationId="{C47181D2-95D5-4439-9BDF-14D4FDC7BD80}"/>
          </ac:spMkLst>
        </pc:spChg>
        <pc:picChg chg="add mod">
          <ac:chgData name="MAZEN KHERALLAH" userId="4d8bae32aa458b2a" providerId="LiveId" clId="{D1F6DF24-7977-416E-A8CB-0CF0122DCE5C}" dt="2023-07-07T14:01:27.206" v="10341" actId="26606"/>
          <ac:picMkLst>
            <pc:docMk/>
            <pc:sldMk cId="2626830869" sldId="2145707269"/>
            <ac:picMk id="3" creationId="{834BDB6B-4B7B-C40A-3D6E-14C8E768C882}"/>
          </ac:picMkLst>
        </pc:picChg>
      </pc:sldChg>
      <pc:sldChg chg="addSp delSp modSp add mod modAnim">
        <pc:chgData name="MAZEN KHERALLAH" userId="4d8bae32aa458b2a" providerId="LiveId" clId="{D1F6DF24-7977-416E-A8CB-0CF0122DCE5C}" dt="2023-07-07T14:53:25.402" v="11041"/>
        <pc:sldMkLst>
          <pc:docMk/>
          <pc:sldMk cId="3318393205" sldId="2145707270"/>
        </pc:sldMkLst>
        <pc:spChg chg="add mod">
          <ac:chgData name="MAZEN KHERALLAH" userId="4d8bae32aa458b2a" providerId="LiveId" clId="{D1F6DF24-7977-416E-A8CB-0CF0122DCE5C}" dt="2023-07-07T14:53:25.402" v="11041"/>
          <ac:spMkLst>
            <pc:docMk/>
            <pc:sldMk cId="3318393205" sldId="2145707270"/>
            <ac:spMk id="5" creationId="{A01530EE-CA79-0C88-6A05-E3670F817D59}"/>
          </ac:spMkLst>
        </pc:spChg>
        <pc:graphicFrameChg chg="add mod">
          <ac:chgData name="MAZEN KHERALLAH" userId="4d8bae32aa458b2a" providerId="LiveId" clId="{D1F6DF24-7977-416E-A8CB-0CF0122DCE5C}" dt="2023-07-07T14:05:18.311" v="10365" actId="1076"/>
          <ac:graphicFrameMkLst>
            <pc:docMk/>
            <pc:sldMk cId="3318393205" sldId="2145707270"/>
            <ac:graphicFrameMk id="2" creationId="{CE2960D0-B412-F884-E4AC-383037C7F662}"/>
          </ac:graphicFrameMkLst>
        </pc:graphicFrameChg>
        <pc:picChg chg="del">
          <ac:chgData name="MAZEN KHERALLAH" userId="4d8bae32aa458b2a" providerId="LiveId" clId="{D1F6DF24-7977-416E-A8CB-0CF0122DCE5C}" dt="2023-07-07T14:05:05.286" v="10360" actId="478"/>
          <ac:picMkLst>
            <pc:docMk/>
            <pc:sldMk cId="3318393205" sldId="2145707270"/>
            <ac:picMk id="3" creationId="{27EC4D66-1AD3-15CD-4B95-8299F5E59A6F}"/>
          </ac:picMkLst>
        </pc:picChg>
      </pc:sldChg>
      <pc:sldChg chg="addSp delSp modSp add mod">
        <pc:chgData name="MAZEN KHERALLAH" userId="4d8bae32aa458b2a" providerId="LiveId" clId="{D1F6DF24-7977-416E-A8CB-0CF0122DCE5C}" dt="2023-07-10T13:24:11.047" v="13971" actId="113"/>
        <pc:sldMkLst>
          <pc:docMk/>
          <pc:sldMk cId="2308801676" sldId="2145707271"/>
        </pc:sldMkLst>
        <pc:spChg chg="del">
          <ac:chgData name="MAZEN KHERALLAH" userId="4d8bae32aa458b2a" providerId="LiveId" clId="{D1F6DF24-7977-416E-A8CB-0CF0122DCE5C}" dt="2023-07-07T14:31:33.525" v="10791" actId="478"/>
          <ac:spMkLst>
            <pc:docMk/>
            <pc:sldMk cId="2308801676" sldId="2145707271"/>
            <ac:spMk id="3" creationId="{90DFDFCD-0E33-039A-2962-0B04155EE324}"/>
          </ac:spMkLst>
        </pc:spChg>
        <pc:spChg chg="add mod">
          <ac:chgData name="MAZEN KHERALLAH" userId="4d8bae32aa458b2a" providerId="LiveId" clId="{D1F6DF24-7977-416E-A8CB-0CF0122DCE5C}" dt="2023-07-07T14:31:54.822" v="10800" actId="207"/>
          <ac:spMkLst>
            <pc:docMk/>
            <pc:sldMk cId="2308801676" sldId="2145707271"/>
            <ac:spMk id="5" creationId="{2E4816C4-DDA9-56BC-B092-380E0BF62BCE}"/>
          </ac:spMkLst>
        </pc:spChg>
        <pc:graphicFrameChg chg="mod modGraphic">
          <ac:chgData name="MAZEN KHERALLAH" userId="4d8bae32aa458b2a" providerId="LiveId" clId="{D1F6DF24-7977-416E-A8CB-0CF0122DCE5C}" dt="2023-07-10T13:24:11.047" v="13971" actId="113"/>
          <ac:graphicFrameMkLst>
            <pc:docMk/>
            <pc:sldMk cId="2308801676" sldId="2145707271"/>
            <ac:graphicFrameMk id="2" creationId="{D30994D9-E37E-7873-9807-3BD987EA7EA1}"/>
          </ac:graphicFrameMkLst>
        </pc:graphicFrameChg>
      </pc:sldChg>
      <pc:sldChg chg="addSp delSp modSp new mod modAnim">
        <pc:chgData name="MAZEN KHERALLAH" userId="4d8bae32aa458b2a" providerId="LiveId" clId="{D1F6DF24-7977-416E-A8CB-0CF0122DCE5C}" dt="2023-07-07T14:53:29.909" v="11043"/>
        <pc:sldMkLst>
          <pc:docMk/>
          <pc:sldMk cId="3464426095" sldId="2145707272"/>
        </pc:sldMkLst>
        <pc:spChg chg="add mod">
          <ac:chgData name="MAZEN KHERALLAH" userId="4d8bae32aa458b2a" providerId="LiveId" clId="{D1F6DF24-7977-416E-A8CB-0CF0122DCE5C}" dt="2023-07-07T14:39:27.983" v="10868" actId="122"/>
          <ac:spMkLst>
            <pc:docMk/>
            <pc:sldMk cId="3464426095" sldId="2145707272"/>
            <ac:spMk id="5" creationId="{9FD98F65-BD7B-7124-D933-72748152B3E4}"/>
          </ac:spMkLst>
        </pc:spChg>
        <pc:spChg chg="add mod">
          <ac:chgData name="MAZEN KHERALLAH" userId="4d8bae32aa458b2a" providerId="LiveId" clId="{D1F6DF24-7977-416E-A8CB-0CF0122DCE5C}" dt="2023-07-07T14:53:29.909" v="11043"/>
          <ac:spMkLst>
            <pc:docMk/>
            <pc:sldMk cId="3464426095" sldId="2145707272"/>
            <ac:spMk id="12" creationId="{8005C5D6-E27D-DDCA-1DB0-B3DAC00D8C04}"/>
          </ac:spMkLst>
        </pc:spChg>
        <pc:picChg chg="add">
          <ac:chgData name="MAZEN KHERALLAH" userId="4d8bae32aa458b2a" providerId="LiveId" clId="{D1F6DF24-7977-416E-A8CB-0CF0122DCE5C}" dt="2023-07-07T14:38:45.889" v="10856" actId="22"/>
          <ac:picMkLst>
            <pc:docMk/>
            <pc:sldMk cId="3464426095" sldId="2145707272"/>
            <ac:picMk id="3" creationId="{8327F12B-4B4A-70C6-49DD-90318E42AC27}"/>
          </ac:picMkLst>
        </pc:picChg>
        <pc:picChg chg="add del">
          <ac:chgData name="MAZEN KHERALLAH" userId="4d8bae32aa458b2a" providerId="LiveId" clId="{D1F6DF24-7977-416E-A8CB-0CF0122DCE5C}" dt="2023-07-07T14:47:00.745" v="11023" actId="478"/>
          <ac:picMkLst>
            <pc:docMk/>
            <pc:sldMk cId="3464426095" sldId="2145707272"/>
            <ac:picMk id="7" creationId="{A7911207-E3E8-8CD8-7B4E-D2F0F802216E}"/>
          </ac:picMkLst>
        </pc:picChg>
        <pc:picChg chg="add del">
          <ac:chgData name="MAZEN KHERALLAH" userId="4d8bae32aa458b2a" providerId="LiveId" clId="{D1F6DF24-7977-416E-A8CB-0CF0122DCE5C}" dt="2023-07-07T14:47:59.165" v="11025" actId="478"/>
          <ac:picMkLst>
            <pc:docMk/>
            <pc:sldMk cId="3464426095" sldId="2145707272"/>
            <ac:picMk id="9" creationId="{FC9145C0-13EF-E326-9759-7CE5826B9B98}"/>
          </ac:picMkLst>
        </pc:picChg>
        <pc:picChg chg="add mod">
          <ac:chgData name="MAZEN KHERALLAH" userId="4d8bae32aa458b2a" providerId="LiveId" clId="{D1F6DF24-7977-416E-A8CB-0CF0122DCE5C}" dt="2023-07-07T14:48:05.699" v="11028" actId="1076"/>
          <ac:picMkLst>
            <pc:docMk/>
            <pc:sldMk cId="3464426095" sldId="2145707272"/>
            <ac:picMk id="11" creationId="{41CCB402-6FED-1CA2-9A74-4873D8459148}"/>
          </ac:picMkLst>
        </pc:picChg>
      </pc:sldChg>
      <pc:sldChg chg="addSp delSp modSp new mod modClrScheme chgLayout">
        <pc:chgData name="MAZEN KHERALLAH" userId="4d8bae32aa458b2a" providerId="LiveId" clId="{D1F6DF24-7977-416E-A8CB-0CF0122DCE5C}" dt="2023-07-08T02:16:08.079" v="11716" actId="12100"/>
        <pc:sldMkLst>
          <pc:docMk/>
          <pc:sldMk cId="3561413314" sldId="2145707273"/>
        </pc:sldMkLst>
        <pc:spChg chg="add mod ord">
          <ac:chgData name="MAZEN KHERALLAH" userId="4d8bae32aa458b2a" providerId="LiveId" clId="{D1F6DF24-7977-416E-A8CB-0CF0122DCE5C}" dt="2023-07-08T02:15:43.847" v="11713" actId="6264"/>
          <ac:spMkLst>
            <pc:docMk/>
            <pc:sldMk cId="3561413314" sldId="2145707273"/>
            <ac:spMk id="3" creationId="{DDC53BF9-D2E7-12B5-A0AD-7450CBB56E9F}"/>
          </ac:spMkLst>
        </pc:spChg>
        <pc:spChg chg="add del mod ord">
          <ac:chgData name="MAZEN KHERALLAH" userId="4d8bae32aa458b2a" providerId="LiveId" clId="{D1F6DF24-7977-416E-A8CB-0CF0122DCE5C}" dt="2023-07-08T02:15:43.847" v="11713" actId="6264"/>
          <ac:spMkLst>
            <pc:docMk/>
            <pc:sldMk cId="3561413314" sldId="2145707273"/>
            <ac:spMk id="4" creationId="{E8EE934A-A434-12A6-A658-4E90DE54D69C}"/>
          </ac:spMkLst>
        </pc:spChg>
        <pc:spChg chg="add del mod">
          <ac:chgData name="MAZEN KHERALLAH" userId="4d8bae32aa458b2a" providerId="LiveId" clId="{D1F6DF24-7977-416E-A8CB-0CF0122DCE5C}" dt="2023-07-08T02:15:43.847" v="11713" actId="6264"/>
          <ac:spMkLst>
            <pc:docMk/>
            <pc:sldMk cId="3561413314" sldId="2145707273"/>
            <ac:spMk id="5" creationId="{93979936-2071-6A91-698B-7ACBDECD6A49}"/>
          </ac:spMkLst>
        </pc:spChg>
        <pc:spChg chg="add del mod ord">
          <ac:chgData name="MAZEN KHERALLAH" userId="4d8bae32aa458b2a" providerId="LiveId" clId="{D1F6DF24-7977-416E-A8CB-0CF0122DCE5C}" dt="2023-07-08T02:15:47.692" v="11714"/>
          <ac:spMkLst>
            <pc:docMk/>
            <pc:sldMk cId="3561413314" sldId="2145707273"/>
            <ac:spMk id="6" creationId="{00A6F60B-3086-EE67-4D87-EAF332A2941F}"/>
          </ac:spMkLst>
        </pc:spChg>
        <pc:graphicFrameChg chg="add del mod modGraphic">
          <ac:chgData name="MAZEN KHERALLAH" userId="4d8bae32aa458b2a" providerId="LiveId" clId="{D1F6DF24-7977-416E-A8CB-0CF0122DCE5C}" dt="2023-07-08T02:15:40.919" v="11712" actId="21"/>
          <ac:graphicFrameMkLst>
            <pc:docMk/>
            <pc:sldMk cId="3561413314" sldId="2145707273"/>
            <ac:graphicFrameMk id="2" creationId="{386E4ED3-B9B2-62C3-5C95-EB1A292192FA}"/>
          </ac:graphicFrameMkLst>
        </pc:graphicFrameChg>
        <pc:graphicFrameChg chg="add mod">
          <ac:chgData name="MAZEN KHERALLAH" userId="4d8bae32aa458b2a" providerId="LiveId" clId="{D1F6DF24-7977-416E-A8CB-0CF0122DCE5C}" dt="2023-07-08T02:16:08.079" v="11716" actId="12100"/>
          <ac:graphicFrameMkLst>
            <pc:docMk/>
            <pc:sldMk cId="3561413314" sldId="2145707273"/>
            <ac:graphicFrameMk id="7" creationId="{C8E12490-E5FE-F04A-D1DA-67ABF1BDFEE3}"/>
          </ac:graphicFrameMkLst>
        </pc:graphicFrameChg>
      </pc:sldChg>
      <pc:sldChg chg="addSp delSp modSp new mod ord modAnim">
        <pc:chgData name="MAZEN KHERALLAH" userId="4d8bae32aa458b2a" providerId="LiveId" clId="{D1F6DF24-7977-416E-A8CB-0CF0122DCE5C}" dt="2023-07-08T02:23:20.179" v="12117"/>
        <pc:sldMkLst>
          <pc:docMk/>
          <pc:sldMk cId="3908344059" sldId="2145707274"/>
        </pc:sldMkLst>
        <pc:spChg chg="mod">
          <ac:chgData name="MAZEN KHERALLAH" userId="4d8bae32aa458b2a" providerId="LiveId" clId="{D1F6DF24-7977-416E-A8CB-0CF0122DCE5C}" dt="2023-07-07T16:31:05.322" v="11354" actId="20577"/>
          <ac:spMkLst>
            <pc:docMk/>
            <pc:sldMk cId="3908344059" sldId="2145707274"/>
            <ac:spMk id="2" creationId="{38F24B2B-7633-638F-D10E-4D27626D68B6}"/>
          </ac:spMkLst>
        </pc:spChg>
        <pc:spChg chg="del">
          <ac:chgData name="MAZEN KHERALLAH" userId="4d8bae32aa458b2a" providerId="LiveId" clId="{D1F6DF24-7977-416E-A8CB-0CF0122DCE5C}" dt="2023-07-07T16:24:49.167" v="11046" actId="22"/>
          <ac:spMkLst>
            <pc:docMk/>
            <pc:sldMk cId="3908344059" sldId="2145707274"/>
            <ac:spMk id="3" creationId="{82CCFA6A-1325-FD39-C743-E83CE79E4A2F}"/>
          </ac:spMkLst>
        </pc:spChg>
        <pc:spChg chg="add del mod">
          <ac:chgData name="MAZEN KHERALLAH" userId="4d8bae32aa458b2a" providerId="LiveId" clId="{D1F6DF24-7977-416E-A8CB-0CF0122DCE5C}" dt="2023-07-07T16:24:57.747" v="11050"/>
          <ac:spMkLst>
            <pc:docMk/>
            <pc:sldMk cId="3908344059" sldId="2145707274"/>
            <ac:spMk id="7" creationId="{D3FA4409-6C9F-F49F-7B20-D081D80EA042}"/>
          </ac:spMkLst>
        </pc:spChg>
        <pc:spChg chg="add mod">
          <ac:chgData name="MAZEN KHERALLAH" userId="4d8bae32aa458b2a" providerId="LiveId" clId="{D1F6DF24-7977-416E-A8CB-0CF0122DCE5C}" dt="2023-07-07T16:26:02.138" v="11236" actId="404"/>
          <ac:spMkLst>
            <pc:docMk/>
            <pc:sldMk cId="3908344059" sldId="2145707274"/>
            <ac:spMk id="12" creationId="{8C8FF68A-F8B9-D963-81FB-52707975AB94}"/>
          </ac:spMkLst>
        </pc:spChg>
        <pc:spChg chg="add mod">
          <ac:chgData name="MAZEN KHERALLAH" userId="4d8bae32aa458b2a" providerId="LiveId" clId="{D1F6DF24-7977-416E-A8CB-0CF0122DCE5C}" dt="2023-07-07T16:27:12.671" v="11265" actId="1076"/>
          <ac:spMkLst>
            <pc:docMk/>
            <pc:sldMk cId="3908344059" sldId="2145707274"/>
            <ac:spMk id="14" creationId="{0E9B5E05-BC60-6ECF-8119-2769EBC730F1}"/>
          </ac:spMkLst>
        </pc:spChg>
        <pc:graphicFrameChg chg="add mod">
          <ac:chgData name="MAZEN KHERALLAH" userId="4d8bae32aa458b2a" providerId="LiveId" clId="{D1F6DF24-7977-416E-A8CB-0CF0122DCE5C}" dt="2023-07-07T16:30:54.162" v="11327" actId="14100"/>
          <ac:graphicFrameMkLst>
            <pc:docMk/>
            <pc:sldMk cId="3908344059" sldId="2145707274"/>
            <ac:graphicFrameMk id="17" creationId="{4AC9D486-740A-6D0C-B05B-6F8CEB8E5475}"/>
          </ac:graphicFrameMkLst>
        </pc:graphicFrameChg>
        <pc:picChg chg="add del mod ord">
          <ac:chgData name="MAZEN KHERALLAH" userId="4d8bae32aa458b2a" providerId="LiveId" clId="{D1F6DF24-7977-416E-A8CB-0CF0122DCE5C}" dt="2023-07-07T16:24:51.328" v="11047" actId="478"/>
          <ac:picMkLst>
            <pc:docMk/>
            <pc:sldMk cId="3908344059" sldId="2145707274"/>
            <ac:picMk id="5" creationId="{51697A1A-869C-3856-52A9-0E26F2F371F7}"/>
          </ac:picMkLst>
        </pc:picChg>
        <pc:picChg chg="add del">
          <ac:chgData name="MAZEN KHERALLAH" userId="4d8bae32aa458b2a" providerId="LiveId" clId="{D1F6DF24-7977-416E-A8CB-0CF0122DCE5C}" dt="2023-07-07T16:24:54.160" v="11049" actId="21"/>
          <ac:picMkLst>
            <pc:docMk/>
            <pc:sldMk cId="3908344059" sldId="2145707274"/>
            <ac:picMk id="9" creationId="{F0F74919-00DD-CA13-22D5-A56376AF9A2D}"/>
          </ac:picMkLst>
        </pc:picChg>
        <pc:picChg chg="add mod">
          <ac:chgData name="MAZEN KHERALLAH" userId="4d8bae32aa458b2a" providerId="LiveId" clId="{D1F6DF24-7977-416E-A8CB-0CF0122DCE5C}" dt="2023-07-07T16:27:17.970" v="11266" actId="208"/>
          <ac:picMkLst>
            <pc:docMk/>
            <pc:sldMk cId="3908344059" sldId="2145707274"/>
            <ac:picMk id="10" creationId="{1E398823-722C-3BC2-00AA-A105BA3C0C55}"/>
          </ac:picMkLst>
        </pc:picChg>
      </pc:sldChg>
      <pc:sldChg chg="addSp delSp modSp new mod ord modClrScheme chgLayout">
        <pc:chgData name="MAZEN KHERALLAH" userId="4d8bae32aa458b2a" providerId="LiveId" clId="{D1F6DF24-7977-416E-A8CB-0CF0122DCE5C}" dt="2023-07-08T02:32:32.862" v="12295" actId="14100"/>
        <pc:sldMkLst>
          <pc:docMk/>
          <pc:sldMk cId="774357571" sldId="2145707275"/>
        </pc:sldMkLst>
        <pc:spChg chg="del">
          <ac:chgData name="MAZEN KHERALLAH" userId="4d8bae32aa458b2a" providerId="LiveId" clId="{D1F6DF24-7977-416E-A8CB-0CF0122DCE5C}" dt="2023-07-07T16:32:22.128" v="11357" actId="700"/>
          <ac:spMkLst>
            <pc:docMk/>
            <pc:sldMk cId="774357571" sldId="2145707275"/>
            <ac:spMk id="2" creationId="{D4F5E336-EDFA-74E5-51E2-59519261AF6C}"/>
          </ac:spMkLst>
        </pc:spChg>
        <pc:spChg chg="del">
          <ac:chgData name="MAZEN KHERALLAH" userId="4d8bae32aa458b2a" providerId="LiveId" clId="{D1F6DF24-7977-416E-A8CB-0CF0122DCE5C}" dt="2023-07-07T16:32:22.128" v="11357" actId="700"/>
          <ac:spMkLst>
            <pc:docMk/>
            <pc:sldMk cId="774357571" sldId="2145707275"/>
            <ac:spMk id="3" creationId="{721551E0-48AE-35D8-10C3-418B0C42C115}"/>
          </ac:spMkLst>
        </pc:spChg>
        <pc:spChg chg="add mod">
          <ac:chgData name="MAZEN KHERALLAH" userId="4d8bae32aa458b2a" providerId="LiveId" clId="{D1F6DF24-7977-416E-A8CB-0CF0122DCE5C}" dt="2023-07-08T02:31:20.208" v="12189" actId="1076"/>
          <ac:spMkLst>
            <pc:docMk/>
            <pc:sldMk cId="774357571" sldId="2145707275"/>
            <ac:spMk id="3" creationId="{DEF8CE84-3FAD-D1CA-A548-33051241CAF3}"/>
          </ac:spMkLst>
        </pc:spChg>
        <pc:spChg chg="add mod">
          <ac:chgData name="MAZEN KHERALLAH" userId="4d8bae32aa458b2a" providerId="LiveId" clId="{D1F6DF24-7977-416E-A8CB-0CF0122DCE5C}" dt="2023-07-08T02:32:32.862" v="12295" actId="14100"/>
          <ac:spMkLst>
            <pc:docMk/>
            <pc:sldMk cId="774357571" sldId="2145707275"/>
            <ac:spMk id="5" creationId="{DC67BA1D-3F59-F1E7-3C8E-CF5E2567CD92}"/>
          </ac:spMkLst>
        </pc:spChg>
        <pc:picChg chg="add del">
          <ac:chgData name="MAZEN KHERALLAH" userId="4d8bae32aa458b2a" providerId="LiveId" clId="{D1F6DF24-7977-416E-A8CB-0CF0122DCE5C}" dt="2023-07-07T16:32:24.860" v="11359" actId="478"/>
          <ac:picMkLst>
            <pc:docMk/>
            <pc:sldMk cId="774357571" sldId="2145707275"/>
            <ac:picMk id="5" creationId="{6CBCA772-E764-AA92-4033-6F8CA9460F87}"/>
          </ac:picMkLst>
        </pc:picChg>
        <pc:picChg chg="add mod">
          <ac:chgData name="MAZEN KHERALLAH" userId="4d8bae32aa458b2a" providerId="LiveId" clId="{D1F6DF24-7977-416E-A8CB-0CF0122DCE5C}" dt="2023-07-07T16:33:44.711" v="11369" actId="1582"/>
          <ac:picMkLst>
            <pc:docMk/>
            <pc:sldMk cId="774357571" sldId="2145707275"/>
            <ac:picMk id="7" creationId="{C8F27FDB-A872-43EA-9429-A51C368EE9CD}"/>
          </ac:picMkLst>
        </pc:picChg>
        <pc:picChg chg="add del">
          <ac:chgData name="MAZEN KHERALLAH" userId="4d8bae32aa458b2a" providerId="LiveId" clId="{D1F6DF24-7977-416E-A8CB-0CF0122DCE5C}" dt="2023-07-07T16:33:25.693" v="11364" actId="478"/>
          <ac:picMkLst>
            <pc:docMk/>
            <pc:sldMk cId="774357571" sldId="2145707275"/>
            <ac:picMk id="9" creationId="{8501DF47-2E5F-D284-810E-7D7A823BD4CA}"/>
          </ac:picMkLst>
        </pc:picChg>
        <pc:picChg chg="add mod">
          <ac:chgData name="MAZEN KHERALLAH" userId="4d8bae32aa458b2a" providerId="LiveId" clId="{D1F6DF24-7977-416E-A8CB-0CF0122DCE5C}" dt="2023-07-08T02:31:17.044" v="12188" actId="1076"/>
          <ac:picMkLst>
            <pc:docMk/>
            <pc:sldMk cId="774357571" sldId="2145707275"/>
            <ac:picMk id="11" creationId="{24944719-3EC4-BDFF-C1A1-F905BD4CFFE6}"/>
          </ac:picMkLst>
        </pc:picChg>
      </pc:sldChg>
      <pc:sldChg chg="add del ord">
        <pc:chgData name="MAZEN KHERALLAH" userId="4d8bae32aa458b2a" providerId="LiveId" clId="{D1F6DF24-7977-416E-A8CB-0CF0122DCE5C}" dt="2023-07-08T02:42:10.933" v="12853" actId="47"/>
        <pc:sldMkLst>
          <pc:docMk/>
          <pc:sldMk cId="2297206803" sldId="2145707276"/>
        </pc:sldMkLst>
      </pc:sldChg>
      <pc:sldChg chg="new del">
        <pc:chgData name="MAZEN KHERALLAH" userId="4d8bae32aa458b2a" providerId="LiveId" clId="{D1F6DF24-7977-416E-A8CB-0CF0122DCE5C}" dt="2023-07-07T16:34:23.233" v="11375" actId="47"/>
        <pc:sldMkLst>
          <pc:docMk/>
          <pc:sldMk cId="4226520209" sldId="2145707277"/>
        </pc:sldMkLst>
      </pc:sldChg>
      <pc:sldChg chg="addSp modSp add mod">
        <pc:chgData name="MAZEN KHERALLAH" userId="4d8bae32aa458b2a" providerId="LiveId" clId="{D1F6DF24-7977-416E-A8CB-0CF0122DCE5C}" dt="2023-07-08T02:51:07.857" v="13027" actId="20577"/>
        <pc:sldMkLst>
          <pc:docMk/>
          <pc:sldMk cId="1136988221" sldId="2145707278"/>
        </pc:sldMkLst>
        <pc:spChg chg="mod">
          <ac:chgData name="MAZEN KHERALLAH" userId="4d8bae32aa458b2a" providerId="LiveId" clId="{D1F6DF24-7977-416E-A8CB-0CF0122DCE5C}" dt="2023-07-07T16:34:31.232" v="11399" actId="20577"/>
          <ac:spMkLst>
            <pc:docMk/>
            <pc:sldMk cId="1136988221" sldId="2145707278"/>
            <ac:spMk id="2" creationId="{6E46F129-B1A0-0D55-BA5C-9A2556F71185}"/>
          </ac:spMkLst>
        </pc:spChg>
        <pc:spChg chg="add mod">
          <ac:chgData name="MAZEN KHERALLAH" userId="4d8bae32aa458b2a" providerId="LiveId" clId="{D1F6DF24-7977-416E-A8CB-0CF0122DCE5C}" dt="2023-07-07T16:37:34.389" v="11706" actId="113"/>
          <ac:spMkLst>
            <pc:docMk/>
            <pc:sldMk cId="1136988221" sldId="2145707278"/>
            <ac:spMk id="3" creationId="{8E6E3A3C-9658-BD7F-75E4-0D27377B253B}"/>
          </ac:spMkLst>
        </pc:spChg>
        <pc:graphicFrameChg chg="mod">
          <ac:chgData name="MAZEN KHERALLAH" userId="4d8bae32aa458b2a" providerId="LiveId" clId="{D1F6DF24-7977-416E-A8CB-0CF0122DCE5C}" dt="2023-07-08T02:51:07.857" v="13027" actId="20577"/>
          <ac:graphicFrameMkLst>
            <pc:docMk/>
            <pc:sldMk cId="1136988221" sldId="2145707278"/>
            <ac:graphicFrameMk id="4" creationId="{4074294E-2101-4B0C-7417-A7D9140B9B24}"/>
          </ac:graphicFrameMkLst>
        </pc:graphicFrameChg>
      </pc:sldChg>
      <pc:sldChg chg="modSp new mod">
        <pc:chgData name="MAZEN KHERALLAH" userId="4d8bae32aa458b2a" providerId="LiveId" clId="{D1F6DF24-7977-416E-A8CB-0CF0122DCE5C}" dt="2023-07-08T02:48:58.047" v="12989" actId="20577"/>
        <pc:sldMkLst>
          <pc:docMk/>
          <pc:sldMk cId="761751667" sldId="2145707279"/>
        </pc:sldMkLst>
        <pc:spChg chg="mod">
          <ac:chgData name="MAZEN KHERALLAH" userId="4d8bae32aa458b2a" providerId="LiveId" clId="{D1F6DF24-7977-416E-A8CB-0CF0122DCE5C}" dt="2023-07-08T02:48:58.047" v="12989" actId="20577"/>
          <ac:spMkLst>
            <pc:docMk/>
            <pc:sldMk cId="761751667" sldId="2145707279"/>
            <ac:spMk id="2" creationId="{4CEF5A92-FF7C-A00F-116E-A0F65B0EE543}"/>
          </ac:spMkLst>
        </pc:spChg>
        <pc:spChg chg="mod">
          <ac:chgData name="MAZEN KHERALLAH" userId="4d8bae32aa458b2a" providerId="LiveId" clId="{D1F6DF24-7977-416E-A8CB-0CF0122DCE5C}" dt="2023-07-08T02:21:40.981" v="12107" actId="404"/>
          <ac:spMkLst>
            <pc:docMk/>
            <pc:sldMk cId="761751667" sldId="2145707279"/>
            <ac:spMk id="3" creationId="{3BAD7B6D-553B-D6E0-E780-F076AF592E97}"/>
          </ac:spMkLst>
        </pc:spChg>
      </pc:sldChg>
      <pc:sldChg chg="modSp add modAnim">
        <pc:chgData name="MAZEN KHERALLAH" userId="4d8bae32aa458b2a" providerId="LiveId" clId="{D1F6DF24-7977-416E-A8CB-0CF0122DCE5C}" dt="2023-07-08T02:25:07.606" v="12143" actId="6549"/>
        <pc:sldMkLst>
          <pc:docMk/>
          <pc:sldMk cId="2414992422" sldId="2145707280"/>
        </pc:sldMkLst>
        <pc:spChg chg="mod">
          <ac:chgData name="MAZEN KHERALLAH" userId="4d8bae32aa458b2a" providerId="LiveId" clId="{D1F6DF24-7977-416E-A8CB-0CF0122DCE5C}" dt="2023-07-08T02:25:07.606" v="12143" actId="6549"/>
          <ac:spMkLst>
            <pc:docMk/>
            <pc:sldMk cId="2414992422" sldId="2145707280"/>
            <ac:spMk id="2" creationId="{6E46F129-B1A0-0D55-BA5C-9A2556F71185}"/>
          </ac:spMkLst>
        </pc:spChg>
      </pc:sldChg>
      <pc:sldChg chg="add del">
        <pc:chgData name="MAZEN KHERALLAH" userId="4d8bae32aa458b2a" providerId="LiveId" clId="{D1F6DF24-7977-416E-A8CB-0CF0122DCE5C}" dt="2023-07-08T02:32:55.889" v="12299" actId="47"/>
        <pc:sldMkLst>
          <pc:docMk/>
          <pc:sldMk cId="4125262065" sldId="2145707281"/>
        </pc:sldMkLst>
      </pc:sldChg>
      <pc:sldChg chg="add ord modAnim">
        <pc:chgData name="MAZEN KHERALLAH" userId="4d8bae32aa458b2a" providerId="LiveId" clId="{D1F6DF24-7977-416E-A8CB-0CF0122DCE5C}" dt="2023-07-08T02:33:38.363" v="12321"/>
        <pc:sldMkLst>
          <pc:docMk/>
          <pc:sldMk cId="4273984593" sldId="2145707282"/>
        </pc:sldMkLst>
      </pc:sldChg>
      <pc:sldChg chg="add modAnim">
        <pc:chgData name="MAZEN KHERALLAH" userId="4d8bae32aa458b2a" providerId="LiveId" clId="{D1F6DF24-7977-416E-A8CB-0CF0122DCE5C}" dt="2023-07-08T02:42:36.559" v="12863"/>
        <pc:sldMkLst>
          <pc:docMk/>
          <pc:sldMk cId="3884368250" sldId="2145707283"/>
        </pc:sldMkLst>
      </pc:sldChg>
      <pc:sldChg chg="add">
        <pc:chgData name="MAZEN KHERALLAH" userId="4d8bae32aa458b2a" providerId="LiveId" clId="{D1F6DF24-7977-416E-A8CB-0CF0122DCE5C}" dt="2023-07-08T02:50:34.056" v="12990"/>
        <pc:sldMkLst>
          <pc:docMk/>
          <pc:sldMk cId="2659891325" sldId="2145707284"/>
        </pc:sldMkLst>
      </pc:sldChg>
      <pc:sldChg chg="addSp delSp modSp new mod ord modNotesTx">
        <pc:chgData name="MAZEN KHERALLAH" userId="4d8bae32aa458b2a" providerId="LiveId" clId="{D1F6DF24-7977-416E-A8CB-0CF0122DCE5C}" dt="2023-07-09T20:12:26.246" v="13282"/>
        <pc:sldMkLst>
          <pc:docMk/>
          <pc:sldMk cId="450477800" sldId="2145707285"/>
        </pc:sldMkLst>
        <pc:spChg chg="mod">
          <ac:chgData name="MAZEN KHERALLAH" userId="4d8bae32aa458b2a" providerId="LiveId" clId="{D1F6DF24-7977-416E-A8CB-0CF0122DCE5C}" dt="2023-07-08T11:55:39.488" v="13052" actId="404"/>
          <ac:spMkLst>
            <pc:docMk/>
            <pc:sldMk cId="450477800" sldId="2145707285"/>
            <ac:spMk id="2" creationId="{E2912453-6FAF-1A71-5730-099E5A6A7A50}"/>
          </ac:spMkLst>
        </pc:spChg>
        <pc:spChg chg="del">
          <ac:chgData name="MAZEN KHERALLAH" userId="4d8bae32aa458b2a" providerId="LiveId" clId="{D1F6DF24-7977-416E-A8CB-0CF0122DCE5C}" dt="2023-07-08T11:54:56.503" v="13039"/>
          <ac:spMkLst>
            <pc:docMk/>
            <pc:sldMk cId="450477800" sldId="2145707285"/>
            <ac:spMk id="3" creationId="{3369AFD7-CA0C-E01C-758B-FFB39D0674BB}"/>
          </ac:spMkLst>
        </pc:spChg>
        <pc:spChg chg="add mod">
          <ac:chgData name="MAZEN KHERALLAH" userId="4d8bae32aa458b2a" providerId="LiveId" clId="{D1F6DF24-7977-416E-A8CB-0CF0122DCE5C}" dt="2023-07-08T11:56:10.971" v="13057" actId="1076"/>
          <ac:spMkLst>
            <pc:docMk/>
            <pc:sldMk cId="450477800" sldId="2145707285"/>
            <ac:spMk id="5" creationId="{EC5151BD-17C8-E404-E9F2-24BA2F49F063}"/>
          </ac:spMkLst>
        </pc:spChg>
        <pc:spChg chg="add mod">
          <ac:chgData name="MAZEN KHERALLAH" userId="4d8bae32aa458b2a" providerId="LiveId" clId="{D1F6DF24-7977-416E-A8CB-0CF0122DCE5C}" dt="2023-07-08T11:57:21.766" v="13080" actId="207"/>
          <ac:spMkLst>
            <pc:docMk/>
            <pc:sldMk cId="450477800" sldId="2145707285"/>
            <ac:spMk id="7" creationId="{1C6ADC2B-60ED-B8CD-850B-605A532EDB0B}"/>
          </ac:spMkLst>
        </pc:spChg>
        <pc:spChg chg="add del mod">
          <ac:chgData name="MAZEN KHERALLAH" userId="4d8bae32aa458b2a" providerId="LiveId" clId="{D1F6DF24-7977-416E-A8CB-0CF0122DCE5C}" dt="2023-07-09T19:59:09.847" v="13268"/>
          <ac:spMkLst>
            <pc:docMk/>
            <pc:sldMk cId="450477800" sldId="2145707285"/>
            <ac:spMk id="11" creationId="{B343A102-3679-2614-65A3-C2B4B6038A85}"/>
          </ac:spMkLst>
        </pc:spChg>
        <pc:graphicFrameChg chg="add del mod">
          <ac:chgData name="MAZEN KHERALLAH" userId="4d8bae32aa458b2a" providerId="LiveId" clId="{D1F6DF24-7977-416E-A8CB-0CF0122DCE5C}" dt="2023-07-09T19:59:07.325" v="13267" actId="21"/>
          <ac:graphicFrameMkLst>
            <pc:docMk/>
            <pc:sldMk cId="450477800" sldId="2145707285"/>
            <ac:graphicFrameMk id="10" creationId="{6462A41C-CC71-1547-8FAA-0148A33F3EF8}"/>
          </ac:graphicFrameMkLst>
        </pc:graphicFrameChg>
        <pc:graphicFrameChg chg="add mod">
          <ac:chgData name="MAZEN KHERALLAH" userId="4d8bae32aa458b2a" providerId="LiveId" clId="{D1F6DF24-7977-416E-A8CB-0CF0122DCE5C}" dt="2023-07-09T19:59:28.143" v="13270" actId="207"/>
          <ac:graphicFrameMkLst>
            <pc:docMk/>
            <pc:sldMk cId="450477800" sldId="2145707285"/>
            <ac:graphicFrameMk id="12" creationId="{0C7C86D5-FDC2-59B2-B179-06C2489093FE}"/>
          </ac:graphicFrameMkLst>
        </pc:graphicFrameChg>
        <pc:picChg chg="add del mod">
          <ac:chgData name="MAZEN KHERALLAH" userId="4d8bae32aa458b2a" providerId="LiveId" clId="{D1F6DF24-7977-416E-A8CB-0CF0122DCE5C}" dt="2023-07-09T19:59:01.979" v="13266" actId="478"/>
          <ac:picMkLst>
            <pc:docMk/>
            <pc:sldMk cId="450477800" sldId="2145707285"/>
            <ac:picMk id="1026" creationId="{F881F266-AA7E-C327-8202-D584C73A90E5}"/>
          </ac:picMkLst>
        </pc:picChg>
      </pc:sldChg>
      <pc:sldChg chg="addSp delSp modSp new mod modNotesTx">
        <pc:chgData name="MAZEN KHERALLAH" userId="4d8bae32aa458b2a" providerId="LiveId" clId="{D1F6DF24-7977-416E-A8CB-0CF0122DCE5C}" dt="2023-07-09T20:39:48.978" v="13663"/>
        <pc:sldMkLst>
          <pc:docMk/>
          <pc:sldMk cId="3073399503" sldId="2145707286"/>
        </pc:sldMkLst>
        <pc:spChg chg="mod">
          <ac:chgData name="MAZEN KHERALLAH" userId="4d8bae32aa458b2a" providerId="LiveId" clId="{D1F6DF24-7977-416E-A8CB-0CF0122DCE5C}" dt="2023-07-09T20:38:26.185" v="13418" actId="20577"/>
          <ac:spMkLst>
            <pc:docMk/>
            <pc:sldMk cId="3073399503" sldId="2145707286"/>
            <ac:spMk id="2" creationId="{0FF106A1-3D8B-5367-40B8-F69C9C688883}"/>
          </ac:spMkLst>
        </pc:spChg>
        <pc:spChg chg="del">
          <ac:chgData name="MAZEN KHERALLAH" userId="4d8bae32aa458b2a" providerId="LiveId" clId="{D1F6DF24-7977-416E-A8CB-0CF0122DCE5C}" dt="2023-07-09T20:34:18.193" v="13351" actId="22"/>
          <ac:spMkLst>
            <pc:docMk/>
            <pc:sldMk cId="3073399503" sldId="2145707286"/>
            <ac:spMk id="3" creationId="{53DD19EC-62DD-0A9A-248F-0695FCCD12F2}"/>
          </ac:spMkLst>
        </pc:spChg>
        <pc:spChg chg="add mod">
          <ac:chgData name="MAZEN KHERALLAH" userId="4d8bae32aa458b2a" providerId="LiveId" clId="{D1F6DF24-7977-416E-A8CB-0CF0122DCE5C}" dt="2023-07-09T20:34:21.375" v="13352" actId="478"/>
          <ac:spMkLst>
            <pc:docMk/>
            <pc:sldMk cId="3073399503" sldId="2145707286"/>
            <ac:spMk id="7" creationId="{BB880E51-E928-7736-CB08-979A7D8B8330}"/>
          </ac:spMkLst>
        </pc:spChg>
        <pc:spChg chg="add mod">
          <ac:chgData name="MAZEN KHERALLAH" userId="4d8bae32aa458b2a" providerId="LiveId" clId="{D1F6DF24-7977-416E-A8CB-0CF0122DCE5C}" dt="2023-07-09T20:39:41.899" v="13662" actId="12788"/>
          <ac:spMkLst>
            <pc:docMk/>
            <pc:sldMk cId="3073399503" sldId="2145707286"/>
            <ac:spMk id="11" creationId="{FC28BF89-60FD-AB0F-2AEF-396AFA9EE3DC}"/>
          </ac:spMkLst>
        </pc:spChg>
        <pc:spChg chg="add mod">
          <ac:chgData name="MAZEN KHERALLAH" userId="4d8bae32aa458b2a" providerId="LiveId" clId="{D1F6DF24-7977-416E-A8CB-0CF0122DCE5C}" dt="2023-07-09T20:39:48.978" v="13663"/>
          <ac:spMkLst>
            <pc:docMk/>
            <pc:sldMk cId="3073399503" sldId="2145707286"/>
            <ac:spMk id="12" creationId="{7E1A3A69-9FD0-ABD9-636C-20B5C0B12A8B}"/>
          </ac:spMkLst>
        </pc:spChg>
        <pc:picChg chg="add del mod ord">
          <ac:chgData name="MAZEN KHERALLAH" userId="4d8bae32aa458b2a" providerId="LiveId" clId="{D1F6DF24-7977-416E-A8CB-0CF0122DCE5C}" dt="2023-07-09T20:34:21.375" v="13352" actId="478"/>
          <ac:picMkLst>
            <pc:docMk/>
            <pc:sldMk cId="3073399503" sldId="2145707286"/>
            <ac:picMk id="5" creationId="{F5E34080-A60B-7CD0-5196-9ACE6F143859}"/>
          </ac:picMkLst>
        </pc:picChg>
        <pc:picChg chg="add mod">
          <ac:chgData name="MAZEN KHERALLAH" userId="4d8bae32aa458b2a" providerId="LiveId" clId="{D1F6DF24-7977-416E-A8CB-0CF0122DCE5C}" dt="2023-07-09T20:34:43.636" v="13357" actId="1582"/>
          <ac:picMkLst>
            <pc:docMk/>
            <pc:sldMk cId="3073399503" sldId="2145707286"/>
            <ac:picMk id="9" creationId="{C87A678A-B490-03D1-28D8-3978DC3B775F}"/>
          </ac:picMkLst>
        </pc:picChg>
      </pc:sldChg>
      <pc:sldChg chg="add del">
        <pc:chgData name="MAZEN KHERALLAH" userId="4d8bae32aa458b2a" providerId="LiveId" clId="{D1F6DF24-7977-416E-A8CB-0CF0122DCE5C}" dt="2023-07-09T20:43:29.123" v="13688" actId="47"/>
        <pc:sldMkLst>
          <pc:docMk/>
          <pc:sldMk cId="2233688475" sldId="2145707287"/>
        </pc:sldMkLst>
      </pc:sldChg>
      <pc:sldChg chg="add del">
        <pc:chgData name="MAZEN KHERALLAH" userId="4d8bae32aa458b2a" providerId="LiveId" clId="{D1F6DF24-7977-416E-A8CB-0CF0122DCE5C}" dt="2023-07-09T20:43:23.622" v="13686" actId="47"/>
        <pc:sldMkLst>
          <pc:docMk/>
          <pc:sldMk cId="3623418124" sldId="2145707288"/>
        </pc:sldMkLst>
      </pc:sldChg>
      <pc:sldChg chg="add del">
        <pc:chgData name="MAZEN KHERALLAH" userId="4d8bae32aa458b2a" providerId="LiveId" clId="{D1F6DF24-7977-416E-A8CB-0CF0122DCE5C}" dt="2023-07-09T20:43:19.571" v="13684" actId="47"/>
        <pc:sldMkLst>
          <pc:docMk/>
          <pc:sldMk cId="1706777084" sldId="2145707289"/>
        </pc:sldMkLst>
      </pc:sldChg>
      <pc:sldChg chg="add del">
        <pc:chgData name="MAZEN KHERALLAH" userId="4d8bae32aa458b2a" providerId="LiveId" clId="{D1F6DF24-7977-416E-A8CB-0CF0122DCE5C}" dt="2023-07-09T20:43:11.110" v="13681" actId="47"/>
        <pc:sldMkLst>
          <pc:docMk/>
          <pc:sldMk cId="3085282858" sldId="2145707290"/>
        </pc:sldMkLst>
      </pc:sldChg>
      <pc:sldChg chg="add del">
        <pc:chgData name="MAZEN KHERALLAH" userId="4d8bae32aa458b2a" providerId="LiveId" clId="{D1F6DF24-7977-416E-A8CB-0CF0122DCE5C}" dt="2023-07-09T20:43:08.678" v="13680" actId="47"/>
        <pc:sldMkLst>
          <pc:docMk/>
          <pc:sldMk cId="2746611486" sldId="2145707291"/>
        </pc:sldMkLst>
      </pc:sldChg>
      <pc:sldChg chg="add del">
        <pc:chgData name="MAZEN KHERALLAH" userId="4d8bae32aa458b2a" providerId="LiveId" clId="{D1F6DF24-7977-416E-A8CB-0CF0122DCE5C}" dt="2023-07-09T20:43:02.304" v="13678" actId="47"/>
        <pc:sldMkLst>
          <pc:docMk/>
          <pc:sldMk cId="2335462675" sldId="2145707292"/>
        </pc:sldMkLst>
      </pc:sldChg>
      <pc:sldChg chg="modSp add del mod">
        <pc:chgData name="MAZEN KHERALLAH" userId="4d8bae32aa458b2a" providerId="LiveId" clId="{D1F6DF24-7977-416E-A8CB-0CF0122DCE5C}" dt="2023-07-10T13:32:22.672" v="14006" actId="47"/>
        <pc:sldMkLst>
          <pc:docMk/>
          <pc:sldMk cId="1280402855" sldId="2145707293"/>
        </pc:sldMkLst>
        <pc:graphicFrameChg chg="mod">
          <ac:chgData name="MAZEN KHERALLAH" userId="4d8bae32aa458b2a" providerId="LiveId" clId="{D1F6DF24-7977-416E-A8CB-0CF0122DCE5C}" dt="2023-07-09T20:42:43.755" v="13674" actId="1076"/>
          <ac:graphicFrameMkLst>
            <pc:docMk/>
            <pc:sldMk cId="1280402855" sldId="2145707293"/>
            <ac:graphicFrameMk id="9" creationId="{4632BEB9-BFDF-C50C-722F-14A4287EBB8A}"/>
          </ac:graphicFrameMkLst>
        </pc:graphicFrameChg>
        <pc:graphicFrameChg chg="mod">
          <ac:chgData name="MAZEN KHERALLAH" userId="4d8bae32aa458b2a" providerId="LiveId" clId="{D1F6DF24-7977-416E-A8CB-0CF0122DCE5C}" dt="2023-07-09T20:42:52.545" v="13676" actId="1076"/>
          <ac:graphicFrameMkLst>
            <pc:docMk/>
            <pc:sldMk cId="1280402855" sldId="2145707293"/>
            <ac:graphicFrameMk id="57" creationId="{FD78B399-7D43-2023-2E12-062C1C4ED1B3}"/>
          </ac:graphicFrameMkLst>
        </pc:graphicFrameChg>
      </pc:sldChg>
      <pc:sldChg chg="add del">
        <pc:chgData name="MAZEN KHERALLAH" userId="4d8bae32aa458b2a" providerId="LiveId" clId="{D1F6DF24-7977-416E-A8CB-0CF0122DCE5C}" dt="2023-07-10T13:32:28.238" v="14008" actId="47"/>
        <pc:sldMkLst>
          <pc:docMk/>
          <pc:sldMk cId="304583245" sldId="2145707294"/>
        </pc:sldMkLst>
      </pc:sldChg>
      <pc:sldChg chg="add del">
        <pc:chgData name="MAZEN KHERALLAH" userId="4d8bae32aa458b2a" providerId="LiveId" clId="{D1F6DF24-7977-416E-A8CB-0CF0122DCE5C}" dt="2023-07-10T13:32:15.358" v="14004" actId="47"/>
        <pc:sldMkLst>
          <pc:docMk/>
          <pc:sldMk cId="4088153432" sldId="2145707295"/>
        </pc:sldMkLst>
      </pc:sldChg>
      <pc:sldChg chg="add del">
        <pc:chgData name="MAZEN KHERALLAH" userId="4d8bae32aa458b2a" providerId="LiveId" clId="{D1F6DF24-7977-416E-A8CB-0CF0122DCE5C}" dt="2023-07-10T13:32:09.316" v="14002" actId="47"/>
        <pc:sldMkLst>
          <pc:docMk/>
          <pc:sldMk cId="1739911898" sldId="2145707296"/>
        </pc:sldMkLst>
      </pc:sldChg>
      <pc:sldChg chg="add del">
        <pc:chgData name="MAZEN KHERALLAH" userId="4d8bae32aa458b2a" providerId="LiveId" clId="{D1F6DF24-7977-416E-A8CB-0CF0122DCE5C}" dt="2023-07-10T13:32:00.655" v="14000" actId="47"/>
        <pc:sldMkLst>
          <pc:docMk/>
          <pc:sldMk cId="899565067" sldId="2145707297"/>
        </pc:sldMkLst>
      </pc:sldChg>
      <pc:sldChg chg="add del">
        <pc:chgData name="MAZEN KHERALLAH" userId="4d8bae32aa458b2a" providerId="LiveId" clId="{D1F6DF24-7977-416E-A8CB-0CF0122DCE5C}" dt="2023-07-10T13:31:53.413" v="13998" actId="47"/>
        <pc:sldMkLst>
          <pc:docMk/>
          <pc:sldMk cId="2022500751" sldId="2145707298"/>
        </pc:sldMkLst>
      </pc:sldChg>
      <pc:sldChg chg="add">
        <pc:chgData name="MAZEN KHERALLAH" userId="4d8bae32aa458b2a" providerId="LiveId" clId="{D1F6DF24-7977-416E-A8CB-0CF0122DCE5C}" dt="2023-07-09T20:43:21.944" v="13685"/>
        <pc:sldMkLst>
          <pc:docMk/>
          <pc:sldMk cId="2436020119" sldId="2145707299"/>
        </pc:sldMkLst>
      </pc:sldChg>
      <pc:sldChg chg="add">
        <pc:chgData name="MAZEN KHERALLAH" userId="4d8bae32aa458b2a" providerId="LiveId" clId="{D1F6DF24-7977-416E-A8CB-0CF0122DCE5C}" dt="2023-07-09T20:43:27.533" v="13687"/>
        <pc:sldMkLst>
          <pc:docMk/>
          <pc:sldMk cId="2210656703" sldId="2145707300"/>
        </pc:sldMkLst>
      </pc:sldChg>
      <pc:sldChg chg="modSp add">
        <pc:chgData name="MAZEN KHERALLAH" userId="4d8bae32aa458b2a" providerId="LiveId" clId="{D1F6DF24-7977-416E-A8CB-0CF0122DCE5C}" dt="2023-07-10T13:31:29.743" v="13992" actId="207"/>
        <pc:sldMkLst>
          <pc:docMk/>
          <pc:sldMk cId="632125930" sldId="2145707301"/>
        </pc:sldMkLst>
        <pc:graphicFrameChg chg="mod">
          <ac:chgData name="MAZEN KHERALLAH" userId="4d8bae32aa458b2a" providerId="LiveId" clId="{D1F6DF24-7977-416E-A8CB-0CF0122DCE5C}" dt="2023-07-10T13:30:59.940" v="13989" actId="207"/>
          <ac:graphicFrameMkLst>
            <pc:docMk/>
            <pc:sldMk cId="632125930" sldId="2145707301"/>
            <ac:graphicFrameMk id="52" creationId="{99161475-2AFC-8B40-EB68-87C0BDDD1921}"/>
          </ac:graphicFrameMkLst>
        </pc:graphicFrameChg>
        <pc:graphicFrameChg chg="mod">
          <ac:chgData name="MAZEN KHERALLAH" userId="4d8bae32aa458b2a" providerId="LiveId" clId="{D1F6DF24-7977-416E-A8CB-0CF0122DCE5C}" dt="2023-07-10T13:31:29.743" v="13992" actId="207"/>
          <ac:graphicFrameMkLst>
            <pc:docMk/>
            <pc:sldMk cId="632125930" sldId="2145707301"/>
            <ac:graphicFrameMk id="55" creationId="{9656473E-32D6-38AE-B157-AD3DD69E68B7}"/>
          </ac:graphicFrameMkLst>
        </pc:graphicFrameChg>
        <pc:graphicFrameChg chg="mod">
          <ac:chgData name="MAZEN KHERALLAH" userId="4d8bae32aa458b2a" providerId="LiveId" clId="{D1F6DF24-7977-416E-A8CB-0CF0122DCE5C}" dt="2023-07-10T13:31:24.910" v="13991" actId="207"/>
          <ac:graphicFrameMkLst>
            <pc:docMk/>
            <pc:sldMk cId="632125930" sldId="2145707301"/>
            <ac:graphicFrameMk id="58" creationId="{FCAD0B1C-7DDB-41B6-C2F3-D85CD83A337A}"/>
          </ac:graphicFrameMkLst>
        </pc:graphicFrameChg>
      </pc:sldChg>
      <pc:sldChg chg="add">
        <pc:chgData name="MAZEN KHERALLAH" userId="4d8bae32aa458b2a" providerId="LiveId" clId="{D1F6DF24-7977-416E-A8CB-0CF0122DCE5C}" dt="2023-07-10T13:31:51.490" v="13997"/>
        <pc:sldMkLst>
          <pc:docMk/>
          <pc:sldMk cId="247769414" sldId="2145707302"/>
        </pc:sldMkLst>
      </pc:sldChg>
      <pc:sldChg chg="add del">
        <pc:chgData name="MAZEN KHERALLAH" userId="4d8bae32aa458b2a" providerId="LiveId" clId="{D1F6DF24-7977-416E-A8CB-0CF0122DCE5C}" dt="2023-07-10T13:31:41.586" v="13994" actId="47"/>
        <pc:sldMkLst>
          <pc:docMk/>
          <pc:sldMk cId="871989742" sldId="2145707302"/>
        </pc:sldMkLst>
      </pc:sldChg>
      <pc:sldChg chg="add del">
        <pc:chgData name="MAZEN KHERALLAH" userId="4d8bae32aa458b2a" providerId="LiveId" clId="{D1F6DF24-7977-416E-A8CB-0CF0122DCE5C}" dt="2023-07-10T13:31:47.368" v="13996" actId="47"/>
        <pc:sldMkLst>
          <pc:docMk/>
          <pc:sldMk cId="4019519697" sldId="2145707302"/>
        </pc:sldMkLst>
      </pc:sldChg>
      <pc:sldChg chg="add">
        <pc:chgData name="MAZEN KHERALLAH" userId="4d8bae32aa458b2a" providerId="LiveId" clId="{D1F6DF24-7977-416E-A8CB-0CF0122DCE5C}" dt="2023-07-10T13:31:58.930" v="13999"/>
        <pc:sldMkLst>
          <pc:docMk/>
          <pc:sldMk cId="877185025" sldId="2145707303"/>
        </pc:sldMkLst>
      </pc:sldChg>
      <pc:sldChg chg="add">
        <pc:chgData name="MAZEN KHERALLAH" userId="4d8bae32aa458b2a" providerId="LiveId" clId="{D1F6DF24-7977-416E-A8CB-0CF0122DCE5C}" dt="2023-07-10T13:32:04.175" v="14001"/>
        <pc:sldMkLst>
          <pc:docMk/>
          <pc:sldMk cId="3888515693" sldId="2145707304"/>
        </pc:sldMkLst>
      </pc:sldChg>
      <pc:sldChg chg="add">
        <pc:chgData name="MAZEN KHERALLAH" userId="4d8bae32aa458b2a" providerId="LiveId" clId="{D1F6DF24-7977-416E-A8CB-0CF0122DCE5C}" dt="2023-07-10T13:32:12.633" v="14003"/>
        <pc:sldMkLst>
          <pc:docMk/>
          <pc:sldMk cId="3249109940" sldId="2145707305"/>
        </pc:sldMkLst>
      </pc:sldChg>
      <pc:sldChg chg="add">
        <pc:chgData name="MAZEN KHERALLAH" userId="4d8bae32aa458b2a" providerId="LiveId" clId="{D1F6DF24-7977-416E-A8CB-0CF0122DCE5C}" dt="2023-07-10T13:32:19.755" v="14005"/>
        <pc:sldMkLst>
          <pc:docMk/>
          <pc:sldMk cId="3575914976" sldId="2145707306"/>
        </pc:sldMkLst>
      </pc:sldChg>
      <pc:sldChg chg="add">
        <pc:chgData name="MAZEN KHERALLAH" userId="4d8bae32aa458b2a" providerId="LiveId" clId="{D1F6DF24-7977-416E-A8CB-0CF0122DCE5C}" dt="2023-07-10T13:32:25.892" v="14007"/>
        <pc:sldMkLst>
          <pc:docMk/>
          <pc:sldMk cId="3503757116" sldId="2145707307"/>
        </pc:sldMkLst>
      </pc:sldChg>
      <pc:sldChg chg="addSp delSp modSp new mod">
        <pc:chgData name="MAZEN KHERALLAH" userId="4d8bae32aa458b2a" providerId="LiveId" clId="{D1F6DF24-7977-416E-A8CB-0CF0122DCE5C}" dt="2023-07-13T16:42:51.765" v="15493" actId="113"/>
        <pc:sldMkLst>
          <pc:docMk/>
          <pc:sldMk cId="2504158023" sldId="2145707318"/>
        </pc:sldMkLst>
        <pc:spChg chg="mod">
          <ac:chgData name="MAZEN KHERALLAH" userId="4d8bae32aa458b2a" providerId="LiveId" clId="{D1F6DF24-7977-416E-A8CB-0CF0122DCE5C}" dt="2023-07-13T15:10:53.836" v="14424" actId="6549"/>
          <ac:spMkLst>
            <pc:docMk/>
            <pc:sldMk cId="2504158023" sldId="2145707318"/>
            <ac:spMk id="2" creationId="{3A47DCA0-56B8-BB74-197F-0E2E45B23384}"/>
          </ac:spMkLst>
        </pc:spChg>
        <pc:spChg chg="del">
          <ac:chgData name="MAZEN KHERALLAH" userId="4d8bae32aa458b2a" providerId="LiveId" clId="{D1F6DF24-7977-416E-A8CB-0CF0122DCE5C}" dt="2023-07-13T15:02:56.760" v="14029" actId="1032"/>
          <ac:spMkLst>
            <pc:docMk/>
            <pc:sldMk cId="2504158023" sldId="2145707318"/>
            <ac:spMk id="3" creationId="{C9F0B78C-4FEE-74B0-D72E-7A1BB3AA2589}"/>
          </ac:spMkLst>
        </pc:spChg>
        <pc:graphicFrameChg chg="add mod modGraphic">
          <ac:chgData name="MAZEN KHERALLAH" userId="4d8bae32aa458b2a" providerId="LiveId" clId="{D1F6DF24-7977-416E-A8CB-0CF0122DCE5C}" dt="2023-07-13T16:42:51.765" v="15493" actId="113"/>
          <ac:graphicFrameMkLst>
            <pc:docMk/>
            <pc:sldMk cId="2504158023" sldId="2145707318"/>
            <ac:graphicFrameMk id="4" creationId="{FD474EDF-B540-CCD9-612E-AD173D7393CA}"/>
          </ac:graphicFrameMkLst>
        </pc:graphicFrameChg>
      </pc:sldChg>
      <pc:sldChg chg="modSp add mod ord">
        <pc:chgData name="MAZEN KHERALLAH" userId="4d8bae32aa458b2a" providerId="LiveId" clId="{D1F6DF24-7977-416E-A8CB-0CF0122DCE5C}" dt="2023-07-13T16:43:05.738" v="15494" actId="113"/>
        <pc:sldMkLst>
          <pc:docMk/>
          <pc:sldMk cId="618417261" sldId="2145707319"/>
        </pc:sldMkLst>
        <pc:spChg chg="mod">
          <ac:chgData name="MAZEN KHERALLAH" userId="4d8bae32aa458b2a" providerId="LiveId" clId="{D1F6DF24-7977-416E-A8CB-0CF0122DCE5C}" dt="2023-07-13T15:23:02.650" v="15017" actId="20577"/>
          <ac:spMkLst>
            <pc:docMk/>
            <pc:sldMk cId="618417261" sldId="2145707319"/>
            <ac:spMk id="2" creationId="{3A47DCA0-56B8-BB74-197F-0E2E45B23384}"/>
          </ac:spMkLst>
        </pc:spChg>
        <pc:graphicFrameChg chg="mod modGraphic">
          <ac:chgData name="MAZEN KHERALLAH" userId="4d8bae32aa458b2a" providerId="LiveId" clId="{D1F6DF24-7977-416E-A8CB-0CF0122DCE5C}" dt="2023-07-13T16:43:05.738" v="15494" actId="113"/>
          <ac:graphicFrameMkLst>
            <pc:docMk/>
            <pc:sldMk cId="618417261" sldId="2145707319"/>
            <ac:graphicFrameMk id="4" creationId="{FD474EDF-B540-CCD9-612E-AD173D7393CA}"/>
          </ac:graphicFrameMkLst>
        </pc:graphicFrameChg>
      </pc:sldChg>
      <pc:sldChg chg="new del">
        <pc:chgData name="MAZEN KHERALLAH" userId="4d8bae32aa458b2a" providerId="LiveId" clId="{D1F6DF24-7977-416E-A8CB-0CF0122DCE5C}" dt="2023-07-13T16:45:50.059" v="15626" actId="47"/>
        <pc:sldMkLst>
          <pc:docMk/>
          <pc:sldMk cId="2227302725" sldId="2145707320"/>
        </pc:sldMkLst>
      </pc:sldChg>
      <pc:sldChg chg="modSp add mod">
        <pc:chgData name="MAZEN KHERALLAH" userId="4d8bae32aa458b2a" providerId="LiveId" clId="{D1F6DF24-7977-416E-A8CB-0CF0122DCE5C}" dt="2023-07-13T16:42:44.827" v="15492" actId="113"/>
        <pc:sldMkLst>
          <pc:docMk/>
          <pc:sldMk cId="3625173510" sldId="2145707321"/>
        </pc:sldMkLst>
        <pc:spChg chg="mod">
          <ac:chgData name="MAZEN KHERALLAH" userId="4d8bae32aa458b2a" providerId="LiveId" clId="{D1F6DF24-7977-416E-A8CB-0CF0122DCE5C}" dt="2023-07-13T15:22:50.388" v="15013" actId="20577"/>
          <ac:spMkLst>
            <pc:docMk/>
            <pc:sldMk cId="3625173510" sldId="2145707321"/>
            <ac:spMk id="2" creationId="{3A47DCA0-56B8-BB74-197F-0E2E45B23384}"/>
          </ac:spMkLst>
        </pc:spChg>
        <pc:graphicFrameChg chg="mod modGraphic">
          <ac:chgData name="MAZEN KHERALLAH" userId="4d8bae32aa458b2a" providerId="LiveId" clId="{D1F6DF24-7977-416E-A8CB-0CF0122DCE5C}" dt="2023-07-13T16:42:44.827" v="15492" actId="113"/>
          <ac:graphicFrameMkLst>
            <pc:docMk/>
            <pc:sldMk cId="3625173510" sldId="2145707321"/>
            <ac:graphicFrameMk id="4" creationId="{FD474EDF-B540-CCD9-612E-AD173D7393CA}"/>
          </ac:graphicFrameMkLst>
        </pc:graphicFrameChg>
      </pc:sldChg>
      <pc:sldChg chg="modSp add mod">
        <pc:chgData name="MAZEN KHERALLAH" userId="4d8bae32aa458b2a" providerId="LiveId" clId="{D1F6DF24-7977-416E-A8CB-0CF0122DCE5C}" dt="2023-07-13T17:04:09.103" v="17330" actId="113"/>
        <pc:sldMkLst>
          <pc:docMk/>
          <pc:sldMk cId="4236085381" sldId="2145707322"/>
        </pc:sldMkLst>
        <pc:spChg chg="mod">
          <ac:chgData name="MAZEN KHERALLAH" userId="4d8bae32aa458b2a" providerId="LiveId" clId="{D1F6DF24-7977-416E-A8CB-0CF0122DCE5C}" dt="2023-07-13T15:24:44.496" v="15043" actId="6549"/>
          <ac:spMkLst>
            <pc:docMk/>
            <pc:sldMk cId="4236085381" sldId="2145707322"/>
            <ac:spMk id="2" creationId="{3A47DCA0-56B8-BB74-197F-0E2E45B23384}"/>
          </ac:spMkLst>
        </pc:spChg>
        <pc:graphicFrameChg chg="mod">
          <ac:chgData name="MAZEN KHERALLAH" userId="4d8bae32aa458b2a" providerId="LiveId" clId="{D1F6DF24-7977-416E-A8CB-0CF0122DCE5C}" dt="2023-07-13T17:04:09.103" v="17330" actId="113"/>
          <ac:graphicFrameMkLst>
            <pc:docMk/>
            <pc:sldMk cId="4236085381" sldId="2145707322"/>
            <ac:graphicFrameMk id="4" creationId="{FD474EDF-B540-CCD9-612E-AD173D7393CA}"/>
          </ac:graphicFrameMkLst>
        </pc:graphicFrameChg>
      </pc:sldChg>
      <pc:sldChg chg="modSp add mod">
        <pc:chgData name="MAZEN KHERALLAH" userId="4d8bae32aa458b2a" providerId="LiveId" clId="{D1F6DF24-7977-416E-A8CB-0CF0122DCE5C}" dt="2023-07-13T17:03:58.284" v="17329" actId="113"/>
        <pc:sldMkLst>
          <pc:docMk/>
          <pc:sldMk cId="3159122790" sldId="2145707323"/>
        </pc:sldMkLst>
        <pc:spChg chg="mod">
          <ac:chgData name="MAZEN KHERALLAH" userId="4d8bae32aa458b2a" providerId="LiveId" clId="{D1F6DF24-7977-416E-A8CB-0CF0122DCE5C}" dt="2023-07-13T15:24:50.416" v="15045" actId="20577"/>
          <ac:spMkLst>
            <pc:docMk/>
            <pc:sldMk cId="3159122790" sldId="2145707323"/>
            <ac:spMk id="2" creationId="{3A47DCA0-56B8-BB74-197F-0E2E45B23384}"/>
          </ac:spMkLst>
        </pc:spChg>
        <pc:graphicFrameChg chg="mod">
          <ac:chgData name="MAZEN KHERALLAH" userId="4d8bae32aa458b2a" providerId="LiveId" clId="{D1F6DF24-7977-416E-A8CB-0CF0122DCE5C}" dt="2023-07-13T17:03:58.284" v="17329" actId="113"/>
          <ac:graphicFrameMkLst>
            <pc:docMk/>
            <pc:sldMk cId="3159122790" sldId="2145707323"/>
            <ac:graphicFrameMk id="4" creationId="{FD474EDF-B540-CCD9-612E-AD173D7393CA}"/>
          </ac:graphicFrameMkLst>
        </pc:graphicFrameChg>
      </pc:sldChg>
      <pc:sldChg chg="modSp add mod">
        <pc:chgData name="MAZEN KHERALLAH" userId="4d8bae32aa458b2a" providerId="LiveId" clId="{D1F6DF24-7977-416E-A8CB-0CF0122DCE5C}" dt="2023-07-13T16:54:12.470" v="16964" actId="113"/>
        <pc:sldMkLst>
          <pc:docMk/>
          <pc:sldMk cId="1162938299" sldId="2145707324"/>
        </pc:sldMkLst>
        <pc:spChg chg="mod">
          <ac:chgData name="MAZEN KHERALLAH" userId="4d8bae32aa458b2a" providerId="LiveId" clId="{D1F6DF24-7977-416E-A8CB-0CF0122DCE5C}" dt="2023-07-13T16:47:46.229" v="15628" actId="20577"/>
          <ac:spMkLst>
            <pc:docMk/>
            <pc:sldMk cId="1162938299" sldId="2145707324"/>
            <ac:spMk id="2" creationId="{3A47DCA0-56B8-BB74-197F-0E2E45B23384}"/>
          </ac:spMkLst>
        </pc:spChg>
        <pc:graphicFrameChg chg="mod modGraphic">
          <ac:chgData name="MAZEN KHERALLAH" userId="4d8bae32aa458b2a" providerId="LiveId" clId="{D1F6DF24-7977-416E-A8CB-0CF0122DCE5C}" dt="2023-07-13T16:54:12.470" v="16964" actId="113"/>
          <ac:graphicFrameMkLst>
            <pc:docMk/>
            <pc:sldMk cId="1162938299" sldId="2145707324"/>
            <ac:graphicFrameMk id="4" creationId="{FD474EDF-B540-CCD9-612E-AD173D7393CA}"/>
          </ac:graphicFrameMkLst>
        </pc:graphicFrameChg>
      </pc:sldChg>
      <pc:sldChg chg="addSp modSp add mod">
        <pc:chgData name="MAZEN KHERALLAH" userId="4d8bae32aa458b2a" providerId="LiveId" clId="{D1F6DF24-7977-416E-A8CB-0CF0122DCE5C}" dt="2023-07-13T17:05:38.214" v="17377" actId="20577"/>
        <pc:sldMkLst>
          <pc:docMk/>
          <pc:sldMk cId="1178212636" sldId="2145707325"/>
        </pc:sldMkLst>
        <pc:spChg chg="mod">
          <ac:chgData name="MAZEN KHERALLAH" userId="4d8bae32aa458b2a" providerId="LiveId" clId="{D1F6DF24-7977-416E-A8CB-0CF0122DCE5C}" dt="2023-07-13T16:54:26.177" v="16967" actId="6549"/>
          <ac:spMkLst>
            <pc:docMk/>
            <pc:sldMk cId="1178212636" sldId="2145707325"/>
            <ac:spMk id="2" creationId="{3A47DCA0-56B8-BB74-197F-0E2E45B23384}"/>
          </ac:spMkLst>
        </pc:spChg>
        <pc:graphicFrameChg chg="mod">
          <ac:chgData name="MAZEN KHERALLAH" userId="4d8bae32aa458b2a" providerId="LiveId" clId="{D1F6DF24-7977-416E-A8CB-0CF0122DCE5C}" dt="2023-07-13T17:05:38.214" v="17377" actId="20577"/>
          <ac:graphicFrameMkLst>
            <pc:docMk/>
            <pc:sldMk cId="1178212636" sldId="2145707325"/>
            <ac:graphicFrameMk id="4" creationId="{FD474EDF-B540-CCD9-612E-AD173D7393CA}"/>
          </ac:graphicFrameMkLst>
        </pc:graphicFrameChg>
        <pc:picChg chg="add mod">
          <ac:chgData name="MAZEN KHERALLAH" userId="4d8bae32aa458b2a" providerId="LiveId" clId="{D1F6DF24-7977-416E-A8CB-0CF0122DCE5C}" dt="2023-07-13T17:01:56.211" v="17212" actId="1076"/>
          <ac:picMkLst>
            <pc:docMk/>
            <pc:sldMk cId="1178212636" sldId="2145707325"/>
            <ac:picMk id="5" creationId="{B256A114-58B2-5250-F2A4-014700DA1E94}"/>
          </ac:picMkLst>
        </pc:picChg>
      </pc:sldChg>
      <pc:sldChg chg="addSp delSp modSp add mod">
        <pc:chgData name="MAZEN KHERALLAH" userId="4d8bae32aa458b2a" providerId="LiveId" clId="{D1F6DF24-7977-416E-A8CB-0CF0122DCE5C}" dt="2023-07-13T17:07:00.734" v="17461" actId="20577"/>
        <pc:sldMkLst>
          <pc:docMk/>
          <pc:sldMk cId="1011828333" sldId="2145707326"/>
        </pc:sldMkLst>
        <pc:spChg chg="mod">
          <ac:chgData name="MAZEN KHERALLAH" userId="4d8bae32aa458b2a" providerId="LiveId" clId="{D1F6DF24-7977-416E-A8CB-0CF0122DCE5C}" dt="2023-07-13T17:07:00.734" v="17461" actId="20577"/>
          <ac:spMkLst>
            <pc:docMk/>
            <pc:sldMk cId="1011828333" sldId="2145707326"/>
            <ac:spMk id="2" creationId="{3A47DCA0-56B8-BB74-197F-0E2E45B23384}"/>
          </ac:spMkLst>
        </pc:spChg>
        <pc:graphicFrameChg chg="mod">
          <ac:chgData name="MAZEN KHERALLAH" userId="4d8bae32aa458b2a" providerId="LiveId" clId="{D1F6DF24-7977-416E-A8CB-0CF0122DCE5C}" dt="2023-07-13T17:06:53.384" v="17459" actId="20577"/>
          <ac:graphicFrameMkLst>
            <pc:docMk/>
            <pc:sldMk cId="1011828333" sldId="2145707326"/>
            <ac:graphicFrameMk id="4" creationId="{FD474EDF-B540-CCD9-612E-AD173D7393CA}"/>
          </ac:graphicFrameMkLst>
        </pc:graphicFrameChg>
        <pc:picChg chg="del">
          <ac:chgData name="MAZEN KHERALLAH" userId="4d8bae32aa458b2a" providerId="LiveId" clId="{D1F6DF24-7977-416E-A8CB-0CF0122DCE5C}" dt="2023-07-13T17:05:07.113" v="17332" actId="478"/>
          <ac:picMkLst>
            <pc:docMk/>
            <pc:sldMk cId="1011828333" sldId="2145707326"/>
            <ac:picMk id="5" creationId="{B256A114-58B2-5250-F2A4-014700DA1E94}"/>
          </ac:picMkLst>
        </pc:picChg>
        <pc:picChg chg="add del">
          <ac:chgData name="MAZEN KHERALLAH" userId="4d8bae32aa458b2a" providerId="LiveId" clId="{D1F6DF24-7977-416E-A8CB-0CF0122DCE5C}" dt="2023-07-13T17:05:09.284" v="17334" actId="478"/>
          <ac:picMkLst>
            <pc:docMk/>
            <pc:sldMk cId="1011828333" sldId="2145707326"/>
            <ac:picMk id="6" creationId="{23C02CFF-518A-EDAD-4EDE-5DA90ECF6292}"/>
          </ac:picMkLst>
        </pc:picChg>
        <pc:picChg chg="add mod">
          <ac:chgData name="MAZEN KHERALLAH" userId="4d8bae32aa458b2a" providerId="LiveId" clId="{D1F6DF24-7977-416E-A8CB-0CF0122DCE5C}" dt="2023-07-13T17:05:13.431" v="17336" actId="1076"/>
          <ac:picMkLst>
            <pc:docMk/>
            <pc:sldMk cId="1011828333" sldId="2145707326"/>
            <ac:picMk id="8" creationId="{F55AEA03-9733-1364-04A7-E230AA3078E6}"/>
          </ac:picMkLst>
        </pc:picChg>
      </pc:sldChg>
      <pc:sldChg chg="modSp add mod ord">
        <pc:chgData name="MAZEN KHERALLAH" userId="4d8bae32aa458b2a" providerId="LiveId" clId="{D1F6DF24-7977-416E-A8CB-0CF0122DCE5C}" dt="2023-07-13T17:11:21.072" v="17804" actId="113"/>
        <pc:sldMkLst>
          <pc:docMk/>
          <pc:sldMk cId="1712684670" sldId="2145707327"/>
        </pc:sldMkLst>
        <pc:spChg chg="mod">
          <ac:chgData name="MAZEN KHERALLAH" userId="4d8bae32aa458b2a" providerId="LiveId" clId="{D1F6DF24-7977-416E-A8CB-0CF0122DCE5C}" dt="2023-07-13T17:07:17.132" v="17466" actId="20577"/>
          <ac:spMkLst>
            <pc:docMk/>
            <pc:sldMk cId="1712684670" sldId="2145707327"/>
            <ac:spMk id="2" creationId="{3A47DCA0-56B8-BB74-197F-0E2E45B23384}"/>
          </ac:spMkLst>
        </pc:spChg>
        <pc:graphicFrameChg chg="mod">
          <ac:chgData name="MAZEN KHERALLAH" userId="4d8bae32aa458b2a" providerId="LiveId" clId="{D1F6DF24-7977-416E-A8CB-0CF0122DCE5C}" dt="2023-07-13T17:11:21.072" v="17804" actId="113"/>
          <ac:graphicFrameMkLst>
            <pc:docMk/>
            <pc:sldMk cId="1712684670" sldId="2145707327"/>
            <ac:graphicFrameMk id="4" creationId="{FD474EDF-B540-CCD9-612E-AD173D7393CA}"/>
          </ac:graphicFrameMkLst>
        </pc:graphicFrameChg>
      </pc:sldChg>
      <pc:sldChg chg="modSp add mod">
        <pc:chgData name="MAZEN KHERALLAH" userId="4d8bae32aa458b2a" providerId="LiveId" clId="{D1F6DF24-7977-416E-A8CB-0CF0122DCE5C}" dt="2023-07-13T17:16:49.898" v="18285" actId="113"/>
        <pc:sldMkLst>
          <pc:docMk/>
          <pc:sldMk cId="3413287235" sldId="2145707328"/>
        </pc:sldMkLst>
        <pc:spChg chg="mod">
          <ac:chgData name="MAZEN KHERALLAH" userId="4d8bae32aa458b2a" providerId="LiveId" clId="{D1F6DF24-7977-416E-A8CB-0CF0122DCE5C}" dt="2023-07-13T17:11:42.496" v="17808" actId="20577"/>
          <ac:spMkLst>
            <pc:docMk/>
            <pc:sldMk cId="3413287235" sldId="2145707328"/>
            <ac:spMk id="2" creationId="{3A47DCA0-56B8-BB74-197F-0E2E45B23384}"/>
          </ac:spMkLst>
        </pc:spChg>
        <pc:graphicFrameChg chg="mod">
          <ac:chgData name="MAZEN KHERALLAH" userId="4d8bae32aa458b2a" providerId="LiveId" clId="{D1F6DF24-7977-416E-A8CB-0CF0122DCE5C}" dt="2023-07-13T17:16:49.898" v="18285" actId="113"/>
          <ac:graphicFrameMkLst>
            <pc:docMk/>
            <pc:sldMk cId="3413287235" sldId="2145707328"/>
            <ac:graphicFrameMk id="4" creationId="{FD474EDF-B540-CCD9-612E-AD173D7393CA}"/>
          </ac:graphicFrameMkLst>
        </pc:graphicFrameChg>
      </pc:sldChg>
      <pc:sldMasterChg chg="modSp mod delSldLayout modSldLayout sldLayoutOrd">
        <pc:chgData name="MAZEN KHERALLAH" userId="4d8bae32aa458b2a" providerId="LiveId" clId="{D1F6DF24-7977-416E-A8CB-0CF0122DCE5C}" dt="2023-06-24T01:16:36.332" v="4125" actId="1036"/>
        <pc:sldMasterMkLst>
          <pc:docMk/>
          <pc:sldMasterMk cId="3539363532" sldId="2147483660"/>
        </pc:sldMasterMkLst>
        <pc:spChg chg="mod">
          <ac:chgData name="MAZEN KHERALLAH" userId="4d8bae32aa458b2a" providerId="LiveId" clId="{D1F6DF24-7977-416E-A8CB-0CF0122DCE5C}" dt="2023-06-24T01:15:00.311" v="4093" actId="207"/>
          <ac:spMkLst>
            <pc:docMk/>
            <pc:sldMasterMk cId="3539363532" sldId="2147483660"/>
            <ac:spMk id="7" creationId="{00000000-0000-0000-0000-000000000000}"/>
          </ac:spMkLst>
        </pc:spChg>
        <pc:spChg chg="mod">
          <ac:chgData name="MAZEN KHERALLAH" userId="4d8bae32aa458b2a" providerId="LiveId" clId="{D1F6DF24-7977-416E-A8CB-0CF0122DCE5C}" dt="2023-06-24T01:16:25.581" v="4124" actId="1036"/>
          <ac:spMkLst>
            <pc:docMk/>
            <pc:sldMasterMk cId="3539363532" sldId="2147483660"/>
            <ac:spMk id="9" creationId="{00000000-0000-0000-0000-000000000000}"/>
          </ac:spMkLst>
        </pc:spChg>
        <pc:cxnChg chg="mod">
          <ac:chgData name="MAZEN KHERALLAH" userId="4d8bae32aa458b2a" providerId="LiveId" clId="{D1F6DF24-7977-416E-A8CB-0CF0122DCE5C}" dt="2023-06-24T01:10:11.621" v="4060" actId="208"/>
          <ac:cxnSpMkLst>
            <pc:docMk/>
            <pc:sldMasterMk cId="3539363532" sldId="2147483660"/>
            <ac:cxnSpMk id="10" creationId="{00000000-0000-0000-0000-000000000000}"/>
          </ac:cxnSpMkLst>
        </pc:cxnChg>
        <pc:sldLayoutChg chg="addSp delSp modSp mod">
          <pc:chgData name="MAZEN KHERALLAH" userId="4d8bae32aa458b2a" providerId="LiveId" clId="{D1F6DF24-7977-416E-A8CB-0CF0122DCE5C}" dt="2023-06-24T01:16:36.332" v="4125" actId="1036"/>
          <pc:sldLayoutMkLst>
            <pc:docMk/>
            <pc:sldMasterMk cId="3539363532" sldId="2147483660"/>
            <pc:sldLayoutMk cId="757402345" sldId="2147483661"/>
          </pc:sldLayoutMkLst>
          <pc:spChg chg="add mod">
            <ac:chgData name="MAZEN KHERALLAH" userId="4d8bae32aa458b2a" providerId="LiveId" clId="{D1F6DF24-7977-416E-A8CB-0CF0122DCE5C}" dt="2023-06-24T01:15:42.355" v="4097"/>
            <ac:spMkLst>
              <pc:docMk/>
              <pc:sldMasterMk cId="3539363532" sldId="2147483660"/>
              <pc:sldLayoutMk cId="757402345" sldId="2147483661"/>
              <ac:spMk id="4" creationId="{A808234E-AA21-392D-BE84-AD55F93948DE}"/>
            </ac:spMkLst>
          </pc:spChg>
          <pc:spChg chg="del mod">
            <ac:chgData name="MAZEN KHERALLAH" userId="4d8bae32aa458b2a" providerId="LiveId" clId="{D1F6DF24-7977-416E-A8CB-0CF0122DCE5C}" dt="2023-06-24T01:15:41.502" v="4096" actId="478"/>
            <ac:spMkLst>
              <pc:docMk/>
              <pc:sldMasterMk cId="3539363532" sldId="2147483660"/>
              <pc:sldLayoutMk cId="757402345" sldId="2147483661"/>
              <ac:spMk id="14" creationId="{00000000-0000-0000-0000-000000000000}"/>
            </ac:spMkLst>
          </pc:spChg>
          <pc:spChg chg="mod">
            <ac:chgData name="MAZEN KHERALLAH" userId="4d8bae32aa458b2a" providerId="LiveId" clId="{D1F6DF24-7977-416E-A8CB-0CF0122DCE5C}" dt="2023-06-24T01:16:36.332" v="4125" actId="1036"/>
            <ac:spMkLst>
              <pc:docMk/>
              <pc:sldMasterMk cId="3539363532" sldId="2147483660"/>
              <pc:sldLayoutMk cId="757402345" sldId="2147483661"/>
              <ac:spMk id="15" creationId="{00000000-0000-0000-0000-000000000000}"/>
            </ac:spMkLst>
          </pc:spChg>
        </pc:sldLayoutChg>
        <pc:sldLayoutChg chg="del">
          <pc:chgData name="MAZEN KHERALLAH" userId="4d8bae32aa458b2a" providerId="LiveId" clId="{D1F6DF24-7977-416E-A8CB-0CF0122DCE5C}" dt="2023-06-24T01:11:26.241" v="4065" actId="2696"/>
          <pc:sldLayoutMkLst>
            <pc:docMk/>
            <pc:sldMasterMk cId="3539363532" sldId="2147483660"/>
            <pc:sldLayoutMk cId="1103134666" sldId="2147483667"/>
          </pc:sldLayoutMkLst>
        </pc:sldLayoutChg>
        <pc:sldLayoutChg chg="ord">
          <pc:chgData name="MAZEN KHERALLAH" userId="4d8bae32aa458b2a" providerId="LiveId" clId="{D1F6DF24-7977-416E-A8CB-0CF0122DCE5C}" dt="2023-06-24T01:11:39.761" v="4069" actId="20578"/>
          <pc:sldLayoutMkLst>
            <pc:docMk/>
            <pc:sldMasterMk cId="3539363532" sldId="2147483660"/>
            <pc:sldLayoutMk cId="3062017811" sldId="2147483672"/>
          </pc:sldLayoutMkLst>
        </pc:sldLayoutChg>
        <pc:sldLayoutChg chg="del">
          <pc:chgData name="MAZEN KHERALLAH" userId="4d8bae32aa458b2a" providerId="LiveId" clId="{D1F6DF24-7977-416E-A8CB-0CF0122DCE5C}" dt="2023-06-24T01:11:28.751" v="4066" actId="2696"/>
          <pc:sldLayoutMkLst>
            <pc:docMk/>
            <pc:sldMasterMk cId="3539363532" sldId="2147483660"/>
            <pc:sldLayoutMk cId="2607212370" sldId="2147483688"/>
          </pc:sldLayoutMkLst>
        </pc:sldLayoutChg>
        <pc:sldLayoutChg chg="addSp delSp modSp mod">
          <pc:chgData name="MAZEN KHERALLAH" userId="4d8bae32aa458b2a" providerId="LiveId" clId="{D1F6DF24-7977-416E-A8CB-0CF0122DCE5C}" dt="2023-06-24T01:15:17.774" v="4095" actId="207"/>
          <pc:sldLayoutMkLst>
            <pc:docMk/>
            <pc:sldMasterMk cId="3539363532" sldId="2147483660"/>
            <pc:sldLayoutMk cId="1856443262" sldId="2147483689"/>
          </pc:sldLayoutMkLst>
          <pc:spChg chg="add del mod">
            <ac:chgData name="MAZEN KHERALLAH" userId="4d8bae32aa458b2a" providerId="LiveId" clId="{D1F6DF24-7977-416E-A8CB-0CF0122DCE5C}" dt="2023-06-24T01:15:17.774" v="4095" actId="207"/>
            <ac:spMkLst>
              <pc:docMk/>
              <pc:sldMasterMk cId="3539363532" sldId="2147483660"/>
              <pc:sldLayoutMk cId="1856443262" sldId="2147483689"/>
              <ac:spMk id="5" creationId="{00000000-0000-0000-0000-000000000000}"/>
            </ac:spMkLst>
          </pc:spChg>
          <pc:spChg chg="mod">
            <ac:chgData name="MAZEN KHERALLAH" userId="4d8bae32aa458b2a" providerId="LiveId" clId="{D1F6DF24-7977-416E-A8CB-0CF0122DCE5C}" dt="2023-06-24T01:12:17.661" v="4075" actId="207"/>
            <ac:spMkLst>
              <pc:docMk/>
              <pc:sldMasterMk cId="3539363532" sldId="2147483660"/>
              <pc:sldLayoutMk cId="1856443262" sldId="2147483689"/>
              <ac:spMk id="6" creationId="{00000000-0000-0000-0000-000000000000}"/>
            </ac:spMkLst>
          </pc:spChg>
        </pc:sldLayoutChg>
      </pc:sldMasterChg>
      <pc:sldMasterChg chg="addSp delSp modSp mod modSldLayout">
        <pc:chgData name="MAZEN KHERALLAH" userId="4d8bae32aa458b2a" providerId="LiveId" clId="{D1F6DF24-7977-416E-A8CB-0CF0122DCE5C}" dt="2023-06-23T20:50:39.907" v="4038" actId="478"/>
        <pc:sldMasterMkLst>
          <pc:docMk/>
          <pc:sldMasterMk cId="2391467124" sldId="2147483690"/>
        </pc:sldMasterMkLst>
        <pc:spChg chg="mod">
          <ac:chgData name="MAZEN KHERALLAH" userId="4d8bae32aa458b2a" providerId="LiveId" clId="{D1F6DF24-7977-416E-A8CB-0CF0122DCE5C}" dt="2023-06-23T20:50:37.570" v="4036" actId="14100"/>
          <ac:spMkLst>
            <pc:docMk/>
            <pc:sldMasterMk cId="2391467124" sldId="2147483690"/>
            <ac:spMk id="2" creationId="{00000000-0000-0000-0000-000000000000}"/>
          </ac:spMkLst>
        </pc:spChg>
        <pc:spChg chg="mod">
          <ac:chgData name="MAZEN KHERALLAH" userId="4d8bae32aa458b2a" providerId="LiveId" clId="{D1F6DF24-7977-416E-A8CB-0CF0122DCE5C}" dt="2023-06-23T20:50:36.120" v="4035" actId="14100"/>
          <ac:spMkLst>
            <pc:docMk/>
            <pc:sldMasterMk cId="2391467124" sldId="2147483690"/>
            <ac:spMk id="3" creationId="{00000000-0000-0000-0000-000000000000}"/>
          </ac:spMkLst>
        </pc:spChg>
        <pc:picChg chg="add">
          <ac:chgData name="MAZEN KHERALLAH" userId="4d8bae32aa458b2a" providerId="LiveId" clId="{D1F6DF24-7977-416E-A8CB-0CF0122DCE5C}" dt="2023-06-23T20:46:32.186" v="4018"/>
          <ac:picMkLst>
            <pc:docMk/>
            <pc:sldMasterMk cId="2391467124" sldId="2147483690"/>
            <ac:picMk id="11" creationId="{FB372D7A-4AFA-A517-3202-ADF5C3D4BC50}"/>
          </ac:picMkLst>
        </pc:picChg>
        <pc:cxnChg chg="add">
          <ac:chgData name="MAZEN KHERALLAH" userId="4d8bae32aa458b2a" providerId="LiveId" clId="{D1F6DF24-7977-416E-A8CB-0CF0122DCE5C}" dt="2023-06-23T20:46:32.186" v="4018"/>
          <ac:cxnSpMkLst>
            <pc:docMk/>
            <pc:sldMasterMk cId="2391467124" sldId="2147483690"/>
            <ac:cxnSpMk id="8" creationId="{6631B7AF-DC1A-5438-DD1B-2652AB291115}"/>
          </ac:cxnSpMkLst>
        </pc:cxnChg>
        <pc:cxnChg chg="add del">
          <ac:chgData name="MAZEN KHERALLAH" userId="4d8bae32aa458b2a" providerId="LiveId" clId="{D1F6DF24-7977-416E-A8CB-0CF0122DCE5C}" dt="2023-06-23T20:50:38.167" v="4037" actId="478"/>
          <ac:cxnSpMkLst>
            <pc:docMk/>
            <pc:sldMasterMk cId="2391467124" sldId="2147483690"/>
            <ac:cxnSpMk id="10" creationId="{00000000-0000-0000-0000-000000000000}"/>
          </ac:cxnSpMkLst>
        </pc:cxnChg>
        <pc:sldLayoutChg chg="addSp delSp modSp mod">
          <pc:chgData name="MAZEN KHERALLAH" userId="4d8bae32aa458b2a" providerId="LiveId" clId="{D1F6DF24-7977-416E-A8CB-0CF0122DCE5C}" dt="2023-06-23T20:50:39.907" v="4038" actId="478"/>
          <pc:sldLayoutMkLst>
            <pc:docMk/>
            <pc:sldMasterMk cId="2391467124" sldId="2147483690"/>
            <pc:sldLayoutMk cId="126281815" sldId="2147483691"/>
          </pc:sldLayoutMkLst>
          <pc:spChg chg="mod">
            <ac:chgData name="MAZEN KHERALLAH" userId="4d8bae32aa458b2a" providerId="LiveId" clId="{D1F6DF24-7977-416E-A8CB-0CF0122DCE5C}" dt="2023-06-23T20:48:01.696" v="4026" actId="404"/>
            <ac:spMkLst>
              <pc:docMk/>
              <pc:sldMasterMk cId="2391467124" sldId="2147483690"/>
              <pc:sldLayoutMk cId="126281815" sldId="2147483691"/>
              <ac:spMk id="2" creationId="{00000000-0000-0000-0000-000000000000}"/>
            </ac:spMkLst>
          </pc:spChg>
          <pc:spChg chg="add">
            <ac:chgData name="MAZEN KHERALLAH" userId="4d8bae32aa458b2a" providerId="LiveId" clId="{D1F6DF24-7977-416E-A8CB-0CF0122DCE5C}" dt="2023-06-23T20:46:32.186" v="4018"/>
            <ac:spMkLst>
              <pc:docMk/>
              <pc:sldMasterMk cId="2391467124" sldId="2147483690"/>
              <pc:sldLayoutMk cId="126281815" sldId="2147483691"/>
              <ac:spMk id="10" creationId="{80B3AC36-28FB-8A63-54F3-3CC92E6A9CB8}"/>
            </ac:spMkLst>
          </pc:spChg>
          <pc:spChg chg="add">
            <ac:chgData name="MAZEN KHERALLAH" userId="4d8bae32aa458b2a" providerId="LiveId" clId="{D1F6DF24-7977-416E-A8CB-0CF0122DCE5C}" dt="2023-06-23T20:46:32.186" v="4018"/>
            <ac:spMkLst>
              <pc:docMk/>
              <pc:sldMasterMk cId="2391467124" sldId="2147483690"/>
              <pc:sldLayoutMk cId="126281815" sldId="2147483691"/>
              <ac:spMk id="11" creationId="{F35E7660-1917-CE42-F523-CEA4EE9D7249}"/>
            </ac:spMkLst>
          </pc:spChg>
          <pc:spChg chg="add">
            <ac:chgData name="MAZEN KHERALLAH" userId="4d8bae32aa458b2a" providerId="LiveId" clId="{D1F6DF24-7977-416E-A8CB-0CF0122DCE5C}" dt="2023-06-23T20:46:32.186" v="4018"/>
            <ac:spMkLst>
              <pc:docMk/>
              <pc:sldMasterMk cId="2391467124" sldId="2147483690"/>
              <pc:sldLayoutMk cId="126281815" sldId="2147483691"/>
              <ac:spMk id="13" creationId="{055319D2-CFF3-FF4B-C487-9AF51362A74B}"/>
            </ac:spMkLst>
          </pc:spChg>
          <pc:picChg chg="add">
            <ac:chgData name="MAZEN KHERALLAH" userId="4d8bae32aa458b2a" providerId="LiveId" clId="{D1F6DF24-7977-416E-A8CB-0CF0122DCE5C}" dt="2023-06-23T20:46:32.186" v="4018"/>
            <ac:picMkLst>
              <pc:docMk/>
              <pc:sldMasterMk cId="2391467124" sldId="2147483690"/>
              <pc:sldLayoutMk cId="126281815" sldId="2147483691"/>
              <ac:picMk id="14" creationId="{36F5E0A3-F542-807D-4C54-2E35ABB66154}"/>
            </ac:picMkLst>
          </pc:picChg>
          <pc:cxnChg chg="add del">
            <ac:chgData name="MAZEN KHERALLAH" userId="4d8bae32aa458b2a" providerId="LiveId" clId="{D1F6DF24-7977-416E-A8CB-0CF0122DCE5C}" dt="2023-06-23T20:50:39.907" v="4038" actId="478"/>
            <ac:cxnSpMkLst>
              <pc:docMk/>
              <pc:sldMasterMk cId="2391467124" sldId="2147483690"/>
              <pc:sldLayoutMk cId="126281815" sldId="2147483691"/>
              <ac:cxnSpMk id="12" creationId="{E3D2213B-E670-CE1F-C53A-4442CFC6DDE4}"/>
            </ac:cxnSpMkLst>
          </pc:cxnChg>
        </pc:sldLayoutChg>
      </pc:sldMasterChg>
      <pc:sldMasterChg chg="addSp modSldLayout">
        <pc:chgData name="MAZEN KHERALLAH" userId="4d8bae32aa458b2a" providerId="LiveId" clId="{D1F6DF24-7977-416E-A8CB-0CF0122DCE5C}" dt="2023-06-23T20:49:15.665" v="4031"/>
        <pc:sldMasterMkLst>
          <pc:docMk/>
          <pc:sldMasterMk cId="2813199425" sldId="2147483703"/>
        </pc:sldMasterMkLst>
        <pc:picChg chg="add">
          <ac:chgData name="MAZEN KHERALLAH" userId="4d8bae32aa458b2a" providerId="LiveId" clId="{D1F6DF24-7977-416E-A8CB-0CF0122DCE5C}" dt="2023-06-23T20:49:15.665" v="4031"/>
          <ac:picMkLst>
            <pc:docMk/>
            <pc:sldMasterMk cId="2813199425" sldId="2147483703"/>
            <ac:picMk id="11" creationId="{13172805-2EAB-295C-F713-6F511D3B1455}"/>
          </ac:picMkLst>
        </pc:picChg>
        <pc:cxnChg chg="add">
          <ac:chgData name="MAZEN KHERALLAH" userId="4d8bae32aa458b2a" providerId="LiveId" clId="{D1F6DF24-7977-416E-A8CB-0CF0122DCE5C}" dt="2023-06-23T20:49:15.665" v="4031"/>
          <ac:cxnSpMkLst>
            <pc:docMk/>
            <pc:sldMasterMk cId="2813199425" sldId="2147483703"/>
            <ac:cxnSpMk id="8" creationId="{38C72A09-AEB7-132D-8670-EBE2ECF1D8EC}"/>
          </ac:cxnSpMkLst>
        </pc:cxnChg>
        <pc:sldLayoutChg chg="addSp">
          <pc:chgData name="MAZEN KHERALLAH" userId="4d8bae32aa458b2a" providerId="LiveId" clId="{D1F6DF24-7977-416E-A8CB-0CF0122DCE5C}" dt="2023-06-23T20:49:15.665" v="4031"/>
          <pc:sldLayoutMkLst>
            <pc:docMk/>
            <pc:sldMasterMk cId="2813199425" sldId="2147483703"/>
            <pc:sldLayoutMk cId="942669659" sldId="2147483704"/>
          </pc:sldLayoutMkLst>
          <pc:spChg chg="add">
            <ac:chgData name="MAZEN KHERALLAH" userId="4d8bae32aa458b2a" providerId="LiveId" clId="{D1F6DF24-7977-416E-A8CB-0CF0122DCE5C}" dt="2023-06-23T20:49:15.665" v="4031"/>
            <ac:spMkLst>
              <pc:docMk/>
              <pc:sldMasterMk cId="2813199425" sldId="2147483703"/>
              <pc:sldLayoutMk cId="942669659" sldId="2147483704"/>
              <ac:spMk id="10" creationId="{FED6FF5E-8551-759F-D4BB-DE47AAB03EA4}"/>
            </ac:spMkLst>
          </pc:spChg>
          <pc:spChg chg="add">
            <ac:chgData name="MAZEN KHERALLAH" userId="4d8bae32aa458b2a" providerId="LiveId" clId="{D1F6DF24-7977-416E-A8CB-0CF0122DCE5C}" dt="2023-06-23T20:49:15.665" v="4031"/>
            <ac:spMkLst>
              <pc:docMk/>
              <pc:sldMasterMk cId="2813199425" sldId="2147483703"/>
              <pc:sldLayoutMk cId="942669659" sldId="2147483704"/>
              <ac:spMk id="11" creationId="{1D73AB90-E580-0F00-5815-B0F33FB55624}"/>
            </ac:spMkLst>
          </pc:spChg>
          <pc:spChg chg="add">
            <ac:chgData name="MAZEN KHERALLAH" userId="4d8bae32aa458b2a" providerId="LiveId" clId="{D1F6DF24-7977-416E-A8CB-0CF0122DCE5C}" dt="2023-06-23T20:49:15.665" v="4031"/>
            <ac:spMkLst>
              <pc:docMk/>
              <pc:sldMasterMk cId="2813199425" sldId="2147483703"/>
              <pc:sldLayoutMk cId="942669659" sldId="2147483704"/>
              <ac:spMk id="12" creationId="{73FAAA65-F3AD-D465-9EF0-8A18F2554CF9}"/>
            </ac:spMkLst>
          </pc:spChg>
          <pc:picChg chg="add">
            <ac:chgData name="MAZEN KHERALLAH" userId="4d8bae32aa458b2a" providerId="LiveId" clId="{D1F6DF24-7977-416E-A8CB-0CF0122DCE5C}" dt="2023-06-23T20:49:15.665" v="4031"/>
            <ac:picMkLst>
              <pc:docMk/>
              <pc:sldMasterMk cId="2813199425" sldId="2147483703"/>
              <pc:sldLayoutMk cId="942669659" sldId="2147483704"/>
              <ac:picMk id="13" creationId="{5704E60B-F0F9-0E95-B531-88031F4C7CD2}"/>
            </ac:picMkLst>
          </pc:picChg>
        </pc:sldLayoutChg>
      </pc:sldMasterChg>
    </pc:docChg>
  </pc:docChgLst>
  <pc:docChgLst>
    <pc:chgData name="MAZEN KHERALLAH" userId="4d8bae32aa458b2a" providerId="LiveId" clId="{22E1EEB0-C293-40E1-9F01-E2C68C977660}"/>
    <pc:docChg chg="modSld">
      <pc:chgData name="MAZEN KHERALLAH" userId="4d8bae32aa458b2a" providerId="LiveId" clId="{22E1EEB0-C293-40E1-9F01-E2C68C977660}" dt="2023-07-16T16:01:32.261" v="17" actId="113"/>
      <pc:docMkLst>
        <pc:docMk/>
      </pc:docMkLst>
      <pc:sldChg chg="modSp">
        <pc:chgData name="MAZEN KHERALLAH" userId="4d8bae32aa458b2a" providerId="LiveId" clId="{22E1EEB0-C293-40E1-9F01-E2C68C977660}" dt="2023-07-16T15:59:32.755" v="0" actId="113"/>
        <pc:sldMkLst>
          <pc:docMk/>
          <pc:sldMk cId="2504158023" sldId="2145707318"/>
        </pc:sldMkLst>
        <pc:graphicFrameChg chg="mod">
          <ac:chgData name="MAZEN KHERALLAH" userId="4d8bae32aa458b2a" providerId="LiveId" clId="{22E1EEB0-C293-40E1-9F01-E2C68C977660}" dt="2023-07-16T15:59:32.755" v="0" actId="113"/>
          <ac:graphicFrameMkLst>
            <pc:docMk/>
            <pc:sldMk cId="2504158023" sldId="2145707318"/>
            <ac:graphicFrameMk id="4" creationId="{FD474EDF-B540-CCD9-612E-AD173D7393CA}"/>
          </ac:graphicFrameMkLst>
        </pc:graphicFrameChg>
      </pc:sldChg>
      <pc:sldChg chg="modSp">
        <pc:chgData name="MAZEN KHERALLAH" userId="4d8bae32aa458b2a" providerId="LiveId" clId="{22E1EEB0-C293-40E1-9F01-E2C68C977660}" dt="2023-07-16T16:00:01.623" v="7" actId="113"/>
        <pc:sldMkLst>
          <pc:docMk/>
          <pc:sldMk cId="618417261" sldId="2145707319"/>
        </pc:sldMkLst>
        <pc:graphicFrameChg chg="mod">
          <ac:chgData name="MAZEN KHERALLAH" userId="4d8bae32aa458b2a" providerId="LiveId" clId="{22E1EEB0-C293-40E1-9F01-E2C68C977660}" dt="2023-07-16T16:00:01.623" v="7" actId="113"/>
          <ac:graphicFrameMkLst>
            <pc:docMk/>
            <pc:sldMk cId="618417261" sldId="2145707319"/>
            <ac:graphicFrameMk id="4" creationId="{FD474EDF-B540-CCD9-612E-AD173D7393CA}"/>
          </ac:graphicFrameMkLst>
        </pc:graphicFrameChg>
      </pc:sldChg>
      <pc:sldChg chg="modSp">
        <pc:chgData name="MAZEN KHERALLAH" userId="4d8bae32aa458b2a" providerId="LiveId" clId="{22E1EEB0-C293-40E1-9F01-E2C68C977660}" dt="2023-07-16T15:59:57.174" v="6" actId="113"/>
        <pc:sldMkLst>
          <pc:docMk/>
          <pc:sldMk cId="3625173510" sldId="2145707321"/>
        </pc:sldMkLst>
        <pc:graphicFrameChg chg="mod">
          <ac:chgData name="MAZEN KHERALLAH" userId="4d8bae32aa458b2a" providerId="LiveId" clId="{22E1EEB0-C293-40E1-9F01-E2C68C977660}" dt="2023-07-16T15:59:57.174" v="6" actId="113"/>
          <ac:graphicFrameMkLst>
            <pc:docMk/>
            <pc:sldMk cId="3625173510" sldId="2145707321"/>
            <ac:graphicFrameMk id="4" creationId="{FD474EDF-B540-CCD9-612E-AD173D7393CA}"/>
          </ac:graphicFrameMkLst>
        </pc:graphicFrameChg>
      </pc:sldChg>
      <pc:sldChg chg="modSp">
        <pc:chgData name="MAZEN KHERALLAH" userId="4d8bae32aa458b2a" providerId="LiveId" clId="{22E1EEB0-C293-40E1-9F01-E2C68C977660}" dt="2023-07-16T16:00:10.704" v="8" actId="113"/>
        <pc:sldMkLst>
          <pc:docMk/>
          <pc:sldMk cId="4236085381" sldId="2145707322"/>
        </pc:sldMkLst>
        <pc:graphicFrameChg chg="mod">
          <ac:chgData name="MAZEN KHERALLAH" userId="4d8bae32aa458b2a" providerId="LiveId" clId="{22E1EEB0-C293-40E1-9F01-E2C68C977660}" dt="2023-07-16T16:00:10.704" v="8" actId="113"/>
          <ac:graphicFrameMkLst>
            <pc:docMk/>
            <pc:sldMk cId="4236085381" sldId="2145707322"/>
            <ac:graphicFrameMk id="4" creationId="{FD474EDF-B540-CCD9-612E-AD173D7393CA}"/>
          </ac:graphicFrameMkLst>
        </pc:graphicFrameChg>
      </pc:sldChg>
      <pc:sldChg chg="modSp">
        <pc:chgData name="MAZEN KHERALLAH" userId="4d8bae32aa458b2a" providerId="LiveId" clId="{22E1EEB0-C293-40E1-9F01-E2C68C977660}" dt="2023-07-16T16:00:31.997" v="12" actId="113"/>
        <pc:sldMkLst>
          <pc:docMk/>
          <pc:sldMk cId="3159122790" sldId="2145707323"/>
        </pc:sldMkLst>
        <pc:graphicFrameChg chg="mod">
          <ac:chgData name="MAZEN KHERALLAH" userId="4d8bae32aa458b2a" providerId="LiveId" clId="{22E1EEB0-C293-40E1-9F01-E2C68C977660}" dt="2023-07-16T16:00:31.997" v="12" actId="113"/>
          <ac:graphicFrameMkLst>
            <pc:docMk/>
            <pc:sldMk cId="3159122790" sldId="2145707323"/>
            <ac:graphicFrameMk id="4" creationId="{FD474EDF-B540-CCD9-612E-AD173D7393CA}"/>
          </ac:graphicFrameMkLst>
        </pc:graphicFrameChg>
      </pc:sldChg>
      <pc:sldChg chg="modSp">
        <pc:chgData name="MAZEN KHERALLAH" userId="4d8bae32aa458b2a" providerId="LiveId" clId="{22E1EEB0-C293-40E1-9F01-E2C68C977660}" dt="2023-07-16T16:00:41.202" v="13" actId="113"/>
        <pc:sldMkLst>
          <pc:docMk/>
          <pc:sldMk cId="1162938299" sldId="2145707324"/>
        </pc:sldMkLst>
        <pc:graphicFrameChg chg="mod">
          <ac:chgData name="MAZEN KHERALLAH" userId="4d8bae32aa458b2a" providerId="LiveId" clId="{22E1EEB0-C293-40E1-9F01-E2C68C977660}" dt="2023-07-16T16:00:41.202" v="13" actId="113"/>
          <ac:graphicFrameMkLst>
            <pc:docMk/>
            <pc:sldMk cId="1162938299" sldId="2145707324"/>
            <ac:graphicFrameMk id="4" creationId="{FD474EDF-B540-CCD9-612E-AD173D7393CA}"/>
          </ac:graphicFrameMkLst>
        </pc:graphicFrameChg>
      </pc:sldChg>
      <pc:sldChg chg="modSp">
        <pc:chgData name="MAZEN KHERALLAH" userId="4d8bae32aa458b2a" providerId="LiveId" clId="{22E1EEB0-C293-40E1-9F01-E2C68C977660}" dt="2023-07-16T16:00:54.419" v="14" actId="113"/>
        <pc:sldMkLst>
          <pc:docMk/>
          <pc:sldMk cId="1178212636" sldId="2145707325"/>
        </pc:sldMkLst>
        <pc:graphicFrameChg chg="mod">
          <ac:chgData name="MAZEN KHERALLAH" userId="4d8bae32aa458b2a" providerId="LiveId" clId="{22E1EEB0-C293-40E1-9F01-E2C68C977660}" dt="2023-07-16T16:00:54.419" v="14" actId="113"/>
          <ac:graphicFrameMkLst>
            <pc:docMk/>
            <pc:sldMk cId="1178212636" sldId="2145707325"/>
            <ac:graphicFrameMk id="4" creationId="{FD474EDF-B540-CCD9-612E-AD173D7393CA}"/>
          </ac:graphicFrameMkLst>
        </pc:graphicFrameChg>
      </pc:sldChg>
      <pc:sldChg chg="modSp">
        <pc:chgData name="MAZEN KHERALLAH" userId="4d8bae32aa458b2a" providerId="LiveId" clId="{22E1EEB0-C293-40E1-9F01-E2C68C977660}" dt="2023-07-16T16:01:03.900" v="15" actId="113"/>
        <pc:sldMkLst>
          <pc:docMk/>
          <pc:sldMk cId="1011828333" sldId="2145707326"/>
        </pc:sldMkLst>
        <pc:graphicFrameChg chg="mod">
          <ac:chgData name="MAZEN KHERALLAH" userId="4d8bae32aa458b2a" providerId="LiveId" clId="{22E1EEB0-C293-40E1-9F01-E2C68C977660}" dt="2023-07-16T16:01:03.900" v="15" actId="113"/>
          <ac:graphicFrameMkLst>
            <pc:docMk/>
            <pc:sldMk cId="1011828333" sldId="2145707326"/>
            <ac:graphicFrameMk id="4" creationId="{FD474EDF-B540-CCD9-612E-AD173D7393CA}"/>
          </ac:graphicFrameMkLst>
        </pc:graphicFrameChg>
      </pc:sldChg>
      <pc:sldChg chg="modSp">
        <pc:chgData name="MAZEN KHERALLAH" userId="4d8bae32aa458b2a" providerId="LiveId" clId="{22E1EEB0-C293-40E1-9F01-E2C68C977660}" dt="2023-07-16T16:01:24.415" v="16" actId="113"/>
        <pc:sldMkLst>
          <pc:docMk/>
          <pc:sldMk cId="1712684670" sldId="2145707327"/>
        </pc:sldMkLst>
        <pc:graphicFrameChg chg="mod">
          <ac:chgData name="MAZEN KHERALLAH" userId="4d8bae32aa458b2a" providerId="LiveId" clId="{22E1EEB0-C293-40E1-9F01-E2C68C977660}" dt="2023-07-16T16:01:24.415" v="16" actId="113"/>
          <ac:graphicFrameMkLst>
            <pc:docMk/>
            <pc:sldMk cId="1712684670" sldId="2145707327"/>
            <ac:graphicFrameMk id="4" creationId="{FD474EDF-B540-CCD9-612E-AD173D7393CA}"/>
          </ac:graphicFrameMkLst>
        </pc:graphicFrameChg>
      </pc:sldChg>
      <pc:sldChg chg="modSp">
        <pc:chgData name="MAZEN KHERALLAH" userId="4d8bae32aa458b2a" providerId="LiveId" clId="{22E1EEB0-C293-40E1-9F01-E2C68C977660}" dt="2023-07-16T16:01:32.261" v="17" actId="113"/>
        <pc:sldMkLst>
          <pc:docMk/>
          <pc:sldMk cId="3413287235" sldId="2145707328"/>
        </pc:sldMkLst>
        <pc:graphicFrameChg chg="mod">
          <ac:chgData name="MAZEN KHERALLAH" userId="4d8bae32aa458b2a" providerId="LiveId" clId="{22E1EEB0-C293-40E1-9F01-E2C68C977660}" dt="2023-07-16T16:01:32.261" v="17" actId="113"/>
          <ac:graphicFrameMkLst>
            <pc:docMk/>
            <pc:sldMk cId="3413287235" sldId="2145707328"/>
            <ac:graphicFrameMk id="4" creationId="{FD474EDF-B540-CCD9-612E-AD173D7393CA}"/>
          </ac:graphicFrameMkLst>
        </pc:graphicFrameChg>
      </pc:sldChg>
    </pc:docChg>
  </pc:docChgLst>
  <pc:docChgLst>
    <pc:chgData name="MAZEN KHERALLAH" userId="4d8bae32aa458b2a" providerId="LiveId" clId="{3D5F492A-64F7-4D22-871C-C8FAD43FCDAC}"/>
    <pc:docChg chg="delSld modSld modSection">
      <pc:chgData name="MAZEN KHERALLAH" userId="4d8bae32aa458b2a" providerId="LiveId" clId="{3D5F492A-64F7-4D22-871C-C8FAD43FCDAC}" dt="2023-07-13T17:22:20.456" v="93" actId="47"/>
      <pc:docMkLst>
        <pc:docMk/>
      </pc:docMkLst>
      <pc:sldChg chg="del">
        <pc:chgData name="MAZEN KHERALLAH" userId="4d8bae32aa458b2a" providerId="LiveId" clId="{3D5F492A-64F7-4D22-871C-C8FAD43FCDAC}" dt="2023-07-13T17:22:13.017" v="14" actId="47"/>
        <pc:sldMkLst>
          <pc:docMk/>
          <pc:sldMk cId="1603501308" sldId="360"/>
        </pc:sldMkLst>
      </pc:sldChg>
      <pc:sldChg chg="del">
        <pc:chgData name="MAZEN KHERALLAH" userId="4d8bae32aa458b2a" providerId="LiveId" clId="{3D5F492A-64F7-4D22-871C-C8FAD43FCDAC}" dt="2023-07-13T17:22:18.848" v="84" actId="47"/>
        <pc:sldMkLst>
          <pc:docMk/>
          <pc:sldMk cId="727427581" sldId="393"/>
        </pc:sldMkLst>
      </pc:sldChg>
      <pc:sldChg chg="del">
        <pc:chgData name="MAZEN KHERALLAH" userId="4d8bae32aa458b2a" providerId="LiveId" clId="{3D5F492A-64F7-4D22-871C-C8FAD43FCDAC}" dt="2023-07-13T17:22:19.150" v="86" actId="47"/>
        <pc:sldMkLst>
          <pc:docMk/>
          <pc:sldMk cId="3932814965" sldId="399"/>
        </pc:sldMkLst>
      </pc:sldChg>
      <pc:sldChg chg="del">
        <pc:chgData name="MAZEN KHERALLAH" userId="4d8bae32aa458b2a" providerId="LiveId" clId="{3D5F492A-64F7-4D22-871C-C8FAD43FCDAC}" dt="2023-07-13T17:22:18.391" v="81" actId="47"/>
        <pc:sldMkLst>
          <pc:docMk/>
          <pc:sldMk cId="2401548015" sldId="422"/>
        </pc:sldMkLst>
      </pc:sldChg>
      <pc:sldChg chg="del">
        <pc:chgData name="MAZEN KHERALLAH" userId="4d8bae32aa458b2a" providerId="LiveId" clId="{3D5F492A-64F7-4D22-871C-C8FAD43FCDAC}" dt="2023-07-13T17:22:18.561" v="82" actId="47"/>
        <pc:sldMkLst>
          <pc:docMk/>
          <pc:sldMk cId="1662648528" sldId="423"/>
        </pc:sldMkLst>
      </pc:sldChg>
      <pc:sldChg chg="del">
        <pc:chgData name="MAZEN KHERALLAH" userId="4d8bae32aa458b2a" providerId="LiveId" clId="{3D5F492A-64F7-4D22-871C-C8FAD43FCDAC}" dt="2023-07-13T17:22:18.685" v="83" actId="47"/>
        <pc:sldMkLst>
          <pc:docMk/>
          <pc:sldMk cId="3789670201" sldId="424"/>
        </pc:sldMkLst>
      </pc:sldChg>
      <pc:sldChg chg="del">
        <pc:chgData name="MAZEN KHERALLAH" userId="4d8bae32aa458b2a" providerId="LiveId" clId="{3D5F492A-64F7-4D22-871C-C8FAD43FCDAC}" dt="2023-07-13T17:22:13.613" v="15" actId="47"/>
        <pc:sldMkLst>
          <pc:docMk/>
          <pc:sldMk cId="4293514583" sldId="428"/>
        </pc:sldMkLst>
      </pc:sldChg>
      <pc:sldChg chg="del">
        <pc:chgData name="MAZEN KHERALLAH" userId="4d8bae32aa458b2a" providerId="LiveId" clId="{3D5F492A-64F7-4D22-871C-C8FAD43FCDAC}" dt="2023-07-13T17:22:19.001" v="85" actId="47"/>
        <pc:sldMkLst>
          <pc:docMk/>
          <pc:sldMk cId="2291737599" sldId="432"/>
        </pc:sldMkLst>
      </pc:sldChg>
      <pc:sldChg chg="del">
        <pc:chgData name="MAZEN KHERALLAH" userId="4d8bae32aa458b2a" providerId="LiveId" clId="{3D5F492A-64F7-4D22-871C-C8FAD43FCDAC}" dt="2023-07-13T17:22:14.783" v="43" actId="47"/>
        <pc:sldMkLst>
          <pc:docMk/>
          <pc:sldMk cId="4258757431" sldId="473"/>
        </pc:sldMkLst>
      </pc:sldChg>
      <pc:sldChg chg="del">
        <pc:chgData name="MAZEN KHERALLAH" userId="4d8bae32aa458b2a" providerId="LiveId" clId="{3D5F492A-64F7-4D22-871C-C8FAD43FCDAC}" dt="2023-07-13T17:22:14.843" v="44" actId="47"/>
        <pc:sldMkLst>
          <pc:docMk/>
          <pc:sldMk cId="976663268" sldId="479"/>
        </pc:sldMkLst>
      </pc:sldChg>
      <pc:sldChg chg="del">
        <pc:chgData name="MAZEN KHERALLAH" userId="4d8bae32aa458b2a" providerId="LiveId" clId="{3D5F492A-64F7-4D22-871C-C8FAD43FCDAC}" dt="2023-07-13T17:22:14.762" v="42" actId="47"/>
        <pc:sldMkLst>
          <pc:docMk/>
          <pc:sldMk cId="2047726029" sldId="864"/>
        </pc:sldMkLst>
      </pc:sldChg>
      <pc:sldChg chg="modSp mod">
        <pc:chgData name="MAZEN KHERALLAH" userId="4d8bae32aa458b2a" providerId="LiveId" clId="{3D5F492A-64F7-4D22-871C-C8FAD43FCDAC}" dt="2023-07-13T17:22:00.695" v="8" actId="20577"/>
        <pc:sldMkLst>
          <pc:docMk/>
          <pc:sldMk cId="1782731124" sldId="2081"/>
        </pc:sldMkLst>
        <pc:spChg chg="mod">
          <ac:chgData name="MAZEN KHERALLAH" userId="4d8bae32aa458b2a" providerId="LiveId" clId="{3D5F492A-64F7-4D22-871C-C8FAD43FCDAC}" dt="2023-07-13T17:22:00.695" v="8" actId="20577"/>
          <ac:spMkLst>
            <pc:docMk/>
            <pc:sldMk cId="1782731124" sldId="2081"/>
            <ac:spMk id="2" creationId="{00000000-0000-0000-0000-000000000000}"/>
          </ac:spMkLst>
        </pc:spChg>
      </pc:sldChg>
      <pc:sldChg chg="del">
        <pc:chgData name="MAZEN KHERALLAH" userId="4d8bae32aa458b2a" providerId="LiveId" clId="{3D5F492A-64F7-4D22-871C-C8FAD43FCDAC}" dt="2023-07-13T17:22:15.395" v="57" actId="47"/>
        <pc:sldMkLst>
          <pc:docMk/>
          <pc:sldMk cId="767017871" sldId="2082"/>
        </pc:sldMkLst>
      </pc:sldChg>
      <pc:sldChg chg="del">
        <pc:chgData name="MAZEN KHERALLAH" userId="4d8bae32aa458b2a" providerId="LiveId" clId="{3D5F492A-64F7-4D22-871C-C8FAD43FCDAC}" dt="2023-07-13T17:22:14.352" v="31" actId="47"/>
        <pc:sldMkLst>
          <pc:docMk/>
          <pc:sldMk cId="4002235906" sldId="2083"/>
        </pc:sldMkLst>
      </pc:sldChg>
      <pc:sldChg chg="del">
        <pc:chgData name="MAZEN KHERALLAH" userId="4d8bae32aa458b2a" providerId="LiveId" clId="{3D5F492A-64F7-4D22-871C-C8FAD43FCDAC}" dt="2023-07-13T17:22:14.251" v="29" actId="47"/>
        <pc:sldMkLst>
          <pc:docMk/>
          <pc:sldMk cId="3894162622" sldId="2085"/>
        </pc:sldMkLst>
      </pc:sldChg>
      <pc:sldChg chg="del">
        <pc:chgData name="MAZEN KHERALLAH" userId="4d8bae32aa458b2a" providerId="LiveId" clId="{3D5F492A-64F7-4D22-871C-C8FAD43FCDAC}" dt="2023-07-13T17:22:13.817" v="20" actId="47"/>
        <pc:sldMkLst>
          <pc:docMk/>
          <pc:sldMk cId="1013088722" sldId="2086"/>
        </pc:sldMkLst>
      </pc:sldChg>
      <pc:sldChg chg="del">
        <pc:chgData name="MAZEN KHERALLAH" userId="4d8bae32aa458b2a" providerId="LiveId" clId="{3D5F492A-64F7-4D22-871C-C8FAD43FCDAC}" dt="2023-07-13T17:22:14.077" v="26" actId="47"/>
        <pc:sldMkLst>
          <pc:docMk/>
          <pc:sldMk cId="2014089426" sldId="2087"/>
        </pc:sldMkLst>
      </pc:sldChg>
      <pc:sldChg chg="del">
        <pc:chgData name="MAZEN KHERALLAH" userId="4d8bae32aa458b2a" providerId="LiveId" clId="{3D5F492A-64F7-4D22-871C-C8FAD43FCDAC}" dt="2023-07-13T17:22:14.476" v="35" actId="47"/>
        <pc:sldMkLst>
          <pc:docMk/>
          <pc:sldMk cId="3101784606" sldId="2088"/>
        </pc:sldMkLst>
      </pc:sldChg>
      <pc:sldChg chg="del">
        <pc:chgData name="MAZEN KHERALLAH" userId="4d8bae32aa458b2a" providerId="LiveId" clId="{3D5F492A-64F7-4D22-871C-C8FAD43FCDAC}" dt="2023-07-13T17:22:14.569" v="37" actId="47"/>
        <pc:sldMkLst>
          <pc:docMk/>
          <pc:sldMk cId="232520384" sldId="2089"/>
        </pc:sldMkLst>
      </pc:sldChg>
      <pc:sldChg chg="del">
        <pc:chgData name="MAZEN KHERALLAH" userId="4d8bae32aa458b2a" providerId="LiveId" clId="{3D5F492A-64F7-4D22-871C-C8FAD43FCDAC}" dt="2023-07-13T17:22:14.586" v="38" actId="47"/>
        <pc:sldMkLst>
          <pc:docMk/>
          <pc:sldMk cId="1570952388" sldId="2090"/>
        </pc:sldMkLst>
      </pc:sldChg>
      <pc:sldChg chg="del">
        <pc:chgData name="MAZEN KHERALLAH" userId="4d8bae32aa458b2a" providerId="LiveId" clId="{3D5F492A-64F7-4D22-871C-C8FAD43FCDAC}" dt="2023-07-13T17:22:14.513" v="36" actId="47"/>
        <pc:sldMkLst>
          <pc:docMk/>
          <pc:sldMk cId="4181438857" sldId="2091"/>
        </pc:sldMkLst>
      </pc:sldChg>
      <pc:sldChg chg="del">
        <pc:chgData name="MAZEN KHERALLAH" userId="4d8bae32aa458b2a" providerId="LiveId" clId="{3D5F492A-64F7-4D22-871C-C8FAD43FCDAC}" dt="2023-07-13T17:22:13.893" v="22" actId="47"/>
        <pc:sldMkLst>
          <pc:docMk/>
          <pc:sldMk cId="3903133946" sldId="2092"/>
        </pc:sldMkLst>
      </pc:sldChg>
      <pc:sldChg chg="del">
        <pc:chgData name="MAZEN KHERALLAH" userId="4d8bae32aa458b2a" providerId="LiveId" clId="{3D5F492A-64F7-4D22-871C-C8FAD43FCDAC}" dt="2023-07-13T17:22:13.942" v="23" actId="47"/>
        <pc:sldMkLst>
          <pc:docMk/>
          <pc:sldMk cId="1876487844" sldId="2093"/>
        </pc:sldMkLst>
      </pc:sldChg>
      <pc:sldChg chg="del">
        <pc:chgData name="MAZEN KHERALLAH" userId="4d8bae32aa458b2a" providerId="LiveId" clId="{3D5F492A-64F7-4D22-871C-C8FAD43FCDAC}" dt="2023-07-13T17:22:13.998" v="25" actId="47"/>
        <pc:sldMkLst>
          <pc:docMk/>
          <pc:sldMk cId="2998612453" sldId="2094"/>
        </pc:sldMkLst>
      </pc:sldChg>
      <pc:sldChg chg="del">
        <pc:chgData name="MAZEN KHERALLAH" userId="4d8bae32aa458b2a" providerId="LiveId" clId="{3D5F492A-64F7-4D22-871C-C8FAD43FCDAC}" dt="2023-07-13T17:22:13.648" v="16" actId="47"/>
        <pc:sldMkLst>
          <pc:docMk/>
          <pc:sldMk cId="611539175" sldId="2095"/>
        </pc:sldMkLst>
      </pc:sldChg>
      <pc:sldChg chg="del">
        <pc:chgData name="MAZEN KHERALLAH" userId="4d8bae32aa458b2a" providerId="LiveId" clId="{3D5F492A-64F7-4D22-871C-C8FAD43FCDAC}" dt="2023-07-13T17:22:13.732" v="18" actId="47"/>
        <pc:sldMkLst>
          <pc:docMk/>
          <pc:sldMk cId="2492813686" sldId="2096"/>
        </pc:sldMkLst>
      </pc:sldChg>
      <pc:sldChg chg="del">
        <pc:chgData name="MAZEN KHERALLAH" userId="4d8bae32aa458b2a" providerId="LiveId" clId="{3D5F492A-64F7-4D22-871C-C8FAD43FCDAC}" dt="2023-07-13T17:22:13.787" v="19" actId="47"/>
        <pc:sldMkLst>
          <pc:docMk/>
          <pc:sldMk cId="3688564763" sldId="2097"/>
        </pc:sldMkLst>
      </pc:sldChg>
      <pc:sldChg chg="del">
        <pc:chgData name="MAZEN KHERALLAH" userId="4d8bae32aa458b2a" providerId="LiveId" clId="{3D5F492A-64F7-4D22-871C-C8FAD43FCDAC}" dt="2023-07-13T17:22:13.879" v="21" actId="47"/>
        <pc:sldMkLst>
          <pc:docMk/>
          <pc:sldMk cId="1030725215" sldId="2099"/>
        </pc:sldMkLst>
      </pc:sldChg>
      <pc:sldChg chg="del">
        <pc:chgData name="MAZEN KHERALLAH" userId="4d8bae32aa458b2a" providerId="LiveId" clId="{3D5F492A-64F7-4D22-871C-C8FAD43FCDAC}" dt="2023-07-13T17:22:14.463" v="34" actId="47"/>
        <pc:sldMkLst>
          <pc:docMk/>
          <pc:sldMk cId="1021908331" sldId="2100"/>
        </pc:sldMkLst>
      </pc:sldChg>
      <pc:sldChg chg="del">
        <pc:chgData name="MAZEN KHERALLAH" userId="4d8bae32aa458b2a" providerId="LiveId" clId="{3D5F492A-64F7-4D22-871C-C8FAD43FCDAC}" dt="2023-07-13T17:22:14.661" v="39" actId="47"/>
        <pc:sldMkLst>
          <pc:docMk/>
          <pc:sldMk cId="1296734405" sldId="2101"/>
        </pc:sldMkLst>
      </pc:sldChg>
      <pc:sldChg chg="del">
        <pc:chgData name="MAZEN KHERALLAH" userId="4d8bae32aa458b2a" providerId="LiveId" clId="{3D5F492A-64F7-4D22-871C-C8FAD43FCDAC}" dt="2023-07-13T17:22:16.956" v="74" actId="47"/>
        <pc:sldMkLst>
          <pc:docMk/>
          <pc:sldMk cId="55932527" sldId="2102"/>
        </pc:sldMkLst>
      </pc:sldChg>
      <pc:sldChg chg="del">
        <pc:chgData name="MAZEN KHERALLAH" userId="4d8bae32aa458b2a" providerId="LiveId" clId="{3D5F492A-64F7-4D22-871C-C8FAD43FCDAC}" dt="2023-07-13T17:22:14.127" v="27" actId="47"/>
        <pc:sldMkLst>
          <pc:docMk/>
          <pc:sldMk cId="4182184671" sldId="2104"/>
        </pc:sldMkLst>
      </pc:sldChg>
      <pc:sldChg chg="del">
        <pc:chgData name="MAZEN KHERALLAH" userId="4d8bae32aa458b2a" providerId="LiveId" clId="{3D5F492A-64F7-4D22-871C-C8FAD43FCDAC}" dt="2023-07-13T17:22:15.274" v="54" actId="47"/>
        <pc:sldMkLst>
          <pc:docMk/>
          <pc:sldMk cId="2467688604" sldId="2105"/>
        </pc:sldMkLst>
      </pc:sldChg>
      <pc:sldChg chg="del">
        <pc:chgData name="MAZEN KHERALLAH" userId="4d8bae32aa458b2a" providerId="LiveId" clId="{3D5F492A-64F7-4D22-871C-C8FAD43FCDAC}" dt="2023-07-13T17:22:12.604" v="11" actId="47"/>
        <pc:sldMkLst>
          <pc:docMk/>
          <pc:sldMk cId="3317148811" sldId="2106"/>
        </pc:sldMkLst>
      </pc:sldChg>
      <pc:sldChg chg="del">
        <pc:chgData name="MAZEN KHERALLAH" userId="4d8bae32aa458b2a" providerId="LiveId" clId="{3D5F492A-64F7-4D22-871C-C8FAD43FCDAC}" dt="2023-07-13T17:22:15.509" v="60" actId="47"/>
        <pc:sldMkLst>
          <pc:docMk/>
          <pc:sldMk cId="465694090" sldId="2107"/>
        </pc:sldMkLst>
      </pc:sldChg>
      <pc:sldChg chg="del">
        <pc:chgData name="MAZEN KHERALLAH" userId="4d8bae32aa458b2a" providerId="LiveId" clId="{3D5F492A-64F7-4D22-871C-C8FAD43FCDAC}" dt="2023-07-13T17:22:18.085" v="79" actId="47"/>
        <pc:sldMkLst>
          <pc:docMk/>
          <pc:sldMk cId="3751011857" sldId="2109"/>
        </pc:sldMkLst>
      </pc:sldChg>
      <pc:sldChg chg="del">
        <pc:chgData name="MAZEN KHERALLAH" userId="4d8bae32aa458b2a" providerId="LiveId" clId="{3D5F492A-64F7-4D22-871C-C8FAD43FCDAC}" dt="2023-07-13T17:22:03.783" v="9" actId="47"/>
        <pc:sldMkLst>
          <pc:docMk/>
          <pc:sldMk cId="688206972" sldId="2110"/>
        </pc:sldMkLst>
      </pc:sldChg>
      <pc:sldChg chg="del">
        <pc:chgData name="MAZEN KHERALLAH" userId="4d8bae32aa458b2a" providerId="LiveId" clId="{3D5F492A-64F7-4D22-871C-C8FAD43FCDAC}" dt="2023-07-13T17:22:19.703" v="89" actId="47"/>
        <pc:sldMkLst>
          <pc:docMk/>
          <pc:sldMk cId="402223800" sldId="2145707239"/>
        </pc:sldMkLst>
      </pc:sldChg>
      <pc:sldChg chg="del">
        <pc:chgData name="MAZEN KHERALLAH" userId="4d8bae32aa458b2a" providerId="LiveId" clId="{3D5F492A-64F7-4D22-871C-C8FAD43FCDAC}" dt="2023-07-13T17:22:19.318" v="87" actId="47"/>
        <pc:sldMkLst>
          <pc:docMk/>
          <pc:sldMk cId="2031513597" sldId="2145707240"/>
        </pc:sldMkLst>
      </pc:sldChg>
      <pc:sldChg chg="del">
        <pc:chgData name="MAZEN KHERALLAH" userId="4d8bae32aa458b2a" providerId="LiveId" clId="{3D5F492A-64F7-4D22-871C-C8FAD43FCDAC}" dt="2023-07-13T17:22:19.886" v="90" actId="47"/>
        <pc:sldMkLst>
          <pc:docMk/>
          <pc:sldMk cId="3097261111" sldId="2145707241"/>
        </pc:sldMkLst>
      </pc:sldChg>
      <pc:sldChg chg="del">
        <pc:chgData name="MAZEN KHERALLAH" userId="4d8bae32aa458b2a" providerId="LiveId" clId="{3D5F492A-64F7-4D22-871C-C8FAD43FCDAC}" dt="2023-07-13T17:22:19.494" v="88" actId="47"/>
        <pc:sldMkLst>
          <pc:docMk/>
          <pc:sldMk cId="3924443397" sldId="2145707255"/>
        </pc:sldMkLst>
      </pc:sldChg>
      <pc:sldChg chg="del">
        <pc:chgData name="MAZEN KHERALLAH" userId="4d8bae32aa458b2a" providerId="LiveId" clId="{3D5F492A-64F7-4D22-871C-C8FAD43FCDAC}" dt="2023-07-13T17:22:13.958" v="24" actId="47"/>
        <pc:sldMkLst>
          <pc:docMk/>
          <pc:sldMk cId="3038803632" sldId="2145707258"/>
        </pc:sldMkLst>
      </pc:sldChg>
      <pc:sldChg chg="del">
        <pc:chgData name="MAZEN KHERALLAH" userId="4d8bae32aa458b2a" providerId="LiveId" clId="{3D5F492A-64F7-4D22-871C-C8FAD43FCDAC}" dt="2023-07-13T17:22:15.976" v="71" actId="47"/>
        <pc:sldMkLst>
          <pc:docMk/>
          <pc:sldMk cId="1383977036" sldId="2145707259"/>
        </pc:sldMkLst>
      </pc:sldChg>
      <pc:sldChg chg="del">
        <pc:chgData name="MAZEN KHERALLAH" userId="4d8bae32aa458b2a" providerId="LiveId" clId="{3D5F492A-64F7-4D22-871C-C8FAD43FCDAC}" dt="2023-07-13T17:22:15.008" v="48" actId="47"/>
        <pc:sldMkLst>
          <pc:docMk/>
          <pc:sldMk cId="671364913" sldId="2145707260"/>
        </pc:sldMkLst>
      </pc:sldChg>
      <pc:sldChg chg="del">
        <pc:chgData name="MAZEN KHERALLAH" userId="4d8bae32aa458b2a" providerId="LiveId" clId="{3D5F492A-64F7-4D22-871C-C8FAD43FCDAC}" dt="2023-07-13T17:22:14.293" v="30" actId="47"/>
        <pc:sldMkLst>
          <pc:docMk/>
          <pc:sldMk cId="3233092974" sldId="2145707261"/>
        </pc:sldMkLst>
      </pc:sldChg>
      <pc:sldChg chg="del">
        <pc:chgData name="MAZEN KHERALLAH" userId="4d8bae32aa458b2a" providerId="LiveId" clId="{3D5F492A-64F7-4D22-871C-C8FAD43FCDAC}" dt="2023-07-13T17:22:15.157" v="51" actId="47"/>
        <pc:sldMkLst>
          <pc:docMk/>
          <pc:sldMk cId="3643705692" sldId="2145707262"/>
        </pc:sldMkLst>
      </pc:sldChg>
      <pc:sldChg chg="del">
        <pc:chgData name="MAZEN KHERALLAH" userId="4d8bae32aa458b2a" providerId="LiveId" clId="{3D5F492A-64F7-4D22-871C-C8FAD43FCDAC}" dt="2023-07-13T17:22:16.075" v="73" actId="47"/>
        <pc:sldMkLst>
          <pc:docMk/>
          <pc:sldMk cId="2698811267" sldId="2145707263"/>
        </pc:sldMkLst>
      </pc:sldChg>
      <pc:sldChg chg="del">
        <pc:chgData name="MAZEN KHERALLAH" userId="4d8bae32aa458b2a" providerId="LiveId" clId="{3D5F492A-64F7-4D22-871C-C8FAD43FCDAC}" dt="2023-07-13T17:22:15.631" v="63" actId="47"/>
        <pc:sldMkLst>
          <pc:docMk/>
          <pc:sldMk cId="487859303" sldId="2145707264"/>
        </pc:sldMkLst>
      </pc:sldChg>
      <pc:sldChg chg="del">
        <pc:chgData name="MAZEN KHERALLAH" userId="4d8bae32aa458b2a" providerId="LiveId" clId="{3D5F492A-64F7-4D22-871C-C8FAD43FCDAC}" dt="2023-07-13T17:22:15.763" v="66" actId="47"/>
        <pc:sldMkLst>
          <pc:docMk/>
          <pc:sldMk cId="1080192771" sldId="2145707265"/>
        </pc:sldMkLst>
      </pc:sldChg>
      <pc:sldChg chg="del">
        <pc:chgData name="MAZEN KHERALLAH" userId="4d8bae32aa458b2a" providerId="LiveId" clId="{3D5F492A-64F7-4D22-871C-C8FAD43FCDAC}" dt="2023-07-13T17:22:12.711" v="12" actId="47"/>
        <pc:sldMkLst>
          <pc:docMk/>
          <pc:sldMk cId="1522597073" sldId="2145707266"/>
        </pc:sldMkLst>
      </pc:sldChg>
      <pc:sldChg chg="del">
        <pc:chgData name="MAZEN KHERALLAH" userId="4d8bae32aa458b2a" providerId="LiveId" clId="{3D5F492A-64F7-4D22-871C-C8FAD43FCDAC}" dt="2023-07-13T17:22:12.880" v="13" actId="47"/>
        <pc:sldMkLst>
          <pc:docMk/>
          <pc:sldMk cId="3819277300" sldId="2145707267"/>
        </pc:sldMkLst>
      </pc:sldChg>
      <pc:sldChg chg="del">
        <pc:chgData name="MAZEN KHERALLAH" userId="4d8bae32aa458b2a" providerId="LiveId" clId="{3D5F492A-64F7-4D22-871C-C8FAD43FCDAC}" dt="2023-07-13T17:22:15.653" v="64" actId="47"/>
        <pc:sldMkLst>
          <pc:docMk/>
          <pc:sldMk cId="1443483934" sldId="2145707268"/>
        </pc:sldMkLst>
      </pc:sldChg>
      <pc:sldChg chg="del">
        <pc:chgData name="MAZEN KHERALLAH" userId="4d8bae32aa458b2a" providerId="LiveId" clId="{3D5F492A-64F7-4D22-871C-C8FAD43FCDAC}" dt="2023-07-13T17:22:14.692" v="40" actId="47"/>
        <pc:sldMkLst>
          <pc:docMk/>
          <pc:sldMk cId="2626830869" sldId="2145707269"/>
        </pc:sldMkLst>
      </pc:sldChg>
      <pc:sldChg chg="del">
        <pc:chgData name="MAZEN KHERALLAH" userId="4d8bae32aa458b2a" providerId="LiveId" clId="{3D5F492A-64F7-4D22-871C-C8FAD43FCDAC}" dt="2023-07-13T17:22:15.693" v="65" actId="47"/>
        <pc:sldMkLst>
          <pc:docMk/>
          <pc:sldMk cId="3318393205" sldId="2145707270"/>
        </pc:sldMkLst>
      </pc:sldChg>
      <pc:sldChg chg="del">
        <pc:chgData name="MAZEN KHERALLAH" userId="4d8bae32aa458b2a" providerId="LiveId" clId="{3D5F492A-64F7-4D22-871C-C8FAD43FCDAC}" dt="2023-07-13T17:22:14.188" v="28" actId="47"/>
        <pc:sldMkLst>
          <pc:docMk/>
          <pc:sldMk cId="2308801676" sldId="2145707271"/>
        </pc:sldMkLst>
      </pc:sldChg>
      <pc:sldChg chg="del">
        <pc:chgData name="MAZEN KHERALLAH" userId="4d8bae32aa458b2a" providerId="LiveId" clId="{3D5F492A-64F7-4D22-871C-C8FAD43FCDAC}" dt="2023-07-13T17:22:15.883" v="69" actId="47"/>
        <pc:sldMkLst>
          <pc:docMk/>
          <pc:sldMk cId="3464426095" sldId="2145707272"/>
        </pc:sldMkLst>
      </pc:sldChg>
      <pc:sldChg chg="del">
        <pc:chgData name="MAZEN KHERALLAH" userId="4d8bae32aa458b2a" providerId="LiveId" clId="{3D5F492A-64F7-4D22-871C-C8FAD43FCDAC}" dt="2023-07-13T17:22:16.036" v="72" actId="47"/>
        <pc:sldMkLst>
          <pc:docMk/>
          <pc:sldMk cId="3561413314" sldId="2145707273"/>
        </pc:sldMkLst>
      </pc:sldChg>
      <pc:sldChg chg="del">
        <pc:chgData name="MAZEN KHERALLAH" userId="4d8bae32aa458b2a" providerId="LiveId" clId="{3D5F492A-64F7-4D22-871C-C8FAD43FCDAC}" dt="2023-07-13T17:22:17.591" v="76" actId="47"/>
        <pc:sldMkLst>
          <pc:docMk/>
          <pc:sldMk cId="3908344059" sldId="2145707274"/>
        </pc:sldMkLst>
      </pc:sldChg>
      <pc:sldChg chg="del">
        <pc:chgData name="MAZEN KHERALLAH" userId="4d8bae32aa458b2a" providerId="LiveId" clId="{3D5F492A-64F7-4D22-871C-C8FAD43FCDAC}" dt="2023-07-13T17:22:17.765" v="77" actId="47"/>
        <pc:sldMkLst>
          <pc:docMk/>
          <pc:sldMk cId="774357571" sldId="2145707275"/>
        </pc:sldMkLst>
      </pc:sldChg>
      <pc:sldChg chg="del">
        <pc:chgData name="MAZEN KHERALLAH" userId="4d8bae32aa458b2a" providerId="LiveId" clId="{3D5F492A-64F7-4D22-871C-C8FAD43FCDAC}" dt="2023-07-13T17:22:20.244" v="92" actId="47"/>
        <pc:sldMkLst>
          <pc:docMk/>
          <pc:sldMk cId="1136988221" sldId="2145707278"/>
        </pc:sldMkLst>
      </pc:sldChg>
      <pc:sldChg chg="del">
        <pc:chgData name="MAZEN KHERALLAH" userId="4d8bae32aa458b2a" providerId="LiveId" clId="{3D5F492A-64F7-4D22-871C-C8FAD43FCDAC}" dt="2023-07-13T17:22:04.740" v="10" actId="47"/>
        <pc:sldMkLst>
          <pc:docMk/>
          <pc:sldMk cId="761751667" sldId="2145707279"/>
        </pc:sldMkLst>
      </pc:sldChg>
      <pc:sldChg chg="del">
        <pc:chgData name="MAZEN KHERALLAH" userId="4d8bae32aa458b2a" providerId="LiveId" clId="{3D5F492A-64F7-4D22-871C-C8FAD43FCDAC}" dt="2023-07-13T17:22:17.189" v="75" actId="47"/>
        <pc:sldMkLst>
          <pc:docMk/>
          <pc:sldMk cId="2414992422" sldId="2145707280"/>
        </pc:sldMkLst>
      </pc:sldChg>
      <pc:sldChg chg="del">
        <pc:chgData name="MAZEN KHERALLAH" userId="4d8bae32aa458b2a" providerId="LiveId" clId="{3D5F492A-64F7-4D22-871C-C8FAD43FCDAC}" dt="2023-07-13T17:22:17.927" v="78" actId="47"/>
        <pc:sldMkLst>
          <pc:docMk/>
          <pc:sldMk cId="4273984593" sldId="2145707282"/>
        </pc:sldMkLst>
      </pc:sldChg>
      <pc:sldChg chg="del">
        <pc:chgData name="MAZEN KHERALLAH" userId="4d8bae32aa458b2a" providerId="LiveId" clId="{3D5F492A-64F7-4D22-871C-C8FAD43FCDAC}" dt="2023-07-13T17:22:18.244" v="80" actId="47"/>
        <pc:sldMkLst>
          <pc:docMk/>
          <pc:sldMk cId="3884368250" sldId="2145707283"/>
        </pc:sldMkLst>
      </pc:sldChg>
      <pc:sldChg chg="del">
        <pc:chgData name="MAZEN KHERALLAH" userId="4d8bae32aa458b2a" providerId="LiveId" clId="{3D5F492A-64F7-4D22-871C-C8FAD43FCDAC}" dt="2023-07-13T17:22:20.074" v="91" actId="47"/>
        <pc:sldMkLst>
          <pc:docMk/>
          <pc:sldMk cId="2659891325" sldId="2145707284"/>
        </pc:sldMkLst>
      </pc:sldChg>
      <pc:sldChg chg="del">
        <pc:chgData name="MAZEN KHERALLAH" userId="4d8bae32aa458b2a" providerId="LiveId" clId="{3D5F492A-64F7-4D22-871C-C8FAD43FCDAC}" dt="2023-07-13T17:22:13.676" v="17" actId="47"/>
        <pc:sldMkLst>
          <pc:docMk/>
          <pc:sldMk cId="450477800" sldId="2145707285"/>
        </pc:sldMkLst>
      </pc:sldChg>
      <pc:sldChg chg="del">
        <pc:chgData name="MAZEN KHERALLAH" userId="4d8bae32aa458b2a" providerId="LiveId" clId="{3D5F492A-64F7-4D22-871C-C8FAD43FCDAC}" dt="2023-07-13T17:22:14.869" v="45" actId="47"/>
        <pc:sldMkLst>
          <pc:docMk/>
          <pc:sldMk cId="3073399503" sldId="2145707286"/>
        </pc:sldMkLst>
      </pc:sldChg>
      <pc:sldChg chg="del">
        <pc:chgData name="MAZEN KHERALLAH" userId="4d8bae32aa458b2a" providerId="LiveId" clId="{3D5F492A-64F7-4D22-871C-C8FAD43FCDAC}" dt="2023-07-13T17:22:15.062" v="49" actId="47"/>
        <pc:sldMkLst>
          <pc:docMk/>
          <pc:sldMk cId="2436020119" sldId="2145707299"/>
        </pc:sldMkLst>
      </pc:sldChg>
      <pc:sldChg chg="del">
        <pc:chgData name="MAZEN KHERALLAH" userId="4d8bae32aa458b2a" providerId="LiveId" clId="{3D5F492A-64F7-4D22-871C-C8FAD43FCDAC}" dt="2023-07-13T17:22:14.920" v="46" actId="47"/>
        <pc:sldMkLst>
          <pc:docMk/>
          <pc:sldMk cId="2210656703" sldId="2145707300"/>
        </pc:sldMkLst>
      </pc:sldChg>
      <pc:sldChg chg="del">
        <pc:chgData name="MAZEN KHERALLAH" userId="4d8bae32aa458b2a" providerId="LiveId" clId="{3D5F492A-64F7-4D22-871C-C8FAD43FCDAC}" dt="2023-07-13T17:22:14.740" v="41" actId="47"/>
        <pc:sldMkLst>
          <pc:docMk/>
          <pc:sldMk cId="632125930" sldId="2145707301"/>
        </pc:sldMkLst>
      </pc:sldChg>
      <pc:sldChg chg="del">
        <pc:chgData name="MAZEN KHERALLAH" userId="4d8bae32aa458b2a" providerId="LiveId" clId="{3D5F492A-64F7-4D22-871C-C8FAD43FCDAC}" dt="2023-07-13T17:22:15.206" v="52" actId="47"/>
        <pc:sldMkLst>
          <pc:docMk/>
          <pc:sldMk cId="247769414" sldId="2145707302"/>
        </pc:sldMkLst>
      </pc:sldChg>
      <pc:sldChg chg="del">
        <pc:chgData name="MAZEN KHERALLAH" userId="4d8bae32aa458b2a" providerId="LiveId" clId="{3D5F492A-64F7-4D22-871C-C8FAD43FCDAC}" dt="2023-07-13T17:22:15.331" v="55" actId="47"/>
        <pc:sldMkLst>
          <pc:docMk/>
          <pc:sldMk cId="877185025" sldId="2145707303"/>
        </pc:sldMkLst>
      </pc:sldChg>
      <pc:sldChg chg="del">
        <pc:chgData name="MAZEN KHERALLAH" userId="4d8bae32aa458b2a" providerId="LiveId" clId="{3D5F492A-64F7-4D22-871C-C8FAD43FCDAC}" dt="2023-07-13T17:22:15.448" v="58" actId="47"/>
        <pc:sldMkLst>
          <pc:docMk/>
          <pc:sldMk cId="3888515693" sldId="2145707304"/>
        </pc:sldMkLst>
      </pc:sldChg>
      <pc:sldChg chg="del">
        <pc:chgData name="MAZEN KHERALLAH" userId="4d8bae32aa458b2a" providerId="LiveId" clId="{3D5F492A-64F7-4D22-871C-C8FAD43FCDAC}" dt="2023-07-13T17:22:15.574" v="61" actId="47"/>
        <pc:sldMkLst>
          <pc:docMk/>
          <pc:sldMk cId="3249109940" sldId="2145707305"/>
        </pc:sldMkLst>
      </pc:sldChg>
      <pc:sldChg chg="del">
        <pc:chgData name="MAZEN KHERALLAH" userId="4d8bae32aa458b2a" providerId="LiveId" clId="{3D5F492A-64F7-4D22-871C-C8FAD43FCDAC}" dt="2023-07-13T17:22:15.819" v="67" actId="47"/>
        <pc:sldMkLst>
          <pc:docMk/>
          <pc:sldMk cId="3575914976" sldId="2145707306"/>
        </pc:sldMkLst>
      </pc:sldChg>
      <pc:sldChg chg="del">
        <pc:chgData name="MAZEN KHERALLAH" userId="4d8bae32aa458b2a" providerId="LiveId" clId="{3D5F492A-64F7-4D22-871C-C8FAD43FCDAC}" dt="2023-07-13T17:22:15.964" v="70" actId="47"/>
        <pc:sldMkLst>
          <pc:docMk/>
          <pc:sldMk cId="3503757116" sldId="2145707307"/>
        </pc:sldMkLst>
      </pc:sldChg>
      <pc:sldChg chg="del">
        <pc:chgData name="MAZEN KHERALLAH" userId="4d8bae32aa458b2a" providerId="LiveId" clId="{3D5F492A-64F7-4D22-871C-C8FAD43FCDAC}" dt="2023-07-13T17:22:14.974" v="47" actId="47"/>
        <pc:sldMkLst>
          <pc:docMk/>
          <pc:sldMk cId="1859152921" sldId="2145707308"/>
        </pc:sldMkLst>
      </pc:sldChg>
      <pc:sldChg chg="del">
        <pc:chgData name="MAZEN KHERALLAH" userId="4d8bae32aa458b2a" providerId="LiveId" clId="{3D5F492A-64F7-4D22-871C-C8FAD43FCDAC}" dt="2023-07-13T17:22:15.130" v="50" actId="47"/>
        <pc:sldMkLst>
          <pc:docMk/>
          <pc:sldMk cId="3140161482" sldId="2145707309"/>
        </pc:sldMkLst>
      </pc:sldChg>
      <pc:sldChg chg="del">
        <pc:chgData name="MAZEN KHERALLAH" userId="4d8bae32aa458b2a" providerId="LiveId" clId="{3D5F492A-64F7-4D22-871C-C8FAD43FCDAC}" dt="2023-07-13T17:22:15.247" v="53" actId="47"/>
        <pc:sldMkLst>
          <pc:docMk/>
          <pc:sldMk cId="3589263272" sldId="2145707310"/>
        </pc:sldMkLst>
      </pc:sldChg>
      <pc:sldChg chg="del">
        <pc:chgData name="MAZEN KHERALLAH" userId="4d8bae32aa458b2a" providerId="LiveId" clId="{3D5F492A-64F7-4D22-871C-C8FAD43FCDAC}" dt="2023-07-13T17:22:15.370" v="56" actId="47"/>
        <pc:sldMkLst>
          <pc:docMk/>
          <pc:sldMk cId="2293162290" sldId="2145707311"/>
        </pc:sldMkLst>
      </pc:sldChg>
      <pc:sldChg chg="del">
        <pc:chgData name="MAZEN KHERALLAH" userId="4d8bae32aa458b2a" providerId="LiveId" clId="{3D5F492A-64F7-4D22-871C-C8FAD43FCDAC}" dt="2023-07-13T17:22:15.484" v="59" actId="47"/>
        <pc:sldMkLst>
          <pc:docMk/>
          <pc:sldMk cId="219847375" sldId="2145707312"/>
        </pc:sldMkLst>
      </pc:sldChg>
      <pc:sldChg chg="del">
        <pc:chgData name="MAZEN KHERALLAH" userId="4d8bae32aa458b2a" providerId="LiveId" clId="{3D5F492A-64F7-4D22-871C-C8FAD43FCDAC}" dt="2023-07-13T17:22:15.619" v="62" actId="47"/>
        <pc:sldMkLst>
          <pc:docMk/>
          <pc:sldMk cId="3860340687" sldId="2145707313"/>
        </pc:sldMkLst>
      </pc:sldChg>
      <pc:sldChg chg="del">
        <pc:chgData name="MAZEN KHERALLAH" userId="4d8bae32aa458b2a" providerId="LiveId" clId="{3D5F492A-64F7-4D22-871C-C8FAD43FCDAC}" dt="2023-07-13T17:22:15.861" v="68" actId="47"/>
        <pc:sldMkLst>
          <pc:docMk/>
          <pc:sldMk cId="3889136077" sldId="2145707314"/>
        </pc:sldMkLst>
      </pc:sldChg>
      <pc:sldChg chg="del">
        <pc:chgData name="MAZEN KHERALLAH" userId="4d8bae32aa458b2a" providerId="LiveId" clId="{3D5F492A-64F7-4D22-871C-C8FAD43FCDAC}" dt="2023-07-13T17:22:20.456" v="93" actId="47"/>
        <pc:sldMkLst>
          <pc:docMk/>
          <pc:sldMk cId="2053789755" sldId="2145707315"/>
        </pc:sldMkLst>
      </pc:sldChg>
      <pc:sldChg chg="del">
        <pc:chgData name="MAZEN KHERALLAH" userId="4d8bae32aa458b2a" providerId="LiveId" clId="{3D5F492A-64F7-4D22-871C-C8FAD43FCDAC}" dt="2023-07-13T17:22:14.382" v="32" actId="47"/>
        <pc:sldMkLst>
          <pc:docMk/>
          <pc:sldMk cId="781352615" sldId="2145707316"/>
        </pc:sldMkLst>
      </pc:sldChg>
      <pc:sldChg chg="del">
        <pc:chgData name="MAZEN KHERALLAH" userId="4d8bae32aa458b2a" providerId="LiveId" clId="{3D5F492A-64F7-4D22-871C-C8FAD43FCDAC}" dt="2023-07-13T17:22:14.417" v="33" actId="47"/>
        <pc:sldMkLst>
          <pc:docMk/>
          <pc:sldMk cId="2131859361" sldId="2145707317"/>
        </pc:sldMkLst>
      </pc:sldChg>
      <pc:sldMasterChg chg="delSldLayout">
        <pc:chgData name="MAZEN KHERALLAH" userId="4d8bae32aa458b2a" providerId="LiveId" clId="{3D5F492A-64F7-4D22-871C-C8FAD43FCDAC}" dt="2023-07-13T17:22:13.879" v="21" actId="47"/>
        <pc:sldMasterMkLst>
          <pc:docMk/>
          <pc:sldMasterMk cId="3539363532" sldId="2147483660"/>
        </pc:sldMasterMkLst>
        <pc:sldLayoutChg chg="del">
          <pc:chgData name="MAZEN KHERALLAH" userId="4d8bae32aa458b2a" providerId="LiveId" clId="{3D5F492A-64F7-4D22-871C-C8FAD43FCDAC}" dt="2023-07-13T17:22:13.879" v="21" actId="47"/>
          <pc:sldLayoutMkLst>
            <pc:docMk/>
            <pc:sldMasterMk cId="3539363532" sldId="2147483660"/>
            <pc:sldLayoutMk cId="3687104150" sldId="2147483690"/>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3.svg"/></Relationships>
</file>

<file path=ppt/diagrams/_rels/data5.xml.rels><?xml version="1.0" encoding="UTF-8" standalone="yes"?>
<Relationships xmlns="http://schemas.openxmlformats.org/package/2006/relationships"><Relationship Id="rId3" Type="http://schemas.openxmlformats.org/officeDocument/2006/relationships/hyperlink" Target="https://iris.peabody.vanderbilt.edu/module/rs/cresource/q2/p06/" TargetMode="External"/><Relationship Id="rId2" Type="http://schemas.openxmlformats.org/officeDocument/2006/relationships/image" Target="../media/image37.jpg"/><Relationship Id="rId1" Type="http://schemas.openxmlformats.org/officeDocument/2006/relationships/image" Target="../media/image36.png"/><Relationship Id="rId6" Type="http://schemas.openxmlformats.org/officeDocument/2006/relationships/image" Target="../media/image40.jpeg"/><Relationship Id="rId5" Type="http://schemas.openxmlformats.org/officeDocument/2006/relationships/image" Target="../media/image39.svg"/><Relationship Id="rId4" Type="http://schemas.openxmlformats.org/officeDocument/2006/relationships/image" Target="../media/image38.png"/></Relationships>
</file>

<file path=ppt/diagrams/_rels/data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3.svg"/></Relationships>
</file>

<file path=ppt/diagrams/_rels/drawing5.xml.rels><?xml version="1.0" encoding="UTF-8" standalone="yes"?>
<Relationships xmlns="http://schemas.openxmlformats.org/package/2006/relationships"><Relationship Id="rId3" Type="http://schemas.openxmlformats.org/officeDocument/2006/relationships/hyperlink" Target="https://iris.peabody.vanderbilt.edu/module/rs/cresource/q2/p06/" TargetMode="External"/><Relationship Id="rId2" Type="http://schemas.openxmlformats.org/officeDocument/2006/relationships/image" Target="../media/image37.jpg"/><Relationship Id="rId1" Type="http://schemas.openxmlformats.org/officeDocument/2006/relationships/image" Target="../media/image36.png"/><Relationship Id="rId6" Type="http://schemas.openxmlformats.org/officeDocument/2006/relationships/image" Target="../media/image40.jpeg"/><Relationship Id="rId5" Type="http://schemas.openxmlformats.org/officeDocument/2006/relationships/image" Target="../media/image39.svg"/><Relationship Id="rId4"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C7BB7F-EB8E-433E-828E-6B05F1F549E9}"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74D5C40-70FF-443C-9793-F29CF52603B4}">
      <dgm:prSet phldrT="[Text]"/>
      <dgm:spPr/>
      <dgm:t>
        <a:bodyPr/>
        <a:lstStyle/>
        <a:p>
          <a:r>
            <a:rPr lang="en-US" b="1" i="0" dirty="0"/>
            <a:t>Orientation protocols</a:t>
          </a:r>
          <a:endParaRPr lang="en-US" b="1" dirty="0"/>
        </a:p>
      </dgm:t>
    </dgm:pt>
    <dgm:pt modelId="{40C94874-13FF-4352-BC7E-A32C1065780B}" type="parTrans" cxnId="{4B3EAB94-1224-4FBE-BBCF-771285470CE7}">
      <dgm:prSet/>
      <dgm:spPr/>
      <dgm:t>
        <a:bodyPr/>
        <a:lstStyle/>
        <a:p>
          <a:endParaRPr lang="en-US" b="1"/>
        </a:p>
      </dgm:t>
    </dgm:pt>
    <dgm:pt modelId="{F35D0A46-6A79-4B86-AF18-F7568FD8A8BE}" type="sibTrans" cxnId="{4B3EAB94-1224-4FBE-BBCF-771285470CE7}">
      <dgm:prSet/>
      <dgm:spPr/>
      <dgm:t>
        <a:bodyPr/>
        <a:lstStyle/>
        <a:p>
          <a:endParaRPr lang="en-US" b="1"/>
        </a:p>
      </dgm:t>
    </dgm:pt>
    <dgm:pt modelId="{4D8B6DF2-4E30-40BC-BB7F-4F75BE134BC3}">
      <dgm:prSet phldrT="[Text]"/>
      <dgm:spPr/>
      <dgm:t>
        <a:bodyPr/>
        <a:lstStyle/>
        <a:p>
          <a:r>
            <a:rPr lang="en-US" b="1" dirty="0"/>
            <a:t>Cognitive stimulation</a:t>
          </a:r>
        </a:p>
      </dgm:t>
    </dgm:pt>
    <dgm:pt modelId="{E0ACFD0A-2045-4FD4-96DD-3D92F3588510}" type="parTrans" cxnId="{ED77CEF3-91D4-4D90-9533-42FCD0E522A7}">
      <dgm:prSet/>
      <dgm:spPr/>
      <dgm:t>
        <a:bodyPr/>
        <a:lstStyle/>
        <a:p>
          <a:endParaRPr lang="en-US" b="1"/>
        </a:p>
      </dgm:t>
    </dgm:pt>
    <dgm:pt modelId="{73F3A320-39FE-485C-A0DB-47E45F66BF7A}" type="sibTrans" cxnId="{ED77CEF3-91D4-4D90-9533-42FCD0E522A7}">
      <dgm:prSet/>
      <dgm:spPr/>
      <dgm:t>
        <a:bodyPr/>
        <a:lstStyle/>
        <a:p>
          <a:endParaRPr lang="en-US" b="1"/>
        </a:p>
      </dgm:t>
    </dgm:pt>
    <dgm:pt modelId="{417E092D-C16E-42E4-BF36-60E5F529B49F}">
      <dgm:prSet phldrT="[Text]"/>
      <dgm:spPr/>
      <dgm:t>
        <a:bodyPr/>
        <a:lstStyle/>
        <a:p>
          <a:r>
            <a:rPr lang="en-US" b="1" i="0" dirty="0"/>
            <a:t>Early mobilization </a:t>
          </a:r>
          <a:endParaRPr lang="en-US" b="1" dirty="0"/>
        </a:p>
      </dgm:t>
    </dgm:pt>
    <dgm:pt modelId="{4206AFC4-F91C-49FF-8448-7B2D0544A454}" type="parTrans" cxnId="{762AC359-4545-45A7-9319-D18A35C20FEB}">
      <dgm:prSet/>
      <dgm:spPr/>
      <dgm:t>
        <a:bodyPr/>
        <a:lstStyle/>
        <a:p>
          <a:endParaRPr lang="en-US" b="1"/>
        </a:p>
      </dgm:t>
    </dgm:pt>
    <dgm:pt modelId="{15469ECF-838B-4FD7-8B16-EFE525D246DC}" type="sibTrans" cxnId="{762AC359-4545-45A7-9319-D18A35C20FEB}">
      <dgm:prSet/>
      <dgm:spPr/>
      <dgm:t>
        <a:bodyPr/>
        <a:lstStyle/>
        <a:p>
          <a:endParaRPr lang="en-US" b="1"/>
        </a:p>
      </dgm:t>
    </dgm:pt>
    <dgm:pt modelId="{511D7527-CA32-4C7F-BAB3-B1714901B450}">
      <dgm:prSet phldrT="[Text]"/>
      <dgm:spPr/>
      <dgm:t>
        <a:bodyPr/>
        <a:lstStyle/>
        <a:p>
          <a:r>
            <a:rPr lang="en-US" b="1" i="0" dirty="0"/>
            <a:t>Facilitation of physiologic sleep</a:t>
          </a:r>
          <a:endParaRPr lang="en-US" b="1" dirty="0"/>
        </a:p>
      </dgm:t>
    </dgm:pt>
    <dgm:pt modelId="{EFF18554-C11F-47CF-8A11-3C684DE8665D}" type="parTrans" cxnId="{89586DA1-6CA2-4803-955B-5B9D552956C0}">
      <dgm:prSet/>
      <dgm:spPr/>
      <dgm:t>
        <a:bodyPr/>
        <a:lstStyle/>
        <a:p>
          <a:endParaRPr lang="en-US" b="1"/>
        </a:p>
      </dgm:t>
    </dgm:pt>
    <dgm:pt modelId="{2E692ABA-C8DC-4E01-ACFB-9FBF89E94075}" type="sibTrans" cxnId="{89586DA1-6CA2-4803-955B-5B9D552956C0}">
      <dgm:prSet/>
      <dgm:spPr/>
      <dgm:t>
        <a:bodyPr/>
        <a:lstStyle/>
        <a:p>
          <a:endParaRPr lang="en-US" b="1"/>
        </a:p>
      </dgm:t>
    </dgm:pt>
    <dgm:pt modelId="{A17A041C-5DD6-473B-8024-C4C07CE2755B}">
      <dgm:prSet phldrT="[Text]"/>
      <dgm:spPr/>
      <dgm:t>
        <a:bodyPr/>
        <a:lstStyle/>
        <a:p>
          <a:r>
            <a:rPr lang="en-US" b="1" i="0" dirty="0"/>
            <a:t>Visual and hearing aids</a:t>
          </a:r>
          <a:endParaRPr lang="en-US" b="1" dirty="0"/>
        </a:p>
      </dgm:t>
    </dgm:pt>
    <dgm:pt modelId="{7D2AE313-3454-41B7-B57A-82AE26D202DF}" type="parTrans" cxnId="{51774A9B-1DE5-42AD-8663-16FB1048C0B5}">
      <dgm:prSet/>
      <dgm:spPr/>
      <dgm:t>
        <a:bodyPr/>
        <a:lstStyle/>
        <a:p>
          <a:endParaRPr lang="en-US" b="1"/>
        </a:p>
      </dgm:t>
    </dgm:pt>
    <dgm:pt modelId="{A3A88931-4A5C-476B-8E63-C319C979F9FD}" type="sibTrans" cxnId="{51774A9B-1DE5-42AD-8663-16FB1048C0B5}">
      <dgm:prSet/>
      <dgm:spPr/>
      <dgm:t>
        <a:bodyPr/>
        <a:lstStyle/>
        <a:p>
          <a:endParaRPr lang="en-US" b="1"/>
        </a:p>
      </dgm:t>
    </dgm:pt>
    <dgm:pt modelId="{11FAC446-14FA-42DA-A1EF-AA35D0F7DCC9}">
      <dgm:prSet phldrT="[Text]"/>
      <dgm:spPr/>
      <dgm:t>
        <a:bodyPr/>
        <a:lstStyle/>
        <a:p>
          <a:r>
            <a:rPr lang="en-US" b="1" dirty="0"/>
            <a:t>Medication choice</a:t>
          </a:r>
        </a:p>
      </dgm:t>
    </dgm:pt>
    <dgm:pt modelId="{5678BF8F-A336-416C-836A-4ACA8CB81995}" type="parTrans" cxnId="{1B6E0578-8059-409C-8275-BF886ECFA495}">
      <dgm:prSet/>
      <dgm:spPr/>
      <dgm:t>
        <a:bodyPr/>
        <a:lstStyle/>
        <a:p>
          <a:endParaRPr lang="en-US" b="1"/>
        </a:p>
      </dgm:t>
    </dgm:pt>
    <dgm:pt modelId="{EC8BD2AA-55A9-4141-A31B-9873F1CD4F17}" type="sibTrans" cxnId="{1B6E0578-8059-409C-8275-BF886ECFA495}">
      <dgm:prSet/>
      <dgm:spPr/>
      <dgm:t>
        <a:bodyPr/>
        <a:lstStyle/>
        <a:p>
          <a:endParaRPr lang="en-US" b="1"/>
        </a:p>
      </dgm:t>
    </dgm:pt>
    <dgm:pt modelId="{699BB940-8BEA-422E-82BA-8EA5D65C4704}">
      <dgm:prSet phldrT="[Text]"/>
      <dgm:spPr/>
      <dgm:t>
        <a:bodyPr/>
        <a:lstStyle/>
        <a:p>
          <a:r>
            <a:rPr lang="en-US" b="1" dirty="0"/>
            <a:t>Pain management</a:t>
          </a:r>
        </a:p>
      </dgm:t>
    </dgm:pt>
    <dgm:pt modelId="{EAA8E153-D9A2-4703-ACFD-28A14943A166}" type="parTrans" cxnId="{23071C65-3931-4544-8D7F-12D0AC211BBE}">
      <dgm:prSet/>
      <dgm:spPr/>
      <dgm:t>
        <a:bodyPr/>
        <a:lstStyle/>
        <a:p>
          <a:endParaRPr lang="en-US" b="1"/>
        </a:p>
      </dgm:t>
    </dgm:pt>
    <dgm:pt modelId="{960C8A24-D048-4447-83F6-A9B5F5498031}" type="sibTrans" cxnId="{23071C65-3931-4544-8D7F-12D0AC211BBE}">
      <dgm:prSet/>
      <dgm:spPr/>
      <dgm:t>
        <a:bodyPr/>
        <a:lstStyle/>
        <a:p>
          <a:endParaRPr lang="en-US" b="1"/>
        </a:p>
      </dgm:t>
    </dgm:pt>
    <dgm:pt modelId="{F1DF2018-3B53-4291-BFC8-170292834075}">
      <dgm:prSet phldrT="[Text]"/>
      <dgm:spPr/>
      <dgm:t>
        <a:bodyPr/>
        <a:lstStyle/>
        <a:p>
          <a:r>
            <a:rPr lang="en-US" b="1" i="0" dirty="0"/>
            <a:t>Avoiding and treating medical complications</a:t>
          </a:r>
          <a:endParaRPr lang="en-US" b="1" dirty="0"/>
        </a:p>
      </dgm:t>
    </dgm:pt>
    <dgm:pt modelId="{FF382F30-77C3-4260-A260-6C72A24D39AA}" type="parTrans" cxnId="{09C45DB6-3954-4874-B4D6-EA9A87A2B5A1}">
      <dgm:prSet/>
      <dgm:spPr/>
      <dgm:t>
        <a:bodyPr/>
        <a:lstStyle/>
        <a:p>
          <a:endParaRPr lang="en-US" b="1"/>
        </a:p>
      </dgm:t>
    </dgm:pt>
    <dgm:pt modelId="{CBD443F0-0A77-4C66-834A-5BF0BDDF4C1E}" type="sibTrans" cxnId="{09C45DB6-3954-4874-B4D6-EA9A87A2B5A1}">
      <dgm:prSet/>
      <dgm:spPr/>
      <dgm:t>
        <a:bodyPr/>
        <a:lstStyle/>
        <a:p>
          <a:endParaRPr lang="en-US" b="1"/>
        </a:p>
      </dgm:t>
    </dgm:pt>
    <dgm:pt modelId="{3378BB57-EA46-4D11-886B-73B2C41BBB72}" type="pres">
      <dgm:prSet presAssocID="{CDC7BB7F-EB8E-433E-828E-6B05F1F549E9}" presName="Name0" presStyleCnt="0">
        <dgm:presLayoutVars>
          <dgm:dir/>
          <dgm:resizeHandles val="exact"/>
        </dgm:presLayoutVars>
      </dgm:prSet>
      <dgm:spPr/>
    </dgm:pt>
    <dgm:pt modelId="{BDD0D05A-7C83-430F-ABEE-B651A19691B2}" type="pres">
      <dgm:prSet presAssocID="{174D5C40-70FF-443C-9793-F29CF52603B4}" presName="compNode" presStyleCnt="0"/>
      <dgm:spPr/>
    </dgm:pt>
    <dgm:pt modelId="{F1F93527-EFF6-4DB3-B022-5A17AF7C2BE6}" type="pres">
      <dgm:prSet presAssocID="{174D5C40-70FF-443C-9793-F29CF52603B4}" presName="pictRect" presStyleLbl="node1" presStyleIdx="0" presStyleCnt="8"/>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3000" b="-23000"/>
          </a:stretch>
        </a:blipFill>
      </dgm:spPr>
    </dgm:pt>
    <dgm:pt modelId="{2BDBD0D3-77A6-4F27-A8A9-B73B31F935BC}" type="pres">
      <dgm:prSet presAssocID="{174D5C40-70FF-443C-9793-F29CF52603B4}" presName="textRect" presStyleLbl="revTx" presStyleIdx="0" presStyleCnt="8">
        <dgm:presLayoutVars>
          <dgm:bulletEnabled val="1"/>
        </dgm:presLayoutVars>
      </dgm:prSet>
      <dgm:spPr/>
    </dgm:pt>
    <dgm:pt modelId="{1EDB6BEC-35C1-4874-9606-7300CE91CFEE}" type="pres">
      <dgm:prSet presAssocID="{F35D0A46-6A79-4B86-AF18-F7568FD8A8BE}" presName="sibTrans" presStyleLbl="sibTrans2D1" presStyleIdx="0" presStyleCnt="0"/>
      <dgm:spPr/>
    </dgm:pt>
    <dgm:pt modelId="{7AF61AD8-59C4-438B-AEB2-85214EC69546}" type="pres">
      <dgm:prSet presAssocID="{4D8B6DF2-4E30-40BC-BB7F-4F75BE134BC3}" presName="compNode" presStyleCnt="0"/>
      <dgm:spPr/>
    </dgm:pt>
    <dgm:pt modelId="{09674656-EAFF-48AA-84D5-37F17D07382E}" type="pres">
      <dgm:prSet presAssocID="{4D8B6DF2-4E30-40BC-BB7F-4F75BE134BC3}" presName="pictRect" presStyleLbl="node1" presStyleIdx="1" presStyleCnt="8"/>
      <dgm:spPr>
        <a:blipFill rotWithShape="1">
          <a:blip xmlns:r="http://schemas.openxmlformats.org/officeDocument/2006/relationships" r:embed="rId2"/>
          <a:srcRect/>
          <a:stretch>
            <a:fillRect t="-18000" b="-18000"/>
          </a:stretch>
        </a:blipFill>
      </dgm:spPr>
    </dgm:pt>
    <dgm:pt modelId="{8678A4DD-FE2E-4A02-8C7C-F0C14759B503}" type="pres">
      <dgm:prSet presAssocID="{4D8B6DF2-4E30-40BC-BB7F-4F75BE134BC3}" presName="textRect" presStyleLbl="revTx" presStyleIdx="1" presStyleCnt="8">
        <dgm:presLayoutVars>
          <dgm:bulletEnabled val="1"/>
        </dgm:presLayoutVars>
      </dgm:prSet>
      <dgm:spPr/>
    </dgm:pt>
    <dgm:pt modelId="{5EE6D753-7111-4154-8B65-CCF050DE609D}" type="pres">
      <dgm:prSet presAssocID="{73F3A320-39FE-485C-A0DB-47E45F66BF7A}" presName="sibTrans" presStyleLbl="sibTrans2D1" presStyleIdx="0" presStyleCnt="0"/>
      <dgm:spPr/>
    </dgm:pt>
    <dgm:pt modelId="{DFF15472-49FA-431B-B5B3-1881D7B85E39}" type="pres">
      <dgm:prSet presAssocID="{511D7527-CA32-4C7F-BAB3-B1714901B450}" presName="compNode" presStyleCnt="0"/>
      <dgm:spPr/>
    </dgm:pt>
    <dgm:pt modelId="{2EDCE58E-5F42-46B7-B28B-44515B499469}" type="pres">
      <dgm:prSet presAssocID="{511D7527-CA32-4C7F-BAB3-B1714901B450}" presName="pictRect" presStyleLbl="node1" presStyleIdx="2" presStyleCnt="8"/>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23000" b="-23000"/>
          </a:stretch>
        </a:blipFill>
      </dgm:spPr>
    </dgm:pt>
    <dgm:pt modelId="{ABBF5471-BD9B-450B-A217-379B6C45E297}" type="pres">
      <dgm:prSet presAssocID="{511D7527-CA32-4C7F-BAB3-B1714901B450}" presName="textRect" presStyleLbl="revTx" presStyleIdx="2" presStyleCnt="8">
        <dgm:presLayoutVars>
          <dgm:bulletEnabled val="1"/>
        </dgm:presLayoutVars>
      </dgm:prSet>
      <dgm:spPr/>
    </dgm:pt>
    <dgm:pt modelId="{55745E1A-B2B8-4309-ABB3-C6054D234906}" type="pres">
      <dgm:prSet presAssocID="{2E692ABA-C8DC-4E01-ACFB-9FBF89E94075}" presName="sibTrans" presStyleLbl="sibTrans2D1" presStyleIdx="0" presStyleCnt="0"/>
      <dgm:spPr/>
    </dgm:pt>
    <dgm:pt modelId="{EAF004AB-A95D-4689-91DE-99ABA95FC119}" type="pres">
      <dgm:prSet presAssocID="{417E092D-C16E-42E4-BF36-60E5F529B49F}" presName="compNode" presStyleCnt="0"/>
      <dgm:spPr/>
    </dgm:pt>
    <dgm:pt modelId="{3B4CD74C-1E37-4F4F-8EA8-6C6F87DF3D14}" type="pres">
      <dgm:prSet presAssocID="{417E092D-C16E-42E4-BF36-60E5F529B49F}" presName="pictRect" presStyleLbl="node1" presStyleIdx="3" presStyleCnt="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3000" b="-23000"/>
          </a:stretch>
        </a:blipFill>
      </dgm:spPr>
    </dgm:pt>
    <dgm:pt modelId="{736440BE-7555-439B-A7D2-26EFB39D51EE}" type="pres">
      <dgm:prSet presAssocID="{417E092D-C16E-42E4-BF36-60E5F529B49F}" presName="textRect" presStyleLbl="revTx" presStyleIdx="3" presStyleCnt="8">
        <dgm:presLayoutVars>
          <dgm:bulletEnabled val="1"/>
        </dgm:presLayoutVars>
      </dgm:prSet>
      <dgm:spPr/>
    </dgm:pt>
    <dgm:pt modelId="{507DCF19-4256-452B-AA84-31793C62662E}" type="pres">
      <dgm:prSet presAssocID="{15469ECF-838B-4FD7-8B16-EFE525D246DC}" presName="sibTrans" presStyleLbl="sibTrans2D1" presStyleIdx="0" presStyleCnt="0"/>
      <dgm:spPr/>
    </dgm:pt>
    <dgm:pt modelId="{829A5081-CB9B-42BB-8C06-D64BFDF976B0}" type="pres">
      <dgm:prSet presAssocID="{A17A041C-5DD6-473B-8024-C4C07CE2755B}" presName="compNode" presStyleCnt="0"/>
      <dgm:spPr/>
    </dgm:pt>
    <dgm:pt modelId="{99DC3348-3577-4780-8A6B-D1AF84412BF0}" type="pres">
      <dgm:prSet presAssocID="{A17A041C-5DD6-473B-8024-C4C07CE2755B}" presName="pictRect" presStyleLbl="node1" presStyleIdx="4" presStyleCnt="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3000" b="-23000"/>
          </a:stretch>
        </a:blipFill>
      </dgm:spPr>
    </dgm:pt>
    <dgm:pt modelId="{7C1CD0A1-E130-42A9-BFBE-3844545F1811}" type="pres">
      <dgm:prSet presAssocID="{A17A041C-5DD6-473B-8024-C4C07CE2755B}" presName="textRect" presStyleLbl="revTx" presStyleIdx="4" presStyleCnt="8">
        <dgm:presLayoutVars>
          <dgm:bulletEnabled val="1"/>
        </dgm:presLayoutVars>
      </dgm:prSet>
      <dgm:spPr/>
    </dgm:pt>
    <dgm:pt modelId="{FAF51F68-7A9F-452D-AF62-F30977F5DA4C}" type="pres">
      <dgm:prSet presAssocID="{A3A88931-4A5C-476B-8E63-C319C979F9FD}" presName="sibTrans" presStyleLbl="sibTrans2D1" presStyleIdx="0" presStyleCnt="0"/>
      <dgm:spPr/>
    </dgm:pt>
    <dgm:pt modelId="{476EE8C8-C35A-47E2-B6C1-86DAE0377869}" type="pres">
      <dgm:prSet presAssocID="{11FAC446-14FA-42DA-A1EF-AA35D0F7DCC9}" presName="compNode" presStyleCnt="0"/>
      <dgm:spPr/>
    </dgm:pt>
    <dgm:pt modelId="{A70271E8-A088-4EE8-87BA-AA19CD9CEDD2}" type="pres">
      <dgm:prSet presAssocID="{11FAC446-14FA-42DA-A1EF-AA35D0F7DCC9}" presName="pictRect" presStyleLbl="node1" presStyleIdx="5" presStyleCnt="8"/>
      <dgm:spPr>
        <a:blipFill rotWithShape="1">
          <a:blip xmlns:r="http://schemas.openxmlformats.org/officeDocument/2006/relationships" r:embed="rId6"/>
          <a:srcRect/>
          <a:stretch>
            <a:fillRect t="-23000" b="-23000"/>
          </a:stretch>
        </a:blipFill>
      </dgm:spPr>
    </dgm:pt>
    <dgm:pt modelId="{2F0B3DEE-9F14-4385-9871-695A98E844CB}" type="pres">
      <dgm:prSet presAssocID="{11FAC446-14FA-42DA-A1EF-AA35D0F7DCC9}" presName="textRect" presStyleLbl="revTx" presStyleIdx="5" presStyleCnt="8">
        <dgm:presLayoutVars>
          <dgm:bulletEnabled val="1"/>
        </dgm:presLayoutVars>
      </dgm:prSet>
      <dgm:spPr/>
    </dgm:pt>
    <dgm:pt modelId="{1563C325-B7A8-4784-8CE9-E871A1450D33}" type="pres">
      <dgm:prSet presAssocID="{EC8BD2AA-55A9-4141-A31B-9873F1CD4F17}" presName="sibTrans" presStyleLbl="sibTrans2D1" presStyleIdx="0" presStyleCnt="0"/>
      <dgm:spPr/>
    </dgm:pt>
    <dgm:pt modelId="{FFFA500F-90CB-4357-BBAF-B6839FC86B30}" type="pres">
      <dgm:prSet presAssocID="{699BB940-8BEA-422E-82BA-8EA5D65C4704}" presName="compNode" presStyleCnt="0"/>
      <dgm:spPr/>
    </dgm:pt>
    <dgm:pt modelId="{166AC985-EA76-48A2-95A1-C77A50C7392D}" type="pres">
      <dgm:prSet presAssocID="{699BB940-8BEA-422E-82BA-8EA5D65C4704}" presName="pictRect" presStyleLbl="node1" presStyleIdx="6" presStyleCnt="8"/>
      <dgm:spPr>
        <a:blipFill rotWithShape="1">
          <a:blip xmlns:r="http://schemas.openxmlformats.org/officeDocument/2006/relationships" r:embed="rId7"/>
          <a:srcRect/>
          <a:stretch>
            <a:fillRect t="-23000" b="-23000"/>
          </a:stretch>
        </a:blipFill>
      </dgm:spPr>
    </dgm:pt>
    <dgm:pt modelId="{8D526E6D-EDA6-4FD4-95EF-0A917D033B58}" type="pres">
      <dgm:prSet presAssocID="{699BB940-8BEA-422E-82BA-8EA5D65C4704}" presName="textRect" presStyleLbl="revTx" presStyleIdx="6" presStyleCnt="8">
        <dgm:presLayoutVars>
          <dgm:bulletEnabled val="1"/>
        </dgm:presLayoutVars>
      </dgm:prSet>
      <dgm:spPr/>
    </dgm:pt>
    <dgm:pt modelId="{E695B45D-36FF-4B80-8F91-1B1EBA389FD8}" type="pres">
      <dgm:prSet presAssocID="{960C8A24-D048-4447-83F6-A9B5F5498031}" presName="sibTrans" presStyleLbl="sibTrans2D1" presStyleIdx="0" presStyleCnt="0"/>
      <dgm:spPr/>
    </dgm:pt>
    <dgm:pt modelId="{8C401C0D-8CA6-4BDD-AD9A-9B99B092DB1B}" type="pres">
      <dgm:prSet presAssocID="{F1DF2018-3B53-4291-BFC8-170292834075}" presName="compNode" presStyleCnt="0"/>
      <dgm:spPr/>
    </dgm:pt>
    <dgm:pt modelId="{3E9F5FF3-D1DE-4A2B-A197-A619660918ED}" type="pres">
      <dgm:prSet presAssocID="{F1DF2018-3B53-4291-BFC8-170292834075}" presName="pictRect" presStyleLbl="node1" presStyleIdx="7" presStyleCnt="8"/>
      <dgm:spPr>
        <a:blipFill rotWithShape="1">
          <a:blip xmlns:r="http://schemas.openxmlformats.org/officeDocument/2006/relationships" r:embed="rId8"/>
          <a:srcRect/>
          <a:stretch>
            <a:fillRect t="-23000" b="-23000"/>
          </a:stretch>
        </a:blipFill>
      </dgm:spPr>
    </dgm:pt>
    <dgm:pt modelId="{BC2496B4-DAAC-472E-87B0-276269C52A0C}" type="pres">
      <dgm:prSet presAssocID="{F1DF2018-3B53-4291-BFC8-170292834075}" presName="textRect" presStyleLbl="revTx" presStyleIdx="7" presStyleCnt="8">
        <dgm:presLayoutVars>
          <dgm:bulletEnabled val="1"/>
        </dgm:presLayoutVars>
      </dgm:prSet>
      <dgm:spPr/>
    </dgm:pt>
  </dgm:ptLst>
  <dgm:cxnLst>
    <dgm:cxn modelId="{DE7CF028-DF70-49FD-8E45-460FEED9C926}" type="presOf" srcId="{A17A041C-5DD6-473B-8024-C4C07CE2755B}" destId="{7C1CD0A1-E130-42A9-BFBE-3844545F1811}" srcOrd="0" destOrd="0" presId="urn:microsoft.com/office/officeart/2005/8/layout/pList1"/>
    <dgm:cxn modelId="{2029F842-4020-4618-AF2E-2254AD052EC0}" type="presOf" srcId="{15469ECF-838B-4FD7-8B16-EFE525D246DC}" destId="{507DCF19-4256-452B-AA84-31793C62662E}" srcOrd="0" destOrd="0" presId="urn:microsoft.com/office/officeart/2005/8/layout/pList1"/>
    <dgm:cxn modelId="{23071C65-3931-4544-8D7F-12D0AC211BBE}" srcId="{CDC7BB7F-EB8E-433E-828E-6B05F1F549E9}" destId="{699BB940-8BEA-422E-82BA-8EA5D65C4704}" srcOrd="6" destOrd="0" parTransId="{EAA8E153-D9A2-4703-ACFD-28A14943A166}" sibTransId="{960C8A24-D048-4447-83F6-A9B5F5498031}"/>
    <dgm:cxn modelId="{C6AE8069-E5BC-49EF-B26A-8C4173B606DD}" type="presOf" srcId="{960C8A24-D048-4447-83F6-A9B5F5498031}" destId="{E695B45D-36FF-4B80-8F91-1B1EBA389FD8}" srcOrd="0" destOrd="0" presId="urn:microsoft.com/office/officeart/2005/8/layout/pList1"/>
    <dgm:cxn modelId="{4E75374B-5A97-4F85-85FE-3C8128177A51}" type="presOf" srcId="{4D8B6DF2-4E30-40BC-BB7F-4F75BE134BC3}" destId="{8678A4DD-FE2E-4A02-8C7C-F0C14759B503}" srcOrd="0" destOrd="0" presId="urn:microsoft.com/office/officeart/2005/8/layout/pList1"/>
    <dgm:cxn modelId="{70EE966D-63D1-4768-B563-44A1E49F6047}" type="presOf" srcId="{A3A88931-4A5C-476B-8E63-C319C979F9FD}" destId="{FAF51F68-7A9F-452D-AF62-F30977F5DA4C}" srcOrd="0" destOrd="0" presId="urn:microsoft.com/office/officeart/2005/8/layout/pList1"/>
    <dgm:cxn modelId="{11422476-3DA3-4BDD-8BC7-1210959BF251}" type="presOf" srcId="{F1DF2018-3B53-4291-BFC8-170292834075}" destId="{BC2496B4-DAAC-472E-87B0-276269C52A0C}" srcOrd="0" destOrd="0" presId="urn:microsoft.com/office/officeart/2005/8/layout/pList1"/>
    <dgm:cxn modelId="{1B6E0578-8059-409C-8275-BF886ECFA495}" srcId="{CDC7BB7F-EB8E-433E-828E-6B05F1F549E9}" destId="{11FAC446-14FA-42DA-A1EF-AA35D0F7DCC9}" srcOrd="5" destOrd="0" parTransId="{5678BF8F-A336-416C-836A-4ACA8CB81995}" sibTransId="{EC8BD2AA-55A9-4141-A31B-9873F1CD4F17}"/>
    <dgm:cxn modelId="{762AC359-4545-45A7-9319-D18A35C20FEB}" srcId="{CDC7BB7F-EB8E-433E-828E-6B05F1F549E9}" destId="{417E092D-C16E-42E4-BF36-60E5F529B49F}" srcOrd="3" destOrd="0" parTransId="{4206AFC4-F91C-49FF-8448-7B2D0544A454}" sibTransId="{15469ECF-838B-4FD7-8B16-EFE525D246DC}"/>
    <dgm:cxn modelId="{72056E83-F44E-4259-A2B8-BD2C21030A12}" type="presOf" srcId="{511D7527-CA32-4C7F-BAB3-B1714901B450}" destId="{ABBF5471-BD9B-450B-A217-379B6C45E297}" srcOrd="0" destOrd="0" presId="urn:microsoft.com/office/officeart/2005/8/layout/pList1"/>
    <dgm:cxn modelId="{D1983A93-D98F-467E-9C31-F1A35FBDA8FF}" type="presOf" srcId="{11FAC446-14FA-42DA-A1EF-AA35D0F7DCC9}" destId="{2F0B3DEE-9F14-4385-9871-695A98E844CB}" srcOrd="0" destOrd="0" presId="urn:microsoft.com/office/officeart/2005/8/layout/pList1"/>
    <dgm:cxn modelId="{4B3EAB94-1224-4FBE-BBCF-771285470CE7}" srcId="{CDC7BB7F-EB8E-433E-828E-6B05F1F549E9}" destId="{174D5C40-70FF-443C-9793-F29CF52603B4}" srcOrd="0" destOrd="0" parTransId="{40C94874-13FF-4352-BC7E-A32C1065780B}" sibTransId="{F35D0A46-6A79-4B86-AF18-F7568FD8A8BE}"/>
    <dgm:cxn modelId="{C9E45D98-705F-4E58-9B47-D16609552408}" type="presOf" srcId="{2E692ABA-C8DC-4E01-ACFB-9FBF89E94075}" destId="{55745E1A-B2B8-4309-ABB3-C6054D234906}" srcOrd="0" destOrd="0" presId="urn:microsoft.com/office/officeart/2005/8/layout/pList1"/>
    <dgm:cxn modelId="{51774A9B-1DE5-42AD-8663-16FB1048C0B5}" srcId="{CDC7BB7F-EB8E-433E-828E-6B05F1F549E9}" destId="{A17A041C-5DD6-473B-8024-C4C07CE2755B}" srcOrd="4" destOrd="0" parTransId="{7D2AE313-3454-41B7-B57A-82AE26D202DF}" sibTransId="{A3A88931-4A5C-476B-8E63-C319C979F9FD}"/>
    <dgm:cxn modelId="{89586DA1-6CA2-4803-955B-5B9D552956C0}" srcId="{CDC7BB7F-EB8E-433E-828E-6B05F1F549E9}" destId="{511D7527-CA32-4C7F-BAB3-B1714901B450}" srcOrd="2" destOrd="0" parTransId="{EFF18554-C11F-47CF-8A11-3C684DE8665D}" sibTransId="{2E692ABA-C8DC-4E01-ACFB-9FBF89E94075}"/>
    <dgm:cxn modelId="{E97237A3-827F-4AA5-AD7D-C3A725DEF320}" type="presOf" srcId="{F35D0A46-6A79-4B86-AF18-F7568FD8A8BE}" destId="{1EDB6BEC-35C1-4874-9606-7300CE91CFEE}" srcOrd="0" destOrd="0" presId="urn:microsoft.com/office/officeart/2005/8/layout/pList1"/>
    <dgm:cxn modelId="{4FC643AA-AE2D-481A-859E-0A8387E0FF3B}" type="presOf" srcId="{73F3A320-39FE-485C-A0DB-47E45F66BF7A}" destId="{5EE6D753-7111-4154-8B65-CCF050DE609D}" srcOrd="0" destOrd="0" presId="urn:microsoft.com/office/officeart/2005/8/layout/pList1"/>
    <dgm:cxn modelId="{09C45DB6-3954-4874-B4D6-EA9A87A2B5A1}" srcId="{CDC7BB7F-EB8E-433E-828E-6B05F1F549E9}" destId="{F1DF2018-3B53-4291-BFC8-170292834075}" srcOrd="7" destOrd="0" parTransId="{FF382F30-77C3-4260-A260-6C72A24D39AA}" sibTransId="{CBD443F0-0A77-4C66-834A-5BF0BDDF4C1E}"/>
    <dgm:cxn modelId="{EA9916CC-A9D5-487F-BF46-F2291BEE57A3}" type="presOf" srcId="{699BB940-8BEA-422E-82BA-8EA5D65C4704}" destId="{8D526E6D-EDA6-4FD4-95EF-0A917D033B58}" srcOrd="0" destOrd="0" presId="urn:microsoft.com/office/officeart/2005/8/layout/pList1"/>
    <dgm:cxn modelId="{690EA8D8-A652-421E-99DE-4C95836F9248}" type="presOf" srcId="{417E092D-C16E-42E4-BF36-60E5F529B49F}" destId="{736440BE-7555-439B-A7D2-26EFB39D51EE}" srcOrd="0" destOrd="0" presId="urn:microsoft.com/office/officeart/2005/8/layout/pList1"/>
    <dgm:cxn modelId="{17D936DA-9CE9-44C2-AF08-75A95F275514}" type="presOf" srcId="{174D5C40-70FF-443C-9793-F29CF52603B4}" destId="{2BDBD0D3-77A6-4F27-A8A9-B73B31F935BC}" srcOrd="0" destOrd="0" presId="urn:microsoft.com/office/officeart/2005/8/layout/pList1"/>
    <dgm:cxn modelId="{822178E6-B8C1-437F-BE12-CCC098AB89A8}" type="presOf" srcId="{EC8BD2AA-55A9-4141-A31B-9873F1CD4F17}" destId="{1563C325-B7A8-4784-8CE9-E871A1450D33}" srcOrd="0" destOrd="0" presId="urn:microsoft.com/office/officeart/2005/8/layout/pList1"/>
    <dgm:cxn modelId="{ED77CEF3-91D4-4D90-9533-42FCD0E522A7}" srcId="{CDC7BB7F-EB8E-433E-828E-6B05F1F549E9}" destId="{4D8B6DF2-4E30-40BC-BB7F-4F75BE134BC3}" srcOrd="1" destOrd="0" parTransId="{E0ACFD0A-2045-4FD4-96DD-3D92F3588510}" sibTransId="{73F3A320-39FE-485C-A0DB-47E45F66BF7A}"/>
    <dgm:cxn modelId="{15DF7DF9-B5E1-489F-8CC0-507C0620A31B}" type="presOf" srcId="{CDC7BB7F-EB8E-433E-828E-6B05F1F549E9}" destId="{3378BB57-EA46-4D11-886B-73B2C41BBB72}" srcOrd="0" destOrd="0" presId="urn:microsoft.com/office/officeart/2005/8/layout/pList1"/>
    <dgm:cxn modelId="{821EA14D-AFFC-40EC-B4A3-37A152918B2B}" type="presParOf" srcId="{3378BB57-EA46-4D11-886B-73B2C41BBB72}" destId="{BDD0D05A-7C83-430F-ABEE-B651A19691B2}" srcOrd="0" destOrd="0" presId="urn:microsoft.com/office/officeart/2005/8/layout/pList1"/>
    <dgm:cxn modelId="{D96A15C3-54D2-4B72-9773-A067BAE43BCB}" type="presParOf" srcId="{BDD0D05A-7C83-430F-ABEE-B651A19691B2}" destId="{F1F93527-EFF6-4DB3-B022-5A17AF7C2BE6}" srcOrd="0" destOrd="0" presId="urn:microsoft.com/office/officeart/2005/8/layout/pList1"/>
    <dgm:cxn modelId="{49C74002-B840-4A0F-B57A-21F233E437CE}" type="presParOf" srcId="{BDD0D05A-7C83-430F-ABEE-B651A19691B2}" destId="{2BDBD0D3-77A6-4F27-A8A9-B73B31F935BC}" srcOrd="1" destOrd="0" presId="urn:microsoft.com/office/officeart/2005/8/layout/pList1"/>
    <dgm:cxn modelId="{2040C537-EA7B-43EE-B9FD-F9434DD9F539}" type="presParOf" srcId="{3378BB57-EA46-4D11-886B-73B2C41BBB72}" destId="{1EDB6BEC-35C1-4874-9606-7300CE91CFEE}" srcOrd="1" destOrd="0" presId="urn:microsoft.com/office/officeart/2005/8/layout/pList1"/>
    <dgm:cxn modelId="{586CC660-7F20-4841-9C90-A016C968A8DD}" type="presParOf" srcId="{3378BB57-EA46-4D11-886B-73B2C41BBB72}" destId="{7AF61AD8-59C4-438B-AEB2-85214EC69546}" srcOrd="2" destOrd="0" presId="urn:microsoft.com/office/officeart/2005/8/layout/pList1"/>
    <dgm:cxn modelId="{A9787572-1CFD-44FF-BE6A-9A09E6529DF8}" type="presParOf" srcId="{7AF61AD8-59C4-438B-AEB2-85214EC69546}" destId="{09674656-EAFF-48AA-84D5-37F17D07382E}" srcOrd="0" destOrd="0" presId="urn:microsoft.com/office/officeart/2005/8/layout/pList1"/>
    <dgm:cxn modelId="{56E6F78E-41D8-41A3-A22E-6EF16BC743DE}" type="presParOf" srcId="{7AF61AD8-59C4-438B-AEB2-85214EC69546}" destId="{8678A4DD-FE2E-4A02-8C7C-F0C14759B503}" srcOrd="1" destOrd="0" presId="urn:microsoft.com/office/officeart/2005/8/layout/pList1"/>
    <dgm:cxn modelId="{D50B9DD2-8450-4D7C-A09E-5EFECC2D11D3}" type="presParOf" srcId="{3378BB57-EA46-4D11-886B-73B2C41BBB72}" destId="{5EE6D753-7111-4154-8B65-CCF050DE609D}" srcOrd="3" destOrd="0" presId="urn:microsoft.com/office/officeart/2005/8/layout/pList1"/>
    <dgm:cxn modelId="{A09D0996-F675-41B2-B040-97BC26CE7EB5}" type="presParOf" srcId="{3378BB57-EA46-4D11-886B-73B2C41BBB72}" destId="{DFF15472-49FA-431B-B5B3-1881D7B85E39}" srcOrd="4" destOrd="0" presId="urn:microsoft.com/office/officeart/2005/8/layout/pList1"/>
    <dgm:cxn modelId="{B6E358A7-7A29-486E-882C-85B55D9ADBC4}" type="presParOf" srcId="{DFF15472-49FA-431B-B5B3-1881D7B85E39}" destId="{2EDCE58E-5F42-46B7-B28B-44515B499469}" srcOrd="0" destOrd="0" presId="urn:microsoft.com/office/officeart/2005/8/layout/pList1"/>
    <dgm:cxn modelId="{6B5F541C-1639-43B1-8A19-085EA3E4B39F}" type="presParOf" srcId="{DFF15472-49FA-431B-B5B3-1881D7B85E39}" destId="{ABBF5471-BD9B-450B-A217-379B6C45E297}" srcOrd="1" destOrd="0" presId="urn:microsoft.com/office/officeart/2005/8/layout/pList1"/>
    <dgm:cxn modelId="{64F00DEE-41F2-4203-97DE-CE5AA8150DFF}" type="presParOf" srcId="{3378BB57-EA46-4D11-886B-73B2C41BBB72}" destId="{55745E1A-B2B8-4309-ABB3-C6054D234906}" srcOrd="5" destOrd="0" presId="urn:microsoft.com/office/officeart/2005/8/layout/pList1"/>
    <dgm:cxn modelId="{F7525D33-3F32-4D5D-9796-5EF48E32DB3D}" type="presParOf" srcId="{3378BB57-EA46-4D11-886B-73B2C41BBB72}" destId="{EAF004AB-A95D-4689-91DE-99ABA95FC119}" srcOrd="6" destOrd="0" presId="urn:microsoft.com/office/officeart/2005/8/layout/pList1"/>
    <dgm:cxn modelId="{3279612F-B208-4222-91E2-7225604F90BB}" type="presParOf" srcId="{EAF004AB-A95D-4689-91DE-99ABA95FC119}" destId="{3B4CD74C-1E37-4F4F-8EA8-6C6F87DF3D14}" srcOrd="0" destOrd="0" presId="urn:microsoft.com/office/officeart/2005/8/layout/pList1"/>
    <dgm:cxn modelId="{753BDDC2-AAF0-4B66-B468-D81FE8AAFA84}" type="presParOf" srcId="{EAF004AB-A95D-4689-91DE-99ABA95FC119}" destId="{736440BE-7555-439B-A7D2-26EFB39D51EE}" srcOrd="1" destOrd="0" presId="urn:microsoft.com/office/officeart/2005/8/layout/pList1"/>
    <dgm:cxn modelId="{5B8C34D8-90EB-4247-B7BA-9746A907429D}" type="presParOf" srcId="{3378BB57-EA46-4D11-886B-73B2C41BBB72}" destId="{507DCF19-4256-452B-AA84-31793C62662E}" srcOrd="7" destOrd="0" presId="urn:microsoft.com/office/officeart/2005/8/layout/pList1"/>
    <dgm:cxn modelId="{AF972466-7791-4631-A02E-73DCAC855141}" type="presParOf" srcId="{3378BB57-EA46-4D11-886B-73B2C41BBB72}" destId="{829A5081-CB9B-42BB-8C06-D64BFDF976B0}" srcOrd="8" destOrd="0" presId="urn:microsoft.com/office/officeart/2005/8/layout/pList1"/>
    <dgm:cxn modelId="{1DD33152-17E2-4465-852D-F2AEBD9BB5E5}" type="presParOf" srcId="{829A5081-CB9B-42BB-8C06-D64BFDF976B0}" destId="{99DC3348-3577-4780-8A6B-D1AF84412BF0}" srcOrd="0" destOrd="0" presId="urn:microsoft.com/office/officeart/2005/8/layout/pList1"/>
    <dgm:cxn modelId="{9B5CD5CB-F6F8-4AC2-8151-3BEFBEA806CC}" type="presParOf" srcId="{829A5081-CB9B-42BB-8C06-D64BFDF976B0}" destId="{7C1CD0A1-E130-42A9-BFBE-3844545F1811}" srcOrd="1" destOrd="0" presId="urn:microsoft.com/office/officeart/2005/8/layout/pList1"/>
    <dgm:cxn modelId="{D5A101DE-BAA8-475A-9DC4-26C4BB8079D8}" type="presParOf" srcId="{3378BB57-EA46-4D11-886B-73B2C41BBB72}" destId="{FAF51F68-7A9F-452D-AF62-F30977F5DA4C}" srcOrd="9" destOrd="0" presId="urn:microsoft.com/office/officeart/2005/8/layout/pList1"/>
    <dgm:cxn modelId="{05A94A4C-B501-45A8-B46A-E54A65FA1190}" type="presParOf" srcId="{3378BB57-EA46-4D11-886B-73B2C41BBB72}" destId="{476EE8C8-C35A-47E2-B6C1-86DAE0377869}" srcOrd="10" destOrd="0" presId="urn:microsoft.com/office/officeart/2005/8/layout/pList1"/>
    <dgm:cxn modelId="{378D22EF-8772-45F8-A6D2-4C6906164CB5}" type="presParOf" srcId="{476EE8C8-C35A-47E2-B6C1-86DAE0377869}" destId="{A70271E8-A088-4EE8-87BA-AA19CD9CEDD2}" srcOrd="0" destOrd="0" presId="urn:microsoft.com/office/officeart/2005/8/layout/pList1"/>
    <dgm:cxn modelId="{B0A8B216-87B6-4D2B-A32F-3D4B325D51B2}" type="presParOf" srcId="{476EE8C8-C35A-47E2-B6C1-86DAE0377869}" destId="{2F0B3DEE-9F14-4385-9871-695A98E844CB}" srcOrd="1" destOrd="0" presId="urn:microsoft.com/office/officeart/2005/8/layout/pList1"/>
    <dgm:cxn modelId="{6167BE18-ADE1-45FB-B6BC-8E9CD16FCDD6}" type="presParOf" srcId="{3378BB57-EA46-4D11-886B-73B2C41BBB72}" destId="{1563C325-B7A8-4784-8CE9-E871A1450D33}" srcOrd="11" destOrd="0" presId="urn:microsoft.com/office/officeart/2005/8/layout/pList1"/>
    <dgm:cxn modelId="{C29E1C6C-2938-4769-8616-359F943FB13A}" type="presParOf" srcId="{3378BB57-EA46-4D11-886B-73B2C41BBB72}" destId="{FFFA500F-90CB-4357-BBAF-B6839FC86B30}" srcOrd="12" destOrd="0" presId="urn:microsoft.com/office/officeart/2005/8/layout/pList1"/>
    <dgm:cxn modelId="{C2E4C906-3AEA-47ED-B285-409D77FF850C}" type="presParOf" srcId="{FFFA500F-90CB-4357-BBAF-B6839FC86B30}" destId="{166AC985-EA76-48A2-95A1-C77A50C7392D}" srcOrd="0" destOrd="0" presId="urn:microsoft.com/office/officeart/2005/8/layout/pList1"/>
    <dgm:cxn modelId="{1A66B734-E222-4FFC-BA91-037F72075567}" type="presParOf" srcId="{FFFA500F-90CB-4357-BBAF-B6839FC86B30}" destId="{8D526E6D-EDA6-4FD4-95EF-0A917D033B58}" srcOrd="1" destOrd="0" presId="urn:microsoft.com/office/officeart/2005/8/layout/pList1"/>
    <dgm:cxn modelId="{F532472E-37C3-4DB9-A83C-5E635F5F7DB5}" type="presParOf" srcId="{3378BB57-EA46-4D11-886B-73B2C41BBB72}" destId="{E695B45D-36FF-4B80-8F91-1B1EBA389FD8}" srcOrd="13" destOrd="0" presId="urn:microsoft.com/office/officeart/2005/8/layout/pList1"/>
    <dgm:cxn modelId="{B01DB607-63C0-4737-A4DF-D9CE2FAED181}" type="presParOf" srcId="{3378BB57-EA46-4D11-886B-73B2C41BBB72}" destId="{8C401C0D-8CA6-4BDD-AD9A-9B99B092DB1B}" srcOrd="14" destOrd="0" presId="urn:microsoft.com/office/officeart/2005/8/layout/pList1"/>
    <dgm:cxn modelId="{2A60F9FA-2974-4390-9F48-85F924671ACA}" type="presParOf" srcId="{8C401C0D-8CA6-4BDD-AD9A-9B99B092DB1B}" destId="{3E9F5FF3-D1DE-4A2B-A197-A619660918ED}" srcOrd="0" destOrd="0" presId="urn:microsoft.com/office/officeart/2005/8/layout/pList1"/>
    <dgm:cxn modelId="{ABC7C742-B79C-45D3-889B-AB483BE69501}" type="presParOf" srcId="{8C401C0D-8CA6-4BDD-AD9A-9B99B092DB1B}" destId="{BC2496B4-DAAC-472E-87B0-276269C52A0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270B0D-D19E-435C-A6F6-FD82B14DF95E}" type="doc">
      <dgm:prSet loTypeId="urn:microsoft.com/office/officeart/2005/8/layout/pList2" loCatId="list" qsTypeId="urn:microsoft.com/office/officeart/2005/8/quickstyle/simple1" qsCatId="simple" csTypeId="urn:microsoft.com/office/officeart/2005/8/colors/colorful3" csCatId="colorful" phldr="1"/>
      <dgm:spPr/>
    </dgm:pt>
    <dgm:pt modelId="{0980EEE7-893D-43AD-A398-0AC739838F72}">
      <dgm:prSet phldrT="[Text]" custT="1"/>
      <dgm:spPr/>
      <dgm:t>
        <a:bodyPr/>
        <a:lstStyle/>
        <a:p>
          <a:r>
            <a:rPr lang="en-US" sz="2400" dirty="0"/>
            <a:t>Clock</a:t>
          </a:r>
        </a:p>
      </dgm:t>
    </dgm:pt>
    <dgm:pt modelId="{E6717126-712A-41B9-9ABB-342F288FCFED}" type="parTrans" cxnId="{ABA42647-824B-4047-AFF0-26A0E4ABE80A}">
      <dgm:prSet/>
      <dgm:spPr/>
      <dgm:t>
        <a:bodyPr/>
        <a:lstStyle/>
        <a:p>
          <a:endParaRPr lang="en-US" sz="1400"/>
        </a:p>
      </dgm:t>
    </dgm:pt>
    <dgm:pt modelId="{0F89F350-CB7E-4528-8EB2-15AF51EE8EA3}" type="sibTrans" cxnId="{ABA42647-824B-4047-AFF0-26A0E4ABE80A}">
      <dgm:prSet/>
      <dgm:spPr/>
      <dgm:t>
        <a:bodyPr/>
        <a:lstStyle/>
        <a:p>
          <a:endParaRPr lang="en-US" sz="1400"/>
        </a:p>
      </dgm:t>
    </dgm:pt>
    <dgm:pt modelId="{E86A5448-B6E7-4AFC-B65D-F758996BA33A}">
      <dgm:prSet phldrT="[Text]" custT="1"/>
      <dgm:spPr/>
      <dgm:t>
        <a:bodyPr/>
        <a:lstStyle/>
        <a:p>
          <a:r>
            <a:rPr lang="en-US" sz="2400" dirty="0"/>
            <a:t>Calendar</a:t>
          </a:r>
        </a:p>
      </dgm:t>
    </dgm:pt>
    <dgm:pt modelId="{BC98E8F3-6862-437B-A72B-6A110BBE66ED}" type="parTrans" cxnId="{60036779-8C06-4A45-A5C9-BC728B46BE62}">
      <dgm:prSet/>
      <dgm:spPr/>
      <dgm:t>
        <a:bodyPr/>
        <a:lstStyle/>
        <a:p>
          <a:endParaRPr lang="en-US" sz="1400"/>
        </a:p>
      </dgm:t>
    </dgm:pt>
    <dgm:pt modelId="{16583FBC-B9F2-4958-AA10-3AB4D59A2F4B}" type="sibTrans" cxnId="{60036779-8C06-4A45-A5C9-BC728B46BE62}">
      <dgm:prSet/>
      <dgm:spPr/>
      <dgm:t>
        <a:bodyPr/>
        <a:lstStyle/>
        <a:p>
          <a:endParaRPr lang="en-US" sz="1400"/>
        </a:p>
      </dgm:t>
    </dgm:pt>
    <dgm:pt modelId="{80B8D857-24E6-429C-BD4F-83898FBC2298}">
      <dgm:prSet phldrT="[Text]" custT="1"/>
      <dgm:spPr/>
      <dgm:t>
        <a:bodyPr/>
        <a:lstStyle/>
        <a:p>
          <a:r>
            <a:rPr lang="en-US" sz="2400" dirty="0"/>
            <a:t>Windows with outside views</a:t>
          </a:r>
        </a:p>
      </dgm:t>
    </dgm:pt>
    <dgm:pt modelId="{F379AE52-743F-4BB1-A1B9-3DB05E2D903A}" type="parTrans" cxnId="{A70A4061-9D69-4581-A7D0-920DBD26162F}">
      <dgm:prSet/>
      <dgm:spPr/>
      <dgm:t>
        <a:bodyPr/>
        <a:lstStyle/>
        <a:p>
          <a:endParaRPr lang="en-US" sz="1400"/>
        </a:p>
      </dgm:t>
    </dgm:pt>
    <dgm:pt modelId="{0EA95428-9787-4FC3-ACB5-CFE0A671D1A2}" type="sibTrans" cxnId="{A70A4061-9D69-4581-A7D0-920DBD26162F}">
      <dgm:prSet/>
      <dgm:spPr/>
      <dgm:t>
        <a:bodyPr/>
        <a:lstStyle/>
        <a:p>
          <a:endParaRPr lang="en-US" sz="1400"/>
        </a:p>
      </dgm:t>
    </dgm:pt>
    <dgm:pt modelId="{AD4E9C5E-3DA7-4FAE-828F-42325A6EE234}">
      <dgm:prSet phldrT="[Text]" custT="1"/>
      <dgm:spPr/>
      <dgm:t>
        <a:bodyPr/>
        <a:lstStyle/>
        <a:p>
          <a:r>
            <a:rPr lang="en-US" sz="2400" dirty="0"/>
            <a:t>Verbal reorientation</a:t>
          </a:r>
        </a:p>
      </dgm:t>
    </dgm:pt>
    <dgm:pt modelId="{44FACE19-146D-4961-BD34-0A4CEDAFD2EF}" type="parTrans" cxnId="{D2DD27C0-6729-47CB-9A9B-0358FFE1F929}">
      <dgm:prSet/>
      <dgm:spPr/>
      <dgm:t>
        <a:bodyPr/>
        <a:lstStyle/>
        <a:p>
          <a:endParaRPr lang="en-US"/>
        </a:p>
      </dgm:t>
    </dgm:pt>
    <dgm:pt modelId="{EB7F8D72-C526-449C-AF3B-B2259B60BD72}" type="sibTrans" cxnId="{D2DD27C0-6729-47CB-9A9B-0358FFE1F929}">
      <dgm:prSet/>
      <dgm:spPr/>
      <dgm:t>
        <a:bodyPr/>
        <a:lstStyle/>
        <a:p>
          <a:endParaRPr lang="en-US"/>
        </a:p>
      </dgm:t>
    </dgm:pt>
    <dgm:pt modelId="{F0FF2576-8396-4C64-B57D-B6A8D2AD2669}" type="pres">
      <dgm:prSet presAssocID="{22270B0D-D19E-435C-A6F6-FD82B14DF95E}" presName="Name0" presStyleCnt="0">
        <dgm:presLayoutVars>
          <dgm:dir/>
          <dgm:resizeHandles val="exact"/>
        </dgm:presLayoutVars>
      </dgm:prSet>
      <dgm:spPr/>
    </dgm:pt>
    <dgm:pt modelId="{24A0305C-4855-44AA-9DE0-EC5546987B4B}" type="pres">
      <dgm:prSet presAssocID="{22270B0D-D19E-435C-A6F6-FD82B14DF95E}" presName="bkgdShp" presStyleLbl="alignAccFollowNode1" presStyleIdx="0" presStyleCnt="1" custScaleY="170369"/>
      <dgm:spPr/>
    </dgm:pt>
    <dgm:pt modelId="{2707C2B0-A4AB-4059-9F2C-9DE75D5BD0C6}" type="pres">
      <dgm:prSet presAssocID="{22270B0D-D19E-435C-A6F6-FD82B14DF95E}" presName="linComp" presStyleCnt="0"/>
      <dgm:spPr/>
    </dgm:pt>
    <dgm:pt modelId="{31983B2A-A48B-4FD5-A387-D3DAF4B7BBDF}" type="pres">
      <dgm:prSet presAssocID="{0980EEE7-893D-43AD-A398-0AC739838F72}" presName="compNode" presStyleCnt="0"/>
      <dgm:spPr/>
    </dgm:pt>
    <dgm:pt modelId="{DAF749AD-4092-4511-9E95-024FAD876B74}" type="pres">
      <dgm:prSet presAssocID="{0980EEE7-893D-43AD-A398-0AC739838F72}" presName="node" presStyleLbl="node1" presStyleIdx="0" presStyleCnt="4">
        <dgm:presLayoutVars>
          <dgm:bulletEnabled val="1"/>
        </dgm:presLayoutVars>
      </dgm:prSet>
      <dgm:spPr/>
    </dgm:pt>
    <dgm:pt modelId="{8692E853-3735-4C63-BA60-A2D3959D377F}" type="pres">
      <dgm:prSet presAssocID="{0980EEE7-893D-43AD-A398-0AC739838F72}" presName="invisiNode" presStyleLbl="node1" presStyleIdx="0" presStyleCnt="4"/>
      <dgm:spPr/>
    </dgm:pt>
    <dgm:pt modelId="{63B3B349-227B-4CF7-A3C1-6E6E3E9DEE1F}" type="pres">
      <dgm:prSet presAssocID="{0980EEE7-893D-43AD-A398-0AC739838F72}" presName="imagNode" presStyleLbl="fgImgPlace1" presStyleIdx="0" presStyleCnt="4" custScaleY="141666" custLinFactNeighborY="-9666"/>
      <dgm:spPr>
        <a:blipFill dpi="0" rotWithShape="1">
          <a:blip xmlns:r="http://schemas.openxmlformats.org/officeDocument/2006/relationships" r:embed="rId1">
            <a:lum contrast="-2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9698" t="2684" r="9698" b="2684"/>
          </a:stretch>
        </a:blipFill>
      </dgm:spPr>
    </dgm:pt>
    <dgm:pt modelId="{C537872C-C77F-40A6-9916-838A3701D6FE}" type="pres">
      <dgm:prSet presAssocID="{0F89F350-CB7E-4528-8EB2-15AF51EE8EA3}" presName="sibTrans" presStyleLbl="sibTrans2D1" presStyleIdx="0" presStyleCnt="0"/>
      <dgm:spPr/>
    </dgm:pt>
    <dgm:pt modelId="{7B379F48-77EB-4501-AEBD-D3CC35BFCE15}" type="pres">
      <dgm:prSet presAssocID="{E86A5448-B6E7-4AFC-B65D-F758996BA33A}" presName="compNode" presStyleCnt="0"/>
      <dgm:spPr/>
    </dgm:pt>
    <dgm:pt modelId="{353DB1BF-FFC9-42AF-8474-7FB24E419A28}" type="pres">
      <dgm:prSet presAssocID="{E86A5448-B6E7-4AFC-B65D-F758996BA33A}" presName="node" presStyleLbl="node1" presStyleIdx="1" presStyleCnt="4">
        <dgm:presLayoutVars>
          <dgm:bulletEnabled val="1"/>
        </dgm:presLayoutVars>
      </dgm:prSet>
      <dgm:spPr/>
    </dgm:pt>
    <dgm:pt modelId="{D1FAF5FD-20AB-48ED-9965-B1FD59A781CF}" type="pres">
      <dgm:prSet presAssocID="{E86A5448-B6E7-4AFC-B65D-F758996BA33A}" presName="invisiNode" presStyleLbl="node1" presStyleIdx="1" presStyleCnt="4"/>
      <dgm:spPr/>
    </dgm:pt>
    <dgm:pt modelId="{4D60C227-1DAE-4B66-85A7-659A37DEC9C8}" type="pres">
      <dgm:prSet presAssocID="{E86A5448-B6E7-4AFC-B65D-F758996BA33A}" presName="imagNode" presStyleLbl="fgImgPlace1" presStyleIdx="1" presStyleCnt="4" custScaleY="141666" custLinFactNeighborY="-9666"/>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5126" t="-16241" r="5126" b="-16241"/>
          </a:stretch>
        </a:blipFill>
      </dgm:spPr>
    </dgm:pt>
    <dgm:pt modelId="{AD09416F-89C4-403D-90C9-75DF9163A393}" type="pres">
      <dgm:prSet presAssocID="{16583FBC-B9F2-4958-AA10-3AB4D59A2F4B}" presName="sibTrans" presStyleLbl="sibTrans2D1" presStyleIdx="0" presStyleCnt="0"/>
      <dgm:spPr/>
    </dgm:pt>
    <dgm:pt modelId="{5DF2ED1C-78D0-4202-9740-A0693D7FFC3D}" type="pres">
      <dgm:prSet presAssocID="{80B8D857-24E6-429C-BD4F-83898FBC2298}" presName="compNode" presStyleCnt="0"/>
      <dgm:spPr/>
    </dgm:pt>
    <dgm:pt modelId="{1233D165-6DD8-4C16-AF99-FBCBEBEEECFA}" type="pres">
      <dgm:prSet presAssocID="{80B8D857-24E6-429C-BD4F-83898FBC2298}" presName="node" presStyleLbl="node1" presStyleIdx="2" presStyleCnt="4">
        <dgm:presLayoutVars>
          <dgm:bulletEnabled val="1"/>
        </dgm:presLayoutVars>
      </dgm:prSet>
      <dgm:spPr/>
    </dgm:pt>
    <dgm:pt modelId="{028ADA75-0464-47B6-9928-FCC4DEEA8E1F}" type="pres">
      <dgm:prSet presAssocID="{80B8D857-24E6-429C-BD4F-83898FBC2298}" presName="invisiNode" presStyleLbl="node1" presStyleIdx="2" presStyleCnt="4"/>
      <dgm:spPr/>
    </dgm:pt>
    <dgm:pt modelId="{7DEFF12A-F904-415A-B2E1-80B933DF1241}" type="pres">
      <dgm:prSet presAssocID="{80B8D857-24E6-429C-BD4F-83898FBC2298}" presName="imagNode" presStyleLbl="fgImgPlace1" presStyleIdx="2" presStyleCnt="4" custScaleY="141666" custLinFactNeighborY="-9666"/>
      <dgm:spPr>
        <a:blipFill dpi="0" rotWithShape="1">
          <a:blip xmlns:r="http://schemas.openxmlformats.org/officeDocument/2006/relationships" r:embed="rId5">
            <a:lum bright="-40000" contrast="2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1316" t="319" r="11316" b="319"/>
          </a:stretch>
        </a:blipFill>
      </dgm:spPr>
    </dgm:pt>
    <dgm:pt modelId="{AF4ECBEE-1D59-45E2-AC26-0BF747C73E1C}" type="pres">
      <dgm:prSet presAssocID="{0EA95428-9787-4FC3-ACB5-CFE0A671D1A2}" presName="sibTrans" presStyleLbl="sibTrans2D1" presStyleIdx="0" presStyleCnt="0"/>
      <dgm:spPr/>
    </dgm:pt>
    <dgm:pt modelId="{25CFB14A-DD8A-4CAC-9EB6-07B882B1153C}" type="pres">
      <dgm:prSet presAssocID="{AD4E9C5E-3DA7-4FAE-828F-42325A6EE234}" presName="compNode" presStyleCnt="0"/>
      <dgm:spPr/>
    </dgm:pt>
    <dgm:pt modelId="{6DC6BA25-E980-4588-967B-253B9FEDB209}" type="pres">
      <dgm:prSet presAssocID="{AD4E9C5E-3DA7-4FAE-828F-42325A6EE234}" presName="node" presStyleLbl="node1" presStyleIdx="3" presStyleCnt="4">
        <dgm:presLayoutVars>
          <dgm:bulletEnabled val="1"/>
        </dgm:presLayoutVars>
      </dgm:prSet>
      <dgm:spPr/>
    </dgm:pt>
    <dgm:pt modelId="{2659E42B-65C1-44C3-8C63-7549D594154A}" type="pres">
      <dgm:prSet presAssocID="{AD4E9C5E-3DA7-4FAE-828F-42325A6EE234}" presName="invisiNode" presStyleLbl="node1" presStyleIdx="3" presStyleCnt="4"/>
      <dgm:spPr/>
    </dgm:pt>
    <dgm:pt modelId="{FF18BBE7-DF68-4EFF-AA3E-4ED138D28F59}" type="pres">
      <dgm:prSet presAssocID="{AD4E9C5E-3DA7-4FAE-828F-42325A6EE234}" presName="imagNode" presStyleLbl="fgImgPlace1" presStyleIdx="3" presStyleCnt="4" custScaleY="140692" custLinFactNeighborX="-313" custLinFactNeighborY="-9140"/>
      <dgm:spPr>
        <a:blipFill dpi="0" rotWithShape="1">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5625" t="-2407" r="5625" b="-2407"/>
          </a:stretch>
        </a:blipFill>
      </dgm:spPr>
      <dgm:extLst>
        <a:ext uri="{E40237B7-FDA0-4F09-8148-C483321AD2D9}">
          <dgm14:cNvPr xmlns:dgm14="http://schemas.microsoft.com/office/drawing/2010/diagram" id="0" name="" descr="Voice outline"/>
        </a:ext>
      </dgm:extLst>
    </dgm:pt>
  </dgm:ptLst>
  <dgm:cxnLst>
    <dgm:cxn modelId="{3DBCD50E-4E20-4F7F-A5F4-C1F567B18920}" type="presOf" srcId="{E86A5448-B6E7-4AFC-B65D-F758996BA33A}" destId="{353DB1BF-FFC9-42AF-8474-7FB24E419A28}" srcOrd="0" destOrd="0" presId="urn:microsoft.com/office/officeart/2005/8/layout/pList2"/>
    <dgm:cxn modelId="{3BC7535C-ABB6-412B-9C04-8EE7E1F60090}" type="presOf" srcId="{0F89F350-CB7E-4528-8EB2-15AF51EE8EA3}" destId="{C537872C-C77F-40A6-9916-838A3701D6FE}" srcOrd="0" destOrd="0" presId="urn:microsoft.com/office/officeart/2005/8/layout/pList2"/>
    <dgm:cxn modelId="{A70A4061-9D69-4581-A7D0-920DBD26162F}" srcId="{22270B0D-D19E-435C-A6F6-FD82B14DF95E}" destId="{80B8D857-24E6-429C-BD4F-83898FBC2298}" srcOrd="2" destOrd="0" parTransId="{F379AE52-743F-4BB1-A1B9-3DB05E2D903A}" sibTransId="{0EA95428-9787-4FC3-ACB5-CFE0A671D1A2}"/>
    <dgm:cxn modelId="{ABA42647-824B-4047-AFF0-26A0E4ABE80A}" srcId="{22270B0D-D19E-435C-A6F6-FD82B14DF95E}" destId="{0980EEE7-893D-43AD-A398-0AC739838F72}" srcOrd="0" destOrd="0" parTransId="{E6717126-712A-41B9-9ABB-342F288FCFED}" sibTransId="{0F89F350-CB7E-4528-8EB2-15AF51EE8EA3}"/>
    <dgm:cxn modelId="{71DC8956-9FA0-4D39-B0AC-A868C8181B00}" type="presOf" srcId="{0980EEE7-893D-43AD-A398-0AC739838F72}" destId="{DAF749AD-4092-4511-9E95-024FAD876B74}" srcOrd="0" destOrd="0" presId="urn:microsoft.com/office/officeart/2005/8/layout/pList2"/>
    <dgm:cxn modelId="{D3049A77-A11F-4970-9E07-FFFFB43ABE1D}" type="presOf" srcId="{0EA95428-9787-4FC3-ACB5-CFE0A671D1A2}" destId="{AF4ECBEE-1D59-45E2-AC26-0BF747C73E1C}" srcOrd="0" destOrd="0" presId="urn:microsoft.com/office/officeart/2005/8/layout/pList2"/>
    <dgm:cxn modelId="{60036779-8C06-4A45-A5C9-BC728B46BE62}" srcId="{22270B0D-D19E-435C-A6F6-FD82B14DF95E}" destId="{E86A5448-B6E7-4AFC-B65D-F758996BA33A}" srcOrd="1" destOrd="0" parTransId="{BC98E8F3-6862-437B-A72B-6A110BBE66ED}" sibTransId="{16583FBC-B9F2-4958-AA10-3AB4D59A2F4B}"/>
    <dgm:cxn modelId="{AA758593-FC27-4533-B469-F4E38A461973}" type="presOf" srcId="{22270B0D-D19E-435C-A6F6-FD82B14DF95E}" destId="{F0FF2576-8396-4C64-B57D-B6A8D2AD2669}" srcOrd="0" destOrd="0" presId="urn:microsoft.com/office/officeart/2005/8/layout/pList2"/>
    <dgm:cxn modelId="{D2DD27C0-6729-47CB-9A9B-0358FFE1F929}" srcId="{22270B0D-D19E-435C-A6F6-FD82B14DF95E}" destId="{AD4E9C5E-3DA7-4FAE-828F-42325A6EE234}" srcOrd="3" destOrd="0" parTransId="{44FACE19-146D-4961-BD34-0A4CEDAFD2EF}" sibTransId="{EB7F8D72-C526-449C-AF3B-B2259B60BD72}"/>
    <dgm:cxn modelId="{220941C3-ADB8-4F3F-B598-8354B69BEC32}" type="presOf" srcId="{AD4E9C5E-3DA7-4FAE-828F-42325A6EE234}" destId="{6DC6BA25-E980-4588-967B-253B9FEDB209}" srcOrd="0" destOrd="0" presId="urn:microsoft.com/office/officeart/2005/8/layout/pList2"/>
    <dgm:cxn modelId="{AD7E02DE-82C2-4888-9C0B-3CD192F57108}" type="presOf" srcId="{80B8D857-24E6-429C-BD4F-83898FBC2298}" destId="{1233D165-6DD8-4C16-AF99-FBCBEBEEECFA}" srcOrd="0" destOrd="0" presId="urn:microsoft.com/office/officeart/2005/8/layout/pList2"/>
    <dgm:cxn modelId="{AB9886F7-FD9E-4E29-BE61-0D598F10EBB6}" type="presOf" srcId="{16583FBC-B9F2-4958-AA10-3AB4D59A2F4B}" destId="{AD09416F-89C4-403D-90C9-75DF9163A393}" srcOrd="0" destOrd="0" presId="urn:microsoft.com/office/officeart/2005/8/layout/pList2"/>
    <dgm:cxn modelId="{F0B93C72-C0A6-4FFB-A5E3-CE6C1BBC61E6}" type="presParOf" srcId="{F0FF2576-8396-4C64-B57D-B6A8D2AD2669}" destId="{24A0305C-4855-44AA-9DE0-EC5546987B4B}" srcOrd="0" destOrd="0" presId="urn:microsoft.com/office/officeart/2005/8/layout/pList2"/>
    <dgm:cxn modelId="{28D865CB-3F92-43C8-8047-8B6C7E12A35C}" type="presParOf" srcId="{F0FF2576-8396-4C64-B57D-B6A8D2AD2669}" destId="{2707C2B0-A4AB-4059-9F2C-9DE75D5BD0C6}" srcOrd="1" destOrd="0" presId="urn:microsoft.com/office/officeart/2005/8/layout/pList2"/>
    <dgm:cxn modelId="{68FB3A86-18D6-44BE-B72E-D6F731448533}" type="presParOf" srcId="{2707C2B0-A4AB-4059-9F2C-9DE75D5BD0C6}" destId="{31983B2A-A48B-4FD5-A387-D3DAF4B7BBDF}" srcOrd="0" destOrd="0" presId="urn:microsoft.com/office/officeart/2005/8/layout/pList2"/>
    <dgm:cxn modelId="{0C0E189E-53B3-434D-A8A4-194192B5E307}" type="presParOf" srcId="{31983B2A-A48B-4FD5-A387-D3DAF4B7BBDF}" destId="{DAF749AD-4092-4511-9E95-024FAD876B74}" srcOrd="0" destOrd="0" presId="urn:microsoft.com/office/officeart/2005/8/layout/pList2"/>
    <dgm:cxn modelId="{5381EA0C-A5EE-41A8-8FF1-28346AA5B166}" type="presParOf" srcId="{31983B2A-A48B-4FD5-A387-D3DAF4B7BBDF}" destId="{8692E853-3735-4C63-BA60-A2D3959D377F}" srcOrd="1" destOrd="0" presId="urn:microsoft.com/office/officeart/2005/8/layout/pList2"/>
    <dgm:cxn modelId="{CB174DF1-2B14-4C6F-906F-24FEB020CE8D}" type="presParOf" srcId="{31983B2A-A48B-4FD5-A387-D3DAF4B7BBDF}" destId="{63B3B349-227B-4CF7-A3C1-6E6E3E9DEE1F}" srcOrd="2" destOrd="0" presId="urn:microsoft.com/office/officeart/2005/8/layout/pList2"/>
    <dgm:cxn modelId="{E8D9DAA5-AF3D-44B9-9568-87D9E6C67F30}" type="presParOf" srcId="{2707C2B0-A4AB-4059-9F2C-9DE75D5BD0C6}" destId="{C537872C-C77F-40A6-9916-838A3701D6FE}" srcOrd="1" destOrd="0" presId="urn:microsoft.com/office/officeart/2005/8/layout/pList2"/>
    <dgm:cxn modelId="{F0C5CB9D-307A-4B17-B448-0A0E01DDB6E7}" type="presParOf" srcId="{2707C2B0-A4AB-4059-9F2C-9DE75D5BD0C6}" destId="{7B379F48-77EB-4501-AEBD-D3CC35BFCE15}" srcOrd="2" destOrd="0" presId="urn:microsoft.com/office/officeart/2005/8/layout/pList2"/>
    <dgm:cxn modelId="{9569EB1F-D1B5-4796-AEF5-9296EC603461}" type="presParOf" srcId="{7B379F48-77EB-4501-AEBD-D3CC35BFCE15}" destId="{353DB1BF-FFC9-42AF-8474-7FB24E419A28}" srcOrd="0" destOrd="0" presId="urn:microsoft.com/office/officeart/2005/8/layout/pList2"/>
    <dgm:cxn modelId="{71DC77F0-F216-4A42-B4A2-75D46E5B84C3}" type="presParOf" srcId="{7B379F48-77EB-4501-AEBD-D3CC35BFCE15}" destId="{D1FAF5FD-20AB-48ED-9965-B1FD59A781CF}" srcOrd="1" destOrd="0" presId="urn:microsoft.com/office/officeart/2005/8/layout/pList2"/>
    <dgm:cxn modelId="{A857F745-AB9A-493A-900C-C8AC04CE60FC}" type="presParOf" srcId="{7B379F48-77EB-4501-AEBD-D3CC35BFCE15}" destId="{4D60C227-1DAE-4B66-85A7-659A37DEC9C8}" srcOrd="2" destOrd="0" presId="urn:microsoft.com/office/officeart/2005/8/layout/pList2"/>
    <dgm:cxn modelId="{2C5FFFE6-CC6E-47C0-8A07-D4231FB24055}" type="presParOf" srcId="{2707C2B0-A4AB-4059-9F2C-9DE75D5BD0C6}" destId="{AD09416F-89C4-403D-90C9-75DF9163A393}" srcOrd="3" destOrd="0" presId="urn:microsoft.com/office/officeart/2005/8/layout/pList2"/>
    <dgm:cxn modelId="{29907A85-AFE3-4582-8B7D-BBD461766319}" type="presParOf" srcId="{2707C2B0-A4AB-4059-9F2C-9DE75D5BD0C6}" destId="{5DF2ED1C-78D0-4202-9740-A0693D7FFC3D}" srcOrd="4" destOrd="0" presId="urn:microsoft.com/office/officeart/2005/8/layout/pList2"/>
    <dgm:cxn modelId="{16778A63-63FC-4F13-A5F0-C2D28C5C6CD9}" type="presParOf" srcId="{5DF2ED1C-78D0-4202-9740-A0693D7FFC3D}" destId="{1233D165-6DD8-4C16-AF99-FBCBEBEEECFA}" srcOrd="0" destOrd="0" presId="urn:microsoft.com/office/officeart/2005/8/layout/pList2"/>
    <dgm:cxn modelId="{310EAD01-476A-4657-A869-0A0F5FF0CF53}" type="presParOf" srcId="{5DF2ED1C-78D0-4202-9740-A0693D7FFC3D}" destId="{028ADA75-0464-47B6-9928-FCC4DEEA8E1F}" srcOrd="1" destOrd="0" presId="urn:microsoft.com/office/officeart/2005/8/layout/pList2"/>
    <dgm:cxn modelId="{A8173398-05AE-451D-9DFA-FD0A4DF8CAB6}" type="presParOf" srcId="{5DF2ED1C-78D0-4202-9740-A0693D7FFC3D}" destId="{7DEFF12A-F904-415A-B2E1-80B933DF1241}" srcOrd="2" destOrd="0" presId="urn:microsoft.com/office/officeart/2005/8/layout/pList2"/>
    <dgm:cxn modelId="{AEEA7C75-FE28-4940-93FC-09D33D9460C2}" type="presParOf" srcId="{2707C2B0-A4AB-4059-9F2C-9DE75D5BD0C6}" destId="{AF4ECBEE-1D59-45E2-AC26-0BF747C73E1C}" srcOrd="5" destOrd="0" presId="urn:microsoft.com/office/officeart/2005/8/layout/pList2"/>
    <dgm:cxn modelId="{F5E99FB5-A2AB-40B3-92E4-FA345D960BE4}" type="presParOf" srcId="{2707C2B0-A4AB-4059-9F2C-9DE75D5BD0C6}" destId="{25CFB14A-DD8A-4CAC-9EB6-07B882B1153C}" srcOrd="6" destOrd="0" presId="urn:microsoft.com/office/officeart/2005/8/layout/pList2"/>
    <dgm:cxn modelId="{ED1A9DFF-3340-461F-B979-FDDA1A455812}" type="presParOf" srcId="{25CFB14A-DD8A-4CAC-9EB6-07B882B1153C}" destId="{6DC6BA25-E980-4588-967B-253B9FEDB209}" srcOrd="0" destOrd="0" presId="urn:microsoft.com/office/officeart/2005/8/layout/pList2"/>
    <dgm:cxn modelId="{7A4B3B41-9034-4A69-BAE3-E6186BCEF5CB}" type="presParOf" srcId="{25CFB14A-DD8A-4CAC-9EB6-07B882B1153C}" destId="{2659E42B-65C1-44C3-8C63-7549D594154A}" srcOrd="1" destOrd="0" presId="urn:microsoft.com/office/officeart/2005/8/layout/pList2"/>
    <dgm:cxn modelId="{BE245CD7-8CC5-44B8-8798-884DB06F94C5}" type="presParOf" srcId="{25CFB14A-DD8A-4CAC-9EB6-07B882B1153C}" destId="{FF18BBE7-DF68-4EFF-AA3E-4ED138D28F5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270B0D-D19E-435C-A6F6-FD82B14DF95E}" type="doc">
      <dgm:prSet loTypeId="urn:microsoft.com/office/officeart/2005/8/layout/pList2" loCatId="list" qsTypeId="urn:microsoft.com/office/officeart/2005/8/quickstyle/simple1" qsCatId="simple" csTypeId="urn:microsoft.com/office/officeart/2005/8/colors/colorful3" csCatId="colorful" phldr="1"/>
      <dgm:spPr/>
    </dgm:pt>
    <dgm:pt modelId="{0980EEE7-893D-43AD-A398-0AC739838F72}">
      <dgm:prSet phldrT="[Text]" custT="1"/>
      <dgm:spPr/>
      <dgm:t>
        <a:bodyPr/>
        <a:lstStyle/>
        <a:p>
          <a:r>
            <a:rPr lang="en-US" sz="2400" dirty="0"/>
            <a:t>Regular family visits</a:t>
          </a:r>
        </a:p>
      </dgm:t>
    </dgm:pt>
    <dgm:pt modelId="{E6717126-712A-41B9-9ABB-342F288FCFED}" type="parTrans" cxnId="{ABA42647-824B-4047-AFF0-26A0E4ABE80A}">
      <dgm:prSet/>
      <dgm:spPr/>
      <dgm:t>
        <a:bodyPr/>
        <a:lstStyle/>
        <a:p>
          <a:endParaRPr lang="en-US" sz="1400"/>
        </a:p>
      </dgm:t>
    </dgm:pt>
    <dgm:pt modelId="{0F89F350-CB7E-4528-8EB2-15AF51EE8EA3}" type="sibTrans" cxnId="{ABA42647-824B-4047-AFF0-26A0E4ABE80A}">
      <dgm:prSet/>
      <dgm:spPr/>
      <dgm:t>
        <a:bodyPr/>
        <a:lstStyle/>
        <a:p>
          <a:endParaRPr lang="en-US" sz="1400"/>
        </a:p>
      </dgm:t>
    </dgm:pt>
    <dgm:pt modelId="{E86A5448-B6E7-4AFC-B65D-F758996BA33A}">
      <dgm:prSet phldrT="[Text]" custT="1"/>
      <dgm:spPr/>
      <dgm:t>
        <a:bodyPr/>
        <a:lstStyle/>
        <a:p>
          <a:r>
            <a:rPr lang="en-US" sz="2400" dirty="0"/>
            <a:t>Decrease sensory stimulations</a:t>
          </a:r>
        </a:p>
      </dgm:t>
    </dgm:pt>
    <dgm:pt modelId="{BC98E8F3-6862-437B-A72B-6A110BBE66ED}" type="parTrans" cxnId="{60036779-8C06-4A45-A5C9-BC728B46BE62}">
      <dgm:prSet/>
      <dgm:spPr/>
      <dgm:t>
        <a:bodyPr/>
        <a:lstStyle/>
        <a:p>
          <a:endParaRPr lang="en-US" sz="1400"/>
        </a:p>
      </dgm:t>
    </dgm:pt>
    <dgm:pt modelId="{16583FBC-B9F2-4958-AA10-3AB4D59A2F4B}" type="sibTrans" cxnId="{60036779-8C06-4A45-A5C9-BC728B46BE62}">
      <dgm:prSet/>
      <dgm:spPr/>
      <dgm:t>
        <a:bodyPr/>
        <a:lstStyle/>
        <a:p>
          <a:endParaRPr lang="en-US" sz="1400"/>
        </a:p>
      </dgm:t>
    </dgm:pt>
    <dgm:pt modelId="{80B8D857-24E6-429C-BD4F-83898FBC2298}">
      <dgm:prSet phldrT="[Text]" custT="1"/>
      <dgm:spPr/>
      <dgm:t>
        <a:bodyPr/>
        <a:lstStyle/>
        <a:p>
          <a:r>
            <a:rPr lang="en-US" sz="2400" dirty="0"/>
            <a:t>Quran recitation or music therapy</a:t>
          </a:r>
        </a:p>
      </dgm:t>
    </dgm:pt>
    <dgm:pt modelId="{F379AE52-743F-4BB1-A1B9-3DB05E2D903A}" type="parTrans" cxnId="{A70A4061-9D69-4581-A7D0-920DBD26162F}">
      <dgm:prSet/>
      <dgm:spPr/>
      <dgm:t>
        <a:bodyPr/>
        <a:lstStyle/>
        <a:p>
          <a:endParaRPr lang="en-US" sz="1400"/>
        </a:p>
      </dgm:t>
    </dgm:pt>
    <dgm:pt modelId="{0EA95428-9787-4FC3-ACB5-CFE0A671D1A2}" type="sibTrans" cxnId="{A70A4061-9D69-4581-A7D0-920DBD26162F}">
      <dgm:prSet/>
      <dgm:spPr/>
      <dgm:t>
        <a:bodyPr/>
        <a:lstStyle/>
        <a:p>
          <a:endParaRPr lang="en-US" sz="1400"/>
        </a:p>
      </dgm:t>
    </dgm:pt>
    <dgm:pt modelId="{AD4E9C5E-3DA7-4FAE-828F-42325A6EE234}">
      <dgm:prSet phldrT="[Text]" custT="1"/>
      <dgm:spPr/>
      <dgm:t>
        <a:bodyPr/>
        <a:lstStyle/>
        <a:p>
          <a:r>
            <a:rPr lang="en-US" sz="2400" dirty="0"/>
            <a:t>Familiar TV shows</a:t>
          </a:r>
        </a:p>
      </dgm:t>
    </dgm:pt>
    <dgm:pt modelId="{44FACE19-146D-4961-BD34-0A4CEDAFD2EF}" type="parTrans" cxnId="{D2DD27C0-6729-47CB-9A9B-0358FFE1F929}">
      <dgm:prSet/>
      <dgm:spPr/>
      <dgm:t>
        <a:bodyPr/>
        <a:lstStyle/>
        <a:p>
          <a:endParaRPr lang="en-US"/>
        </a:p>
      </dgm:t>
    </dgm:pt>
    <dgm:pt modelId="{EB7F8D72-C526-449C-AF3B-B2259B60BD72}" type="sibTrans" cxnId="{D2DD27C0-6729-47CB-9A9B-0358FFE1F929}">
      <dgm:prSet/>
      <dgm:spPr/>
      <dgm:t>
        <a:bodyPr/>
        <a:lstStyle/>
        <a:p>
          <a:endParaRPr lang="en-US"/>
        </a:p>
      </dgm:t>
    </dgm:pt>
    <dgm:pt modelId="{F0FF2576-8396-4C64-B57D-B6A8D2AD2669}" type="pres">
      <dgm:prSet presAssocID="{22270B0D-D19E-435C-A6F6-FD82B14DF95E}" presName="Name0" presStyleCnt="0">
        <dgm:presLayoutVars>
          <dgm:dir/>
          <dgm:resizeHandles val="exact"/>
        </dgm:presLayoutVars>
      </dgm:prSet>
      <dgm:spPr/>
    </dgm:pt>
    <dgm:pt modelId="{24A0305C-4855-44AA-9DE0-EC5546987B4B}" type="pres">
      <dgm:prSet presAssocID="{22270B0D-D19E-435C-A6F6-FD82B14DF95E}" presName="bkgdShp" presStyleLbl="alignAccFollowNode1" presStyleIdx="0" presStyleCnt="1" custScaleY="170369"/>
      <dgm:spPr/>
    </dgm:pt>
    <dgm:pt modelId="{2707C2B0-A4AB-4059-9F2C-9DE75D5BD0C6}" type="pres">
      <dgm:prSet presAssocID="{22270B0D-D19E-435C-A6F6-FD82B14DF95E}" presName="linComp" presStyleCnt="0"/>
      <dgm:spPr/>
    </dgm:pt>
    <dgm:pt modelId="{31983B2A-A48B-4FD5-A387-D3DAF4B7BBDF}" type="pres">
      <dgm:prSet presAssocID="{0980EEE7-893D-43AD-A398-0AC739838F72}" presName="compNode" presStyleCnt="0"/>
      <dgm:spPr/>
    </dgm:pt>
    <dgm:pt modelId="{DAF749AD-4092-4511-9E95-024FAD876B74}" type="pres">
      <dgm:prSet presAssocID="{0980EEE7-893D-43AD-A398-0AC739838F72}" presName="node" presStyleLbl="node1" presStyleIdx="0" presStyleCnt="4">
        <dgm:presLayoutVars>
          <dgm:bulletEnabled val="1"/>
        </dgm:presLayoutVars>
      </dgm:prSet>
      <dgm:spPr/>
    </dgm:pt>
    <dgm:pt modelId="{8692E853-3735-4C63-BA60-A2D3959D377F}" type="pres">
      <dgm:prSet presAssocID="{0980EEE7-893D-43AD-A398-0AC739838F72}" presName="invisiNode" presStyleLbl="node1" presStyleIdx="0" presStyleCnt="4"/>
      <dgm:spPr/>
    </dgm:pt>
    <dgm:pt modelId="{63B3B349-227B-4CF7-A3C1-6E6E3E9DEE1F}" type="pres">
      <dgm:prSet presAssocID="{0980EEE7-893D-43AD-A398-0AC739838F72}" presName="imagNode" presStyleLbl="fgImgPlace1" presStyleIdx="0" presStyleCnt="4" custScaleY="141666" custLinFactNeighborY="-966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693" t="7416" r="13693" b="7416"/>
          </a:stretch>
        </a:blipFill>
      </dgm:spPr>
    </dgm:pt>
    <dgm:pt modelId="{C537872C-C77F-40A6-9916-838A3701D6FE}" type="pres">
      <dgm:prSet presAssocID="{0F89F350-CB7E-4528-8EB2-15AF51EE8EA3}" presName="sibTrans" presStyleLbl="sibTrans2D1" presStyleIdx="0" presStyleCnt="0"/>
      <dgm:spPr/>
    </dgm:pt>
    <dgm:pt modelId="{7B379F48-77EB-4501-AEBD-D3CC35BFCE15}" type="pres">
      <dgm:prSet presAssocID="{E86A5448-B6E7-4AFC-B65D-F758996BA33A}" presName="compNode" presStyleCnt="0"/>
      <dgm:spPr/>
    </dgm:pt>
    <dgm:pt modelId="{353DB1BF-FFC9-42AF-8474-7FB24E419A28}" type="pres">
      <dgm:prSet presAssocID="{E86A5448-B6E7-4AFC-B65D-F758996BA33A}" presName="node" presStyleLbl="node1" presStyleIdx="1" presStyleCnt="4">
        <dgm:presLayoutVars>
          <dgm:bulletEnabled val="1"/>
        </dgm:presLayoutVars>
      </dgm:prSet>
      <dgm:spPr/>
    </dgm:pt>
    <dgm:pt modelId="{D1FAF5FD-20AB-48ED-9965-B1FD59A781CF}" type="pres">
      <dgm:prSet presAssocID="{E86A5448-B6E7-4AFC-B65D-F758996BA33A}" presName="invisiNode" presStyleLbl="node1" presStyleIdx="1" presStyleCnt="4"/>
      <dgm:spPr/>
    </dgm:pt>
    <dgm:pt modelId="{4D60C227-1DAE-4B66-85A7-659A37DEC9C8}" type="pres">
      <dgm:prSet presAssocID="{E86A5448-B6E7-4AFC-B65D-F758996BA33A}" presName="imagNode" presStyleLbl="fgImgPlace1" presStyleIdx="1" presStyleCnt="4" custScaleY="141666" custLinFactNeighborY="-9666"/>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727" t="9782" r="17727" b="9782"/>
          </a:stretch>
        </a:blipFill>
      </dgm:spPr>
    </dgm:pt>
    <dgm:pt modelId="{AD09416F-89C4-403D-90C9-75DF9163A393}" type="pres">
      <dgm:prSet presAssocID="{16583FBC-B9F2-4958-AA10-3AB4D59A2F4B}" presName="sibTrans" presStyleLbl="sibTrans2D1" presStyleIdx="0" presStyleCnt="0"/>
      <dgm:spPr/>
    </dgm:pt>
    <dgm:pt modelId="{25CFB14A-DD8A-4CAC-9EB6-07B882B1153C}" type="pres">
      <dgm:prSet presAssocID="{AD4E9C5E-3DA7-4FAE-828F-42325A6EE234}" presName="compNode" presStyleCnt="0"/>
      <dgm:spPr/>
    </dgm:pt>
    <dgm:pt modelId="{6DC6BA25-E980-4588-967B-253B9FEDB209}" type="pres">
      <dgm:prSet presAssocID="{AD4E9C5E-3DA7-4FAE-828F-42325A6EE234}" presName="node" presStyleLbl="node1" presStyleIdx="2" presStyleCnt="4">
        <dgm:presLayoutVars>
          <dgm:bulletEnabled val="1"/>
        </dgm:presLayoutVars>
      </dgm:prSet>
      <dgm:spPr/>
    </dgm:pt>
    <dgm:pt modelId="{2659E42B-65C1-44C3-8C63-7549D594154A}" type="pres">
      <dgm:prSet presAssocID="{AD4E9C5E-3DA7-4FAE-828F-42325A6EE234}" presName="invisiNode" presStyleLbl="node1" presStyleIdx="2" presStyleCnt="4"/>
      <dgm:spPr/>
    </dgm:pt>
    <dgm:pt modelId="{FF18BBE7-DF68-4EFF-AA3E-4ED138D28F59}" type="pres">
      <dgm:prSet presAssocID="{AD4E9C5E-3DA7-4FAE-828F-42325A6EE234}" presName="imagNode" presStyleLbl="fgImgPlace1" presStyleIdx="2" presStyleCnt="4" custScaleY="140692" custLinFactNeighborX="-313" custLinFactNeighborY="-9140"/>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7642" t="-2407" r="7642" b="-2407"/>
          </a:stretch>
        </a:blipFill>
      </dgm:spPr>
    </dgm:pt>
    <dgm:pt modelId="{5EABB82D-FD2F-4AAA-ABF9-A10A2A627E6B}" type="pres">
      <dgm:prSet presAssocID="{EB7F8D72-C526-449C-AF3B-B2259B60BD72}" presName="sibTrans" presStyleLbl="sibTrans2D1" presStyleIdx="0" presStyleCnt="0"/>
      <dgm:spPr/>
    </dgm:pt>
    <dgm:pt modelId="{5DF2ED1C-78D0-4202-9740-A0693D7FFC3D}" type="pres">
      <dgm:prSet presAssocID="{80B8D857-24E6-429C-BD4F-83898FBC2298}" presName="compNode" presStyleCnt="0"/>
      <dgm:spPr/>
    </dgm:pt>
    <dgm:pt modelId="{1233D165-6DD8-4C16-AF99-FBCBEBEEECFA}" type="pres">
      <dgm:prSet presAssocID="{80B8D857-24E6-429C-BD4F-83898FBC2298}" presName="node" presStyleLbl="node1" presStyleIdx="3" presStyleCnt="4">
        <dgm:presLayoutVars>
          <dgm:bulletEnabled val="1"/>
        </dgm:presLayoutVars>
      </dgm:prSet>
      <dgm:spPr/>
    </dgm:pt>
    <dgm:pt modelId="{028ADA75-0464-47B6-9928-FCC4DEEA8E1F}" type="pres">
      <dgm:prSet presAssocID="{80B8D857-24E6-429C-BD4F-83898FBC2298}" presName="invisiNode" presStyleLbl="node1" presStyleIdx="3" presStyleCnt="4"/>
      <dgm:spPr/>
    </dgm:pt>
    <dgm:pt modelId="{7DEFF12A-F904-415A-B2E1-80B933DF1241}" type="pres">
      <dgm:prSet presAssocID="{80B8D857-24E6-429C-BD4F-83898FBC2298}" presName="imagNode" presStyleLbl="fgImgPlace1" presStyleIdx="3" presStyleCnt="4" custScaleY="141666" custLinFactNeighborY="-9666"/>
      <dgm:spPr>
        <a:blipFill rotWithShape="1">
          <a:blip xmlns:r="http://schemas.openxmlformats.org/officeDocument/2006/relationships" r:embed="rId7">
            <a:duotone>
              <a:prstClr val="black"/>
              <a:srgbClr val="954F72">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9000" b="-9000"/>
          </a:stretch>
        </a:blipFill>
      </dgm:spPr>
    </dgm:pt>
  </dgm:ptLst>
  <dgm:cxnLst>
    <dgm:cxn modelId="{6C85C02A-4D8F-4313-8D4C-824629F2970B}" type="presOf" srcId="{16583FBC-B9F2-4958-AA10-3AB4D59A2F4B}" destId="{AD09416F-89C4-403D-90C9-75DF9163A393}" srcOrd="0" destOrd="0" presId="urn:microsoft.com/office/officeart/2005/8/layout/pList2"/>
    <dgm:cxn modelId="{9CA19C32-8002-4C6C-B468-7A9D9398F3BA}" type="presOf" srcId="{EB7F8D72-C526-449C-AF3B-B2259B60BD72}" destId="{5EABB82D-FD2F-4AAA-ABF9-A10A2A627E6B}" srcOrd="0" destOrd="0" presId="urn:microsoft.com/office/officeart/2005/8/layout/pList2"/>
    <dgm:cxn modelId="{A70A4061-9D69-4581-A7D0-920DBD26162F}" srcId="{22270B0D-D19E-435C-A6F6-FD82B14DF95E}" destId="{80B8D857-24E6-429C-BD4F-83898FBC2298}" srcOrd="3" destOrd="0" parTransId="{F379AE52-743F-4BB1-A1B9-3DB05E2D903A}" sibTransId="{0EA95428-9787-4FC3-ACB5-CFE0A671D1A2}"/>
    <dgm:cxn modelId="{7C69CF62-86C8-4F50-ABAB-3D70D019A59C}" type="presOf" srcId="{80B8D857-24E6-429C-BD4F-83898FBC2298}" destId="{1233D165-6DD8-4C16-AF99-FBCBEBEEECFA}" srcOrd="0" destOrd="0" presId="urn:microsoft.com/office/officeart/2005/8/layout/pList2"/>
    <dgm:cxn modelId="{ABA42647-824B-4047-AFF0-26A0E4ABE80A}" srcId="{22270B0D-D19E-435C-A6F6-FD82B14DF95E}" destId="{0980EEE7-893D-43AD-A398-0AC739838F72}" srcOrd="0" destOrd="0" parTransId="{E6717126-712A-41B9-9ABB-342F288FCFED}" sibTransId="{0F89F350-CB7E-4528-8EB2-15AF51EE8EA3}"/>
    <dgm:cxn modelId="{60036779-8C06-4A45-A5C9-BC728B46BE62}" srcId="{22270B0D-D19E-435C-A6F6-FD82B14DF95E}" destId="{E86A5448-B6E7-4AFC-B65D-F758996BA33A}" srcOrd="1" destOrd="0" parTransId="{BC98E8F3-6862-437B-A72B-6A110BBE66ED}" sibTransId="{16583FBC-B9F2-4958-AA10-3AB4D59A2F4B}"/>
    <dgm:cxn modelId="{26550A8B-62A2-4B17-8914-5761F94430EF}" type="presOf" srcId="{E86A5448-B6E7-4AFC-B65D-F758996BA33A}" destId="{353DB1BF-FFC9-42AF-8474-7FB24E419A28}" srcOrd="0" destOrd="0" presId="urn:microsoft.com/office/officeart/2005/8/layout/pList2"/>
    <dgm:cxn modelId="{AA758593-FC27-4533-B469-F4E38A461973}" type="presOf" srcId="{22270B0D-D19E-435C-A6F6-FD82B14DF95E}" destId="{F0FF2576-8396-4C64-B57D-B6A8D2AD2669}" srcOrd="0" destOrd="0" presId="urn:microsoft.com/office/officeart/2005/8/layout/pList2"/>
    <dgm:cxn modelId="{ECC2BBAC-983A-4B22-A454-E3F298D1847D}" type="presOf" srcId="{AD4E9C5E-3DA7-4FAE-828F-42325A6EE234}" destId="{6DC6BA25-E980-4588-967B-253B9FEDB209}" srcOrd="0" destOrd="0" presId="urn:microsoft.com/office/officeart/2005/8/layout/pList2"/>
    <dgm:cxn modelId="{5A08FCB0-CBB5-4F11-90A6-91D8377EDD2A}" type="presOf" srcId="{0F89F350-CB7E-4528-8EB2-15AF51EE8EA3}" destId="{C537872C-C77F-40A6-9916-838A3701D6FE}" srcOrd="0" destOrd="0" presId="urn:microsoft.com/office/officeart/2005/8/layout/pList2"/>
    <dgm:cxn modelId="{D2DD27C0-6729-47CB-9A9B-0358FFE1F929}" srcId="{22270B0D-D19E-435C-A6F6-FD82B14DF95E}" destId="{AD4E9C5E-3DA7-4FAE-828F-42325A6EE234}" srcOrd="2" destOrd="0" parTransId="{44FACE19-146D-4961-BD34-0A4CEDAFD2EF}" sibTransId="{EB7F8D72-C526-449C-AF3B-B2259B60BD72}"/>
    <dgm:cxn modelId="{73E131D6-8C8F-4B99-92E9-98443C4E1987}" type="presOf" srcId="{0980EEE7-893D-43AD-A398-0AC739838F72}" destId="{DAF749AD-4092-4511-9E95-024FAD876B74}" srcOrd="0" destOrd="0" presId="urn:microsoft.com/office/officeart/2005/8/layout/pList2"/>
    <dgm:cxn modelId="{E7ADBC64-4327-4B1F-A852-264E6CD46105}" type="presParOf" srcId="{F0FF2576-8396-4C64-B57D-B6A8D2AD2669}" destId="{24A0305C-4855-44AA-9DE0-EC5546987B4B}" srcOrd="0" destOrd="0" presId="urn:microsoft.com/office/officeart/2005/8/layout/pList2"/>
    <dgm:cxn modelId="{11608773-3D0A-47DC-B3A3-65A4C7593598}" type="presParOf" srcId="{F0FF2576-8396-4C64-B57D-B6A8D2AD2669}" destId="{2707C2B0-A4AB-4059-9F2C-9DE75D5BD0C6}" srcOrd="1" destOrd="0" presId="urn:microsoft.com/office/officeart/2005/8/layout/pList2"/>
    <dgm:cxn modelId="{12285D10-C9B0-4C7C-A513-14BEEA86AA01}" type="presParOf" srcId="{2707C2B0-A4AB-4059-9F2C-9DE75D5BD0C6}" destId="{31983B2A-A48B-4FD5-A387-D3DAF4B7BBDF}" srcOrd="0" destOrd="0" presId="urn:microsoft.com/office/officeart/2005/8/layout/pList2"/>
    <dgm:cxn modelId="{83599073-D628-4AF6-9E09-173D175A8ECC}" type="presParOf" srcId="{31983B2A-A48B-4FD5-A387-D3DAF4B7BBDF}" destId="{DAF749AD-4092-4511-9E95-024FAD876B74}" srcOrd="0" destOrd="0" presId="urn:microsoft.com/office/officeart/2005/8/layout/pList2"/>
    <dgm:cxn modelId="{D33018A1-9A01-42E1-862A-A77586C229D0}" type="presParOf" srcId="{31983B2A-A48B-4FD5-A387-D3DAF4B7BBDF}" destId="{8692E853-3735-4C63-BA60-A2D3959D377F}" srcOrd="1" destOrd="0" presId="urn:microsoft.com/office/officeart/2005/8/layout/pList2"/>
    <dgm:cxn modelId="{7DB93A80-EBE3-41A2-9DE3-2266B55A619D}" type="presParOf" srcId="{31983B2A-A48B-4FD5-A387-D3DAF4B7BBDF}" destId="{63B3B349-227B-4CF7-A3C1-6E6E3E9DEE1F}" srcOrd="2" destOrd="0" presId="urn:microsoft.com/office/officeart/2005/8/layout/pList2"/>
    <dgm:cxn modelId="{4B91C50B-1D5F-457F-B05B-A960A4EEDD53}" type="presParOf" srcId="{2707C2B0-A4AB-4059-9F2C-9DE75D5BD0C6}" destId="{C537872C-C77F-40A6-9916-838A3701D6FE}" srcOrd="1" destOrd="0" presId="urn:microsoft.com/office/officeart/2005/8/layout/pList2"/>
    <dgm:cxn modelId="{4C8BEB23-BCF4-45E1-824D-D9F07B977561}" type="presParOf" srcId="{2707C2B0-A4AB-4059-9F2C-9DE75D5BD0C6}" destId="{7B379F48-77EB-4501-AEBD-D3CC35BFCE15}" srcOrd="2" destOrd="0" presId="urn:microsoft.com/office/officeart/2005/8/layout/pList2"/>
    <dgm:cxn modelId="{F063F619-5A9B-4F66-BD88-4C7ACA67F828}" type="presParOf" srcId="{7B379F48-77EB-4501-AEBD-D3CC35BFCE15}" destId="{353DB1BF-FFC9-42AF-8474-7FB24E419A28}" srcOrd="0" destOrd="0" presId="urn:microsoft.com/office/officeart/2005/8/layout/pList2"/>
    <dgm:cxn modelId="{B3AE5A0B-61BB-4341-8A7D-9994C06E955A}" type="presParOf" srcId="{7B379F48-77EB-4501-AEBD-D3CC35BFCE15}" destId="{D1FAF5FD-20AB-48ED-9965-B1FD59A781CF}" srcOrd="1" destOrd="0" presId="urn:microsoft.com/office/officeart/2005/8/layout/pList2"/>
    <dgm:cxn modelId="{AFCEC420-85CB-4E31-A461-0B7672373F64}" type="presParOf" srcId="{7B379F48-77EB-4501-AEBD-D3CC35BFCE15}" destId="{4D60C227-1DAE-4B66-85A7-659A37DEC9C8}" srcOrd="2" destOrd="0" presId="urn:microsoft.com/office/officeart/2005/8/layout/pList2"/>
    <dgm:cxn modelId="{A75E31AD-C0FA-43DC-A3D9-ADE37E5F77E3}" type="presParOf" srcId="{2707C2B0-A4AB-4059-9F2C-9DE75D5BD0C6}" destId="{AD09416F-89C4-403D-90C9-75DF9163A393}" srcOrd="3" destOrd="0" presId="urn:microsoft.com/office/officeart/2005/8/layout/pList2"/>
    <dgm:cxn modelId="{63D2AEA2-AD4D-4A4F-AAC9-ED2E207913C3}" type="presParOf" srcId="{2707C2B0-A4AB-4059-9F2C-9DE75D5BD0C6}" destId="{25CFB14A-DD8A-4CAC-9EB6-07B882B1153C}" srcOrd="4" destOrd="0" presId="urn:microsoft.com/office/officeart/2005/8/layout/pList2"/>
    <dgm:cxn modelId="{9847D1BD-DAD9-4D5A-9018-A146BBD44299}" type="presParOf" srcId="{25CFB14A-DD8A-4CAC-9EB6-07B882B1153C}" destId="{6DC6BA25-E980-4588-967B-253B9FEDB209}" srcOrd="0" destOrd="0" presId="urn:microsoft.com/office/officeart/2005/8/layout/pList2"/>
    <dgm:cxn modelId="{EF9CD7C7-7A6C-4B37-9A7A-A91538A89A5E}" type="presParOf" srcId="{25CFB14A-DD8A-4CAC-9EB6-07B882B1153C}" destId="{2659E42B-65C1-44C3-8C63-7549D594154A}" srcOrd="1" destOrd="0" presId="urn:microsoft.com/office/officeart/2005/8/layout/pList2"/>
    <dgm:cxn modelId="{C8976E13-35CD-4580-9C48-E1EF376A2F9C}" type="presParOf" srcId="{25CFB14A-DD8A-4CAC-9EB6-07B882B1153C}" destId="{FF18BBE7-DF68-4EFF-AA3E-4ED138D28F59}" srcOrd="2" destOrd="0" presId="urn:microsoft.com/office/officeart/2005/8/layout/pList2"/>
    <dgm:cxn modelId="{C6604DE1-11C3-4862-9248-A4747481050D}" type="presParOf" srcId="{2707C2B0-A4AB-4059-9F2C-9DE75D5BD0C6}" destId="{5EABB82D-FD2F-4AAA-ABF9-A10A2A627E6B}" srcOrd="5" destOrd="0" presId="urn:microsoft.com/office/officeart/2005/8/layout/pList2"/>
    <dgm:cxn modelId="{C6FAC889-54F5-4056-A68F-AA1434E07947}" type="presParOf" srcId="{2707C2B0-A4AB-4059-9F2C-9DE75D5BD0C6}" destId="{5DF2ED1C-78D0-4202-9740-A0693D7FFC3D}" srcOrd="6" destOrd="0" presId="urn:microsoft.com/office/officeart/2005/8/layout/pList2"/>
    <dgm:cxn modelId="{EC89B138-7226-4824-B4DC-A6D645B78B9E}" type="presParOf" srcId="{5DF2ED1C-78D0-4202-9740-A0693D7FFC3D}" destId="{1233D165-6DD8-4C16-AF99-FBCBEBEEECFA}" srcOrd="0" destOrd="0" presId="urn:microsoft.com/office/officeart/2005/8/layout/pList2"/>
    <dgm:cxn modelId="{BB1599D1-11D7-4883-8779-E9BDCC08E990}" type="presParOf" srcId="{5DF2ED1C-78D0-4202-9740-A0693D7FFC3D}" destId="{028ADA75-0464-47B6-9928-FCC4DEEA8E1F}" srcOrd="1" destOrd="0" presId="urn:microsoft.com/office/officeart/2005/8/layout/pList2"/>
    <dgm:cxn modelId="{D1F83DEE-F5DF-4C2D-B06E-0C514E6ECE8D}" type="presParOf" srcId="{5DF2ED1C-78D0-4202-9740-A0693D7FFC3D}" destId="{7DEFF12A-F904-415A-B2E1-80B933DF124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270B0D-D19E-435C-A6F6-FD82B14DF95E}" type="doc">
      <dgm:prSet loTypeId="urn:microsoft.com/office/officeart/2005/8/layout/pList2" loCatId="list" qsTypeId="urn:microsoft.com/office/officeart/2005/8/quickstyle/simple1" qsCatId="simple" csTypeId="urn:microsoft.com/office/officeart/2005/8/colors/colorful3" csCatId="colorful" phldr="1"/>
      <dgm:spPr/>
    </dgm:pt>
    <dgm:pt modelId="{0980EEE7-893D-43AD-A398-0AC739838F72}">
      <dgm:prSet phldrT="[Text]" custT="1"/>
      <dgm:spPr/>
      <dgm:t>
        <a:bodyPr/>
        <a:lstStyle/>
        <a:p>
          <a:r>
            <a:rPr lang="en-US" sz="2000" dirty="0"/>
            <a:t>Avoid administration of medications and medical procedures</a:t>
          </a:r>
        </a:p>
      </dgm:t>
    </dgm:pt>
    <dgm:pt modelId="{E6717126-712A-41B9-9ABB-342F288FCFED}" type="parTrans" cxnId="{ABA42647-824B-4047-AFF0-26A0E4ABE80A}">
      <dgm:prSet/>
      <dgm:spPr/>
      <dgm:t>
        <a:bodyPr/>
        <a:lstStyle/>
        <a:p>
          <a:endParaRPr lang="en-US" sz="1400"/>
        </a:p>
      </dgm:t>
    </dgm:pt>
    <dgm:pt modelId="{0F89F350-CB7E-4528-8EB2-15AF51EE8EA3}" type="sibTrans" cxnId="{ABA42647-824B-4047-AFF0-26A0E4ABE80A}">
      <dgm:prSet/>
      <dgm:spPr/>
      <dgm:t>
        <a:bodyPr/>
        <a:lstStyle/>
        <a:p>
          <a:endParaRPr lang="en-US" sz="1400"/>
        </a:p>
      </dgm:t>
    </dgm:pt>
    <dgm:pt modelId="{E86A5448-B6E7-4AFC-B65D-F758996BA33A}">
      <dgm:prSet phldrT="[Text]" custT="1"/>
      <dgm:spPr/>
      <dgm:t>
        <a:bodyPr/>
        <a:lstStyle/>
        <a:p>
          <a:r>
            <a:rPr lang="en-US" sz="2000" dirty="0"/>
            <a:t>Reduce nighttime noise</a:t>
          </a:r>
        </a:p>
      </dgm:t>
    </dgm:pt>
    <dgm:pt modelId="{BC98E8F3-6862-437B-A72B-6A110BBE66ED}" type="parTrans" cxnId="{60036779-8C06-4A45-A5C9-BC728B46BE62}">
      <dgm:prSet/>
      <dgm:spPr/>
      <dgm:t>
        <a:bodyPr/>
        <a:lstStyle/>
        <a:p>
          <a:endParaRPr lang="en-US" sz="1400"/>
        </a:p>
      </dgm:t>
    </dgm:pt>
    <dgm:pt modelId="{16583FBC-B9F2-4958-AA10-3AB4D59A2F4B}" type="sibTrans" cxnId="{60036779-8C06-4A45-A5C9-BC728B46BE62}">
      <dgm:prSet/>
      <dgm:spPr/>
      <dgm:t>
        <a:bodyPr/>
        <a:lstStyle/>
        <a:p>
          <a:endParaRPr lang="en-US" sz="1400"/>
        </a:p>
      </dgm:t>
    </dgm:pt>
    <dgm:pt modelId="{80B8D857-24E6-429C-BD4F-83898FBC2298}">
      <dgm:prSet phldrT="[Text]" custT="1"/>
      <dgm:spPr/>
      <dgm:t>
        <a:bodyPr/>
        <a:lstStyle/>
        <a:p>
          <a:r>
            <a:rPr lang="en-US" sz="2400" dirty="0"/>
            <a:t>Darken the room at night</a:t>
          </a:r>
        </a:p>
      </dgm:t>
    </dgm:pt>
    <dgm:pt modelId="{F379AE52-743F-4BB1-A1B9-3DB05E2D903A}" type="parTrans" cxnId="{A70A4061-9D69-4581-A7D0-920DBD26162F}">
      <dgm:prSet/>
      <dgm:spPr/>
      <dgm:t>
        <a:bodyPr/>
        <a:lstStyle/>
        <a:p>
          <a:endParaRPr lang="en-US" sz="1400"/>
        </a:p>
      </dgm:t>
    </dgm:pt>
    <dgm:pt modelId="{0EA95428-9787-4FC3-ACB5-CFE0A671D1A2}" type="sibTrans" cxnId="{A70A4061-9D69-4581-A7D0-920DBD26162F}">
      <dgm:prSet/>
      <dgm:spPr/>
      <dgm:t>
        <a:bodyPr/>
        <a:lstStyle/>
        <a:p>
          <a:endParaRPr lang="en-US" sz="1400"/>
        </a:p>
      </dgm:t>
    </dgm:pt>
    <dgm:pt modelId="{AD4E9C5E-3DA7-4FAE-828F-42325A6EE234}">
      <dgm:prSet phldrT="[Text]" custT="1"/>
      <dgm:spPr/>
      <dgm:t>
        <a:bodyPr/>
        <a:lstStyle/>
        <a:p>
          <a:r>
            <a:rPr lang="en-US" sz="2400" dirty="0"/>
            <a:t>Use ear plugs</a:t>
          </a:r>
        </a:p>
      </dgm:t>
    </dgm:pt>
    <dgm:pt modelId="{44FACE19-146D-4961-BD34-0A4CEDAFD2EF}" type="parTrans" cxnId="{D2DD27C0-6729-47CB-9A9B-0358FFE1F929}">
      <dgm:prSet/>
      <dgm:spPr/>
      <dgm:t>
        <a:bodyPr/>
        <a:lstStyle/>
        <a:p>
          <a:endParaRPr lang="en-US"/>
        </a:p>
      </dgm:t>
    </dgm:pt>
    <dgm:pt modelId="{EB7F8D72-C526-449C-AF3B-B2259B60BD72}" type="sibTrans" cxnId="{D2DD27C0-6729-47CB-9A9B-0358FFE1F929}">
      <dgm:prSet/>
      <dgm:spPr/>
      <dgm:t>
        <a:bodyPr/>
        <a:lstStyle/>
        <a:p>
          <a:endParaRPr lang="en-US"/>
        </a:p>
      </dgm:t>
    </dgm:pt>
    <dgm:pt modelId="{F0FF2576-8396-4C64-B57D-B6A8D2AD2669}" type="pres">
      <dgm:prSet presAssocID="{22270B0D-D19E-435C-A6F6-FD82B14DF95E}" presName="Name0" presStyleCnt="0">
        <dgm:presLayoutVars>
          <dgm:dir/>
          <dgm:resizeHandles val="exact"/>
        </dgm:presLayoutVars>
      </dgm:prSet>
      <dgm:spPr/>
    </dgm:pt>
    <dgm:pt modelId="{24A0305C-4855-44AA-9DE0-EC5546987B4B}" type="pres">
      <dgm:prSet presAssocID="{22270B0D-D19E-435C-A6F6-FD82B14DF95E}" presName="bkgdShp" presStyleLbl="alignAccFollowNode1" presStyleIdx="0" presStyleCnt="1" custScaleY="170369"/>
      <dgm:spPr/>
    </dgm:pt>
    <dgm:pt modelId="{2707C2B0-A4AB-4059-9F2C-9DE75D5BD0C6}" type="pres">
      <dgm:prSet presAssocID="{22270B0D-D19E-435C-A6F6-FD82B14DF95E}" presName="linComp" presStyleCnt="0"/>
      <dgm:spPr/>
    </dgm:pt>
    <dgm:pt modelId="{31983B2A-A48B-4FD5-A387-D3DAF4B7BBDF}" type="pres">
      <dgm:prSet presAssocID="{0980EEE7-893D-43AD-A398-0AC739838F72}" presName="compNode" presStyleCnt="0"/>
      <dgm:spPr/>
    </dgm:pt>
    <dgm:pt modelId="{DAF749AD-4092-4511-9E95-024FAD876B74}" type="pres">
      <dgm:prSet presAssocID="{0980EEE7-893D-43AD-A398-0AC739838F72}" presName="node" presStyleLbl="node1" presStyleIdx="0" presStyleCnt="4">
        <dgm:presLayoutVars>
          <dgm:bulletEnabled val="1"/>
        </dgm:presLayoutVars>
      </dgm:prSet>
      <dgm:spPr/>
    </dgm:pt>
    <dgm:pt modelId="{8692E853-3735-4C63-BA60-A2D3959D377F}" type="pres">
      <dgm:prSet presAssocID="{0980EEE7-893D-43AD-A398-0AC739838F72}" presName="invisiNode" presStyleLbl="node1" presStyleIdx="0" presStyleCnt="4"/>
      <dgm:spPr/>
    </dgm:pt>
    <dgm:pt modelId="{63B3B349-227B-4CF7-A3C1-6E6E3E9DEE1F}" type="pres">
      <dgm:prSet presAssocID="{0980EEE7-893D-43AD-A398-0AC739838F72}" presName="imagNode" presStyleLbl="fgImgPlace1" presStyleIdx="0" presStyleCnt="4" custScaleY="141666" custLinFactNeighborY="-966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7758" t="12148" r="17758" b="12148"/>
          </a:stretch>
        </a:blipFill>
      </dgm:spPr>
    </dgm:pt>
    <dgm:pt modelId="{C537872C-C77F-40A6-9916-838A3701D6FE}" type="pres">
      <dgm:prSet presAssocID="{0F89F350-CB7E-4528-8EB2-15AF51EE8EA3}" presName="sibTrans" presStyleLbl="sibTrans2D1" presStyleIdx="0" presStyleCnt="0"/>
      <dgm:spPr/>
    </dgm:pt>
    <dgm:pt modelId="{7B379F48-77EB-4501-AEBD-D3CC35BFCE15}" type="pres">
      <dgm:prSet presAssocID="{E86A5448-B6E7-4AFC-B65D-F758996BA33A}" presName="compNode" presStyleCnt="0"/>
      <dgm:spPr/>
    </dgm:pt>
    <dgm:pt modelId="{353DB1BF-FFC9-42AF-8474-7FB24E419A28}" type="pres">
      <dgm:prSet presAssocID="{E86A5448-B6E7-4AFC-B65D-F758996BA33A}" presName="node" presStyleLbl="node1" presStyleIdx="1" presStyleCnt="4">
        <dgm:presLayoutVars>
          <dgm:bulletEnabled val="1"/>
        </dgm:presLayoutVars>
      </dgm:prSet>
      <dgm:spPr/>
    </dgm:pt>
    <dgm:pt modelId="{D1FAF5FD-20AB-48ED-9965-B1FD59A781CF}" type="pres">
      <dgm:prSet presAssocID="{E86A5448-B6E7-4AFC-B65D-F758996BA33A}" presName="invisiNode" presStyleLbl="node1" presStyleIdx="1" presStyleCnt="4"/>
      <dgm:spPr/>
    </dgm:pt>
    <dgm:pt modelId="{4D60C227-1DAE-4B66-85A7-659A37DEC9C8}" type="pres">
      <dgm:prSet presAssocID="{E86A5448-B6E7-4AFC-B65D-F758996BA33A}" presName="imagNode" presStyleLbl="fgImgPlace1" presStyleIdx="1" presStyleCnt="4" custScaleY="141666" custLinFactNeighborY="-9666"/>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727" t="9782" r="17727" b="9782"/>
          </a:stretch>
        </a:blipFill>
      </dgm:spPr>
    </dgm:pt>
    <dgm:pt modelId="{AD09416F-89C4-403D-90C9-75DF9163A393}" type="pres">
      <dgm:prSet presAssocID="{16583FBC-B9F2-4958-AA10-3AB4D59A2F4B}" presName="sibTrans" presStyleLbl="sibTrans2D1" presStyleIdx="0" presStyleCnt="0"/>
      <dgm:spPr/>
    </dgm:pt>
    <dgm:pt modelId="{25CFB14A-DD8A-4CAC-9EB6-07B882B1153C}" type="pres">
      <dgm:prSet presAssocID="{AD4E9C5E-3DA7-4FAE-828F-42325A6EE234}" presName="compNode" presStyleCnt="0"/>
      <dgm:spPr/>
    </dgm:pt>
    <dgm:pt modelId="{6DC6BA25-E980-4588-967B-253B9FEDB209}" type="pres">
      <dgm:prSet presAssocID="{AD4E9C5E-3DA7-4FAE-828F-42325A6EE234}" presName="node" presStyleLbl="node1" presStyleIdx="2" presStyleCnt="4">
        <dgm:presLayoutVars>
          <dgm:bulletEnabled val="1"/>
        </dgm:presLayoutVars>
      </dgm:prSet>
      <dgm:spPr/>
    </dgm:pt>
    <dgm:pt modelId="{2659E42B-65C1-44C3-8C63-7549D594154A}" type="pres">
      <dgm:prSet presAssocID="{AD4E9C5E-3DA7-4FAE-828F-42325A6EE234}" presName="invisiNode" presStyleLbl="node1" presStyleIdx="2" presStyleCnt="4"/>
      <dgm:spPr/>
    </dgm:pt>
    <dgm:pt modelId="{FF18BBE7-DF68-4EFF-AA3E-4ED138D28F59}" type="pres">
      <dgm:prSet presAssocID="{AD4E9C5E-3DA7-4FAE-828F-42325A6EE234}" presName="imagNode" presStyleLbl="fgImgPlace1" presStyleIdx="2" presStyleCnt="4" custScaleY="140692" custLinFactNeighborX="-313" custLinFactNeighborY="-9140"/>
      <dgm:spPr>
        <a:blipFill dpi="0" rotWithShape="1">
          <a:blip xmlns:r="http://schemas.openxmlformats.org/officeDocument/2006/relationships" r:embed="rId5">
            <a:lum bright="-4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3729" t="7122" r="13729" b="7122"/>
          </a:stretch>
        </a:blipFill>
      </dgm:spPr>
    </dgm:pt>
    <dgm:pt modelId="{5EABB82D-FD2F-4AAA-ABF9-A10A2A627E6B}" type="pres">
      <dgm:prSet presAssocID="{EB7F8D72-C526-449C-AF3B-B2259B60BD72}" presName="sibTrans" presStyleLbl="sibTrans2D1" presStyleIdx="0" presStyleCnt="0"/>
      <dgm:spPr/>
    </dgm:pt>
    <dgm:pt modelId="{5DF2ED1C-78D0-4202-9740-A0693D7FFC3D}" type="pres">
      <dgm:prSet presAssocID="{80B8D857-24E6-429C-BD4F-83898FBC2298}" presName="compNode" presStyleCnt="0"/>
      <dgm:spPr/>
    </dgm:pt>
    <dgm:pt modelId="{1233D165-6DD8-4C16-AF99-FBCBEBEEECFA}" type="pres">
      <dgm:prSet presAssocID="{80B8D857-24E6-429C-BD4F-83898FBC2298}" presName="node" presStyleLbl="node1" presStyleIdx="3" presStyleCnt="4">
        <dgm:presLayoutVars>
          <dgm:bulletEnabled val="1"/>
        </dgm:presLayoutVars>
      </dgm:prSet>
      <dgm:spPr/>
    </dgm:pt>
    <dgm:pt modelId="{028ADA75-0464-47B6-9928-FCC4DEEA8E1F}" type="pres">
      <dgm:prSet presAssocID="{80B8D857-24E6-429C-BD4F-83898FBC2298}" presName="invisiNode" presStyleLbl="node1" presStyleIdx="3" presStyleCnt="4"/>
      <dgm:spPr/>
    </dgm:pt>
    <dgm:pt modelId="{7DEFF12A-F904-415A-B2E1-80B933DF1241}" type="pres">
      <dgm:prSet presAssocID="{80B8D857-24E6-429C-BD4F-83898FBC2298}" presName="imagNode" presStyleLbl="fgImgPlace1" presStyleIdx="3" presStyleCnt="4" custScaleY="141666" custLinFactNeighborY="-9666"/>
      <dgm:spPr>
        <a:blipFill dpi="0" rotWithShape="1">
          <a:blip xmlns:r="http://schemas.openxmlformats.org/officeDocument/2006/relationships" r:embed="rId7">
            <a:lum bright="-20000" contrast="-2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3729" t="7416" r="13729" b="7416"/>
          </a:stretch>
        </a:blipFill>
      </dgm:spPr>
    </dgm:pt>
  </dgm:ptLst>
  <dgm:cxnLst>
    <dgm:cxn modelId="{99694C1E-72C1-49EA-A6D1-C8220A040F00}" type="presOf" srcId="{E86A5448-B6E7-4AFC-B65D-F758996BA33A}" destId="{353DB1BF-FFC9-42AF-8474-7FB24E419A28}" srcOrd="0" destOrd="0" presId="urn:microsoft.com/office/officeart/2005/8/layout/pList2"/>
    <dgm:cxn modelId="{9CA19C32-8002-4C6C-B468-7A9D9398F3BA}" type="presOf" srcId="{EB7F8D72-C526-449C-AF3B-B2259B60BD72}" destId="{5EABB82D-FD2F-4AAA-ABF9-A10A2A627E6B}" srcOrd="0" destOrd="0" presId="urn:microsoft.com/office/officeart/2005/8/layout/pList2"/>
    <dgm:cxn modelId="{A70A4061-9D69-4581-A7D0-920DBD26162F}" srcId="{22270B0D-D19E-435C-A6F6-FD82B14DF95E}" destId="{80B8D857-24E6-429C-BD4F-83898FBC2298}" srcOrd="3" destOrd="0" parTransId="{F379AE52-743F-4BB1-A1B9-3DB05E2D903A}" sibTransId="{0EA95428-9787-4FC3-ACB5-CFE0A671D1A2}"/>
    <dgm:cxn modelId="{ABA42647-824B-4047-AFF0-26A0E4ABE80A}" srcId="{22270B0D-D19E-435C-A6F6-FD82B14DF95E}" destId="{0980EEE7-893D-43AD-A398-0AC739838F72}" srcOrd="0" destOrd="0" parTransId="{E6717126-712A-41B9-9ABB-342F288FCFED}" sibTransId="{0F89F350-CB7E-4528-8EB2-15AF51EE8EA3}"/>
    <dgm:cxn modelId="{60036779-8C06-4A45-A5C9-BC728B46BE62}" srcId="{22270B0D-D19E-435C-A6F6-FD82B14DF95E}" destId="{E86A5448-B6E7-4AFC-B65D-F758996BA33A}" srcOrd="1" destOrd="0" parTransId="{BC98E8F3-6862-437B-A72B-6A110BBE66ED}" sibTransId="{16583FBC-B9F2-4958-AA10-3AB4D59A2F4B}"/>
    <dgm:cxn modelId="{6A7F4A83-6B39-47A5-AD85-5AC262507C30}" type="presOf" srcId="{0980EEE7-893D-43AD-A398-0AC739838F72}" destId="{DAF749AD-4092-4511-9E95-024FAD876B74}" srcOrd="0" destOrd="0" presId="urn:microsoft.com/office/officeart/2005/8/layout/pList2"/>
    <dgm:cxn modelId="{AA758593-FC27-4533-B469-F4E38A461973}" type="presOf" srcId="{22270B0D-D19E-435C-A6F6-FD82B14DF95E}" destId="{F0FF2576-8396-4C64-B57D-B6A8D2AD2669}" srcOrd="0" destOrd="0" presId="urn:microsoft.com/office/officeart/2005/8/layout/pList2"/>
    <dgm:cxn modelId="{20924FA3-714E-4AE8-9CCC-961CD2E3B765}" type="presOf" srcId="{16583FBC-B9F2-4958-AA10-3AB4D59A2F4B}" destId="{AD09416F-89C4-403D-90C9-75DF9163A393}" srcOrd="0" destOrd="0" presId="urn:microsoft.com/office/officeart/2005/8/layout/pList2"/>
    <dgm:cxn modelId="{D2DD27C0-6729-47CB-9A9B-0358FFE1F929}" srcId="{22270B0D-D19E-435C-A6F6-FD82B14DF95E}" destId="{AD4E9C5E-3DA7-4FAE-828F-42325A6EE234}" srcOrd="2" destOrd="0" parTransId="{44FACE19-146D-4961-BD34-0A4CEDAFD2EF}" sibTransId="{EB7F8D72-C526-449C-AF3B-B2259B60BD72}"/>
    <dgm:cxn modelId="{396DBACD-D721-4E57-B26D-513AF1A85D14}" type="presOf" srcId="{80B8D857-24E6-429C-BD4F-83898FBC2298}" destId="{1233D165-6DD8-4C16-AF99-FBCBEBEEECFA}" srcOrd="0" destOrd="0" presId="urn:microsoft.com/office/officeart/2005/8/layout/pList2"/>
    <dgm:cxn modelId="{CC8CCFCE-545E-46EC-BF14-32E0B72B5752}" type="presOf" srcId="{0F89F350-CB7E-4528-8EB2-15AF51EE8EA3}" destId="{C537872C-C77F-40A6-9916-838A3701D6FE}" srcOrd="0" destOrd="0" presId="urn:microsoft.com/office/officeart/2005/8/layout/pList2"/>
    <dgm:cxn modelId="{84A3B8F9-1C20-462F-819D-732A7BF70B75}" type="presOf" srcId="{AD4E9C5E-3DA7-4FAE-828F-42325A6EE234}" destId="{6DC6BA25-E980-4588-967B-253B9FEDB209}" srcOrd="0" destOrd="0" presId="urn:microsoft.com/office/officeart/2005/8/layout/pList2"/>
    <dgm:cxn modelId="{E7ADBC64-4327-4B1F-A852-264E6CD46105}" type="presParOf" srcId="{F0FF2576-8396-4C64-B57D-B6A8D2AD2669}" destId="{24A0305C-4855-44AA-9DE0-EC5546987B4B}" srcOrd="0" destOrd="0" presId="urn:microsoft.com/office/officeart/2005/8/layout/pList2"/>
    <dgm:cxn modelId="{11608773-3D0A-47DC-B3A3-65A4C7593598}" type="presParOf" srcId="{F0FF2576-8396-4C64-B57D-B6A8D2AD2669}" destId="{2707C2B0-A4AB-4059-9F2C-9DE75D5BD0C6}" srcOrd="1" destOrd="0" presId="urn:microsoft.com/office/officeart/2005/8/layout/pList2"/>
    <dgm:cxn modelId="{B020F13A-202A-41A7-8A38-5C2D8E04ED0B}" type="presParOf" srcId="{2707C2B0-A4AB-4059-9F2C-9DE75D5BD0C6}" destId="{31983B2A-A48B-4FD5-A387-D3DAF4B7BBDF}" srcOrd="0" destOrd="0" presId="urn:microsoft.com/office/officeart/2005/8/layout/pList2"/>
    <dgm:cxn modelId="{AAE2203D-43DF-4563-856D-EE33ADE1F943}" type="presParOf" srcId="{31983B2A-A48B-4FD5-A387-D3DAF4B7BBDF}" destId="{DAF749AD-4092-4511-9E95-024FAD876B74}" srcOrd="0" destOrd="0" presId="urn:microsoft.com/office/officeart/2005/8/layout/pList2"/>
    <dgm:cxn modelId="{1683042F-A145-42B6-9C0E-8F5EF2A7CCBA}" type="presParOf" srcId="{31983B2A-A48B-4FD5-A387-D3DAF4B7BBDF}" destId="{8692E853-3735-4C63-BA60-A2D3959D377F}" srcOrd="1" destOrd="0" presId="urn:microsoft.com/office/officeart/2005/8/layout/pList2"/>
    <dgm:cxn modelId="{BC0FB9B4-2770-48E1-AF21-E2DB55D09E29}" type="presParOf" srcId="{31983B2A-A48B-4FD5-A387-D3DAF4B7BBDF}" destId="{63B3B349-227B-4CF7-A3C1-6E6E3E9DEE1F}" srcOrd="2" destOrd="0" presId="urn:microsoft.com/office/officeart/2005/8/layout/pList2"/>
    <dgm:cxn modelId="{873BC301-19CE-4F0C-BB6C-B5CF2FEAEFE5}" type="presParOf" srcId="{2707C2B0-A4AB-4059-9F2C-9DE75D5BD0C6}" destId="{C537872C-C77F-40A6-9916-838A3701D6FE}" srcOrd="1" destOrd="0" presId="urn:microsoft.com/office/officeart/2005/8/layout/pList2"/>
    <dgm:cxn modelId="{59D7C5BB-5C4A-4A00-B345-DA15BA918B3F}" type="presParOf" srcId="{2707C2B0-A4AB-4059-9F2C-9DE75D5BD0C6}" destId="{7B379F48-77EB-4501-AEBD-D3CC35BFCE15}" srcOrd="2" destOrd="0" presId="urn:microsoft.com/office/officeart/2005/8/layout/pList2"/>
    <dgm:cxn modelId="{A5B118A2-7FD4-480C-B6CD-D3C8C9CD2FEC}" type="presParOf" srcId="{7B379F48-77EB-4501-AEBD-D3CC35BFCE15}" destId="{353DB1BF-FFC9-42AF-8474-7FB24E419A28}" srcOrd="0" destOrd="0" presId="urn:microsoft.com/office/officeart/2005/8/layout/pList2"/>
    <dgm:cxn modelId="{01470815-F0D3-45B0-AE97-8A6B5A463341}" type="presParOf" srcId="{7B379F48-77EB-4501-AEBD-D3CC35BFCE15}" destId="{D1FAF5FD-20AB-48ED-9965-B1FD59A781CF}" srcOrd="1" destOrd="0" presId="urn:microsoft.com/office/officeart/2005/8/layout/pList2"/>
    <dgm:cxn modelId="{2A461599-9CEA-499E-800A-4D3B11FD5921}" type="presParOf" srcId="{7B379F48-77EB-4501-AEBD-D3CC35BFCE15}" destId="{4D60C227-1DAE-4B66-85A7-659A37DEC9C8}" srcOrd="2" destOrd="0" presId="urn:microsoft.com/office/officeart/2005/8/layout/pList2"/>
    <dgm:cxn modelId="{997044FC-1D96-41FD-9747-E68ED39B62CF}" type="presParOf" srcId="{2707C2B0-A4AB-4059-9F2C-9DE75D5BD0C6}" destId="{AD09416F-89C4-403D-90C9-75DF9163A393}" srcOrd="3" destOrd="0" presId="urn:microsoft.com/office/officeart/2005/8/layout/pList2"/>
    <dgm:cxn modelId="{98AF8BB6-DFF0-451B-ADA4-FA31A982EAFA}" type="presParOf" srcId="{2707C2B0-A4AB-4059-9F2C-9DE75D5BD0C6}" destId="{25CFB14A-DD8A-4CAC-9EB6-07B882B1153C}" srcOrd="4" destOrd="0" presId="urn:microsoft.com/office/officeart/2005/8/layout/pList2"/>
    <dgm:cxn modelId="{32D05EE3-E175-4D0F-9CC5-354F6872FC84}" type="presParOf" srcId="{25CFB14A-DD8A-4CAC-9EB6-07B882B1153C}" destId="{6DC6BA25-E980-4588-967B-253B9FEDB209}" srcOrd="0" destOrd="0" presId="urn:microsoft.com/office/officeart/2005/8/layout/pList2"/>
    <dgm:cxn modelId="{0AED035F-A6DC-440B-AC68-6A5D4F82B9F9}" type="presParOf" srcId="{25CFB14A-DD8A-4CAC-9EB6-07B882B1153C}" destId="{2659E42B-65C1-44C3-8C63-7549D594154A}" srcOrd="1" destOrd="0" presId="urn:microsoft.com/office/officeart/2005/8/layout/pList2"/>
    <dgm:cxn modelId="{5273EF80-1616-4D08-BDDA-C01DD6E85572}" type="presParOf" srcId="{25CFB14A-DD8A-4CAC-9EB6-07B882B1153C}" destId="{FF18BBE7-DF68-4EFF-AA3E-4ED138D28F59}" srcOrd="2" destOrd="0" presId="urn:microsoft.com/office/officeart/2005/8/layout/pList2"/>
    <dgm:cxn modelId="{C6604DE1-11C3-4862-9248-A4747481050D}" type="presParOf" srcId="{2707C2B0-A4AB-4059-9F2C-9DE75D5BD0C6}" destId="{5EABB82D-FD2F-4AAA-ABF9-A10A2A627E6B}" srcOrd="5" destOrd="0" presId="urn:microsoft.com/office/officeart/2005/8/layout/pList2"/>
    <dgm:cxn modelId="{34458FE3-073C-4329-A0BC-2403B0B2D2A2}" type="presParOf" srcId="{2707C2B0-A4AB-4059-9F2C-9DE75D5BD0C6}" destId="{5DF2ED1C-78D0-4202-9740-A0693D7FFC3D}" srcOrd="6" destOrd="0" presId="urn:microsoft.com/office/officeart/2005/8/layout/pList2"/>
    <dgm:cxn modelId="{6E962BDF-5B02-4D4D-BF90-0F6D4A8EA23A}" type="presParOf" srcId="{5DF2ED1C-78D0-4202-9740-A0693D7FFC3D}" destId="{1233D165-6DD8-4C16-AF99-FBCBEBEEECFA}" srcOrd="0" destOrd="0" presId="urn:microsoft.com/office/officeart/2005/8/layout/pList2"/>
    <dgm:cxn modelId="{6879315C-BBA8-41FD-8B01-8FEEBC1012EB}" type="presParOf" srcId="{5DF2ED1C-78D0-4202-9740-A0693D7FFC3D}" destId="{028ADA75-0464-47B6-9928-FCC4DEEA8E1F}" srcOrd="1" destOrd="0" presId="urn:microsoft.com/office/officeart/2005/8/layout/pList2"/>
    <dgm:cxn modelId="{8105E687-BCD3-4B5E-831C-0C50A3E1E1CC}" type="presParOf" srcId="{5DF2ED1C-78D0-4202-9740-A0693D7FFC3D}" destId="{7DEFF12A-F904-415A-B2E1-80B933DF124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270B0D-D19E-435C-A6F6-FD82B14DF95E}" type="doc">
      <dgm:prSet loTypeId="urn:microsoft.com/office/officeart/2005/8/layout/pList2" loCatId="list" qsTypeId="urn:microsoft.com/office/officeart/2005/8/quickstyle/simple1" qsCatId="simple" csTypeId="urn:microsoft.com/office/officeart/2005/8/colors/colorful3" csCatId="colorful" phldr="1"/>
      <dgm:spPr/>
      <dgm:t>
        <a:bodyPr/>
        <a:lstStyle/>
        <a:p>
          <a:endParaRPr lang="en-US"/>
        </a:p>
      </dgm:t>
    </dgm:pt>
    <dgm:pt modelId="{0980EEE7-893D-43AD-A398-0AC739838F72}">
      <dgm:prSet phldrT="[Text]" custT="1"/>
      <dgm:spPr/>
      <dgm:t>
        <a:bodyPr/>
        <a:lstStyle/>
        <a:p>
          <a:r>
            <a:rPr lang="en-US" sz="2000" b="1" dirty="0"/>
            <a:t>Physical therapy</a:t>
          </a:r>
        </a:p>
      </dgm:t>
    </dgm:pt>
    <dgm:pt modelId="{E6717126-712A-41B9-9ABB-342F288FCFED}" type="parTrans" cxnId="{ABA42647-824B-4047-AFF0-26A0E4ABE80A}">
      <dgm:prSet/>
      <dgm:spPr/>
      <dgm:t>
        <a:bodyPr/>
        <a:lstStyle/>
        <a:p>
          <a:endParaRPr lang="en-US" sz="1400" b="1"/>
        </a:p>
      </dgm:t>
    </dgm:pt>
    <dgm:pt modelId="{0F89F350-CB7E-4528-8EB2-15AF51EE8EA3}" type="sibTrans" cxnId="{ABA42647-824B-4047-AFF0-26A0E4ABE80A}">
      <dgm:prSet/>
      <dgm:spPr/>
      <dgm:t>
        <a:bodyPr/>
        <a:lstStyle/>
        <a:p>
          <a:endParaRPr lang="en-US" sz="1400" b="1"/>
        </a:p>
      </dgm:t>
    </dgm:pt>
    <dgm:pt modelId="{E86A5448-B6E7-4AFC-B65D-F758996BA33A}">
      <dgm:prSet phldrT="[Text]" custT="1"/>
      <dgm:spPr/>
      <dgm:t>
        <a:bodyPr/>
        <a:lstStyle/>
        <a:p>
          <a:r>
            <a:rPr lang="en-US" sz="2000" b="1" dirty="0"/>
            <a:t>Occupational therapy</a:t>
          </a:r>
        </a:p>
      </dgm:t>
    </dgm:pt>
    <dgm:pt modelId="{BC98E8F3-6862-437B-A72B-6A110BBE66ED}" type="parTrans" cxnId="{60036779-8C06-4A45-A5C9-BC728B46BE62}">
      <dgm:prSet/>
      <dgm:spPr/>
      <dgm:t>
        <a:bodyPr/>
        <a:lstStyle/>
        <a:p>
          <a:endParaRPr lang="en-US" sz="1400" b="1"/>
        </a:p>
      </dgm:t>
    </dgm:pt>
    <dgm:pt modelId="{16583FBC-B9F2-4958-AA10-3AB4D59A2F4B}" type="sibTrans" cxnId="{60036779-8C06-4A45-A5C9-BC728B46BE62}">
      <dgm:prSet/>
      <dgm:spPr/>
      <dgm:t>
        <a:bodyPr/>
        <a:lstStyle/>
        <a:p>
          <a:endParaRPr lang="en-US" sz="1400" b="1"/>
        </a:p>
      </dgm:t>
    </dgm:pt>
    <dgm:pt modelId="{AD4E9C5E-3DA7-4FAE-828F-42325A6EE234}">
      <dgm:prSet phldrT="[Text]" custT="1"/>
      <dgm:spPr/>
      <dgm:t>
        <a:bodyPr/>
        <a:lstStyle/>
        <a:p>
          <a:r>
            <a:rPr lang="en-US" sz="2400" b="1" dirty="0"/>
            <a:t>Mobilization program</a:t>
          </a:r>
        </a:p>
      </dgm:t>
    </dgm:pt>
    <dgm:pt modelId="{44FACE19-146D-4961-BD34-0A4CEDAFD2EF}" type="parTrans" cxnId="{D2DD27C0-6729-47CB-9A9B-0358FFE1F929}">
      <dgm:prSet/>
      <dgm:spPr/>
      <dgm:t>
        <a:bodyPr/>
        <a:lstStyle/>
        <a:p>
          <a:endParaRPr lang="en-US" b="1"/>
        </a:p>
      </dgm:t>
    </dgm:pt>
    <dgm:pt modelId="{EB7F8D72-C526-449C-AF3B-B2259B60BD72}" type="sibTrans" cxnId="{D2DD27C0-6729-47CB-9A9B-0358FFE1F929}">
      <dgm:prSet/>
      <dgm:spPr/>
      <dgm:t>
        <a:bodyPr/>
        <a:lstStyle/>
        <a:p>
          <a:endParaRPr lang="en-US" b="1"/>
        </a:p>
      </dgm:t>
    </dgm:pt>
    <dgm:pt modelId="{9768C6B9-806E-4CD1-8961-BB06CAD7B67C}">
      <dgm:prSet phldrT="[Text]" custT="1"/>
      <dgm:spPr/>
      <dgm:t>
        <a:bodyPr/>
        <a:lstStyle/>
        <a:p>
          <a:r>
            <a:rPr lang="en-US" sz="2400" b="1" i="0" dirty="0"/>
            <a:t>Minimize the use of physical restraints</a:t>
          </a:r>
          <a:endParaRPr lang="en-US" sz="2400" b="1" dirty="0"/>
        </a:p>
      </dgm:t>
    </dgm:pt>
    <dgm:pt modelId="{36400B5C-F700-427A-97BA-1987E5E7AB3E}" type="parTrans" cxnId="{6FE3D640-95F9-4669-9399-D115D7D6AA0B}">
      <dgm:prSet/>
      <dgm:spPr/>
      <dgm:t>
        <a:bodyPr/>
        <a:lstStyle/>
        <a:p>
          <a:endParaRPr lang="en-US" b="1"/>
        </a:p>
      </dgm:t>
    </dgm:pt>
    <dgm:pt modelId="{8DB96B39-2CC5-4CCD-A7E5-3FC63062A043}" type="sibTrans" cxnId="{6FE3D640-95F9-4669-9399-D115D7D6AA0B}">
      <dgm:prSet/>
      <dgm:spPr/>
      <dgm:t>
        <a:bodyPr/>
        <a:lstStyle/>
        <a:p>
          <a:endParaRPr lang="en-US" b="1"/>
        </a:p>
      </dgm:t>
    </dgm:pt>
    <dgm:pt modelId="{F0FF2576-8396-4C64-B57D-B6A8D2AD2669}" type="pres">
      <dgm:prSet presAssocID="{22270B0D-D19E-435C-A6F6-FD82B14DF95E}" presName="Name0" presStyleCnt="0">
        <dgm:presLayoutVars>
          <dgm:dir/>
          <dgm:resizeHandles val="exact"/>
        </dgm:presLayoutVars>
      </dgm:prSet>
      <dgm:spPr/>
    </dgm:pt>
    <dgm:pt modelId="{24A0305C-4855-44AA-9DE0-EC5546987B4B}" type="pres">
      <dgm:prSet presAssocID="{22270B0D-D19E-435C-A6F6-FD82B14DF95E}" presName="bkgdShp" presStyleLbl="alignAccFollowNode1" presStyleIdx="0" presStyleCnt="1" custScaleY="170369"/>
      <dgm:spPr/>
    </dgm:pt>
    <dgm:pt modelId="{2707C2B0-A4AB-4059-9F2C-9DE75D5BD0C6}" type="pres">
      <dgm:prSet presAssocID="{22270B0D-D19E-435C-A6F6-FD82B14DF95E}" presName="linComp" presStyleCnt="0"/>
      <dgm:spPr/>
    </dgm:pt>
    <dgm:pt modelId="{31983B2A-A48B-4FD5-A387-D3DAF4B7BBDF}" type="pres">
      <dgm:prSet presAssocID="{0980EEE7-893D-43AD-A398-0AC739838F72}" presName="compNode" presStyleCnt="0"/>
      <dgm:spPr/>
    </dgm:pt>
    <dgm:pt modelId="{DAF749AD-4092-4511-9E95-024FAD876B74}" type="pres">
      <dgm:prSet presAssocID="{0980EEE7-893D-43AD-A398-0AC739838F72}" presName="node" presStyleLbl="node1" presStyleIdx="0" presStyleCnt="4">
        <dgm:presLayoutVars>
          <dgm:bulletEnabled val="1"/>
        </dgm:presLayoutVars>
      </dgm:prSet>
      <dgm:spPr/>
    </dgm:pt>
    <dgm:pt modelId="{8692E853-3735-4C63-BA60-A2D3959D377F}" type="pres">
      <dgm:prSet presAssocID="{0980EEE7-893D-43AD-A398-0AC739838F72}" presName="invisiNode" presStyleLbl="node1" presStyleIdx="0" presStyleCnt="4"/>
      <dgm:spPr/>
    </dgm:pt>
    <dgm:pt modelId="{63B3B349-227B-4CF7-A3C1-6E6E3E9DEE1F}" type="pres">
      <dgm:prSet presAssocID="{0980EEE7-893D-43AD-A398-0AC739838F72}" presName="imagNode" presStyleLbl="fgImgPlace1" presStyleIdx="0" presStyleCnt="4" custScaleY="141666" custLinFactNeighborY="-9666"/>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9698" t="2684" r="9698" b="2684"/>
          </a:stretch>
        </a:blipFill>
      </dgm:spPr>
    </dgm:pt>
    <dgm:pt modelId="{C537872C-C77F-40A6-9916-838A3701D6FE}" type="pres">
      <dgm:prSet presAssocID="{0F89F350-CB7E-4528-8EB2-15AF51EE8EA3}" presName="sibTrans" presStyleLbl="sibTrans2D1" presStyleIdx="0" presStyleCnt="0"/>
      <dgm:spPr/>
    </dgm:pt>
    <dgm:pt modelId="{7B379F48-77EB-4501-AEBD-D3CC35BFCE15}" type="pres">
      <dgm:prSet presAssocID="{E86A5448-B6E7-4AFC-B65D-F758996BA33A}" presName="compNode" presStyleCnt="0"/>
      <dgm:spPr/>
    </dgm:pt>
    <dgm:pt modelId="{353DB1BF-FFC9-42AF-8474-7FB24E419A28}" type="pres">
      <dgm:prSet presAssocID="{E86A5448-B6E7-4AFC-B65D-F758996BA33A}" presName="node" presStyleLbl="node1" presStyleIdx="1" presStyleCnt="4">
        <dgm:presLayoutVars>
          <dgm:bulletEnabled val="1"/>
        </dgm:presLayoutVars>
      </dgm:prSet>
      <dgm:spPr/>
    </dgm:pt>
    <dgm:pt modelId="{D1FAF5FD-20AB-48ED-9965-B1FD59A781CF}" type="pres">
      <dgm:prSet presAssocID="{E86A5448-B6E7-4AFC-B65D-F758996BA33A}" presName="invisiNode" presStyleLbl="node1" presStyleIdx="1" presStyleCnt="4"/>
      <dgm:spPr/>
    </dgm:pt>
    <dgm:pt modelId="{4D60C227-1DAE-4B66-85A7-659A37DEC9C8}" type="pres">
      <dgm:prSet presAssocID="{E86A5448-B6E7-4AFC-B65D-F758996BA33A}" presName="imagNode" presStyleLbl="fgImgPlace1" presStyleIdx="1" presStyleCnt="4" custScaleY="141666" custLinFactNeighborY="-9666"/>
      <dgm:spPr>
        <a:blipFill dpi="0" rotWithShape="1">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13729" t="7416" r="13729" b="7416"/>
          </a:stretch>
        </a:blipFill>
      </dgm:spPr>
    </dgm:pt>
    <dgm:pt modelId="{AD09416F-89C4-403D-90C9-75DF9163A393}" type="pres">
      <dgm:prSet presAssocID="{16583FBC-B9F2-4958-AA10-3AB4D59A2F4B}" presName="sibTrans" presStyleLbl="sibTrans2D1" presStyleIdx="0" presStyleCnt="0"/>
      <dgm:spPr/>
    </dgm:pt>
    <dgm:pt modelId="{25CFB14A-DD8A-4CAC-9EB6-07B882B1153C}" type="pres">
      <dgm:prSet presAssocID="{AD4E9C5E-3DA7-4FAE-828F-42325A6EE234}" presName="compNode" presStyleCnt="0"/>
      <dgm:spPr/>
    </dgm:pt>
    <dgm:pt modelId="{6DC6BA25-E980-4588-967B-253B9FEDB209}" type="pres">
      <dgm:prSet presAssocID="{AD4E9C5E-3DA7-4FAE-828F-42325A6EE234}" presName="node" presStyleLbl="node1" presStyleIdx="2" presStyleCnt="4">
        <dgm:presLayoutVars>
          <dgm:bulletEnabled val="1"/>
        </dgm:presLayoutVars>
      </dgm:prSet>
      <dgm:spPr/>
    </dgm:pt>
    <dgm:pt modelId="{2659E42B-65C1-44C3-8C63-7549D594154A}" type="pres">
      <dgm:prSet presAssocID="{AD4E9C5E-3DA7-4FAE-828F-42325A6EE234}" presName="invisiNode" presStyleLbl="node1" presStyleIdx="2" presStyleCnt="4"/>
      <dgm:spPr/>
    </dgm:pt>
    <dgm:pt modelId="{FF18BBE7-DF68-4EFF-AA3E-4ED138D28F59}" type="pres">
      <dgm:prSet presAssocID="{AD4E9C5E-3DA7-4FAE-828F-42325A6EE234}" presName="imagNode" presStyleLbl="fgImgPlace1" presStyleIdx="2" presStyleCnt="4" custScaleY="140692" custLinFactNeighborX="-313" custLinFactNeighborY="-9140"/>
      <dgm:spPr>
        <a:blipFill dpi="0" rotWithShape="1">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9698" t="2357" r="9698" b="2357"/>
          </a:stretch>
        </a:blipFill>
      </dgm:spPr>
    </dgm:pt>
    <dgm:pt modelId="{5EABB82D-FD2F-4AAA-ABF9-A10A2A627E6B}" type="pres">
      <dgm:prSet presAssocID="{EB7F8D72-C526-449C-AF3B-B2259B60BD72}" presName="sibTrans" presStyleLbl="sibTrans2D1" presStyleIdx="0" presStyleCnt="0"/>
      <dgm:spPr/>
    </dgm:pt>
    <dgm:pt modelId="{3AD0FBC0-C5BD-4B3F-B070-C1E4C9548680}" type="pres">
      <dgm:prSet presAssocID="{9768C6B9-806E-4CD1-8961-BB06CAD7B67C}" presName="compNode" presStyleCnt="0"/>
      <dgm:spPr/>
    </dgm:pt>
    <dgm:pt modelId="{BE4A50BA-239F-42D7-B182-BA58F7469AE9}" type="pres">
      <dgm:prSet presAssocID="{9768C6B9-806E-4CD1-8961-BB06CAD7B67C}" presName="node" presStyleLbl="node1" presStyleIdx="3" presStyleCnt="4">
        <dgm:presLayoutVars>
          <dgm:bulletEnabled val="1"/>
        </dgm:presLayoutVars>
      </dgm:prSet>
      <dgm:spPr/>
    </dgm:pt>
    <dgm:pt modelId="{DBE7E00F-B6C4-4DAB-AFAF-D233ED8460FA}" type="pres">
      <dgm:prSet presAssocID="{9768C6B9-806E-4CD1-8961-BB06CAD7B67C}" presName="invisiNode" presStyleLbl="node1" presStyleIdx="3" presStyleCnt="4"/>
      <dgm:spPr/>
    </dgm:pt>
    <dgm:pt modelId="{19E98BD0-7AC0-4EB1-9274-20B4B9474A59}" type="pres">
      <dgm:prSet presAssocID="{9768C6B9-806E-4CD1-8961-BB06CAD7B67C}" presName="imagNode" presStyleLbl="fgImgPlace1" presStyleIdx="3" presStyleCnt="4" custScaleY="141490" custLinFactNeighborX="-523" custLinFactNeighborY="-1142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t="-2000" b="-2000"/>
          </a:stretch>
        </a:blipFill>
      </dgm:spPr>
    </dgm:pt>
  </dgm:ptLst>
  <dgm:cxnLst>
    <dgm:cxn modelId="{681CC40C-A931-4234-B7C0-19C13B6CB592}" type="presOf" srcId="{9768C6B9-806E-4CD1-8961-BB06CAD7B67C}" destId="{BE4A50BA-239F-42D7-B182-BA58F7469AE9}" srcOrd="0" destOrd="0" presId="urn:microsoft.com/office/officeart/2005/8/layout/pList2"/>
    <dgm:cxn modelId="{99694C1E-72C1-49EA-A6D1-C8220A040F00}" type="presOf" srcId="{E86A5448-B6E7-4AFC-B65D-F758996BA33A}" destId="{353DB1BF-FFC9-42AF-8474-7FB24E419A28}" srcOrd="0" destOrd="0" presId="urn:microsoft.com/office/officeart/2005/8/layout/pList2"/>
    <dgm:cxn modelId="{9CA19C32-8002-4C6C-B468-7A9D9398F3BA}" type="presOf" srcId="{EB7F8D72-C526-449C-AF3B-B2259B60BD72}" destId="{5EABB82D-FD2F-4AAA-ABF9-A10A2A627E6B}" srcOrd="0" destOrd="0" presId="urn:microsoft.com/office/officeart/2005/8/layout/pList2"/>
    <dgm:cxn modelId="{6FE3D640-95F9-4669-9399-D115D7D6AA0B}" srcId="{22270B0D-D19E-435C-A6F6-FD82B14DF95E}" destId="{9768C6B9-806E-4CD1-8961-BB06CAD7B67C}" srcOrd="3" destOrd="0" parTransId="{36400B5C-F700-427A-97BA-1987E5E7AB3E}" sibTransId="{8DB96B39-2CC5-4CCD-A7E5-3FC63062A043}"/>
    <dgm:cxn modelId="{ABA42647-824B-4047-AFF0-26A0E4ABE80A}" srcId="{22270B0D-D19E-435C-A6F6-FD82B14DF95E}" destId="{0980EEE7-893D-43AD-A398-0AC739838F72}" srcOrd="0" destOrd="0" parTransId="{E6717126-712A-41B9-9ABB-342F288FCFED}" sibTransId="{0F89F350-CB7E-4528-8EB2-15AF51EE8EA3}"/>
    <dgm:cxn modelId="{60036779-8C06-4A45-A5C9-BC728B46BE62}" srcId="{22270B0D-D19E-435C-A6F6-FD82B14DF95E}" destId="{E86A5448-B6E7-4AFC-B65D-F758996BA33A}" srcOrd="1" destOrd="0" parTransId="{BC98E8F3-6862-437B-A72B-6A110BBE66ED}" sibTransId="{16583FBC-B9F2-4958-AA10-3AB4D59A2F4B}"/>
    <dgm:cxn modelId="{6A7F4A83-6B39-47A5-AD85-5AC262507C30}" type="presOf" srcId="{0980EEE7-893D-43AD-A398-0AC739838F72}" destId="{DAF749AD-4092-4511-9E95-024FAD876B74}" srcOrd="0" destOrd="0" presId="urn:microsoft.com/office/officeart/2005/8/layout/pList2"/>
    <dgm:cxn modelId="{AA758593-FC27-4533-B469-F4E38A461973}" type="presOf" srcId="{22270B0D-D19E-435C-A6F6-FD82B14DF95E}" destId="{F0FF2576-8396-4C64-B57D-B6A8D2AD2669}" srcOrd="0" destOrd="0" presId="urn:microsoft.com/office/officeart/2005/8/layout/pList2"/>
    <dgm:cxn modelId="{20924FA3-714E-4AE8-9CCC-961CD2E3B765}" type="presOf" srcId="{16583FBC-B9F2-4958-AA10-3AB4D59A2F4B}" destId="{AD09416F-89C4-403D-90C9-75DF9163A393}" srcOrd="0" destOrd="0" presId="urn:microsoft.com/office/officeart/2005/8/layout/pList2"/>
    <dgm:cxn modelId="{D2DD27C0-6729-47CB-9A9B-0358FFE1F929}" srcId="{22270B0D-D19E-435C-A6F6-FD82B14DF95E}" destId="{AD4E9C5E-3DA7-4FAE-828F-42325A6EE234}" srcOrd="2" destOrd="0" parTransId="{44FACE19-146D-4961-BD34-0A4CEDAFD2EF}" sibTransId="{EB7F8D72-C526-449C-AF3B-B2259B60BD72}"/>
    <dgm:cxn modelId="{CC8CCFCE-545E-46EC-BF14-32E0B72B5752}" type="presOf" srcId="{0F89F350-CB7E-4528-8EB2-15AF51EE8EA3}" destId="{C537872C-C77F-40A6-9916-838A3701D6FE}" srcOrd="0" destOrd="0" presId="urn:microsoft.com/office/officeart/2005/8/layout/pList2"/>
    <dgm:cxn modelId="{84A3B8F9-1C20-462F-819D-732A7BF70B75}" type="presOf" srcId="{AD4E9C5E-3DA7-4FAE-828F-42325A6EE234}" destId="{6DC6BA25-E980-4588-967B-253B9FEDB209}" srcOrd="0" destOrd="0" presId="urn:microsoft.com/office/officeart/2005/8/layout/pList2"/>
    <dgm:cxn modelId="{E7ADBC64-4327-4B1F-A852-264E6CD46105}" type="presParOf" srcId="{F0FF2576-8396-4C64-B57D-B6A8D2AD2669}" destId="{24A0305C-4855-44AA-9DE0-EC5546987B4B}" srcOrd="0" destOrd="0" presId="urn:microsoft.com/office/officeart/2005/8/layout/pList2"/>
    <dgm:cxn modelId="{11608773-3D0A-47DC-B3A3-65A4C7593598}" type="presParOf" srcId="{F0FF2576-8396-4C64-B57D-B6A8D2AD2669}" destId="{2707C2B0-A4AB-4059-9F2C-9DE75D5BD0C6}" srcOrd="1" destOrd="0" presId="urn:microsoft.com/office/officeart/2005/8/layout/pList2"/>
    <dgm:cxn modelId="{B020F13A-202A-41A7-8A38-5C2D8E04ED0B}" type="presParOf" srcId="{2707C2B0-A4AB-4059-9F2C-9DE75D5BD0C6}" destId="{31983B2A-A48B-4FD5-A387-D3DAF4B7BBDF}" srcOrd="0" destOrd="0" presId="urn:microsoft.com/office/officeart/2005/8/layout/pList2"/>
    <dgm:cxn modelId="{AAE2203D-43DF-4563-856D-EE33ADE1F943}" type="presParOf" srcId="{31983B2A-A48B-4FD5-A387-D3DAF4B7BBDF}" destId="{DAF749AD-4092-4511-9E95-024FAD876B74}" srcOrd="0" destOrd="0" presId="urn:microsoft.com/office/officeart/2005/8/layout/pList2"/>
    <dgm:cxn modelId="{1683042F-A145-42B6-9C0E-8F5EF2A7CCBA}" type="presParOf" srcId="{31983B2A-A48B-4FD5-A387-D3DAF4B7BBDF}" destId="{8692E853-3735-4C63-BA60-A2D3959D377F}" srcOrd="1" destOrd="0" presId="urn:microsoft.com/office/officeart/2005/8/layout/pList2"/>
    <dgm:cxn modelId="{BC0FB9B4-2770-48E1-AF21-E2DB55D09E29}" type="presParOf" srcId="{31983B2A-A48B-4FD5-A387-D3DAF4B7BBDF}" destId="{63B3B349-227B-4CF7-A3C1-6E6E3E9DEE1F}" srcOrd="2" destOrd="0" presId="urn:microsoft.com/office/officeart/2005/8/layout/pList2"/>
    <dgm:cxn modelId="{873BC301-19CE-4F0C-BB6C-B5CF2FEAEFE5}" type="presParOf" srcId="{2707C2B0-A4AB-4059-9F2C-9DE75D5BD0C6}" destId="{C537872C-C77F-40A6-9916-838A3701D6FE}" srcOrd="1" destOrd="0" presId="urn:microsoft.com/office/officeart/2005/8/layout/pList2"/>
    <dgm:cxn modelId="{59D7C5BB-5C4A-4A00-B345-DA15BA918B3F}" type="presParOf" srcId="{2707C2B0-A4AB-4059-9F2C-9DE75D5BD0C6}" destId="{7B379F48-77EB-4501-AEBD-D3CC35BFCE15}" srcOrd="2" destOrd="0" presId="urn:microsoft.com/office/officeart/2005/8/layout/pList2"/>
    <dgm:cxn modelId="{A5B118A2-7FD4-480C-B6CD-D3C8C9CD2FEC}" type="presParOf" srcId="{7B379F48-77EB-4501-AEBD-D3CC35BFCE15}" destId="{353DB1BF-FFC9-42AF-8474-7FB24E419A28}" srcOrd="0" destOrd="0" presId="urn:microsoft.com/office/officeart/2005/8/layout/pList2"/>
    <dgm:cxn modelId="{01470815-F0D3-45B0-AE97-8A6B5A463341}" type="presParOf" srcId="{7B379F48-77EB-4501-AEBD-D3CC35BFCE15}" destId="{D1FAF5FD-20AB-48ED-9965-B1FD59A781CF}" srcOrd="1" destOrd="0" presId="urn:microsoft.com/office/officeart/2005/8/layout/pList2"/>
    <dgm:cxn modelId="{2A461599-9CEA-499E-800A-4D3B11FD5921}" type="presParOf" srcId="{7B379F48-77EB-4501-AEBD-D3CC35BFCE15}" destId="{4D60C227-1DAE-4B66-85A7-659A37DEC9C8}" srcOrd="2" destOrd="0" presId="urn:microsoft.com/office/officeart/2005/8/layout/pList2"/>
    <dgm:cxn modelId="{997044FC-1D96-41FD-9747-E68ED39B62CF}" type="presParOf" srcId="{2707C2B0-A4AB-4059-9F2C-9DE75D5BD0C6}" destId="{AD09416F-89C4-403D-90C9-75DF9163A393}" srcOrd="3" destOrd="0" presId="urn:microsoft.com/office/officeart/2005/8/layout/pList2"/>
    <dgm:cxn modelId="{98AF8BB6-DFF0-451B-ADA4-FA31A982EAFA}" type="presParOf" srcId="{2707C2B0-A4AB-4059-9F2C-9DE75D5BD0C6}" destId="{25CFB14A-DD8A-4CAC-9EB6-07B882B1153C}" srcOrd="4" destOrd="0" presId="urn:microsoft.com/office/officeart/2005/8/layout/pList2"/>
    <dgm:cxn modelId="{32D05EE3-E175-4D0F-9CC5-354F6872FC84}" type="presParOf" srcId="{25CFB14A-DD8A-4CAC-9EB6-07B882B1153C}" destId="{6DC6BA25-E980-4588-967B-253B9FEDB209}" srcOrd="0" destOrd="0" presId="urn:microsoft.com/office/officeart/2005/8/layout/pList2"/>
    <dgm:cxn modelId="{0AED035F-A6DC-440B-AC68-6A5D4F82B9F9}" type="presParOf" srcId="{25CFB14A-DD8A-4CAC-9EB6-07B882B1153C}" destId="{2659E42B-65C1-44C3-8C63-7549D594154A}" srcOrd="1" destOrd="0" presId="urn:microsoft.com/office/officeart/2005/8/layout/pList2"/>
    <dgm:cxn modelId="{5273EF80-1616-4D08-BDDA-C01DD6E85572}" type="presParOf" srcId="{25CFB14A-DD8A-4CAC-9EB6-07B882B1153C}" destId="{FF18BBE7-DF68-4EFF-AA3E-4ED138D28F59}" srcOrd="2" destOrd="0" presId="urn:microsoft.com/office/officeart/2005/8/layout/pList2"/>
    <dgm:cxn modelId="{C6604DE1-11C3-4862-9248-A4747481050D}" type="presParOf" srcId="{2707C2B0-A4AB-4059-9F2C-9DE75D5BD0C6}" destId="{5EABB82D-FD2F-4AAA-ABF9-A10A2A627E6B}" srcOrd="5" destOrd="0" presId="urn:microsoft.com/office/officeart/2005/8/layout/pList2"/>
    <dgm:cxn modelId="{121257F0-A711-451B-977B-8E457B76C157}" type="presParOf" srcId="{2707C2B0-A4AB-4059-9F2C-9DE75D5BD0C6}" destId="{3AD0FBC0-C5BD-4B3F-B070-C1E4C9548680}" srcOrd="6" destOrd="0" presId="urn:microsoft.com/office/officeart/2005/8/layout/pList2"/>
    <dgm:cxn modelId="{6A447774-9E59-4C22-B360-BC9AB7C37421}" type="presParOf" srcId="{3AD0FBC0-C5BD-4B3F-B070-C1E4C9548680}" destId="{BE4A50BA-239F-42D7-B182-BA58F7469AE9}" srcOrd="0" destOrd="0" presId="urn:microsoft.com/office/officeart/2005/8/layout/pList2"/>
    <dgm:cxn modelId="{67033A64-1BC8-41DF-886C-68756CFCE021}" type="presParOf" srcId="{3AD0FBC0-C5BD-4B3F-B070-C1E4C9548680}" destId="{DBE7E00F-B6C4-4DAB-AFAF-D233ED8460FA}" srcOrd="1" destOrd="0" presId="urn:microsoft.com/office/officeart/2005/8/layout/pList2"/>
    <dgm:cxn modelId="{E0B36B63-DA2E-4ED2-95BA-6FF0C32C436D}" type="presParOf" srcId="{3AD0FBC0-C5BD-4B3F-B070-C1E4C9548680}" destId="{19E98BD0-7AC0-4EB1-9274-20B4B9474A5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270B0D-D19E-435C-A6F6-FD82B14DF95E}" type="doc">
      <dgm:prSet loTypeId="urn:microsoft.com/office/officeart/2005/8/layout/pList2" loCatId="list" qsTypeId="urn:microsoft.com/office/officeart/2005/8/quickstyle/simple1" qsCatId="simple" csTypeId="urn:microsoft.com/office/officeart/2005/8/colors/colorful3" csCatId="colorful" phldr="1"/>
      <dgm:spPr/>
      <dgm:t>
        <a:bodyPr/>
        <a:lstStyle/>
        <a:p>
          <a:endParaRPr lang="en-US"/>
        </a:p>
      </dgm:t>
    </dgm:pt>
    <dgm:pt modelId="{0980EEE7-893D-43AD-A398-0AC739838F72}">
      <dgm:prSet phldrT="[Text]" custT="1"/>
      <dgm:spPr/>
      <dgm:t>
        <a:bodyPr/>
        <a:lstStyle/>
        <a:p>
          <a:r>
            <a:rPr lang="en-US" sz="2000" b="1" dirty="0"/>
            <a:t>Visual Aids</a:t>
          </a:r>
        </a:p>
      </dgm:t>
    </dgm:pt>
    <dgm:pt modelId="{E6717126-712A-41B9-9ABB-342F288FCFED}" type="parTrans" cxnId="{ABA42647-824B-4047-AFF0-26A0E4ABE80A}">
      <dgm:prSet/>
      <dgm:spPr/>
      <dgm:t>
        <a:bodyPr/>
        <a:lstStyle/>
        <a:p>
          <a:endParaRPr lang="en-US" sz="1400" b="1"/>
        </a:p>
      </dgm:t>
    </dgm:pt>
    <dgm:pt modelId="{0F89F350-CB7E-4528-8EB2-15AF51EE8EA3}" type="sibTrans" cxnId="{ABA42647-824B-4047-AFF0-26A0E4ABE80A}">
      <dgm:prSet/>
      <dgm:spPr/>
      <dgm:t>
        <a:bodyPr/>
        <a:lstStyle/>
        <a:p>
          <a:endParaRPr lang="en-US" sz="1400" b="1"/>
        </a:p>
      </dgm:t>
    </dgm:pt>
    <dgm:pt modelId="{E86A5448-B6E7-4AFC-B65D-F758996BA33A}">
      <dgm:prSet phldrT="[Text]" custT="1"/>
      <dgm:spPr/>
      <dgm:t>
        <a:bodyPr/>
        <a:lstStyle/>
        <a:p>
          <a:r>
            <a:rPr lang="en-US" sz="2000" b="1" dirty="0"/>
            <a:t>Hearing Aids</a:t>
          </a:r>
        </a:p>
      </dgm:t>
    </dgm:pt>
    <dgm:pt modelId="{BC98E8F3-6862-437B-A72B-6A110BBE66ED}" type="parTrans" cxnId="{60036779-8C06-4A45-A5C9-BC728B46BE62}">
      <dgm:prSet/>
      <dgm:spPr/>
      <dgm:t>
        <a:bodyPr/>
        <a:lstStyle/>
        <a:p>
          <a:endParaRPr lang="en-US" sz="1400" b="1"/>
        </a:p>
      </dgm:t>
    </dgm:pt>
    <dgm:pt modelId="{16583FBC-B9F2-4958-AA10-3AB4D59A2F4B}" type="sibTrans" cxnId="{60036779-8C06-4A45-A5C9-BC728B46BE62}">
      <dgm:prSet/>
      <dgm:spPr/>
      <dgm:t>
        <a:bodyPr/>
        <a:lstStyle/>
        <a:p>
          <a:endParaRPr lang="en-US" sz="1400" b="1"/>
        </a:p>
      </dgm:t>
    </dgm:pt>
    <dgm:pt modelId="{F0FF2576-8396-4C64-B57D-B6A8D2AD2669}" type="pres">
      <dgm:prSet presAssocID="{22270B0D-D19E-435C-A6F6-FD82B14DF95E}" presName="Name0" presStyleCnt="0">
        <dgm:presLayoutVars>
          <dgm:dir/>
          <dgm:resizeHandles val="exact"/>
        </dgm:presLayoutVars>
      </dgm:prSet>
      <dgm:spPr/>
    </dgm:pt>
    <dgm:pt modelId="{24A0305C-4855-44AA-9DE0-EC5546987B4B}" type="pres">
      <dgm:prSet presAssocID="{22270B0D-D19E-435C-A6F6-FD82B14DF95E}" presName="bkgdShp" presStyleLbl="alignAccFollowNode1" presStyleIdx="0" presStyleCnt="1" custScaleY="170369"/>
      <dgm:spPr/>
    </dgm:pt>
    <dgm:pt modelId="{2707C2B0-A4AB-4059-9F2C-9DE75D5BD0C6}" type="pres">
      <dgm:prSet presAssocID="{22270B0D-D19E-435C-A6F6-FD82B14DF95E}" presName="linComp" presStyleCnt="0"/>
      <dgm:spPr/>
    </dgm:pt>
    <dgm:pt modelId="{31983B2A-A48B-4FD5-A387-D3DAF4B7BBDF}" type="pres">
      <dgm:prSet presAssocID="{0980EEE7-893D-43AD-A398-0AC739838F72}" presName="compNode" presStyleCnt="0"/>
      <dgm:spPr/>
    </dgm:pt>
    <dgm:pt modelId="{DAF749AD-4092-4511-9E95-024FAD876B74}" type="pres">
      <dgm:prSet presAssocID="{0980EEE7-893D-43AD-A398-0AC739838F72}" presName="node" presStyleLbl="node1" presStyleIdx="0" presStyleCnt="2">
        <dgm:presLayoutVars>
          <dgm:bulletEnabled val="1"/>
        </dgm:presLayoutVars>
      </dgm:prSet>
      <dgm:spPr/>
    </dgm:pt>
    <dgm:pt modelId="{8692E853-3735-4C63-BA60-A2D3959D377F}" type="pres">
      <dgm:prSet presAssocID="{0980EEE7-893D-43AD-A398-0AC739838F72}" presName="invisiNode" presStyleLbl="node1" presStyleIdx="0" presStyleCnt="2"/>
      <dgm:spPr/>
    </dgm:pt>
    <dgm:pt modelId="{63B3B349-227B-4CF7-A3C1-6E6E3E9DEE1F}" type="pres">
      <dgm:prSet presAssocID="{0980EEE7-893D-43AD-A398-0AC739838F72}" presName="imagNode" presStyleLbl="fgImgPlace1" presStyleIdx="0" presStyleCnt="2" custScaleY="161217" custLinFactNeighborY="-966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600" t="-28997" r="13600" b="-28997"/>
          </a:stretch>
        </a:blipFill>
      </dgm:spPr>
    </dgm:pt>
    <dgm:pt modelId="{C537872C-C77F-40A6-9916-838A3701D6FE}" type="pres">
      <dgm:prSet presAssocID="{0F89F350-CB7E-4528-8EB2-15AF51EE8EA3}" presName="sibTrans" presStyleLbl="sibTrans2D1" presStyleIdx="0" presStyleCnt="0"/>
      <dgm:spPr/>
    </dgm:pt>
    <dgm:pt modelId="{7B379F48-77EB-4501-AEBD-D3CC35BFCE15}" type="pres">
      <dgm:prSet presAssocID="{E86A5448-B6E7-4AFC-B65D-F758996BA33A}" presName="compNode" presStyleCnt="0"/>
      <dgm:spPr/>
    </dgm:pt>
    <dgm:pt modelId="{353DB1BF-FFC9-42AF-8474-7FB24E419A28}" type="pres">
      <dgm:prSet presAssocID="{E86A5448-B6E7-4AFC-B65D-F758996BA33A}" presName="node" presStyleLbl="node1" presStyleIdx="1" presStyleCnt="2">
        <dgm:presLayoutVars>
          <dgm:bulletEnabled val="1"/>
        </dgm:presLayoutVars>
      </dgm:prSet>
      <dgm:spPr/>
    </dgm:pt>
    <dgm:pt modelId="{D1FAF5FD-20AB-48ED-9965-B1FD59A781CF}" type="pres">
      <dgm:prSet presAssocID="{E86A5448-B6E7-4AFC-B65D-F758996BA33A}" presName="invisiNode" presStyleLbl="node1" presStyleIdx="1" presStyleCnt="2"/>
      <dgm:spPr/>
    </dgm:pt>
    <dgm:pt modelId="{4D60C227-1DAE-4B66-85A7-659A37DEC9C8}" type="pres">
      <dgm:prSet presAssocID="{E86A5448-B6E7-4AFC-B65D-F758996BA33A}" presName="imagNode" presStyleLbl="fgImgPlace1" presStyleIdx="1" presStyleCnt="2" custScaleY="161217" custLinFactNeighborY="-9666"/>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9341" t="6344" r="29341" b="6344"/>
          </a:stretch>
        </a:blipFill>
      </dgm:spPr>
    </dgm:pt>
  </dgm:ptLst>
  <dgm:cxnLst>
    <dgm:cxn modelId="{99694C1E-72C1-49EA-A6D1-C8220A040F00}" type="presOf" srcId="{E86A5448-B6E7-4AFC-B65D-F758996BA33A}" destId="{353DB1BF-FFC9-42AF-8474-7FB24E419A28}" srcOrd="0" destOrd="0" presId="urn:microsoft.com/office/officeart/2005/8/layout/pList2"/>
    <dgm:cxn modelId="{ABA42647-824B-4047-AFF0-26A0E4ABE80A}" srcId="{22270B0D-D19E-435C-A6F6-FD82B14DF95E}" destId="{0980EEE7-893D-43AD-A398-0AC739838F72}" srcOrd="0" destOrd="0" parTransId="{E6717126-712A-41B9-9ABB-342F288FCFED}" sibTransId="{0F89F350-CB7E-4528-8EB2-15AF51EE8EA3}"/>
    <dgm:cxn modelId="{60036779-8C06-4A45-A5C9-BC728B46BE62}" srcId="{22270B0D-D19E-435C-A6F6-FD82B14DF95E}" destId="{E86A5448-B6E7-4AFC-B65D-F758996BA33A}" srcOrd="1" destOrd="0" parTransId="{BC98E8F3-6862-437B-A72B-6A110BBE66ED}" sibTransId="{16583FBC-B9F2-4958-AA10-3AB4D59A2F4B}"/>
    <dgm:cxn modelId="{6A7F4A83-6B39-47A5-AD85-5AC262507C30}" type="presOf" srcId="{0980EEE7-893D-43AD-A398-0AC739838F72}" destId="{DAF749AD-4092-4511-9E95-024FAD876B74}" srcOrd="0" destOrd="0" presId="urn:microsoft.com/office/officeart/2005/8/layout/pList2"/>
    <dgm:cxn modelId="{AA758593-FC27-4533-B469-F4E38A461973}" type="presOf" srcId="{22270B0D-D19E-435C-A6F6-FD82B14DF95E}" destId="{F0FF2576-8396-4C64-B57D-B6A8D2AD2669}" srcOrd="0" destOrd="0" presId="urn:microsoft.com/office/officeart/2005/8/layout/pList2"/>
    <dgm:cxn modelId="{CC8CCFCE-545E-46EC-BF14-32E0B72B5752}" type="presOf" srcId="{0F89F350-CB7E-4528-8EB2-15AF51EE8EA3}" destId="{C537872C-C77F-40A6-9916-838A3701D6FE}" srcOrd="0" destOrd="0" presId="urn:microsoft.com/office/officeart/2005/8/layout/pList2"/>
    <dgm:cxn modelId="{E7ADBC64-4327-4B1F-A852-264E6CD46105}" type="presParOf" srcId="{F0FF2576-8396-4C64-B57D-B6A8D2AD2669}" destId="{24A0305C-4855-44AA-9DE0-EC5546987B4B}" srcOrd="0" destOrd="0" presId="urn:microsoft.com/office/officeart/2005/8/layout/pList2"/>
    <dgm:cxn modelId="{11608773-3D0A-47DC-B3A3-65A4C7593598}" type="presParOf" srcId="{F0FF2576-8396-4C64-B57D-B6A8D2AD2669}" destId="{2707C2B0-A4AB-4059-9F2C-9DE75D5BD0C6}" srcOrd="1" destOrd="0" presId="urn:microsoft.com/office/officeart/2005/8/layout/pList2"/>
    <dgm:cxn modelId="{B020F13A-202A-41A7-8A38-5C2D8E04ED0B}" type="presParOf" srcId="{2707C2B0-A4AB-4059-9F2C-9DE75D5BD0C6}" destId="{31983B2A-A48B-4FD5-A387-D3DAF4B7BBDF}" srcOrd="0" destOrd="0" presId="urn:microsoft.com/office/officeart/2005/8/layout/pList2"/>
    <dgm:cxn modelId="{AAE2203D-43DF-4563-856D-EE33ADE1F943}" type="presParOf" srcId="{31983B2A-A48B-4FD5-A387-D3DAF4B7BBDF}" destId="{DAF749AD-4092-4511-9E95-024FAD876B74}" srcOrd="0" destOrd="0" presId="urn:microsoft.com/office/officeart/2005/8/layout/pList2"/>
    <dgm:cxn modelId="{1683042F-A145-42B6-9C0E-8F5EF2A7CCBA}" type="presParOf" srcId="{31983B2A-A48B-4FD5-A387-D3DAF4B7BBDF}" destId="{8692E853-3735-4C63-BA60-A2D3959D377F}" srcOrd="1" destOrd="0" presId="urn:microsoft.com/office/officeart/2005/8/layout/pList2"/>
    <dgm:cxn modelId="{BC0FB9B4-2770-48E1-AF21-E2DB55D09E29}" type="presParOf" srcId="{31983B2A-A48B-4FD5-A387-D3DAF4B7BBDF}" destId="{63B3B349-227B-4CF7-A3C1-6E6E3E9DEE1F}" srcOrd="2" destOrd="0" presId="urn:microsoft.com/office/officeart/2005/8/layout/pList2"/>
    <dgm:cxn modelId="{873BC301-19CE-4F0C-BB6C-B5CF2FEAEFE5}" type="presParOf" srcId="{2707C2B0-A4AB-4059-9F2C-9DE75D5BD0C6}" destId="{C537872C-C77F-40A6-9916-838A3701D6FE}" srcOrd="1" destOrd="0" presId="urn:microsoft.com/office/officeart/2005/8/layout/pList2"/>
    <dgm:cxn modelId="{59D7C5BB-5C4A-4A00-B345-DA15BA918B3F}" type="presParOf" srcId="{2707C2B0-A4AB-4059-9F2C-9DE75D5BD0C6}" destId="{7B379F48-77EB-4501-AEBD-D3CC35BFCE15}" srcOrd="2" destOrd="0" presId="urn:microsoft.com/office/officeart/2005/8/layout/pList2"/>
    <dgm:cxn modelId="{A5B118A2-7FD4-480C-B6CD-D3C8C9CD2FEC}" type="presParOf" srcId="{7B379F48-77EB-4501-AEBD-D3CC35BFCE15}" destId="{353DB1BF-FFC9-42AF-8474-7FB24E419A28}" srcOrd="0" destOrd="0" presId="urn:microsoft.com/office/officeart/2005/8/layout/pList2"/>
    <dgm:cxn modelId="{01470815-F0D3-45B0-AE97-8A6B5A463341}" type="presParOf" srcId="{7B379F48-77EB-4501-AEBD-D3CC35BFCE15}" destId="{D1FAF5FD-20AB-48ED-9965-B1FD59A781CF}" srcOrd="1" destOrd="0" presId="urn:microsoft.com/office/officeart/2005/8/layout/pList2"/>
    <dgm:cxn modelId="{2A461599-9CEA-499E-800A-4D3B11FD5921}" type="presParOf" srcId="{7B379F48-77EB-4501-AEBD-D3CC35BFCE15}" destId="{4D60C227-1DAE-4B66-85A7-659A37DEC9C8}"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F66D97-B02E-448E-A20F-BCCD8BCB17D9}"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C16515C8-8C0B-4901-B506-C62AF9E97DE2}">
      <dgm:prSet phldrT="[Text]"/>
      <dgm:spPr/>
      <dgm:t>
        <a:bodyPr/>
        <a:lstStyle/>
        <a:p>
          <a:r>
            <a:rPr lang="en-US" dirty="0"/>
            <a:t>Avoid medications that contribute to delirium: Benzodiazepines, opioids (meperidine in particular)</a:t>
          </a:r>
        </a:p>
      </dgm:t>
    </dgm:pt>
    <dgm:pt modelId="{CEAA2E37-E9F6-4C5C-AB1F-D15B195DA69F}" type="parTrans" cxnId="{4A863F77-5A11-4ADA-A78B-9485D229B803}">
      <dgm:prSet/>
      <dgm:spPr/>
      <dgm:t>
        <a:bodyPr/>
        <a:lstStyle/>
        <a:p>
          <a:endParaRPr lang="en-US"/>
        </a:p>
      </dgm:t>
    </dgm:pt>
    <dgm:pt modelId="{4F6CB748-6D03-47A6-BF15-F3D67D470C84}" type="sibTrans" cxnId="{4A863F77-5A11-4ADA-A78B-9485D229B803}">
      <dgm:prSet/>
      <dgm:spPr/>
      <dgm:t>
        <a:bodyPr/>
        <a:lstStyle/>
        <a:p>
          <a:endParaRPr lang="en-US"/>
        </a:p>
      </dgm:t>
    </dgm:pt>
    <dgm:pt modelId="{DA9B03A8-D2F4-4CBA-AC26-066931383196}">
      <dgm:prSet phldrT="[Text]"/>
      <dgm:spPr/>
      <dgm:t>
        <a:bodyPr/>
        <a:lstStyle/>
        <a:p>
          <a:r>
            <a:rPr lang="en-US" dirty="0"/>
            <a:t>Use the least amount od sedatives and analgesics for the shortest time </a:t>
          </a:r>
        </a:p>
      </dgm:t>
    </dgm:pt>
    <dgm:pt modelId="{4B16EA85-1413-485B-926D-DD98E0D58492}" type="parTrans" cxnId="{83556583-90D4-4264-93ED-EFEED6F80A33}">
      <dgm:prSet/>
      <dgm:spPr/>
      <dgm:t>
        <a:bodyPr/>
        <a:lstStyle/>
        <a:p>
          <a:endParaRPr lang="en-US"/>
        </a:p>
      </dgm:t>
    </dgm:pt>
    <dgm:pt modelId="{EB0896C8-9FD1-42CB-8774-29943667C40C}" type="sibTrans" cxnId="{83556583-90D4-4264-93ED-EFEED6F80A33}">
      <dgm:prSet/>
      <dgm:spPr/>
      <dgm:t>
        <a:bodyPr/>
        <a:lstStyle/>
        <a:p>
          <a:endParaRPr lang="en-US"/>
        </a:p>
      </dgm:t>
    </dgm:pt>
    <dgm:pt modelId="{59ACA7F1-FEB6-45CC-84B6-5BE81D189AAB}">
      <dgm:prSet phldrT="[Text]"/>
      <dgm:spPr/>
      <dgm:t>
        <a:bodyPr/>
        <a:lstStyle/>
        <a:p>
          <a:r>
            <a:rPr lang="en-US" dirty="0"/>
            <a:t>Involve pharmacist </a:t>
          </a:r>
        </a:p>
      </dgm:t>
    </dgm:pt>
    <dgm:pt modelId="{C6CB09F7-8624-4938-8402-9C1EA253A8EC}" type="parTrans" cxnId="{AF3D2E2C-74BD-4F74-A4A3-26154D5FD999}">
      <dgm:prSet/>
      <dgm:spPr/>
      <dgm:t>
        <a:bodyPr/>
        <a:lstStyle/>
        <a:p>
          <a:endParaRPr lang="en-US"/>
        </a:p>
      </dgm:t>
    </dgm:pt>
    <dgm:pt modelId="{E883F9B0-17C1-4818-AE3D-6645B7649131}" type="sibTrans" cxnId="{AF3D2E2C-74BD-4F74-A4A3-26154D5FD999}">
      <dgm:prSet/>
      <dgm:spPr/>
      <dgm:t>
        <a:bodyPr/>
        <a:lstStyle/>
        <a:p>
          <a:endParaRPr lang="en-US"/>
        </a:p>
      </dgm:t>
    </dgm:pt>
    <dgm:pt modelId="{0C0E6E36-8616-42AC-BA38-DEA5EAF01FBB}" type="pres">
      <dgm:prSet presAssocID="{FBF66D97-B02E-448E-A20F-BCCD8BCB17D9}" presName="linear" presStyleCnt="0">
        <dgm:presLayoutVars>
          <dgm:animLvl val="lvl"/>
          <dgm:resizeHandles val="exact"/>
        </dgm:presLayoutVars>
      </dgm:prSet>
      <dgm:spPr/>
    </dgm:pt>
    <dgm:pt modelId="{80EC690C-FA2B-4C0E-AE61-CFC5D67B0C43}" type="pres">
      <dgm:prSet presAssocID="{C16515C8-8C0B-4901-B506-C62AF9E97DE2}" presName="parentText" presStyleLbl="node1" presStyleIdx="0" presStyleCnt="3">
        <dgm:presLayoutVars>
          <dgm:chMax val="0"/>
          <dgm:bulletEnabled val="1"/>
        </dgm:presLayoutVars>
      </dgm:prSet>
      <dgm:spPr/>
    </dgm:pt>
    <dgm:pt modelId="{294E69A5-B9A6-4541-A10B-7D6A758F5745}" type="pres">
      <dgm:prSet presAssocID="{4F6CB748-6D03-47A6-BF15-F3D67D470C84}" presName="spacer" presStyleCnt="0"/>
      <dgm:spPr/>
    </dgm:pt>
    <dgm:pt modelId="{641CFE07-CD6D-4DC9-9762-7751F5408841}" type="pres">
      <dgm:prSet presAssocID="{DA9B03A8-D2F4-4CBA-AC26-066931383196}" presName="parentText" presStyleLbl="node1" presStyleIdx="1" presStyleCnt="3">
        <dgm:presLayoutVars>
          <dgm:chMax val="0"/>
          <dgm:bulletEnabled val="1"/>
        </dgm:presLayoutVars>
      </dgm:prSet>
      <dgm:spPr/>
    </dgm:pt>
    <dgm:pt modelId="{7734A84A-BA03-4445-91CE-0B21FB05DBA7}" type="pres">
      <dgm:prSet presAssocID="{EB0896C8-9FD1-42CB-8774-29943667C40C}" presName="spacer" presStyleCnt="0"/>
      <dgm:spPr/>
    </dgm:pt>
    <dgm:pt modelId="{65942DA1-A9D2-4E0F-BE85-F493C8794EA4}" type="pres">
      <dgm:prSet presAssocID="{59ACA7F1-FEB6-45CC-84B6-5BE81D189AAB}" presName="parentText" presStyleLbl="node1" presStyleIdx="2" presStyleCnt="3">
        <dgm:presLayoutVars>
          <dgm:chMax val="0"/>
          <dgm:bulletEnabled val="1"/>
        </dgm:presLayoutVars>
      </dgm:prSet>
      <dgm:spPr/>
    </dgm:pt>
  </dgm:ptLst>
  <dgm:cxnLst>
    <dgm:cxn modelId="{173E1E0B-0989-4F0F-8BF3-5AF69658231F}" type="presOf" srcId="{59ACA7F1-FEB6-45CC-84B6-5BE81D189AAB}" destId="{65942DA1-A9D2-4E0F-BE85-F493C8794EA4}" srcOrd="0" destOrd="0" presId="urn:microsoft.com/office/officeart/2005/8/layout/vList2"/>
    <dgm:cxn modelId="{3567C216-1E51-4D18-B964-90141ADB7E91}" type="presOf" srcId="{DA9B03A8-D2F4-4CBA-AC26-066931383196}" destId="{641CFE07-CD6D-4DC9-9762-7751F5408841}" srcOrd="0" destOrd="0" presId="urn:microsoft.com/office/officeart/2005/8/layout/vList2"/>
    <dgm:cxn modelId="{3073B219-4E75-487E-B390-0010C274CE60}" type="presOf" srcId="{C16515C8-8C0B-4901-B506-C62AF9E97DE2}" destId="{80EC690C-FA2B-4C0E-AE61-CFC5D67B0C43}" srcOrd="0" destOrd="0" presId="urn:microsoft.com/office/officeart/2005/8/layout/vList2"/>
    <dgm:cxn modelId="{AF3D2E2C-74BD-4F74-A4A3-26154D5FD999}" srcId="{FBF66D97-B02E-448E-A20F-BCCD8BCB17D9}" destId="{59ACA7F1-FEB6-45CC-84B6-5BE81D189AAB}" srcOrd="2" destOrd="0" parTransId="{C6CB09F7-8624-4938-8402-9C1EA253A8EC}" sibTransId="{E883F9B0-17C1-4818-AE3D-6645B7649131}"/>
    <dgm:cxn modelId="{207B7770-8DDD-43CF-BF5D-FE924CEE44C1}" type="presOf" srcId="{FBF66D97-B02E-448E-A20F-BCCD8BCB17D9}" destId="{0C0E6E36-8616-42AC-BA38-DEA5EAF01FBB}" srcOrd="0" destOrd="0" presId="urn:microsoft.com/office/officeart/2005/8/layout/vList2"/>
    <dgm:cxn modelId="{4A863F77-5A11-4ADA-A78B-9485D229B803}" srcId="{FBF66D97-B02E-448E-A20F-BCCD8BCB17D9}" destId="{C16515C8-8C0B-4901-B506-C62AF9E97DE2}" srcOrd="0" destOrd="0" parTransId="{CEAA2E37-E9F6-4C5C-AB1F-D15B195DA69F}" sibTransId="{4F6CB748-6D03-47A6-BF15-F3D67D470C84}"/>
    <dgm:cxn modelId="{83556583-90D4-4264-93ED-EFEED6F80A33}" srcId="{FBF66D97-B02E-448E-A20F-BCCD8BCB17D9}" destId="{DA9B03A8-D2F4-4CBA-AC26-066931383196}" srcOrd="1" destOrd="0" parTransId="{4B16EA85-1413-485B-926D-DD98E0D58492}" sibTransId="{EB0896C8-9FD1-42CB-8774-29943667C40C}"/>
    <dgm:cxn modelId="{CD595ABB-DF13-460C-B933-D7CD5131FDFB}" type="presParOf" srcId="{0C0E6E36-8616-42AC-BA38-DEA5EAF01FBB}" destId="{80EC690C-FA2B-4C0E-AE61-CFC5D67B0C43}" srcOrd="0" destOrd="0" presId="urn:microsoft.com/office/officeart/2005/8/layout/vList2"/>
    <dgm:cxn modelId="{EB80BF7D-0EFE-47F9-BAC0-B82A412F3423}" type="presParOf" srcId="{0C0E6E36-8616-42AC-BA38-DEA5EAF01FBB}" destId="{294E69A5-B9A6-4541-A10B-7D6A758F5745}" srcOrd="1" destOrd="0" presId="urn:microsoft.com/office/officeart/2005/8/layout/vList2"/>
    <dgm:cxn modelId="{F3552BA5-ABFC-42A0-83AA-BDC69B60C386}" type="presParOf" srcId="{0C0E6E36-8616-42AC-BA38-DEA5EAF01FBB}" destId="{641CFE07-CD6D-4DC9-9762-7751F5408841}" srcOrd="2" destOrd="0" presId="urn:microsoft.com/office/officeart/2005/8/layout/vList2"/>
    <dgm:cxn modelId="{6D87F8DA-327C-40DC-89F9-E492D630CC23}" type="presParOf" srcId="{0C0E6E36-8616-42AC-BA38-DEA5EAF01FBB}" destId="{7734A84A-BA03-4445-91CE-0B21FB05DBA7}" srcOrd="3" destOrd="0" presId="urn:microsoft.com/office/officeart/2005/8/layout/vList2"/>
    <dgm:cxn modelId="{0B316576-95EB-455F-AA1C-B4511AF4B10F}" type="presParOf" srcId="{0C0E6E36-8616-42AC-BA38-DEA5EAF01FBB}" destId="{65942DA1-A9D2-4E0F-BE85-F493C8794EA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BA9E95-E87F-458D-9929-E34B9EE91210}"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8879233F-1818-4D20-BE05-4E12593CD43D}">
      <dgm:prSet phldrT="[Text]"/>
      <dgm:spPr/>
      <dgm:t>
        <a:bodyPr/>
        <a:lstStyle/>
        <a:p>
          <a:r>
            <a:rPr lang="en-US" dirty="0"/>
            <a:t>Tubes &amp; lines</a:t>
          </a:r>
        </a:p>
      </dgm:t>
    </dgm:pt>
    <dgm:pt modelId="{8E991D2C-6C6F-40F9-A253-3ABF074E474A}" type="parTrans" cxnId="{33985D58-7658-4439-8B81-B68D52E01B5C}">
      <dgm:prSet/>
      <dgm:spPr/>
      <dgm:t>
        <a:bodyPr/>
        <a:lstStyle/>
        <a:p>
          <a:endParaRPr lang="en-US"/>
        </a:p>
      </dgm:t>
    </dgm:pt>
    <dgm:pt modelId="{3A41C518-0737-487B-9DDC-E0C68B89AD52}" type="sibTrans" cxnId="{33985D58-7658-4439-8B81-B68D52E01B5C}">
      <dgm:prSet/>
      <dgm:spPr/>
      <dgm:t>
        <a:bodyPr/>
        <a:lstStyle/>
        <a:p>
          <a:endParaRPr lang="en-US"/>
        </a:p>
      </dgm:t>
    </dgm:pt>
    <dgm:pt modelId="{E2D382CE-43DA-487F-8B42-7D9E7814CFAE}">
      <dgm:prSet phldrT="[Text]"/>
      <dgm:spPr/>
      <dgm:t>
        <a:bodyPr/>
        <a:lstStyle/>
        <a:p>
          <a:r>
            <a:rPr lang="en-US" dirty="0"/>
            <a:t>Hydration &amp; nutrition</a:t>
          </a:r>
        </a:p>
      </dgm:t>
    </dgm:pt>
    <dgm:pt modelId="{BF226E93-B178-4565-B9D6-F3F329D0AB8D}" type="parTrans" cxnId="{9B77008D-C240-4F1C-9572-E6FAB0249544}">
      <dgm:prSet/>
      <dgm:spPr/>
      <dgm:t>
        <a:bodyPr/>
        <a:lstStyle/>
        <a:p>
          <a:endParaRPr lang="en-US"/>
        </a:p>
      </dgm:t>
    </dgm:pt>
    <dgm:pt modelId="{DBA55B77-B22B-42B7-9DA0-6BFA4DBACC7C}" type="sibTrans" cxnId="{9B77008D-C240-4F1C-9572-E6FAB0249544}">
      <dgm:prSet/>
      <dgm:spPr/>
      <dgm:t>
        <a:bodyPr/>
        <a:lstStyle/>
        <a:p>
          <a:endParaRPr lang="en-US"/>
        </a:p>
      </dgm:t>
    </dgm:pt>
    <dgm:pt modelId="{B4E28780-764B-45A0-8360-51B4E53F58E9}">
      <dgm:prSet phldrT="[Text]"/>
      <dgm:spPr/>
      <dgm:t>
        <a:bodyPr/>
        <a:lstStyle/>
        <a:p>
          <a:r>
            <a:rPr lang="en-US" dirty="0"/>
            <a:t>Oxygenation and infection monitoring and treatment</a:t>
          </a:r>
        </a:p>
      </dgm:t>
    </dgm:pt>
    <dgm:pt modelId="{B72BB6E1-6E5C-43AC-828B-CA02A27A6847}" type="parTrans" cxnId="{AB1F676B-AC63-41CB-AC96-90B17B261885}">
      <dgm:prSet/>
      <dgm:spPr/>
      <dgm:t>
        <a:bodyPr/>
        <a:lstStyle/>
        <a:p>
          <a:endParaRPr lang="en-US"/>
        </a:p>
      </dgm:t>
    </dgm:pt>
    <dgm:pt modelId="{7B2E57C8-DF54-4719-A3E1-C2B987C4F088}" type="sibTrans" cxnId="{AB1F676B-AC63-41CB-AC96-90B17B261885}">
      <dgm:prSet/>
      <dgm:spPr/>
      <dgm:t>
        <a:bodyPr/>
        <a:lstStyle/>
        <a:p>
          <a:endParaRPr lang="en-US"/>
        </a:p>
      </dgm:t>
    </dgm:pt>
    <dgm:pt modelId="{D33195E5-4E8D-4E26-B16F-03E9B7775918}">
      <dgm:prSet phldrT="[Text]"/>
      <dgm:spPr/>
      <dgm:t>
        <a:bodyPr/>
        <a:lstStyle/>
        <a:p>
          <a:r>
            <a:rPr lang="en-US" dirty="0"/>
            <a:t>Pain management</a:t>
          </a:r>
        </a:p>
      </dgm:t>
    </dgm:pt>
    <dgm:pt modelId="{E246A0D4-3F36-4AFD-9143-984AA2124028}" type="parTrans" cxnId="{43758A33-A70C-4FD6-87EF-B15833BCEE3B}">
      <dgm:prSet/>
      <dgm:spPr/>
      <dgm:t>
        <a:bodyPr/>
        <a:lstStyle/>
        <a:p>
          <a:endParaRPr lang="en-US"/>
        </a:p>
      </dgm:t>
    </dgm:pt>
    <dgm:pt modelId="{441677C5-605B-4BBF-8D8C-E43733ED2888}" type="sibTrans" cxnId="{43758A33-A70C-4FD6-87EF-B15833BCEE3B}">
      <dgm:prSet/>
      <dgm:spPr/>
      <dgm:t>
        <a:bodyPr/>
        <a:lstStyle/>
        <a:p>
          <a:endParaRPr lang="en-US"/>
        </a:p>
      </dgm:t>
    </dgm:pt>
    <dgm:pt modelId="{6B09741C-CF37-4B9E-8213-3D6951B7E44B}">
      <dgm:prSet phldrT="[Text]"/>
      <dgm:spPr/>
      <dgm:t>
        <a:bodyPr/>
        <a:lstStyle/>
        <a:p>
          <a:r>
            <a:rPr lang="en-US" dirty="0"/>
            <a:t>Bowel and bladder care</a:t>
          </a:r>
        </a:p>
      </dgm:t>
    </dgm:pt>
    <dgm:pt modelId="{DE4AB8F7-42EF-42A7-BB68-B215EB7431A8}" type="parTrans" cxnId="{9F1AA8BF-FF8A-4748-B43A-B8D2F6C7A111}">
      <dgm:prSet/>
      <dgm:spPr/>
      <dgm:t>
        <a:bodyPr/>
        <a:lstStyle/>
        <a:p>
          <a:endParaRPr lang="en-US"/>
        </a:p>
      </dgm:t>
    </dgm:pt>
    <dgm:pt modelId="{0EE6812B-52FF-477C-BE33-06A527CE2EC5}" type="sibTrans" cxnId="{9F1AA8BF-FF8A-4748-B43A-B8D2F6C7A111}">
      <dgm:prSet/>
      <dgm:spPr/>
      <dgm:t>
        <a:bodyPr/>
        <a:lstStyle/>
        <a:p>
          <a:endParaRPr lang="en-US"/>
        </a:p>
      </dgm:t>
    </dgm:pt>
    <dgm:pt modelId="{46F1AD38-96BC-4432-A958-57DBDBB86290}" type="pres">
      <dgm:prSet presAssocID="{73BA9E95-E87F-458D-9929-E34B9EE91210}" presName="linear" presStyleCnt="0">
        <dgm:presLayoutVars>
          <dgm:dir/>
          <dgm:animLvl val="lvl"/>
          <dgm:resizeHandles val="exact"/>
        </dgm:presLayoutVars>
      </dgm:prSet>
      <dgm:spPr/>
    </dgm:pt>
    <dgm:pt modelId="{950EA601-EC59-4D25-93BD-3E43570F35FE}" type="pres">
      <dgm:prSet presAssocID="{8879233F-1818-4D20-BE05-4E12593CD43D}" presName="parentLin" presStyleCnt="0"/>
      <dgm:spPr/>
    </dgm:pt>
    <dgm:pt modelId="{C32EBA9D-A429-404A-9666-C44AE4EC7924}" type="pres">
      <dgm:prSet presAssocID="{8879233F-1818-4D20-BE05-4E12593CD43D}" presName="parentLeftMargin" presStyleLbl="node1" presStyleIdx="0" presStyleCnt="5"/>
      <dgm:spPr/>
    </dgm:pt>
    <dgm:pt modelId="{165A2236-E5DE-40DF-86E2-F277753A1B3E}" type="pres">
      <dgm:prSet presAssocID="{8879233F-1818-4D20-BE05-4E12593CD43D}" presName="parentText" presStyleLbl="node1" presStyleIdx="0" presStyleCnt="5">
        <dgm:presLayoutVars>
          <dgm:chMax val="0"/>
          <dgm:bulletEnabled val="1"/>
        </dgm:presLayoutVars>
      </dgm:prSet>
      <dgm:spPr/>
    </dgm:pt>
    <dgm:pt modelId="{47F9B420-3F2B-4771-95DD-E06BAD2704BA}" type="pres">
      <dgm:prSet presAssocID="{8879233F-1818-4D20-BE05-4E12593CD43D}" presName="negativeSpace" presStyleCnt="0"/>
      <dgm:spPr/>
    </dgm:pt>
    <dgm:pt modelId="{78D0ECDC-494D-4D4B-8733-894037B51299}" type="pres">
      <dgm:prSet presAssocID="{8879233F-1818-4D20-BE05-4E12593CD43D}" presName="childText" presStyleLbl="conFgAcc1" presStyleIdx="0" presStyleCnt="5">
        <dgm:presLayoutVars>
          <dgm:bulletEnabled val="1"/>
        </dgm:presLayoutVars>
      </dgm:prSet>
      <dgm:spPr/>
    </dgm:pt>
    <dgm:pt modelId="{5DCF504B-709C-447B-A766-B8E4AE7BBD6E}" type="pres">
      <dgm:prSet presAssocID="{3A41C518-0737-487B-9DDC-E0C68B89AD52}" presName="spaceBetweenRectangles" presStyleCnt="0"/>
      <dgm:spPr/>
    </dgm:pt>
    <dgm:pt modelId="{08FD91BE-D79E-4181-B654-B5F896763481}" type="pres">
      <dgm:prSet presAssocID="{E2D382CE-43DA-487F-8B42-7D9E7814CFAE}" presName="parentLin" presStyleCnt="0"/>
      <dgm:spPr/>
    </dgm:pt>
    <dgm:pt modelId="{D3AB4864-A471-4DEE-BCB9-3493460C5FFD}" type="pres">
      <dgm:prSet presAssocID="{E2D382CE-43DA-487F-8B42-7D9E7814CFAE}" presName="parentLeftMargin" presStyleLbl="node1" presStyleIdx="0" presStyleCnt="5"/>
      <dgm:spPr/>
    </dgm:pt>
    <dgm:pt modelId="{1145BBFD-0E71-4EAB-9B5F-F88143E142B9}" type="pres">
      <dgm:prSet presAssocID="{E2D382CE-43DA-487F-8B42-7D9E7814CFAE}" presName="parentText" presStyleLbl="node1" presStyleIdx="1" presStyleCnt="5">
        <dgm:presLayoutVars>
          <dgm:chMax val="0"/>
          <dgm:bulletEnabled val="1"/>
        </dgm:presLayoutVars>
      </dgm:prSet>
      <dgm:spPr/>
    </dgm:pt>
    <dgm:pt modelId="{1B95F5EC-219D-428C-97A0-8770E57EBF91}" type="pres">
      <dgm:prSet presAssocID="{E2D382CE-43DA-487F-8B42-7D9E7814CFAE}" presName="negativeSpace" presStyleCnt="0"/>
      <dgm:spPr/>
    </dgm:pt>
    <dgm:pt modelId="{FC236BD7-D352-4AED-A38F-46F227971709}" type="pres">
      <dgm:prSet presAssocID="{E2D382CE-43DA-487F-8B42-7D9E7814CFAE}" presName="childText" presStyleLbl="conFgAcc1" presStyleIdx="1" presStyleCnt="5">
        <dgm:presLayoutVars>
          <dgm:bulletEnabled val="1"/>
        </dgm:presLayoutVars>
      </dgm:prSet>
      <dgm:spPr/>
    </dgm:pt>
    <dgm:pt modelId="{F34DA5BB-219F-4CC8-A06A-91DA130D69D0}" type="pres">
      <dgm:prSet presAssocID="{DBA55B77-B22B-42B7-9DA0-6BFA4DBACC7C}" presName="spaceBetweenRectangles" presStyleCnt="0"/>
      <dgm:spPr/>
    </dgm:pt>
    <dgm:pt modelId="{72C623F1-3A5F-4344-BB2B-39845FABDD39}" type="pres">
      <dgm:prSet presAssocID="{B4E28780-764B-45A0-8360-51B4E53F58E9}" presName="parentLin" presStyleCnt="0"/>
      <dgm:spPr/>
    </dgm:pt>
    <dgm:pt modelId="{151C1CD0-814C-42DA-A2CB-F621CE681278}" type="pres">
      <dgm:prSet presAssocID="{B4E28780-764B-45A0-8360-51B4E53F58E9}" presName="parentLeftMargin" presStyleLbl="node1" presStyleIdx="1" presStyleCnt="5"/>
      <dgm:spPr/>
    </dgm:pt>
    <dgm:pt modelId="{1E0979A8-1EAF-446B-B234-B82E01E67461}" type="pres">
      <dgm:prSet presAssocID="{B4E28780-764B-45A0-8360-51B4E53F58E9}" presName="parentText" presStyleLbl="node1" presStyleIdx="2" presStyleCnt="5">
        <dgm:presLayoutVars>
          <dgm:chMax val="0"/>
          <dgm:bulletEnabled val="1"/>
        </dgm:presLayoutVars>
      </dgm:prSet>
      <dgm:spPr/>
    </dgm:pt>
    <dgm:pt modelId="{4DD1DAAC-CB6C-4EA2-AD51-4F1E0ED57182}" type="pres">
      <dgm:prSet presAssocID="{B4E28780-764B-45A0-8360-51B4E53F58E9}" presName="negativeSpace" presStyleCnt="0"/>
      <dgm:spPr/>
    </dgm:pt>
    <dgm:pt modelId="{216949F7-E487-4287-9DA1-B48CF32AD843}" type="pres">
      <dgm:prSet presAssocID="{B4E28780-764B-45A0-8360-51B4E53F58E9}" presName="childText" presStyleLbl="conFgAcc1" presStyleIdx="2" presStyleCnt="5">
        <dgm:presLayoutVars>
          <dgm:bulletEnabled val="1"/>
        </dgm:presLayoutVars>
      </dgm:prSet>
      <dgm:spPr/>
    </dgm:pt>
    <dgm:pt modelId="{FC04DA09-D0B2-4EDE-A2A1-532A5865A58D}" type="pres">
      <dgm:prSet presAssocID="{7B2E57C8-DF54-4719-A3E1-C2B987C4F088}" presName="spaceBetweenRectangles" presStyleCnt="0"/>
      <dgm:spPr/>
    </dgm:pt>
    <dgm:pt modelId="{4AD6B6BC-BAA4-429C-967E-B00A5C910D7D}" type="pres">
      <dgm:prSet presAssocID="{D33195E5-4E8D-4E26-B16F-03E9B7775918}" presName="parentLin" presStyleCnt="0"/>
      <dgm:spPr/>
    </dgm:pt>
    <dgm:pt modelId="{8585BEE4-232E-4F0A-A906-981139B272CA}" type="pres">
      <dgm:prSet presAssocID="{D33195E5-4E8D-4E26-B16F-03E9B7775918}" presName="parentLeftMargin" presStyleLbl="node1" presStyleIdx="2" presStyleCnt="5"/>
      <dgm:spPr/>
    </dgm:pt>
    <dgm:pt modelId="{25710B03-D86F-4E40-802D-138D8EABD1F3}" type="pres">
      <dgm:prSet presAssocID="{D33195E5-4E8D-4E26-B16F-03E9B7775918}" presName="parentText" presStyleLbl="node1" presStyleIdx="3" presStyleCnt="5">
        <dgm:presLayoutVars>
          <dgm:chMax val="0"/>
          <dgm:bulletEnabled val="1"/>
        </dgm:presLayoutVars>
      </dgm:prSet>
      <dgm:spPr/>
    </dgm:pt>
    <dgm:pt modelId="{E0F1D465-A27A-48EA-AC4F-E742410B4CB1}" type="pres">
      <dgm:prSet presAssocID="{D33195E5-4E8D-4E26-B16F-03E9B7775918}" presName="negativeSpace" presStyleCnt="0"/>
      <dgm:spPr/>
    </dgm:pt>
    <dgm:pt modelId="{B51082FF-C677-4180-80AE-5C8CA19CD45B}" type="pres">
      <dgm:prSet presAssocID="{D33195E5-4E8D-4E26-B16F-03E9B7775918}" presName="childText" presStyleLbl="conFgAcc1" presStyleIdx="3" presStyleCnt="5">
        <dgm:presLayoutVars>
          <dgm:bulletEnabled val="1"/>
        </dgm:presLayoutVars>
      </dgm:prSet>
      <dgm:spPr/>
    </dgm:pt>
    <dgm:pt modelId="{DBAE632F-D8B6-4A42-8E18-FF3876B46B6D}" type="pres">
      <dgm:prSet presAssocID="{441677C5-605B-4BBF-8D8C-E43733ED2888}" presName="spaceBetweenRectangles" presStyleCnt="0"/>
      <dgm:spPr/>
    </dgm:pt>
    <dgm:pt modelId="{3D2E1957-A802-4E20-84E7-DF3D4982F2F3}" type="pres">
      <dgm:prSet presAssocID="{6B09741C-CF37-4B9E-8213-3D6951B7E44B}" presName="parentLin" presStyleCnt="0"/>
      <dgm:spPr/>
    </dgm:pt>
    <dgm:pt modelId="{656AFE02-9366-4620-8D08-6DA3F6E9C812}" type="pres">
      <dgm:prSet presAssocID="{6B09741C-CF37-4B9E-8213-3D6951B7E44B}" presName="parentLeftMargin" presStyleLbl="node1" presStyleIdx="3" presStyleCnt="5"/>
      <dgm:spPr/>
    </dgm:pt>
    <dgm:pt modelId="{8C0A2426-A2D8-4103-B58D-155D47067F95}" type="pres">
      <dgm:prSet presAssocID="{6B09741C-CF37-4B9E-8213-3D6951B7E44B}" presName="parentText" presStyleLbl="node1" presStyleIdx="4" presStyleCnt="5">
        <dgm:presLayoutVars>
          <dgm:chMax val="0"/>
          <dgm:bulletEnabled val="1"/>
        </dgm:presLayoutVars>
      </dgm:prSet>
      <dgm:spPr/>
    </dgm:pt>
    <dgm:pt modelId="{1FB6F8EF-D81C-445E-A014-0451E930D13C}" type="pres">
      <dgm:prSet presAssocID="{6B09741C-CF37-4B9E-8213-3D6951B7E44B}" presName="negativeSpace" presStyleCnt="0"/>
      <dgm:spPr/>
    </dgm:pt>
    <dgm:pt modelId="{6665347B-726D-4019-A169-A991A624869F}" type="pres">
      <dgm:prSet presAssocID="{6B09741C-CF37-4B9E-8213-3D6951B7E44B}" presName="childText" presStyleLbl="conFgAcc1" presStyleIdx="4" presStyleCnt="5">
        <dgm:presLayoutVars>
          <dgm:bulletEnabled val="1"/>
        </dgm:presLayoutVars>
      </dgm:prSet>
      <dgm:spPr/>
    </dgm:pt>
  </dgm:ptLst>
  <dgm:cxnLst>
    <dgm:cxn modelId="{C8DBD70C-5A58-4725-A20D-1D93375611A1}" type="presOf" srcId="{B4E28780-764B-45A0-8360-51B4E53F58E9}" destId="{151C1CD0-814C-42DA-A2CB-F621CE681278}" srcOrd="0" destOrd="0" presId="urn:microsoft.com/office/officeart/2005/8/layout/list1"/>
    <dgm:cxn modelId="{A35FC60D-B54B-4941-B38B-70BE579F6A59}" type="presOf" srcId="{73BA9E95-E87F-458D-9929-E34B9EE91210}" destId="{46F1AD38-96BC-4432-A958-57DBDBB86290}" srcOrd="0" destOrd="0" presId="urn:microsoft.com/office/officeart/2005/8/layout/list1"/>
    <dgm:cxn modelId="{C080F319-7B8D-41D1-8C3E-FC88C8B27DB6}" type="presOf" srcId="{D33195E5-4E8D-4E26-B16F-03E9B7775918}" destId="{8585BEE4-232E-4F0A-A906-981139B272CA}" srcOrd="0" destOrd="0" presId="urn:microsoft.com/office/officeart/2005/8/layout/list1"/>
    <dgm:cxn modelId="{43758A33-A70C-4FD6-87EF-B15833BCEE3B}" srcId="{73BA9E95-E87F-458D-9929-E34B9EE91210}" destId="{D33195E5-4E8D-4E26-B16F-03E9B7775918}" srcOrd="3" destOrd="0" parTransId="{E246A0D4-3F36-4AFD-9143-984AA2124028}" sibTransId="{441677C5-605B-4BBF-8D8C-E43733ED2888}"/>
    <dgm:cxn modelId="{1B38153B-B4F8-49C4-9153-59F52C1F50E5}" type="presOf" srcId="{6B09741C-CF37-4B9E-8213-3D6951B7E44B}" destId="{8C0A2426-A2D8-4103-B58D-155D47067F95}" srcOrd="1" destOrd="0" presId="urn:microsoft.com/office/officeart/2005/8/layout/list1"/>
    <dgm:cxn modelId="{968D7165-14F9-489D-A43C-04A17C354B49}" type="presOf" srcId="{6B09741C-CF37-4B9E-8213-3D6951B7E44B}" destId="{656AFE02-9366-4620-8D08-6DA3F6E9C812}" srcOrd="0" destOrd="0" presId="urn:microsoft.com/office/officeart/2005/8/layout/list1"/>
    <dgm:cxn modelId="{534CF245-2F30-4016-BB14-DB8F62B4F43D}" type="presOf" srcId="{E2D382CE-43DA-487F-8B42-7D9E7814CFAE}" destId="{D3AB4864-A471-4DEE-BCB9-3493460C5FFD}" srcOrd="0" destOrd="0" presId="urn:microsoft.com/office/officeart/2005/8/layout/list1"/>
    <dgm:cxn modelId="{AB1F676B-AC63-41CB-AC96-90B17B261885}" srcId="{73BA9E95-E87F-458D-9929-E34B9EE91210}" destId="{B4E28780-764B-45A0-8360-51B4E53F58E9}" srcOrd="2" destOrd="0" parTransId="{B72BB6E1-6E5C-43AC-828B-CA02A27A6847}" sibTransId="{7B2E57C8-DF54-4719-A3E1-C2B987C4F088}"/>
    <dgm:cxn modelId="{33985D58-7658-4439-8B81-B68D52E01B5C}" srcId="{73BA9E95-E87F-458D-9929-E34B9EE91210}" destId="{8879233F-1818-4D20-BE05-4E12593CD43D}" srcOrd="0" destOrd="0" parTransId="{8E991D2C-6C6F-40F9-A253-3ABF074E474A}" sibTransId="{3A41C518-0737-487B-9DDC-E0C68B89AD52}"/>
    <dgm:cxn modelId="{9B77008D-C240-4F1C-9572-E6FAB0249544}" srcId="{73BA9E95-E87F-458D-9929-E34B9EE91210}" destId="{E2D382CE-43DA-487F-8B42-7D9E7814CFAE}" srcOrd="1" destOrd="0" parTransId="{BF226E93-B178-4565-B9D6-F3F329D0AB8D}" sibTransId="{DBA55B77-B22B-42B7-9DA0-6BFA4DBACC7C}"/>
    <dgm:cxn modelId="{2975079A-C91E-45B1-839D-464374594E0D}" type="presOf" srcId="{D33195E5-4E8D-4E26-B16F-03E9B7775918}" destId="{25710B03-D86F-4E40-802D-138D8EABD1F3}" srcOrd="1" destOrd="0" presId="urn:microsoft.com/office/officeart/2005/8/layout/list1"/>
    <dgm:cxn modelId="{8CE4BF9F-2A56-4B9B-94CB-4BE31A223252}" type="presOf" srcId="{8879233F-1818-4D20-BE05-4E12593CD43D}" destId="{C32EBA9D-A429-404A-9666-C44AE4EC7924}" srcOrd="0" destOrd="0" presId="urn:microsoft.com/office/officeart/2005/8/layout/list1"/>
    <dgm:cxn modelId="{24CC5AAB-43AE-4314-823A-CD8DEF968D62}" type="presOf" srcId="{8879233F-1818-4D20-BE05-4E12593CD43D}" destId="{165A2236-E5DE-40DF-86E2-F277753A1B3E}" srcOrd="1" destOrd="0" presId="urn:microsoft.com/office/officeart/2005/8/layout/list1"/>
    <dgm:cxn modelId="{5FB36ABA-A6B8-4434-A29F-55D5736EFD21}" type="presOf" srcId="{B4E28780-764B-45A0-8360-51B4E53F58E9}" destId="{1E0979A8-1EAF-446B-B234-B82E01E67461}" srcOrd="1" destOrd="0" presId="urn:microsoft.com/office/officeart/2005/8/layout/list1"/>
    <dgm:cxn modelId="{9F1AA8BF-FF8A-4748-B43A-B8D2F6C7A111}" srcId="{73BA9E95-E87F-458D-9929-E34B9EE91210}" destId="{6B09741C-CF37-4B9E-8213-3D6951B7E44B}" srcOrd="4" destOrd="0" parTransId="{DE4AB8F7-42EF-42A7-BB68-B215EB7431A8}" sibTransId="{0EE6812B-52FF-477C-BE33-06A527CE2EC5}"/>
    <dgm:cxn modelId="{36D171F6-465A-4B4C-92D1-51DAFE899D66}" type="presOf" srcId="{E2D382CE-43DA-487F-8B42-7D9E7814CFAE}" destId="{1145BBFD-0E71-4EAB-9B5F-F88143E142B9}" srcOrd="1" destOrd="0" presId="urn:microsoft.com/office/officeart/2005/8/layout/list1"/>
    <dgm:cxn modelId="{6CFAC66C-57A5-40ED-892E-216E7BD3013C}" type="presParOf" srcId="{46F1AD38-96BC-4432-A958-57DBDBB86290}" destId="{950EA601-EC59-4D25-93BD-3E43570F35FE}" srcOrd="0" destOrd="0" presId="urn:microsoft.com/office/officeart/2005/8/layout/list1"/>
    <dgm:cxn modelId="{1B75FF8C-40E6-4E13-A4AE-BABB06D3173D}" type="presParOf" srcId="{950EA601-EC59-4D25-93BD-3E43570F35FE}" destId="{C32EBA9D-A429-404A-9666-C44AE4EC7924}" srcOrd="0" destOrd="0" presId="urn:microsoft.com/office/officeart/2005/8/layout/list1"/>
    <dgm:cxn modelId="{36F7A7CF-87F5-4492-B25D-CE933B9DB6F8}" type="presParOf" srcId="{950EA601-EC59-4D25-93BD-3E43570F35FE}" destId="{165A2236-E5DE-40DF-86E2-F277753A1B3E}" srcOrd="1" destOrd="0" presId="urn:microsoft.com/office/officeart/2005/8/layout/list1"/>
    <dgm:cxn modelId="{B28E3D66-A2F7-4002-81D7-808F80392701}" type="presParOf" srcId="{46F1AD38-96BC-4432-A958-57DBDBB86290}" destId="{47F9B420-3F2B-4771-95DD-E06BAD2704BA}" srcOrd="1" destOrd="0" presId="urn:microsoft.com/office/officeart/2005/8/layout/list1"/>
    <dgm:cxn modelId="{74FDD3A6-13AB-45F4-8198-48D131F8DEDF}" type="presParOf" srcId="{46F1AD38-96BC-4432-A958-57DBDBB86290}" destId="{78D0ECDC-494D-4D4B-8733-894037B51299}" srcOrd="2" destOrd="0" presId="urn:microsoft.com/office/officeart/2005/8/layout/list1"/>
    <dgm:cxn modelId="{43712DE8-06E0-43D5-A23F-B3E1984E4562}" type="presParOf" srcId="{46F1AD38-96BC-4432-A958-57DBDBB86290}" destId="{5DCF504B-709C-447B-A766-B8E4AE7BBD6E}" srcOrd="3" destOrd="0" presId="urn:microsoft.com/office/officeart/2005/8/layout/list1"/>
    <dgm:cxn modelId="{73117C51-CB98-4C44-BB57-02799F0EE6E7}" type="presParOf" srcId="{46F1AD38-96BC-4432-A958-57DBDBB86290}" destId="{08FD91BE-D79E-4181-B654-B5F896763481}" srcOrd="4" destOrd="0" presId="urn:microsoft.com/office/officeart/2005/8/layout/list1"/>
    <dgm:cxn modelId="{C827AFBD-A03D-4126-8C87-3B63E9C18CE8}" type="presParOf" srcId="{08FD91BE-D79E-4181-B654-B5F896763481}" destId="{D3AB4864-A471-4DEE-BCB9-3493460C5FFD}" srcOrd="0" destOrd="0" presId="urn:microsoft.com/office/officeart/2005/8/layout/list1"/>
    <dgm:cxn modelId="{E54409BC-6278-4581-8844-0F647FA86F82}" type="presParOf" srcId="{08FD91BE-D79E-4181-B654-B5F896763481}" destId="{1145BBFD-0E71-4EAB-9B5F-F88143E142B9}" srcOrd="1" destOrd="0" presId="urn:microsoft.com/office/officeart/2005/8/layout/list1"/>
    <dgm:cxn modelId="{CC2A6D5D-7E7F-4B34-B062-CFF74B2AC091}" type="presParOf" srcId="{46F1AD38-96BC-4432-A958-57DBDBB86290}" destId="{1B95F5EC-219D-428C-97A0-8770E57EBF91}" srcOrd="5" destOrd="0" presId="urn:microsoft.com/office/officeart/2005/8/layout/list1"/>
    <dgm:cxn modelId="{72494019-F4CE-4E51-802D-5B2E590A1E62}" type="presParOf" srcId="{46F1AD38-96BC-4432-A958-57DBDBB86290}" destId="{FC236BD7-D352-4AED-A38F-46F227971709}" srcOrd="6" destOrd="0" presId="urn:microsoft.com/office/officeart/2005/8/layout/list1"/>
    <dgm:cxn modelId="{BA0E3A90-CFDB-4667-992B-6F1EF344FF9C}" type="presParOf" srcId="{46F1AD38-96BC-4432-A958-57DBDBB86290}" destId="{F34DA5BB-219F-4CC8-A06A-91DA130D69D0}" srcOrd="7" destOrd="0" presId="urn:microsoft.com/office/officeart/2005/8/layout/list1"/>
    <dgm:cxn modelId="{44263485-7AEA-433C-9B33-2562BB411D08}" type="presParOf" srcId="{46F1AD38-96BC-4432-A958-57DBDBB86290}" destId="{72C623F1-3A5F-4344-BB2B-39845FABDD39}" srcOrd="8" destOrd="0" presId="urn:microsoft.com/office/officeart/2005/8/layout/list1"/>
    <dgm:cxn modelId="{F256C09A-F7D2-4DDD-AE96-C3E7F04052D4}" type="presParOf" srcId="{72C623F1-3A5F-4344-BB2B-39845FABDD39}" destId="{151C1CD0-814C-42DA-A2CB-F621CE681278}" srcOrd="0" destOrd="0" presId="urn:microsoft.com/office/officeart/2005/8/layout/list1"/>
    <dgm:cxn modelId="{35058669-77FF-4C3F-87BD-B033F34AAE5A}" type="presParOf" srcId="{72C623F1-3A5F-4344-BB2B-39845FABDD39}" destId="{1E0979A8-1EAF-446B-B234-B82E01E67461}" srcOrd="1" destOrd="0" presId="urn:microsoft.com/office/officeart/2005/8/layout/list1"/>
    <dgm:cxn modelId="{63889FE0-A548-4096-8EAB-C2191D42FD9B}" type="presParOf" srcId="{46F1AD38-96BC-4432-A958-57DBDBB86290}" destId="{4DD1DAAC-CB6C-4EA2-AD51-4F1E0ED57182}" srcOrd="9" destOrd="0" presId="urn:microsoft.com/office/officeart/2005/8/layout/list1"/>
    <dgm:cxn modelId="{D796470F-FC34-470A-89EA-48BBF8ABAD7D}" type="presParOf" srcId="{46F1AD38-96BC-4432-A958-57DBDBB86290}" destId="{216949F7-E487-4287-9DA1-B48CF32AD843}" srcOrd="10" destOrd="0" presId="urn:microsoft.com/office/officeart/2005/8/layout/list1"/>
    <dgm:cxn modelId="{69A2F193-9DE7-4A28-9A4F-9EC28B98C9F3}" type="presParOf" srcId="{46F1AD38-96BC-4432-A958-57DBDBB86290}" destId="{FC04DA09-D0B2-4EDE-A2A1-532A5865A58D}" srcOrd="11" destOrd="0" presId="urn:microsoft.com/office/officeart/2005/8/layout/list1"/>
    <dgm:cxn modelId="{9105AF84-ABA1-4FAE-B165-1C8BB7E03D92}" type="presParOf" srcId="{46F1AD38-96BC-4432-A958-57DBDBB86290}" destId="{4AD6B6BC-BAA4-429C-967E-B00A5C910D7D}" srcOrd="12" destOrd="0" presId="urn:microsoft.com/office/officeart/2005/8/layout/list1"/>
    <dgm:cxn modelId="{D8D8B593-CF6A-44D2-A81A-87A2BE7BC677}" type="presParOf" srcId="{4AD6B6BC-BAA4-429C-967E-B00A5C910D7D}" destId="{8585BEE4-232E-4F0A-A906-981139B272CA}" srcOrd="0" destOrd="0" presId="urn:microsoft.com/office/officeart/2005/8/layout/list1"/>
    <dgm:cxn modelId="{EA6AC680-2EB3-4A8D-B221-78B8351EDAEF}" type="presParOf" srcId="{4AD6B6BC-BAA4-429C-967E-B00A5C910D7D}" destId="{25710B03-D86F-4E40-802D-138D8EABD1F3}" srcOrd="1" destOrd="0" presId="urn:microsoft.com/office/officeart/2005/8/layout/list1"/>
    <dgm:cxn modelId="{438E9514-0485-43B8-A544-443C2DDEEB71}" type="presParOf" srcId="{46F1AD38-96BC-4432-A958-57DBDBB86290}" destId="{E0F1D465-A27A-48EA-AC4F-E742410B4CB1}" srcOrd="13" destOrd="0" presId="urn:microsoft.com/office/officeart/2005/8/layout/list1"/>
    <dgm:cxn modelId="{F1B992D2-80F3-4EEE-81AF-3866D4EE4FD8}" type="presParOf" srcId="{46F1AD38-96BC-4432-A958-57DBDBB86290}" destId="{B51082FF-C677-4180-80AE-5C8CA19CD45B}" srcOrd="14" destOrd="0" presId="urn:microsoft.com/office/officeart/2005/8/layout/list1"/>
    <dgm:cxn modelId="{AE48DAA3-38E9-4B31-BF84-17C2104EC2C4}" type="presParOf" srcId="{46F1AD38-96BC-4432-A958-57DBDBB86290}" destId="{DBAE632F-D8B6-4A42-8E18-FF3876B46B6D}" srcOrd="15" destOrd="0" presId="urn:microsoft.com/office/officeart/2005/8/layout/list1"/>
    <dgm:cxn modelId="{9739F6AE-CAA5-42B8-A6FA-D1737006D902}" type="presParOf" srcId="{46F1AD38-96BC-4432-A958-57DBDBB86290}" destId="{3D2E1957-A802-4E20-84E7-DF3D4982F2F3}" srcOrd="16" destOrd="0" presId="urn:microsoft.com/office/officeart/2005/8/layout/list1"/>
    <dgm:cxn modelId="{662B723E-AC86-403D-8206-0C7EDA37460F}" type="presParOf" srcId="{3D2E1957-A802-4E20-84E7-DF3D4982F2F3}" destId="{656AFE02-9366-4620-8D08-6DA3F6E9C812}" srcOrd="0" destOrd="0" presId="urn:microsoft.com/office/officeart/2005/8/layout/list1"/>
    <dgm:cxn modelId="{EEAB05D5-9B6D-4024-BEDD-65DE68785F5B}" type="presParOf" srcId="{3D2E1957-A802-4E20-84E7-DF3D4982F2F3}" destId="{8C0A2426-A2D8-4103-B58D-155D47067F95}" srcOrd="1" destOrd="0" presId="urn:microsoft.com/office/officeart/2005/8/layout/list1"/>
    <dgm:cxn modelId="{ECD3F189-8F44-4F94-B5AB-B5BE5C717894}" type="presParOf" srcId="{46F1AD38-96BC-4432-A958-57DBDBB86290}" destId="{1FB6F8EF-D81C-445E-A014-0451E930D13C}" srcOrd="17" destOrd="0" presId="urn:microsoft.com/office/officeart/2005/8/layout/list1"/>
    <dgm:cxn modelId="{EA8045E8-62B7-42BA-985D-9BC115841217}" type="presParOf" srcId="{46F1AD38-96BC-4432-A958-57DBDBB86290}" destId="{6665347B-726D-4019-A169-A991A624869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BA08FD-986D-4F27-95F9-6973329BC581}"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D53270B8-9C97-4C95-B057-E2E71ACC8C1F}">
      <dgm:prSet/>
      <dgm:spPr/>
      <dgm:t>
        <a:bodyPr/>
        <a:lstStyle/>
        <a:p>
          <a:r>
            <a:rPr lang="en-US" dirty="0"/>
            <a:t>Cholinesterase inhibitors (</a:t>
          </a:r>
          <a:r>
            <a:rPr lang="en-US" dirty="0" err="1"/>
            <a:t>eg</a:t>
          </a:r>
          <a:r>
            <a:rPr lang="en-US" dirty="0"/>
            <a:t>, rivastigmine, donepezil)</a:t>
          </a:r>
        </a:p>
      </dgm:t>
    </dgm:pt>
    <dgm:pt modelId="{C8A5935D-B595-494B-8DBB-1D5EFF135BAC}" type="parTrans" cxnId="{9591AE3D-1C19-402D-BFE5-B6E0DAE5B1FA}">
      <dgm:prSet/>
      <dgm:spPr/>
      <dgm:t>
        <a:bodyPr/>
        <a:lstStyle/>
        <a:p>
          <a:endParaRPr lang="en-US"/>
        </a:p>
      </dgm:t>
    </dgm:pt>
    <dgm:pt modelId="{5F0D322C-E7BF-440F-8D6A-D3C689D63C2D}" type="sibTrans" cxnId="{9591AE3D-1C19-402D-BFE5-B6E0DAE5B1FA}">
      <dgm:prSet/>
      <dgm:spPr/>
      <dgm:t>
        <a:bodyPr/>
        <a:lstStyle/>
        <a:p>
          <a:endParaRPr lang="en-US"/>
        </a:p>
      </dgm:t>
    </dgm:pt>
    <dgm:pt modelId="{3C1C5358-02AF-487F-B0B6-F2AC14FA6B8E}">
      <dgm:prSet/>
      <dgm:spPr/>
      <dgm:t>
        <a:bodyPr/>
        <a:lstStyle/>
        <a:p>
          <a:r>
            <a:rPr lang="en-US" dirty="0"/>
            <a:t>Melatonin</a:t>
          </a:r>
        </a:p>
      </dgm:t>
    </dgm:pt>
    <dgm:pt modelId="{2663CDE8-32B4-4E79-86A1-E1AB05A713AF}" type="parTrans" cxnId="{63C2F65D-EB10-4C1F-A93B-D24EB3291EA0}">
      <dgm:prSet/>
      <dgm:spPr/>
      <dgm:t>
        <a:bodyPr/>
        <a:lstStyle/>
        <a:p>
          <a:endParaRPr lang="en-US"/>
        </a:p>
      </dgm:t>
    </dgm:pt>
    <dgm:pt modelId="{F4BDE692-3C04-4CB0-B743-5D23290C4F19}" type="sibTrans" cxnId="{63C2F65D-EB10-4C1F-A93B-D24EB3291EA0}">
      <dgm:prSet/>
      <dgm:spPr/>
      <dgm:t>
        <a:bodyPr/>
        <a:lstStyle/>
        <a:p>
          <a:endParaRPr lang="en-US"/>
        </a:p>
      </dgm:t>
    </dgm:pt>
    <dgm:pt modelId="{4F426E7D-F6B7-44A0-879B-BF1C1C8D401A}">
      <dgm:prSet/>
      <dgm:spPr/>
      <dgm:t>
        <a:bodyPr/>
        <a:lstStyle/>
        <a:p>
          <a:r>
            <a:rPr lang="en-US" dirty="0"/>
            <a:t>Gabapentin</a:t>
          </a:r>
        </a:p>
      </dgm:t>
    </dgm:pt>
    <dgm:pt modelId="{883AD5FC-11C7-4443-9D70-7D39E616BD30}" type="parTrans" cxnId="{642E5FC9-27C9-479E-8D52-A87EF8DBD38F}">
      <dgm:prSet/>
      <dgm:spPr/>
      <dgm:t>
        <a:bodyPr/>
        <a:lstStyle/>
        <a:p>
          <a:endParaRPr lang="en-US"/>
        </a:p>
      </dgm:t>
    </dgm:pt>
    <dgm:pt modelId="{A1444C60-2146-43C7-93E7-68BFDF4A82E2}" type="sibTrans" cxnId="{642E5FC9-27C9-479E-8D52-A87EF8DBD38F}">
      <dgm:prSet/>
      <dgm:spPr/>
      <dgm:t>
        <a:bodyPr/>
        <a:lstStyle/>
        <a:p>
          <a:endParaRPr lang="en-US"/>
        </a:p>
      </dgm:t>
    </dgm:pt>
    <dgm:pt modelId="{3A399897-C8A3-4D22-80F0-DAF9E1010552}">
      <dgm:prSet/>
      <dgm:spPr/>
      <dgm:t>
        <a:bodyPr/>
        <a:lstStyle/>
        <a:p>
          <a:r>
            <a:rPr lang="en-US" dirty="0"/>
            <a:t>Antipsychotic agents</a:t>
          </a:r>
        </a:p>
      </dgm:t>
    </dgm:pt>
    <dgm:pt modelId="{31ACACE2-00C2-40CF-8A06-3B9CE784A837}" type="parTrans" cxnId="{01F2FA45-4CE8-40C4-998E-489482148302}">
      <dgm:prSet/>
      <dgm:spPr/>
      <dgm:t>
        <a:bodyPr/>
        <a:lstStyle/>
        <a:p>
          <a:endParaRPr lang="en-US"/>
        </a:p>
      </dgm:t>
    </dgm:pt>
    <dgm:pt modelId="{5BE3A514-D621-4B56-BD7D-9CEE26928C75}" type="sibTrans" cxnId="{01F2FA45-4CE8-40C4-998E-489482148302}">
      <dgm:prSet/>
      <dgm:spPr/>
      <dgm:t>
        <a:bodyPr/>
        <a:lstStyle/>
        <a:p>
          <a:endParaRPr lang="en-US"/>
        </a:p>
      </dgm:t>
    </dgm:pt>
    <dgm:pt modelId="{399BCF73-8EE6-4240-9413-2C695A1244BC}">
      <dgm:prSet/>
      <dgm:spPr/>
      <dgm:t>
        <a:bodyPr/>
        <a:lstStyle/>
        <a:p>
          <a:r>
            <a:rPr lang="en-US"/>
            <a:t>Dexmedetomidine</a:t>
          </a:r>
          <a:endParaRPr lang="en-US" dirty="0"/>
        </a:p>
      </dgm:t>
    </dgm:pt>
    <dgm:pt modelId="{9338DD24-BC3B-473E-B846-B11BC1CC1B00}" type="parTrans" cxnId="{DA1443A9-09CB-4C64-907F-8C2A58ABCF4D}">
      <dgm:prSet/>
      <dgm:spPr/>
      <dgm:t>
        <a:bodyPr/>
        <a:lstStyle/>
        <a:p>
          <a:endParaRPr lang="en-US"/>
        </a:p>
      </dgm:t>
    </dgm:pt>
    <dgm:pt modelId="{26C9AC11-EAEA-4E94-B0D0-4A497530F725}" type="sibTrans" cxnId="{DA1443A9-09CB-4C64-907F-8C2A58ABCF4D}">
      <dgm:prSet/>
      <dgm:spPr/>
      <dgm:t>
        <a:bodyPr/>
        <a:lstStyle/>
        <a:p>
          <a:endParaRPr lang="en-US"/>
        </a:p>
      </dgm:t>
    </dgm:pt>
    <dgm:pt modelId="{263A5115-004A-4720-8640-604751F5375F}" type="pres">
      <dgm:prSet presAssocID="{1BBA08FD-986D-4F27-95F9-6973329BC581}" presName="linear" presStyleCnt="0">
        <dgm:presLayoutVars>
          <dgm:dir/>
          <dgm:animLvl val="lvl"/>
          <dgm:resizeHandles val="exact"/>
        </dgm:presLayoutVars>
      </dgm:prSet>
      <dgm:spPr/>
    </dgm:pt>
    <dgm:pt modelId="{4B7E08D9-97CF-423A-A88F-EC08363D3CF0}" type="pres">
      <dgm:prSet presAssocID="{D53270B8-9C97-4C95-B057-E2E71ACC8C1F}" presName="parentLin" presStyleCnt="0"/>
      <dgm:spPr/>
    </dgm:pt>
    <dgm:pt modelId="{E96104C4-D297-4D8B-A4F4-A0C0804DC3B5}" type="pres">
      <dgm:prSet presAssocID="{D53270B8-9C97-4C95-B057-E2E71ACC8C1F}" presName="parentLeftMargin" presStyleLbl="node1" presStyleIdx="0" presStyleCnt="5"/>
      <dgm:spPr/>
    </dgm:pt>
    <dgm:pt modelId="{413DD117-6496-4E63-A9C9-D7B3B5A70003}" type="pres">
      <dgm:prSet presAssocID="{D53270B8-9C97-4C95-B057-E2E71ACC8C1F}" presName="parentText" presStyleLbl="node1" presStyleIdx="0" presStyleCnt="5">
        <dgm:presLayoutVars>
          <dgm:chMax val="0"/>
          <dgm:bulletEnabled val="1"/>
        </dgm:presLayoutVars>
      </dgm:prSet>
      <dgm:spPr/>
    </dgm:pt>
    <dgm:pt modelId="{912632DF-1326-4E0E-BA03-F9DCE226C4C2}" type="pres">
      <dgm:prSet presAssocID="{D53270B8-9C97-4C95-B057-E2E71ACC8C1F}" presName="negativeSpace" presStyleCnt="0"/>
      <dgm:spPr/>
    </dgm:pt>
    <dgm:pt modelId="{F54239A3-8D71-4877-BC43-CD0EB47CF0C1}" type="pres">
      <dgm:prSet presAssocID="{D53270B8-9C97-4C95-B057-E2E71ACC8C1F}" presName="childText" presStyleLbl="conFgAcc1" presStyleIdx="0" presStyleCnt="5">
        <dgm:presLayoutVars>
          <dgm:bulletEnabled val="1"/>
        </dgm:presLayoutVars>
      </dgm:prSet>
      <dgm:spPr/>
    </dgm:pt>
    <dgm:pt modelId="{2E40852E-371A-41B5-A07A-270A17164F85}" type="pres">
      <dgm:prSet presAssocID="{5F0D322C-E7BF-440F-8D6A-D3C689D63C2D}" presName="spaceBetweenRectangles" presStyleCnt="0"/>
      <dgm:spPr/>
    </dgm:pt>
    <dgm:pt modelId="{40C01B9C-7954-461F-9F2C-B3EFBE7FFDE5}" type="pres">
      <dgm:prSet presAssocID="{3A399897-C8A3-4D22-80F0-DAF9E1010552}" presName="parentLin" presStyleCnt="0"/>
      <dgm:spPr/>
    </dgm:pt>
    <dgm:pt modelId="{73C82C12-4428-4D51-83A4-08767FE607A8}" type="pres">
      <dgm:prSet presAssocID="{3A399897-C8A3-4D22-80F0-DAF9E1010552}" presName="parentLeftMargin" presStyleLbl="node1" presStyleIdx="0" presStyleCnt="5"/>
      <dgm:spPr/>
    </dgm:pt>
    <dgm:pt modelId="{E14BF093-C891-49C8-8BF6-4707DDBF0C42}" type="pres">
      <dgm:prSet presAssocID="{3A399897-C8A3-4D22-80F0-DAF9E1010552}" presName="parentText" presStyleLbl="node1" presStyleIdx="1" presStyleCnt="5">
        <dgm:presLayoutVars>
          <dgm:chMax val="0"/>
          <dgm:bulletEnabled val="1"/>
        </dgm:presLayoutVars>
      </dgm:prSet>
      <dgm:spPr/>
    </dgm:pt>
    <dgm:pt modelId="{395A1B51-53A7-42C0-9865-236DDBFAD90E}" type="pres">
      <dgm:prSet presAssocID="{3A399897-C8A3-4D22-80F0-DAF9E1010552}" presName="negativeSpace" presStyleCnt="0"/>
      <dgm:spPr/>
    </dgm:pt>
    <dgm:pt modelId="{E3BDEBB9-41B2-426A-9D09-0D7F2567A6F1}" type="pres">
      <dgm:prSet presAssocID="{3A399897-C8A3-4D22-80F0-DAF9E1010552}" presName="childText" presStyleLbl="conFgAcc1" presStyleIdx="1" presStyleCnt="5">
        <dgm:presLayoutVars>
          <dgm:bulletEnabled val="1"/>
        </dgm:presLayoutVars>
      </dgm:prSet>
      <dgm:spPr/>
    </dgm:pt>
    <dgm:pt modelId="{A3CD5447-98C4-4DF3-9FC6-A84887C58CDD}" type="pres">
      <dgm:prSet presAssocID="{5BE3A514-D621-4B56-BD7D-9CEE26928C75}" presName="spaceBetweenRectangles" presStyleCnt="0"/>
      <dgm:spPr/>
    </dgm:pt>
    <dgm:pt modelId="{9B8840C0-82B3-499C-B8BD-A33FADD86AF2}" type="pres">
      <dgm:prSet presAssocID="{399BCF73-8EE6-4240-9413-2C695A1244BC}" presName="parentLin" presStyleCnt="0"/>
      <dgm:spPr/>
    </dgm:pt>
    <dgm:pt modelId="{DDCCB745-529E-4EEA-815D-4ABA7AABC3D3}" type="pres">
      <dgm:prSet presAssocID="{399BCF73-8EE6-4240-9413-2C695A1244BC}" presName="parentLeftMargin" presStyleLbl="node1" presStyleIdx="1" presStyleCnt="5"/>
      <dgm:spPr/>
    </dgm:pt>
    <dgm:pt modelId="{CD480DF1-690E-4359-9CD9-B27700111F6B}" type="pres">
      <dgm:prSet presAssocID="{399BCF73-8EE6-4240-9413-2C695A1244BC}" presName="parentText" presStyleLbl="node1" presStyleIdx="2" presStyleCnt="5">
        <dgm:presLayoutVars>
          <dgm:chMax val="0"/>
          <dgm:bulletEnabled val="1"/>
        </dgm:presLayoutVars>
      </dgm:prSet>
      <dgm:spPr/>
    </dgm:pt>
    <dgm:pt modelId="{E182F2DF-34B5-4B91-8EB0-5FEAEB41116B}" type="pres">
      <dgm:prSet presAssocID="{399BCF73-8EE6-4240-9413-2C695A1244BC}" presName="negativeSpace" presStyleCnt="0"/>
      <dgm:spPr/>
    </dgm:pt>
    <dgm:pt modelId="{472D2195-B97A-433F-B1AF-3730379AD12C}" type="pres">
      <dgm:prSet presAssocID="{399BCF73-8EE6-4240-9413-2C695A1244BC}" presName="childText" presStyleLbl="conFgAcc1" presStyleIdx="2" presStyleCnt="5">
        <dgm:presLayoutVars>
          <dgm:bulletEnabled val="1"/>
        </dgm:presLayoutVars>
      </dgm:prSet>
      <dgm:spPr/>
    </dgm:pt>
    <dgm:pt modelId="{8C29DCB1-693A-4AE9-9C31-2A630F41D01A}" type="pres">
      <dgm:prSet presAssocID="{26C9AC11-EAEA-4E94-B0D0-4A497530F725}" presName="spaceBetweenRectangles" presStyleCnt="0"/>
      <dgm:spPr/>
    </dgm:pt>
    <dgm:pt modelId="{FB1E9081-4119-46DF-B0BD-FEB6ACCF0639}" type="pres">
      <dgm:prSet presAssocID="{4F426E7D-F6B7-44A0-879B-BF1C1C8D401A}" presName="parentLin" presStyleCnt="0"/>
      <dgm:spPr/>
    </dgm:pt>
    <dgm:pt modelId="{66A54623-7A15-4E01-931A-B9017EAF2DE3}" type="pres">
      <dgm:prSet presAssocID="{4F426E7D-F6B7-44A0-879B-BF1C1C8D401A}" presName="parentLeftMargin" presStyleLbl="node1" presStyleIdx="2" presStyleCnt="5"/>
      <dgm:spPr/>
    </dgm:pt>
    <dgm:pt modelId="{9098CB25-89DD-49B9-8BE8-19A3B061C07C}" type="pres">
      <dgm:prSet presAssocID="{4F426E7D-F6B7-44A0-879B-BF1C1C8D401A}" presName="parentText" presStyleLbl="node1" presStyleIdx="3" presStyleCnt="5">
        <dgm:presLayoutVars>
          <dgm:chMax val="0"/>
          <dgm:bulletEnabled val="1"/>
        </dgm:presLayoutVars>
      </dgm:prSet>
      <dgm:spPr/>
    </dgm:pt>
    <dgm:pt modelId="{AB40AB2E-953F-4A8C-8E72-1272F68D1F79}" type="pres">
      <dgm:prSet presAssocID="{4F426E7D-F6B7-44A0-879B-BF1C1C8D401A}" presName="negativeSpace" presStyleCnt="0"/>
      <dgm:spPr/>
    </dgm:pt>
    <dgm:pt modelId="{0696493D-8DBA-4841-BA06-62F107A1695D}" type="pres">
      <dgm:prSet presAssocID="{4F426E7D-F6B7-44A0-879B-BF1C1C8D401A}" presName="childText" presStyleLbl="conFgAcc1" presStyleIdx="3" presStyleCnt="5">
        <dgm:presLayoutVars>
          <dgm:bulletEnabled val="1"/>
        </dgm:presLayoutVars>
      </dgm:prSet>
      <dgm:spPr/>
    </dgm:pt>
    <dgm:pt modelId="{8BC5B91D-7B0E-4E61-87DE-74716A6A3160}" type="pres">
      <dgm:prSet presAssocID="{A1444C60-2146-43C7-93E7-68BFDF4A82E2}" presName="spaceBetweenRectangles" presStyleCnt="0"/>
      <dgm:spPr/>
    </dgm:pt>
    <dgm:pt modelId="{BAEF51A3-9921-460C-98BA-E5451135F7D5}" type="pres">
      <dgm:prSet presAssocID="{3C1C5358-02AF-487F-B0B6-F2AC14FA6B8E}" presName="parentLin" presStyleCnt="0"/>
      <dgm:spPr/>
    </dgm:pt>
    <dgm:pt modelId="{767E85E7-4A66-4E11-8F0D-5F4B60CD8407}" type="pres">
      <dgm:prSet presAssocID="{3C1C5358-02AF-487F-B0B6-F2AC14FA6B8E}" presName="parentLeftMargin" presStyleLbl="node1" presStyleIdx="3" presStyleCnt="5"/>
      <dgm:spPr/>
    </dgm:pt>
    <dgm:pt modelId="{D565BFBC-2E8E-4528-8D59-F7B52CF1C62D}" type="pres">
      <dgm:prSet presAssocID="{3C1C5358-02AF-487F-B0B6-F2AC14FA6B8E}" presName="parentText" presStyleLbl="node1" presStyleIdx="4" presStyleCnt="5">
        <dgm:presLayoutVars>
          <dgm:chMax val="0"/>
          <dgm:bulletEnabled val="1"/>
        </dgm:presLayoutVars>
      </dgm:prSet>
      <dgm:spPr/>
    </dgm:pt>
    <dgm:pt modelId="{EAE4B4EA-B380-4D32-8C2E-FC16D76EE094}" type="pres">
      <dgm:prSet presAssocID="{3C1C5358-02AF-487F-B0B6-F2AC14FA6B8E}" presName="negativeSpace" presStyleCnt="0"/>
      <dgm:spPr/>
    </dgm:pt>
    <dgm:pt modelId="{B52B0BF4-61F5-4A3B-A414-91D8BB34E5CD}" type="pres">
      <dgm:prSet presAssocID="{3C1C5358-02AF-487F-B0B6-F2AC14FA6B8E}" presName="childText" presStyleLbl="conFgAcc1" presStyleIdx="4" presStyleCnt="5">
        <dgm:presLayoutVars>
          <dgm:bulletEnabled val="1"/>
        </dgm:presLayoutVars>
      </dgm:prSet>
      <dgm:spPr/>
    </dgm:pt>
  </dgm:ptLst>
  <dgm:cxnLst>
    <dgm:cxn modelId="{4B103A26-7F04-4DD5-A9F5-B4204C9F7EB6}" type="presOf" srcId="{D53270B8-9C97-4C95-B057-E2E71ACC8C1F}" destId="{413DD117-6496-4E63-A9C9-D7B3B5A70003}" srcOrd="1" destOrd="0" presId="urn:microsoft.com/office/officeart/2005/8/layout/list1"/>
    <dgm:cxn modelId="{8984B638-A9E2-48C6-94E3-04DCDCE03A76}" type="presOf" srcId="{3A399897-C8A3-4D22-80F0-DAF9E1010552}" destId="{73C82C12-4428-4D51-83A4-08767FE607A8}" srcOrd="0" destOrd="0" presId="urn:microsoft.com/office/officeart/2005/8/layout/list1"/>
    <dgm:cxn modelId="{9591AE3D-1C19-402D-BFE5-B6E0DAE5B1FA}" srcId="{1BBA08FD-986D-4F27-95F9-6973329BC581}" destId="{D53270B8-9C97-4C95-B057-E2E71ACC8C1F}" srcOrd="0" destOrd="0" parTransId="{C8A5935D-B595-494B-8DBB-1D5EFF135BAC}" sibTransId="{5F0D322C-E7BF-440F-8D6A-D3C689D63C2D}"/>
    <dgm:cxn modelId="{63C2F65D-EB10-4C1F-A93B-D24EB3291EA0}" srcId="{1BBA08FD-986D-4F27-95F9-6973329BC581}" destId="{3C1C5358-02AF-487F-B0B6-F2AC14FA6B8E}" srcOrd="4" destOrd="0" parTransId="{2663CDE8-32B4-4E79-86A1-E1AB05A713AF}" sibTransId="{F4BDE692-3C04-4CB0-B743-5D23290C4F19}"/>
    <dgm:cxn modelId="{01F2FA45-4CE8-40C4-998E-489482148302}" srcId="{1BBA08FD-986D-4F27-95F9-6973329BC581}" destId="{3A399897-C8A3-4D22-80F0-DAF9E1010552}" srcOrd="1" destOrd="0" parTransId="{31ACACE2-00C2-40CF-8A06-3B9CE784A837}" sibTransId="{5BE3A514-D621-4B56-BD7D-9CEE26928C75}"/>
    <dgm:cxn modelId="{AB679F4D-4796-420C-9BD5-94BDD2B434D4}" type="presOf" srcId="{4F426E7D-F6B7-44A0-879B-BF1C1C8D401A}" destId="{66A54623-7A15-4E01-931A-B9017EAF2DE3}" srcOrd="0" destOrd="0" presId="urn:microsoft.com/office/officeart/2005/8/layout/list1"/>
    <dgm:cxn modelId="{C941DD7E-62FD-47CD-AB01-464831730B4F}" type="presOf" srcId="{3C1C5358-02AF-487F-B0B6-F2AC14FA6B8E}" destId="{D565BFBC-2E8E-4528-8D59-F7B52CF1C62D}" srcOrd="1" destOrd="0" presId="urn:microsoft.com/office/officeart/2005/8/layout/list1"/>
    <dgm:cxn modelId="{9257DF89-FB24-459D-B96A-DEA13547CBAC}" type="presOf" srcId="{399BCF73-8EE6-4240-9413-2C695A1244BC}" destId="{CD480DF1-690E-4359-9CD9-B27700111F6B}" srcOrd="1" destOrd="0" presId="urn:microsoft.com/office/officeart/2005/8/layout/list1"/>
    <dgm:cxn modelId="{DA1443A9-09CB-4C64-907F-8C2A58ABCF4D}" srcId="{1BBA08FD-986D-4F27-95F9-6973329BC581}" destId="{399BCF73-8EE6-4240-9413-2C695A1244BC}" srcOrd="2" destOrd="0" parTransId="{9338DD24-BC3B-473E-B846-B11BC1CC1B00}" sibTransId="{26C9AC11-EAEA-4E94-B0D0-4A497530F725}"/>
    <dgm:cxn modelId="{315C01B6-C5C2-4CA4-ABE1-32985642467E}" type="presOf" srcId="{4F426E7D-F6B7-44A0-879B-BF1C1C8D401A}" destId="{9098CB25-89DD-49B9-8BE8-19A3B061C07C}" srcOrd="1" destOrd="0" presId="urn:microsoft.com/office/officeart/2005/8/layout/list1"/>
    <dgm:cxn modelId="{642E5FC9-27C9-479E-8D52-A87EF8DBD38F}" srcId="{1BBA08FD-986D-4F27-95F9-6973329BC581}" destId="{4F426E7D-F6B7-44A0-879B-BF1C1C8D401A}" srcOrd="3" destOrd="0" parTransId="{883AD5FC-11C7-4443-9D70-7D39E616BD30}" sibTransId="{A1444C60-2146-43C7-93E7-68BFDF4A82E2}"/>
    <dgm:cxn modelId="{B3C76ECE-A79F-4897-BAE7-A5D8FBEB6BA3}" type="presOf" srcId="{D53270B8-9C97-4C95-B057-E2E71ACC8C1F}" destId="{E96104C4-D297-4D8B-A4F4-A0C0804DC3B5}" srcOrd="0" destOrd="0" presId="urn:microsoft.com/office/officeart/2005/8/layout/list1"/>
    <dgm:cxn modelId="{5D7674D1-EC19-483E-8AC6-EC7684879A48}" type="presOf" srcId="{3C1C5358-02AF-487F-B0B6-F2AC14FA6B8E}" destId="{767E85E7-4A66-4E11-8F0D-5F4B60CD8407}" srcOrd="0" destOrd="0" presId="urn:microsoft.com/office/officeart/2005/8/layout/list1"/>
    <dgm:cxn modelId="{B9C74AD9-D876-4130-9484-39800E512FAF}" type="presOf" srcId="{399BCF73-8EE6-4240-9413-2C695A1244BC}" destId="{DDCCB745-529E-4EEA-815D-4ABA7AABC3D3}" srcOrd="0" destOrd="0" presId="urn:microsoft.com/office/officeart/2005/8/layout/list1"/>
    <dgm:cxn modelId="{7437B0EA-CE21-422E-AA82-BDEEC25D05CC}" type="presOf" srcId="{3A399897-C8A3-4D22-80F0-DAF9E1010552}" destId="{E14BF093-C891-49C8-8BF6-4707DDBF0C42}" srcOrd="1" destOrd="0" presId="urn:microsoft.com/office/officeart/2005/8/layout/list1"/>
    <dgm:cxn modelId="{EB0145F4-C409-46E4-B6B5-ECED0ECEC4A9}" type="presOf" srcId="{1BBA08FD-986D-4F27-95F9-6973329BC581}" destId="{263A5115-004A-4720-8640-604751F5375F}" srcOrd="0" destOrd="0" presId="urn:microsoft.com/office/officeart/2005/8/layout/list1"/>
    <dgm:cxn modelId="{C5E38564-BB4C-4719-97ED-FC23E2B5D868}" type="presParOf" srcId="{263A5115-004A-4720-8640-604751F5375F}" destId="{4B7E08D9-97CF-423A-A88F-EC08363D3CF0}" srcOrd="0" destOrd="0" presId="urn:microsoft.com/office/officeart/2005/8/layout/list1"/>
    <dgm:cxn modelId="{68CE9238-1448-4DA3-96A1-99999554AF07}" type="presParOf" srcId="{4B7E08D9-97CF-423A-A88F-EC08363D3CF0}" destId="{E96104C4-D297-4D8B-A4F4-A0C0804DC3B5}" srcOrd="0" destOrd="0" presId="urn:microsoft.com/office/officeart/2005/8/layout/list1"/>
    <dgm:cxn modelId="{FA4B8C47-CF4C-44CA-83DC-E4BD892586A8}" type="presParOf" srcId="{4B7E08D9-97CF-423A-A88F-EC08363D3CF0}" destId="{413DD117-6496-4E63-A9C9-D7B3B5A70003}" srcOrd="1" destOrd="0" presId="urn:microsoft.com/office/officeart/2005/8/layout/list1"/>
    <dgm:cxn modelId="{8931199F-01B8-44AE-B11D-48C83E31E835}" type="presParOf" srcId="{263A5115-004A-4720-8640-604751F5375F}" destId="{912632DF-1326-4E0E-BA03-F9DCE226C4C2}" srcOrd="1" destOrd="0" presId="urn:microsoft.com/office/officeart/2005/8/layout/list1"/>
    <dgm:cxn modelId="{C6A873FD-0E25-403D-A195-D4CF301737B2}" type="presParOf" srcId="{263A5115-004A-4720-8640-604751F5375F}" destId="{F54239A3-8D71-4877-BC43-CD0EB47CF0C1}" srcOrd="2" destOrd="0" presId="urn:microsoft.com/office/officeart/2005/8/layout/list1"/>
    <dgm:cxn modelId="{0191C810-F79D-472F-BB82-B9A1C7638C8D}" type="presParOf" srcId="{263A5115-004A-4720-8640-604751F5375F}" destId="{2E40852E-371A-41B5-A07A-270A17164F85}" srcOrd="3" destOrd="0" presId="urn:microsoft.com/office/officeart/2005/8/layout/list1"/>
    <dgm:cxn modelId="{D94FD12B-2200-4267-9666-9572E1EE4B9D}" type="presParOf" srcId="{263A5115-004A-4720-8640-604751F5375F}" destId="{40C01B9C-7954-461F-9F2C-B3EFBE7FFDE5}" srcOrd="4" destOrd="0" presId="urn:microsoft.com/office/officeart/2005/8/layout/list1"/>
    <dgm:cxn modelId="{9BBF39AC-E338-4CA3-B144-5AEC85A788E1}" type="presParOf" srcId="{40C01B9C-7954-461F-9F2C-B3EFBE7FFDE5}" destId="{73C82C12-4428-4D51-83A4-08767FE607A8}" srcOrd="0" destOrd="0" presId="urn:microsoft.com/office/officeart/2005/8/layout/list1"/>
    <dgm:cxn modelId="{F0783159-84AD-4A02-A165-3BF196981873}" type="presParOf" srcId="{40C01B9C-7954-461F-9F2C-B3EFBE7FFDE5}" destId="{E14BF093-C891-49C8-8BF6-4707DDBF0C42}" srcOrd="1" destOrd="0" presId="urn:microsoft.com/office/officeart/2005/8/layout/list1"/>
    <dgm:cxn modelId="{FE27B2A0-3A53-4BD8-9E51-DEA687C0AF02}" type="presParOf" srcId="{263A5115-004A-4720-8640-604751F5375F}" destId="{395A1B51-53A7-42C0-9865-236DDBFAD90E}" srcOrd="5" destOrd="0" presId="urn:microsoft.com/office/officeart/2005/8/layout/list1"/>
    <dgm:cxn modelId="{6189A202-31D7-4A40-9152-334D60EC5CC4}" type="presParOf" srcId="{263A5115-004A-4720-8640-604751F5375F}" destId="{E3BDEBB9-41B2-426A-9D09-0D7F2567A6F1}" srcOrd="6" destOrd="0" presId="urn:microsoft.com/office/officeart/2005/8/layout/list1"/>
    <dgm:cxn modelId="{F8D0F55E-8799-4C4A-8670-9D406278A87A}" type="presParOf" srcId="{263A5115-004A-4720-8640-604751F5375F}" destId="{A3CD5447-98C4-4DF3-9FC6-A84887C58CDD}" srcOrd="7" destOrd="0" presId="urn:microsoft.com/office/officeart/2005/8/layout/list1"/>
    <dgm:cxn modelId="{1E8923CD-0F39-4240-BC77-A7A9BDC9877D}" type="presParOf" srcId="{263A5115-004A-4720-8640-604751F5375F}" destId="{9B8840C0-82B3-499C-B8BD-A33FADD86AF2}" srcOrd="8" destOrd="0" presId="urn:microsoft.com/office/officeart/2005/8/layout/list1"/>
    <dgm:cxn modelId="{41E3E2DC-2AA7-4904-917C-CDAC29BD4173}" type="presParOf" srcId="{9B8840C0-82B3-499C-B8BD-A33FADD86AF2}" destId="{DDCCB745-529E-4EEA-815D-4ABA7AABC3D3}" srcOrd="0" destOrd="0" presId="urn:microsoft.com/office/officeart/2005/8/layout/list1"/>
    <dgm:cxn modelId="{B9334149-9625-41D3-BD9E-4EBB4ABF1D00}" type="presParOf" srcId="{9B8840C0-82B3-499C-B8BD-A33FADD86AF2}" destId="{CD480DF1-690E-4359-9CD9-B27700111F6B}" srcOrd="1" destOrd="0" presId="urn:microsoft.com/office/officeart/2005/8/layout/list1"/>
    <dgm:cxn modelId="{15922E90-F8DF-47D6-81E0-F4A1DD0D368F}" type="presParOf" srcId="{263A5115-004A-4720-8640-604751F5375F}" destId="{E182F2DF-34B5-4B91-8EB0-5FEAEB41116B}" srcOrd="9" destOrd="0" presId="urn:microsoft.com/office/officeart/2005/8/layout/list1"/>
    <dgm:cxn modelId="{6EDEA682-6659-41BD-9CC1-84A21DC079A9}" type="presParOf" srcId="{263A5115-004A-4720-8640-604751F5375F}" destId="{472D2195-B97A-433F-B1AF-3730379AD12C}" srcOrd="10" destOrd="0" presId="urn:microsoft.com/office/officeart/2005/8/layout/list1"/>
    <dgm:cxn modelId="{EC32C071-053C-4CFD-932A-83C068C788F7}" type="presParOf" srcId="{263A5115-004A-4720-8640-604751F5375F}" destId="{8C29DCB1-693A-4AE9-9C31-2A630F41D01A}" srcOrd="11" destOrd="0" presId="urn:microsoft.com/office/officeart/2005/8/layout/list1"/>
    <dgm:cxn modelId="{DA95E132-9789-40B2-9975-BF97D7E49C79}" type="presParOf" srcId="{263A5115-004A-4720-8640-604751F5375F}" destId="{FB1E9081-4119-46DF-B0BD-FEB6ACCF0639}" srcOrd="12" destOrd="0" presId="urn:microsoft.com/office/officeart/2005/8/layout/list1"/>
    <dgm:cxn modelId="{9D1478C9-D4C8-41FB-B3BE-1FCA8F590776}" type="presParOf" srcId="{FB1E9081-4119-46DF-B0BD-FEB6ACCF0639}" destId="{66A54623-7A15-4E01-931A-B9017EAF2DE3}" srcOrd="0" destOrd="0" presId="urn:microsoft.com/office/officeart/2005/8/layout/list1"/>
    <dgm:cxn modelId="{4117A637-59C0-4D30-AEEE-20319381BD11}" type="presParOf" srcId="{FB1E9081-4119-46DF-B0BD-FEB6ACCF0639}" destId="{9098CB25-89DD-49B9-8BE8-19A3B061C07C}" srcOrd="1" destOrd="0" presId="urn:microsoft.com/office/officeart/2005/8/layout/list1"/>
    <dgm:cxn modelId="{8389DA73-F7D9-4653-8D2C-A2718B331762}" type="presParOf" srcId="{263A5115-004A-4720-8640-604751F5375F}" destId="{AB40AB2E-953F-4A8C-8E72-1272F68D1F79}" srcOrd="13" destOrd="0" presId="urn:microsoft.com/office/officeart/2005/8/layout/list1"/>
    <dgm:cxn modelId="{3D1D4040-14EA-450A-9518-04F8D337D211}" type="presParOf" srcId="{263A5115-004A-4720-8640-604751F5375F}" destId="{0696493D-8DBA-4841-BA06-62F107A1695D}" srcOrd="14" destOrd="0" presId="urn:microsoft.com/office/officeart/2005/8/layout/list1"/>
    <dgm:cxn modelId="{4018F67A-5203-4748-9D77-175483B734D8}" type="presParOf" srcId="{263A5115-004A-4720-8640-604751F5375F}" destId="{8BC5B91D-7B0E-4E61-87DE-74716A6A3160}" srcOrd="15" destOrd="0" presId="urn:microsoft.com/office/officeart/2005/8/layout/list1"/>
    <dgm:cxn modelId="{A34B92B0-4B82-4B46-8172-6C24D4127B36}" type="presParOf" srcId="{263A5115-004A-4720-8640-604751F5375F}" destId="{BAEF51A3-9921-460C-98BA-E5451135F7D5}" srcOrd="16" destOrd="0" presId="urn:microsoft.com/office/officeart/2005/8/layout/list1"/>
    <dgm:cxn modelId="{BBB579B9-A79B-411D-BFC7-D4C625AEB04A}" type="presParOf" srcId="{BAEF51A3-9921-460C-98BA-E5451135F7D5}" destId="{767E85E7-4A66-4E11-8F0D-5F4B60CD8407}" srcOrd="0" destOrd="0" presId="urn:microsoft.com/office/officeart/2005/8/layout/list1"/>
    <dgm:cxn modelId="{F0FFD4D6-08BA-4A7B-8CD7-28E8FF8343DF}" type="presParOf" srcId="{BAEF51A3-9921-460C-98BA-E5451135F7D5}" destId="{D565BFBC-2E8E-4528-8D59-F7B52CF1C62D}" srcOrd="1" destOrd="0" presId="urn:microsoft.com/office/officeart/2005/8/layout/list1"/>
    <dgm:cxn modelId="{2F478E4B-96A3-4E22-BD6F-6491518DD548}" type="presParOf" srcId="{263A5115-004A-4720-8640-604751F5375F}" destId="{EAE4B4EA-B380-4D32-8C2E-FC16D76EE094}" srcOrd="17" destOrd="0" presId="urn:microsoft.com/office/officeart/2005/8/layout/list1"/>
    <dgm:cxn modelId="{00CC0E91-BE0E-4BB6-81EE-E00851816D1B}" type="presParOf" srcId="{263A5115-004A-4720-8640-604751F5375F}" destId="{B52B0BF4-61F5-4A3B-A414-91D8BB34E5C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93527-EFF6-4DB3-B022-5A17AF7C2BE6}">
      <dsp:nvSpPr>
        <dsp:cNvPr id="0" name=""/>
        <dsp:cNvSpPr/>
      </dsp:nvSpPr>
      <dsp:spPr>
        <a:xfrm>
          <a:off x="1001938" y="2585"/>
          <a:ext cx="2043850" cy="1408212"/>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BD0D3-77A6-4F27-A8A9-B73B31F935BC}">
      <dsp:nvSpPr>
        <dsp:cNvPr id="0" name=""/>
        <dsp:cNvSpPr/>
      </dsp:nvSpPr>
      <dsp:spPr>
        <a:xfrm>
          <a:off x="1001938" y="1410798"/>
          <a:ext cx="2043850" cy="75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i="0" kern="1200" dirty="0"/>
            <a:t>Orientation protocols</a:t>
          </a:r>
          <a:endParaRPr lang="en-US" sz="1500" b="1" kern="1200" dirty="0"/>
        </a:p>
      </dsp:txBody>
      <dsp:txXfrm>
        <a:off x="1001938" y="1410798"/>
        <a:ext cx="2043850" cy="758268"/>
      </dsp:txXfrm>
    </dsp:sp>
    <dsp:sp modelId="{09674656-EAFF-48AA-84D5-37F17D07382E}">
      <dsp:nvSpPr>
        <dsp:cNvPr id="0" name=""/>
        <dsp:cNvSpPr/>
      </dsp:nvSpPr>
      <dsp:spPr>
        <a:xfrm>
          <a:off x="3250259" y="2585"/>
          <a:ext cx="2043850" cy="1408212"/>
        </a:xfrm>
        <a:prstGeom prst="roundRect">
          <a:avLst/>
        </a:prstGeom>
        <a:blipFill rotWithShape="1">
          <a:blip xmlns:r="http://schemas.openxmlformats.org/officeDocument/2006/relationships" r:embed="rId2"/>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78A4DD-FE2E-4A02-8C7C-F0C14759B503}">
      <dsp:nvSpPr>
        <dsp:cNvPr id="0" name=""/>
        <dsp:cNvSpPr/>
      </dsp:nvSpPr>
      <dsp:spPr>
        <a:xfrm>
          <a:off x="3250259" y="1410798"/>
          <a:ext cx="2043850" cy="75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Cognitive stimulation</a:t>
          </a:r>
        </a:p>
      </dsp:txBody>
      <dsp:txXfrm>
        <a:off x="3250259" y="1410798"/>
        <a:ext cx="2043850" cy="758268"/>
      </dsp:txXfrm>
    </dsp:sp>
    <dsp:sp modelId="{2EDCE58E-5F42-46B7-B28B-44515B499469}">
      <dsp:nvSpPr>
        <dsp:cNvPr id="0" name=""/>
        <dsp:cNvSpPr/>
      </dsp:nvSpPr>
      <dsp:spPr>
        <a:xfrm>
          <a:off x="5498580" y="2585"/>
          <a:ext cx="2043850" cy="1408212"/>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BF5471-BD9B-450B-A217-379B6C45E297}">
      <dsp:nvSpPr>
        <dsp:cNvPr id="0" name=""/>
        <dsp:cNvSpPr/>
      </dsp:nvSpPr>
      <dsp:spPr>
        <a:xfrm>
          <a:off x="5498580" y="1410798"/>
          <a:ext cx="2043850" cy="75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i="0" kern="1200" dirty="0"/>
            <a:t>Facilitation of physiologic sleep</a:t>
          </a:r>
          <a:endParaRPr lang="en-US" sz="1500" b="1" kern="1200" dirty="0"/>
        </a:p>
      </dsp:txBody>
      <dsp:txXfrm>
        <a:off x="5498580" y="1410798"/>
        <a:ext cx="2043850" cy="758268"/>
      </dsp:txXfrm>
    </dsp:sp>
    <dsp:sp modelId="{3B4CD74C-1E37-4F4F-8EA8-6C6F87DF3D14}">
      <dsp:nvSpPr>
        <dsp:cNvPr id="0" name=""/>
        <dsp:cNvSpPr/>
      </dsp:nvSpPr>
      <dsp:spPr>
        <a:xfrm>
          <a:off x="7746902" y="2585"/>
          <a:ext cx="2043850" cy="1408212"/>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440BE-7555-439B-A7D2-26EFB39D51EE}">
      <dsp:nvSpPr>
        <dsp:cNvPr id="0" name=""/>
        <dsp:cNvSpPr/>
      </dsp:nvSpPr>
      <dsp:spPr>
        <a:xfrm>
          <a:off x="7746902" y="1410798"/>
          <a:ext cx="2043850" cy="75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i="0" kern="1200" dirty="0"/>
            <a:t>Early mobilization </a:t>
          </a:r>
          <a:endParaRPr lang="en-US" sz="1500" b="1" kern="1200" dirty="0"/>
        </a:p>
      </dsp:txBody>
      <dsp:txXfrm>
        <a:off x="7746902" y="1410798"/>
        <a:ext cx="2043850" cy="758268"/>
      </dsp:txXfrm>
    </dsp:sp>
    <dsp:sp modelId="{99DC3348-3577-4780-8A6B-D1AF84412BF0}">
      <dsp:nvSpPr>
        <dsp:cNvPr id="0" name=""/>
        <dsp:cNvSpPr/>
      </dsp:nvSpPr>
      <dsp:spPr>
        <a:xfrm>
          <a:off x="1001938" y="2373452"/>
          <a:ext cx="2043850" cy="1408212"/>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1CD0A1-E130-42A9-BFBE-3844545F1811}">
      <dsp:nvSpPr>
        <dsp:cNvPr id="0" name=""/>
        <dsp:cNvSpPr/>
      </dsp:nvSpPr>
      <dsp:spPr>
        <a:xfrm>
          <a:off x="1001938" y="3781664"/>
          <a:ext cx="2043850" cy="75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i="0" kern="1200" dirty="0"/>
            <a:t>Visual and hearing aids</a:t>
          </a:r>
          <a:endParaRPr lang="en-US" sz="1500" b="1" kern="1200" dirty="0"/>
        </a:p>
      </dsp:txBody>
      <dsp:txXfrm>
        <a:off x="1001938" y="3781664"/>
        <a:ext cx="2043850" cy="758268"/>
      </dsp:txXfrm>
    </dsp:sp>
    <dsp:sp modelId="{A70271E8-A088-4EE8-87BA-AA19CD9CEDD2}">
      <dsp:nvSpPr>
        <dsp:cNvPr id="0" name=""/>
        <dsp:cNvSpPr/>
      </dsp:nvSpPr>
      <dsp:spPr>
        <a:xfrm>
          <a:off x="3250259" y="2373452"/>
          <a:ext cx="2043850" cy="1408212"/>
        </a:xfrm>
        <a:prstGeom prst="roundRect">
          <a:avLst/>
        </a:prstGeom>
        <a:blipFill rotWithShape="1">
          <a:blip xmlns:r="http://schemas.openxmlformats.org/officeDocument/2006/relationships" r:embed="rId6"/>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0B3DEE-9F14-4385-9871-695A98E844CB}">
      <dsp:nvSpPr>
        <dsp:cNvPr id="0" name=""/>
        <dsp:cNvSpPr/>
      </dsp:nvSpPr>
      <dsp:spPr>
        <a:xfrm>
          <a:off x="3250259" y="3781664"/>
          <a:ext cx="2043850" cy="75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Medication choice</a:t>
          </a:r>
        </a:p>
      </dsp:txBody>
      <dsp:txXfrm>
        <a:off x="3250259" y="3781664"/>
        <a:ext cx="2043850" cy="758268"/>
      </dsp:txXfrm>
    </dsp:sp>
    <dsp:sp modelId="{166AC985-EA76-48A2-95A1-C77A50C7392D}">
      <dsp:nvSpPr>
        <dsp:cNvPr id="0" name=""/>
        <dsp:cNvSpPr/>
      </dsp:nvSpPr>
      <dsp:spPr>
        <a:xfrm>
          <a:off x="5498580" y="2373452"/>
          <a:ext cx="2043850" cy="1408212"/>
        </a:xfrm>
        <a:prstGeom prst="roundRect">
          <a:avLst/>
        </a:prstGeom>
        <a:blipFill rotWithShape="1">
          <a:blip xmlns:r="http://schemas.openxmlformats.org/officeDocument/2006/relationships" r:embed="rId7"/>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526E6D-EDA6-4FD4-95EF-0A917D033B58}">
      <dsp:nvSpPr>
        <dsp:cNvPr id="0" name=""/>
        <dsp:cNvSpPr/>
      </dsp:nvSpPr>
      <dsp:spPr>
        <a:xfrm>
          <a:off x="5498580" y="3781664"/>
          <a:ext cx="2043850" cy="75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Pain management</a:t>
          </a:r>
        </a:p>
      </dsp:txBody>
      <dsp:txXfrm>
        <a:off x="5498580" y="3781664"/>
        <a:ext cx="2043850" cy="758268"/>
      </dsp:txXfrm>
    </dsp:sp>
    <dsp:sp modelId="{3E9F5FF3-D1DE-4A2B-A197-A619660918ED}">
      <dsp:nvSpPr>
        <dsp:cNvPr id="0" name=""/>
        <dsp:cNvSpPr/>
      </dsp:nvSpPr>
      <dsp:spPr>
        <a:xfrm>
          <a:off x="7746902" y="2373452"/>
          <a:ext cx="2043850" cy="1408212"/>
        </a:xfrm>
        <a:prstGeom prst="roundRect">
          <a:avLst/>
        </a:prstGeom>
        <a:blipFill rotWithShape="1">
          <a:blip xmlns:r="http://schemas.openxmlformats.org/officeDocument/2006/relationships" r:embed="rId8"/>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496B4-DAAC-472E-87B0-276269C52A0C}">
      <dsp:nvSpPr>
        <dsp:cNvPr id="0" name=""/>
        <dsp:cNvSpPr/>
      </dsp:nvSpPr>
      <dsp:spPr>
        <a:xfrm>
          <a:off x="7746902" y="3781664"/>
          <a:ext cx="2043850" cy="75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i="0" kern="1200" dirty="0"/>
            <a:t>Avoiding and treating medical complications</a:t>
          </a:r>
          <a:endParaRPr lang="en-US" sz="1500" b="1" kern="1200" dirty="0"/>
        </a:p>
      </dsp:txBody>
      <dsp:txXfrm>
        <a:off x="7746902" y="3781664"/>
        <a:ext cx="2043850" cy="758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305C-4855-44AA-9DE0-EC5546987B4B}">
      <dsp:nvSpPr>
        <dsp:cNvPr id="0" name=""/>
        <dsp:cNvSpPr/>
      </dsp:nvSpPr>
      <dsp:spPr>
        <a:xfrm>
          <a:off x="0" y="-336298"/>
          <a:ext cx="10384992" cy="3169259"/>
        </a:xfrm>
        <a:prstGeom prst="roundRect">
          <a:avLst>
            <a:gd name="adj" fmla="val 1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B3B349-227B-4CF7-A3C1-6E6E3E9DEE1F}">
      <dsp:nvSpPr>
        <dsp:cNvPr id="0" name=""/>
        <dsp:cNvSpPr/>
      </dsp:nvSpPr>
      <dsp:spPr>
        <a:xfrm>
          <a:off x="314409" y="168271"/>
          <a:ext cx="2268877" cy="1932565"/>
        </a:xfrm>
        <a:prstGeom prst="roundRect">
          <a:avLst>
            <a:gd name="adj" fmla="val 10000"/>
          </a:avLst>
        </a:prstGeom>
        <a:blipFill dpi="0" rotWithShape="1">
          <a:blip xmlns:r="http://schemas.openxmlformats.org/officeDocument/2006/relationships" r:embed="rId1">
            <a:lum contrast="-2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9698" t="2684" r="9698" b="2684"/>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749AD-4092-4511-9E95-024FAD876B74}">
      <dsp:nvSpPr>
        <dsp:cNvPr id="0" name=""/>
        <dsp:cNvSpPr/>
      </dsp:nvSpPr>
      <dsp:spPr>
        <a:xfrm rot="10800000">
          <a:off x="314409" y="2196530"/>
          <a:ext cx="2268877" cy="2273617"/>
        </a:xfrm>
        <a:prstGeom prst="round2SameRect">
          <a:avLst>
            <a:gd name="adj1" fmla="val 10500"/>
            <a:gd name="adj2" fmla="val 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Clock</a:t>
          </a:r>
        </a:p>
      </dsp:txBody>
      <dsp:txXfrm rot="10800000">
        <a:off x="384185" y="2196530"/>
        <a:ext cx="2129325" cy="2203841"/>
      </dsp:txXfrm>
    </dsp:sp>
    <dsp:sp modelId="{4D60C227-1DAE-4B66-85A7-659A37DEC9C8}">
      <dsp:nvSpPr>
        <dsp:cNvPr id="0" name=""/>
        <dsp:cNvSpPr/>
      </dsp:nvSpPr>
      <dsp:spPr>
        <a:xfrm>
          <a:off x="2810174" y="168271"/>
          <a:ext cx="2268877" cy="193256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5126" t="-16241" r="5126" b="-16241"/>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3DB1BF-FFC9-42AF-8474-7FB24E419A28}">
      <dsp:nvSpPr>
        <dsp:cNvPr id="0" name=""/>
        <dsp:cNvSpPr/>
      </dsp:nvSpPr>
      <dsp:spPr>
        <a:xfrm rot="10800000">
          <a:off x="2810174" y="2196530"/>
          <a:ext cx="2268877" cy="2273617"/>
        </a:xfrm>
        <a:prstGeom prst="round2SameRect">
          <a:avLst>
            <a:gd name="adj1" fmla="val 10500"/>
            <a:gd name="adj2" fmla="val 0"/>
          </a:avLst>
        </a:prstGeom>
        <a:solidFill>
          <a:schemeClr val="accent3">
            <a:hueOff val="-2227836"/>
            <a:satOff val="2349"/>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Calendar</a:t>
          </a:r>
        </a:p>
      </dsp:txBody>
      <dsp:txXfrm rot="10800000">
        <a:off x="2879950" y="2196530"/>
        <a:ext cx="2129325" cy="2203841"/>
      </dsp:txXfrm>
    </dsp:sp>
    <dsp:sp modelId="{7DEFF12A-F904-415A-B2E1-80B933DF1241}">
      <dsp:nvSpPr>
        <dsp:cNvPr id="0" name=""/>
        <dsp:cNvSpPr/>
      </dsp:nvSpPr>
      <dsp:spPr>
        <a:xfrm>
          <a:off x="5305939" y="168271"/>
          <a:ext cx="2268877" cy="1932565"/>
        </a:xfrm>
        <a:prstGeom prst="roundRect">
          <a:avLst>
            <a:gd name="adj" fmla="val 10000"/>
          </a:avLst>
        </a:prstGeom>
        <a:blipFill dpi="0" rotWithShape="1">
          <a:blip xmlns:r="http://schemas.openxmlformats.org/officeDocument/2006/relationships" r:embed="rId5">
            <a:lum bright="-40000" contrast="2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1316" t="319" r="11316" b="319"/>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33D165-6DD8-4C16-AF99-FBCBEBEEECFA}">
      <dsp:nvSpPr>
        <dsp:cNvPr id="0" name=""/>
        <dsp:cNvSpPr/>
      </dsp:nvSpPr>
      <dsp:spPr>
        <a:xfrm rot="10800000">
          <a:off x="5305939" y="2196530"/>
          <a:ext cx="2268877" cy="2273617"/>
        </a:xfrm>
        <a:prstGeom prst="round2SameRect">
          <a:avLst>
            <a:gd name="adj1" fmla="val 10500"/>
            <a:gd name="adj2" fmla="val 0"/>
          </a:avLst>
        </a:prstGeom>
        <a:solidFill>
          <a:schemeClr val="accent3">
            <a:hueOff val="-4455673"/>
            <a:satOff val="4697"/>
            <a:lumOff val="-26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Windows with outside views</a:t>
          </a:r>
        </a:p>
      </dsp:txBody>
      <dsp:txXfrm rot="10800000">
        <a:off x="5375715" y="2196530"/>
        <a:ext cx="2129325" cy="2203841"/>
      </dsp:txXfrm>
    </dsp:sp>
    <dsp:sp modelId="{FF18BBE7-DF68-4EFF-AA3E-4ED138D28F59}">
      <dsp:nvSpPr>
        <dsp:cNvPr id="0" name=""/>
        <dsp:cNvSpPr/>
      </dsp:nvSpPr>
      <dsp:spPr>
        <a:xfrm>
          <a:off x="7794603" y="178768"/>
          <a:ext cx="2268877" cy="1919278"/>
        </a:xfrm>
        <a:prstGeom prst="roundRect">
          <a:avLst>
            <a:gd name="adj" fmla="val 10000"/>
          </a:avLst>
        </a:prstGeom>
        <a:blipFill dpi="0" rotWithShape="1">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5625" t="-2407" r="5625" b="-2407"/>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C6BA25-E980-4588-967B-253B9FEDB209}">
      <dsp:nvSpPr>
        <dsp:cNvPr id="0" name=""/>
        <dsp:cNvSpPr/>
      </dsp:nvSpPr>
      <dsp:spPr>
        <a:xfrm rot="10800000">
          <a:off x="7801704" y="2193209"/>
          <a:ext cx="2268877" cy="2273617"/>
        </a:xfrm>
        <a:prstGeom prst="round2SameRect">
          <a:avLst>
            <a:gd name="adj1" fmla="val 10500"/>
            <a:gd name="adj2" fmla="val 0"/>
          </a:avLst>
        </a:prstGeom>
        <a:solidFill>
          <a:schemeClr val="accent3">
            <a:hueOff val="-6683509"/>
            <a:satOff val="7046"/>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Verbal reorientation</a:t>
          </a:r>
        </a:p>
      </dsp:txBody>
      <dsp:txXfrm rot="10800000">
        <a:off x="7871480" y="2193209"/>
        <a:ext cx="2129325" cy="22038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305C-4855-44AA-9DE0-EC5546987B4B}">
      <dsp:nvSpPr>
        <dsp:cNvPr id="0" name=""/>
        <dsp:cNvSpPr/>
      </dsp:nvSpPr>
      <dsp:spPr>
        <a:xfrm>
          <a:off x="0" y="-336298"/>
          <a:ext cx="10384992" cy="3169259"/>
        </a:xfrm>
        <a:prstGeom prst="roundRect">
          <a:avLst>
            <a:gd name="adj" fmla="val 1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B3B349-227B-4CF7-A3C1-6E6E3E9DEE1F}">
      <dsp:nvSpPr>
        <dsp:cNvPr id="0" name=""/>
        <dsp:cNvSpPr/>
      </dsp:nvSpPr>
      <dsp:spPr>
        <a:xfrm>
          <a:off x="314409" y="168271"/>
          <a:ext cx="2268877" cy="193256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693" t="7416" r="13693" b="7416"/>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749AD-4092-4511-9E95-024FAD876B74}">
      <dsp:nvSpPr>
        <dsp:cNvPr id="0" name=""/>
        <dsp:cNvSpPr/>
      </dsp:nvSpPr>
      <dsp:spPr>
        <a:xfrm rot="10800000">
          <a:off x="314409" y="2196530"/>
          <a:ext cx="2268877" cy="2273617"/>
        </a:xfrm>
        <a:prstGeom prst="round2SameRect">
          <a:avLst>
            <a:gd name="adj1" fmla="val 10500"/>
            <a:gd name="adj2" fmla="val 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Regular family visits</a:t>
          </a:r>
        </a:p>
      </dsp:txBody>
      <dsp:txXfrm rot="10800000">
        <a:off x="384185" y="2196530"/>
        <a:ext cx="2129325" cy="2203841"/>
      </dsp:txXfrm>
    </dsp:sp>
    <dsp:sp modelId="{4D60C227-1DAE-4B66-85A7-659A37DEC9C8}">
      <dsp:nvSpPr>
        <dsp:cNvPr id="0" name=""/>
        <dsp:cNvSpPr/>
      </dsp:nvSpPr>
      <dsp:spPr>
        <a:xfrm>
          <a:off x="2810174" y="168271"/>
          <a:ext cx="2268877" cy="193256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727" t="9782" r="17727" b="978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3DB1BF-FFC9-42AF-8474-7FB24E419A28}">
      <dsp:nvSpPr>
        <dsp:cNvPr id="0" name=""/>
        <dsp:cNvSpPr/>
      </dsp:nvSpPr>
      <dsp:spPr>
        <a:xfrm rot="10800000">
          <a:off x="2810174" y="2196530"/>
          <a:ext cx="2268877" cy="2273617"/>
        </a:xfrm>
        <a:prstGeom prst="round2SameRect">
          <a:avLst>
            <a:gd name="adj1" fmla="val 10500"/>
            <a:gd name="adj2" fmla="val 0"/>
          </a:avLst>
        </a:prstGeom>
        <a:solidFill>
          <a:schemeClr val="accent3">
            <a:hueOff val="-2227836"/>
            <a:satOff val="2349"/>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Decrease sensory stimulations</a:t>
          </a:r>
        </a:p>
      </dsp:txBody>
      <dsp:txXfrm rot="10800000">
        <a:off x="2879950" y="2196530"/>
        <a:ext cx="2129325" cy="2203841"/>
      </dsp:txXfrm>
    </dsp:sp>
    <dsp:sp modelId="{FF18BBE7-DF68-4EFF-AA3E-4ED138D28F59}">
      <dsp:nvSpPr>
        <dsp:cNvPr id="0" name=""/>
        <dsp:cNvSpPr/>
      </dsp:nvSpPr>
      <dsp:spPr>
        <a:xfrm>
          <a:off x="5298838" y="178768"/>
          <a:ext cx="2268877" cy="1919278"/>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7642" t="-2407" r="7642" b="-2407"/>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C6BA25-E980-4588-967B-253B9FEDB209}">
      <dsp:nvSpPr>
        <dsp:cNvPr id="0" name=""/>
        <dsp:cNvSpPr/>
      </dsp:nvSpPr>
      <dsp:spPr>
        <a:xfrm rot="10800000">
          <a:off x="5305939" y="2193209"/>
          <a:ext cx="2268877" cy="2273617"/>
        </a:xfrm>
        <a:prstGeom prst="round2SameRect">
          <a:avLst>
            <a:gd name="adj1" fmla="val 10500"/>
            <a:gd name="adj2" fmla="val 0"/>
          </a:avLst>
        </a:prstGeom>
        <a:solidFill>
          <a:schemeClr val="accent3">
            <a:hueOff val="-4455673"/>
            <a:satOff val="4697"/>
            <a:lumOff val="-26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Familiar TV shows</a:t>
          </a:r>
        </a:p>
      </dsp:txBody>
      <dsp:txXfrm rot="10800000">
        <a:off x="5375715" y="2193209"/>
        <a:ext cx="2129325" cy="2203841"/>
      </dsp:txXfrm>
    </dsp:sp>
    <dsp:sp modelId="{7DEFF12A-F904-415A-B2E1-80B933DF1241}">
      <dsp:nvSpPr>
        <dsp:cNvPr id="0" name=""/>
        <dsp:cNvSpPr/>
      </dsp:nvSpPr>
      <dsp:spPr>
        <a:xfrm>
          <a:off x="7801704" y="168271"/>
          <a:ext cx="2268877" cy="1932565"/>
        </a:xfrm>
        <a:prstGeom prst="roundRect">
          <a:avLst>
            <a:gd name="adj" fmla="val 10000"/>
          </a:avLst>
        </a:prstGeom>
        <a:blipFill rotWithShape="1">
          <a:blip xmlns:r="http://schemas.openxmlformats.org/officeDocument/2006/relationships" r:embed="rId7">
            <a:duotone>
              <a:prstClr val="black"/>
              <a:srgbClr val="954F72">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33D165-6DD8-4C16-AF99-FBCBEBEEECFA}">
      <dsp:nvSpPr>
        <dsp:cNvPr id="0" name=""/>
        <dsp:cNvSpPr/>
      </dsp:nvSpPr>
      <dsp:spPr>
        <a:xfrm rot="10800000">
          <a:off x="7801704" y="2196530"/>
          <a:ext cx="2268877" cy="2273617"/>
        </a:xfrm>
        <a:prstGeom prst="round2SameRect">
          <a:avLst>
            <a:gd name="adj1" fmla="val 10500"/>
            <a:gd name="adj2" fmla="val 0"/>
          </a:avLst>
        </a:prstGeom>
        <a:solidFill>
          <a:schemeClr val="accent3">
            <a:hueOff val="-6683509"/>
            <a:satOff val="7046"/>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Quran recitation or music therapy</a:t>
          </a:r>
        </a:p>
      </dsp:txBody>
      <dsp:txXfrm rot="10800000">
        <a:off x="7871480" y="2196530"/>
        <a:ext cx="2129325" cy="22038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305C-4855-44AA-9DE0-EC5546987B4B}">
      <dsp:nvSpPr>
        <dsp:cNvPr id="0" name=""/>
        <dsp:cNvSpPr/>
      </dsp:nvSpPr>
      <dsp:spPr>
        <a:xfrm>
          <a:off x="0" y="-336298"/>
          <a:ext cx="10384992" cy="3169259"/>
        </a:xfrm>
        <a:prstGeom prst="roundRect">
          <a:avLst>
            <a:gd name="adj" fmla="val 1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B3B349-227B-4CF7-A3C1-6E6E3E9DEE1F}">
      <dsp:nvSpPr>
        <dsp:cNvPr id="0" name=""/>
        <dsp:cNvSpPr/>
      </dsp:nvSpPr>
      <dsp:spPr>
        <a:xfrm>
          <a:off x="314409" y="168271"/>
          <a:ext cx="2268877" cy="193256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7758" t="12148" r="17758" b="1214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749AD-4092-4511-9E95-024FAD876B74}">
      <dsp:nvSpPr>
        <dsp:cNvPr id="0" name=""/>
        <dsp:cNvSpPr/>
      </dsp:nvSpPr>
      <dsp:spPr>
        <a:xfrm rot="10800000">
          <a:off x="314409" y="2196530"/>
          <a:ext cx="2268877" cy="2273617"/>
        </a:xfrm>
        <a:prstGeom prst="round2SameRect">
          <a:avLst>
            <a:gd name="adj1" fmla="val 10500"/>
            <a:gd name="adj2" fmla="val 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Avoid administration of medications and medical procedures</a:t>
          </a:r>
        </a:p>
      </dsp:txBody>
      <dsp:txXfrm rot="10800000">
        <a:off x="384185" y="2196530"/>
        <a:ext cx="2129325" cy="2203841"/>
      </dsp:txXfrm>
    </dsp:sp>
    <dsp:sp modelId="{4D60C227-1DAE-4B66-85A7-659A37DEC9C8}">
      <dsp:nvSpPr>
        <dsp:cNvPr id="0" name=""/>
        <dsp:cNvSpPr/>
      </dsp:nvSpPr>
      <dsp:spPr>
        <a:xfrm>
          <a:off x="2810174" y="168271"/>
          <a:ext cx="2268877" cy="193256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727" t="9782" r="17727" b="978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3DB1BF-FFC9-42AF-8474-7FB24E419A28}">
      <dsp:nvSpPr>
        <dsp:cNvPr id="0" name=""/>
        <dsp:cNvSpPr/>
      </dsp:nvSpPr>
      <dsp:spPr>
        <a:xfrm rot="10800000">
          <a:off x="2810174" y="2196530"/>
          <a:ext cx="2268877" cy="2273617"/>
        </a:xfrm>
        <a:prstGeom prst="round2SameRect">
          <a:avLst>
            <a:gd name="adj1" fmla="val 10500"/>
            <a:gd name="adj2" fmla="val 0"/>
          </a:avLst>
        </a:prstGeom>
        <a:solidFill>
          <a:schemeClr val="accent3">
            <a:hueOff val="-2227836"/>
            <a:satOff val="2349"/>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Reduce nighttime noise</a:t>
          </a:r>
        </a:p>
      </dsp:txBody>
      <dsp:txXfrm rot="10800000">
        <a:off x="2879950" y="2196530"/>
        <a:ext cx="2129325" cy="2203841"/>
      </dsp:txXfrm>
    </dsp:sp>
    <dsp:sp modelId="{FF18BBE7-DF68-4EFF-AA3E-4ED138D28F59}">
      <dsp:nvSpPr>
        <dsp:cNvPr id="0" name=""/>
        <dsp:cNvSpPr/>
      </dsp:nvSpPr>
      <dsp:spPr>
        <a:xfrm>
          <a:off x="5298838" y="178768"/>
          <a:ext cx="2268877" cy="1919278"/>
        </a:xfrm>
        <a:prstGeom prst="roundRect">
          <a:avLst>
            <a:gd name="adj" fmla="val 10000"/>
          </a:avLst>
        </a:prstGeom>
        <a:blipFill dpi="0" rotWithShape="1">
          <a:blip xmlns:r="http://schemas.openxmlformats.org/officeDocument/2006/relationships" r:embed="rId5">
            <a:lum bright="-4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3729" t="7122" r="13729" b="712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C6BA25-E980-4588-967B-253B9FEDB209}">
      <dsp:nvSpPr>
        <dsp:cNvPr id="0" name=""/>
        <dsp:cNvSpPr/>
      </dsp:nvSpPr>
      <dsp:spPr>
        <a:xfrm rot="10800000">
          <a:off x="5305939" y="2193209"/>
          <a:ext cx="2268877" cy="2273617"/>
        </a:xfrm>
        <a:prstGeom prst="round2SameRect">
          <a:avLst>
            <a:gd name="adj1" fmla="val 10500"/>
            <a:gd name="adj2" fmla="val 0"/>
          </a:avLst>
        </a:prstGeom>
        <a:solidFill>
          <a:schemeClr val="accent3">
            <a:hueOff val="-4455673"/>
            <a:satOff val="4697"/>
            <a:lumOff val="-26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Use ear plugs</a:t>
          </a:r>
        </a:p>
      </dsp:txBody>
      <dsp:txXfrm rot="10800000">
        <a:off x="5375715" y="2193209"/>
        <a:ext cx="2129325" cy="2203841"/>
      </dsp:txXfrm>
    </dsp:sp>
    <dsp:sp modelId="{7DEFF12A-F904-415A-B2E1-80B933DF1241}">
      <dsp:nvSpPr>
        <dsp:cNvPr id="0" name=""/>
        <dsp:cNvSpPr/>
      </dsp:nvSpPr>
      <dsp:spPr>
        <a:xfrm>
          <a:off x="7801704" y="168271"/>
          <a:ext cx="2268877" cy="1932565"/>
        </a:xfrm>
        <a:prstGeom prst="roundRect">
          <a:avLst>
            <a:gd name="adj" fmla="val 10000"/>
          </a:avLst>
        </a:prstGeom>
        <a:blipFill dpi="0" rotWithShape="1">
          <a:blip xmlns:r="http://schemas.openxmlformats.org/officeDocument/2006/relationships" r:embed="rId7">
            <a:lum bright="-20000" contrast="-2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3729" t="7416" r="13729" b="7416"/>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33D165-6DD8-4C16-AF99-FBCBEBEEECFA}">
      <dsp:nvSpPr>
        <dsp:cNvPr id="0" name=""/>
        <dsp:cNvSpPr/>
      </dsp:nvSpPr>
      <dsp:spPr>
        <a:xfrm rot="10800000">
          <a:off x="7801704" y="2196530"/>
          <a:ext cx="2268877" cy="2273617"/>
        </a:xfrm>
        <a:prstGeom prst="round2SameRect">
          <a:avLst>
            <a:gd name="adj1" fmla="val 10500"/>
            <a:gd name="adj2" fmla="val 0"/>
          </a:avLst>
        </a:prstGeom>
        <a:solidFill>
          <a:schemeClr val="accent3">
            <a:hueOff val="-6683509"/>
            <a:satOff val="7046"/>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Darken the room at night</a:t>
          </a:r>
        </a:p>
      </dsp:txBody>
      <dsp:txXfrm rot="10800000">
        <a:off x="7871480" y="2196530"/>
        <a:ext cx="2129325" cy="22038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305C-4855-44AA-9DE0-EC5546987B4B}">
      <dsp:nvSpPr>
        <dsp:cNvPr id="0" name=""/>
        <dsp:cNvSpPr/>
      </dsp:nvSpPr>
      <dsp:spPr>
        <a:xfrm>
          <a:off x="0" y="-336298"/>
          <a:ext cx="10384992" cy="3169259"/>
        </a:xfrm>
        <a:prstGeom prst="roundRect">
          <a:avLst>
            <a:gd name="adj" fmla="val 1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B3B349-227B-4CF7-A3C1-6E6E3E9DEE1F}">
      <dsp:nvSpPr>
        <dsp:cNvPr id="0" name=""/>
        <dsp:cNvSpPr/>
      </dsp:nvSpPr>
      <dsp:spPr>
        <a:xfrm>
          <a:off x="314409" y="168271"/>
          <a:ext cx="2268877" cy="1932565"/>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9698" t="2684" r="9698" b="2684"/>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749AD-4092-4511-9E95-024FAD876B74}">
      <dsp:nvSpPr>
        <dsp:cNvPr id="0" name=""/>
        <dsp:cNvSpPr/>
      </dsp:nvSpPr>
      <dsp:spPr>
        <a:xfrm rot="10800000">
          <a:off x="314409" y="2196530"/>
          <a:ext cx="2268877" cy="2273617"/>
        </a:xfrm>
        <a:prstGeom prst="round2SameRect">
          <a:avLst>
            <a:gd name="adj1" fmla="val 10500"/>
            <a:gd name="adj2" fmla="val 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Physical therapy</a:t>
          </a:r>
        </a:p>
      </dsp:txBody>
      <dsp:txXfrm rot="10800000">
        <a:off x="384185" y="2196530"/>
        <a:ext cx="2129325" cy="2203841"/>
      </dsp:txXfrm>
    </dsp:sp>
    <dsp:sp modelId="{4D60C227-1DAE-4B66-85A7-659A37DEC9C8}">
      <dsp:nvSpPr>
        <dsp:cNvPr id="0" name=""/>
        <dsp:cNvSpPr/>
      </dsp:nvSpPr>
      <dsp:spPr>
        <a:xfrm>
          <a:off x="2810174" y="168271"/>
          <a:ext cx="2268877" cy="1932565"/>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13729" t="7416" r="13729" b="7416"/>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3DB1BF-FFC9-42AF-8474-7FB24E419A28}">
      <dsp:nvSpPr>
        <dsp:cNvPr id="0" name=""/>
        <dsp:cNvSpPr/>
      </dsp:nvSpPr>
      <dsp:spPr>
        <a:xfrm rot="10800000">
          <a:off x="2810174" y="2196530"/>
          <a:ext cx="2268877" cy="2273617"/>
        </a:xfrm>
        <a:prstGeom prst="round2SameRect">
          <a:avLst>
            <a:gd name="adj1" fmla="val 10500"/>
            <a:gd name="adj2" fmla="val 0"/>
          </a:avLst>
        </a:prstGeom>
        <a:solidFill>
          <a:schemeClr val="accent3">
            <a:hueOff val="-2227836"/>
            <a:satOff val="2349"/>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Occupational therapy</a:t>
          </a:r>
        </a:p>
      </dsp:txBody>
      <dsp:txXfrm rot="10800000">
        <a:off x="2879950" y="2196530"/>
        <a:ext cx="2129325" cy="2203841"/>
      </dsp:txXfrm>
    </dsp:sp>
    <dsp:sp modelId="{FF18BBE7-DF68-4EFF-AA3E-4ED138D28F59}">
      <dsp:nvSpPr>
        <dsp:cNvPr id="0" name=""/>
        <dsp:cNvSpPr/>
      </dsp:nvSpPr>
      <dsp:spPr>
        <a:xfrm>
          <a:off x="5298838" y="178768"/>
          <a:ext cx="2268877" cy="1919278"/>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9698" t="2357" r="9698" b="2357"/>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C6BA25-E980-4588-967B-253B9FEDB209}">
      <dsp:nvSpPr>
        <dsp:cNvPr id="0" name=""/>
        <dsp:cNvSpPr/>
      </dsp:nvSpPr>
      <dsp:spPr>
        <a:xfrm rot="10800000">
          <a:off x="5305939" y="2193209"/>
          <a:ext cx="2268877" cy="2273617"/>
        </a:xfrm>
        <a:prstGeom prst="round2SameRect">
          <a:avLst>
            <a:gd name="adj1" fmla="val 10500"/>
            <a:gd name="adj2" fmla="val 0"/>
          </a:avLst>
        </a:prstGeom>
        <a:solidFill>
          <a:schemeClr val="accent3">
            <a:hueOff val="-4455673"/>
            <a:satOff val="4697"/>
            <a:lumOff val="-26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Mobilization program</a:t>
          </a:r>
        </a:p>
      </dsp:txBody>
      <dsp:txXfrm rot="10800000">
        <a:off x="5375715" y="2193209"/>
        <a:ext cx="2129325" cy="2203841"/>
      </dsp:txXfrm>
    </dsp:sp>
    <dsp:sp modelId="{19E98BD0-7AC0-4EB1-9274-20B4B9474A59}">
      <dsp:nvSpPr>
        <dsp:cNvPr id="0" name=""/>
        <dsp:cNvSpPr/>
      </dsp:nvSpPr>
      <dsp:spPr>
        <a:xfrm>
          <a:off x="7789838" y="144861"/>
          <a:ext cx="2268877" cy="1930164"/>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t="-2000" b="-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A50BA-239F-42D7-B182-BA58F7469AE9}">
      <dsp:nvSpPr>
        <dsp:cNvPr id="0" name=""/>
        <dsp:cNvSpPr/>
      </dsp:nvSpPr>
      <dsp:spPr>
        <a:xfrm rot="10800000">
          <a:off x="7801704" y="2195930"/>
          <a:ext cx="2268877" cy="2273617"/>
        </a:xfrm>
        <a:prstGeom prst="round2SameRect">
          <a:avLst>
            <a:gd name="adj1" fmla="val 10500"/>
            <a:gd name="adj2" fmla="val 0"/>
          </a:avLst>
        </a:prstGeom>
        <a:solidFill>
          <a:schemeClr val="accent3">
            <a:hueOff val="-6683509"/>
            <a:satOff val="7046"/>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i="0" kern="1200" dirty="0"/>
            <a:t>Minimize the use of physical restraints</a:t>
          </a:r>
          <a:endParaRPr lang="en-US" sz="2400" b="1" kern="1200" dirty="0"/>
        </a:p>
      </dsp:txBody>
      <dsp:txXfrm rot="10800000">
        <a:off x="7871480" y="2195930"/>
        <a:ext cx="2129325" cy="22038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305C-4855-44AA-9DE0-EC5546987B4B}">
      <dsp:nvSpPr>
        <dsp:cNvPr id="0" name=""/>
        <dsp:cNvSpPr/>
      </dsp:nvSpPr>
      <dsp:spPr>
        <a:xfrm>
          <a:off x="0" y="-369637"/>
          <a:ext cx="10384992" cy="3169259"/>
        </a:xfrm>
        <a:prstGeom prst="roundRect">
          <a:avLst>
            <a:gd name="adj" fmla="val 1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B3B349-227B-4CF7-A3C1-6E6E3E9DEE1F}">
      <dsp:nvSpPr>
        <dsp:cNvPr id="0" name=""/>
        <dsp:cNvSpPr/>
      </dsp:nvSpPr>
      <dsp:spPr>
        <a:xfrm>
          <a:off x="312741" y="68255"/>
          <a:ext cx="4647385" cy="219927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600" t="-28997" r="13600" b="-28997"/>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749AD-4092-4511-9E95-024FAD876B74}">
      <dsp:nvSpPr>
        <dsp:cNvPr id="0" name=""/>
        <dsp:cNvSpPr/>
      </dsp:nvSpPr>
      <dsp:spPr>
        <a:xfrm rot="10800000">
          <a:off x="312741" y="2229869"/>
          <a:ext cx="4647385" cy="2273617"/>
        </a:xfrm>
        <a:prstGeom prst="round2SameRect">
          <a:avLst>
            <a:gd name="adj1" fmla="val 10500"/>
            <a:gd name="adj2" fmla="val 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Visual Aids</a:t>
          </a:r>
        </a:p>
      </dsp:txBody>
      <dsp:txXfrm rot="10800000">
        <a:off x="382663" y="2229869"/>
        <a:ext cx="4507541" cy="2203695"/>
      </dsp:txXfrm>
    </dsp:sp>
    <dsp:sp modelId="{4D60C227-1DAE-4B66-85A7-659A37DEC9C8}">
      <dsp:nvSpPr>
        <dsp:cNvPr id="0" name=""/>
        <dsp:cNvSpPr/>
      </dsp:nvSpPr>
      <dsp:spPr>
        <a:xfrm>
          <a:off x="5424865" y="68255"/>
          <a:ext cx="4647385" cy="2199274"/>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9341" t="6344" r="29341" b="6344"/>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3DB1BF-FFC9-42AF-8474-7FB24E419A28}">
      <dsp:nvSpPr>
        <dsp:cNvPr id="0" name=""/>
        <dsp:cNvSpPr/>
      </dsp:nvSpPr>
      <dsp:spPr>
        <a:xfrm rot="10800000">
          <a:off x="5424865" y="2229869"/>
          <a:ext cx="4647385" cy="2273617"/>
        </a:xfrm>
        <a:prstGeom prst="round2SameRect">
          <a:avLst>
            <a:gd name="adj1" fmla="val 10500"/>
            <a:gd name="adj2" fmla="val 0"/>
          </a:avLst>
        </a:prstGeom>
        <a:solidFill>
          <a:schemeClr val="accent3">
            <a:hueOff val="-6683509"/>
            <a:satOff val="7046"/>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Hearing Aids</a:t>
          </a:r>
        </a:p>
      </dsp:txBody>
      <dsp:txXfrm rot="10800000">
        <a:off x="5494787" y="2229869"/>
        <a:ext cx="4507541" cy="22036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C690C-FA2B-4C0E-AE61-CFC5D67B0C43}">
      <dsp:nvSpPr>
        <dsp:cNvPr id="0" name=""/>
        <dsp:cNvSpPr/>
      </dsp:nvSpPr>
      <dsp:spPr>
        <a:xfrm>
          <a:off x="0" y="2774"/>
          <a:ext cx="10058399" cy="13127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Avoid medications that contribute to delirium: Benzodiazepines, opioids (meperidine in particular)</a:t>
          </a:r>
        </a:p>
      </dsp:txBody>
      <dsp:txXfrm>
        <a:off x="64083" y="66857"/>
        <a:ext cx="9930233" cy="1184574"/>
      </dsp:txXfrm>
    </dsp:sp>
    <dsp:sp modelId="{641CFE07-CD6D-4DC9-9762-7751F5408841}">
      <dsp:nvSpPr>
        <dsp:cNvPr id="0" name=""/>
        <dsp:cNvSpPr/>
      </dsp:nvSpPr>
      <dsp:spPr>
        <a:xfrm>
          <a:off x="0" y="1410555"/>
          <a:ext cx="10058399" cy="1312740"/>
        </a:xfrm>
        <a:prstGeom prst="roundRect">
          <a:avLst/>
        </a:prstGeom>
        <a:solidFill>
          <a:schemeClr val="accent3">
            <a:hueOff val="-3341755"/>
            <a:satOff val="3523"/>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Use the least amount od sedatives and analgesics for the shortest time </a:t>
          </a:r>
        </a:p>
      </dsp:txBody>
      <dsp:txXfrm>
        <a:off x="64083" y="1474638"/>
        <a:ext cx="9930233" cy="1184574"/>
      </dsp:txXfrm>
    </dsp:sp>
    <dsp:sp modelId="{65942DA1-A9D2-4E0F-BE85-F493C8794EA4}">
      <dsp:nvSpPr>
        <dsp:cNvPr id="0" name=""/>
        <dsp:cNvSpPr/>
      </dsp:nvSpPr>
      <dsp:spPr>
        <a:xfrm>
          <a:off x="0" y="2818334"/>
          <a:ext cx="10058399" cy="1312740"/>
        </a:xfrm>
        <a:prstGeom prst="roundRect">
          <a:avLst/>
        </a:prstGeom>
        <a:solidFill>
          <a:schemeClr val="accent3">
            <a:hueOff val="-6683509"/>
            <a:satOff val="7046"/>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Involve pharmacist </a:t>
          </a:r>
        </a:p>
      </dsp:txBody>
      <dsp:txXfrm>
        <a:off x="64083" y="2882417"/>
        <a:ext cx="9930233" cy="11845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0ECDC-494D-4D4B-8733-894037B51299}">
      <dsp:nvSpPr>
        <dsp:cNvPr id="0" name=""/>
        <dsp:cNvSpPr/>
      </dsp:nvSpPr>
      <dsp:spPr>
        <a:xfrm>
          <a:off x="0" y="392283"/>
          <a:ext cx="11080375" cy="529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5A2236-E5DE-40DF-86E2-F277753A1B3E}">
      <dsp:nvSpPr>
        <dsp:cNvPr id="0" name=""/>
        <dsp:cNvSpPr/>
      </dsp:nvSpPr>
      <dsp:spPr>
        <a:xfrm>
          <a:off x="554018" y="82323"/>
          <a:ext cx="7756262" cy="6199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8" tIns="0" rIns="293168" bIns="0" numCol="1" spcCol="1270" anchor="ctr" anchorCtr="0">
          <a:noAutofit/>
        </a:bodyPr>
        <a:lstStyle/>
        <a:p>
          <a:pPr marL="0" lvl="0" indent="0" algn="l" defTabSz="933450">
            <a:lnSpc>
              <a:spcPct val="90000"/>
            </a:lnSpc>
            <a:spcBef>
              <a:spcPct val="0"/>
            </a:spcBef>
            <a:spcAft>
              <a:spcPct val="35000"/>
            </a:spcAft>
            <a:buNone/>
          </a:pPr>
          <a:r>
            <a:rPr lang="en-US" sz="2100" kern="1200" dirty="0"/>
            <a:t>Tubes &amp; lines</a:t>
          </a:r>
        </a:p>
      </dsp:txBody>
      <dsp:txXfrm>
        <a:off x="584280" y="112585"/>
        <a:ext cx="7695738" cy="559396"/>
      </dsp:txXfrm>
    </dsp:sp>
    <dsp:sp modelId="{FC236BD7-D352-4AED-A38F-46F227971709}">
      <dsp:nvSpPr>
        <dsp:cNvPr id="0" name=""/>
        <dsp:cNvSpPr/>
      </dsp:nvSpPr>
      <dsp:spPr>
        <a:xfrm>
          <a:off x="0" y="1344843"/>
          <a:ext cx="11080375" cy="529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45BBFD-0E71-4EAB-9B5F-F88143E142B9}">
      <dsp:nvSpPr>
        <dsp:cNvPr id="0" name=""/>
        <dsp:cNvSpPr/>
      </dsp:nvSpPr>
      <dsp:spPr>
        <a:xfrm>
          <a:off x="554018" y="1034883"/>
          <a:ext cx="7756262" cy="6199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8" tIns="0" rIns="293168" bIns="0" numCol="1" spcCol="1270" anchor="ctr" anchorCtr="0">
          <a:noAutofit/>
        </a:bodyPr>
        <a:lstStyle/>
        <a:p>
          <a:pPr marL="0" lvl="0" indent="0" algn="l" defTabSz="933450">
            <a:lnSpc>
              <a:spcPct val="90000"/>
            </a:lnSpc>
            <a:spcBef>
              <a:spcPct val="0"/>
            </a:spcBef>
            <a:spcAft>
              <a:spcPct val="35000"/>
            </a:spcAft>
            <a:buNone/>
          </a:pPr>
          <a:r>
            <a:rPr lang="en-US" sz="2100" kern="1200" dirty="0"/>
            <a:t>Hydration &amp; nutrition</a:t>
          </a:r>
        </a:p>
      </dsp:txBody>
      <dsp:txXfrm>
        <a:off x="584280" y="1065145"/>
        <a:ext cx="7695738" cy="559396"/>
      </dsp:txXfrm>
    </dsp:sp>
    <dsp:sp modelId="{216949F7-E487-4287-9DA1-B48CF32AD843}">
      <dsp:nvSpPr>
        <dsp:cNvPr id="0" name=""/>
        <dsp:cNvSpPr/>
      </dsp:nvSpPr>
      <dsp:spPr>
        <a:xfrm>
          <a:off x="0" y="2297404"/>
          <a:ext cx="11080375" cy="529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0979A8-1EAF-446B-B234-B82E01E67461}">
      <dsp:nvSpPr>
        <dsp:cNvPr id="0" name=""/>
        <dsp:cNvSpPr/>
      </dsp:nvSpPr>
      <dsp:spPr>
        <a:xfrm>
          <a:off x="554018" y="1987443"/>
          <a:ext cx="7756262" cy="6199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8" tIns="0" rIns="293168" bIns="0" numCol="1" spcCol="1270" anchor="ctr" anchorCtr="0">
          <a:noAutofit/>
        </a:bodyPr>
        <a:lstStyle/>
        <a:p>
          <a:pPr marL="0" lvl="0" indent="0" algn="l" defTabSz="933450">
            <a:lnSpc>
              <a:spcPct val="90000"/>
            </a:lnSpc>
            <a:spcBef>
              <a:spcPct val="0"/>
            </a:spcBef>
            <a:spcAft>
              <a:spcPct val="35000"/>
            </a:spcAft>
            <a:buNone/>
          </a:pPr>
          <a:r>
            <a:rPr lang="en-US" sz="2100" kern="1200" dirty="0"/>
            <a:t>Oxygenation and infection monitoring and treatment</a:t>
          </a:r>
        </a:p>
      </dsp:txBody>
      <dsp:txXfrm>
        <a:off x="584280" y="2017705"/>
        <a:ext cx="7695738" cy="559396"/>
      </dsp:txXfrm>
    </dsp:sp>
    <dsp:sp modelId="{B51082FF-C677-4180-80AE-5C8CA19CD45B}">
      <dsp:nvSpPr>
        <dsp:cNvPr id="0" name=""/>
        <dsp:cNvSpPr/>
      </dsp:nvSpPr>
      <dsp:spPr>
        <a:xfrm>
          <a:off x="0" y="3249964"/>
          <a:ext cx="11080375" cy="529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710B03-D86F-4E40-802D-138D8EABD1F3}">
      <dsp:nvSpPr>
        <dsp:cNvPr id="0" name=""/>
        <dsp:cNvSpPr/>
      </dsp:nvSpPr>
      <dsp:spPr>
        <a:xfrm>
          <a:off x="554018" y="2940004"/>
          <a:ext cx="7756262" cy="6199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8" tIns="0" rIns="293168" bIns="0" numCol="1" spcCol="1270" anchor="ctr" anchorCtr="0">
          <a:noAutofit/>
        </a:bodyPr>
        <a:lstStyle/>
        <a:p>
          <a:pPr marL="0" lvl="0" indent="0" algn="l" defTabSz="933450">
            <a:lnSpc>
              <a:spcPct val="90000"/>
            </a:lnSpc>
            <a:spcBef>
              <a:spcPct val="0"/>
            </a:spcBef>
            <a:spcAft>
              <a:spcPct val="35000"/>
            </a:spcAft>
            <a:buNone/>
          </a:pPr>
          <a:r>
            <a:rPr lang="en-US" sz="2100" kern="1200" dirty="0"/>
            <a:t>Pain management</a:t>
          </a:r>
        </a:p>
      </dsp:txBody>
      <dsp:txXfrm>
        <a:off x="584280" y="2970266"/>
        <a:ext cx="7695738" cy="559396"/>
      </dsp:txXfrm>
    </dsp:sp>
    <dsp:sp modelId="{6665347B-726D-4019-A169-A991A624869F}">
      <dsp:nvSpPr>
        <dsp:cNvPr id="0" name=""/>
        <dsp:cNvSpPr/>
      </dsp:nvSpPr>
      <dsp:spPr>
        <a:xfrm>
          <a:off x="0" y="4202524"/>
          <a:ext cx="11080375" cy="5292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0A2426-A2D8-4103-B58D-155D47067F95}">
      <dsp:nvSpPr>
        <dsp:cNvPr id="0" name=""/>
        <dsp:cNvSpPr/>
      </dsp:nvSpPr>
      <dsp:spPr>
        <a:xfrm>
          <a:off x="554018" y="3892564"/>
          <a:ext cx="7756262" cy="61992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8" tIns="0" rIns="293168" bIns="0" numCol="1" spcCol="1270" anchor="ctr" anchorCtr="0">
          <a:noAutofit/>
        </a:bodyPr>
        <a:lstStyle/>
        <a:p>
          <a:pPr marL="0" lvl="0" indent="0" algn="l" defTabSz="933450">
            <a:lnSpc>
              <a:spcPct val="90000"/>
            </a:lnSpc>
            <a:spcBef>
              <a:spcPct val="0"/>
            </a:spcBef>
            <a:spcAft>
              <a:spcPct val="35000"/>
            </a:spcAft>
            <a:buNone/>
          </a:pPr>
          <a:r>
            <a:rPr lang="en-US" sz="2100" kern="1200" dirty="0"/>
            <a:t>Bowel and bladder care</a:t>
          </a:r>
        </a:p>
      </dsp:txBody>
      <dsp:txXfrm>
        <a:off x="584280" y="3922826"/>
        <a:ext cx="7695738" cy="5593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239A3-8D71-4877-BC43-CD0EB47CF0C1}">
      <dsp:nvSpPr>
        <dsp:cNvPr id="0" name=""/>
        <dsp:cNvSpPr/>
      </dsp:nvSpPr>
      <dsp:spPr>
        <a:xfrm>
          <a:off x="0" y="345218"/>
          <a:ext cx="11093824" cy="5292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3DD117-6496-4E63-A9C9-D7B3B5A70003}">
      <dsp:nvSpPr>
        <dsp:cNvPr id="0" name=""/>
        <dsp:cNvSpPr/>
      </dsp:nvSpPr>
      <dsp:spPr>
        <a:xfrm>
          <a:off x="554691" y="35258"/>
          <a:ext cx="7765676" cy="61992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524" tIns="0" rIns="293524" bIns="0" numCol="1" spcCol="1270" anchor="ctr" anchorCtr="0">
          <a:noAutofit/>
        </a:bodyPr>
        <a:lstStyle/>
        <a:p>
          <a:pPr marL="0" lvl="0" indent="0" algn="l" defTabSz="933450">
            <a:lnSpc>
              <a:spcPct val="90000"/>
            </a:lnSpc>
            <a:spcBef>
              <a:spcPct val="0"/>
            </a:spcBef>
            <a:spcAft>
              <a:spcPct val="35000"/>
            </a:spcAft>
            <a:buNone/>
          </a:pPr>
          <a:r>
            <a:rPr lang="en-US" sz="2100" kern="1200" dirty="0"/>
            <a:t>Cholinesterase inhibitors (</a:t>
          </a:r>
          <a:r>
            <a:rPr lang="en-US" sz="2100" kern="1200" dirty="0" err="1"/>
            <a:t>eg</a:t>
          </a:r>
          <a:r>
            <a:rPr lang="en-US" sz="2100" kern="1200" dirty="0"/>
            <a:t>, rivastigmine, donepezil)</a:t>
          </a:r>
        </a:p>
      </dsp:txBody>
      <dsp:txXfrm>
        <a:off x="584953" y="65520"/>
        <a:ext cx="7705152" cy="559396"/>
      </dsp:txXfrm>
    </dsp:sp>
    <dsp:sp modelId="{E3BDEBB9-41B2-426A-9D09-0D7F2567A6F1}">
      <dsp:nvSpPr>
        <dsp:cNvPr id="0" name=""/>
        <dsp:cNvSpPr/>
      </dsp:nvSpPr>
      <dsp:spPr>
        <a:xfrm>
          <a:off x="0" y="1297778"/>
          <a:ext cx="11093824" cy="5292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4BF093-C891-49C8-8BF6-4707DDBF0C42}">
      <dsp:nvSpPr>
        <dsp:cNvPr id="0" name=""/>
        <dsp:cNvSpPr/>
      </dsp:nvSpPr>
      <dsp:spPr>
        <a:xfrm>
          <a:off x="554691" y="987818"/>
          <a:ext cx="7765676" cy="61992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524" tIns="0" rIns="293524" bIns="0" numCol="1" spcCol="1270" anchor="ctr" anchorCtr="0">
          <a:noAutofit/>
        </a:bodyPr>
        <a:lstStyle/>
        <a:p>
          <a:pPr marL="0" lvl="0" indent="0" algn="l" defTabSz="933450">
            <a:lnSpc>
              <a:spcPct val="90000"/>
            </a:lnSpc>
            <a:spcBef>
              <a:spcPct val="0"/>
            </a:spcBef>
            <a:spcAft>
              <a:spcPct val="35000"/>
            </a:spcAft>
            <a:buNone/>
          </a:pPr>
          <a:r>
            <a:rPr lang="en-US" sz="2100" kern="1200" dirty="0"/>
            <a:t>Antipsychotic agents</a:t>
          </a:r>
        </a:p>
      </dsp:txBody>
      <dsp:txXfrm>
        <a:off x="584953" y="1018080"/>
        <a:ext cx="7705152" cy="559396"/>
      </dsp:txXfrm>
    </dsp:sp>
    <dsp:sp modelId="{472D2195-B97A-433F-B1AF-3730379AD12C}">
      <dsp:nvSpPr>
        <dsp:cNvPr id="0" name=""/>
        <dsp:cNvSpPr/>
      </dsp:nvSpPr>
      <dsp:spPr>
        <a:xfrm>
          <a:off x="0" y="2250339"/>
          <a:ext cx="11093824" cy="5292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480DF1-690E-4359-9CD9-B27700111F6B}">
      <dsp:nvSpPr>
        <dsp:cNvPr id="0" name=""/>
        <dsp:cNvSpPr/>
      </dsp:nvSpPr>
      <dsp:spPr>
        <a:xfrm>
          <a:off x="554691" y="1940378"/>
          <a:ext cx="7765676" cy="61992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524" tIns="0" rIns="293524" bIns="0" numCol="1" spcCol="1270" anchor="ctr" anchorCtr="0">
          <a:noAutofit/>
        </a:bodyPr>
        <a:lstStyle/>
        <a:p>
          <a:pPr marL="0" lvl="0" indent="0" algn="l" defTabSz="933450">
            <a:lnSpc>
              <a:spcPct val="90000"/>
            </a:lnSpc>
            <a:spcBef>
              <a:spcPct val="0"/>
            </a:spcBef>
            <a:spcAft>
              <a:spcPct val="35000"/>
            </a:spcAft>
            <a:buNone/>
          </a:pPr>
          <a:r>
            <a:rPr lang="en-US" sz="2100" kern="1200"/>
            <a:t>Dexmedetomidine</a:t>
          </a:r>
          <a:endParaRPr lang="en-US" sz="2100" kern="1200" dirty="0"/>
        </a:p>
      </dsp:txBody>
      <dsp:txXfrm>
        <a:off x="584953" y="1970640"/>
        <a:ext cx="7705152" cy="559396"/>
      </dsp:txXfrm>
    </dsp:sp>
    <dsp:sp modelId="{0696493D-8DBA-4841-BA06-62F107A1695D}">
      <dsp:nvSpPr>
        <dsp:cNvPr id="0" name=""/>
        <dsp:cNvSpPr/>
      </dsp:nvSpPr>
      <dsp:spPr>
        <a:xfrm>
          <a:off x="0" y="3202899"/>
          <a:ext cx="11093824" cy="5292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98CB25-89DD-49B9-8BE8-19A3B061C07C}">
      <dsp:nvSpPr>
        <dsp:cNvPr id="0" name=""/>
        <dsp:cNvSpPr/>
      </dsp:nvSpPr>
      <dsp:spPr>
        <a:xfrm>
          <a:off x="554691" y="2892939"/>
          <a:ext cx="7765676" cy="61992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524" tIns="0" rIns="293524" bIns="0" numCol="1" spcCol="1270" anchor="ctr" anchorCtr="0">
          <a:noAutofit/>
        </a:bodyPr>
        <a:lstStyle/>
        <a:p>
          <a:pPr marL="0" lvl="0" indent="0" algn="l" defTabSz="933450">
            <a:lnSpc>
              <a:spcPct val="90000"/>
            </a:lnSpc>
            <a:spcBef>
              <a:spcPct val="0"/>
            </a:spcBef>
            <a:spcAft>
              <a:spcPct val="35000"/>
            </a:spcAft>
            <a:buNone/>
          </a:pPr>
          <a:r>
            <a:rPr lang="en-US" sz="2100" kern="1200" dirty="0"/>
            <a:t>Gabapentin</a:t>
          </a:r>
        </a:p>
      </dsp:txBody>
      <dsp:txXfrm>
        <a:off x="584953" y="2923201"/>
        <a:ext cx="7705152" cy="559396"/>
      </dsp:txXfrm>
    </dsp:sp>
    <dsp:sp modelId="{B52B0BF4-61F5-4A3B-A414-91D8BB34E5CD}">
      <dsp:nvSpPr>
        <dsp:cNvPr id="0" name=""/>
        <dsp:cNvSpPr/>
      </dsp:nvSpPr>
      <dsp:spPr>
        <a:xfrm>
          <a:off x="0" y="4155459"/>
          <a:ext cx="11093824" cy="5292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65BFBC-2E8E-4528-8D59-F7B52CF1C62D}">
      <dsp:nvSpPr>
        <dsp:cNvPr id="0" name=""/>
        <dsp:cNvSpPr/>
      </dsp:nvSpPr>
      <dsp:spPr>
        <a:xfrm>
          <a:off x="554691" y="3845499"/>
          <a:ext cx="7765676" cy="61992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524" tIns="0" rIns="293524" bIns="0" numCol="1" spcCol="1270" anchor="ctr" anchorCtr="0">
          <a:noAutofit/>
        </a:bodyPr>
        <a:lstStyle/>
        <a:p>
          <a:pPr marL="0" lvl="0" indent="0" algn="l" defTabSz="933450">
            <a:lnSpc>
              <a:spcPct val="90000"/>
            </a:lnSpc>
            <a:spcBef>
              <a:spcPct val="0"/>
            </a:spcBef>
            <a:spcAft>
              <a:spcPct val="35000"/>
            </a:spcAft>
            <a:buNone/>
          </a:pPr>
          <a:r>
            <a:rPr lang="en-US" sz="2100" kern="1200" dirty="0"/>
            <a:t>Melatonin</a:t>
          </a:r>
        </a:p>
      </dsp:txBody>
      <dsp:txXfrm>
        <a:off x="584953" y="3875761"/>
        <a:ext cx="7705152"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579D7-D572-4DBD-9F30-3035E3135F3F}"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4FB51-78FA-4313-B580-2758404E98A6}" type="slidenum">
              <a:rPr lang="en-US" smtClean="0"/>
              <a:t>‹#›</a:t>
            </a:fld>
            <a:endParaRPr lang="en-US"/>
          </a:p>
        </p:txBody>
      </p:sp>
    </p:spTree>
    <p:extLst>
      <p:ext uri="{BB962C8B-B14F-4D97-AF65-F5344CB8AC3E}">
        <p14:creationId xmlns:p14="http://schemas.microsoft.com/office/powerpoint/2010/main" val="2080992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buFont typeface="+mj-lt"/>
              <a:buNone/>
            </a:pPr>
            <a:r>
              <a:rPr lang="en-US" b="0" i="0" dirty="0">
                <a:solidFill>
                  <a:srgbClr val="232323"/>
                </a:solidFill>
                <a:effectLst/>
                <a:latin typeface="Noto Sans" panose="020B0502040504020204" pitchFamily="34" charset="0"/>
              </a:rPr>
              <a:t>No intervention or group of interventions reliably prevents delirium; however, multicomponent, nonpharmacologic interventions that manage many of the modifiable risk factors appear to reduce the incidence of delirium.</a:t>
            </a:r>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1</a:t>
            </a:fld>
            <a:endParaRPr lang="en-US"/>
          </a:p>
        </p:txBody>
      </p:sp>
    </p:spTree>
    <p:extLst>
      <p:ext uri="{BB962C8B-B14F-4D97-AF65-F5344CB8AC3E}">
        <p14:creationId xmlns:p14="http://schemas.microsoft.com/office/powerpoint/2010/main" val="121155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Various medications have been studied for delirium prevention in high-risk settings, but evidence of their effectiveness is limited. Cholinesterase inhibitors, such as rivastigmine and donepezil, have not effectively reduced delirium and are linked to increased side effects. Antipsychotic agents offer inconsistent and modest benefits. Dexmedetomidine shows mixed results, with some studies indicating reduced postoperative delirium. Gabapentin, in a pilot study, appeared to reduce delirium by decreasing pain and opioid use. The efficacy of melatonin and its agonists is inconsistent across studies. Finally, while analgesics like ketamine might reduce delirium incidence in some cases, their use is not consistently beneficial and is sometimes associated with adverse effects. Overall, there is no conclusive evidence supporting the broad use of these medications for preventing delirium in high-risk settings.</a:t>
            </a: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3B616A-DD54-4DCF-87C6-6292D3E4D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92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0" dirty="0">
                <a:solidFill>
                  <a:srgbClr val="232323"/>
                </a:solidFill>
                <a:effectLst/>
                <a:latin typeface="Noto Sans" panose="020B0502040504020204" pitchFamily="34" charset="0"/>
              </a:rPr>
              <a:t>A number of factors have been identified as causing or contributing to delirium in at-risk patients. Examples of interventions designed to mitigate risk factors for delirium include </a:t>
            </a:r>
            <a:r>
              <a:rPr lang="en-US" b="1" i="0" dirty="0"/>
              <a:t>Orientation protocols, c</a:t>
            </a:r>
            <a:r>
              <a:rPr lang="en-US" b="1" dirty="0"/>
              <a:t>ognitive stimulation, f</a:t>
            </a:r>
            <a:r>
              <a:rPr lang="en-US" b="1" i="0" dirty="0"/>
              <a:t>acilitation of physiologic sleep, early mobilization, visual and hearing aids, selecting appropriate m</a:t>
            </a:r>
            <a:r>
              <a:rPr lang="en-US" b="1" dirty="0"/>
              <a:t>edication choice, pain management, and a</a:t>
            </a:r>
            <a:r>
              <a:rPr lang="en-US" b="1" i="0" dirty="0"/>
              <a:t>voiding and treating medical complications</a:t>
            </a:r>
            <a:r>
              <a:rPr lang="en-US" b="1" i="0" dirty="0">
                <a:solidFill>
                  <a:schemeClr val="tx1"/>
                </a:solidFill>
                <a:effectLst/>
                <a:latin typeface="+mn-lt"/>
              </a:rPr>
              <a:t>.</a:t>
            </a:r>
            <a:endParaRPr lang="en-US" b="0" i="0" dirty="0">
              <a:solidFill>
                <a:srgbClr val="232323"/>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2</a:t>
            </a:fld>
            <a:endParaRPr lang="en-US"/>
          </a:p>
        </p:txBody>
      </p:sp>
    </p:spTree>
    <p:extLst>
      <p:ext uri="{BB962C8B-B14F-4D97-AF65-F5344CB8AC3E}">
        <p14:creationId xmlns:p14="http://schemas.microsoft.com/office/powerpoint/2010/main" val="328236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Provision of clocks, calendars, windows with outside views, and verbally reorienting patients may help the patient in reorientation to date, time, and surroundings and mitigate confusion that results from disorientation in unfamiliar environments.</a:t>
            </a:r>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3</a:t>
            </a:fld>
            <a:endParaRPr lang="en-US"/>
          </a:p>
        </p:txBody>
      </p:sp>
    </p:spTree>
    <p:extLst>
      <p:ext uri="{BB962C8B-B14F-4D97-AF65-F5344CB8AC3E}">
        <p14:creationId xmlns:p14="http://schemas.microsoft.com/office/powerpoint/2010/main" val="347750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32323"/>
                </a:solidFill>
                <a:effectLst/>
                <a:latin typeface="Noto Sans" panose="020B0502040504020204" pitchFamily="34" charset="0"/>
              </a:rPr>
              <a:t>Patients with cognitive impairment, in particular, may benefit from activity such as regular visits from family and friends. At the same time, sensory overstimulation should be avoided, particularly at night. Familiar TV shows, </a:t>
            </a:r>
            <a:r>
              <a:rPr lang="en-US" b="0" i="0" dirty="0" err="1">
                <a:solidFill>
                  <a:srgbClr val="232323"/>
                </a:solidFill>
                <a:effectLst/>
                <a:latin typeface="Noto Sans" panose="020B0502040504020204" pitchFamily="34" charset="0"/>
              </a:rPr>
              <a:t>quran</a:t>
            </a:r>
            <a:r>
              <a:rPr lang="en-US" b="0" i="0" dirty="0">
                <a:solidFill>
                  <a:srgbClr val="232323"/>
                </a:solidFill>
                <a:effectLst/>
                <a:latin typeface="Noto Sans" panose="020B0502040504020204" pitchFamily="34" charset="0"/>
              </a:rPr>
              <a:t> recitation, or music therapy may help in cognitive stimulation. </a:t>
            </a:r>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4</a:t>
            </a:fld>
            <a:endParaRPr lang="en-US"/>
          </a:p>
        </p:txBody>
      </p:sp>
    </p:spTree>
    <p:extLst>
      <p:ext uri="{BB962C8B-B14F-4D97-AF65-F5344CB8AC3E}">
        <p14:creationId xmlns:p14="http://schemas.microsoft.com/office/powerpoint/2010/main" val="402261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Nursing and medical procedures, including the administration of medications, should be avoided during sleeping hours when possible and care should be clustered. Night-time noise should be reduced, and lights should be dimmed. One randomized trial found that the use of earplugs at night was associated with a lower incidence of confusion in intensive care unit (ICU) patients. To promote wakefulness during the day, use natural lights and open the blinds. </a:t>
            </a:r>
          </a:p>
        </p:txBody>
      </p:sp>
      <p:sp>
        <p:nvSpPr>
          <p:cNvPr id="4" name="Slide Number Placeholder 3"/>
          <p:cNvSpPr>
            <a:spLocks noGrp="1"/>
          </p:cNvSpPr>
          <p:nvPr>
            <p:ph type="sldNum" sz="quarter" idx="5"/>
          </p:nvPr>
        </p:nvSpPr>
        <p:spPr/>
        <p:txBody>
          <a:bodyPr/>
          <a:lstStyle/>
          <a:p>
            <a:fld id="{E9B4FB51-78FA-4313-B580-2758404E98A6}" type="slidenum">
              <a:rPr lang="en-US" smtClean="0"/>
              <a:t>5</a:t>
            </a:fld>
            <a:endParaRPr lang="en-US"/>
          </a:p>
        </p:txBody>
      </p:sp>
    </p:spTree>
    <p:extLst>
      <p:ext uri="{BB962C8B-B14F-4D97-AF65-F5344CB8AC3E}">
        <p14:creationId xmlns:p14="http://schemas.microsoft.com/office/powerpoint/2010/main" val="216900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Minimizing the use of restraints along with having a mobilization program for early mobility and occupational therapy may help in reducing the incidence of delirium. One study in mechanically ventilated, critically ill patients found that early institution of physical and occupational therapy along with consequent interruption in use of sedatives was associated with a lower number of hospital days with delirium.</a:t>
            </a:r>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6</a:t>
            </a:fld>
            <a:endParaRPr lang="en-US"/>
          </a:p>
        </p:txBody>
      </p:sp>
    </p:spTree>
    <p:extLst>
      <p:ext uri="{BB962C8B-B14F-4D97-AF65-F5344CB8AC3E}">
        <p14:creationId xmlns:p14="http://schemas.microsoft.com/office/powerpoint/2010/main" val="1699094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Use of eyeglasses and magnifying lenses for visual impairment and hearing aids and earwax </a:t>
            </a:r>
            <a:r>
              <a:rPr lang="en-US" b="0" i="0" dirty="0" err="1">
                <a:solidFill>
                  <a:srgbClr val="212121"/>
                </a:solidFill>
                <a:effectLst/>
                <a:latin typeface="Cambria" panose="02040503050406030204" pitchFamily="18" charset="0"/>
              </a:rPr>
              <a:t>disimpactio</a:t>
            </a:r>
            <a:r>
              <a:rPr lang="en-US" b="0" i="0" dirty="0" err="1">
                <a:solidFill>
                  <a:srgbClr val="000000"/>
                </a:solidFill>
                <a:effectLst/>
                <a:latin typeface="Times New Roman" panose="02020603050405020304" pitchFamily="18" charset="0"/>
              </a:rPr>
              <a:t>n</a:t>
            </a:r>
            <a:r>
              <a:rPr lang="en-US" b="0" i="0" dirty="0">
                <a:solidFill>
                  <a:srgbClr val="000000"/>
                </a:solidFill>
                <a:effectLst/>
                <a:latin typeface="Times New Roman" panose="02020603050405020304" pitchFamily="18" charset="0"/>
              </a:rPr>
              <a:t> for hearing disturbances.</a:t>
            </a:r>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7</a:t>
            </a:fld>
            <a:endParaRPr lang="en-US"/>
          </a:p>
        </p:txBody>
      </p:sp>
    </p:spTree>
    <p:extLst>
      <p:ext uri="{BB962C8B-B14F-4D97-AF65-F5344CB8AC3E}">
        <p14:creationId xmlns:p14="http://schemas.microsoft.com/office/powerpoint/2010/main" val="910055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effectLst/>
              </a:rPr>
              <a:t>Delirium is a common condition caused by drugs in clinical settings. Most of the evidence on which drugs cause delirium comes from reports of adverse effects, rather than systematic research. Drugs with anticholinergic properties, such as tricyclic antidepressants and traditional high-dose neuroleptics, are a high-risk group for delirium. Other drugs, such as benzodiazepines, sedatives, dopamine-activating drugs, antiepileptics, histamine H2 receptor blockers, digitalis and analgesics, are also associated with delirium, but less frequently. To prevent delirium, involve the pharmacist in reviewing the medication list and a</a:t>
            </a:r>
            <a:r>
              <a:rPr lang="en-US" dirty="0"/>
              <a:t>void medications that contribute to delirium such as benzodiazepines and opioids (meperidine in particular), and use the least amount od sedatives and analgesics for the shortest time.</a:t>
            </a:r>
          </a:p>
        </p:txBody>
      </p:sp>
      <p:sp>
        <p:nvSpPr>
          <p:cNvPr id="4" name="Slide Number Placeholder 3"/>
          <p:cNvSpPr>
            <a:spLocks noGrp="1"/>
          </p:cNvSpPr>
          <p:nvPr>
            <p:ph type="sldNum" sz="quarter" idx="5"/>
          </p:nvPr>
        </p:nvSpPr>
        <p:spPr/>
        <p:txBody>
          <a:bodyPr/>
          <a:lstStyle/>
          <a:p>
            <a:fld id="{E9B4FB51-78FA-4313-B580-2758404E98A6}" type="slidenum">
              <a:rPr lang="en-US" smtClean="0"/>
              <a:t>8</a:t>
            </a:fld>
            <a:endParaRPr lang="en-US"/>
          </a:p>
        </p:txBody>
      </p:sp>
    </p:spTree>
    <p:extLst>
      <p:ext uri="{BB962C8B-B14F-4D97-AF65-F5344CB8AC3E}">
        <p14:creationId xmlns:p14="http://schemas.microsoft.com/office/powerpoint/2010/main" val="877841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care should be optimized to prevent delirium. Drains, Foley catheters, peripheral venous and central venous catheters should be discontinued as soon as possible. Ensure adequate hydration of the patient and adequate oral or tube feeding intake. Monitor and ensure adequate oxygenation and encourage lung expansion with deep breathing and coughing. Ensure adequate pain control and use nonopioids like acetaminophen and nonpharmacological methods. Prevent and manage constipation with adequate fiber and fluid intake and assess for urinary retention and use intermittent catheterization when needed. Infection prevention measures should be implemented, and infections should be </a:t>
            </a:r>
            <a:r>
              <a:rPr lang="en-US" b="0" i="0" dirty="0">
                <a:solidFill>
                  <a:srgbClr val="232323"/>
                </a:solidFill>
                <a:effectLst/>
                <a:latin typeface="Noto Sans" panose="020B0502040504020204" pitchFamily="34" charset="0"/>
              </a:rPr>
              <a:t>actively monitored for and treated when identified</a:t>
            </a:r>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9</a:t>
            </a:fld>
            <a:endParaRPr lang="en-US"/>
          </a:p>
        </p:txBody>
      </p:sp>
    </p:spTree>
    <p:extLst>
      <p:ext uri="{BB962C8B-B14F-4D97-AF65-F5344CB8AC3E}">
        <p14:creationId xmlns:p14="http://schemas.microsoft.com/office/powerpoint/2010/main" val="2191312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4257" y="431913"/>
            <a:ext cx="10058400" cy="3566160"/>
          </a:xfrm>
          <a:prstGeom prst="rect">
            <a:avLst/>
          </a:prstGeom>
        </p:spPr>
        <p:txBody>
          <a:bodyPr anchor="b">
            <a:normAutofit/>
          </a:bodyPr>
          <a:lstStyle>
            <a:lvl1pPr algn="ctr">
              <a:lnSpc>
                <a:spcPct val="85000"/>
              </a:lnSpc>
              <a:defRPr sz="5400" b="1" spc="-51" baseline="0">
                <a:solidFill>
                  <a:schemeClr val="tx1">
                    <a:lumMod val="85000"/>
                    <a:lumOff val="15000"/>
                  </a:schemeClr>
                </a:solidFill>
              </a:defRPr>
            </a:lvl1pPr>
          </a:lstStyle>
          <a:p>
            <a:r>
              <a:rPr lang="en-US" dirty="0"/>
              <a:t>Click to edit Master title style</a:t>
            </a:r>
          </a:p>
        </p:txBody>
      </p:sp>
      <p:sp>
        <p:nvSpPr>
          <p:cNvPr id="15" name="Rectangle 14"/>
          <p:cNvSpPr/>
          <p:nvPr userDrawn="1"/>
        </p:nvSpPr>
        <p:spPr>
          <a:xfrm>
            <a:off x="1" y="6334802"/>
            <a:ext cx="12192001" cy="65998"/>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148100"/>
            <a:ext cx="10058400" cy="1727456"/>
          </a:xfrm>
        </p:spPr>
        <p:txBody>
          <a:bodyPr lIns="91440" rIns="91440">
            <a:normAutofit/>
          </a:bodyPr>
          <a:lstStyle>
            <a:lvl1pPr marL="0" indent="0" algn="ctr">
              <a:buNone/>
              <a:defRPr sz="20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cxnSp>
        <p:nvCxnSpPr>
          <p:cNvPr id="10" name="Straight Connector 9"/>
          <p:cNvCxnSpPr/>
          <p:nvPr userDrawn="1"/>
        </p:nvCxnSpPr>
        <p:spPr>
          <a:xfrm>
            <a:off x="1094257" y="3998073"/>
            <a:ext cx="10058400" cy="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16"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12/15/2023</a:t>
            </a:fld>
            <a:endParaRPr lang="en-US"/>
          </a:p>
        </p:txBody>
      </p:sp>
      <p:sp>
        <p:nvSpPr>
          <p:cNvPr id="17" name="Footer Placeholder 4"/>
          <p:cNvSpPr>
            <a:spLocks noGrp="1"/>
          </p:cNvSpPr>
          <p:nvPr>
            <p:ph type="ftr" sz="quarter" idx="11"/>
          </p:nvPr>
        </p:nvSpPr>
        <p:spPr>
          <a:xfrm>
            <a:off x="1735931" y="6448901"/>
            <a:ext cx="7805399" cy="365125"/>
          </a:xfrm>
        </p:spPr>
        <p:txBody>
          <a:bodyPr/>
          <a:lstStyle>
            <a:lvl1pPr algn="l">
              <a:defRPr sz="1200"/>
            </a:lvl1pPr>
          </a:lstStyle>
          <a:p>
            <a:r>
              <a:rPr lang="en-US" cap="none"/>
              <a:t>Footer</a:t>
            </a:r>
          </a:p>
        </p:txBody>
      </p:sp>
      <p:sp>
        <p:nvSpPr>
          <p:cNvPr id="18"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
        <p:nvSpPr>
          <p:cNvPr id="6" name="TextBox 5">
            <a:extLst>
              <a:ext uri="{FF2B5EF4-FFF2-40B4-BE49-F238E27FC236}">
                <a16:creationId xmlns:a16="http://schemas.microsoft.com/office/drawing/2014/main" id="{89D8A11B-BE1C-767B-3E3D-BDF7AF853FC5}"/>
              </a:ext>
            </a:extLst>
          </p:cNvPr>
          <p:cNvSpPr txBox="1"/>
          <p:nvPr userDrawn="1"/>
        </p:nvSpPr>
        <p:spPr>
          <a:xfrm>
            <a:off x="4142420" y="1887442"/>
            <a:ext cx="3907160"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i="1" dirty="0"/>
              <a:t>Spreading Knowledge – Improving Outcomes</a:t>
            </a:r>
          </a:p>
        </p:txBody>
      </p:sp>
      <p:pic>
        <p:nvPicPr>
          <p:cNvPr id="7" name="Picture 6" descr="Shape, arrow&#10;&#10;Description automatically generated">
            <a:extLst>
              <a:ext uri="{FF2B5EF4-FFF2-40B4-BE49-F238E27FC236}">
                <a16:creationId xmlns:a16="http://schemas.microsoft.com/office/drawing/2014/main" id="{53A6B5E3-2B65-C63C-BD02-D2F496D04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6628" y="397144"/>
            <a:ext cx="2518744" cy="1414228"/>
          </a:xfrm>
          <a:prstGeom prst="rect">
            <a:avLst/>
          </a:prstGeom>
        </p:spPr>
      </p:pic>
      <p:sp>
        <p:nvSpPr>
          <p:cNvPr id="4" name="Rectangle 3">
            <a:extLst>
              <a:ext uri="{FF2B5EF4-FFF2-40B4-BE49-F238E27FC236}">
                <a16:creationId xmlns:a16="http://schemas.microsoft.com/office/drawing/2014/main" id="{A808234E-AA21-392D-BE84-AD55F93948DE}"/>
              </a:ext>
            </a:extLst>
          </p:cNvPr>
          <p:cNvSpPr/>
          <p:nvPr userDrawn="1"/>
        </p:nvSpPr>
        <p:spPr>
          <a:xfrm>
            <a:off x="1" y="6400800"/>
            <a:ext cx="12192000" cy="457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757402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85530"/>
          </a:xfrm>
          <a:prstGeom prst="rect">
            <a:avLst/>
          </a:prstGeom>
        </p:spPr>
        <p:txBody>
          <a:bodyPr/>
          <a:lstStyle>
            <a:lvl1pPr marL="0">
              <a:defRPr lang="en-US" sz="4400" b="1" kern="1200" spc="-51" baseline="0">
                <a:solidFill>
                  <a:srgbClr val="000000"/>
                </a:solidFill>
                <a:effectLst>
                  <a:outerShdw blurRad="38100" dist="38100" dir="2700000" algn="tl">
                    <a:srgbClr val="000000">
                      <a:alpha val="43137"/>
                    </a:srgbClr>
                  </a:outerShdw>
                </a:effectLst>
                <a:latin typeface="Times New Roman" panose="02020603050405020304"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1097280" y="1734749"/>
            <a:ext cx="1005840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12/15/2023</a:t>
            </a:fld>
            <a:endParaRPr lang="en-US"/>
          </a:p>
        </p:txBody>
      </p:sp>
      <p:sp>
        <p:nvSpPr>
          <p:cNvPr id="5"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a:t>Footer</a:t>
            </a:r>
          </a:p>
        </p:txBody>
      </p:sp>
      <p:sp>
        <p:nvSpPr>
          <p:cNvPr id="6"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572041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79460"/>
            <a:ext cx="10058400" cy="984984"/>
          </a:xfrm>
          <a:prstGeom prst="rect">
            <a:avLst/>
          </a:prstGeom>
        </p:spPr>
        <p:txBody>
          <a:bodyPr>
            <a:normAutofit/>
          </a:bodyPr>
          <a:lstStyle>
            <a:lvl1pPr>
              <a:defRPr sz="4400"/>
            </a:lvl1pPr>
          </a:lstStyle>
          <a:p>
            <a:r>
              <a:rPr lang="en-US"/>
              <a:t>Click to edit Master title style</a:t>
            </a:r>
          </a:p>
        </p:txBody>
      </p:sp>
      <p:sp>
        <p:nvSpPr>
          <p:cNvPr id="3" name="Content Placeholder 2"/>
          <p:cNvSpPr>
            <a:spLocks noGrp="1"/>
          </p:cNvSpPr>
          <p:nvPr>
            <p:ph sz="half" idx="1"/>
          </p:nvPr>
        </p:nvSpPr>
        <p:spPr>
          <a:xfrm>
            <a:off x="1097279" y="1734749"/>
            <a:ext cx="493776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734750"/>
            <a:ext cx="493776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12/15/2023</a:t>
            </a:fld>
            <a:endParaRPr lang="en-US"/>
          </a:p>
        </p:txBody>
      </p:sp>
      <p:sp>
        <p:nvSpPr>
          <p:cNvPr id="10"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a:t>Footer</a:t>
            </a:r>
          </a:p>
        </p:txBody>
      </p:sp>
      <p:sp>
        <p:nvSpPr>
          <p:cNvPr id="11"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82182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1736327"/>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472610"/>
            <a:ext cx="4937760" cy="357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736327"/>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472610"/>
            <a:ext cx="4937760" cy="357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7"/>
          <p:cNvSpPr>
            <a:spLocks noGrp="1"/>
          </p:cNvSpPr>
          <p:nvPr>
            <p:ph type="title"/>
          </p:nvPr>
        </p:nvSpPr>
        <p:spPr>
          <a:xfrm>
            <a:off x="1097280" y="286604"/>
            <a:ext cx="10058400" cy="963552"/>
          </a:xfrm>
          <a:prstGeom prst="rect">
            <a:avLst/>
          </a:prstGeom>
        </p:spPr>
        <p:txBody>
          <a:bodyPr>
            <a:normAutofit/>
          </a:bodyPr>
          <a:lstStyle>
            <a:lvl1pPr>
              <a:defRPr sz="4400"/>
            </a:lvl1pPr>
          </a:lstStyle>
          <a:p>
            <a:r>
              <a:rPr lang="en-US"/>
              <a:t>Click to edit Master title style</a:t>
            </a:r>
          </a:p>
        </p:txBody>
      </p:sp>
      <p:sp>
        <p:nvSpPr>
          <p:cNvPr id="12"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12/15/2023</a:t>
            </a:fld>
            <a:endParaRPr lang="en-US"/>
          </a:p>
        </p:txBody>
      </p:sp>
      <p:sp>
        <p:nvSpPr>
          <p:cNvPr id="13"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a:t>Footer</a:t>
            </a:r>
          </a:p>
        </p:txBody>
      </p:sp>
      <p:sp>
        <p:nvSpPr>
          <p:cNvPr id="14"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12522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amp; Logos">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85530"/>
          </a:xfrm>
          <a:prstGeom prst="rect">
            <a:avLst/>
          </a:prstGeom>
        </p:spPr>
        <p:txBody>
          <a:bodyPr/>
          <a:lstStyle/>
          <a:p>
            <a:r>
              <a:rPr lang="en-US"/>
              <a:t>Click to edit Master title style</a:t>
            </a:r>
          </a:p>
        </p:txBody>
      </p:sp>
      <p:sp>
        <p:nvSpPr>
          <p:cNvPr id="6"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12/15/2023</a:t>
            </a:fld>
            <a:endParaRPr lang="en-US"/>
          </a:p>
        </p:txBody>
      </p:sp>
      <p:sp>
        <p:nvSpPr>
          <p:cNvPr id="7"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a:t>Footer</a:t>
            </a:r>
          </a:p>
        </p:txBody>
      </p:sp>
      <p:sp>
        <p:nvSpPr>
          <p:cNvPr id="8"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947059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7" y="6339079"/>
            <a:ext cx="12188825" cy="64008"/>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12/15/2023</a:t>
            </a:fld>
            <a:endParaRPr lang="en-US"/>
          </a:p>
        </p:txBody>
      </p:sp>
      <p:sp>
        <p:nvSpPr>
          <p:cNvPr id="12"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a:t>Footer</a:t>
            </a:r>
          </a:p>
        </p:txBody>
      </p:sp>
      <p:sp>
        <p:nvSpPr>
          <p:cNvPr id="13"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pic>
        <p:nvPicPr>
          <p:cNvPr id="4" name="Picture 3" descr="Shape, arrow&#10;&#10;Description automatically generated">
            <a:extLst>
              <a:ext uri="{FF2B5EF4-FFF2-40B4-BE49-F238E27FC236}">
                <a16:creationId xmlns:a16="http://schemas.microsoft.com/office/drawing/2014/main" id="{AE4995E8-D609-A5B4-941D-B156AB061D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8847" y="219462"/>
            <a:ext cx="855642" cy="480427"/>
          </a:xfrm>
          <a:prstGeom prst="rect">
            <a:avLst/>
          </a:prstGeom>
        </p:spPr>
      </p:pic>
    </p:spTree>
    <p:extLst>
      <p:ext uri="{BB962C8B-B14F-4D97-AF65-F5344CB8AC3E}">
        <p14:creationId xmlns:p14="http://schemas.microsoft.com/office/powerpoint/2010/main" val="1856443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 Logo">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2" y="6459787"/>
            <a:ext cx="2472271" cy="365125"/>
          </a:xfrm>
          <a:prstGeom prst="rect">
            <a:avLst/>
          </a:prstGeom>
        </p:spPr>
        <p:txBody>
          <a:bodyPr/>
          <a:lstStyle/>
          <a:p>
            <a:fld id="{436346DF-2975-4CF6-8CE8-54475013E050}" type="datetimeFigureOut">
              <a:rPr lang="en-US" smtClean="0"/>
              <a:t>12/15/2023</a:t>
            </a:fld>
            <a:endParaRPr lang="en-US"/>
          </a:p>
        </p:txBody>
      </p:sp>
      <p:sp>
        <p:nvSpPr>
          <p:cNvPr id="8" name="Footer Placeholder 7"/>
          <p:cNvSpPr>
            <a:spLocks noGrp="1"/>
          </p:cNvSpPr>
          <p:nvPr>
            <p:ph type="ftr" sz="quarter" idx="11"/>
          </p:nvPr>
        </p:nvSpPr>
        <p:spPr>
          <a:xfrm>
            <a:off x="3686186" y="6459787"/>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9900460" y="6459787"/>
            <a:ext cx="1312025" cy="365125"/>
          </a:xfrm>
          <a:prstGeom prst="rect">
            <a:avLst/>
          </a:prstGeom>
        </p:spPr>
        <p:txBody>
          <a:bodyPr/>
          <a:lstStyle/>
          <a:p>
            <a:fld id="{208E5E19-25EC-4207-AA92-F87E7D120BC1}" type="slidenum">
              <a:rPr lang="en-US" smtClean="0"/>
              <a:t>‹#›</a:t>
            </a:fld>
            <a:endParaRPr lang="en-US"/>
          </a:p>
        </p:txBody>
      </p:sp>
      <p:sp>
        <p:nvSpPr>
          <p:cNvPr id="10" name="Title Placeholder 1"/>
          <p:cNvSpPr>
            <a:spLocks noGrp="1"/>
          </p:cNvSpPr>
          <p:nvPr>
            <p:ph type="title"/>
          </p:nvPr>
        </p:nvSpPr>
        <p:spPr>
          <a:xfrm>
            <a:off x="1097280" y="286604"/>
            <a:ext cx="10058400" cy="985530"/>
          </a:xfrm>
          <a:prstGeom prst="rect">
            <a:avLst/>
          </a:prstGeom>
        </p:spPr>
        <p:txBody>
          <a:bodyPr vert="horz" lIns="91440" tIns="45720" rIns="91440" bIns="45720" rtlCol="0" anchor="b">
            <a:normAutofit/>
          </a:bodyPr>
          <a:lstStyle/>
          <a:p>
            <a:r>
              <a:rPr lang="en-US"/>
              <a:t>Click to edit Master title style</a:t>
            </a:r>
          </a:p>
        </p:txBody>
      </p:sp>
      <p:cxnSp>
        <p:nvCxnSpPr>
          <p:cNvPr id="2" name="Straight Connector 1">
            <a:extLst>
              <a:ext uri="{FF2B5EF4-FFF2-40B4-BE49-F238E27FC236}">
                <a16:creationId xmlns:a16="http://schemas.microsoft.com/office/drawing/2014/main" id="{BB3697E9-554A-3886-06DE-F4793F818E13}"/>
              </a:ext>
            </a:extLst>
          </p:cNvPr>
          <p:cNvCxnSpPr/>
          <p:nvPr userDrawn="1"/>
        </p:nvCxnSpPr>
        <p:spPr>
          <a:xfrm>
            <a:off x="1097280" y="1272134"/>
            <a:ext cx="10058400" cy="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62017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3"/>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 y="6334316"/>
            <a:ext cx="12192001" cy="65998"/>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4"/>
            <a:ext cx="10058400" cy="98553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443216"/>
            <a:ext cx="10058400" cy="442587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1097280" y="1272134"/>
            <a:ext cx="10058400" cy="0"/>
          </a:xfrm>
          <a:prstGeom prst="line">
            <a:avLst/>
          </a:prstGeom>
          <a:ln w="28575">
            <a:solidFill>
              <a:schemeClr val="accent6">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1" name="Date Placeholder 3"/>
          <p:cNvSpPr>
            <a:spLocks noGrp="1"/>
          </p:cNvSpPr>
          <p:nvPr>
            <p:ph type="dt" sz="half" idx="2"/>
          </p:nvPr>
        </p:nvSpPr>
        <p:spPr>
          <a:xfrm>
            <a:off x="9626297" y="6448901"/>
            <a:ext cx="1716619" cy="365125"/>
          </a:xfrm>
          <a:prstGeom prst="rect">
            <a:avLst/>
          </a:prstGeom>
        </p:spPr>
        <p:txBody>
          <a:bodyPr/>
          <a:lstStyle>
            <a:lvl1pPr>
              <a:defRPr sz="1200">
                <a:solidFill>
                  <a:schemeClr val="bg1"/>
                </a:solidFill>
              </a:defRPr>
            </a:lvl1pPr>
          </a:lstStyle>
          <a:p>
            <a:fld id="{436346DF-2975-4CF6-8CE8-54475013E050}" type="datetimeFigureOut">
              <a:rPr lang="en-US" smtClean="0"/>
              <a:pPr/>
              <a:t>12/15/2023</a:t>
            </a:fld>
            <a:endParaRPr lang="en-US"/>
          </a:p>
        </p:txBody>
      </p:sp>
      <p:sp>
        <p:nvSpPr>
          <p:cNvPr id="12" name="Footer Placeholder 4"/>
          <p:cNvSpPr>
            <a:spLocks noGrp="1"/>
          </p:cNvSpPr>
          <p:nvPr>
            <p:ph type="ftr" sz="quarter" idx="3"/>
          </p:nvPr>
        </p:nvSpPr>
        <p:spPr>
          <a:xfrm>
            <a:off x="1578769" y="6448901"/>
            <a:ext cx="7962561" cy="365125"/>
          </a:xfrm>
          <a:prstGeom prst="rect">
            <a:avLst/>
          </a:prstGeom>
        </p:spPr>
        <p:txBody>
          <a:bodyPr/>
          <a:lstStyle>
            <a:lvl1pPr algn="l">
              <a:defRPr sz="1200">
                <a:solidFill>
                  <a:schemeClr val="bg1"/>
                </a:solidFill>
              </a:defRPr>
            </a:lvl1pPr>
          </a:lstStyle>
          <a:p>
            <a:r>
              <a:rPr lang="en-US"/>
              <a:t>Footer</a:t>
            </a:r>
          </a:p>
        </p:txBody>
      </p:sp>
      <p:sp>
        <p:nvSpPr>
          <p:cNvPr id="13" name="Slide Number Placeholder 5"/>
          <p:cNvSpPr>
            <a:spLocks noGrp="1"/>
          </p:cNvSpPr>
          <p:nvPr>
            <p:ph type="sldNum" sz="quarter" idx="4"/>
          </p:nvPr>
        </p:nvSpPr>
        <p:spPr>
          <a:xfrm>
            <a:off x="11315702" y="6448901"/>
            <a:ext cx="745871" cy="365125"/>
          </a:xfrm>
          <a:prstGeom prst="rect">
            <a:avLst/>
          </a:prstGeom>
        </p:spPr>
        <p:txBody>
          <a:bodyPr/>
          <a:lstStyle>
            <a:lvl1pPr>
              <a:defRPr sz="1200">
                <a:solidFill>
                  <a:schemeClr val="bg1"/>
                </a:solidFill>
              </a:defRPr>
            </a:lvl1pPr>
          </a:lstStyle>
          <a:p>
            <a:fld id="{208E5E19-25EC-4207-AA92-F87E7D120BC1}" type="slidenum">
              <a:rPr lang="en-US" smtClean="0"/>
              <a:pPr/>
              <a:t>‹#›</a:t>
            </a:fld>
            <a:endParaRPr lang="en-US"/>
          </a:p>
        </p:txBody>
      </p:sp>
      <p:pic>
        <p:nvPicPr>
          <p:cNvPr id="14" name="Picture 13" descr="Shape, arrow&#10;&#10;Description automatically generated">
            <a:extLst>
              <a:ext uri="{FF2B5EF4-FFF2-40B4-BE49-F238E27FC236}">
                <a16:creationId xmlns:a16="http://schemas.microsoft.com/office/drawing/2014/main" id="{A7A50C3F-EB8C-090B-C962-CB6512D0107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5932" y="151762"/>
            <a:ext cx="1353968" cy="760228"/>
          </a:xfrm>
          <a:prstGeom prst="rect">
            <a:avLst/>
          </a:prstGeom>
        </p:spPr>
      </p:pic>
    </p:spTree>
    <p:extLst>
      <p:ext uri="{BB962C8B-B14F-4D97-AF65-F5344CB8AC3E}">
        <p14:creationId xmlns:p14="http://schemas.microsoft.com/office/powerpoint/2010/main" val="3539363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89" r:id="rId6"/>
    <p:sldLayoutId id="2147483672" r:id="rId7"/>
  </p:sldLayoutIdLst>
  <p:txStyles>
    <p:titleStyle>
      <a:lvl1pPr algn="ctr" defTabSz="914377" rtl="0" eaLnBrk="1" latinLnBrk="0" hangingPunct="1">
        <a:lnSpc>
          <a:spcPct val="85000"/>
        </a:lnSpc>
        <a:spcBef>
          <a:spcPct val="0"/>
        </a:spcBef>
        <a:buNone/>
        <a:defRPr lang="en-US" sz="4400" b="1" kern="1200" spc="-51" baseline="0">
          <a:solidFill>
            <a:srgbClr val="000000"/>
          </a:solidFill>
          <a:effectLst>
            <a:outerShdw blurRad="38100" dist="38100" dir="2700000" algn="tl">
              <a:srgbClr val="000000">
                <a:alpha val="43137"/>
              </a:srgbClr>
            </a:outerShdw>
          </a:effectLst>
          <a:latin typeface="Times New Roman" panose="02020603050405020304" pitchFamily="18" charset="0"/>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Delirium Prevention</a:t>
            </a:r>
          </a:p>
        </p:txBody>
      </p:sp>
    </p:spTree>
    <p:extLst>
      <p:ext uri="{BB962C8B-B14F-4D97-AF65-F5344CB8AC3E}">
        <p14:creationId xmlns:p14="http://schemas.microsoft.com/office/powerpoint/2010/main" val="189846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Medications to Prevent Delirium</a:t>
            </a:r>
          </a:p>
        </p:txBody>
      </p:sp>
      <p:graphicFrame>
        <p:nvGraphicFramePr>
          <p:cNvPr id="8" name="Content Placeholder 7">
            <a:extLst>
              <a:ext uri="{FF2B5EF4-FFF2-40B4-BE49-F238E27FC236}">
                <a16:creationId xmlns:a16="http://schemas.microsoft.com/office/drawing/2014/main" id="{00194970-C9D2-EF8A-00D5-955E3D39EB2C}"/>
              </a:ext>
            </a:extLst>
          </p:cNvPr>
          <p:cNvGraphicFramePr>
            <a:graphicFrameLocks noGrp="1"/>
          </p:cNvGraphicFramePr>
          <p:nvPr>
            <p:ph idx="1"/>
            <p:extLst>
              <p:ext uri="{D42A27DB-BD31-4B8C-83A1-F6EECF244321}">
                <p14:modId xmlns:p14="http://schemas.microsoft.com/office/powerpoint/2010/main" val="3893399762"/>
              </p:ext>
            </p:extLst>
          </p:nvPr>
        </p:nvGraphicFramePr>
        <p:xfrm>
          <a:off x="549088" y="1438835"/>
          <a:ext cx="11093824" cy="4719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3705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8" name="Straight Connector 37">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9549EB89-5BFB-4E1E-AEEA-87C343D805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9" descr="Graphical user interface, text, application&#10;&#10;Description automatically generated">
            <a:extLst>
              <a:ext uri="{FF2B5EF4-FFF2-40B4-BE49-F238E27FC236}">
                <a16:creationId xmlns:a16="http://schemas.microsoft.com/office/drawing/2014/main" id="{B83B9032-2907-C95F-F758-2306085EA4A6}"/>
              </a:ext>
            </a:extLst>
          </p:cNvPr>
          <p:cNvPicPr>
            <a:picLocks noChangeAspect="1"/>
          </p:cNvPicPr>
          <p:nvPr/>
        </p:nvPicPr>
        <p:blipFill rotWithShape="1">
          <a:blip r:embed="rId2">
            <a:extLst>
              <a:ext uri="{28A0092B-C50C-407E-A947-70E740481C1C}">
                <a14:useLocalDpi xmlns:a14="http://schemas.microsoft.com/office/drawing/2010/main" val="0"/>
              </a:ext>
            </a:extLst>
          </a:blip>
          <a:srcRect r="12804"/>
          <a:stretch/>
        </p:blipFill>
        <p:spPr>
          <a:xfrm>
            <a:off x="13551" y="79068"/>
            <a:ext cx="7519937" cy="6683752"/>
          </a:xfrm>
          <a:prstGeom prst="rect">
            <a:avLst/>
          </a:prstGeom>
        </p:spPr>
      </p:pic>
      <p:sp>
        <p:nvSpPr>
          <p:cNvPr id="40" name="Rectangle 39">
            <a:extLst>
              <a:ext uri="{FF2B5EF4-FFF2-40B4-BE49-F238E27FC236}">
                <a16:creationId xmlns:a16="http://schemas.microsoft.com/office/drawing/2014/main" id="{3D1FA295-BDF6-44B9-90C5-FE3E2CE35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A5BA8A4A-AE79-D7D7-043C-FACB79674A86}"/>
              </a:ext>
            </a:extLst>
          </p:cNvPr>
          <p:cNvSpPr>
            <a:spLocks noGrp="1"/>
          </p:cNvSpPr>
          <p:nvPr>
            <p:ph type="title"/>
          </p:nvPr>
        </p:nvSpPr>
        <p:spPr>
          <a:xfrm>
            <a:off x="8096885" y="640080"/>
            <a:ext cx="3659246" cy="2926080"/>
          </a:xfrm>
        </p:spPr>
        <p:txBody>
          <a:bodyPr vert="horz" lIns="91440" tIns="45720" rIns="91440" bIns="45720" rtlCol="0" anchor="b">
            <a:normAutofit/>
          </a:bodyPr>
          <a:lstStyle/>
          <a:p>
            <a:pPr algn="l" defTabSz="914400"/>
            <a:r>
              <a:rPr lang="en-US" spc="-50" dirty="0">
                <a:solidFill>
                  <a:srgbClr val="FFFFFF"/>
                </a:solidFill>
                <a:latin typeface="+mj-lt"/>
              </a:rPr>
              <a:t>STOP DELIRIUM</a:t>
            </a:r>
          </a:p>
        </p:txBody>
      </p:sp>
      <p:sp>
        <p:nvSpPr>
          <p:cNvPr id="35" name="Rectangle 34">
            <a:extLst>
              <a:ext uri="{FF2B5EF4-FFF2-40B4-BE49-F238E27FC236}">
                <a16:creationId xmlns:a16="http://schemas.microsoft.com/office/drawing/2014/main" id="{81A36F1F-EEAE-48D1-A1FB-BD6FC8506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4627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871B-0197-2D6E-C4ED-8B4CA1604972}"/>
              </a:ext>
            </a:extLst>
          </p:cNvPr>
          <p:cNvSpPr>
            <a:spLocks noGrp="1"/>
          </p:cNvSpPr>
          <p:nvPr>
            <p:ph type="title"/>
          </p:nvPr>
        </p:nvSpPr>
        <p:spPr/>
        <p:txBody>
          <a:bodyPr>
            <a:normAutofit/>
          </a:bodyPr>
          <a:lstStyle/>
          <a:p>
            <a:r>
              <a:rPr lang="en-US" b="1" i="0" dirty="0">
                <a:solidFill>
                  <a:srgbClr val="232323"/>
                </a:solidFill>
                <a:effectLst/>
                <a:latin typeface="Noto Sans" panose="020B0502040504020204" pitchFamily="34" charset="0"/>
              </a:rPr>
              <a:t>Modifying Risk </a:t>
            </a:r>
            <a:r>
              <a:rPr lang="en-US" dirty="0">
                <a:solidFill>
                  <a:srgbClr val="232323"/>
                </a:solidFill>
                <a:effectLst/>
                <a:latin typeface="Noto Sans" panose="020B0502040504020204" pitchFamily="34" charset="0"/>
              </a:rPr>
              <a:t>F</a:t>
            </a:r>
            <a:r>
              <a:rPr lang="en-US" b="1" i="0" dirty="0">
                <a:solidFill>
                  <a:srgbClr val="232323"/>
                </a:solidFill>
                <a:effectLst/>
                <a:latin typeface="Noto Sans" panose="020B0502040504020204" pitchFamily="34" charset="0"/>
              </a:rPr>
              <a:t>actors</a:t>
            </a:r>
            <a:endParaRPr lang="en-US" dirty="0"/>
          </a:p>
        </p:txBody>
      </p:sp>
      <p:graphicFrame>
        <p:nvGraphicFramePr>
          <p:cNvPr id="4" name="Content Placeholder 3">
            <a:extLst>
              <a:ext uri="{FF2B5EF4-FFF2-40B4-BE49-F238E27FC236}">
                <a16:creationId xmlns:a16="http://schemas.microsoft.com/office/drawing/2014/main" id="{B8BFE27B-3EF6-C96E-B84A-8C16FE45E33A}"/>
              </a:ext>
            </a:extLst>
          </p:cNvPr>
          <p:cNvGraphicFramePr>
            <a:graphicFrameLocks noGrp="1"/>
          </p:cNvGraphicFramePr>
          <p:nvPr>
            <p:ph idx="1"/>
            <p:extLst>
              <p:ext uri="{D42A27DB-BD31-4B8C-83A1-F6EECF244321}">
                <p14:modId xmlns:p14="http://schemas.microsoft.com/office/powerpoint/2010/main" val="1636599040"/>
              </p:ext>
            </p:extLst>
          </p:nvPr>
        </p:nvGraphicFramePr>
        <p:xfrm>
          <a:off x="699655" y="1745673"/>
          <a:ext cx="10792691" cy="4542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579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18C0-5D6E-1FE2-BDD0-2666EFF72AA0}"/>
              </a:ext>
            </a:extLst>
          </p:cNvPr>
          <p:cNvSpPr>
            <a:spLocks noGrp="1"/>
          </p:cNvSpPr>
          <p:nvPr>
            <p:ph type="title"/>
          </p:nvPr>
        </p:nvSpPr>
        <p:spPr/>
        <p:txBody>
          <a:bodyPr/>
          <a:lstStyle/>
          <a:p>
            <a:r>
              <a:rPr lang="en-US" dirty="0"/>
              <a:t>Orientation Protocols</a:t>
            </a:r>
          </a:p>
        </p:txBody>
      </p:sp>
      <p:graphicFrame>
        <p:nvGraphicFramePr>
          <p:cNvPr id="7" name="Content Placeholder 6">
            <a:extLst>
              <a:ext uri="{FF2B5EF4-FFF2-40B4-BE49-F238E27FC236}">
                <a16:creationId xmlns:a16="http://schemas.microsoft.com/office/drawing/2014/main" id="{3455FFDD-7451-B27C-077E-98E12302E811}"/>
              </a:ext>
            </a:extLst>
          </p:cNvPr>
          <p:cNvGraphicFramePr>
            <a:graphicFrameLocks noGrp="1"/>
          </p:cNvGraphicFramePr>
          <p:nvPr>
            <p:ph idx="1"/>
            <p:extLst>
              <p:ext uri="{D42A27DB-BD31-4B8C-83A1-F6EECF244321}">
                <p14:modId xmlns:p14="http://schemas.microsoft.com/office/powerpoint/2010/main" val="574977811"/>
              </p:ext>
            </p:extLst>
          </p:nvPr>
        </p:nvGraphicFramePr>
        <p:xfrm>
          <a:off x="1096963" y="1735138"/>
          <a:ext cx="10384992"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141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18C0-5D6E-1FE2-BDD0-2666EFF72AA0}"/>
              </a:ext>
            </a:extLst>
          </p:cNvPr>
          <p:cNvSpPr>
            <a:spLocks noGrp="1"/>
          </p:cNvSpPr>
          <p:nvPr>
            <p:ph type="title"/>
          </p:nvPr>
        </p:nvSpPr>
        <p:spPr/>
        <p:txBody>
          <a:bodyPr/>
          <a:lstStyle/>
          <a:p>
            <a:r>
              <a:rPr lang="en-US" dirty="0"/>
              <a:t>Cognitive Stimulation</a:t>
            </a:r>
          </a:p>
        </p:txBody>
      </p:sp>
      <p:graphicFrame>
        <p:nvGraphicFramePr>
          <p:cNvPr id="7" name="Content Placeholder 6">
            <a:extLst>
              <a:ext uri="{FF2B5EF4-FFF2-40B4-BE49-F238E27FC236}">
                <a16:creationId xmlns:a16="http://schemas.microsoft.com/office/drawing/2014/main" id="{3455FFDD-7451-B27C-077E-98E12302E811}"/>
              </a:ext>
            </a:extLst>
          </p:cNvPr>
          <p:cNvGraphicFramePr>
            <a:graphicFrameLocks noGrp="1"/>
          </p:cNvGraphicFramePr>
          <p:nvPr>
            <p:ph idx="1"/>
            <p:extLst>
              <p:ext uri="{D42A27DB-BD31-4B8C-83A1-F6EECF244321}">
                <p14:modId xmlns:p14="http://schemas.microsoft.com/office/powerpoint/2010/main" val="2876092302"/>
              </p:ext>
            </p:extLst>
          </p:nvPr>
        </p:nvGraphicFramePr>
        <p:xfrm>
          <a:off x="1096963" y="1735138"/>
          <a:ext cx="10384992"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Graphic 19" descr="Television outline">
            <a:extLst>
              <a:ext uri="{FF2B5EF4-FFF2-40B4-BE49-F238E27FC236}">
                <a16:creationId xmlns:a16="http://schemas.microsoft.com/office/drawing/2014/main" id="{28AADF18-679D-7E0E-4F55-A9AD8E784C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67555" y="4963969"/>
            <a:ext cx="914400" cy="914400"/>
          </a:xfrm>
          <a:prstGeom prst="rect">
            <a:avLst/>
          </a:prstGeom>
        </p:spPr>
      </p:pic>
    </p:spTree>
    <p:extLst>
      <p:ext uri="{BB962C8B-B14F-4D97-AF65-F5344CB8AC3E}">
        <p14:creationId xmlns:p14="http://schemas.microsoft.com/office/powerpoint/2010/main" val="2022145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18C0-5D6E-1FE2-BDD0-2666EFF72AA0}"/>
              </a:ext>
            </a:extLst>
          </p:cNvPr>
          <p:cNvSpPr>
            <a:spLocks noGrp="1"/>
          </p:cNvSpPr>
          <p:nvPr>
            <p:ph type="title"/>
          </p:nvPr>
        </p:nvSpPr>
        <p:spPr/>
        <p:txBody>
          <a:bodyPr/>
          <a:lstStyle/>
          <a:p>
            <a:r>
              <a:rPr lang="en-US" b="1" i="0" dirty="0">
                <a:solidFill>
                  <a:srgbClr val="232323"/>
                </a:solidFill>
                <a:effectLst/>
                <a:latin typeface="Noto Sans" panose="020B0502040504020204" pitchFamily="34" charset="0"/>
              </a:rPr>
              <a:t>Facilitation of Physiologic </a:t>
            </a:r>
            <a:r>
              <a:rPr lang="en-US" dirty="0">
                <a:solidFill>
                  <a:srgbClr val="232323"/>
                </a:solidFill>
                <a:effectLst/>
                <a:latin typeface="Noto Sans" panose="020B0502040504020204" pitchFamily="34" charset="0"/>
              </a:rPr>
              <a:t>S</a:t>
            </a:r>
            <a:r>
              <a:rPr lang="en-US" b="1" i="0" dirty="0">
                <a:solidFill>
                  <a:srgbClr val="232323"/>
                </a:solidFill>
                <a:effectLst/>
                <a:latin typeface="Noto Sans" panose="020B0502040504020204" pitchFamily="34" charset="0"/>
              </a:rPr>
              <a:t>leep </a:t>
            </a:r>
            <a:endParaRPr lang="en-US" dirty="0"/>
          </a:p>
        </p:txBody>
      </p:sp>
      <p:graphicFrame>
        <p:nvGraphicFramePr>
          <p:cNvPr id="7" name="Content Placeholder 6">
            <a:extLst>
              <a:ext uri="{FF2B5EF4-FFF2-40B4-BE49-F238E27FC236}">
                <a16:creationId xmlns:a16="http://schemas.microsoft.com/office/drawing/2014/main" id="{3455FFDD-7451-B27C-077E-98E12302E811}"/>
              </a:ext>
            </a:extLst>
          </p:cNvPr>
          <p:cNvGraphicFramePr>
            <a:graphicFrameLocks noGrp="1"/>
          </p:cNvGraphicFramePr>
          <p:nvPr>
            <p:ph idx="1"/>
            <p:extLst>
              <p:ext uri="{D42A27DB-BD31-4B8C-83A1-F6EECF244321}">
                <p14:modId xmlns:p14="http://schemas.microsoft.com/office/powerpoint/2010/main" val="2839719888"/>
              </p:ext>
            </p:extLst>
          </p:nvPr>
        </p:nvGraphicFramePr>
        <p:xfrm>
          <a:off x="1096963" y="1735138"/>
          <a:ext cx="10384992"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8105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18C0-5D6E-1FE2-BDD0-2666EFF72AA0}"/>
              </a:ext>
            </a:extLst>
          </p:cNvPr>
          <p:cNvSpPr>
            <a:spLocks noGrp="1"/>
          </p:cNvSpPr>
          <p:nvPr>
            <p:ph type="title"/>
          </p:nvPr>
        </p:nvSpPr>
        <p:spPr/>
        <p:txBody>
          <a:bodyPr/>
          <a:lstStyle/>
          <a:p>
            <a:r>
              <a:rPr lang="en-US" b="1" i="0" dirty="0">
                <a:solidFill>
                  <a:srgbClr val="232323"/>
                </a:solidFill>
                <a:effectLst/>
                <a:latin typeface="Noto Sans" panose="020B0502040504020204" pitchFamily="34" charset="0"/>
              </a:rPr>
              <a:t>Early Mobilization</a:t>
            </a:r>
            <a:endParaRPr lang="en-US" dirty="0"/>
          </a:p>
        </p:txBody>
      </p:sp>
      <p:graphicFrame>
        <p:nvGraphicFramePr>
          <p:cNvPr id="7" name="Content Placeholder 6">
            <a:extLst>
              <a:ext uri="{FF2B5EF4-FFF2-40B4-BE49-F238E27FC236}">
                <a16:creationId xmlns:a16="http://schemas.microsoft.com/office/drawing/2014/main" id="{3455FFDD-7451-B27C-077E-98E12302E811}"/>
              </a:ext>
            </a:extLst>
          </p:cNvPr>
          <p:cNvGraphicFramePr>
            <a:graphicFrameLocks noGrp="1"/>
          </p:cNvGraphicFramePr>
          <p:nvPr>
            <p:ph idx="1"/>
            <p:extLst>
              <p:ext uri="{D42A27DB-BD31-4B8C-83A1-F6EECF244321}">
                <p14:modId xmlns:p14="http://schemas.microsoft.com/office/powerpoint/2010/main" val="2891593887"/>
              </p:ext>
            </p:extLst>
          </p:nvPr>
        </p:nvGraphicFramePr>
        <p:xfrm>
          <a:off x="1096963" y="1735138"/>
          <a:ext cx="10384992"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8843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18C0-5D6E-1FE2-BDD0-2666EFF72AA0}"/>
              </a:ext>
            </a:extLst>
          </p:cNvPr>
          <p:cNvSpPr>
            <a:spLocks noGrp="1"/>
          </p:cNvSpPr>
          <p:nvPr>
            <p:ph type="title"/>
          </p:nvPr>
        </p:nvSpPr>
        <p:spPr/>
        <p:txBody>
          <a:bodyPr/>
          <a:lstStyle/>
          <a:p>
            <a:r>
              <a:rPr lang="en-US" b="1" i="0" dirty="0">
                <a:solidFill>
                  <a:srgbClr val="232323"/>
                </a:solidFill>
                <a:effectLst/>
                <a:latin typeface="Noto Sans" panose="020B0502040504020204" pitchFamily="34" charset="0"/>
              </a:rPr>
              <a:t>Visual &amp; Hearing Aids</a:t>
            </a:r>
            <a:endParaRPr lang="en-US" dirty="0"/>
          </a:p>
        </p:txBody>
      </p:sp>
      <p:graphicFrame>
        <p:nvGraphicFramePr>
          <p:cNvPr id="7" name="Content Placeholder 6">
            <a:extLst>
              <a:ext uri="{FF2B5EF4-FFF2-40B4-BE49-F238E27FC236}">
                <a16:creationId xmlns:a16="http://schemas.microsoft.com/office/drawing/2014/main" id="{3455FFDD-7451-B27C-077E-98E12302E811}"/>
              </a:ext>
            </a:extLst>
          </p:cNvPr>
          <p:cNvGraphicFramePr>
            <a:graphicFrameLocks noGrp="1"/>
          </p:cNvGraphicFramePr>
          <p:nvPr>
            <p:ph idx="1"/>
            <p:extLst>
              <p:ext uri="{D42A27DB-BD31-4B8C-83A1-F6EECF244321}">
                <p14:modId xmlns:p14="http://schemas.microsoft.com/office/powerpoint/2010/main" val="1033572602"/>
              </p:ext>
            </p:extLst>
          </p:nvPr>
        </p:nvGraphicFramePr>
        <p:xfrm>
          <a:off x="1096963" y="1735138"/>
          <a:ext cx="10384992"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5060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1467-4814-2B03-8AED-AE1867D34BD6}"/>
              </a:ext>
            </a:extLst>
          </p:cNvPr>
          <p:cNvSpPr>
            <a:spLocks noGrp="1"/>
          </p:cNvSpPr>
          <p:nvPr>
            <p:ph type="title"/>
          </p:nvPr>
        </p:nvSpPr>
        <p:spPr/>
        <p:txBody>
          <a:bodyPr/>
          <a:lstStyle/>
          <a:p>
            <a:r>
              <a:rPr lang="en-US" dirty="0"/>
              <a:t>Medication Review</a:t>
            </a:r>
          </a:p>
        </p:txBody>
      </p:sp>
      <p:graphicFrame>
        <p:nvGraphicFramePr>
          <p:cNvPr id="5" name="Content Placeholder 4">
            <a:extLst>
              <a:ext uri="{FF2B5EF4-FFF2-40B4-BE49-F238E27FC236}">
                <a16:creationId xmlns:a16="http://schemas.microsoft.com/office/drawing/2014/main" id="{8B6A0431-B663-B9A9-FC62-A615843A7458}"/>
              </a:ext>
            </a:extLst>
          </p:cNvPr>
          <p:cNvGraphicFramePr>
            <a:graphicFrameLocks noGrp="1"/>
          </p:cNvGraphicFramePr>
          <p:nvPr>
            <p:ph idx="1"/>
            <p:extLst>
              <p:ext uri="{D42A27DB-BD31-4B8C-83A1-F6EECF244321}">
                <p14:modId xmlns:p14="http://schemas.microsoft.com/office/powerpoint/2010/main" val="2653588911"/>
              </p:ext>
            </p:extLst>
          </p:nvPr>
        </p:nvGraphicFramePr>
        <p:xfrm>
          <a:off x="1096963" y="1735138"/>
          <a:ext cx="10058400"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203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A6AE3-9B23-D0E5-E9D6-21ED5F2BCA4D}"/>
              </a:ext>
            </a:extLst>
          </p:cNvPr>
          <p:cNvSpPr>
            <a:spLocks noGrp="1"/>
          </p:cNvSpPr>
          <p:nvPr>
            <p:ph type="title"/>
          </p:nvPr>
        </p:nvSpPr>
        <p:spPr/>
        <p:txBody>
          <a:bodyPr>
            <a:normAutofit/>
          </a:bodyPr>
          <a:lstStyle/>
          <a:p>
            <a:r>
              <a:rPr lang="en-US" dirty="0"/>
              <a:t>Optimize Medical Care</a:t>
            </a:r>
          </a:p>
        </p:txBody>
      </p:sp>
      <p:graphicFrame>
        <p:nvGraphicFramePr>
          <p:cNvPr id="8" name="Content Placeholder 7">
            <a:extLst>
              <a:ext uri="{FF2B5EF4-FFF2-40B4-BE49-F238E27FC236}">
                <a16:creationId xmlns:a16="http://schemas.microsoft.com/office/drawing/2014/main" id="{25BCA416-2992-1267-B49A-30E69D62AB60}"/>
              </a:ext>
            </a:extLst>
          </p:cNvPr>
          <p:cNvGraphicFramePr>
            <a:graphicFrameLocks noGrp="1"/>
          </p:cNvGraphicFramePr>
          <p:nvPr>
            <p:ph idx="1"/>
            <p:extLst>
              <p:ext uri="{D42A27DB-BD31-4B8C-83A1-F6EECF244321}">
                <p14:modId xmlns:p14="http://schemas.microsoft.com/office/powerpoint/2010/main" val="814592430"/>
              </p:ext>
            </p:extLst>
          </p:nvPr>
        </p:nvGraphicFramePr>
        <p:xfrm>
          <a:off x="591671" y="1479177"/>
          <a:ext cx="11080375" cy="4814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4803437"/>
      </p:ext>
    </p:extLst>
  </p:cSld>
  <p:clrMapOvr>
    <a:masterClrMapping/>
  </p:clrMapOvr>
</p:sld>
</file>

<file path=ppt/theme/theme1.xml><?xml version="1.0" encoding="utf-8"?>
<a:theme xmlns:a="http://schemas.openxmlformats.org/drawingml/2006/main" name="Retrospect">
  <a:themeElements>
    <a:clrScheme name="Custom 2">
      <a:dk1>
        <a:sysClr val="windowText" lastClr="000000"/>
      </a:dk1>
      <a:lt1>
        <a:sysClr val="window" lastClr="FFFFFF"/>
      </a:lt1>
      <a:dk2>
        <a:srgbClr val="44546A"/>
      </a:dk2>
      <a:lt2>
        <a:srgbClr val="E7E6E6"/>
      </a:lt2>
      <a:accent1>
        <a:srgbClr val="954F72"/>
      </a:accent1>
      <a:accent2>
        <a:srgbClr val="BF9000"/>
      </a:accent2>
      <a:accent3>
        <a:srgbClr val="8496B0"/>
      </a:accent3>
      <a:accent4>
        <a:srgbClr val="81B070"/>
      </a:accent4>
      <a:accent5>
        <a:srgbClr val="3C7A77"/>
      </a:accent5>
      <a:accent6>
        <a:srgbClr val="44546A"/>
      </a:accent6>
      <a:hlink>
        <a:srgbClr val="7F6000"/>
      </a:hlink>
      <a:folHlink>
        <a:srgbClr val="44546A"/>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56788</TotalTime>
  <Words>910</Words>
  <Application>Microsoft Office PowerPoint</Application>
  <PresentationFormat>Widescreen</PresentationFormat>
  <Paragraphs>70</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vt:lpstr>
      <vt:lpstr>Calibri Light</vt:lpstr>
      <vt:lpstr>Cambria</vt:lpstr>
      <vt:lpstr>Noto Sans</vt:lpstr>
      <vt:lpstr>Times New Roman</vt:lpstr>
      <vt:lpstr>Retrospect</vt:lpstr>
      <vt:lpstr>Delirium Prevention</vt:lpstr>
      <vt:lpstr>Modifying Risk Factors</vt:lpstr>
      <vt:lpstr>Orientation Protocols</vt:lpstr>
      <vt:lpstr>Cognitive Stimulation</vt:lpstr>
      <vt:lpstr>Facilitation of Physiologic Sleep </vt:lpstr>
      <vt:lpstr>Early Mobilization</vt:lpstr>
      <vt:lpstr>Visual &amp; Hearing Aids</vt:lpstr>
      <vt:lpstr>Medication Review</vt:lpstr>
      <vt:lpstr>Optimize Medical Care</vt:lpstr>
      <vt:lpstr>Medications to Prevent Delirium</vt:lpstr>
      <vt:lpstr>STOP DELIRIUM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Coagulation Abnormalities in COVID-19</dc:title>
  <dc:creator>MAZEN KHERALLAH</dc:creator>
  <cp:lastModifiedBy>MAZEN KHERALLAH</cp:lastModifiedBy>
  <cp:revision>433</cp:revision>
  <dcterms:created xsi:type="dcterms:W3CDTF">2020-05-21T22:16:16Z</dcterms:created>
  <dcterms:modified xsi:type="dcterms:W3CDTF">2023-12-15T21:07:30Z</dcterms:modified>
</cp:coreProperties>
</file>