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081" r:id="rId2"/>
    <p:sldId id="2145707376" r:id="rId3"/>
    <p:sldId id="2145707372" r:id="rId4"/>
    <p:sldId id="276" r:id="rId5"/>
    <p:sldId id="2145707373" r:id="rId6"/>
    <p:sldId id="2145707366" r:id="rId7"/>
    <p:sldId id="2145707369" r:id="rId8"/>
    <p:sldId id="2145707371" r:id="rId9"/>
    <p:sldId id="2145707368" r:id="rId10"/>
    <p:sldId id="2145707375" r:id="rId11"/>
    <p:sldId id="2145707367" r:id="rId12"/>
    <p:sldId id="214570737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319A7DA-4676-47AA-8EB8-C4844E4CC728}">
          <p14:sldIdLst>
            <p14:sldId id="2081"/>
            <p14:sldId id="2145707376"/>
            <p14:sldId id="2145707372"/>
            <p14:sldId id="276"/>
            <p14:sldId id="2145707373"/>
            <p14:sldId id="2145707366"/>
            <p14:sldId id="2145707369"/>
            <p14:sldId id="2145707371"/>
            <p14:sldId id="2145707368"/>
            <p14:sldId id="2145707375"/>
            <p14:sldId id="2145707367"/>
            <p14:sldId id="21457073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ZEN KHERALLAH" initials="MK" lastIdx="3" clrIdx="0">
    <p:extLst>
      <p:ext uri="{19B8F6BF-5375-455C-9EA6-DF929625EA0E}">
        <p15:presenceInfo xmlns:p15="http://schemas.microsoft.com/office/powerpoint/2012/main" userId="4d8bae32aa458b2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6BC4B0"/>
    <a:srgbClr val="FFFF99"/>
    <a:srgbClr val="9EE2CF"/>
    <a:srgbClr val="D1E1EE"/>
    <a:srgbClr val="BDDCED"/>
    <a:srgbClr val="FFCCCC"/>
    <a:srgbClr val="C49500"/>
    <a:srgbClr val="B8E1E3"/>
    <a:srgbClr val="6AD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EA087F-E88C-40C4-A799-284EC9C688A0}" v="941" dt="2023-10-04T17:05:33.5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9" autoAdjust="0"/>
    <p:restoredTop sz="85344" autoAdjust="0"/>
  </p:normalViewPr>
  <p:slideViewPr>
    <p:cSldViewPr snapToGrid="0">
      <p:cViewPr>
        <p:scale>
          <a:sx n="83" d="100"/>
          <a:sy n="83" d="100"/>
        </p:scale>
        <p:origin x="631" y="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6" d="100"/>
        <a:sy n="56" d="100"/>
      </p:scale>
      <p:origin x="0" y="-32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ZEN KHERALLAH" userId="4d8bae32aa458b2a" providerId="LiveId" clId="{F98F2D21-0A39-485D-AEDF-38CD6609571D}"/>
    <pc:docChg chg="undo redo custSel addSld delSld modSld sldOrd modMainMaster modSection">
      <pc:chgData name="MAZEN KHERALLAH" userId="4d8bae32aa458b2a" providerId="LiveId" clId="{F98F2D21-0A39-485D-AEDF-38CD6609571D}" dt="2023-07-20T15:29:54.377" v="5011"/>
      <pc:docMkLst>
        <pc:docMk/>
      </pc:docMkLst>
      <pc:sldChg chg="add">
        <pc:chgData name="MAZEN KHERALLAH" userId="4d8bae32aa458b2a" providerId="LiveId" clId="{F98F2D21-0A39-485D-AEDF-38CD6609571D}" dt="2023-07-14T17:54:21.622" v="3008"/>
        <pc:sldMkLst>
          <pc:docMk/>
          <pc:sldMk cId="2578684358" sldId="274"/>
        </pc:sldMkLst>
      </pc:sldChg>
      <pc:sldChg chg="modSp add mod">
        <pc:chgData name="MAZEN KHERALLAH" userId="4d8bae32aa458b2a" providerId="LiveId" clId="{F98F2D21-0A39-485D-AEDF-38CD6609571D}" dt="2023-07-14T01:54:01.498" v="760" actId="207"/>
        <pc:sldMkLst>
          <pc:docMk/>
          <pc:sldMk cId="535780403" sldId="332"/>
        </pc:sldMkLst>
        <pc:spChg chg="mod">
          <ac:chgData name="MAZEN KHERALLAH" userId="4d8bae32aa458b2a" providerId="LiveId" clId="{F98F2D21-0A39-485D-AEDF-38CD6609571D}" dt="2023-07-14T01:53:42.006" v="758" actId="20577"/>
          <ac:spMkLst>
            <pc:docMk/>
            <pc:sldMk cId="535780403" sldId="332"/>
            <ac:spMk id="2" creationId="{00000000-0000-0000-0000-000000000000}"/>
          </ac:spMkLst>
        </pc:spChg>
        <pc:spChg chg="mod">
          <ac:chgData name="MAZEN KHERALLAH" userId="4d8bae32aa458b2a" providerId="LiveId" clId="{F98F2D21-0A39-485D-AEDF-38CD6609571D}" dt="2023-07-14T01:54:01.498" v="760" actId="207"/>
          <ac:spMkLst>
            <pc:docMk/>
            <pc:sldMk cId="535780403" sldId="332"/>
            <ac:spMk id="3" creationId="{00000000-0000-0000-0000-000000000000}"/>
          </ac:spMkLst>
        </pc:spChg>
        <pc:spChg chg="mod">
          <ac:chgData name="MAZEN KHERALLAH" userId="4d8bae32aa458b2a" providerId="LiveId" clId="{F98F2D21-0A39-485D-AEDF-38CD6609571D}" dt="2023-07-14T01:53:54.709" v="759" actId="207"/>
          <ac:spMkLst>
            <pc:docMk/>
            <pc:sldMk cId="535780403" sldId="332"/>
            <ac:spMk id="4" creationId="{00000000-0000-0000-0000-000000000000}"/>
          </ac:spMkLst>
        </pc:spChg>
        <pc:spChg chg="mod">
          <ac:chgData name="MAZEN KHERALLAH" userId="4d8bae32aa458b2a" providerId="LiveId" clId="{F98F2D21-0A39-485D-AEDF-38CD6609571D}" dt="2023-07-14T01:53:20.410" v="714" actId="20577"/>
          <ac:spMkLst>
            <pc:docMk/>
            <pc:sldMk cId="535780403" sldId="332"/>
            <ac:spMk id="10" creationId="{00000000-0000-0000-0000-000000000000}"/>
          </ac:spMkLst>
        </pc:spChg>
      </pc:sldChg>
      <pc:sldChg chg="addSp delSp modSp mod ord delAnim">
        <pc:chgData name="MAZEN KHERALLAH" userId="4d8bae32aa458b2a" providerId="LiveId" clId="{F98F2D21-0A39-485D-AEDF-38CD6609571D}" dt="2023-07-14T16:39:55.945" v="2557" actId="1076"/>
        <pc:sldMkLst>
          <pc:docMk/>
          <pc:sldMk cId="1603501308" sldId="360"/>
        </pc:sldMkLst>
        <pc:spChg chg="mod">
          <ac:chgData name="MAZEN KHERALLAH" userId="4d8bae32aa458b2a" providerId="LiveId" clId="{F98F2D21-0A39-485D-AEDF-38CD6609571D}" dt="2023-07-14T16:38:12.735" v="2520" actId="20577"/>
          <ac:spMkLst>
            <pc:docMk/>
            <pc:sldMk cId="1603501308" sldId="360"/>
            <ac:spMk id="2" creationId="{00000000-0000-0000-0000-000000000000}"/>
          </ac:spMkLst>
        </pc:spChg>
        <pc:spChg chg="del">
          <ac:chgData name="MAZEN KHERALLAH" userId="4d8bae32aa458b2a" providerId="LiveId" clId="{F98F2D21-0A39-485D-AEDF-38CD6609571D}" dt="2023-07-13T23:01:51.142" v="682" actId="478"/>
          <ac:spMkLst>
            <pc:docMk/>
            <pc:sldMk cId="1603501308" sldId="360"/>
            <ac:spMk id="3" creationId="{A4B5B09F-8D91-E3BD-B1DC-3BE77C31F37D}"/>
          </ac:spMkLst>
        </pc:spChg>
        <pc:spChg chg="mod">
          <ac:chgData name="MAZEN KHERALLAH" userId="4d8bae32aa458b2a" providerId="LiveId" clId="{F98F2D21-0A39-485D-AEDF-38CD6609571D}" dt="2023-07-14T16:36:54.624" v="2492" actId="1076"/>
          <ac:spMkLst>
            <pc:docMk/>
            <pc:sldMk cId="1603501308" sldId="360"/>
            <ac:spMk id="5" creationId="{00044863-6C40-C708-8067-5754F75E2890}"/>
          </ac:spMkLst>
        </pc:spChg>
        <pc:spChg chg="add mod">
          <ac:chgData name="MAZEN KHERALLAH" userId="4d8bae32aa458b2a" providerId="LiveId" clId="{F98F2D21-0A39-485D-AEDF-38CD6609571D}" dt="2023-07-14T16:39:27.168" v="2552" actId="1038"/>
          <ac:spMkLst>
            <pc:docMk/>
            <pc:sldMk cId="1603501308" sldId="360"/>
            <ac:spMk id="7" creationId="{E50D17D3-4AFB-AA5C-6388-72EE4D066ACB}"/>
          </ac:spMkLst>
        </pc:spChg>
        <pc:spChg chg="add mod">
          <ac:chgData name="MAZEN KHERALLAH" userId="4d8bae32aa458b2a" providerId="LiveId" clId="{F98F2D21-0A39-485D-AEDF-38CD6609571D}" dt="2023-07-14T16:39:55.945" v="2557" actId="1076"/>
          <ac:spMkLst>
            <pc:docMk/>
            <pc:sldMk cId="1603501308" sldId="360"/>
            <ac:spMk id="13" creationId="{6756E6D9-6C88-44B1-BBEF-91B9907EDA4C}"/>
          </ac:spMkLst>
        </pc:spChg>
        <pc:cxnChg chg="add mod">
          <ac:chgData name="MAZEN KHERALLAH" userId="4d8bae32aa458b2a" providerId="LiveId" clId="{F98F2D21-0A39-485D-AEDF-38CD6609571D}" dt="2023-07-14T16:39:21.568" v="2546" actId="1038"/>
          <ac:cxnSpMkLst>
            <pc:docMk/>
            <pc:sldMk cId="1603501308" sldId="360"/>
            <ac:cxnSpMk id="9" creationId="{E33E6346-2CCD-665C-A9AC-AED1AAC0D939}"/>
          </ac:cxnSpMkLst>
        </pc:cxnChg>
        <pc:cxnChg chg="add mod">
          <ac:chgData name="MAZEN KHERALLAH" userId="4d8bae32aa458b2a" providerId="LiveId" clId="{F98F2D21-0A39-485D-AEDF-38CD6609571D}" dt="2023-07-14T16:39:45.796" v="2555" actId="14100"/>
          <ac:cxnSpMkLst>
            <pc:docMk/>
            <pc:sldMk cId="1603501308" sldId="360"/>
            <ac:cxnSpMk id="11" creationId="{E76875F8-9EB0-B39C-F275-DE0FC62D6498}"/>
          </ac:cxnSpMkLst>
        </pc:cxnChg>
      </pc:sldChg>
      <pc:sldChg chg="modSp add mod">
        <pc:chgData name="MAZEN KHERALLAH" userId="4d8bae32aa458b2a" providerId="LiveId" clId="{F98F2D21-0A39-485D-AEDF-38CD6609571D}" dt="2023-07-14T16:44:57.632" v="2581" actId="20577"/>
        <pc:sldMkLst>
          <pc:docMk/>
          <pc:sldMk cId="303267116" sldId="391"/>
        </pc:sldMkLst>
        <pc:spChg chg="mod">
          <ac:chgData name="MAZEN KHERALLAH" userId="4d8bae32aa458b2a" providerId="LiveId" clId="{F98F2D21-0A39-485D-AEDF-38CD6609571D}" dt="2023-07-14T16:44:57.632" v="2581" actId="20577"/>
          <ac:spMkLst>
            <pc:docMk/>
            <pc:sldMk cId="303267116" sldId="391"/>
            <ac:spMk id="39" creationId="{1F06D83D-1DF1-4489-B146-A3020BE1EF88}"/>
          </ac:spMkLst>
        </pc:spChg>
      </pc:sldChg>
      <pc:sldChg chg="delSp add del mod">
        <pc:chgData name="MAZEN KHERALLAH" userId="4d8bae32aa458b2a" providerId="LiveId" clId="{F98F2D21-0A39-485D-AEDF-38CD6609571D}" dt="2023-07-14T18:01:13.655" v="3063" actId="47"/>
        <pc:sldMkLst>
          <pc:docMk/>
          <pc:sldMk cId="1169290741" sldId="392"/>
        </pc:sldMkLst>
        <pc:picChg chg="del">
          <ac:chgData name="MAZEN KHERALLAH" userId="4d8bae32aa458b2a" providerId="LiveId" clId="{F98F2D21-0A39-485D-AEDF-38CD6609571D}" dt="2023-07-14T18:00:41.588" v="3039" actId="21"/>
          <ac:picMkLst>
            <pc:docMk/>
            <pc:sldMk cId="1169290741" sldId="392"/>
            <ac:picMk id="4" creationId="{102E5C1A-C3FC-FC30-7DFA-C56B541E18AC}"/>
          </ac:picMkLst>
        </pc:picChg>
      </pc:sldChg>
      <pc:sldChg chg="del">
        <pc:chgData name="MAZEN KHERALLAH" userId="4d8bae32aa458b2a" providerId="LiveId" clId="{F98F2D21-0A39-485D-AEDF-38CD6609571D}" dt="2023-07-14T18:10:27.930" v="3148" actId="47"/>
        <pc:sldMkLst>
          <pc:docMk/>
          <pc:sldMk cId="727427581" sldId="393"/>
        </pc:sldMkLst>
      </pc:sldChg>
      <pc:sldChg chg="del">
        <pc:chgData name="MAZEN KHERALLAH" userId="4d8bae32aa458b2a" providerId="LiveId" clId="{F98F2D21-0A39-485D-AEDF-38CD6609571D}" dt="2023-07-14T18:10:27.993" v="3150" actId="47"/>
        <pc:sldMkLst>
          <pc:docMk/>
          <pc:sldMk cId="3932814965" sldId="399"/>
        </pc:sldMkLst>
      </pc:sldChg>
      <pc:sldChg chg="del">
        <pc:chgData name="MAZEN KHERALLAH" userId="4d8bae32aa458b2a" providerId="LiveId" clId="{F98F2D21-0A39-485D-AEDF-38CD6609571D}" dt="2023-07-14T18:10:27.155" v="3145" actId="47"/>
        <pc:sldMkLst>
          <pc:docMk/>
          <pc:sldMk cId="2401548015" sldId="422"/>
        </pc:sldMkLst>
      </pc:sldChg>
      <pc:sldChg chg="del">
        <pc:chgData name="MAZEN KHERALLAH" userId="4d8bae32aa458b2a" providerId="LiveId" clId="{F98F2D21-0A39-485D-AEDF-38CD6609571D}" dt="2023-07-14T18:10:27.298" v="3146" actId="47"/>
        <pc:sldMkLst>
          <pc:docMk/>
          <pc:sldMk cId="1662648528" sldId="423"/>
        </pc:sldMkLst>
      </pc:sldChg>
      <pc:sldChg chg="del">
        <pc:chgData name="MAZEN KHERALLAH" userId="4d8bae32aa458b2a" providerId="LiveId" clId="{F98F2D21-0A39-485D-AEDF-38CD6609571D}" dt="2023-07-14T18:10:27.437" v="3147" actId="47"/>
        <pc:sldMkLst>
          <pc:docMk/>
          <pc:sldMk cId="3789670201" sldId="424"/>
        </pc:sldMkLst>
      </pc:sldChg>
      <pc:sldChg chg="del">
        <pc:chgData name="MAZEN KHERALLAH" userId="4d8bae32aa458b2a" providerId="LiveId" clId="{F98F2D21-0A39-485D-AEDF-38CD6609571D}" dt="2023-07-14T18:08:06.734" v="3087" actId="47"/>
        <pc:sldMkLst>
          <pc:docMk/>
          <pc:sldMk cId="4293514583" sldId="428"/>
        </pc:sldMkLst>
      </pc:sldChg>
      <pc:sldChg chg="del">
        <pc:chgData name="MAZEN KHERALLAH" userId="4d8bae32aa458b2a" providerId="LiveId" clId="{F98F2D21-0A39-485D-AEDF-38CD6609571D}" dt="2023-07-14T18:10:27.964" v="3149" actId="47"/>
        <pc:sldMkLst>
          <pc:docMk/>
          <pc:sldMk cId="2291737599" sldId="432"/>
        </pc:sldMkLst>
      </pc:sldChg>
      <pc:sldChg chg="del">
        <pc:chgData name="MAZEN KHERALLAH" userId="4d8bae32aa458b2a" providerId="LiveId" clId="{F98F2D21-0A39-485D-AEDF-38CD6609571D}" dt="2023-07-14T18:09:55.584" v="3112" actId="47"/>
        <pc:sldMkLst>
          <pc:docMk/>
          <pc:sldMk cId="4258757431" sldId="473"/>
        </pc:sldMkLst>
      </pc:sldChg>
      <pc:sldChg chg="del">
        <pc:chgData name="MAZEN KHERALLAH" userId="4d8bae32aa458b2a" providerId="LiveId" clId="{F98F2D21-0A39-485D-AEDF-38CD6609571D}" dt="2023-07-14T18:09:56.050" v="3113" actId="47"/>
        <pc:sldMkLst>
          <pc:docMk/>
          <pc:sldMk cId="976663268" sldId="479"/>
        </pc:sldMkLst>
      </pc:sldChg>
      <pc:sldChg chg="add">
        <pc:chgData name="MAZEN KHERALLAH" userId="4d8bae32aa458b2a" providerId="LiveId" clId="{F98F2D21-0A39-485D-AEDF-38CD6609571D}" dt="2023-07-14T19:14:51.317" v="3160"/>
        <pc:sldMkLst>
          <pc:docMk/>
          <pc:sldMk cId="3318745485" sldId="524"/>
        </pc:sldMkLst>
      </pc:sldChg>
      <pc:sldChg chg="del">
        <pc:chgData name="MAZEN KHERALLAH" userId="4d8bae32aa458b2a" providerId="LiveId" clId="{F98F2D21-0A39-485D-AEDF-38CD6609571D}" dt="2023-07-14T18:09:55.270" v="3111" actId="47"/>
        <pc:sldMkLst>
          <pc:docMk/>
          <pc:sldMk cId="2047726029" sldId="864"/>
        </pc:sldMkLst>
      </pc:sldChg>
      <pc:sldChg chg="modSp add mod modShow">
        <pc:chgData name="MAZEN KHERALLAH" userId="4d8bae32aa458b2a" providerId="LiveId" clId="{F98F2D21-0A39-485D-AEDF-38CD6609571D}" dt="2023-07-17T14:37:41.689" v="4982" actId="729"/>
        <pc:sldMkLst>
          <pc:docMk/>
          <pc:sldMk cId="549774135" sldId="900"/>
        </pc:sldMkLst>
        <pc:spChg chg="mod">
          <ac:chgData name="MAZEN KHERALLAH" userId="4d8bae32aa458b2a" providerId="LiveId" clId="{F98F2D21-0A39-485D-AEDF-38CD6609571D}" dt="2023-07-14T02:32:19.587" v="822" actId="27636"/>
          <ac:spMkLst>
            <pc:docMk/>
            <pc:sldMk cId="549774135" sldId="900"/>
            <ac:spMk id="2" creationId="{00000000-0000-0000-0000-000000000000}"/>
          </ac:spMkLst>
        </pc:spChg>
        <pc:spChg chg="mod">
          <ac:chgData name="MAZEN KHERALLAH" userId="4d8bae32aa458b2a" providerId="LiveId" clId="{F98F2D21-0A39-485D-AEDF-38CD6609571D}" dt="2023-07-14T16:08:05.892" v="2330" actId="1035"/>
          <ac:spMkLst>
            <pc:docMk/>
            <pc:sldMk cId="549774135" sldId="900"/>
            <ac:spMk id="5" creationId="{00000000-0000-0000-0000-000000000000}"/>
          </ac:spMkLst>
        </pc:spChg>
        <pc:spChg chg="mod">
          <ac:chgData name="MAZEN KHERALLAH" userId="4d8bae32aa458b2a" providerId="LiveId" clId="{F98F2D21-0A39-485D-AEDF-38CD6609571D}" dt="2023-07-14T16:08:05.892" v="2330" actId="1035"/>
          <ac:spMkLst>
            <pc:docMk/>
            <pc:sldMk cId="549774135" sldId="900"/>
            <ac:spMk id="6" creationId="{00000000-0000-0000-0000-000000000000}"/>
          </ac:spMkLst>
        </pc:spChg>
        <pc:spChg chg="mod">
          <ac:chgData name="MAZEN KHERALLAH" userId="4d8bae32aa458b2a" providerId="LiveId" clId="{F98F2D21-0A39-485D-AEDF-38CD6609571D}" dt="2023-07-14T16:08:05.892" v="2330" actId="1035"/>
          <ac:spMkLst>
            <pc:docMk/>
            <pc:sldMk cId="549774135" sldId="900"/>
            <ac:spMk id="7" creationId="{00000000-0000-0000-0000-000000000000}"/>
          </ac:spMkLst>
        </pc:spChg>
        <pc:picChg chg="mod">
          <ac:chgData name="MAZEN KHERALLAH" userId="4d8bae32aa458b2a" providerId="LiveId" clId="{F98F2D21-0A39-485D-AEDF-38CD6609571D}" dt="2023-07-14T16:08:05.892" v="2330" actId="1035"/>
          <ac:picMkLst>
            <pc:docMk/>
            <pc:sldMk cId="549774135" sldId="900"/>
            <ac:picMk id="3" creationId="{00000000-0000-0000-0000-000000000000}"/>
          </ac:picMkLst>
        </pc:picChg>
        <pc:cxnChg chg="mod">
          <ac:chgData name="MAZEN KHERALLAH" userId="4d8bae32aa458b2a" providerId="LiveId" clId="{F98F2D21-0A39-485D-AEDF-38CD6609571D}" dt="2023-07-14T16:08:05.892" v="2330" actId="1035"/>
          <ac:cxnSpMkLst>
            <pc:docMk/>
            <pc:sldMk cId="549774135" sldId="900"/>
            <ac:cxnSpMk id="9" creationId="{00000000-0000-0000-0000-000000000000}"/>
          </ac:cxnSpMkLst>
        </pc:cxnChg>
      </pc:sldChg>
      <pc:sldChg chg="addSp modSp add mod modAnim">
        <pc:chgData name="MAZEN KHERALLAH" userId="4d8bae32aa458b2a" providerId="LiveId" clId="{F98F2D21-0A39-485D-AEDF-38CD6609571D}" dt="2023-07-14T13:37:23.476" v="1606" actId="12788"/>
        <pc:sldMkLst>
          <pc:docMk/>
          <pc:sldMk cId="856904379" sldId="913"/>
        </pc:sldMkLst>
        <pc:spChg chg="mod">
          <ac:chgData name="MAZEN KHERALLAH" userId="4d8bae32aa458b2a" providerId="LiveId" clId="{F98F2D21-0A39-485D-AEDF-38CD6609571D}" dt="2023-07-14T02:38:04.565" v="850" actId="122"/>
          <ac:spMkLst>
            <pc:docMk/>
            <pc:sldMk cId="856904379" sldId="913"/>
            <ac:spMk id="3" creationId="{00000000-0000-0000-0000-000000000000}"/>
          </ac:spMkLst>
        </pc:spChg>
        <pc:spChg chg="add mod">
          <ac:chgData name="MAZEN KHERALLAH" userId="4d8bae32aa458b2a" providerId="LiveId" clId="{F98F2D21-0A39-485D-AEDF-38CD6609571D}" dt="2023-07-14T13:37:23.476" v="1606" actId="12788"/>
          <ac:spMkLst>
            <pc:docMk/>
            <pc:sldMk cId="856904379" sldId="913"/>
            <ac:spMk id="4" creationId="{9B0EC826-C2D8-F1FE-0443-0317E33B07DA}"/>
          </ac:spMkLst>
        </pc:spChg>
      </pc:sldChg>
      <pc:sldChg chg="modSp add mod modAnim">
        <pc:chgData name="MAZEN KHERALLAH" userId="4d8bae32aa458b2a" providerId="LiveId" clId="{F98F2D21-0A39-485D-AEDF-38CD6609571D}" dt="2023-07-14T02:43:25.982" v="885"/>
        <pc:sldMkLst>
          <pc:docMk/>
          <pc:sldMk cId="2065223382" sldId="916"/>
        </pc:sldMkLst>
        <pc:spChg chg="mod">
          <ac:chgData name="MAZEN KHERALLAH" userId="4d8bae32aa458b2a" providerId="LiveId" clId="{F98F2D21-0A39-485D-AEDF-38CD6609571D}" dt="2023-07-14T02:42:51.157" v="879" actId="207"/>
          <ac:spMkLst>
            <pc:docMk/>
            <pc:sldMk cId="2065223382" sldId="916"/>
            <ac:spMk id="3" creationId="{01E9D5B0-6590-2948-8CA0-B2128428E965}"/>
          </ac:spMkLst>
        </pc:spChg>
        <pc:spChg chg="mod">
          <ac:chgData name="MAZEN KHERALLAH" userId="4d8bae32aa458b2a" providerId="LiveId" clId="{F98F2D21-0A39-485D-AEDF-38CD6609571D}" dt="2023-07-14T02:42:51.157" v="879" actId="207"/>
          <ac:spMkLst>
            <pc:docMk/>
            <pc:sldMk cId="2065223382" sldId="916"/>
            <ac:spMk id="4" creationId="{D6AB527A-4C59-CC4B-8F52-EC9EC2DC8E10}"/>
          </ac:spMkLst>
        </pc:spChg>
        <pc:spChg chg="mod">
          <ac:chgData name="MAZEN KHERALLAH" userId="4d8bae32aa458b2a" providerId="LiveId" clId="{F98F2D21-0A39-485D-AEDF-38CD6609571D}" dt="2023-07-14T02:41:44.753" v="876" actId="1036"/>
          <ac:spMkLst>
            <pc:docMk/>
            <pc:sldMk cId="2065223382" sldId="916"/>
            <ac:spMk id="8" creationId="{00000000-0000-0000-0000-000000000000}"/>
          </ac:spMkLst>
        </pc:spChg>
        <pc:spChg chg="mod">
          <ac:chgData name="MAZEN KHERALLAH" userId="4d8bae32aa458b2a" providerId="LiveId" clId="{F98F2D21-0A39-485D-AEDF-38CD6609571D}" dt="2023-07-14T02:42:51.157" v="879" actId="207"/>
          <ac:spMkLst>
            <pc:docMk/>
            <pc:sldMk cId="2065223382" sldId="916"/>
            <ac:spMk id="9" creationId="{B5B83C89-6F66-144D-B57B-D19D5CA05E1F}"/>
          </ac:spMkLst>
        </pc:spChg>
        <pc:picChg chg="mod">
          <ac:chgData name="MAZEN KHERALLAH" userId="4d8bae32aa458b2a" providerId="LiveId" clId="{F98F2D21-0A39-485D-AEDF-38CD6609571D}" dt="2023-07-14T02:41:09.057" v="856" actId="1076"/>
          <ac:picMkLst>
            <pc:docMk/>
            <pc:sldMk cId="2065223382" sldId="916"/>
            <ac:picMk id="5" creationId="{00000000-0000-0000-0000-000000000000}"/>
          </ac:picMkLst>
        </pc:picChg>
        <pc:picChg chg="mod">
          <ac:chgData name="MAZEN KHERALLAH" userId="4d8bae32aa458b2a" providerId="LiveId" clId="{F98F2D21-0A39-485D-AEDF-38CD6609571D}" dt="2023-07-14T02:41:31.633" v="866" actId="1035"/>
          <ac:picMkLst>
            <pc:docMk/>
            <pc:sldMk cId="2065223382" sldId="916"/>
            <ac:picMk id="6" creationId="{00000000-0000-0000-0000-000000000000}"/>
          </ac:picMkLst>
        </pc:picChg>
        <pc:picChg chg="mod">
          <ac:chgData name="MAZEN KHERALLAH" userId="4d8bae32aa458b2a" providerId="LiveId" clId="{F98F2D21-0A39-485D-AEDF-38CD6609571D}" dt="2023-07-14T02:41:20.732" v="858" actId="1076"/>
          <ac:picMkLst>
            <pc:docMk/>
            <pc:sldMk cId="2065223382" sldId="916"/>
            <ac:picMk id="7" creationId="{00000000-0000-0000-0000-000000000000}"/>
          </ac:picMkLst>
        </pc:picChg>
      </pc:sldChg>
      <pc:sldChg chg="addSp modSp add mod ord setBg modClrScheme modShow chgLayout">
        <pc:chgData name="MAZEN KHERALLAH" userId="4d8bae32aa458b2a" providerId="LiveId" clId="{F98F2D21-0A39-485D-AEDF-38CD6609571D}" dt="2023-07-14T13:56:30.127" v="1706" actId="729"/>
        <pc:sldMkLst>
          <pc:docMk/>
          <pc:sldMk cId="605319773" sldId="922"/>
        </pc:sldMkLst>
        <pc:spChg chg="add mod ord">
          <ac:chgData name="MAZEN KHERALLAH" userId="4d8bae32aa458b2a" providerId="LiveId" clId="{F98F2D21-0A39-485D-AEDF-38CD6609571D}" dt="2023-07-14T13:40:30.975" v="1656" actId="26606"/>
          <ac:spMkLst>
            <pc:docMk/>
            <pc:sldMk cId="605319773" sldId="922"/>
            <ac:spMk id="2" creationId="{D00CB4C2-4641-B25F-CB35-5FD3191A348D}"/>
          </ac:spMkLst>
        </pc:spChg>
        <pc:spChg chg="mod">
          <ac:chgData name="MAZEN KHERALLAH" userId="4d8bae32aa458b2a" providerId="LiveId" clId="{F98F2D21-0A39-485D-AEDF-38CD6609571D}" dt="2023-07-14T13:40:30.975" v="1656" actId="26606"/>
          <ac:spMkLst>
            <pc:docMk/>
            <pc:sldMk cId="605319773" sldId="922"/>
            <ac:spMk id="5" creationId="{00000000-0000-0000-0000-000000000000}"/>
          </ac:spMkLst>
        </pc:spChg>
        <pc:spChg chg="add">
          <ac:chgData name="MAZEN KHERALLAH" userId="4d8bae32aa458b2a" providerId="LiveId" clId="{F98F2D21-0A39-485D-AEDF-38CD6609571D}" dt="2023-07-14T13:40:30.975" v="1656" actId="26606"/>
          <ac:spMkLst>
            <pc:docMk/>
            <pc:sldMk cId="605319773" sldId="922"/>
            <ac:spMk id="10" creationId="{7D379150-F6B4-45C8-BE10-6B278AD400EB}"/>
          </ac:spMkLst>
        </pc:spChg>
        <pc:spChg chg="add">
          <ac:chgData name="MAZEN KHERALLAH" userId="4d8bae32aa458b2a" providerId="LiveId" clId="{F98F2D21-0A39-485D-AEDF-38CD6609571D}" dt="2023-07-14T13:40:30.975" v="1656" actId="26606"/>
          <ac:spMkLst>
            <pc:docMk/>
            <pc:sldMk cId="605319773" sldId="922"/>
            <ac:spMk id="12" creationId="{5FFCF544-A370-4A5D-A95F-CA6E0E7191E6}"/>
          </ac:spMkLst>
        </pc:spChg>
        <pc:spChg chg="add">
          <ac:chgData name="MAZEN KHERALLAH" userId="4d8bae32aa458b2a" providerId="LiveId" clId="{F98F2D21-0A39-485D-AEDF-38CD6609571D}" dt="2023-07-14T13:40:30.975" v="1656" actId="26606"/>
          <ac:spMkLst>
            <pc:docMk/>
            <pc:sldMk cId="605319773" sldId="922"/>
            <ac:spMk id="16" creationId="{44CC594A-A820-450F-B363-C19201FCFEC6}"/>
          </ac:spMkLst>
        </pc:spChg>
        <pc:spChg chg="add">
          <ac:chgData name="MAZEN KHERALLAH" userId="4d8bae32aa458b2a" providerId="LiveId" clId="{F98F2D21-0A39-485D-AEDF-38CD6609571D}" dt="2023-07-14T13:40:30.975" v="1656" actId="26606"/>
          <ac:spMkLst>
            <pc:docMk/>
            <pc:sldMk cId="605319773" sldId="922"/>
            <ac:spMk id="18" creationId="{59FAB3DA-E9ED-4574-ABCC-378BC0FF1BBC}"/>
          </ac:spMkLst>
        </pc:spChg>
        <pc:spChg chg="add">
          <ac:chgData name="MAZEN KHERALLAH" userId="4d8bae32aa458b2a" providerId="LiveId" clId="{F98F2D21-0A39-485D-AEDF-38CD6609571D}" dt="2023-07-14T13:40:30.975" v="1656" actId="26606"/>
          <ac:spMkLst>
            <pc:docMk/>
            <pc:sldMk cId="605319773" sldId="922"/>
            <ac:spMk id="20" creationId="{53B8D6B0-55D6-48DC-86D8-FD95D5F118AB}"/>
          </ac:spMkLst>
        </pc:spChg>
        <pc:graphicFrameChg chg="mod modGraphic">
          <ac:chgData name="MAZEN KHERALLAH" userId="4d8bae32aa458b2a" providerId="LiveId" clId="{F98F2D21-0A39-485D-AEDF-38CD6609571D}" dt="2023-07-14T13:40:30.975" v="1656" actId="26606"/>
          <ac:graphicFrameMkLst>
            <pc:docMk/>
            <pc:sldMk cId="605319773" sldId="922"/>
            <ac:graphicFrameMk id="3" creationId="{204FB1C2-F007-F589-258E-81712BF9459B}"/>
          </ac:graphicFrameMkLst>
        </pc:graphicFrameChg>
        <pc:cxnChg chg="add">
          <ac:chgData name="MAZEN KHERALLAH" userId="4d8bae32aa458b2a" providerId="LiveId" clId="{F98F2D21-0A39-485D-AEDF-38CD6609571D}" dt="2023-07-14T13:40:30.975" v="1656" actId="26606"/>
          <ac:cxnSpMkLst>
            <pc:docMk/>
            <pc:sldMk cId="605319773" sldId="922"/>
            <ac:cxnSpMk id="14" creationId="{6EEB3B97-A638-498B-8083-54191CE71E01}"/>
          </ac:cxnSpMkLst>
        </pc:cxnChg>
      </pc:sldChg>
      <pc:sldChg chg="addSp delSp modSp add mod ord modClrScheme chgLayout">
        <pc:chgData name="MAZEN KHERALLAH" userId="4d8bae32aa458b2a" providerId="LiveId" clId="{F98F2D21-0A39-485D-AEDF-38CD6609571D}" dt="2023-07-14T13:56:46.644" v="1711"/>
        <pc:sldMkLst>
          <pc:docMk/>
          <pc:sldMk cId="3526054731" sldId="927"/>
        </pc:sldMkLst>
        <pc:spChg chg="add mod ord">
          <ac:chgData name="MAZEN KHERALLAH" userId="4d8bae32aa458b2a" providerId="LiveId" clId="{F98F2D21-0A39-485D-AEDF-38CD6609571D}" dt="2023-07-14T13:47:07.356" v="1690"/>
          <ac:spMkLst>
            <pc:docMk/>
            <pc:sldMk cId="3526054731" sldId="927"/>
            <ac:spMk id="3" creationId="{1A31CF9B-43BB-5A36-486C-612ACF278A1A}"/>
          </ac:spMkLst>
        </pc:spChg>
        <pc:spChg chg="add mod">
          <ac:chgData name="MAZEN KHERALLAH" userId="4d8bae32aa458b2a" providerId="LiveId" clId="{F98F2D21-0A39-485D-AEDF-38CD6609571D}" dt="2023-07-14T13:48:09.279" v="1703" actId="14100"/>
          <ac:spMkLst>
            <pc:docMk/>
            <pc:sldMk cId="3526054731" sldId="927"/>
            <ac:spMk id="5" creationId="{C2E1A473-58CE-0D68-5A22-E232901FD474}"/>
          </ac:spMkLst>
        </pc:spChg>
        <pc:spChg chg="del mod">
          <ac:chgData name="MAZEN KHERALLAH" userId="4d8bae32aa458b2a" providerId="LiveId" clId="{F98F2D21-0A39-485D-AEDF-38CD6609571D}" dt="2023-07-14T13:47:01.644" v="1688" actId="478"/>
          <ac:spMkLst>
            <pc:docMk/>
            <pc:sldMk cId="3526054731" sldId="927"/>
            <ac:spMk id="34817" creationId="{00000000-0000-0000-0000-000000000000}"/>
          </ac:spMkLst>
        </pc:spChg>
        <pc:picChg chg="add mod">
          <ac:chgData name="MAZEN KHERALLAH" userId="4d8bae32aa458b2a" providerId="LiveId" clId="{F98F2D21-0A39-485D-AEDF-38CD6609571D}" dt="2023-07-14T13:47:56.377" v="1699" actId="1076"/>
          <ac:picMkLst>
            <pc:docMk/>
            <pc:sldMk cId="3526054731" sldId="927"/>
            <ac:picMk id="2" creationId="{3400552C-A145-F745-88EB-8EDAE61C28E9}"/>
          </ac:picMkLst>
        </pc:picChg>
        <pc:picChg chg="mod">
          <ac:chgData name="MAZEN KHERALLAH" userId="4d8bae32aa458b2a" providerId="LiveId" clId="{F98F2D21-0A39-485D-AEDF-38CD6609571D}" dt="2023-07-14T13:48:12.275" v="1704" actId="208"/>
          <ac:picMkLst>
            <pc:docMk/>
            <pc:sldMk cId="3526054731" sldId="927"/>
            <ac:picMk id="34818" creationId="{00000000-0000-0000-0000-000000000000}"/>
          </ac:picMkLst>
        </pc:picChg>
      </pc:sldChg>
      <pc:sldChg chg="delSp add del">
        <pc:chgData name="MAZEN KHERALLAH" userId="4d8bae32aa458b2a" providerId="LiveId" clId="{F98F2D21-0A39-485D-AEDF-38CD6609571D}" dt="2023-07-14T13:49:31.445" v="1705" actId="47"/>
        <pc:sldMkLst>
          <pc:docMk/>
          <pc:sldMk cId="2567805450" sldId="928"/>
        </pc:sldMkLst>
        <pc:picChg chg="del">
          <ac:chgData name="MAZEN KHERALLAH" userId="4d8bae32aa458b2a" providerId="LiveId" clId="{F98F2D21-0A39-485D-AEDF-38CD6609571D}" dt="2023-07-14T13:45:47.161" v="1680" actId="21"/>
          <ac:picMkLst>
            <pc:docMk/>
            <pc:sldMk cId="2567805450" sldId="928"/>
            <ac:picMk id="36865" creationId="{00000000-0000-0000-0000-000000000000}"/>
          </ac:picMkLst>
        </pc:picChg>
      </pc:sldChg>
      <pc:sldChg chg="addSp delSp modSp add mod modClrScheme chgLayout">
        <pc:chgData name="MAZEN KHERALLAH" userId="4d8bae32aa458b2a" providerId="LiveId" clId="{F98F2D21-0A39-485D-AEDF-38CD6609571D}" dt="2023-07-14T16:13:28.671" v="2345" actId="207"/>
        <pc:sldMkLst>
          <pc:docMk/>
          <pc:sldMk cId="1834904216" sldId="931"/>
        </pc:sldMkLst>
        <pc:spChg chg="mod">
          <ac:chgData name="MAZEN KHERALLAH" userId="4d8bae32aa458b2a" providerId="LiveId" clId="{F98F2D21-0A39-485D-AEDF-38CD6609571D}" dt="2023-07-14T16:13:28.671" v="2345" actId="207"/>
          <ac:spMkLst>
            <pc:docMk/>
            <pc:sldMk cId="1834904216" sldId="931"/>
            <ac:spMk id="2" creationId="{08BA15D9-3DD1-BF42-89DA-67A68F28EA1D}"/>
          </ac:spMkLst>
        </pc:spChg>
        <pc:spChg chg="add del mod ord">
          <ac:chgData name="MAZEN KHERALLAH" userId="4d8bae32aa458b2a" providerId="LiveId" clId="{F98F2D21-0A39-485D-AEDF-38CD6609571D}" dt="2023-07-14T16:12:39.801" v="2342" actId="700"/>
          <ac:spMkLst>
            <pc:docMk/>
            <pc:sldMk cId="1834904216" sldId="931"/>
            <ac:spMk id="3" creationId="{BB116D18-1364-4DDF-895F-D8840D7AE4CD}"/>
          </ac:spMkLst>
        </pc:spChg>
      </pc:sldChg>
      <pc:sldChg chg="addSp delSp modSp add mod">
        <pc:chgData name="MAZEN KHERALLAH" userId="4d8bae32aa458b2a" providerId="LiveId" clId="{F98F2D21-0A39-485D-AEDF-38CD6609571D}" dt="2023-07-14T16:14:48.923" v="2392" actId="1076"/>
        <pc:sldMkLst>
          <pc:docMk/>
          <pc:sldMk cId="2766070012" sldId="932"/>
        </pc:sldMkLst>
        <pc:spChg chg="add mod">
          <ac:chgData name="MAZEN KHERALLAH" userId="4d8bae32aa458b2a" providerId="LiveId" clId="{F98F2D21-0A39-485D-AEDF-38CD6609571D}" dt="2023-07-14T16:14:17.016" v="2388" actId="1035"/>
          <ac:spMkLst>
            <pc:docMk/>
            <pc:sldMk cId="2766070012" sldId="932"/>
            <ac:spMk id="2" creationId="{E28D948F-6CD6-6D68-C611-7EEE0E01B6D1}"/>
          </ac:spMkLst>
        </pc:spChg>
        <pc:spChg chg="mod">
          <ac:chgData name="MAZEN KHERALLAH" userId="4d8bae32aa458b2a" providerId="LiveId" clId="{F98F2D21-0A39-485D-AEDF-38CD6609571D}" dt="2023-07-14T16:14:48.923" v="2392" actId="1076"/>
          <ac:spMkLst>
            <pc:docMk/>
            <pc:sldMk cId="2766070012" sldId="932"/>
            <ac:spMk id="58372" creationId="{00000000-0000-0000-0000-000000000000}"/>
          </ac:spMkLst>
        </pc:spChg>
        <pc:picChg chg="mod">
          <ac:chgData name="MAZEN KHERALLAH" userId="4d8bae32aa458b2a" providerId="LiveId" clId="{F98F2D21-0A39-485D-AEDF-38CD6609571D}" dt="2023-07-14T16:14:42.477" v="2391" actId="1076"/>
          <ac:picMkLst>
            <pc:docMk/>
            <pc:sldMk cId="2766070012" sldId="932"/>
            <ac:picMk id="58370" creationId="{00000000-0000-0000-0000-000000000000}"/>
          </ac:picMkLst>
        </pc:picChg>
        <pc:picChg chg="del mod">
          <ac:chgData name="MAZEN KHERALLAH" userId="4d8bae32aa458b2a" providerId="LiveId" clId="{F98F2D21-0A39-485D-AEDF-38CD6609571D}" dt="2023-07-14T16:14:19.456" v="2389" actId="478"/>
          <ac:picMkLst>
            <pc:docMk/>
            <pc:sldMk cId="2766070012" sldId="932"/>
            <ac:picMk id="58371" creationId="{00000000-0000-0000-0000-000000000000}"/>
          </ac:picMkLst>
        </pc:picChg>
      </pc:sldChg>
      <pc:sldChg chg="addSp delSp modSp add mod setBg modClrScheme chgLayout">
        <pc:chgData name="MAZEN KHERALLAH" userId="4d8bae32aa458b2a" providerId="LiveId" clId="{F98F2D21-0A39-485D-AEDF-38CD6609571D}" dt="2023-07-14T14:03:42.555" v="1828" actId="20577"/>
        <pc:sldMkLst>
          <pc:docMk/>
          <pc:sldMk cId="1051348091" sldId="935"/>
        </pc:sldMkLst>
        <pc:spChg chg="del">
          <ac:chgData name="MAZEN KHERALLAH" userId="4d8bae32aa458b2a" providerId="LiveId" clId="{F98F2D21-0A39-485D-AEDF-38CD6609571D}" dt="2023-07-14T13:59:08.616" v="1757" actId="478"/>
          <ac:spMkLst>
            <pc:docMk/>
            <pc:sldMk cId="1051348091" sldId="935"/>
            <ac:spMk id="3" creationId="{00000000-0000-0000-0000-000000000000}"/>
          </ac:spMkLst>
        </pc:spChg>
        <pc:spChg chg="add del mod">
          <ac:chgData name="MAZEN KHERALLAH" userId="4d8bae32aa458b2a" providerId="LiveId" clId="{F98F2D21-0A39-485D-AEDF-38CD6609571D}" dt="2023-07-14T13:59:20.871" v="1759" actId="700"/>
          <ac:spMkLst>
            <pc:docMk/>
            <pc:sldMk cId="1051348091" sldId="935"/>
            <ac:spMk id="5" creationId="{01B135BE-FCC1-A10A-B9B1-00C4068FDAB3}"/>
          </ac:spMkLst>
        </pc:spChg>
        <pc:spChg chg="add del mod ord">
          <ac:chgData name="MAZEN KHERALLAH" userId="4d8bae32aa458b2a" providerId="LiveId" clId="{F98F2D21-0A39-485D-AEDF-38CD6609571D}" dt="2023-07-14T13:59:20.871" v="1759" actId="700"/>
          <ac:spMkLst>
            <pc:docMk/>
            <pc:sldMk cId="1051348091" sldId="935"/>
            <ac:spMk id="7" creationId="{21C595A4-8D77-C5FA-59E0-0A7D25340428}"/>
          </ac:spMkLst>
        </pc:spChg>
        <pc:spChg chg="add del mod ord">
          <ac:chgData name="MAZEN KHERALLAH" userId="4d8bae32aa458b2a" providerId="LiveId" clId="{F98F2D21-0A39-485D-AEDF-38CD6609571D}" dt="2023-07-14T13:59:23.991" v="1760"/>
          <ac:spMkLst>
            <pc:docMk/>
            <pc:sldMk cId="1051348091" sldId="935"/>
            <ac:spMk id="8" creationId="{B1EA67AF-030D-DE99-D230-1702ED24CF95}"/>
          </ac:spMkLst>
        </pc:spChg>
        <pc:spChg chg="add del mod">
          <ac:chgData name="MAZEN KHERALLAH" userId="4d8bae32aa458b2a" providerId="LiveId" clId="{F98F2D21-0A39-485D-AEDF-38CD6609571D}" dt="2023-07-14T13:59:40.058" v="1762" actId="6264"/>
          <ac:spMkLst>
            <pc:docMk/>
            <pc:sldMk cId="1051348091" sldId="935"/>
            <ac:spMk id="10" creationId="{27D6D5F9-EE9B-F572-33E9-BBD452B0CD8A}"/>
          </ac:spMkLst>
        </pc:spChg>
        <pc:spChg chg="add del mod">
          <ac:chgData name="MAZEN KHERALLAH" userId="4d8bae32aa458b2a" providerId="LiveId" clId="{F98F2D21-0A39-485D-AEDF-38CD6609571D}" dt="2023-07-14T13:59:40.058" v="1762" actId="6264"/>
          <ac:spMkLst>
            <pc:docMk/>
            <pc:sldMk cId="1051348091" sldId="935"/>
            <ac:spMk id="11" creationId="{97EB6167-B889-7AE8-C771-4291312543A6}"/>
          </ac:spMkLst>
        </pc:spChg>
        <pc:spChg chg="mod ord">
          <ac:chgData name="MAZEN KHERALLAH" userId="4d8bae32aa458b2a" providerId="LiveId" clId="{F98F2D21-0A39-485D-AEDF-38CD6609571D}" dt="2023-07-14T13:59:40.058" v="1762" actId="6264"/>
          <ac:spMkLst>
            <pc:docMk/>
            <pc:sldMk cId="1051348091" sldId="935"/>
            <ac:spMk id="63489" creationId="{00000000-0000-0000-0000-000000000000}"/>
          </ac:spMkLst>
        </pc:spChg>
        <pc:spChg chg="del">
          <ac:chgData name="MAZEN KHERALLAH" userId="4d8bae32aa458b2a" providerId="LiveId" clId="{F98F2D21-0A39-485D-AEDF-38CD6609571D}" dt="2023-07-14T13:58:59.662" v="1756" actId="478"/>
          <ac:spMkLst>
            <pc:docMk/>
            <pc:sldMk cId="1051348091" sldId="935"/>
            <ac:spMk id="63492" creationId="{00000000-0000-0000-0000-000000000000}"/>
          </ac:spMkLst>
        </pc:spChg>
        <pc:spChg chg="del mod">
          <ac:chgData name="MAZEN KHERALLAH" userId="4d8bae32aa458b2a" providerId="LiveId" clId="{F98F2D21-0A39-485D-AEDF-38CD6609571D}" dt="2023-07-14T13:58:54.526" v="1755" actId="478"/>
          <ac:spMkLst>
            <pc:docMk/>
            <pc:sldMk cId="1051348091" sldId="935"/>
            <ac:spMk id="63493" creationId="{00000000-0000-0000-0000-000000000000}"/>
          </ac:spMkLst>
        </pc:spChg>
        <pc:spChg chg="del mod">
          <ac:chgData name="MAZEN KHERALLAH" userId="4d8bae32aa458b2a" providerId="LiveId" clId="{F98F2D21-0A39-485D-AEDF-38CD6609571D}" dt="2023-07-14T13:58:50.770" v="1753" actId="478"/>
          <ac:spMkLst>
            <pc:docMk/>
            <pc:sldMk cId="1051348091" sldId="935"/>
            <ac:spMk id="78851" creationId="{00000000-0000-0000-0000-000000000000}"/>
          </ac:spMkLst>
        </pc:spChg>
        <pc:graphicFrameChg chg="add del mod modGraphic">
          <ac:chgData name="MAZEN KHERALLAH" userId="4d8bae32aa458b2a" providerId="LiveId" clId="{F98F2D21-0A39-485D-AEDF-38CD6609571D}" dt="2023-07-14T13:59:16.897" v="1758" actId="21"/>
          <ac:graphicFrameMkLst>
            <pc:docMk/>
            <pc:sldMk cId="1051348091" sldId="935"/>
            <ac:graphicFrameMk id="2" creationId="{434CD429-1005-621A-9996-4C4D4710B64E}"/>
          </ac:graphicFrameMkLst>
        </pc:graphicFrameChg>
        <pc:graphicFrameChg chg="add mod ord modGraphic">
          <ac:chgData name="MAZEN KHERALLAH" userId="4d8bae32aa458b2a" providerId="LiveId" clId="{F98F2D21-0A39-485D-AEDF-38CD6609571D}" dt="2023-07-14T14:03:42.555" v="1828" actId="20577"/>
          <ac:graphicFrameMkLst>
            <pc:docMk/>
            <pc:sldMk cId="1051348091" sldId="935"/>
            <ac:graphicFrameMk id="9" creationId="{5B615BB4-ED10-49B2-17A6-8B438AD8B3C7}"/>
          </ac:graphicFrameMkLst>
        </pc:graphicFrameChg>
      </pc:sldChg>
      <pc:sldChg chg="add del">
        <pc:chgData name="MAZEN KHERALLAH" userId="4d8bae32aa458b2a" providerId="LiveId" clId="{F98F2D21-0A39-485D-AEDF-38CD6609571D}" dt="2023-07-14T14:05:12.594" v="1830" actId="47"/>
        <pc:sldMkLst>
          <pc:docMk/>
          <pc:sldMk cId="71789183" sldId="936"/>
        </pc:sldMkLst>
      </pc:sldChg>
      <pc:sldChg chg="add del">
        <pc:chgData name="MAZEN KHERALLAH" userId="4d8bae32aa458b2a" providerId="LiveId" clId="{F98F2D21-0A39-485D-AEDF-38CD6609571D}" dt="2023-07-14T14:05:09.681" v="1829" actId="47"/>
        <pc:sldMkLst>
          <pc:docMk/>
          <pc:sldMk cId="101841129" sldId="937"/>
        </pc:sldMkLst>
      </pc:sldChg>
      <pc:sldChg chg="addSp delSp modSp add del mod">
        <pc:chgData name="MAZEN KHERALLAH" userId="4d8bae32aa458b2a" providerId="LiveId" clId="{F98F2D21-0A39-485D-AEDF-38CD6609571D}" dt="2023-07-14T13:31:54.689" v="1580" actId="47"/>
        <pc:sldMkLst>
          <pc:docMk/>
          <pc:sldMk cId="1698483416" sldId="942"/>
        </pc:sldMkLst>
        <pc:graphicFrameChg chg="add del mod modGraphic">
          <ac:chgData name="MAZEN KHERALLAH" userId="4d8bae32aa458b2a" providerId="LiveId" clId="{F98F2D21-0A39-485D-AEDF-38CD6609571D}" dt="2023-07-14T02:49:15.685" v="923" actId="478"/>
          <ac:graphicFrameMkLst>
            <pc:docMk/>
            <pc:sldMk cId="1698483416" sldId="942"/>
            <ac:graphicFrameMk id="2" creationId="{C750360A-F808-0A71-886E-D16249ADB428}"/>
          </ac:graphicFrameMkLst>
        </pc:graphicFrameChg>
        <pc:graphicFrameChg chg="add del mod modGraphic">
          <ac:chgData name="MAZEN KHERALLAH" userId="4d8bae32aa458b2a" providerId="LiveId" clId="{F98F2D21-0A39-485D-AEDF-38CD6609571D}" dt="2023-07-14T02:55:18.144" v="1153" actId="21"/>
          <ac:graphicFrameMkLst>
            <pc:docMk/>
            <pc:sldMk cId="1698483416" sldId="942"/>
            <ac:graphicFrameMk id="16" creationId="{6610491F-BFD4-09F7-AFA6-1D69BA04BD21}"/>
          </ac:graphicFrameMkLst>
        </pc:graphicFrameChg>
      </pc:sldChg>
      <pc:sldChg chg="modSp add mod modAnim">
        <pc:chgData name="MAZEN KHERALLAH" userId="4d8bae32aa458b2a" providerId="LiveId" clId="{F98F2D21-0A39-485D-AEDF-38CD6609571D}" dt="2023-07-14T13:35:48.200" v="1585"/>
        <pc:sldMkLst>
          <pc:docMk/>
          <pc:sldMk cId="724724821" sldId="1021"/>
        </pc:sldMkLst>
        <pc:spChg chg="mod">
          <ac:chgData name="MAZEN KHERALLAH" userId="4d8bae32aa458b2a" providerId="LiveId" clId="{F98F2D21-0A39-485D-AEDF-38CD6609571D}" dt="2023-07-14T02:21:37.790" v="764" actId="1076"/>
          <ac:spMkLst>
            <pc:docMk/>
            <pc:sldMk cId="724724821" sldId="1021"/>
            <ac:spMk id="6" creationId="{AC8FC739-EA3D-E2A0-E6C7-884DAEB60EB0}"/>
          </ac:spMkLst>
        </pc:spChg>
        <pc:graphicFrameChg chg="mod">
          <ac:chgData name="MAZEN KHERALLAH" userId="4d8bae32aa458b2a" providerId="LiveId" clId="{F98F2D21-0A39-485D-AEDF-38CD6609571D}" dt="2023-07-14T02:31:14.589" v="820" actId="16804"/>
          <ac:graphicFrameMkLst>
            <pc:docMk/>
            <pc:sldMk cId="724724821" sldId="1021"/>
            <ac:graphicFrameMk id="4" creationId="{BF26857B-775A-5688-7B83-26BC549D3BF8}"/>
          </ac:graphicFrameMkLst>
        </pc:graphicFrameChg>
      </pc:sldChg>
      <pc:sldChg chg="modSp add mod modAnim">
        <pc:chgData name="MAZEN KHERALLAH" userId="4d8bae32aa458b2a" providerId="LiveId" clId="{F98F2D21-0A39-485D-AEDF-38CD6609571D}" dt="2023-07-14T17:12:40.785" v="2928" actId="1035"/>
        <pc:sldMkLst>
          <pc:docMk/>
          <pc:sldMk cId="4179266568" sldId="1134"/>
        </pc:sldMkLst>
        <pc:spChg chg="mod">
          <ac:chgData name="MAZEN KHERALLAH" userId="4d8bae32aa458b2a" providerId="LiveId" clId="{F98F2D21-0A39-485D-AEDF-38CD6609571D}" dt="2023-07-14T17:12:40.785" v="2928" actId="1035"/>
          <ac:spMkLst>
            <pc:docMk/>
            <pc:sldMk cId="4179266568" sldId="1134"/>
            <ac:spMk id="3" creationId="{00000000-0000-0000-0000-000000000000}"/>
          </ac:spMkLst>
        </pc:spChg>
        <pc:spChg chg="mod">
          <ac:chgData name="MAZEN KHERALLAH" userId="4d8bae32aa458b2a" providerId="LiveId" clId="{F98F2D21-0A39-485D-AEDF-38CD6609571D}" dt="2023-07-14T17:12:24.234" v="2911" actId="6549"/>
          <ac:spMkLst>
            <pc:docMk/>
            <pc:sldMk cId="4179266568" sldId="1134"/>
            <ac:spMk id="7" creationId="{DC3FCD9D-E9C5-254E-9131-DD3429747136}"/>
          </ac:spMkLst>
        </pc:spChg>
      </pc:sldChg>
      <pc:sldChg chg="addSp delSp modSp add del mod delAnim modAnim">
        <pc:chgData name="MAZEN KHERALLAH" userId="4d8bae32aa458b2a" providerId="LiveId" clId="{F98F2D21-0A39-485D-AEDF-38CD6609571D}" dt="2023-07-14T20:49:35.646" v="3874" actId="1076"/>
        <pc:sldMkLst>
          <pc:docMk/>
          <pc:sldMk cId="4161580266" sldId="1141"/>
        </pc:sldMkLst>
        <pc:spChg chg="mod">
          <ac:chgData name="MAZEN KHERALLAH" userId="4d8bae32aa458b2a" providerId="LiveId" clId="{F98F2D21-0A39-485D-AEDF-38CD6609571D}" dt="2023-07-14T17:27:18.083" v="2998" actId="20577"/>
          <ac:spMkLst>
            <pc:docMk/>
            <pc:sldMk cId="4161580266" sldId="1141"/>
            <ac:spMk id="2" creationId="{00000000-0000-0000-0000-000000000000}"/>
          </ac:spMkLst>
        </pc:spChg>
        <pc:spChg chg="del">
          <ac:chgData name="MAZEN KHERALLAH" userId="4d8bae32aa458b2a" providerId="LiveId" clId="{F98F2D21-0A39-485D-AEDF-38CD6609571D}" dt="2023-07-14T17:26:29.113" v="2973" actId="478"/>
          <ac:spMkLst>
            <pc:docMk/>
            <pc:sldMk cId="4161580266" sldId="1141"/>
            <ac:spMk id="3" creationId="{00000000-0000-0000-0000-000000000000}"/>
          </ac:spMkLst>
        </pc:spChg>
        <pc:spChg chg="add del mod">
          <ac:chgData name="MAZEN KHERALLAH" userId="4d8bae32aa458b2a" providerId="LiveId" clId="{F98F2D21-0A39-485D-AEDF-38CD6609571D}" dt="2023-07-14T17:26:32.635" v="2974" actId="22"/>
          <ac:spMkLst>
            <pc:docMk/>
            <pc:sldMk cId="4161580266" sldId="1141"/>
            <ac:spMk id="6" creationId="{D62246A0-67BE-2E25-0F35-ED9230CCB7F4}"/>
          </ac:spMkLst>
        </pc:spChg>
        <pc:picChg chg="del mod">
          <ac:chgData name="MAZEN KHERALLAH" userId="4d8bae32aa458b2a" providerId="LiveId" clId="{F98F2D21-0A39-485D-AEDF-38CD6609571D}" dt="2023-07-14T17:26:25.162" v="2972" actId="478"/>
          <ac:picMkLst>
            <pc:docMk/>
            <pc:sldMk cId="4161580266" sldId="1141"/>
            <ac:picMk id="4" creationId="{00000000-0000-0000-0000-000000000000}"/>
          </ac:picMkLst>
        </pc:picChg>
        <pc:picChg chg="add mod ord">
          <ac:chgData name="MAZEN KHERALLAH" userId="4d8bae32aa458b2a" providerId="LiveId" clId="{F98F2D21-0A39-485D-AEDF-38CD6609571D}" dt="2023-07-14T17:26:40.704" v="2976" actId="14100"/>
          <ac:picMkLst>
            <pc:docMk/>
            <pc:sldMk cId="4161580266" sldId="1141"/>
            <ac:picMk id="9" creationId="{FF7EA262-5137-8DB8-4D53-5B77F1608745}"/>
          </ac:picMkLst>
        </pc:picChg>
        <pc:picChg chg="add del mod">
          <ac:chgData name="MAZEN KHERALLAH" userId="4d8bae32aa458b2a" providerId="LiveId" clId="{F98F2D21-0A39-485D-AEDF-38CD6609571D}" dt="2023-07-14T20:48:15.576" v="3860" actId="478"/>
          <ac:picMkLst>
            <pc:docMk/>
            <pc:sldMk cId="4161580266" sldId="1141"/>
            <ac:picMk id="10" creationId="{D21750C8-0038-2BAD-1A42-F68969467EEE}"/>
          </ac:picMkLst>
        </pc:picChg>
        <pc:picChg chg="add del mod">
          <ac:chgData name="MAZEN KHERALLAH" userId="4d8bae32aa458b2a" providerId="LiveId" clId="{F98F2D21-0A39-485D-AEDF-38CD6609571D}" dt="2023-07-14T20:48:18.760" v="3863" actId="478"/>
          <ac:picMkLst>
            <pc:docMk/>
            <pc:sldMk cId="4161580266" sldId="1141"/>
            <ac:picMk id="11" creationId="{CC5CD93D-BCF2-2225-A66A-08B6C81905FD}"/>
          </ac:picMkLst>
        </pc:picChg>
        <pc:picChg chg="add del mod">
          <ac:chgData name="MAZEN KHERALLAH" userId="4d8bae32aa458b2a" providerId="LiveId" clId="{F98F2D21-0A39-485D-AEDF-38CD6609571D}" dt="2023-07-14T20:48:23.753" v="3866" actId="478"/>
          <ac:picMkLst>
            <pc:docMk/>
            <pc:sldMk cId="4161580266" sldId="1141"/>
            <ac:picMk id="12" creationId="{E92B35B8-D901-1B58-1EB2-5D36E49456B6}"/>
          </ac:picMkLst>
        </pc:picChg>
        <pc:picChg chg="add mod">
          <ac:chgData name="MAZEN KHERALLAH" userId="4d8bae32aa458b2a" providerId="LiveId" clId="{F98F2D21-0A39-485D-AEDF-38CD6609571D}" dt="2023-07-14T20:49:35.646" v="3874" actId="1076"/>
          <ac:picMkLst>
            <pc:docMk/>
            <pc:sldMk cId="4161580266" sldId="1141"/>
            <ac:picMk id="4098" creationId="{6866B48D-604B-10F1-8434-204934B2729D}"/>
          </ac:picMkLst>
        </pc:picChg>
      </pc:sldChg>
      <pc:sldChg chg="delSp modSp add mod">
        <pc:chgData name="MAZEN KHERALLAH" userId="4d8bae32aa458b2a" providerId="LiveId" clId="{F98F2D21-0A39-485D-AEDF-38CD6609571D}" dt="2023-07-14T17:09:25.837" v="2861" actId="12788"/>
        <pc:sldMkLst>
          <pc:docMk/>
          <pc:sldMk cId="2523800823" sldId="1142"/>
        </pc:sldMkLst>
        <pc:spChg chg="mod">
          <ac:chgData name="MAZEN KHERALLAH" userId="4d8bae32aa458b2a" providerId="LiveId" clId="{F98F2D21-0A39-485D-AEDF-38CD6609571D}" dt="2023-07-14T17:09:25.837" v="2861" actId="12788"/>
          <ac:spMkLst>
            <pc:docMk/>
            <pc:sldMk cId="2523800823" sldId="1142"/>
            <ac:spMk id="2" creationId="{00000000-0000-0000-0000-000000000000}"/>
          </ac:spMkLst>
        </pc:spChg>
        <pc:spChg chg="del">
          <ac:chgData name="MAZEN KHERALLAH" userId="4d8bae32aa458b2a" providerId="LiveId" clId="{F98F2D21-0A39-485D-AEDF-38CD6609571D}" dt="2023-07-14T17:09:06.434" v="2855" actId="478"/>
          <ac:spMkLst>
            <pc:docMk/>
            <pc:sldMk cId="2523800823" sldId="1142"/>
            <ac:spMk id="6" creationId="{0980641F-A1C8-7192-7D51-9B58DFED3354}"/>
          </ac:spMkLst>
        </pc:spChg>
        <pc:picChg chg="mod">
          <ac:chgData name="MAZEN KHERALLAH" userId="4d8bae32aa458b2a" providerId="LiveId" clId="{F98F2D21-0A39-485D-AEDF-38CD6609571D}" dt="2023-07-14T17:09:12.151" v="2857" actId="14100"/>
          <ac:picMkLst>
            <pc:docMk/>
            <pc:sldMk cId="2523800823" sldId="1142"/>
            <ac:picMk id="7" creationId="{375BBD47-5A4F-9E1E-9AB1-850CE08D2FA2}"/>
          </ac:picMkLst>
        </pc:picChg>
      </pc:sldChg>
      <pc:sldChg chg="modSp add mod">
        <pc:chgData name="MAZEN KHERALLAH" userId="4d8bae32aa458b2a" providerId="LiveId" clId="{F98F2D21-0A39-485D-AEDF-38CD6609571D}" dt="2023-07-14T17:58:01.952" v="3031" actId="1076"/>
        <pc:sldMkLst>
          <pc:docMk/>
          <pc:sldMk cId="1170887684" sldId="1146"/>
        </pc:sldMkLst>
        <pc:graphicFrameChg chg="mod modGraphic">
          <ac:chgData name="MAZEN KHERALLAH" userId="4d8bae32aa458b2a" providerId="LiveId" clId="{F98F2D21-0A39-485D-AEDF-38CD6609571D}" dt="2023-07-14T17:58:01.952" v="3031" actId="1076"/>
          <ac:graphicFrameMkLst>
            <pc:docMk/>
            <pc:sldMk cId="1170887684" sldId="1146"/>
            <ac:graphicFrameMk id="4" creationId="{00000000-0000-0000-0000-000000000000}"/>
          </ac:graphicFrameMkLst>
        </pc:graphicFrameChg>
      </pc:sldChg>
      <pc:sldChg chg="add ord">
        <pc:chgData name="MAZEN KHERALLAH" userId="4d8bae32aa458b2a" providerId="LiveId" clId="{F98F2D21-0A39-485D-AEDF-38CD6609571D}" dt="2023-07-14T02:44:29.915" v="887"/>
        <pc:sldMkLst>
          <pc:docMk/>
          <pc:sldMk cId="2361251754" sldId="1394"/>
        </pc:sldMkLst>
      </pc:sldChg>
      <pc:sldChg chg="addSp delSp modSp add mod modShow">
        <pc:chgData name="MAZEN KHERALLAH" userId="4d8bae32aa458b2a" providerId="LiveId" clId="{F98F2D21-0A39-485D-AEDF-38CD6609571D}" dt="2023-07-14T14:14:06.335" v="1842" actId="207"/>
        <pc:sldMkLst>
          <pc:docMk/>
          <pc:sldMk cId="1931389622" sldId="1404"/>
        </pc:sldMkLst>
        <pc:spChg chg="mod">
          <ac:chgData name="MAZEN KHERALLAH" userId="4d8bae32aa458b2a" providerId="LiveId" clId="{F98F2D21-0A39-485D-AEDF-38CD6609571D}" dt="2023-07-14T03:20:05.379" v="1558" actId="12788"/>
          <ac:spMkLst>
            <pc:docMk/>
            <pc:sldMk cId="1931389622" sldId="1404"/>
            <ac:spMk id="4" creationId="{C0B1EF88-6E15-9A41-8404-16F8D0807839}"/>
          </ac:spMkLst>
        </pc:spChg>
        <pc:graphicFrameChg chg="add mod modGraphic">
          <ac:chgData name="MAZEN KHERALLAH" userId="4d8bae32aa458b2a" providerId="LiveId" clId="{F98F2D21-0A39-485D-AEDF-38CD6609571D}" dt="2023-07-14T14:14:06.335" v="1842" actId="207"/>
          <ac:graphicFrameMkLst>
            <pc:docMk/>
            <pc:sldMk cId="1931389622" sldId="1404"/>
            <ac:graphicFrameMk id="3" creationId="{20B70CBA-EEC5-EA7E-4729-E90AAAEE187D}"/>
          </ac:graphicFrameMkLst>
        </pc:graphicFrameChg>
        <pc:picChg chg="del mod">
          <ac:chgData name="MAZEN KHERALLAH" userId="4d8bae32aa458b2a" providerId="LiveId" clId="{F98F2D21-0A39-485D-AEDF-38CD6609571D}" dt="2023-07-14T03:17:31.166" v="1548" actId="478"/>
          <ac:picMkLst>
            <pc:docMk/>
            <pc:sldMk cId="1931389622" sldId="1404"/>
            <ac:picMk id="2" creationId="{51BBA5D7-59C2-284D-BDBE-2D73F92F0812}"/>
          </ac:picMkLst>
        </pc:picChg>
      </pc:sldChg>
      <pc:sldChg chg="add del">
        <pc:chgData name="MAZEN KHERALLAH" userId="4d8bae32aa458b2a" providerId="LiveId" clId="{F98F2D21-0A39-485D-AEDF-38CD6609571D}" dt="2023-07-14T17:08:57.947" v="2853" actId="47"/>
        <pc:sldMkLst>
          <pc:docMk/>
          <pc:sldMk cId="401285058" sldId="1742"/>
        </pc:sldMkLst>
      </pc:sldChg>
      <pc:sldChg chg="modSp add mod">
        <pc:chgData name="MAZEN KHERALLAH" userId="4d8bae32aa458b2a" providerId="LiveId" clId="{F98F2D21-0A39-485D-AEDF-38CD6609571D}" dt="2023-07-14T17:10:16.952" v="2884" actId="12788"/>
        <pc:sldMkLst>
          <pc:docMk/>
          <pc:sldMk cId="1356526729" sldId="1743"/>
        </pc:sldMkLst>
        <pc:spChg chg="mod">
          <ac:chgData name="MAZEN KHERALLAH" userId="4d8bae32aa458b2a" providerId="LiveId" clId="{F98F2D21-0A39-485D-AEDF-38CD6609571D}" dt="2023-07-14T17:10:16.952" v="2884" actId="12788"/>
          <ac:spMkLst>
            <pc:docMk/>
            <pc:sldMk cId="1356526729" sldId="1743"/>
            <ac:spMk id="6" creationId="{5BE42B1A-7879-CF46-B9A6-E179C6FFED14}"/>
          </ac:spMkLst>
        </pc:spChg>
        <pc:spChg chg="mod">
          <ac:chgData name="MAZEN KHERALLAH" userId="4d8bae32aa458b2a" providerId="LiveId" clId="{F98F2D21-0A39-485D-AEDF-38CD6609571D}" dt="2023-07-14T17:09:42.522" v="2863" actId="1076"/>
          <ac:spMkLst>
            <pc:docMk/>
            <pc:sldMk cId="1356526729" sldId="1743"/>
            <ac:spMk id="7" creationId="{B8AC8149-5223-F845-B539-F8CFE0CED2E9}"/>
          </ac:spMkLst>
        </pc:spChg>
        <pc:spChg chg="mod">
          <ac:chgData name="MAZEN KHERALLAH" userId="4d8bae32aa458b2a" providerId="LiveId" clId="{F98F2D21-0A39-485D-AEDF-38CD6609571D}" dt="2023-07-14T17:09:50.241" v="2864" actId="1076"/>
          <ac:spMkLst>
            <pc:docMk/>
            <pc:sldMk cId="1356526729" sldId="1743"/>
            <ac:spMk id="8" creationId="{28A43B2C-F48D-384D-B8B6-055BE2E7E582}"/>
          </ac:spMkLst>
        </pc:spChg>
        <pc:spChg chg="mod">
          <ac:chgData name="MAZEN KHERALLAH" userId="4d8bae32aa458b2a" providerId="LiveId" clId="{F98F2D21-0A39-485D-AEDF-38CD6609571D}" dt="2023-07-14T17:09:54.110" v="2865" actId="1076"/>
          <ac:spMkLst>
            <pc:docMk/>
            <pc:sldMk cId="1356526729" sldId="1743"/>
            <ac:spMk id="9" creationId="{6FDFCFD6-8A2D-8845-A9A3-DA39BE476AC2}"/>
          </ac:spMkLst>
        </pc:spChg>
        <pc:spChg chg="mod">
          <ac:chgData name="MAZEN KHERALLAH" userId="4d8bae32aa458b2a" providerId="LiveId" clId="{F98F2D21-0A39-485D-AEDF-38CD6609571D}" dt="2023-07-14T17:09:59.629" v="2866" actId="1076"/>
          <ac:spMkLst>
            <pc:docMk/>
            <pc:sldMk cId="1356526729" sldId="1743"/>
            <ac:spMk id="11" creationId="{9DDE878D-2830-A242-AAB5-C354F6F4ADAC}"/>
          </ac:spMkLst>
        </pc:spChg>
        <pc:picChg chg="mod">
          <ac:chgData name="MAZEN KHERALLAH" userId="4d8bae32aa458b2a" providerId="LiveId" clId="{F98F2D21-0A39-485D-AEDF-38CD6609571D}" dt="2023-07-14T17:10:05.120" v="2882" actId="1035"/>
          <ac:picMkLst>
            <pc:docMk/>
            <pc:sldMk cId="1356526729" sldId="1743"/>
            <ac:picMk id="5" creationId="{BDF18175-34AC-E044-9574-FDE9C63A1E36}"/>
          </ac:picMkLst>
        </pc:picChg>
      </pc:sldChg>
      <pc:sldChg chg="add">
        <pc:chgData name="MAZEN KHERALLAH" userId="4d8bae32aa458b2a" providerId="LiveId" clId="{F98F2D21-0A39-485D-AEDF-38CD6609571D}" dt="2023-07-14T16:43:53.655" v="2560"/>
        <pc:sldMkLst>
          <pc:docMk/>
          <pc:sldMk cId="1681780565" sldId="1769"/>
        </pc:sldMkLst>
      </pc:sldChg>
      <pc:sldChg chg="add">
        <pc:chgData name="MAZEN KHERALLAH" userId="4d8bae32aa458b2a" providerId="LiveId" clId="{F98F2D21-0A39-485D-AEDF-38CD6609571D}" dt="2023-07-14T16:43:53.655" v="2560"/>
        <pc:sldMkLst>
          <pc:docMk/>
          <pc:sldMk cId="2489144540" sldId="1770"/>
        </pc:sldMkLst>
      </pc:sldChg>
      <pc:sldChg chg="add">
        <pc:chgData name="MAZEN KHERALLAH" userId="4d8bae32aa458b2a" providerId="LiveId" clId="{F98F2D21-0A39-485D-AEDF-38CD6609571D}" dt="2023-07-14T17:09:00.859" v="2854"/>
        <pc:sldMkLst>
          <pc:docMk/>
          <pc:sldMk cId="3089193047" sldId="1777"/>
        </pc:sldMkLst>
      </pc:sldChg>
      <pc:sldChg chg="addSp delSp modSp add mod modAnim">
        <pc:chgData name="MAZEN KHERALLAH" userId="4d8bae32aa458b2a" providerId="LiveId" clId="{F98F2D21-0A39-485D-AEDF-38CD6609571D}" dt="2023-07-14T18:01:10.955" v="3062"/>
        <pc:sldMkLst>
          <pc:docMk/>
          <pc:sldMk cId="327450369" sldId="1815"/>
        </pc:sldMkLst>
        <pc:spChg chg="mod">
          <ac:chgData name="MAZEN KHERALLAH" userId="4d8bae32aa458b2a" providerId="LiveId" clId="{F98F2D21-0A39-485D-AEDF-38CD6609571D}" dt="2023-07-14T18:00:17.684" v="3037" actId="1076"/>
          <ac:spMkLst>
            <pc:docMk/>
            <pc:sldMk cId="327450369" sldId="1815"/>
            <ac:spMk id="2" creationId="{08390DB2-270A-ACE8-C186-9B2F02AB1F44}"/>
          </ac:spMkLst>
        </pc:spChg>
        <pc:picChg chg="add del mod">
          <ac:chgData name="MAZEN KHERALLAH" userId="4d8bae32aa458b2a" providerId="LiveId" clId="{F98F2D21-0A39-485D-AEDF-38CD6609571D}" dt="2023-07-14T18:00:12.338" v="3035"/>
          <ac:picMkLst>
            <pc:docMk/>
            <pc:sldMk cId="327450369" sldId="1815"/>
            <ac:picMk id="17" creationId="{C2E56F85-E10C-EF9C-B5A4-3E184BC14B01}"/>
          </ac:picMkLst>
        </pc:picChg>
        <pc:picChg chg="add mod">
          <ac:chgData name="MAZEN KHERALLAH" userId="4d8bae32aa458b2a" providerId="LiveId" clId="{F98F2D21-0A39-485D-AEDF-38CD6609571D}" dt="2023-07-14T18:01:03.978" v="3061" actId="1035"/>
          <ac:picMkLst>
            <pc:docMk/>
            <pc:sldMk cId="327450369" sldId="1815"/>
            <ac:picMk id="19" creationId="{4B842162-936D-EBC4-7A49-49F635905E0F}"/>
          </ac:picMkLst>
        </pc:picChg>
      </pc:sldChg>
      <pc:sldChg chg="modSp add mod ord modClrScheme chgLayout">
        <pc:chgData name="MAZEN KHERALLAH" userId="4d8bae32aa458b2a" providerId="LiveId" clId="{F98F2D21-0A39-485D-AEDF-38CD6609571D}" dt="2023-07-13T23:11:16.609" v="705"/>
        <pc:sldMkLst>
          <pc:docMk/>
          <pc:sldMk cId="335137140" sldId="1892"/>
        </pc:sldMkLst>
        <pc:spChg chg="mod ord">
          <ac:chgData name="MAZEN KHERALLAH" userId="4d8bae32aa458b2a" providerId="LiveId" clId="{F98F2D21-0A39-485D-AEDF-38CD6609571D}" dt="2023-07-13T22:59:03.380" v="674" actId="700"/>
          <ac:spMkLst>
            <pc:docMk/>
            <pc:sldMk cId="335137140" sldId="1892"/>
            <ac:spMk id="9" creationId="{00000000-0000-0000-0000-000000000000}"/>
          </ac:spMkLst>
        </pc:spChg>
        <pc:spChg chg="mod">
          <ac:chgData name="MAZEN KHERALLAH" userId="4d8bae32aa458b2a" providerId="LiveId" clId="{F98F2D21-0A39-485D-AEDF-38CD6609571D}" dt="2023-07-13T22:59:39.465" v="677" actId="208"/>
          <ac:spMkLst>
            <pc:docMk/>
            <pc:sldMk cId="335137140" sldId="1892"/>
            <ac:spMk id="10" creationId="{00000000-0000-0000-0000-000000000000}"/>
          </ac:spMkLst>
        </pc:spChg>
        <pc:spChg chg="mod">
          <ac:chgData name="MAZEN KHERALLAH" userId="4d8bae32aa458b2a" providerId="LiveId" clId="{F98F2D21-0A39-485D-AEDF-38CD6609571D}" dt="2023-07-13T22:59:39.465" v="677" actId="208"/>
          <ac:spMkLst>
            <pc:docMk/>
            <pc:sldMk cId="335137140" sldId="1892"/>
            <ac:spMk id="11" creationId="{00000000-0000-0000-0000-000000000000}"/>
          </ac:spMkLst>
        </pc:spChg>
        <pc:spChg chg="mod">
          <ac:chgData name="MAZEN KHERALLAH" userId="4d8bae32aa458b2a" providerId="LiveId" clId="{F98F2D21-0A39-485D-AEDF-38CD6609571D}" dt="2023-07-13T22:59:39.465" v="677" actId="208"/>
          <ac:spMkLst>
            <pc:docMk/>
            <pc:sldMk cId="335137140" sldId="1892"/>
            <ac:spMk id="12" creationId="{00000000-0000-0000-0000-000000000000}"/>
          </ac:spMkLst>
        </pc:spChg>
      </pc:sldChg>
      <pc:sldChg chg="modSp add mod">
        <pc:chgData name="MAZEN KHERALLAH" userId="4d8bae32aa458b2a" providerId="LiveId" clId="{F98F2D21-0A39-485D-AEDF-38CD6609571D}" dt="2023-07-13T23:11:42.105" v="713" actId="1076"/>
        <pc:sldMkLst>
          <pc:docMk/>
          <pc:sldMk cId="1555587074" sldId="1893"/>
        </pc:sldMkLst>
        <pc:spChg chg="mod">
          <ac:chgData name="MAZEN KHERALLAH" userId="4d8bae32aa458b2a" providerId="LiveId" clId="{F98F2D21-0A39-485D-AEDF-38CD6609571D}" dt="2023-07-13T23:11:42.105" v="713" actId="1076"/>
          <ac:spMkLst>
            <pc:docMk/>
            <pc:sldMk cId="1555587074" sldId="1893"/>
            <ac:spMk id="4" creationId="{545B43AC-66D5-5821-2320-65633D7BA4ED}"/>
          </ac:spMkLst>
        </pc:spChg>
      </pc:sldChg>
      <pc:sldChg chg="modSp mod">
        <pc:chgData name="MAZEN KHERALLAH" userId="4d8bae32aa458b2a" providerId="LiveId" clId="{F98F2D21-0A39-485D-AEDF-38CD6609571D}" dt="2023-07-15T11:48:41.565" v="4385" actId="6549"/>
        <pc:sldMkLst>
          <pc:docMk/>
          <pc:sldMk cId="1782731124" sldId="2081"/>
        </pc:sldMkLst>
        <pc:spChg chg="mod">
          <ac:chgData name="MAZEN KHERALLAH" userId="4d8bae32aa458b2a" providerId="LiveId" clId="{F98F2D21-0A39-485D-AEDF-38CD6609571D}" dt="2023-07-15T11:48:41.565" v="4385" actId="6549"/>
          <ac:spMkLst>
            <pc:docMk/>
            <pc:sldMk cId="1782731124" sldId="2081"/>
            <ac:spMk id="2" creationId="{00000000-0000-0000-0000-000000000000}"/>
          </ac:spMkLst>
        </pc:spChg>
      </pc:sldChg>
      <pc:sldChg chg="addSp modSp add del mod">
        <pc:chgData name="MAZEN KHERALLAH" userId="4d8bae32aa458b2a" providerId="LiveId" clId="{F98F2D21-0A39-485D-AEDF-38CD6609571D}" dt="2023-07-14T21:34:17.279" v="4063" actId="12788"/>
        <pc:sldMkLst>
          <pc:docMk/>
          <pc:sldMk cId="767017871" sldId="2082"/>
        </pc:sldMkLst>
        <pc:spChg chg="add mod">
          <ac:chgData name="MAZEN KHERALLAH" userId="4d8bae32aa458b2a" providerId="LiveId" clId="{F98F2D21-0A39-485D-AEDF-38CD6609571D}" dt="2023-07-14T21:34:05.461" v="4062" actId="1076"/>
          <ac:spMkLst>
            <pc:docMk/>
            <pc:sldMk cId="767017871" sldId="2082"/>
            <ac:spMk id="3" creationId="{B23A5493-4E8F-C955-589D-AB20F36EE035}"/>
          </ac:spMkLst>
        </pc:spChg>
        <pc:picChg chg="mod">
          <ac:chgData name="MAZEN KHERALLAH" userId="4d8bae32aa458b2a" providerId="LiveId" clId="{F98F2D21-0A39-485D-AEDF-38CD6609571D}" dt="2023-07-14T21:34:17.279" v="4063" actId="12788"/>
          <ac:picMkLst>
            <pc:docMk/>
            <pc:sldMk cId="767017871" sldId="2082"/>
            <ac:picMk id="7" creationId="{A2AD3E52-E1B5-6277-94C6-B3877B6AB19F}"/>
          </ac:picMkLst>
        </pc:picChg>
      </pc:sldChg>
      <pc:sldChg chg="del ord">
        <pc:chgData name="MAZEN KHERALLAH" userId="4d8bae32aa458b2a" providerId="LiveId" clId="{F98F2D21-0A39-485D-AEDF-38CD6609571D}" dt="2023-07-14T21:39:17.829" v="4114" actId="47"/>
        <pc:sldMkLst>
          <pc:docMk/>
          <pc:sldMk cId="4002235906" sldId="2083"/>
        </pc:sldMkLst>
      </pc:sldChg>
      <pc:sldChg chg="modSp mod ord">
        <pc:chgData name="MAZEN KHERALLAH" userId="4d8bae32aa458b2a" providerId="LiveId" clId="{F98F2D21-0A39-485D-AEDF-38CD6609571D}" dt="2023-07-14T20:00:40.542" v="3784" actId="20577"/>
        <pc:sldMkLst>
          <pc:docMk/>
          <pc:sldMk cId="3894162622" sldId="2085"/>
        </pc:sldMkLst>
        <pc:spChg chg="mod">
          <ac:chgData name="MAZEN KHERALLAH" userId="4d8bae32aa458b2a" providerId="LiveId" clId="{F98F2D21-0A39-485D-AEDF-38CD6609571D}" dt="2023-07-14T20:00:40.542" v="3784" actId="20577"/>
          <ac:spMkLst>
            <pc:docMk/>
            <pc:sldMk cId="3894162622" sldId="2085"/>
            <ac:spMk id="7" creationId="{1D9EAEEF-FB2A-6A20-0B10-A01101FFF4C8}"/>
          </ac:spMkLst>
        </pc:spChg>
      </pc:sldChg>
      <pc:sldChg chg="del">
        <pc:chgData name="MAZEN KHERALLAH" userId="4d8bae32aa458b2a" providerId="LiveId" clId="{F98F2D21-0A39-485D-AEDF-38CD6609571D}" dt="2023-07-14T18:08:11.657" v="3092" actId="47"/>
        <pc:sldMkLst>
          <pc:docMk/>
          <pc:sldMk cId="1013088722" sldId="2086"/>
        </pc:sldMkLst>
      </pc:sldChg>
      <pc:sldChg chg="del">
        <pc:chgData name="MAZEN KHERALLAH" userId="4d8bae32aa458b2a" providerId="LiveId" clId="{F98F2D21-0A39-485D-AEDF-38CD6609571D}" dt="2023-07-13T22:19:05.495" v="159" actId="2696"/>
        <pc:sldMkLst>
          <pc:docMk/>
          <pc:sldMk cId="2014089426" sldId="2087"/>
        </pc:sldMkLst>
      </pc:sldChg>
      <pc:sldChg chg="modSp add mod">
        <pc:chgData name="MAZEN KHERALLAH" userId="4d8bae32aa458b2a" providerId="LiveId" clId="{F98F2D21-0A39-485D-AEDF-38CD6609571D}" dt="2023-07-13T22:33:50.364" v="301" actId="1076"/>
        <pc:sldMkLst>
          <pc:docMk/>
          <pc:sldMk cId="2321893755" sldId="2087"/>
        </pc:sldMkLst>
        <pc:graphicFrameChg chg="mod">
          <ac:chgData name="MAZEN KHERALLAH" userId="4d8bae32aa458b2a" providerId="LiveId" clId="{F98F2D21-0A39-485D-AEDF-38CD6609571D}" dt="2023-07-13T22:33:50.364" v="301" actId="1076"/>
          <ac:graphicFrameMkLst>
            <pc:docMk/>
            <pc:sldMk cId="2321893755" sldId="2087"/>
            <ac:graphicFrameMk id="5" creationId="{3AB3DA8F-ACF1-46FE-F7E3-5623632C2E41}"/>
          </ac:graphicFrameMkLst>
        </pc:graphicFrameChg>
      </pc:sldChg>
      <pc:sldChg chg="ord">
        <pc:chgData name="MAZEN KHERALLAH" userId="4d8bae32aa458b2a" providerId="LiveId" clId="{F98F2D21-0A39-485D-AEDF-38CD6609571D}" dt="2023-07-14T18:08:57.050" v="3103"/>
        <pc:sldMkLst>
          <pc:docMk/>
          <pc:sldMk cId="3101784606" sldId="2088"/>
        </pc:sldMkLst>
      </pc:sldChg>
      <pc:sldChg chg="ord">
        <pc:chgData name="MAZEN KHERALLAH" userId="4d8bae32aa458b2a" providerId="LiveId" clId="{F98F2D21-0A39-485D-AEDF-38CD6609571D}" dt="2023-07-14T18:08:57.050" v="3103"/>
        <pc:sldMkLst>
          <pc:docMk/>
          <pc:sldMk cId="232520384" sldId="2089"/>
        </pc:sldMkLst>
      </pc:sldChg>
      <pc:sldChg chg="ord">
        <pc:chgData name="MAZEN KHERALLAH" userId="4d8bae32aa458b2a" providerId="LiveId" clId="{F98F2D21-0A39-485D-AEDF-38CD6609571D}" dt="2023-07-14T18:08:57.050" v="3103"/>
        <pc:sldMkLst>
          <pc:docMk/>
          <pc:sldMk cId="1570952388" sldId="2090"/>
        </pc:sldMkLst>
      </pc:sldChg>
      <pc:sldChg chg="ord">
        <pc:chgData name="MAZEN KHERALLAH" userId="4d8bae32aa458b2a" providerId="LiveId" clId="{F98F2D21-0A39-485D-AEDF-38CD6609571D}" dt="2023-07-14T18:08:57.050" v="3103"/>
        <pc:sldMkLst>
          <pc:docMk/>
          <pc:sldMk cId="4181438857" sldId="2091"/>
        </pc:sldMkLst>
      </pc:sldChg>
      <pc:sldChg chg="del">
        <pc:chgData name="MAZEN KHERALLAH" userId="4d8bae32aa458b2a" providerId="LiveId" clId="{F98F2D21-0A39-485D-AEDF-38CD6609571D}" dt="2023-07-14T18:08:13.383" v="3094" actId="47"/>
        <pc:sldMkLst>
          <pc:docMk/>
          <pc:sldMk cId="3903133946" sldId="2092"/>
        </pc:sldMkLst>
      </pc:sldChg>
      <pc:sldChg chg="del">
        <pc:chgData name="MAZEN KHERALLAH" userId="4d8bae32aa458b2a" providerId="LiveId" clId="{F98F2D21-0A39-485D-AEDF-38CD6609571D}" dt="2023-07-14T18:08:14.322" v="3095" actId="47"/>
        <pc:sldMkLst>
          <pc:docMk/>
          <pc:sldMk cId="1876487844" sldId="2093"/>
        </pc:sldMkLst>
      </pc:sldChg>
      <pc:sldChg chg="del">
        <pc:chgData name="MAZEN KHERALLAH" userId="4d8bae32aa458b2a" providerId="LiveId" clId="{F98F2D21-0A39-485D-AEDF-38CD6609571D}" dt="2023-07-14T18:08:15.551" v="3097" actId="47"/>
        <pc:sldMkLst>
          <pc:docMk/>
          <pc:sldMk cId="2998612453" sldId="2094"/>
        </pc:sldMkLst>
      </pc:sldChg>
      <pc:sldChg chg="del">
        <pc:chgData name="MAZEN KHERALLAH" userId="4d8bae32aa458b2a" providerId="LiveId" clId="{F98F2D21-0A39-485D-AEDF-38CD6609571D}" dt="2023-07-14T18:08:07.775" v="3088" actId="47"/>
        <pc:sldMkLst>
          <pc:docMk/>
          <pc:sldMk cId="611539175" sldId="2095"/>
        </pc:sldMkLst>
      </pc:sldChg>
      <pc:sldChg chg="del">
        <pc:chgData name="MAZEN KHERALLAH" userId="4d8bae32aa458b2a" providerId="LiveId" clId="{F98F2D21-0A39-485D-AEDF-38CD6609571D}" dt="2023-07-14T18:08:09.956" v="3090" actId="47"/>
        <pc:sldMkLst>
          <pc:docMk/>
          <pc:sldMk cId="2492813686" sldId="2096"/>
        </pc:sldMkLst>
      </pc:sldChg>
      <pc:sldChg chg="del">
        <pc:chgData name="MAZEN KHERALLAH" userId="4d8bae32aa458b2a" providerId="LiveId" clId="{F98F2D21-0A39-485D-AEDF-38CD6609571D}" dt="2023-07-14T18:08:10.787" v="3091" actId="47"/>
        <pc:sldMkLst>
          <pc:docMk/>
          <pc:sldMk cId="3688564763" sldId="2097"/>
        </pc:sldMkLst>
      </pc:sldChg>
      <pc:sldChg chg="del">
        <pc:chgData name="MAZEN KHERALLAH" userId="4d8bae32aa458b2a" providerId="LiveId" clId="{F98F2D21-0A39-485D-AEDF-38CD6609571D}" dt="2023-07-14T18:08:12.307" v="3093" actId="47"/>
        <pc:sldMkLst>
          <pc:docMk/>
          <pc:sldMk cId="1030725215" sldId="2099"/>
        </pc:sldMkLst>
      </pc:sldChg>
      <pc:sldChg chg="del">
        <pc:chgData name="MAZEN KHERALLAH" userId="4d8bae32aa458b2a" providerId="LiveId" clId="{F98F2D21-0A39-485D-AEDF-38CD6609571D}" dt="2023-07-14T21:39:20.585" v="4115" actId="47"/>
        <pc:sldMkLst>
          <pc:docMk/>
          <pc:sldMk cId="1021908331" sldId="2100"/>
        </pc:sldMkLst>
      </pc:sldChg>
      <pc:sldChg chg="del">
        <pc:chgData name="MAZEN KHERALLAH" userId="4d8bae32aa458b2a" providerId="LiveId" clId="{F98F2D21-0A39-485D-AEDF-38CD6609571D}" dt="2023-07-14T18:09:49.445" v="3108" actId="47"/>
        <pc:sldMkLst>
          <pc:docMk/>
          <pc:sldMk cId="1296734405" sldId="2101"/>
        </pc:sldMkLst>
      </pc:sldChg>
      <pc:sldChg chg="del">
        <pc:chgData name="MAZEN KHERALLAH" userId="4d8bae32aa458b2a" providerId="LiveId" clId="{F98F2D21-0A39-485D-AEDF-38CD6609571D}" dt="2023-07-14T21:40:44.397" v="4133" actId="47"/>
        <pc:sldMkLst>
          <pc:docMk/>
          <pc:sldMk cId="55932527" sldId="2102"/>
        </pc:sldMkLst>
      </pc:sldChg>
      <pc:sldChg chg="addSp delSp modSp add mod">
        <pc:chgData name="MAZEN KHERALLAH" userId="4d8bae32aa458b2a" providerId="LiveId" clId="{F98F2D21-0A39-485D-AEDF-38CD6609571D}" dt="2023-07-14T13:44:23.632" v="1677" actId="2085"/>
        <pc:sldMkLst>
          <pc:docMk/>
          <pc:sldMk cId="3052647662" sldId="2104"/>
        </pc:sldMkLst>
        <pc:spChg chg="del mod">
          <ac:chgData name="MAZEN KHERALLAH" userId="4d8bae32aa458b2a" providerId="LiveId" clId="{F98F2D21-0A39-485D-AEDF-38CD6609571D}" dt="2023-07-13T22:43:11.475" v="438" actId="478"/>
          <ac:spMkLst>
            <pc:docMk/>
            <pc:sldMk cId="3052647662" sldId="2104"/>
            <ac:spMk id="4" creationId="{844B1BD4-64AE-FA7F-7A61-A016F400BBE5}"/>
          </ac:spMkLst>
        </pc:spChg>
        <pc:spChg chg="add mod">
          <ac:chgData name="MAZEN KHERALLAH" userId="4d8bae32aa458b2a" providerId="LiveId" clId="{F98F2D21-0A39-485D-AEDF-38CD6609571D}" dt="2023-07-14T13:44:23.632" v="1677" actId="2085"/>
          <ac:spMkLst>
            <pc:docMk/>
            <pc:sldMk cId="3052647662" sldId="2104"/>
            <ac:spMk id="5" creationId="{95DF6CBB-9902-6193-F53D-3353A1CB197B}"/>
          </ac:spMkLst>
        </pc:spChg>
        <pc:spChg chg="add del mod">
          <ac:chgData name="MAZEN KHERALLAH" userId="4d8bae32aa458b2a" providerId="LiveId" clId="{F98F2D21-0A39-485D-AEDF-38CD6609571D}" dt="2023-07-13T22:53:24.941" v="659"/>
          <ac:spMkLst>
            <pc:docMk/>
            <pc:sldMk cId="3052647662" sldId="2104"/>
            <ac:spMk id="7" creationId="{4CF3EA5C-4AE4-580B-CE81-AA632E6B265D}"/>
          </ac:spMkLst>
        </pc:spChg>
        <pc:graphicFrameChg chg="mod modGraphic">
          <ac:chgData name="MAZEN KHERALLAH" userId="4d8bae32aa458b2a" providerId="LiveId" clId="{F98F2D21-0A39-485D-AEDF-38CD6609571D}" dt="2023-07-14T13:44:06.118" v="1675" actId="208"/>
          <ac:graphicFrameMkLst>
            <pc:docMk/>
            <pc:sldMk cId="3052647662" sldId="2104"/>
            <ac:graphicFrameMk id="2" creationId="{D30994D9-E37E-7873-9807-3BD987EA7EA1}"/>
          </ac:graphicFrameMkLst>
        </pc:graphicFrameChg>
        <pc:graphicFrameChg chg="add del mod">
          <ac:chgData name="MAZEN KHERALLAH" userId="4d8bae32aa458b2a" providerId="LiveId" clId="{F98F2D21-0A39-485D-AEDF-38CD6609571D}" dt="2023-07-13T22:53:24.941" v="659"/>
          <ac:graphicFrameMkLst>
            <pc:docMk/>
            <pc:sldMk cId="3052647662" sldId="2104"/>
            <ac:graphicFrameMk id="6" creationId="{D1B9B811-AF18-01B3-D3D7-DDD594D46205}"/>
          </ac:graphicFrameMkLst>
        </pc:graphicFrameChg>
      </pc:sldChg>
      <pc:sldChg chg="del">
        <pc:chgData name="MAZEN KHERALLAH" userId="4d8bae32aa458b2a" providerId="LiveId" clId="{F98F2D21-0A39-485D-AEDF-38CD6609571D}" dt="2023-07-13T22:41:32.324" v="388" actId="2696"/>
        <pc:sldMkLst>
          <pc:docMk/>
          <pc:sldMk cId="4182184671" sldId="2104"/>
        </pc:sldMkLst>
      </pc:sldChg>
      <pc:sldChg chg="addSp modSp add del mod">
        <pc:chgData name="MAZEN KHERALLAH" userId="4d8bae32aa458b2a" providerId="LiveId" clId="{F98F2D21-0A39-485D-AEDF-38CD6609571D}" dt="2023-07-14T21:33:24.790" v="4040" actId="208"/>
        <pc:sldMkLst>
          <pc:docMk/>
          <pc:sldMk cId="2467688604" sldId="2105"/>
        </pc:sldMkLst>
        <pc:spChg chg="add mod">
          <ac:chgData name="MAZEN KHERALLAH" userId="4d8bae32aa458b2a" providerId="LiveId" clId="{F98F2D21-0A39-485D-AEDF-38CD6609571D}" dt="2023-07-14T21:33:24.790" v="4040" actId="208"/>
          <ac:spMkLst>
            <pc:docMk/>
            <pc:sldMk cId="2467688604" sldId="2105"/>
            <ac:spMk id="6" creationId="{5DE08644-8FF6-7BBB-B781-D3EFD686BBF9}"/>
          </ac:spMkLst>
        </pc:spChg>
      </pc:sldChg>
      <pc:sldChg chg="del">
        <pc:chgData name="MAZEN KHERALLAH" userId="4d8bae32aa458b2a" providerId="LiveId" clId="{F98F2D21-0A39-485D-AEDF-38CD6609571D}" dt="2023-07-13T22:06:11.937" v="46" actId="47"/>
        <pc:sldMkLst>
          <pc:docMk/>
          <pc:sldMk cId="3317148811" sldId="2106"/>
        </pc:sldMkLst>
      </pc:sldChg>
      <pc:sldChg chg="del">
        <pc:chgData name="MAZEN KHERALLAH" userId="4d8bae32aa458b2a" providerId="LiveId" clId="{F98F2D21-0A39-485D-AEDF-38CD6609571D}" dt="2023-07-14T18:10:09.505" v="3126" actId="47"/>
        <pc:sldMkLst>
          <pc:docMk/>
          <pc:sldMk cId="465694090" sldId="2107"/>
        </pc:sldMkLst>
      </pc:sldChg>
      <pc:sldChg chg="del">
        <pc:chgData name="MAZEN KHERALLAH" userId="4d8bae32aa458b2a" providerId="LiveId" clId="{F98F2D21-0A39-485D-AEDF-38CD6609571D}" dt="2023-07-14T18:10:26.851" v="3143" actId="47"/>
        <pc:sldMkLst>
          <pc:docMk/>
          <pc:sldMk cId="3751011857" sldId="2109"/>
        </pc:sldMkLst>
      </pc:sldChg>
      <pc:sldChg chg="del">
        <pc:chgData name="MAZEN KHERALLAH" userId="4d8bae32aa458b2a" providerId="LiveId" clId="{F98F2D21-0A39-485D-AEDF-38CD6609571D}" dt="2023-07-13T22:06:04.605" v="34" actId="47"/>
        <pc:sldMkLst>
          <pc:docMk/>
          <pc:sldMk cId="688206972" sldId="2110"/>
        </pc:sldMkLst>
      </pc:sldChg>
      <pc:sldChg chg="addSp delSp modSp add mod chgLayout">
        <pc:chgData name="MAZEN KHERALLAH" userId="4d8bae32aa458b2a" providerId="LiveId" clId="{F98F2D21-0A39-485D-AEDF-38CD6609571D}" dt="2023-07-14T19:17:52.106" v="3163" actId="27636"/>
        <pc:sldMkLst>
          <pc:docMk/>
          <pc:sldMk cId="1157125204" sldId="2253"/>
        </pc:sldMkLst>
        <pc:spChg chg="add del mod">
          <ac:chgData name="MAZEN KHERALLAH" userId="4d8bae32aa458b2a" providerId="LiveId" clId="{F98F2D21-0A39-485D-AEDF-38CD6609571D}" dt="2023-07-14T19:17:52.058" v="3162" actId="6264"/>
          <ac:spMkLst>
            <pc:docMk/>
            <pc:sldMk cId="1157125204" sldId="2253"/>
            <ac:spMk id="2" creationId="{16C2311A-2AD5-61EA-9467-F250263303BC}"/>
          </ac:spMkLst>
        </pc:spChg>
        <pc:spChg chg="add del mod">
          <ac:chgData name="MAZEN KHERALLAH" userId="4d8bae32aa458b2a" providerId="LiveId" clId="{F98F2D21-0A39-485D-AEDF-38CD6609571D}" dt="2023-07-14T19:17:52.058" v="3162" actId="6264"/>
          <ac:spMkLst>
            <pc:docMk/>
            <pc:sldMk cId="1157125204" sldId="2253"/>
            <ac:spMk id="3" creationId="{897EFAA3-E05D-48E3-461F-2181203D146B}"/>
          </ac:spMkLst>
        </pc:spChg>
        <pc:spChg chg="mod ord">
          <ac:chgData name="MAZEN KHERALLAH" userId="4d8bae32aa458b2a" providerId="LiveId" clId="{F98F2D21-0A39-485D-AEDF-38CD6609571D}" dt="2023-07-14T19:17:52.106" v="3163" actId="27636"/>
          <ac:spMkLst>
            <pc:docMk/>
            <pc:sldMk cId="1157125204" sldId="2253"/>
            <ac:spMk id="4" creationId="{CC624FEA-24FD-4C01-BEBA-0739C2D12F41}"/>
          </ac:spMkLst>
        </pc:spChg>
        <pc:picChg chg="mod ord">
          <ac:chgData name="MAZEN KHERALLAH" userId="4d8bae32aa458b2a" providerId="LiveId" clId="{F98F2D21-0A39-485D-AEDF-38CD6609571D}" dt="2023-07-14T19:17:52.058" v="3162" actId="6264"/>
          <ac:picMkLst>
            <pc:docMk/>
            <pc:sldMk cId="1157125204" sldId="2253"/>
            <ac:picMk id="6" creationId="{9730E63C-0889-4676-9BA9-011105D112A7}"/>
          </ac:picMkLst>
        </pc:picChg>
      </pc:sldChg>
      <pc:sldChg chg="modSp add mod">
        <pc:chgData name="MAZEN KHERALLAH" userId="4d8bae32aa458b2a" providerId="LiveId" clId="{F98F2D21-0A39-485D-AEDF-38CD6609571D}" dt="2023-07-14T19:18:09.900" v="3164" actId="208"/>
        <pc:sldMkLst>
          <pc:docMk/>
          <pc:sldMk cId="4094630380" sldId="2254"/>
        </pc:sldMkLst>
        <pc:picChg chg="mod">
          <ac:chgData name="MAZEN KHERALLAH" userId="4d8bae32aa458b2a" providerId="LiveId" clId="{F98F2D21-0A39-485D-AEDF-38CD6609571D}" dt="2023-07-14T19:18:09.900" v="3164" actId="208"/>
          <ac:picMkLst>
            <pc:docMk/>
            <pc:sldMk cId="4094630380" sldId="2254"/>
            <ac:picMk id="13" creationId="{7A64F8FC-507B-44EC-9710-CEB24C47D48E}"/>
          </ac:picMkLst>
        </pc:picChg>
      </pc:sldChg>
      <pc:sldChg chg="del">
        <pc:chgData name="MAZEN KHERALLAH" userId="4d8bae32aa458b2a" providerId="LiveId" clId="{F98F2D21-0A39-485D-AEDF-38CD6609571D}" dt="2023-07-14T18:10:28.101" v="3153" actId="47"/>
        <pc:sldMkLst>
          <pc:docMk/>
          <pc:sldMk cId="402223800" sldId="2145707239"/>
        </pc:sldMkLst>
      </pc:sldChg>
      <pc:sldChg chg="del">
        <pc:chgData name="MAZEN KHERALLAH" userId="4d8bae32aa458b2a" providerId="LiveId" clId="{F98F2D21-0A39-485D-AEDF-38CD6609571D}" dt="2023-07-14T18:10:28.050" v="3151" actId="47"/>
        <pc:sldMkLst>
          <pc:docMk/>
          <pc:sldMk cId="2031513597" sldId="2145707240"/>
        </pc:sldMkLst>
      </pc:sldChg>
      <pc:sldChg chg="del">
        <pc:chgData name="MAZEN KHERALLAH" userId="4d8bae32aa458b2a" providerId="LiveId" clId="{F98F2D21-0A39-485D-AEDF-38CD6609571D}" dt="2023-07-14T18:10:28.127" v="3154" actId="47"/>
        <pc:sldMkLst>
          <pc:docMk/>
          <pc:sldMk cId="3097261111" sldId="2145707241"/>
        </pc:sldMkLst>
      </pc:sldChg>
      <pc:sldChg chg="del">
        <pc:chgData name="MAZEN KHERALLAH" userId="4d8bae32aa458b2a" providerId="LiveId" clId="{F98F2D21-0A39-485D-AEDF-38CD6609571D}" dt="2023-07-14T18:10:28.074" v="3152" actId="47"/>
        <pc:sldMkLst>
          <pc:docMk/>
          <pc:sldMk cId="3924443397" sldId="2145707255"/>
        </pc:sldMkLst>
      </pc:sldChg>
      <pc:sldChg chg="del">
        <pc:chgData name="MAZEN KHERALLAH" userId="4d8bae32aa458b2a" providerId="LiveId" clId="{F98F2D21-0A39-485D-AEDF-38CD6609571D}" dt="2023-07-14T18:08:15.073" v="3096" actId="47"/>
        <pc:sldMkLst>
          <pc:docMk/>
          <pc:sldMk cId="3038803632" sldId="2145707258"/>
        </pc:sldMkLst>
      </pc:sldChg>
      <pc:sldChg chg="del">
        <pc:chgData name="MAZEN KHERALLAH" userId="4d8bae32aa458b2a" providerId="LiveId" clId="{F98F2D21-0A39-485D-AEDF-38CD6609571D}" dt="2023-07-14T18:10:19.217" v="3137" actId="47"/>
        <pc:sldMkLst>
          <pc:docMk/>
          <pc:sldMk cId="1383977036" sldId="2145707259"/>
        </pc:sldMkLst>
      </pc:sldChg>
      <pc:sldChg chg="del">
        <pc:chgData name="MAZEN KHERALLAH" userId="4d8bae32aa458b2a" providerId="LiveId" clId="{F98F2D21-0A39-485D-AEDF-38CD6609571D}" dt="2023-07-14T18:09:58.428" v="3117" actId="47"/>
        <pc:sldMkLst>
          <pc:docMk/>
          <pc:sldMk cId="671364913" sldId="2145707260"/>
        </pc:sldMkLst>
      </pc:sldChg>
      <pc:sldChg chg="addSp modSp mod ord modAnim">
        <pc:chgData name="MAZEN KHERALLAH" userId="4d8bae32aa458b2a" providerId="LiveId" clId="{F98F2D21-0A39-485D-AEDF-38CD6609571D}" dt="2023-07-20T15:29:54.377" v="5011"/>
        <pc:sldMkLst>
          <pc:docMk/>
          <pc:sldMk cId="3233092974" sldId="2145707261"/>
        </pc:sldMkLst>
        <pc:spChg chg="add mod">
          <ac:chgData name="MAZEN KHERALLAH" userId="4d8bae32aa458b2a" providerId="LiveId" clId="{F98F2D21-0A39-485D-AEDF-38CD6609571D}" dt="2023-07-20T15:29:54.377" v="5011"/>
          <ac:spMkLst>
            <pc:docMk/>
            <pc:sldMk cId="3233092974" sldId="2145707261"/>
            <ac:spMk id="4" creationId="{6386C750-4C5D-2BD9-E4A8-BC6DB2C7A08F}"/>
          </ac:spMkLst>
        </pc:spChg>
        <pc:graphicFrameChg chg="add mod">
          <ac:chgData name="MAZEN KHERALLAH" userId="4d8bae32aa458b2a" providerId="LiveId" clId="{F98F2D21-0A39-485D-AEDF-38CD6609571D}" dt="2023-07-14T18:04:53.963" v="3074" actId="1076"/>
          <ac:graphicFrameMkLst>
            <pc:docMk/>
            <pc:sldMk cId="3233092974" sldId="2145707261"/>
            <ac:graphicFrameMk id="2" creationId="{C8DC38FD-D5D7-7E6B-9F66-EBFE23EFB9CD}"/>
          </ac:graphicFrameMkLst>
        </pc:graphicFrameChg>
      </pc:sldChg>
      <pc:sldChg chg="add del">
        <pc:chgData name="MAZEN KHERALLAH" userId="4d8bae32aa458b2a" providerId="LiveId" clId="{F98F2D21-0A39-485D-AEDF-38CD6609571D}" dt="2023-07-14T21:26:03.450" v="3905"/>
        <pc:sldMkLst>
          <pc:docMk/>
          <pc:sldMk cId="3643705692" sldId="2145707262"/>
        </pc:sldMkLst>
      </pc:sldChg>
      <pc:sldChg chg="addSp delSp del mod addAnim delAnim">
        <pc:chgData name="MAZEN KHERALLAH" userId="4d8bae32aa458b2a" providerId="LiveId" clId="{F98F2D21-0A39-485D-AEDF-38CD6609571D}" dt="2023-07-14T21:40:47.038" v="4134" actId="47"/>
        <pc:sldMkLst>
          <pc:docMk/>
          <pc:sldMk cId="2698811267" sldId="2145707263"/>
        </pc:sldMkLst>
        <pc:graphicFrameChg chg="add del">
          <ac:chgData name="MAZEN KHERALLAH" userId="4d8bae32aa458b2a" providerId="LiveId" clId="{F98F2D21-0A39-485D-AEDF-38CD6609571D}" dt="2023-07-14T20:02:09.009" v="3795" actId="21"/>
          <ac:graphicFrameMkLst>
            <pc:docMk/>
            <pc:sldMk cId="2698811267" sldId="2145707263"/>
            <ac:graphicFrameMk id="5" creationId="{E88FAE81-AF87-B641-C830-E1EFAA1BDA72}"/>
          </ac:graphicFrameMkLst>
        </pc:graphicFrameChg>
      </pc:sldChg>
      <pc:sldChg chg="del">
        <pc:chgData name="MAZEN KHERALLAH" userId="4d8bae32aa458b2a" providerId="LiveId" clId="{F98F2D21-0A39-485D-AEDF-38CD6609571D}" dt="2023-07-14T18:10:14.143" v="3129" actId="47"/>
        <pc:sldMkLst>
          <pc:docMk/>
          <pc:sldMk cId="487859303" sldId="2145707264"/>
        </pc:sldMkLst>
      </pc:sldChg>
      <pc:sldChg chg="del">
        <pc:chgData name="MAZEN KHERALLAH" userId="4d8bae32aa458b2a" providerId="LiveId" clId="{F98F2D21-0A39-485D-AEDF-38CD6609571D}" dt="2023-07-14T18:10:15.808" v="3132" actId="47"/>
        <pc:sldMkLst>
          <pc:docMk/>
          <pc:sldMk cId="1080192771" sldId="2145707265"/>
        </pc:sldMkLst>
      </pc:sldChg>
      <pc:sldChg chg="del">
        <pc:chgData name="MAZEN KHERALLAH" userId="4d8bae32aa458b2a" providerId="LiveId" clId="{F98F2D21-0A39-485D-AEDF-38CD6609571D}" dt="2023-07-14T16:15:27.791" v="2394" actId="47"/>
        <pc:sldMkLst>
          <pc:docMk/>
          <pc:sldMk cId="1522597073" sldId="2145707266"/>
        </pc:sldMkLst>
      </pc:sldChg>
      <pc:sldChg chg="del ord">
        <pc:chgData name="MAZEN KHERALLAH" userId="4d8bae32aa458b2a" providerId="LiveId" clId="{F98F2D21-0A39-485D-AEDF-38CD6609571D}" dt="2023-07-14T21:31:00.459" v="3907" actId="47"/>
        <pc:sldMkLst>
          <pc:docMk/>
          <pc:sldMk cId="3819277300" sldId="2145707267"/>
        </pc:sldMkLst>
      </pc:sldChg>
      <pc:sldChg chg="del">
        <pc:chgData name="MAZEN KHERALLAH" userId="4d8bae32aa458b2a" providerId="LiveId" clId="{F98F2D21-0A39-485D-AEDF-38CD6609571D}" dt="2023-07-14T18:10:14.863" v="3130" actId="47"/>
        <pc:sldMkLst>
          <pc:docMk/>
          <pc:sldMk cId="1443483934" sldId="2145707268"/>
        </pc:sldMkLst>
      </pc:sldChg>
      <pc:sldChg chg="del">
        <pc:chgData name="MAZEN KHERALLAH" userId="4d8bae32aa458b2a" providerId="LiveId" clId="{F98F2D21-0A39-485D-AEDF-38CD6609571D}" dt="2023-07-14T18:09:50.272" v="3109" actId="47"/>
        <pc:sldMkLst>
          <pc:docMk/>
          <pc:sldMk cId="2626830869" sldId="2145707269"/>
        </pc:sldMkLst>
      </pc:sldChg>
      <pc:sldChg chg="del">
        <pc:chgData name="MAZEN KHERALLAH" userId="4d8bae32aa458b2a" providerId="LiveId" clId="{F98F2D21-0A39-485D-AEDF-38CD6609571D}" dt="2023-07-14T18:10:15.338" v="3131" actId="47"/>
        <pc:sldMkLst>
          <pc:docMk/>
          <pc:sldMk cId="3318393205" sldId="2145707270"/>
        </pc:sldMkLst>
      </pc:sldChg>
      <pc:sldChg chg="del">
        <pc:chgData name="MAZEN KHERALLAH" userId="4d8bae32aa458b2a" providerId="LiveId" clId="{F98F2D21-0A39-485D-AEDF-38CD6609571D}" dt="2023-07-14T21:39:11.851" v="4113" actId="47"/>
        <pc:sldMkLst>
          <pc:docMk/>
          <pc:sldMk cId="2308801676" sldId="2145707271"/>
        </pc:sldMkLst>
      </pc:sldChg>
      <pc:sldChg chg="del">
        <pc:chgData name="MAZEN KHERALLAH" userId="4d8bae32aa458b2a" providerId="LiveId" clId="{F98F2D21-0A39-485D-AEDF-38CD6609571D}" dt="2023-07-14T18:10:17.740" v="3135" actId="47"/>
        <pc:sldMkLst>
          <pc:docMk/>
          <pc:sldMk cId="3464426095" sldId="2145707272"/>
        </pc:sldMkLst>
      </pc:sldChg>
      <pc:sldChg chg="del">
        <pc:chgData name="MAZEN KHERALLAH" userId="4d8bae32aa458b2a" providerId="LiveId" clId="{F98F2D21-0A39-485D-AEDF-38CD6609571D}" dt="2023-07-14T18:10:22.489" v="3138" actId="47"/>
        <pc:sldMkLst>
          <pc:docMk/>
          <pc:sldMk cId="3561413314" sldId="2145707273"/>
        </pc:sldMkLst>
      </pc:sldChg>
      <pc:sldChg chg="del">
        <pc:chgData name="MAZEN KHERALLAH" userId="4d8bae32aa458b2a" providerId="LiveId" clId="{F98F2D21-0A39-485D-AEDF-38CD6609571D}" dt="2023-07-14T18:10:26.191" v="3140" actId="47"/>
        <pc:sldMkLst>
          <pc:docMk/>
          <pc:sldMk cId="3908344059" sldId="2145707274"/>
        </pc:sldMkLst>
      </pc:sldChg>
      <pc:sldChg chg="del">
        <pc:chgData name="MAZEN KHERALLAH" userId="4d8bae32aa458b2a" providerId="LiveId" clId="{F98F2D21-0A39-485D-AEDF-38CD6609571D}" dt="2023-07-14T18:10:26.481" v="3141" actId="47"/>
        <pc:sldMkLst>
          <pc:docMk/>
          <pc:sldMk cId="774357571" sldId="2145707275"/>
        </pc:sldMkLst>
      </pc:sldChg>
      <pc:sldChg chg="del">
        <pc:chgData name="MAZEN KHERALLAH" userId="4d8bae32aa458b2a" providerId="LiveId" clId="{F98F2D21-0A39-485D-AEDF-38CD6609571D}" dt="2023-07-14T18:10:28.215" v="3156" actId="47"/>
        <pc:sldMkLst>
          <pc:docMk/>
          <pc:sldMk cId="1136988221" sldId="2145707278"/>
        </pc:sldMkLst>
      </pc:sldChg>
      <pc:sldChg chg="del">
        <pc:chgData name="MAZEN KHERALLAH" userId="4d8bae32aa458b2a" providerId="LiveId" clId="{F98F2D21-0A39-485D-AEDF-38CD6609571D}" dt="2023-07-13T22:06:07.084" v="35" actId="47"/>
        <pc:sldMkLst>
          <pc:docMk/>
          <pc:sldMk cId="761751667" sldId="2145707279"/>
        </pc:sldMkLst>
      </pc:sldChg>
      <pc:sldChg chg="del">
        <pc:chgData name="MAZEN KHERALLAH" userId="4d8bae32aa458b2a" providerId="LiveId" clId="{F98F2D21-0A39-485D-AEDF-38CD6609571D}" dt="2023-07-14T18:10:25.884" v="3139" actId="47"/>
        <pc:sldMkLst>
          <pc:docMk/>
          <pc:sldMk cId="2414992422" sldId="2145707280"/>
        </pc:sldMkLst>
      </pc:sldChg>
      <pc:sldChg chg="del">
        <pc:chgData name="MAZEN KHERALLAH" userId="4d8bae32aa458b2a" providerId="LiveId" clId="{F98F2D21-0A39-485D-AEDF-38CD6609571D}" dt="2023-07-14T18:10:26.688" v="3142" actId="47"/>
        <pc:sldMkLst>
          <pc:docMk/>
          <pc:sldMk cId="4273984593" sldId="2145707282"/>
        </pc:sldMkLst>
      </pc:sldChg>
      <pc:sldChg chg="del">
        <pc:chgData name="MAZEN KHERALLAH" userId="4d8bae32aa458b2a" providerId="LiveId" clId="{F98F2D21-0A39-485D-AEDF-38CD6609571D}" dt="2023-07-14T18:10:27.004" v="3144" actId="47"/>
        <pc:sldMkLst>
          <pc:docMk/>
          <pc:sldMk cId="3884368250" sldId="2145707283"/>
        </pc:sldMkLst>
      </pc:sldChg>
      <pc:sldChg chg="del">
        <pc:chgData name="MAZEN KHERALLAH" userId="4d8bae32aa458b2a" providerId="LiveId" clId="{F98F2D21-0A39-485D-AEDF-38CD6609571D}" dt="2023-07-14T18:10:28.150" v="3155" actId="47"/>
        <pc:sldMkLst>
          <pc:docMk/>
          <pc:sldMk cId="2659891325" sldId="2145707284"/>
        </pc:sldMkLst>
      </pc:sldChg>
      <pc:sldChg chg="del">
        <pc:chgData name="MAZEN KHERALLAH" userId="4d8bae32aa458b2a" providerId="LiveId" clId="{F98F2D21-0A39-485D-AEDF-38CD6609571D}" dt="2023-07-14T18:08:09.010" v="3089" actId="47"/>
        <pc:sldMkLst>
          <pc:docMk/>
          <pc:sldMk cId="450477800" sldId="2145707285"/>
        </pc:sldMkLst>
      </pc:sldChg>
      <pc:sldChg chg="del">
        <pc:chgData name="MAZEN KHERALLAH" userId="4d8bae32aa458b2a" providerId="LiveId" clId="{F98F2D21-0A39-485D-AEDF-38CD6609571D}" dt="2023-07-14T18:09:56.641" v="3114" actId="47"/>
        <pc:sldMkLst>
          <pc:docMk/>
          <pc:sldMk cId="3073399503" sldId="2145707286"/>
        </pc:sldMkLst>
      </pc:sldChg>
      <pc:sldChg chg="del">
        <pc:chgData name="MAZEN KHERALLAH" userId="4d8bae32aa458b2a" providerId="LiveId" clId="{F98F2D21-0A39-485D-AEDF-38CD6609571D}" dt="2023-07-14T18:09:58.989" v="3118" actId="47"/>
        <pc:sldMkLst>
          <pc:docMk/>
          <pc:sldMk cId="2436020119" sldId="2145707299"/>
        </pc:sldMkLst>
      </pc:sldChg>
      <pc:sldChg chg="del">
        <pc:chgData name="MAZEN KHERALLAH" userId="4d8bae32aa458b2a" providerId="LiveId" clId="{F98F2D21-0A39-485D-AEDF-38CD6609571D}" dt="2023-07-14T18:09:57.181" v="3115" actId="47"/>
        <pc:sldMkLst>
          <pc:docMk/>
          <pc:sldMk cId="2210656703" sldId="2145707300"/>
        </pc:sldMkLst>
      </pc:sldChg>
      <pc:sldChg chg="del">
        <pc:chgData name="MAZEN KHERALLAH" userId="4d8bae32aa458b2a" providerId="LiveId" clId="{F98F2D21-0A39-485D-AEDF-38CD6609571D}" dt="2023-07-14T18:09:54.439" v="3110" actId="47"/>
        <pc:sldMkLst>
          <pc:docMk/>
          <pc:sldMk cId="632125930" sldId="2145707301"/>
        </pc:sldMkLst>
      </pc:sldChg>
      <pc:sldChg chg="del">
        <pc:chgData name="MAZEN KHERALLAH" userId="4d8bae32aa458b2a" providerId="LiveId" clId="{F98F2D21-0A39-485D-AEDF-38CD6609571D}" dt="2023-07-14T18:10:01.390" v="3121" actId="47"/>
        <pc:sldMkLst>
          <pc:docMk/>
          <pc:sldMk cId="247769414" sldId="2145707302"/>
        </pc:sldMkLst>
      </pc:sldChg>
      <pc:sldChg chg="del">
        <pc:chgData name="MAZEN KHERALLAH" userId="4d8bae32aa458b2a" providerId="LiveId" clId="{F98F2D21-0A39-485D-AEDF-38CD6609571D}" dt="2023-07-14T18:10:03.108" v="3124" actId="47"/>
        <pc:sldMkLst>
          <pc:docMk/>
          <pc:sldMk cId="877185025" sldId="2145707303"/>
        </pc:sldMkLst>
      </pc:sldChg>
      <pc:sldChg chg="del">
        <pc:chgData name="MAZEN KHERALLAH" userId="4d8bae32aa458b2a" providerId="LiveId" clId="{F98F2D21-0A39-485D-AEDF-38CD6609571D}" dt="2023-07-14T18:10:36.892" v="3158" actId="47"/>
        <pc:sldMkLst>
          <pc:docMk/>
          <pc:sldMk cId="3888515693" sldId="2145707304"/>
        </pc:sldMkLst>
      </pc:sldChg>
      <pc:sldChg chg="del">
        <pc:chgData name="MAZEN KHERALLAH" userId="4d8bae32aa458b2a" providerId="LiveId" clId="{F98F2D21-0A39-485D-AEDF-38CD6609571D}" dt="2023-07-14T18:10:12.261" v="3127" actId="47"/>
        <pc:sldMkLst>
          <pc:docMk/>
          <pc:sldMk cId="3249109940" sldId="2145707305"/>
        </pc:sldMkLst>
      </pc:sldChg>
      <pc:sldChg chg="del">
        <pc:chgData name="MAZEN KHERALLAH" userId="4d8bae32aa458b2a" providerId="LiveId" clId="{F98F2D21-0A39-485D-AEDF-38CD6609571D}" dt="2023-07-14T18:10:16.439" v="3133" actId="47"/>
        <pc:sldMkLst>
          <pc:docMk/>
          <pc:sldMk cId="3575914976" sldId="2145707306"/>
        </pc:sldMkLst>
      </pc:sldChg>
      <pc:sldChg chg="del">
        <pc:chgData name="MAZEN KHERALLAH" userId="4d8bae32aa458b2a" providerId="LiveId" clId="{F98F2D21-0A39-485D-AEDF-38CD6609571D}" dt="2023-07-14T18:10:18.283" v="3136" actId="47"/>
        <pc:sldMkLst>
          <pc:docMk/>
          <pc:sldMk cId="3503757116" sldId="2145707307"/>
        </pc:sldMkLst>
      </pc:sldChg>
      <pc:sldChg chg="del">
        <pc:chgData name="MAZEN KHERALLAH" userId="4d8bae32aa458b2a" providerId="LiveId" clId="{F98F2D21-0A39-485D-AEDF-38CD6609571D}" dt="2023-07-14T18:09:57.771" v="3116" actId="47"/>
        <pc:sldMkLst>
          <pc:docMk/>
          <pc:sldMk cId="1859152921" sldId="2145707308"/>
        </pc:sldMkLst>
      </pc:sldChg>
      <pc:sldChg chg="del">
        <pc:chgData name="MAZEN KHERALLAH" userId="4d8bae32aa458b2a" providerId="LiveId" clId="{F98F2D21-0A39-485D-AEDF-38CD6609571D}" dt="2023-07-14T18:09:59.440" v="3119" actId="47"/>
        <pc:sldMkLst>
          <pc:docMk/>
          <pc:sldMk cId="3140161482" sldId="2145707309"/>
        </pc:sldMkLst>
      </pc:sldChg>
      <pc:sldChg chg="del">
        <pc:chgData name="MAZEN KHERALLAH" userId="4d8bae32aa458b2a" providerId="LiveId" clId="{F98F2D21-0A39-485D-AEDF-38CD6609571D}" dt="2023-07-14T18:10:02.023" v="3122" actId="47"/>
        <pc:sldMkLst>
          <pc:docMk/>
          <pc:sldMk cId="3589263272" sldId="2145707310"/>
        </pc:sldMkLst>
      </pc:sldChg>
      <pc:sldChg chg="del">
        <pc:chgData name="MAZEN KHERALLAH" userId="4d8bae32aa458b2a" providerId="LiveId" clId="{F98F2D21-0A39-485D-AEDF-38CD6609571D}" dt="2023-07-14T18:10:03.668" v="3125" actId="47"/>
        <pc:sldMkLst>
          <pc:docMk/>
          <pc:sldMk cId="2293162290" sldId="2145707311"/>
        </pc:sldMkLst>
      </pc:sldChg>
      <pc:sldChg chg="del">
        <pc:chgData name="MAZEN KHERALLAH" userId="4d8bae32aa458b2a" providerId="LiveId" clId="{F98F2D21-0A39-485D-AEDF-38CD6609571D}" dt="2023-07-14T18:10:39.485" v="3159" actId="47"/>
        <pc:sldMkLst>
          <pc:docMk/>
          <pc:sldMk cId="219847375" sldId="2145707312"/>
        </pc:sldMkLst>
      </pc:sldChg>
      <pc:sldChg chg="del">
        <pc:chgData name="MAZEN KHERALLAH" userId="4d8bae32aa458b2a" providerId="LiveId" clId="{F98F2D21-0A39-485D-AEDF-38CD6609571D}" dt="2023-07-14T18:10:12.881" v="3128" actId="47"/>
        <pc:sldMkLst>
          <pc:docMk/>
          <pc:sldMk cId="3860340687" sldId="2145707313"/>
        </pc:sldMkLst>
      </pc:sldChg>
      <pc:sldChg chg="del">
        <pc:chgData name="MAZEN KHERALLAH" userId="4d8bae32aa458b2a" providerId="LiveId" clId="{F98F2D21-0A39-485D-AEDF-38CD6609571D}" dt="2023-07-14T18:10:17.092" v="3134" actId="47"/>
        <pc:sldMkLst>
          <pc:docMk/>
          <pc:sldMk cId="3889136077" sldId="2145707314"/>
        </pc:sldMkLst>
      </pc:sldChg>
      <pc:sldChg chg="del">
        <pc:chgData name="MAZEN KHERALLAH" userId="4d8bae32aa458b2a" providerId="LiveId" clId="{F98F2D21-0A39-485D-AEDF-38CD6609571D}" dt="2023-07-13T23:06:40.445" v="702" actId="2696"/>
        <pc:sldMkLst>
          <pc:docMk/>
          <pc:sldMk cId="781352615" sldId="2145707316"/>
        </pc:sldMkLst>
      </pc:sldChg>
      <pc:sldChg chg="addSp modSp add mod ord">
        <pc:chgData name="MAZEN KHERALLAH" userId="4d8bae32aa458b2a" providerId="LiveId" clId="{F98F2D21-0A39-485D-AEDF-38CD6609571D}" dt="2023-07-14T17:16:12.981" v="2965" actId="20577"/>
        <pc:sldMkLst>
          <pc:docMk/>
          <pc:sldMk cId="842205663" sldId="2145707316"/>
        </pc:sldMkLst>
        <pc:spChg chg="add mod">
          <ac:chgData name="MAZEN KHERALLAH" userId="4d8bae32aa458b2a" providerId="LiveId" clId="{F98F2D21-0A39-485D-AEDF-38CD6609571D}" dt="2023-07-14T16:55:00.496" v="2692" actId="14100"/>
          <ac:spMkLst>
            <pc:docMk/>
            <pc:sldMk cId="842205663" sldId="2145707316"/>
            <ac:spMk id="5" creationId="{C80306DB-F56B-7272-2CB3-EEA78EA20710}"/>
          </ac:spMkLst>
        </pc:spChg>
        <pc:spChg chg="add mod">
          <ac:chgData name="MAZEN KHERALLAH" userId="4d8bae32aa458b2a" providerId="LiveId" clId="{F98F2D21-0A39-485D-AEDF-38CD6609571D}" dt="2023-07-14T16:55:04.482" v="2699" actId="20577"/>
          <ac:spMkLst>
            <pc:docMk/>
            <pc:sldMk cId="842205663" sldId="2145707316"/>
            <ac:spMk id="6" creationId="{5C71A9AA-7F4D-72B6-FA79-4BF670920144}"/>
          </ac:spMkLst>
        </pc:spChg>
        <pc:graphicFrameChg chg="mod modGraphic">
          <ac:chgData name="MAZEN KHERALLAH" userId="4d8bae32aa458b2a" providerId="LiveId" clId="{F98F2D21-0A39-485D-AEDF-38CD6609571D}" dt="2023-07-14T17:16:12.981" v="2965" actId="20577"/>
          <ac:graphicFrameMkLst>
            <pc:docMk/>
            <pc:sldMk cId="842205663" sldId="2145707316"/>
            <ac:graphicFrameMk id="4" creationId="{5761725F-47D9-C5BE-CB2B-C72CF5F814AA}"/>
          </ac:graphicFrameMkLst>
        </pc:graphicFrameChg>
      </pc:sldChg>
      <pc:sldChg chg="modSp del mod ord">
        <pc:chgData name="MAZEN KHERALLAH" userId="4d8bae32aa458b2a" providerId="LiveId" clId="{F98F2D21-0A39-485D-AEDF-38CD6609571D}" dt="2023-07-17T14:46:31.465" v="4998" actId="47"/>
        <pc:sldMkLst>
          <pc:docMk/>
          <pc:sldMk cId="2131859361" sldId="2145707317"/>
        </pc:sldMkLst>
        <pc:spChg chg="mod">
          <ac:chgData name="MAZEN KHERALLAH" userId="4d8bae32aa458b2a" providerId="LiveId" clId="{F98F2D21-0A39-485D-AEDF-38CD6609571D}" dt="2023-07-14T21:36:48.411" v="4084" actId="20577"/>
          <ac:spMkLst>
            <pc:docMk/>
            <pc:sldMk cId="2131859361" sldId="2145707317"/>
            <ac:spMk id="2" creationId="{81409F30-3164-6E5C-1784-46F6F1691C76}"/>
          </ac:spMkLst>
        </pc:spChg>
        <pc:graphicFrameChg chg="mod">
          <ac:chgData name="MAZEN KHERALLAH" userId="4d8bae32aa458b2a" providerId="LiveId" clId="{F98F2D21-0A39-485D-AEDF-38CD6609571D}" dt="2023-07-14T21:38:57.421" v="4108" actId="20577"/>
          <ac:graphicFrameMkLst>
            <pc:docMk/>
            <pc:sldMk cId="2131859361" sldId="2145707317"/>
            <ac:graphicFrameMk id="4" creationId="{5761725F-47D9-C5BE-CB2B-C72CF5F814AA}"/>
          </ac:graphicFrameMkLst>
        </pc:graphicFrameChg>
      </pc:sldChg>
      <pc:sldChg chg="addSp delSp modSp new mod modShow">
        <pc:chgData name="MAZEN KHERALLAH" userId="4d8bae32aa458b2a" providerId="LiveId" clId="{F98F2D21-0A39-485D-AEDF-38CD6609571D}" dt="2023-07-14T21:48:29.523" v="4300" actId="729"/>
        <pc:sldMkLst>
          <pc:docMk/>
          <pc:sldMk cId="2060903216" sldId="2145707318"/>
        </pc:sldMkLst>
        <pc:spChg chg="mod">
          <ac:chgData name="MAZEN KHERALLAH" userId="4d8bae32aa458b2a" providerId="LiveId" clId="{F98F2D21-0A39-485D-AEDF-38CD6609571D}" dt="2023-07-13T22:14:20.144" v="103" actId="20577"/>
          <ac:spMkLst>
            <pc:docMk/>
            <pc:sldMk cId="2060903216" sldId="2145707318"/>
            <ac:spMk id="2" creationId="{EE915F28-DB4E-C2A5-1287-C0C7F0BD3FFA}"/>
          </ac:spMkLst>
        </pc:spChg>
        <pc:spChg chg="del">
          <ac:chgData name="MAZEN KHERALLAH" userId="4d8bae32aa458b2a" providerId="LiveId" clId="{F98F2D21-0A39-485D-AEDF-38CD6609571D}" dt="2023-07-13T22:10:01.128" v="93" actId="1032"/>
          <ac:spMkLst>
            <pc:docMk/>
            <pc:sldMk cId="2060903216" sldId="2145707318"/>
            <ac:spMk id="3" creationId="{33428B9F-62C0-AA92-C039-EBAC704E50BF}"/>
          </ac:spMkLst>
        </pc:spChg>
        <pc:spChg chg="add mod">
          <ac:chgData name="MAZEN KHERALLAH" userId="4d8bae32aa458b2a" providerId="LiveId" clId="{F98F2D21-0A39-485D-AEDF-38CD6609571D}" dt="2023-07-13T22:18:46.780" v="158" actId="20577"/>
          <ac:spMkLst>
            <pc:docMk/>
            <pc:sldMk cId="2060903216" sldId="2145707318"/>
            <ac:spMk id="5" creationId="{3F9A2DE3-3417-92FC-525E-7E7EFB75363E}"/>
          </ac:spMkLst>
        </pc:spChg>
        <pc:graphicFrameChg chg="add mod modGraphic">
          <ac:chgData name="MAZEN KHERALLAH" userId="4d8bae32aa458b2a" providerId="LiveId" clId="{F98F2D21-0A39-485D-AEDF-38CD6609571D}" dt="2023-07-13T22:24:37.069" v="225" actId="404"/>
          <ac:graphicFrameMkLst>
            <pc:docMk/>
            <pc:sldMk cId="2060903216" sldId="2145707318"/>
            <ac:graphicFrameMk id="4" creationId="{EC56C002-A68C-DD5D-B2B5-1625A3A8485C}"/>
          </ac:graphicFrameMkLst>
        </pc:graphicFrameChg>
      </pc:sldChg>
      <pc:sldChg chg="del">
        <pc:chgData name="MAZEN KHERALLAH" userId="4d8bae32aa458b2a" providerId="LiveId" clId="{F98F2D21-0A39-485D-AEDF-38CD6609571D}" dt="2023-07-13T22:06:07.336" v="36" actId="47"/>
        <pc:sldMkLst>
          <pc:docMk/>
          <pc:sldMk cId="2504158023" sldId="2145707318"/>
        </pc:sldMkLst>
      </pc:sldChg>
      <pc:sldChg chg="del">
        <pc:chgData name="MAZEN KHERALLAH" userId="4d8bae32aa458b2a" providerId="LiveId" clId="{F98F2D21-0A39-485D-AEDF-38CD6609571D}" dt="2023-07-13T22:06:07.903" v="38" actId="47"/>
        <pc:sldMkLst>
          <pc:docMk/>
          <pc:sldMk cId="618417261" sldId="2145707319"/>
        </pc:sldMkLst>
      </pc:sldChg>
      <pc:sldChg chg="addSp delSp modSp new mod modClrScheme chgLayout">
        <pc:chgData name="MAZEN KHERALLAH" userId="4d8bae32aa458b2a" providerId="LiveId" clId="{F98F2D21-0A39-485D-AEDF-38CD6609571D}" dt="2023-07-15T11:45:40.726" v="4319" actId="171"/>
        <pc:sldMkLst>
          <pc:docMk/>
          <pc:sldMk cId="1390150676" sldId="2145707319"/>
        </pc:sldMkLst>
        <pc:spChg chg="del">
          <ac:chgData name="MAZEN KHERALLAH" userId="4d8bae32aa458b2a" providerId="LiveId" clId="{F98F2D21-0A39-485D-AEDF-38CD6609571D}" dt="2023-07-13T22:31:20.370" v="287" actId="700"/>
          <ac:spMkLst>
            <pc:docMk/>
            <pc:sldMk cId="1390150676" sldId="2145707319"/>
            <ac:spMk id="2" creationId="{2F566616-34CF-5FD3-4525-26FFFDDA2CDC}"/>
          </ac:spMkLst>
        </pc:spChg>
        <pc:spChg chg="del">
          <ac:chgData name="MAZEN KHERALLAH" userId="4d8bae32aa458b2a" providerId="LiveId" clId="{F98F2D21-0A39-485D-AEDF-38CD6609571D}" dt="2023-07-13T22:20:54.088" v="162" actId="1032"/>
          <ac:spMkLst>
            <pc:docMk/>
            <pc:sldMk cId="1390150676" sldId="2145707319"/>
            <ac:spMk id="3" creationId="{3C672276-B6C3-8589-6122-C4AEADC13705}"/>
          </ac:spMkLst>
        </pc:spChg>
        <pc:graphicFrameChg chg="add mod ord modGraphic">
          <ac:chgData name="MAZEN KHERALLAH" userId="4d8bae32aa458b2a" providerId="LiveId" clId="{F98F2D21-0A39-485D-AEDF-38CD6609571D}" dt="2023-07-13T22:37:09.346" v="323" actId="12788"/>
          <ac:graphicFrameMkLst>
            <pc:docMk/>
            <pc:sldMk cId="1390150676" sldId="2145707319"/>
            <ac:graphicFrameMk id="4" creationId="{0916D5D3-8696-678F-6AC5-A604B3A5C3B8}"/>
          </ac:graphicFrameMkLst>
        </pc:graphicFrameChg>
        <pc:graphicFrameChg chg="add mod ord modGraphic">
          <ac:chgData name="MAZEN KHERALLAH" userId="4d8bae32aa458b2a" providerId="LiveId" clId="{F98F2D21-0A39-485D-AEDF-38CD6609571D}" dt="2023-07-15T11:45:40.726" v="4319" actId="171"/>
          <ac:graphicFrameMkLst>
            <pc:docMk/>
            <pc:sldMk cId="1390150676" sldId="2145707319"/>
            <ac:graphicFrameMk id="5" creationId="{37FF9169-51D8-C68D-6B90-9C88F67FE2DA}"/>
          </ac:graphicFrameMkLst>
        </pc:graphicFrameChg>
      </pc:sldChg>
      <pc:sldChg chg="addSp delSp modSp new mod">
        <pc:chgData name="MAZEN KHERALLAH" userId="4d8bae32aa458b2a" providerId="LiveId" clId="{F98F2D21-0A39-485D-AEDF-38CD6609571D}" dt="2023-07-13T23:06:02.731" v="701"/>
        <pc:sldMkLst>
          <pc:docMk/>
          <pc:sldMk cId="3730924113" sldId="2145707320"/>
        </pc:sldMkLst>
        <pc:spChg chg="add mod">
          <ac:chgData name="MAZEN KHERALLAH" userId="4d8bae32aa458b2a" providerId="LiveId" clId="{F98F2D21-0A39-485D-AEDF-38CD6609571D}" dt="2023-07-13T22:54:15.998" v="670" actId="12788"/>
          <ac:spMkLst>
            <pc:docMk/>
            <pc:sldMk cId="3730924113" sldId="2145707320"/>
            <ac:spMk id="3" creationId="{0F2E4A3A-E547-1014-42E2-BB5D7BC597A3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4" creationId="{DED9B875-888C-5DA1-84A9-F439D8283002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5" creationId="{E9D88710-A089-3076-DB49-4E4B98DF87C5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6" creationId="{48DF9832-0805-4931-AD79-2F2D4A34423E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7" creationId="{1AD85ED4-C1C5-D5BD-5EA3-F5484D0F6AA1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8" creationId="{D169540C-F40F-17E5-F55F-891EE74BB85E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9" creationId="{E9E5B7BA-2EBB-08C4-64EA-1C98C7F5F544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10" creationId="{42864F49-4C4E-449D-075D-AC67126C4C34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11" creationId="{8E73F321-F12A-7686-4B34-DE2C6475AE4C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12" creationId="{A6A879D1-415F-1E7F-55C4-894F74C85ED6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13" creationId="{61CFEDB0-9383-6B6E-575D-D74F87A4C493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14" creationId="{7A451F5F-7DBB-B3A4-A6CD-DD00BE74F0D6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15" creationId="{41A078A2-385E-D859-1969-A511BD0FC792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16" creationId="{B2CE6C15-15FF-3E07-7212-49679032ED85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19" creationId="{0CAD565E-BFD0-A24B-88F7-55AAD0DCF0A9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20" creationId="{3651D0AE-3633-C48B-BF9A-D4F8B31134F2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21" creationId="{0DDBCF11-241F-7C70-06F9-D6A2B24E617C}"/>
          </ac:spMkLst>
        </pc:spChg>
        <pc:spChg chg="add del mod">
          <ac:chgData name="MAZEN KHERALLAH" userId="4d8bae32aa458b2a" providerId="LiveId" clId="{F98F2D21-0A39-485D-AEDF-38CD6609571D}" dt="2023-07-13T23:02:50.857" v="689"/>
          <ac:spMkLst>
            <pc:docMk/>
            <pc:sldMk cId="3730924113" sldId="2145707320"/>
            <ac:spMk id="22" creationId="{BA45A780-C983-1E89-A42F-C3711F6651B3}"/>
          </ac:spMkLst>
        </pc:spChg>
        <pc:graphicFrameChg chg="add mod">
          <ac:chgData name="MAZEN KHERALLAH" userId="4d8bae32aa458b2a" providerId="LiveId" clId="{F98F2D21-0A39-485D-AEDF-38CD6609571D}" dt="2023-07-13T23:06:02.731" v="701"/>
          <ac:graphicFrameMkLst>
            <pc:docMk/>
            <pc:sldMk cId="3730924113" sldId="2145707320"/>
            <ac:graphicFrameMk id="2" creationId="{58BE61D5-B1E2-A009-E2CB-BCD188794549}"/>
          </ac:graphicFrameMkLst>
        </pc:graphicFrameChg>
        <pc:graphicFrameChg chg="add del mod">
          <ac:chgData name="MAZEN KHERALLAH" userId="4d8bae32aa458b2a" providerId="LiveId" clId="{F98F2D21-0A39-485D-AEDF-38CD6609571D}" dt="2023-07-13T23:02:50.857" v="689"/>
          <ac:graphicFrameMkLst>
            <pc:docMk/>
            <pc:sldMk cId="3730924113" sldId="2145707320"/>
            <ac:graphicFrameMk id="17" creationId="{5998BD57-5FCD-1A4C-7A1F-3D539C1B3C6D}"/>
          </ac:graphicFrameMkLst>
        </pc:graphicFrameChg>
        <pc:graphicFrameChg chg="add del mod">
          <ac:chgData name="MAZEN KHERALLAH" userId="4d8bae32aa458b2a" providerId="LiveId" clId="{F98F2D21-0A39-485D-AEDF-38CD6609571D}" dt="2023-07-13T23:02:50.857" v="689"/>
          <ac:graphicFrameMkLst>
            <pc:docMk/>
            <pc:sldMk cId="3730924113" sldId="2145707320"/>
            <ac:graphicFrameMk id="18" creationId="{E9F3F557-CB83-FE7D-CEBA-38E6E38F87D0}"/>
          </ac:graphicFrameMkLst>
        </pc:graphicFrameChg>
        <pc:picChg chg="add del mod">
          <ac:chgData name="MAZEN KHERALLAH" userId="4d8bae32aa458b2a" providerId="LiveId" clId="{F98F2D21-0A39-485D-AEDF-38CD6609571D}" dt="2023-07-13T23:02:49.954" v="688"/>
          <ac:picMkLst>
            <pc:docMk/>
            <pc:sldMk cId="3730924113" sldId="2145707320"/>
            <ac:picMk id="23" creationId="{2449AD24-0E8A-DBAD-7F4A-3561E782ADC9}"/>
          </ac:picMkLst>
        </pc:picChg>
        <pc:picChg chg="add del mod">
          <ac:chgData name="MAZEN KHERALLAH" userId="4d8bae32aa458b2a" providerId="LiveId" clId="{F98F2D21-0A39-485D-AEDF-38CD6609571D}" dt="2023-07-13T23:03:11.077" v="692" actId="478"/>
          <ac:picMkLst>
            <pc:docMk/>
            <pc:sldMk cId="3730924113" sldId="2145707320"/>
            <ac:picMk id="24" creationId="{076A3415-4953-E466-1FFA-0AB2FDDF58E1}"/>
          </ac:picMkLst>
        </pc:picChg>
        <pc:picChg chg="add del mod">
          <ac:chgData name="MAZEN KHERALLAH" userId="4d8bae32aa458b2a" providerId="LiveId" clId="{F98F2D21-0A39-485D-AEDF-38CD6609571D}" dt="2023-07-13T23:03:24.953" v="695" actId="21"/>
          <ac:picMkLst>
            <pc:docMk/>
            <pc:sldMk cId="3730924113" sldId="2145707320"/>
            <ac:picMk id="25" creationId="{87776B30-395A-9291-AEAD-3B8987DC7B22}"/>
          </ac:picMkLst>
        </pc:picChg>
        <pc:picChg chg="add del">
          <ac:chgData name="MAZEN KHERALLAH" userId="4d8bae32aa458b2a" providerId="LiveId" clId="{F98F2D21-0A39-485D-AEDF-38CD6609571D}" dt="2023-07-13T23:06:01.100" v="700" actId="21"/>
          <ac:picMkLst>
            <pc:docMk/>
            <pc:sldMk cId="3730924113" sldId="2145707320"/>
            <ac:picMk id="27" creationId="{9CD4663E-E9DE-6A47-05FF-6AF77BB3114D}"/>
          </ac:picMkLst>
        </pc:picChg>
      </pc:sldChg>
      <pc:sldChg chg="new del">
        <pc:chgData name="MAZEN KHERALLAH" userId="4d8bae32aa458b2a" providerId="LiveId" clId="{F98F2D21-0A39-485D-AEDF-38CD6609571D}" dt="2023-07-14T02:30:51.782" v="818" actId="47"/>
        <pc:sldMkLst>
          <pc:docMk/>
          <pc:sldMk cId="1484900330" sldId="2145707321"/>
        </pc:sldMkLst>
      </pc:sldChg>
      <pc:sldChg chg="del">
        <pc:chgData name="MAZEN KHERALLAH" userId="4d8bae32aa458b2a" providerId="LiveId" clId="{F98F2D21-0A39-485D-AEDF-38CD6609571D}" dt="2023-07-13T22:06:07.573" v="37" actId="47"/>
        <pc:sldMkLst>
          <pc:docMk/>
          <pc:sldMk cId="3625173510" sldId="2145707321"/>
        </pc:sldMkLst>
      </pc:sldChg>
      <pc:sldChg chg="addSp modSp new mod modAnim">
        <pc:chgData name="MAZEN KHERALLAH" userId="4d8bae32aa458b2a" providerId="LiveId" clId="{F98F2D21-0A39-485D-AEDF-38CD6609571D}" dt="2023-07-17T14:40:33.555" v="4992" actId="20577"/>
        <pc:sldMkLst>
          <pc:docMk/>
          <pc:sldMk cId="4052238446" sldId="2145707321"/>
        </pc:sldMkLst>
        <pc:graphicFrameChg chg="add mod">
          <ac:chgData name="MAZEN KHERALLAH" userId="4d8bae32aa458b2a" providerId="LiveId" clId="{F98F2D21-0A39-485D-AEDF-38CD6609571D}" dt="2023-07-17T14:40:33.555" v="4992" actId="20577"/>
          <ac:graphicFrameMkLst>
            <pc:docMk/>
            <pc:sldMk cId="4052238446" sldId="2145707321"/>
            <ac:graphicFrameMk id="2" creationId="{45DDC0D6-8D5B-711A-7672-9F9DFFA53494}"/>
          </ac:graphicFrameMkLst>
        </pc:graphicFrameChg>
      </pc:sldChg>
      <pc:sldChg chg="add ord modAnim">
        <pc:chgData name="MAZEN KHERALLAH" userId="4d8bae32aa458b2a" providerId="LiveId" clId="{F98F2D21-0A39-485D-AEDF-38CD6609571D}" dt="2023-07-14T13:36:44.133" v="1598"/>
        <pc:sldMkLst>
          <pc:docMk/>
          <pc:sldMk cId="2561806577" sldId="2145707322"/>
        </pc:sldMkLst>
      </pc:sldChg>
      <pc:sldChg chg="del">
        <pc:chgData name="MAZEN KHERALLAH" userId="4d8bae32aa458b2a" providerId="LiveId" clId="{F98F2D21-0A39-485D-AEDF-38CD6609571D}" dt="2023-07-13T22:06:08.657" v="39" actId="47"/>
        <pc:sldMkLst>
          <pc:docMk/>
          <pc:sldMk cId="4236085381" sldId="2145707322"/>
        </pc:sldMkLst>
      </pc:sldChg>
      <pc:sldChg chg="add ord modAnim">
        <pc:chgData name="MAZEN KHERALLAH" userId="4d8bae32aa458b2a" providerId="LiveId" clId="{F98F2D21-0A39-485D-AEDF-38CD6609571D}" dt="2023-07-14T13:56:44.487" v="1709"/>
        <pc:sldMkLst>
          <pc:docMk/>
          <pc:sldMk cId="81762318" sldId="2145707323"/>
        </pc:sldMkLst>
      </pc:sldChg>
      <pc:sldChg chg="del">
        <pc:chgData name="MAZEN KHERALLAH" userId="4d8bae32aa458b2a" providerId="LiveId" clId="{F98F2D21-0A39-485D-AEDF-38CD6609571D}" dt="2023-07-13T22:06:08.866" v="40" actId="47"/>
        <pc:sldMkLst>
          <pc:docMk/>
          <pc:sldMk cId="3159122790" sldId="2145707323"/>
        </pc:sldMkLst>
      </pc:sldChg>
      <pc:sldChg chg="addSp delSp modSp new mod modClrScheme chgLayout">
        <pc:chgData name="MAZEN KHERALLAH" userId="4d8bae32aa458b2a" providerId="LiveId" clId="{F98F2D21-0A39-485D-AEDF-38CD6609571D}" dt="2023-07-14T16:01:28.429" v="2272" actId="20577"/>
        <pc:sldMkLst>
          <pc:docMk/>
          <pc:sldMk cId="1040302619" sldId="2145707324"/>
        </pc:sldMkLst>
        <pc:spChg chg="add mod">
          <ac:chgData name="MAZEN KHERALLAH" userId="4d8bae32aa458b2a" providerId="LiveId" clId="{F98F2D21-0A39-485D-AEDF-38CD6609571D}" dt="2023-07-14T14:37:02.819" v="2097" actId="6549"/>
          <ac:spMkLst>
            <pc:docMk/>
            <pc:sldMk cId="1040302619" sldId="2145707324"/>
            <ac:spMk id="2" creationId="{40A163CE-FF76-E0A2-41AE-8F0C91541248}"/>
          </ac:spMkLst>
        </pc:spChg>
        <pc:spChg chg="add del mod">
          <ac:chgData name="MAZEN KHERALLAH" userId="4d8bae32aa458b2a" providerId="LiveId" clId="{F98F2D21-0A39-485D-AEDF-38CD6609571D}" dt="2023-07-14T14:32:41.879" v="1912" actId="12084"/>
          <ac:spMkLst>
            <pc:docMk/>
            <pc:sldMk cId="1040302619" sldId="2145707324"/>
            <ac:spMk id="3" creationId="{62871BB6-148C-7440-8C67-204B97F77F9C}"/>
          </ac:spMkLst>
        </pc:spChg>
        <pc:graphicFrameChg chg="add mod">
          <ac:chgData name="MAZEN KHERALLAH" userId="4d8bae32aa458b2a" providerId="LiveId" clId="{F98F2D21-0A39-485D-AEDF-38CD6609571D}" dt="2023-07-14T16:01:28.429" v="2272" actId="20577"/>
          <ac:graphicFrameMkLst>
            <pc:docMk/>
            <pc:sldMk cId="1040302619" sldId="2145707324"/>
            <ac:graphicFrameMk id="4" creationId="{11024364-DDD4-3E54-887A-4E1D511EC5AF}"/>
          </ac:graphicFrameMkLst>
        </pc:graphicFrameChg>
        <pc:picChg chg="add del">
          <ac:chgData name="MAZEN KHERALLAH" userId="4d8bae32aa458b2a" providerId="LiveId" clId="{F98F2D21-0A39-485D-AEDF-38CD6609571D}" dt="2023-07-14T16:00:58.169" v="2262" actId="21"/>
          <ac:picMkLst>
            <pc:docMk/>
            <pc:sldMk cId="1040302619" sldId="2145707324"/>
            <ac:picMk id="3074" creationId="{4826CEC5-48DA-7C10-582D-B6A9F23E9CB0}"/>
          </ac:picMkLst>
        </pc:picChg>
      </pc:sldChg>
      <pc:sldChg chg="del">
        <pc:chgData name="MAZEN KHERALLAH" userId="4d8bae32aa458b2a" providerId="LiveId" clId="{F98F2D21-0A39-485D-AEDF-38CD6609571D}" dt="2023-07-13T22:06:09.157" v="41" actId="47"/>
        <pc:sldMkLst>
          <pc:docMk/>
          <pc:sldMk cId="1162938299" sldId="2145707324"/>
        </pc:sldMkLst>
      </pc:sldChg>
      <pc:sldChg chg="modSp add del ord modAnim">
        <pc:chgData name="MAZEN KHERALLAH" userId="4d8bae32aa458b2a" providerId="LiveId" clId="{F98F2D21-0A39-485D-AEDF-38CD6609571D}" dt="2023-07-14T14:32:08.643" v="1895" actId="47"/>
        <pc:sldMkLst>
          <pc:docMk/>
          <pc:sldMk cId="2687710170" sldId="2145707324"/>
        </pc:sldMkLst>
        <pc:graphicFrameChg chg="mod">
          <ac:chgData name="MAZEN KHERALLAH" userId="4d8bae32aa458b2a" providerId="LiveId" clId="{F98F2D21-0A39-485D-AEDF-38CD6609571D}" dt="2023-07-14T14:31:54.909" v="1894" actId="20577"/>
          <ac:graphicFrameMkLst>
            <pc:docMk/>
            <pc:sldMk cId="2687710170" sldId="2145707324"/>
            <ac:graphicFrameMk id="4" creationId="{BF26857B-775A-5688-7B83-26BC549D3BF8}"/>
          </ac:graphicFrameMkLst>
        </pc:graphicFrameChg>
      </pc:sldChg>
      <pc:sldChg chg="del">
        <pc:chgData name="MAZEN KHERALLAH" userId="4d8bae32aa458b2a" providerId="LiveId" clId="{F98F2D21-0A39-485D-AEDF-38CD6609571D}" dt="2023-07-13T22:06:10.004" v="42" actId="47"/>
        <pc:sldMkLst>
          <pc:docMk/>
          <pc:sldMk cId="1178212636" sldId="2145707325"/>
        </pc:sldMkLst>
      </pc:sldChg>
      <pc:sldChg chg="addSp delSp modSp new mod modNotesTx">
        <pc:chgData name="MAZEN KHERALLAH" userId="4d8bae32aa458b2a" providerId="LiveId" clId="{F98F2D21-0A39-485D-AEDF-38CD6609571D}" dt="2023-07-14T21:49:07.805" v="4312"/>
        <pc:sldMkLst>
          <pc:docMk/>
          <pc:sldMk cId="2861298063" sldId="2145707325"/>
        </pc:sldMkLst>
        <pc:spChg chg="mod">
          <ac:chgData name="MAZEN KHERALLAH" userId="4d8bae32aa458b2a" providerId="LiveId" clId="{F98F2D21-0A39-485D-AEDF-38CD6609571D}" dt="2023-07-14T15:01:41.018" v="2152" actId="20577"/>
          <ac:spMkLst>
            <pc:docMk/>
            <pc:sldMk cId="2861298063" sldId="2145707325"/>
            <ac:spMk id="2" creationId="{D296E81B-773A-1027-B2D3-77976D36DB8D}"/>
          </ac:spMkLst>
        </pc:spChg>
        <pc:spChg chg="del">
          <ac:chgData name="MAZEN KHERALLAH" userId="4d8bae32aa458b2a" providerId="LiveId" clId="{F98F2D21-0A39-485D-AEDF-38CD6609571D}" dt="2023-07-14T14:48:14.533" v="2122"/>
          <ac:spMkLst>
            <pc:docMk/>
            <pc:sldMk cId="2861298063" sldId="2145707325"/>
            <ac:spMk id="3" creationId="{962BD31A-7260-3391-E446-CC18D060F8CF}"/>
          </ac:spMkLst>
        </pc:spChg>
        <pc:spChg chg="add mod">
          <ac:chgData name="MAZEN KHERALLAH" userId="4d8bae32aa458b2a" providerId="LiveId" clId="{F98F2D21-0A39-485D-AEDF-38CD6609571D}" dt="2023-07-14T14:54:07.942" v="2142" actId="1035"/>
          <ac:spMkLst>
            <pc:docMk/>
            <pc:sldMk cId="2861298063" sldId="2145707325"/>
            <ac:spMk id="5" creationId="{59853D67-E610-0CE3-8A39-6078863A2A3A}"/>
          </ac:spMkLst>
        </pc:spChg>
        <pc:spChg chg="add mod">
          <ac:chgData name="MAZEN KHERALLAH" userId="4d8bae32aa458b2a" providerId="LiveId" clId="{F98F2D21-0A39-485D-AEDF-38CD6609571D}" dt="2023-07-14T16:03:02.461" v="2304" actId="1076"/>
          <ac:spMkLst>
            <pc:docMk/>
            <pc:sldMk cId="2861298063" sldId="2145707325"/>
            <ac:spMk id="6" creationId="{B6207D4D-3BED-C807-66E6-C5425128C413}"/>
          </ac:spMkLst>
        </pc:spChg>
        <pc:picChg chg="add mod">
          <ac:chgData name="MAZEN KHERALLAH" userId="4d8bae32aa458b2a" providerId="LiveId" clId="{F98F2D21-0A39-485D-AEDF-38CD6609571D}" dt="2023-07-14T16:03:26.885" v="2310" actId="1076"/>
          <ac:picMkLst>
            <pc:docMk/>
            <pc:sldMk cId="2861298063" sldId="2145707325"/>
            <ac:picMk id="1026" creationId="{709E0B44-397B-AB86-59EE-0635D0532E1D}"/>
          </ac:picMkLst>
        </pc:picChg>
        <pc:picChg chg="add mod">
          <ac:chgData name="MAZEN KHERALLAH" userId="4d8bae32aa458b2a" providerId="LiveId" clId="{F98F2D21-0A39-485D-AEDF-38CD6609571D}" dt="2023-07-14T16:03:19.193" v="2309" actId="1076"/>
          <ac:picMkLst>
            <pc:docMk/>
            <pc:sldMk cId="2861298063" sldId="2145707325"/>
            <ac:picMk id="1028" creationId="{57F37300-208C-7CAF-B014-37163ECCF362}"/>
          </ac:picMkLst>
        </pc:picChg>
      </pc:sldChg>
      <pc:sldChg chg="del">
        <pc:chgData name="MAZEN KHERALLAH" userId="4d8bae32aa458b2a" providerId="LiveId" clId="{F98F2D21-0A39-485D-AEDF-38CD6609571D}" dt="2023-07-13T22:06:10.362" v="43" actId="47"/>
        <pc:sldMkLst>
          <pc:docMk/>
          <pc:sldMk cId="1011828333" sldId="2145707326"/>
        </pc:sldMkLst>
      </pc:sldChg>
      <pc:sldChg chg="add">
        <pc:chgData name="MAZEN KHERALLAH" userId="4d8bae32aa458b2a" providerId="LiveId" clId="{F98F2D21-0A39-485D-AEDF-38CD6609571D}" dt="2023-07-14T16:15:10.674" v="2393"/>
        <pc:sldMkLst>
          <pc:docMk/>
          <pc:sldMk cId="3489566232" sldId="2145707326"/>
        </pc:sldMkLst>
      </pc:sldChg>
      <pc:sldChg chg="addSp delSp modSp new del mod">
        <pc:chgData name="MAZEN KHERALLAH" userId="4d8bae32aa458b2a" providerId="LiveId" clId="{F98F2D21-0A39-485D-AEDF-38CD6609571D}" dt="2023-07-14T16:03:33.769" v="2311" actId="47"/>
        <pc:sldMkLst>
          <pc:docMk/>
          <pc:sldMk cId="3791927018" sldId="2145707326"/>
        </pc:sldMkLst>
        <pc:spChg chg="add del">
          <ac:chgData name="MAZEN KHERALLAH" userId="4d8bae32aa458b2a" providerId="LiveId" clId="{F98F2D21-0A39-485D-AEDF-38CD6609571D}" dt="2023-07-14T15:43:47.459" v="2167" actId="22"/>
          <ac:spMkLst>
            <pc:docMk/>
            <pc:sldMk cId="3791927018" sldId="2145707326"/>
            <ac:spMk id="3" creationId="{93A623C5-02AF-FFFE-1BF6-9F6CEBF5E53C}"/>
          </ac:spMkLst>
        </pc:spChg>
        <pc:spChg chg="add del mod">
          <ac:chgData name="MAZEN KHERALLAH" userId="4d8bae32aa458b2a" providerId="LiveId" clId="{F98F2D21-0A39-485D-AEDF-38CD6609571D}" dt="2023-07-14T15:44:12.902" v="2169" actId="22"/>
          <ac:spMkLst>
            <pc:docMk/>
            <pc:sldMk cId="3791927018" sldId="2145707326"/>
            <ac:spMk id="9" creationId="{3ABCF8C0-8F8A-D22B-E43E-85B8AE1505E8}"/>
          </ac:spMkLst>
        </pc:spChg>
        <pc:spChg chg="add del mod">
          <ac:chgData name="MAZEN KHERALLAH" userId="4d8bae32aa458b2a" providerId="LiveId" clId="{F98F2D21-0A39-485D-AEDF-38CD6609571D}" dt="2023-07-14T15:44:22.366" v="2173"/>
          <ac:spMkLst>
            <pc:docMk/>
            <pc:sldMk cId="3791927018" sldId="2145707326"/>
            <ac:spMk id="13" creationId="{9134BCDC-25C0-0410-C07B-D4B1EA90FB75}"/>
          </ac:spMkLst>
        </pc:spChg>
        <pc:spChg chg="add del mod">
          <ac:chgData name="MAZEN KHERALLAH" userId="4d8bae32aa458b2a" providerId="LiveId" clId="{F98F2D21-0A39-485D-AEDF-38CD6609571D}" dt="2023-07-14T16:02:01.360" v="2273" actId="21"/>
          <ac:spMkLst>
            <pc:docMk/>
            <pc:sldMk cId="3791927018" sldId="2145707326"/>
            <ac:spMk id="18" creationId="{CB1D5A11-D51E-2453-AC63-4D9113DD699A}"/>
          </ac:spMkLst>
        </pc:spChg>
        <pc:spChg chg="add mod">
          <ac:chgData name="MAZEN KHERALLAH" userId="4d8bae32aa458b2a" providerId="LiveId" clId="{F98F2D21-0A39-485D-AEDF-38CD6609571D}" dt="2023-07-14T15:58:05.209" v="2253" actId="21"/>
          <ac:spMkLst>
            <pc:docMk/>
            <pc:sldMk cId="3791927018" sldId="2145707326"/>
            <ac:spMk id="20" creationId="{7555F849-5A0E-C030-A4D6-9C42BEE98090}"/>
          </ac:spMkLst>
        </pc:spChg>
        <pc:picChg chg="add del mod ord">
          <ac:chgData name="MAZEN KHERALLAH" userId="4d8bae32aa458b2a" providerId="LiveId" clId="{F98F2D21-0A39-485D-AEDF-38CD6609571D}" dt="2023-07-14T15:43:45.718" v="2166" actId="22"/>
          <ac:picMkLst>
            <pc:docMk/>
            <pc:sldMk cId="3791927018" sldId="2145707326"/>
            <ac:picMk id="5" creationId="{65587674-357E-713B-D374-5D47A84058BE}"/>
          </ac:picMkLst>
        </pc:picChg>
        <pc:picChg chg="add del mod ord">
          <ac:chgData name="MAZEN KHERALLAH" userId="4d8bae32aa458b2a" providerId="LiveId" clId="{F98F2D21-0A39-485D-AEDF-38CD6609571D}" dt="2023-07-14T15:44:08.925" v="2168" actId="478"/>
          <ac:picMkLst>
            <pc:docMk/>
            <pc:sldMk cId="3791927018" sldId="2145707326"/>
            <ac:picMk id="7" creationId="{1447C7DD-13DA-ECA0-82E3-19ACA047B2C9}"/>
          </ac:picMkLst>
        </pc:picChg>
        <pc:picChg chg="add del mod ord">
          <ac:chgData name="MAZEN KHERALLAH" userId="4d8bae32aa458b2a" providerId="LiveId" clId="{F98F2D21-0A39-485D-AEDF-38CD6609571D}" dt="2023-07-14T15:44:14.491" v="2170" actId="478"/>
          <ac:picMkLst>
            <pc:docMk/>
            <pc:sldMk cId="3791927018" sldId="2145707326"/>
            <ac:picMk id="11" creationId="{43DC57E1-4D20-1048-E501-611CEE409141}"/>
          </ac:picMkLst>
        </pc:picChg>
        <pc:picChg chg="add del">
          <ac:chgData name="MAZEN KHERALLAH" userId="4d8bae32aa458b2a" providerId="LiveId" clId="{F98F2D21-0A39-485D-AEDF-38CD6609571D}" dt="2023-07-14T15:44:20.032" v="2172" actId="21"/>
          <ac:picMkLst>
            <pc:docMk/>
            <pc:sldMk cId="3791927018" sldId="2145707326"/>
            <ac:picMk id="15" creationId="{37A513BC-757D-7889-25F7-6F9F5BE238B5}"/>
          </ac:picMkLst>
        </pc:picChg>
        <pc:picChg chg="add del mod">
          <ac:chgData name="MAZEN KHERALLAH" userId="4d8bae32aa458b2a" providerId="LiveId" clId="{F98F2D21-0A39-485D-AEDF-38CD6609571D}" dt="2023-07-14T15:58:05.209" v="2253" actId="21"/>
          <ac:picMkLst>
            <pc:docMk/>
            <pc:sldMk cId="3791927018" sldId="2145707326"/>
            <ac:picMk id="16" creationId="{D93BDF3A-B7B3-5F0C-5DAB-E9EB6FAAC49B}"/>
          </ac:picMkLst>
        </pc:picChg>
        <pc:picChg chg="add del mod">
          <ac:chgData name="MAZEN KHERALLAH" userId="4d8bae32aa458b2a" providerId="LiveId" clId="{F98F2D21-0A39-485D-AEDF-38CD6609571D}" dt="2023-07-14T15:43:22.605" v="2164"/>
          <ac:picMkLst>
            <pc:docMk/>
            <pc:sldMk cId="3791927018" sldId="2145707326"/>
            <ac:picMk id="2050" creationId="{6A518E65-3B30-E4C2-EAAB-352EC8E216CF}"/>
          </ac:picMkLst>
        </pc:picChg>
      </pc:sldChg>
      <pc:sldChg chg="add del ord">
        <pc:chgData name="MAZEN KHERALLAH" userId="4d8bae32aa458b2a" providerId="LiveId" clId="{F98F2D21-0A39-485D-AEDF-38CD6609571D}" dt="2023-07-14T20:01:30.341" v="3789" actId="47"/>
        <pc:sldMkLst>
          <pc:docMk/>
          <pc:sldMk cId="781352615" sldId="2145707327"/>
        </pc:sldMkLst>
      </pc:sldChg>
      <pc:sldChg chg="del">
        <pc:chgData name="MAZEN KHERALLAH" userId="4d8bae32aa458b2a" providerId="LiveId" clId="{F98F2D21-0A39-485D-AEDF-38CD6609571D}" dt="2023-07-13T22:06:10.981" v="44" actId="47"/>
        <pc:sldMkLst>
          <pc:docMk/>
          <pc:sldMk cId="1712684670" sldId="2145707327"/>
        </pc:sldMkLst>
      </pc:sldChg>
      <pc:sldChg chg="del">
        <pc:chgData name="MAZEN KHERALLAH" userId="4d8bae32aa458b2a" providerId="LiveId" clId="{F98F2D21-0A39-485D-AEDF-38CD6609571D}" dt="2023-07-13T22:06:11.424" v="45" actId="47"/>
        <pc:sldMkLst>
          <pc:docMk/>
          <pc:sldMk cId="3413287235" sldId="2145707328"/>
        </pc:sldMkLst>
      </pc:sldChg>
      <pc:sldChg chg="addSp delSp add mod">
        <pc:chgData name="MAZEN KHERALLAH" userId="4d8bae32aa458b2a" providerId="LiveId" clId="{F98F2D21-0A39-485D-AEDF-38CD6609571D}" dt="2023-07-14T20:47:57.177" v="3857" actId="21"/>
        <pc:sldMkLst>
          <pc:docMk/>
          <pc:sldMk cId="3438521246" sldId="2145707328"/>
        </pc:sldMkLst>
        <pc:picChg chg="add del">
          <ac:chgData name="MAZEN KHERALLAH" userId="4d8bae32aa458b2a" providerId="LiveId" clId="{F98F2D21-0A39-485D-AEDF-38CD6609571D}" dt="2023-07-14T20:47:57.177" v="3857" actId="21"/>
          <ac:picMkLst>
            <pc:docMk/>
            <pc:sldMk cId="3438521246" sldId="2145707328"/>
            <ac:picMk id="6" creationId="{651A4890-CF0D-C85D-861B-CCABE3737AA8}"/>
          </ac:picMkLst>
        </pc:picChg>
        <pc:picChg chg="del">
          <ac:chgData name="MAZEN KHERALLAH" userId="4d8bae32aa458b2a" providerId="LiveId" clId="{F98F2D21-0A39-485D-AEDF-38CD6609571D}" dt="2023-07-14T17:28:53.445" v="3007" actId="478"/>
          <ac:picMkLst>
            <pc:docMk/>
            <pc:sldMk cId="3438521246" sldId="2145707328"/>
            <ac:picMk id="4098" creationId="{6866B48D-604B-10F1-8434-204934B2729D}"/>
          </ac:picMkLst>
        </pc:picChg>
      </pc:sldChg>
      <pc:sldChg chg="modSp add del mod">
        <pc:chgData name="MAZEN KHERALLAH" userId="4d8bae32aa458b2a" providerId="LiveId" clId="{F98F2D21-0A39-485D-AEDF-38CD6609571D}" dt="2023-07-15T11:45:59.397" v="4325" actId="47"/>
        <pc:sldMkLst>
          <pc:docMk/>
          <pc:sldMk cId="3809467268" sldId="2145707329"/>
        </pc:sldMkLst>
        <pc:graphicFrameChg chg="mod">
          <ac:chgData name="MAZEN KHERALLAH" userId="4d8bae32aa458b2a" providerId="LiveId" clId="{F98F2D21-0A39-485D-AEDF-38CD6609571D}" dt="2023-07-14T18:03:06.614" v="3069" actId="207"/>
          <ac:graphicFrameMkLst>
            <pc:docMk/>
            <pc:sldMk cId="3809467268" sldId="2145707329"/>
            <ac:graphicFrameMk id="4" creationId="{0916D5D3-8696-678F-6AC5-A604B3A5C3B8}"/>
          </ac:graphicFrameMkLst>
        </pc:graphicFrameChg>
        <pc:graphicFrameChg chg="ord">
          <ac:chgData name="MAZEN KHERALLAH" userId="4d8bae32aa458b2a" providerId="LiveId" clId="{F98F2D21-0A39-485D-AEDF-38CD6609571D}" dt="2023-07-14T18:02:58.866" v="3068" actId="167"/>
          <ac:graphicFrameMkLst>
            <pc:docMk/>
            <pc:sldMk cId="3809467268" sldId="2145707329"/>
            <ac:graphicFrameMk id="5" creationId="{37FF9169-51D8-C68D-6B90-9C88F67FE2DA}"/>
          </ac:graphicFrameMkLst>
        </pc:graphicFrameChg>
      </pc:sldChg>
      <pc:sldChg chg="modSp add del ord">
        <pc:chgData name="MAZEN KHERALLAH" userId="4d8bae32aa458b2a" providerId="LiveId" clId="{F98F2D21-0A39-485D-AEDF-38CD6609571D}" dt="2023-07-15T11:46:35.500" v="4331" actId="47"/>
        <pc:sldMkLst>
          <pc:docMk/>
          <pc:sldMk cId="452141072" sldId="2145707330"/>
        </pc:sldMkLst>
        <pc:graphicFrameChg chg="mod">
          <ac:chgData name="MAZEN KHERALLAH" userId="4d8bae32aa458b2a" providerId="LiveId" clId="{F98F2D21-0A39-485D-AEDF-38CD6609571D}" dt="2023-07-14T18:07:35.878" v="3083" actId="207"/>
          <ac:graphicFrameMkLst>
            <pc:docMk/>
            <pc:sldMk cId="452141072" sldId="2145707330"/>
            <ac:graphicFrameMk id="4" creationId="{0916D5D3-8696-678F-6AC5-A604B3A5C3B8}"/>
          </ac:graphicFrameMkLst>
        </pc:graphicFrameChg>
        <pc:graphicFrameChg chg="mod">
          <ac:chgData name="MAZEN KHERALLAH" userId="4d8bae32aa458b2a" providerId="LiveId" clId="{F98F2D21-0A39-485D-AEDF-38CD6609571D}" dt="2023-07-14T18:06:14.514" v="3079" actId="368"/>
          <ac:graphicFrameMkLst>
            <pc:docMk/>
            <pc:sldMk cId="452141072" sldId="2145707330"/>
            <ac:graphicFrameMk id="5" creationId="{37FF9169-51D8-C68D-6B90-9C88F67FE2DA}"/>
          </ac:graphicFrameMkLst>
        </pc:graphicFrameChg>
      </pc:sldChg>
      <pc:sldChg chg="modSp add del">
        <pc:chgData name="MAZEN KHERALLAH" userId="4d8bae32aa458b2a" providerId="LiveId" clId="{F98F2D21-0A39-485D-AEDF-38CD6609571D}" dt="2023-07-15T11:47:13.004" v="4339" actId="47"/>
        <pc:sldMkLst>
          <pc:docMk/>
          <pc:sldMk cId="1370203337" sldId="2145707331"/>
        </pc:sldMkLst>
        <pc:graphicFrameChg chg="mod">
          <ac:chgData name="MAZEN KHERALLAH" userId="4d8bae32aa458b2a" providerId="LiveId" clId="{F98F2D21-0A39-485D-AEDF-38CD6609571D}" dt="2023-07-14T18:07:39.977" v="3084" actId="207"/>
          <ac:graphicFrameMkLst>
            <pc:docMk/>
            <pc:sldMk cId="1370203337" sldId="2145707331"/>
            <ac:graphicFrameMk id="4" creationId="{0916D5D3-8696-678F-6AC5-A604B3A5C3B8}"/>
          </ac:graphicFrameMkLst>
        </pc:graphicFrameChg>
      </pc:sldChg>
      <pc:sldChg chg="modSp add del">
        <pc:chgData name="MAZEN KHERALLAH" userId="4d8bae32aa458b2a" providerId="LiveId" clId="{F98F2D21-0A39-485D-AEDF-38CD6609571D}" dt="2023-07-15T11:47:25.926" v="4340" actId="47"/>
        <pc:sldMkLst>
          <pc:docMk/>
          <pc:sldMk cId="2850296804" sldId="2145707332"/>
        </pc:sldMkLst>
        <pc:graphicFrameChg chg="mod">
          <ac:chgData name="MAZEN KHERALLAH" userId="4d8bae32aa458b2a" providerId="LiveId" clId="{F98F2D21-0A39-485D-AEDF-38CD6609571D}" dt="2023-07-14T18:07:45.076" v="3085" actId="207"/>
          <ac:graphicFrameMkLst>
            <pc:docMk/>
            <pc:sldMk cId="2850296804" sldId="2145707332"/>
            <ac:graphicFrameMk id="4" creationId="{0916D5D3-8696-678F-6AC5-A604B3A5C3B8}"/>
          </ac:graphicFrameMkLst>
        </pc:graphicFrameChg>
      </pc:sldChg>
      <pc:sldChg chg="addSp modSp add mod ord modAnim">
        <pc:chgData name="MAZEN KHERALLAH" userId="4d8bae32aa458b2a" providerId="LiveId" clId="{F98F2D21-0A39-485D-AEDF-38CD6609571D}" dt="2023-07-14T20:04:30.986" v="3855" actId="1037"/>
        <pc:sldMkLst>
          <pc:docMk/>
          <pc:sldMk cId="2338880140" sldId="2145707333"/>
        </pc:sldMkLst>
        <pc:spChg chg="add mod">
          <ac:chgData name="MAZEN KHERALLAH" userId="4d8bae32aa458b2a" providerId="LiveId" clId="{F98F2D21-0A39-485D-AEDF-38CD6609571D}" dt="2023-07-14T20:04:30.986" v="3855" actId="1037"/>
          <ac:spMkLst>
            <pc:docMk/>
            <pc:sldMk cId="2338880140" sldId="2145707333"/>
            <ac:spMk id="6" creationId="{9A9E85EE-3695-F2F9-BF00-254A0DAACD31}"/>
          </ac:spMkLst>
        </pc:spChg>
        <pc:spChg chg="add mod">
          <ac:chgData name="MAZEN KHERALLAH" userId="4d8bae32aa458b2a" providerId="LiveId" clId="{F98F2D21-0A39-485D-AEDF-38CD6609571D}" dt="2023-07-14T20:04:16.916" v="3828" actId="1076"/>
          <ac:spMkLst>
            <pc:docMk/>
            <pc:sldMk cId="2338880140" sldId="2145707333"/>
            <ac:spMk id="8" creationId="{05D86723-8DB4-9280-0B45-DD4212C6E6C7}"/>
          </ac:spMkLst>
        </pc:spChg>
        <pc:graphicFrameChg chg="mod">
          <ac:chgData name="MAZEN KHERALLAH" userId="4d8bae32aa458b2a" providerId="LiveId" clId="{F98F2D21-0A39-485D-AEDF-38CD6609571D}" dt="2023-07-14T20:04:00.401" v="3821"/>
          <ac:graphicFrameMkLst>
            <pc:docMk/>
            <pc:sldMk cId="2338880140" sldId="2145707333"/>
            <ac:graphicFrameMk id="2" creationId="{C8DC38FD-D5D7-7E6B-9F66-EBFE23EFB9CD}"/>
          </ac:graphicFrameMkLst>
        </pc:graphicFrameChg>
        <pc:graphicFrameChg chg="add mod modGraphic">
          <ac:chgData name="MAZEN KHERALLAH" userId="4d8bae32aa458b2a" providerId="LiveId" clId="{F98F2D21-0A39-485D-AEDF-38CD6609571D}" dt="2023-07-14T20:03:35.569" v="3816" actId="14100"/>
          <ac:graphicFrameMkLst>
            <pc:docMk/>
            <pc:sldMk cId="2338880140" sldId="2145707333"/>
            <ac:graphicFrameMk id="4" creationId="{684602F5-7E3A-D7EF-61B5-2F207A86D24B}"/>
          </ac:graphicFrameMkLst>
        </pc:graphicFrameChg>
      </pc:sldChg>
      <pc:sldChg chg="addSp delSp modSp new mod">
        <pc:chgData name="MAZEN KHERALLAH" userId="4d8bae32aa458b2a" providerId="LiveId" clId="{F98F2D21-0A39-485D-AEDF-38CD6609571D}" dt="2023-07-14T19:57:38.940" v="3745" actId="207"/>
        <pc:sldMkLst>
          <pc:docMk/>
          <pc:sldMk cId="721736981" sldId="2145707334"/>
        </pc:sldMkLst>
        <pc:spChg chg="add del">
          <ac:chgData name="MAZEN KHERALLAH" userId="4d8bae32aa458b2a" providerId="LiveId" clId="{F98F2D21-0A39-485D-AEDF-38CD6609571D}" dt="2023-07-14T19:21:30.962" v="3167" actId="12084"/>
          <ac:spMkLst>
            <pc:docMk/>
            <pc:sldMk cId="721736981" sldId="2145707334"/>
            <ac:spMk id="3" creationId="{900CFED3-75CB-AB5A-7683-0D110C1AC134}"/>
          </ac:spMkLst>
        </pc:spChg>
        <pc:spChg chg="add del mod">
          <ac:chgData name="MAZEN KHERALLAH" userId="4d8bae32aa458b2a" providerId="LiveId" clId="{F98F2D21-0A39-485D-AEDF-38CD6609571D}" dt="2023-07-14T19:23:23.503" v="3191" actId="21"/>
          <ac:spMkLst>
            <pc:docMk/>
            <pc:sldMk cId="721736981" sldId="2145707334"/>
            <ac:spMk id="5" creationId="{19DF576F-AA85-B0C7-3CE6-0406CDD493E1}"/>
          </ac:spMkLst>
        </pc:spChg>
        <pc:spChg chg="add del mod">
          <ac:chgData name="MAZEN KHERALLAH" userId="4d8bae32aa458b2a" providerId="LiveId" clId="{F98F2D21-0A39-485D-AEDF-38CD6609571D}" dt="2023-07-14T19:24:18.544" v="3201" actId="21"/>
          <ac:spMkLst>
            <pc:docMk/>
            <pc:sldMk cId="721736981" sldId="2145707334"/>
            <ac:spMk id="6" creationId="{27A839D6-2B2A-3521-536C-13736FD340A2}"/>
          </ac:spMkLst>
        </pc:spChg>
        <pc:spChg chg="add del mod">
          <ac:chgData name="MAZEN KHERALLAH" userId="4d8bae32aa458b2a" providerId="LiveId" clId="{F98F2D21-0A39-485D-AEDF-38CD6609571D}" dt="2023-07-14T19:24:28.820" v="3205" actId="21"/>
          <ac:spMkLst>
            <pc:docMk/>
            <pc:sldMk cId="721736981" sldId="2145707334"/>
            <ac:spMk id="7" creationId="{0C137849-40E9-88B7-85F1-9CEFAAF4FE1D}"/>
          </ac:spMkLst>
        </pc:spChg>
        <pc:spChg chg="add del mod modCrop">
          <ac:chgData name="MAZEN KHERALLAH" userId="4d8bae32aa458b2a" providerId="LiveId" clId="{F98F2D21-0A39-485D-AEDF-38CD6609571D}" dt="2023-07-14T19:24:06.151" v="3198" actId="21"/>
          <ac:spMkLst>
            <pc:docMk/>
            <pc:sldMk cId="721736981" sldId="2145707334"/>
            <ac:spMk id="8" creationId="{1B1E42FB-D8C5-9071-76DA-2A36F1CEF3FB}"/>
          </ac:spMkLst>
        </pc:spChg>
        <pc:spChg chg="add del mod">
          <ac:chgData name="MAZEN KHERALLAH" userId="4d8bae32aa458b2a" providerId="LiveId" clId="{F98F2D21-0A39-485D-AEDF-38CD6609571D}" dt="2023-07-14T19:35:54.259" v="3366" actId="21"/>
          <ac:spMkLst>
            <pc:docMk/>
            <pc:sldMk cId="721736981" sldId="2145707334"/>
            <ac:spMk id="16" creationId="{ACC86B64-530E-9AF0-A129-3A9E7F438540}"/>
          </ac:spMkLst>
        </pc:spChg>
        <pc:spChg chg="add del mod">
          <ac:chgData name="MAZEN KHERALLAH" userId="4d8bae32aa458b2a" providerId="LiveId" clId="{F98F2D21-0A39-485D-AEDF-38CD6609571D}" dt="2023-07-14T19:35:59.376" v="3368" actId="21"/>
          <ac:spMkLst>
            <pc:docMk/>
            <pc:sldMk cId="721736981" sldId="2145707334"/>
            <ac:spMk id="17" creationId="{9BFF52DD-6F3E-400B-B497-B5431C2827EE}"/>
          </ac:spMkLst>
        </pc:spChg>
        <pc:spChg chg="add del mod">
          <ac:chgData name="MAZEN KHERALLAH" userId="4d8bae32aa458b2a" providerId="LiveId" clId="{F98F2D21-0A39-485D-AEDF-38CD6609571D}" dt="2023-07-14T19:36:03.324" v="3370" actId="21"/>
          <ac:spMkLst>
            <pc:docMk/>
            <pc:sldMk cId="721736981" sldId="2145707334"/>
            <ac:spMk id="18" creationId="{80493967-FD21-0093-8B78-C72CDAFE5787}"/>
          </ac:spMkLst>
        </pc:spChg>
        <pc:spChg chg="add del mod modCrop">
          <ac:chgData name="MAZEN KHERALLAH" userId="4d8bae32aa458b2a" providerId="LiveId" clId="{F98F2D21-0A39-485D-AEDF-38CD6609571D}" dt="2023-07-14T19:35:48.554" v="3364" actId="21"/>
          <ac:spMkLst>
            <pc:docMk/>
            <pc:sldMk cId="721736981" sldId="2145707334"/>
            <ac:spMk id="19" creationId="{7BD0D657-F675-0F53-09FF-D7E642371E4F}"/>
          </ac:spMkLst>
        </pc:spChg>
        <pc:graphicFrameChg chg="add mod">
          <ac:chgData name="MAZEN KHERALLAH" userId="4d8bae32aa458b2a" providerId="LiveId" clId="{F98F2D21-0A39-485D-AEDF-38CD6609571D}" dt="2023-07-14T19:57:04.446" v="3743" actId="20577"/>
          <ac:graphicFrameMkLst>
            <pc:docMk/>
            <pc:sldMk cId="721736981" sldId="2145707334"/>
            <ac:graphicFrameMk id="4" creationId="{3D29D894-58E7-2591-B5E9-18245EAC8439}"/>
          </ac:graphicFrameMkLst>
        </pc:graphicFrameChg>
        <pc:picChg chg="add del mod">
          <ac:chgData name="MAZEN KHERALLAH" userId="4d8bae32aa458b2a" providerId="LiveId" clId="{F98F2D21-0A39-485D-AEDF-38CD6609571D}" dt="2023-07-14T19:26:00.935" v="3209" actId="478"/>
          <ac:picMkLst>
            <pc:docMk/>
            <pc:sldMk cId="721736981" sldId="2145707334"/>
            <ac:picMk id="9" creationId="{9BB79377-4D76-795C-19DF-C6AEF6DF4B42}"/>
          </ac:picMkLst>
        </pc:picChg>
        <pc:picChg chg="add mod">
          <ac:chgData name="MAZEN KHERALLAH" userId="4d8bae32aa458b2a" providerId="LiveId" clId="{F98F2D21-0A39-485D-AEDF-38CD6609571D}" dt="2023-07-14T19:57:38.940" v="3745" actId="207"/>
          <ac:picMkLst>
            <pc:docMk/>
            <pc:sldMk cId="721736981" sldId="2145707334"/>
            <ac:picMk id="11" creationId="{3CA959A1-6648-80B9-517C-D6BB590FD37B}"/>
          </ac:picMkLst>
        </pc:picChg>
        <pc:picChg chg="add mod">
          <ac:chgData name="MAZEN KHERALLAH" userId="4d8bae32aa458b2a" providerId="LiveId" clId="{F98F2D21-0A39-485D-AEDF-38CD6609571D}" dt="2023-07-14T19:57:33.125" v="3744" actId="207"/>
          <ac:picMkLst>
            <pc:docMk/>
            <pc:sldMk cId="721736981" sldId="2145707334"/>
            <ac:picMk id="13" creationId="{8B8D3ABA-ED1D-605F-2332-AAAE00508C30}"/>
          </ac:picMkLst>
        </pc:picChg>
        <pc:picChg chg="add mod">
          <ac:chgData name="MAZEN KHERALLAH" userId="4d8bae32aa458b2a" providerId="LiveId" clId="{F98F2D21-0A39-485D-AEDF-38CD6609571D}" dt="2023-07-14T19:36:27.994" v="3374" actId="1076"/>
          <ac:picMkLst>
            <pc:docMk/>
            <pc:sldMk cId="721736981" sldId="2145707334"/>
            <ac:picMk id="14" creationId="{17BA3F8E-A23F-816C-770A-B990A86CBB98}"/>
          </ac:picMkLst>
        </pc:picChg>
        <pc:picChg chg="add mod">
          <ac:chgData name="MAZEN KHERALLAH" userId="4d8bae32aa458b2a" providerId="LiveId" clId="{F98F2D21-0A39-485D-AEDF-38CD6609571D}" dt="2023-07-14T19:36:37.735" v="3376" actId="1076"/>
          <ac:picMkLst>
            <pc:docMk/>
            <pc:sldMk cId="721736981" sldId="2145707334"/>
            <ac:picMk id="15" creationId="{35C2A873-6109-4BE3-35E1-E59F1C7CB762}"/>
          </ac:picMkLst>
        </pc:picChg>
      </pc:sldChg>
      <pc:sldChg chg="modSp add del mod">
        <pc:chgData name="MAZEN KHERALLAH" userId="4d8bae32aa458b2a" providerId="LiveId" clId="{F98F2D21-0A39-485D-AEDF-38CD6609571D}" dt="2023-07-15T11:45:31.706" v="4318" actId="47"/>
        <pc:sldMkLst>
          <pc:docMk/>
          <pc:sldMk cId="3536579802" sldId="2145707335"/>
        </pc:sldMkLst>
        <pc:graphicFrameChg chg="mod">
          <ac:chgData name="MAZEN KHERALLAH" userId="4d8bae32aa458b2a" providerId="LiveId" clId="{F98F2D21-0A39-485D-AEDF-38CD6609571D}" dt="2023-07-14T19:58:37.048" v="3748" actId="207"/>
          <ac:graphicFrameMkLst>
            <pc:docMk/>
            <pc:sldMk cId="3536579802" sldId="2145707335"/>
            <ac:graphicFrameMk id="4" creationId="{0916D5D3-8696-678F-6AC5-A604B3A5C3B8}"/>
          </ac:graphicFrameMkLst>
        </pc:graphicFrameChg>
        <pc:graphicFrameChg chg="ord">
          <ac:chgData name="MAZEN KHERALLAH" userId="4d8bae32aa458b2a" providerId="LiveId" clId="{F98F2D21-0A39-485D-AEDF-38CD6609571D}" dt="2023-07-14T19:58:25.543" v="3747" actId="171"/>
          <ac:graphicFrameMkLst>
            <pc:docMk/>
            <pc:sldMk cId="3536579802" sldId="2145707335"/>
            <ac:graphicFrameMk id="5" creationId="{37FF9169-51D8-C68D-6B90-9C88F67FE2DA}"/>
          </ac:graphicFrameMkLst>
        </pc:graphicFrameChg>
      </pc:sldChg>
      <pc:sldChg chg="addSp delSp modSp new del mod">
        <pc:chgData name="MAZEN KHERALLAH" userId="4d8bae32aa458b2a" providerId="LiveId" clId="{F98F2D21-0A39-485D-AEDF-38CD6609571D}" dt="2023-07-14T20:50:22.933" v="3875" actId="47"/>
        <pc:sldMkLst>
          <pc:docMk/>
          <pc:sldMk cId="302084135" sldId="2145707336"/>
        </pc:sldMkLst>
        <pc:spChg chg="del">
          <ac:chgData name="MAZEN KHERALLAH" userId="4d8bae32aa458b2a" providerId="LiveId" clId="{F98F2D21-0A39-485D-AEDF-38CD6609571D}" dt="2023-07-14T20:48:32.936" v="3868"/>
          <ac:spMkLst>
            <pc:docMk/>
            <pc:sldMk cId="302084135" sldId="2145707336"/>
            <ac:spMk id="3" creationId="{F538ACCC-C77D-2119-B349-A52941753D3B}"/>
          </ac:spMkLst>
        </pc:spChg>
        <pc:spChg chg="add del mod">
          <ac:chgData name="MAZEN KHERALLAH" userId="4d8bae32aa458b2a" providerId="LiveId" clId="{F98F2D21-0A39-485D-AEDF-38CD6609571D}" dt="2023-07-14T20:49:23.325" v="3872" actId="22"/>
          <ac:spMkLst>
            <pc:docMk/>
            <pc:sldMk cId="302084135" sldId="2145707336"/>
            <ac:spMk id="6" creationId="{9BBF5E3C-F838-C37C-8030-D02906E560BE}"/>
          </ac:spMkLst>
        </pc:spChg>
        <pc:picChg chg="add del mod">
          <ac:chgData name="MAZEN KHERALLAH" userId="4d8bae32aa458b2a" providerId="LiveId" clId="{F98F2D21-0A39-485D-AEDF-38CD6609571D}" dt="2023-07-14T20:48:34.690" v="3869" actId="478"/>
          <ac:picMkLst>
            <pc:docMk/>
            <pc:sldMk cId="302084135" sldId="2145707336"/>
            <ac:picMk id="4" creationId="{EC3860E9-53F8-306C-A6D0-EA6A245FD1D4}"/>
          </ac:picMkLst>
        </pc:picChg>
        <pc:picChg chg="add del mod">
          <ac:chgData name="MAZEN KHERALLAH" userId="4d8bae32aa458b2a" providerId="LiveId" clId="{F98F2D21-0A39-485D-AEDF-38CD6609571D}" dt="2023-07-14T20:48:44.827" v="3871" actId="478"/>
          <ac:picMkLst>
            <pc:docMk/>
            <pc:sldMk cId="302084135" sldId="2145707336"/>
            <ac:picMk id="7" creationId="{0F862D40-7134-71CD-51DA-1DD60FBAF256}"/>
          </ac:picMkLst>
        </pc:picChg>
        <pc:picChg chg="add mod ord">
          <ac:chgData name="MAZEN KHERALLAH" userId="4d8bae32aa458b2a" providerId="LiveId" clId="{F98F2D21-0A39-485D-AEDF-38CD6609571D}" dt="2023-07-14T20:49:23.325" v="3872" actId="22"/>
          <ac:picMkLst>
            <pc:docMk/>
            <pc:sldMk cId="302084135" sldId="2145707336"/>
            <ac:picMk id="9" creationId="{3FB4B4FA-B293-1484-909E-26C739A199C4}"/>
          </ac:picMkLst>
        </pc:picChg>
        <pc:picChg chg="add">
          <ac:chgData name="MAZEN KHERALLAH" userId="4d8bae32aa458b2a" providerId="LiveId" clId="{F98F2D21-0A39-485D-AEDF-38CD6609571D}" dt="2023-07-14T20:49:24.931" v="3873" actId="22"/>
          <ac:picMkLst>
            <pc:docMk/>
            <pc:sldMk cId="302084135" sldId="2145707336"/>
            <ac:picMk id="11" creationId="{DF7A113F-F413-0333-4116-C40257D060B2}"/>
          </ac:picMkLst>
        </pc:picChg>
      </pc:sldChg>
      <pc:sldChg chg="addSp delSp modSp new mod">
        <pc:chgData name="MAZEN KHERALLAH" userId="4d8bae32aa458b2a" providerId="LiveId" clId="{F98F2D21-0A39-485D-AEDF-38CD6609571D}" dt="2023-07-14T21:22:07.297" v="3886" actId="1076"/>
        <pc:sldMkLst>
          <pc:docMk/>
          <pc:sldMk cId="3737013929" sldId="2145707336"/>
        </pc:sldMkLst>
        <pc:spChg chg="add mod">
          <ac:chgData name="MAZEN KHERALLAH" userId="4d8bae32aa458b2a" providerId="LiveId" clId="{F98F2D21-0A39-485D-AEDF-38CD6609571D}" dt="2023-07-14T20:56:37.377" v="3883" actId="1076"/>
          <ac:spMkLst>
            <pc:docMk/>
            <pc:sldMk cId="3737013929" sldId="2145707336"/>
            <ac:spMk id="6" creationId="{E777D9DA-1D31-B01D-9151-CC74C9E5E6B9}"/>
          </ac:spMkLst>
        </pc:spChg>
        <pc:spChg chg="add mod">
          <ac:chgData name="MAZEN KHERALLAH" userId="4d8bae32aa458b2a" providerId="LiveId" clId="{F98F2D21-0A39-485D-AEDF-38CD6609571D}" dt="2023-07-14T21:22:07.297" v="3886" actId="1076"/>
          <ac:spMkLst>
            <pc:docMk/>
            <pc:sldMk cId="3737013929" sldId="2145707336"/>
            <ac:spMk id="7" creationId="{7B57F2BC-FAEB-8EC9-50F6-D5B1C5D6CB2D}"/>
          </ac:spMkLst>
        </pc:spChg>
        <pc:picChg chg="add del">
          <ac:chgData name="MAZEN KHERALLAH" userId="4d8bae32aa458b2a" providerId="LiveId" clId="{F98F2D21-0A39-485D-AEDF-38CD6609571D}" dt="2023-07-14T20:56:03.963" v="3878" actId="478"/>
          <ac:picMkLst>
            <pc:docMk/>
            <pc:sldMk cId="3737013929" sldId="2145707336"/>
            <ac:picMk id="3" creationId="{5F537F97-B4A2-9924-AE39-D8F313E35F1A}"/>
          </ac:picMkLst>
        </pc:picChg>
        <pc:picChg chg="add mod">
          <ac:chgData name="MAZEN KHERALLAH" userId="4d8bae32aa458b2a" providerId="LiveId" clId="{F98F2D21-0A39-485D-AEDF-38CD6609571D}" dt="2023-07-14T20:56:10.586" v="3880" actId="208"/>
          <ac:picMkLst>
            <pc:docMk/>
            <pc:sldMk cId="3737013929" sldId="2145707336"/>
            <ac:picMk id="5" creationId="{8AA63915-ADD5-C59A-0F5F-4D7EAD04BA1F}"/>
          </ac:picMkLst>
        </pc:picChg>
      </pc:sldChg>
      <pc:sldChg chg="addSp delSp modSp new mod modAnim">
        <pc:chgData name="MAZEN KHERALLAH" userId="4d8bae32aa458b2a" providerId="LiveId" clId="{F98F2D21-0A39-485D-AEDF-38CD6609571D}" dt="2023-07-14T21:24:06.399" v="3904"/>
        <pc:sldMkLst>
          <pc:docMk/>
          <pc:sldMk cId="4036395266" sldId="2145707337"/>
        </pc:sldMkLst>
        <pc:picChg chg="add del">
          <ac:chgData name="MAZEN KHERALLAH" userId="4d8bae32aa458b2a" providerId="LiveId" clId="{F98F2D21-0A39-485D-AEDF-38CD6609571D}" dt="2023-07-14T21:22:14.088" v="3889" actId="478"/>
          <ac:picMkLst>
            <pc:docMk/>
            <pc:sldMk cId="4036395266" sldId="2145707337"/>
            <ac:picMk id="3" creationId="{BB4A74B1-BFB0-D5C9-7B14-9E140BEE9D97}"/>
          </ac:picMkLst>
        </pc:picChg>
        <pc:picChg chg="add mod">
          <ac:chgData name="MAZEN KHERALLAH" userId="4d8bae32aa458b2a" providerId="LiveId" clId="{F98F2D21-0A39-485D-AEDF-38CD6609571D}" dt="2023-07-14T21:22:23.852" v="3893" actId="1076"/>
          <ac:picMkLst>
            <pc:docMk/>
            <pc:sldMk cId="4036395266" sldId="2145707337"/>
            <ac:picMk id="5" creationId="{8EEC1114-B586-FC0C-6992-1449C9F06109}"/>
          </ac:picMkLst>
        </pc:picChg>
        <pc:picChg chg="add del">
          <ac:chgData name="MAZEN KHERALLAH" userId="4d8bae32aa458b2a" providerId="LiveId" clId="{F98F2D21-0A39-485D-AEDF-38CD6609571D}" dt="2023-07-14T21:23:36.642" v="3898" actId="478"/>
          <ac:picMkLst>
            <pc:docMk/>
            <pc:sldMk cId="4036395266" sldId="2145707337"/>
            <ac:picMk id="7" creationId="{0F7BF027-E161-A37C-6F4E-A596F8A06774}"/>
          </ac:picMkLst>
        </pc:picChg>
        <pc:picChg chg="add mod ord">
          <ac:chgData name="MAZEN KHERALLAH" userId="4d8bae32aa458b2a" providerId="LiveId" clId="{F98F2D21-0A39-485D-AEDF-38CD6609571D}" dt="2023-07-14T21:23:51.513" v="3901" actId="167"/>
          <ac:picMkLst>
            <pc:docMk/>
            <pc:sldMk cId="4036395266" sldId="2145707337"/>
            <ac:picMk id="9" creationId="{3C9BD61B-984B-B702-57F5-8C2DBEC3DDFB}"/>
          </ac:picMkLst>
        </pc:picChg>
        <pc:picChg chg="add mod">
          <ac:chgData name="MAZEN KHERALLAH" userId="4d8bae32aa458b2a" providerId="LiveId" clId="{F98F2D21-0A39-485D-AEDF-38CD6609571D}" dt="2023-07-14T21:24:03.688" v="3903" actId="1076"/>
          <ac:picMkLst>
            <pc:docMk/>
            <pc:sldMk cId="4036395266" sldId="2145707337"/>
            <ac:picMk id="5122" creationId="{3F219F21-07FA-61FB-1DFD-F0E76D6B9B46}"/>
          </ac:picMkLst>
        </pc:picChg>
      </pc:sldChg>
      <pc:sldChg chg="modSp add mod">
        <pc:chgData name="MAZEN KHERALLAH" userId="4d8bae32aa458b2a" providerId="LiveId" clId="{F98F2D21-0A39-485D-AEDF-38CD6609571D}" dt="2023-07-14T21:31:13.546" v="3908" actId="1076"/>
        <pc:sldMkLst>
          <pc:docMk/>
          <pc:sldMk cId="3610508167" sldId="2145707338"/>
        </pc:sldMkLst>
        <pc:spChg chg="mod">
          <ac:chgData name="MAZEN KHERALLAH" userId="4d8bae32aa458b2a" providerId="LiveId" clId="{F98F2D21-0A39-485D-AEDF-38CD6609571D}" dt="2023-07-14T21:31:13.546" v="3908" actId="1076"/>
          <ac:spMkLst>
            <pc:docMk/>
            <pc:sldMk cId="3610508167" sldId="2145707338"/>
            <ac:spMk id="7" creationId="{7B57F2BC-FAEB-8EC9-50F6-D5B1C5D6CB2D}"/>
          </ac:spMkLst>
        </pc:spChg>
      </pc:sldChg>
      <pc:sldChg chg="addSp modSp add mod ord modAnim">
        <pc:chgData name="MAZEN KHERALLAH" userId="4d8bae32aa458b2a" providerId="LiveId" clId="{F98F2D21-0A39-485D-AEDF-38CD6609571D}" dt="2023-07-14T21:40:25.072" v="4132" actId="14100"/>
        <pc:sldMkLst>
          <pc:docMk/>
          <pc:sldMk cId="2311066052" sldId="2145707339"/>
        </pc:sldMkLst>
        <pc:spChg chg="add mod">
          <ac:chgData name="MAZEN KHERALLAH" userId="4d8bae32aa458b2a" providerId="LiveId" clId="{F98F2D21-0A39-485D-AEDF-38CD6609571D}" dt="2023-07-14T21:40:19.878" v="4131" actId="1076"/>
          <ac:spMkLst>
            <pc:docMk/>
            <pc:sldMk cId="2311066052" sldId="2145707339"/>
            <ac:spMk id="17" creationId="{A3D75E5A-B84A-66B1-15DE-BB377306C498}"/>
          </ac:spMkLst>
        </pc:spChg>
        <pc:graphicFrameChg chg="add mod">
          <ac:chgData name="MAZEN KHERALLAH" userId="4d8bae32aa458b2a" providerId="LiveId" clId="{F98F2D21-0A39-485D-AEDF-38CD6609571D}" dt="2023-07-14T21:40:25.072" v="4132" actId="14100"/>
          <ac:graphicFrameMkLst>
            <pc:docMk/>
            <pc:sldMk cId="2311066052" sldId="2145707339"/>
            <ac:graphicFrameMk id="9" creationId="{183156D6-00B2-5C7A-EA5E-DE230EC00122}"/>
          </ac:graphicFrameMkLst>
        </pc:graphicFrameChg>
      </pc:sldChg>
      <pc:sldChg chg="modSp add mod ord">
        <pc:chgData name="MAZEN KHERALLAH" userId="4d8bae32aa458b2a" providerId="LiveId" clId="{F98F2D21-0A39-485D-AEDF-38CD6609571D}" dt="2023-07-17T14:35:45.567" v="4981" actId="20577"/>
        <pc:sldMkLst>
          <pc:docMk/>
          <pc:sldMk cId="3931032077" sldId="2145707340"/>
        </pc:sldMkLst>
        <pc:graphicFrameChg chg="mod ord modGraphic">
          <ac:chgData name="MAZEN KHERALLAH" userId="4d8bae32aa458b2a" providerId="LiveId" clId="{F98F2D21-0A39-485D-AEDF-38CD6609571D}" dt="2023-07-17T14:35:45.567" v="4981" actId="20577"/>
          <ac:graphicFrameMkLst>
            <pc:docMk/>
            <pc:sldMk cId="3931032077" sldId="2145707340"/>
            <ac:graphicFrameMk id="4" creationId="{0916D5D3-8696-678F-6AC5-A604B3A5C3B8}"/>
          </ac:graphicFrameMkLst>
        </pc:graphicFrameChg>
        <pc:graphicFrameChg chg="mod ord">
          <ac:chgData name="MAZEN KHERALLAH" userId="4d8bae32aa458b2a" providerId="LiveId" clId="{F98F2D21-0A39-485D-AEDF-38CD6609571D}" dt="2023-07-17T14:34:13.137" v="4923" actId="171"/>
          <ac:graphicFrameMkLst>
            <pc:docMk/>
            <pc:sldMk cId="3931032077" sldId="2145707340"/>
            <ac:graphicFrameMk id="5" creationId="{37FF9169-51D8-C68D-6B90-9C88F67FE2DA}"/>
          </ac:graphicFrameMkLst>
        </pc:graphicFrameChg>
      </pc:sldChg>
      <pc:sldChg chg="modSp add mod">
        <pc:chgData name="MAZEN KHERALLAH" userId="4d8bae32aa458b2a" providerId="LiveId" clId="{F98F2D21-0A39-485D-AEDF-38CD6609571D}" dt="2023-07-15T11:45:20.340" v="4317" actId="207"/>
        <pc:sldMkLst>
          <pc:docMk/>
          <pc:sldMk cId="3638916160" sldId="2145707341"/>
        </pc:sldMkLst>
        <pc:graphicFrameChg chg="mod">
          <ac:chgData name="MAZEN KHERALLAH" userId="4d8bae32aa458b2a" providerId="LiveId" clId="{F98F2D21-0A39-485D-AEDF-38CD6609571D}" dt="2023-07-15T11:45:20.340" v="4317" actId="207"/>
          <ac:graphicFrameMkLst>
            <pc:docMk/>
            <pc:sldMk cId="3638916160" sldId="2145707341"/>
            <ac:graphicFrameMk id="4" creationId="{0916D5D3-8696-678F-6AC5-A604B3A5C3B8}"/>
          </ac:graphicFrameMkLst>
        </pc:graphicFrameChg>
        <pc:graphicFrameChg chg="ord">
          <ac:chgData name="MAZEN KHERALLAH" userId="4d8bae32aa458b2a" providerId="LiveId" clId="{F98F2D21-0A39-485D-AEDF-38CD6609571D}" dt="2023-07-15T11:45:12.666" v="4316" actId="171"/>
          <ac:graphicFrameMkLst>
            <pc:docMk/>
            <pc:sldMk cId="3638916160" sldId="2145707341"/>
            <ac:graphicFrameMk id="5" creationId="{37FF9169-51D8-C68D-6B90-9C88F67FE2DA}"/>
          </ac:graphicFrameMkLst>
        </pc:graphicFrameChg>
      </pc:sldChg>
      <pc:sldChg chg="modSp add ord">
        <pc:chgData name="MAZEN KHERALLAH" userId="4d8bae32aa458b2a" providerId="LiveId" clId="{F98F2D21-0A39-485D-AEDF-38CD6609571D}" dt="2023-07-15T11:46:17.082" v="4329" actId="207"/>
        <pc:sldMkLst>
          <pc:docMk/>
          <pc:sldMk cId="4208891850" sldId="2145707342"/>
        </pc:sldMkLst>
        <pc:graphicFrameChg chg="mod">
          <ac:chgData name="MAZEN KHERALLAH" userId="4d8bae32aa458b2a" providerId="LiveId" clId="{F98F2D21-0A39-485D-AEDF-38CD6609571D}" dt="2023-07-15T11:46:17.082" v="4329" actId="207"/>
          <ac:graphicFrameMkLst>
            <pc:docMk/>
            <pc:sldMk cId="4208891850" sldId="2145707342"/>
            <ac:graphicFrameMk id="4" creationId="{0916D5D3-8696-678F-6AC5-A604B3A5C3B8}"/>
          </ac:graphicFrameMkLst>
        </pc:graphicFrameChg>
      </pc:sldChg>
      <pc:sldChg chg="modSp add ord">
        <pc:chgData name="MAZEN KHERALLAH" userId="4d8bae32aa458b2a" providerId="LiveId" clId="{F98F2D21-0A39-485D-AEDF-38CD6609571D}" dt="2023-07-15T11:46:41.364" v="4332" actId="207"/>
        <pc:sldMkLst>
          <pc:docMk/>
          <pc:sldMk cId="2554176294" sldId="2145707343"/>
        </pc:sldMkLst>
        <pc:graphicFrameChg chg="mod">
          <ac:chgData name="MAZEN KHERALLAH" userId="4d8bae32aa458b2a" providerId="LiveId" clId="{F98F2D21-0A39-485D-AEDF-38CD6609571D}" dt="2023-07-15T11:46:41.364" v="4332" actId="207"/>
          <ac:graphicFrameMkLst>
            <pc:docMk/>
            <pc:sldMk cId="2554176294" sldId="2145707343"/>
            <ac:graphicFrameMk id="4" creationId="{0916D5D3-8696-678F-6AC5-A604B3A5C3B8}"/>
          </ac:graphicFrameMkLst>
        </pc:graphicFrameChg>
      </pc:sldChg>
      <pc:sldChg chg="modSp add ord">
        <pc:chgData name="MAZEN KHERALLAH" userId="4d8bae32aa458b2a" providerId="LiveId" clId="{F98F2D21-0A39-485D-AEDF-38CD6609571D}" dt="2023-07-15T11:47:00.480" v="4336" actId="207"/>
        <pc:sldMkLst>
          <pc:docMk/>
          <pc:sldMk cId="2936214658" sldId="2145707344"/>
        </pc:sldMkLst>
        <pc:graphicFrameChg chg="mod">
          <ac:chgData name="MAZEN KHERALLAH" userId="4d8bae32aa458b2a" providerId="LiveId" clId="{F98F2D21-0A39-485D-AEDF-38CD6609571D}" dt="2023-07-15T11:47:00.480" v="4336" actId="207"/>
          <ac:graphicFrameMkLst>
            <pc:docMk/>
            <pc:sldMk cId="2936214658" sldId="2145707344"/>
            <ac:graphicFrameMk id="4" creationId="{0916D5D3-8696-678F-6AC5-A604B3A5C3B8}"/>
          </ac:graphicFrameMkLst>
        </pc:graphicFrameChg>
      </pc:sldChg>
      <pc:sldChg chg="modSp add ord">
        <pc:chgData name="MAZEN KHERALLAH" userId="4d8bae32aa458b2a" providerId="LiveId" clId="{F98F2D21-0A39-485D-AEDF-38CD6609571D}" dt="2023-07-15T11:47:31.728" v="4341" actId="207"/>
        <pc:sldMkLst>
          <pc:docMk/>
          <pc:sldMk cId="1808230669" sldId="2145707345"/>
        </pc:sldMkLst>
        <pc:graphicFrameChg chg="mod">
          <ac:chgData name="MAZEN KHERALLAH" userId="4d8bae32aa458b2a" providerId="LiveId" clId="{F98F2D21-0A39-485D-AEDF-38CD6609571D}" dt="2023-07-15T11:47:31.728" v="4341" actId="207"/>
          <ac:graphicFrameMkLst>
            <pc:docMk/>
            <pc:sldMk cId="1808230669" sldId="2145707345"/>
            <ac:graphicFrameMk id="4" creationId="{0916D5D3-8696-678F-6AC5-A604B3A5C3B8}"/>
          </ac:graphicFrameMkLst>
        </pc:graphicFrameChg>
      </pc:sldChg>
      <pc:sldChg chg="addSp delSp modSp new mod">
        <pc:chgData name="MAZEN KHERALLAH" userId="4d8bae32aa458b2a" providerId="LiveId" clId="{F98F2D21-0A39-485D-AEDF-38CD6609571D}" dt="2023-07-17T14:28:46.915" v="4720" actId="478"/>
        <pc:sldMkLst>
          <pc:docMk/>
          <pc:sldMk cId="3430846434" sldId="2145707346"/>
        </pc:sldMkLst>
        <pc:spChg chg="add mod">
          <ac:chgData name="MAZEN KHERALLAH" userId="4d8bae32aa458b2a" providerId="LiveId" clId="{F98F2D21-0A39-485D-AEDF-38CD6609571D}" dt="2023-07-17T14:23:51.715" v="4621" actId="113"/>
          <ac:spMkLst>
            <pc:docMk/>
            <pc:sldMk cId="3430846434" sldId="2145707346"/>
            <ac:spMk id="8" creationId="{E34126F2-8D64-D491-93BF-E3C81C2C44E3}"/>
          </ac:spMkLst>
        </pc:spChg>
        <pc:spChg chg="add del mod">
          <ac:chgData name="MAZEN KHERALLAH" userId="4d8bae32aa458b2a" providerId="LiveId" clId="{F98F2D21-0A39-485D-AEDF-38CD6609571D}" dt="2023-07-17T14:28:46.915" v="4720" actId="478"/>
          <ac:spMkLst>
            <pc:docMk/>
            <pc:sldMk cId="3430846434" sldId="2145707346"/>
            <ac:spMk id="9" creationId="{9C81B9AF-33AA-2A95-6A06-F9011EDB71C4}"/>
          </ac:spMkLst>
        </pc:spChg>
        <pc:spChg chg="add mod">
          <ac:chgData name="MAZEN KHERALLAH" userId="4d8bae32aa458b2a" providerId="LiveId" clId="{F98F2D21-0A39-485D-AEDF-38CD6609571D}" dt="2023-07-17T14:21:25.649" v="4537" actId="14100"/>
          <ac:spMkLst>
            <pc:docMk/>
            <pc:sldMk cId="3430846434" sldId="2145707346"/>
            <ac:spMk id="10" creationId="{40662091-E500-078F-A5F5-AB1702D20C25}"/>
          </ac:spMkLst>
        </pc:spChg>
        <pc:spChg chg="add mod">
          <ac:chgData name="MAZEN KHERALLAH" userId="4d8bae32aa458b2a" providerId="LiveId" clId="{F98F2D21-0A39-485D-AEDF-38CD6609571D}" dt="2023-07-17T14:22:30.858" v="4579" actId="14100"/>
          <ac:spMkLst>
            <pc:docMk/>
            <pc:sldMk cId="3430846434" sldId="2145707346"/>
            <ac:spMk id="11" creationId="{353531C4-15B5-EA9A-5610-F3363B6C793C}"/>
          </ac:spMkLst>
        </pc:spChg>
        <pc:spChg chg="add mod">
          <ac:chgData name="MAZEN KHERALLAH" userId="4d8bae32aa458b2a" providerId="LiveId" clId="{F98F2D21-0A39-485D-AEDF-38CD6609571D}" dt="2023-07-17T14:24:01.591" v="4634" actId="20577"/>
          <ac:spMkLst>
            <pc:docMk/>
            <pc:sldMk cId="3430846434" sldId="2145707346"/>
            <ac:spMk id="12" creationId="{D52B7FA9-FB86-46A7-6E85-97930C44EF23}"/>
          </ac:spMkLst>
        </pc:spChg>
        <pc:spChg chg="add mod">
          <ac:chgData name="MAZEN KHERALLAH" userId="4d8bae32aa458b2a" providerId="LiveId" clId="{F98F2D21-0A39-485D-AEDF-38CD6609571D}" dt="2023-07-17T14:23:47.874" v="4620" actId="1076"/>
          <ac:spMkLst>
            <pc:docMk/>
            <pc:sldMk cId="3430846434" sldId="2145707346"/>
            <ac:spMk id="13" creationId="{BB77155A-72C4-00DF-1580-04FE5AC07B0D}"/>
          </ac:spMkLst>
        </pc:spChg>
        <pc:spChg chg="add mod">
          <ac:chgData name="MAZEN KHERALLAH" userId="4d8bae32aa458b2a" providerId="LiveId" clId="{F98F2D21-0A39-485D-AEDF-38CD6609571D}" dt="2023-07-17T14:24:44.556" v="4659" actId="6549"/>
          <ac:spMkLst>
            <pc:docMk/>
            <pc:sldMk cId="3430846434" sldId="2145707346"/>
            <ac:spMk id="14" creationId="{30521247-D7DC-0E77-F5A3-D28D4FFA3D0B}"/>
          </ac:spMkLst>
        </pc:spChg>
        <pc:spChg chg="add mod">
          <ac:chgData name="MAZEN KHERALLAH" userId="4d8bae32aa458b2a" providerId="LiveId" clId="{F98F2D21-0A39-485D-AEDF-38CD6609571D}" dt="2023-07-17T14:24:59.911" v="4662" actId="14100"/>
          <ac:spMkLst>
            <pc:docMk/>
            <pc:sldMk cId="3430846434" sldId="2145707346"/>
            <ac:spMk id="15" creationId="{C5B50AA3-2D0F-E882-1ED7-7FC8A75671D6}"/>
          </ac:spMkLst>
        </pc:spChg>
        <pc:spChg chg="add mod">
          <ac:chgData name="MAZEN KHERALLAH" userId="4d8bae32aa458b2a" providerId="LiveId" clId="{F98F2D21-0A39-485D-AEDF-38CD6609571D}" dt="2023-07-17T14:25:28.930" v="4664" actId="1076"/>
          <ac:spMkLst>
            <pc:docMk/>
            <pc:sldMk cId="3430846434" sldId="2145707346"/>
            <ac:spMk id="16" creationId="{B27B92A1-6C42-49E1-F8E0-81232E47806F}"/>
          </ac:spMkLst>
        </pc:spChg>
        <pc:spChg chg="add mod">
          <ac:chgData name="MAZEN KHERALLAH" userId="4d8bae32aa458b2a" providerId="LiveId" clId="{F98F2D21-0A39-485D-AEDF-38CD6609571D}" dt="2023-07-17T14:25:39.689" v="4666" actId="14100"/>
          <ac:spMkLst>
            <pc:docMk/>
            <pc:sldMk cId="3430846434" sldId="2145707346"/>
            <ac:spMk id="17" creationId="{058EDC23-FA57-1925-4F18-B2B7B22A8A54}"/>
          </ac:spMkLst>
        </pc:spChg>
        <pc:spChg chg="add mod">
          <ac:chgData name="MAZEN KHERALLAH" userId="4d8bae32aa458b2a" providerId="LiveId" clId="{F98F2D21-0A39-485D-AEDF-38CD6609571D}" dt="2023-07-17T14:25:47.217" v="4668" actId="14100"/>
          <ac:spMkLst>
            <pc:docMk/>
            <pc:sldMk cId="3430846434" sldId="2145707346"/>
            <ac:spMk id="18" creationId="{5C0F225A-F511-6DB0-506F-5A96F34714E2}"/>
          </ac:spMkLst>
        </pc:spChg>
        <pc:spChg chg="add mod">
          <ac:chgData name="MAZEN KHERALLAH" userId="4d8bae32aa458b2a" providerId="LiveId" clId="{F98F2D21-0A39-485D-AEDF-38CD6609571D}" dt="2023-07-17T14:27:34.961" v="4716" actId="1035"/>
          <ac:spMkLst>
            <pc:docMk/>
            <pc:sldMk cId="3430846434" sldId="2145707346"/>
            <ac:spMk id="19" creationId="{683F6E3E-A34A-F31D-69DA-72503EB545D2}"/>
          </ac:spMkLst>
        </pc:spChg>
        <pc:spChg chg="add mod">
          <ac:chgData name="MAZEN KHERALLAH" userId="4d8bae32aa458b2a" providerId="LiveId" clId="{F98F2D21-0A39-485D-AEDF-38CD6609571D}" dt="2023-07-17T14:27:34.961" v="4716" actId="1035"/>
          <ac:spMkLst>
            <pc:docMk/>
            <pc:sldMk cId="3430846434" sldId="2145707346"/>
            <ac:spMk id="20" creationId="{3D61AFE0-6C74-4D5B-FFF4-8737EA1436EA}"/>
          </ac:spMkLst>
        </pc:spChg>
        <pc:spChg chg="add mod">
          <ac:chgData name="MAZEN KHERALLAH" userId="4d8bae32aa458b2a" providerId="LiveId" clId="{F98F2D21-0A39-485D-AEDF-38CD6609571D}" dt="2023-07-17T14:27:34.961" v="4716" actId="1035"/>
          <ac:spMkLst>
            <pc:docMk/>
            <pc:sldMk cId="3430846434" sldId="2145707346"/>
            <ac:spMk id="21" creationId="{2663D8CC-91EB-6261-0DD8-B3C8053712B9}"/>
          </ac:spMkLst>
        </pc:spChg>
        <pc:graphicFrameChg chg="add del mod">
          <ac:chgData name="MAZEN KHERALLAH" userId="4d8bae32aa458b2a" providerId="LiveId" clId="{F98F2D21-0A39-485D-AEDF-38CD6609571D}" dt="2023-07-17T13:50:17.103" v="4390" actId="478"/>
          <ac:graphicFrameMkLst>
            <pc:docMk/>
            <pc:sldMk cId="3430846434" sldId="2145707346"/>
            <ac:graphicFrameMk id="4" creationId="{A737B97D-8327-276D-3F62-B5CA233F68F8}"/>
          </ac:graphicFrameMkLst>
        </pc:graphicFrameChg>
        <pc:graphicFrameChg chg="add mod">
          <ac:chgData name="MAZEN KHERALLAH" userId="4d8bae32aa458b2a" providerId="LiveId" clId="{F98F2D21-0A39-485D-AEDF-38CD6609571D}" dt="2023-07-17T14:22:16.581" v="4576"/>
          <ac:graphicFrameMkLst>
            <pc:docMk/>
            <pc:sldMk cId="3430846434" sldId="2145707346"/>
            <ac:graphicFrameMk id="7" creationId="{202B970E-33DB-5A2B-2326-B0736880591A}"/>
          </ac:graphicFrameMkLst>
        </pc:graphicFrameChg>
      </pc:sldChg>
      <pc:sldChg chg="modSp add mod">
        <pc:chgData name="MAZEN KHERALLAH" userId="4d8bae32aa458b2a" providerId="LiveId" clId="{F98F2D21-0A39-485D-AEDF-38CD6609571D}" dt="2023-07-20T15:28:37.291" v="5009" actId="20577"/>
        <pc:sldMkLst>
          <pc:docMk/>
          <pc:sldMk cId="1368815340" sldId="2145707347"/>
        </pc:sldMkLst>
        <pc:spChg chg="mod">
          <ac:chgData name="MAZEN KHERALLAH" userId="4d8bae32aa458b2a" providerId="LiveId" clId="{F98F2D21-0A39-485D-AEDF-38CD6609571D}" dt="2023-07-20T15:28:37.291" v="5009" actId="20577"/>
          <ac:spMkLst>
            <pc:docMk/>
            <pc:sldMk cId="1368815340" sldId="2145707347"/>
            <ac:spMk id="2" creationId="{81409F30-3164-6E5C-1784-46F6F1691C76}"/>
          </ac:spMkLst>
        </pc:spChg>
      </pc:sldChg>
      <pc:sldChg chg="modSp add mod">
        <pc:chgData name="MAZEN KHERALLAH" userId="4d8bae32aa458b2a" providerId="LiveId" clId="{F98F2D21-0A39-485D-AEDF-38CD6609571D}" dt="2023-07-20T15:28:41.535" v="5010" actId="20577"/>
        <pc:sldMkLst>
          <pc:docMk/>
          <pc:sldMk cId="999745443" sldId="2145707349"/>
        </pc:sldMkLst>
        <pc:spChg chg="mod">
          <ac:chgData name="MAZEN KHERALLAH" userId="4d8bae32aa458b2a" providerId="LiveId" clId="{F98F2D21-0A39-485D-AEDF-38CD6609571D}" dt="2023-07-20T15:28:41.535" v="5010" actId="20577"/>
          <ac:spMkLst>
            <pc:docMk/>
            <pc:sldMk cId="999745443" sldId="2145707349"/>
            <ac:spMk id="2" creationId="{81409F30-3164-6E5C-1784-46F6F1691C76}"/>
          </ac:spMkLst>
        </pc:spChg>
        <pc:graphicFrameChg chg="mod">
          <ac:chgData name="MAZEN KHERALLAH" userId="4d8bae32aa458b2a" providerId="LiveId" clId="{F98F2D21-0A39-485D-AEDF-38CD6609571D}" dt="2023-07-20T15:26:40.789" v="5004" actId="20577"/>
          <ac:graphicFrameMkLst>
            <pc:docMk/>
            <pc:sldMk cId="999745443" sldId="2145707349"/>
            <ac:graphicFrameMk id="4" creationId="{5761725F-47D9-C5BE-CB2B-C72CF5F814AA}"/>
          </ac:graphicFrameMkLst>
        </pc:graphicFrameChg>
      </pc:sldChg>
      <pc:sldMasterChg chg="modSp mod addSldLayout delSldLayout modSldLayout">
        <pc:chgData name="MAZEN KHERALLAH" userId="4d8bae32aa458b2a" providerId="LiveId" clId="{F98F2D21-0A39-485D-AEDF-38CD6609571D}" dt="2023-07-14T18:01:13.655" v="3063" actId="47"/>
        <pc:sldMasterMkLst>
          <pc:docMk/>
          <pc:sldMasterMk cId="3539363532" sldId="2147483660"/>
        </pc:sldMasterMkLst>
        <pc:spChg chg="mod">
          <ac:chgData name="MAZEN KHERALLAH" userId="4d8bae32aa458b2a" providerId="LiveId" clId="{F98F2D21-0A39-485D-AEDF-38CD6609571D}" dt="2023-07-13T22:27:02.246" v="238" actId="207"/>
          <ac:spMkLst>
            <pc:docMk/>
            <pc:sldMasterMk cId="3539363532" sldId="2147483660"/>
            <ac:spMk id="7" creationId="{00000000-0000-0000-0000-000000000000}"/>
          </ac:spMkLst>
        </pc:spChg>
        <pc:spChg chg="mod">
          <ac:chgData name="MAZEN KHERALLAH" userId="4d8bae32aa458b2a" providerId="LiveId" clId="{F98F2D21-0A39-485D-AEDF-38CD6609571D}" dt="2023-07-13T22:27:22.297" v="241" actId="2085"/>
          <ac:spMkLst>
            <pc:docMk/>
            <pc:sldMasterMk cId="3539363532" sldId="2147483660"/>
            <ac:spMk id="9" creationId="{00000000-0000-0000-0000-000000000000}"/>
          </ac:spMkLst>
        </pc:spChg>
        <pc:cxnChg chg="mod">
          <ac:chgData name="MAZEN KHERALLAH" userId="4d8bae32aa458b2a" providerId="LiveId" clId="{F98F2D21-0A39-485D-AEDF-38CD6609571D}" dt="2023-07-13T22:27:16.561" v="240" actId="208"/>
          <ac:cxnSpMkLst>
            <pc:docMk/>
            <pc:sldMasterMk cId="3539363532" sldId="2147483660"/>
            <ac:cxnSpMk id="10" creationId="{00000000-0000-0000-0000-000000000000}"/>
          </ac:cxnSpMkLst>
        </pc:cxnChg>
        <pc:sldLayoutChg chg="modSp mod">
          <pc:chgData name="MAZEN KHERALLAH" userId="4d8bae32aa458b2a" providerId="LiveId" clId="{F98F2D21-0A39-485D-AEDF-38CD6609571D}" dt="2023-07-13T22:28:12.788" v="245" actId="207"/>
          <pc:sldLayoutMkLst>
            <pc:docMk/>
            <pc:sldMasterMk cId="3539363532" sldId="2147483660"/>
            <pc:sldLayoutMk cId="757402345" sldId="2147483661"/>
          </pc:sldLayoutMkLst>
          <pc:spChg chg="mod">
            <ac:chgData name="MAZEN KHERALLAH" userId="4d8bae32aa458b2a" providerId="LiveId" clId="{F98F2D21-0A39-485D-AEDF-38CD6609571D}" dt="2023-07-13T22:28:12.788" v="245" actId="207"/>
            <ac:spMkLst>
              <pc:docMk/>
              <pc:sldMasterMk cId="3539363532" sldId="2147483660"/>
              <pc:sldLayoutMk cId="757402345" sldId="2147483661"/>
              <ac:spMk id="4" creationId="{A808234E-AA21-392D-BE84-AD55F93948DE}"/>
            </ac:spMkLst>
          </pc:spChg>
          <pc:spChg chg="mod">
            <ac:chgData name="MAZEN KHERALLAH" userId="4d8bae32aa458b2a" providerId="LiveId" clId="{F98F2D21-0A39-485D-AEDF-38CD6609571D}" dt="2023-07-13T22:27:39.308" v="243" actId="2085"/>
            <ac:spMkLst>
              <pc:docMk/>
              <pc:sldMasterMk cId="3539363532" sldId="2147483660"/>
              <pc:sldLayoutMk cId="757402345" sldId="2147483661"/>
              <ac:spMk id="15" creationId="{00000000-0000-0000-0000-000000000000}"/>
            </ac:spMkLst>
          </pc:spChg>
        </pc:sldLayoutChg>
        <pc:sldLayoutChg chg="modSp mod">
          <pc:chgData name="MAZEN KHERALLAH" userId="4d8bae32aa458b2a" providerId="LiveId" clId="{F98F2D21-0A39-485D-AEDF-38CD6609571D}" dt="2023-07-13T22:32:55.267" v="297" actId="207"/>
          <pc:sldLayoutMkLst>
            <pc:docMk/>
            <pc:sldMasterMk cId="3539363532" sldId="2147483660"/>
            <pc:sldLayoutMk cId="1856443262" sldId="2147483689"/>
          </pc:sldLayoutMkLst>
          <pc:spChg chg="mod">
            <ac:chgData name="MAZEN KHERALLAH" userId="4d8bae32aa458b2a" providerId="LiveId" clId="{F98F2D21-0A39-485D-AEDF-38CD6609571D}" dt="2023-07-13T22:32:49.236" v="296" actId="207"/>
            <ac:spMkLst>
              <pc:docMk/>
              <pc:sldMasterMk cId="3539363532" sldId="2147483660"/>
              <pc:sldLayoutMk cId="1856443262" sldId="2147483689"/>
              <ac:spMk id="5" creationId="{00000000-0000-0000-0000-000000000000}"/>
            </ac:spMkLst>
          </pc:spChg>
          <pc:spChg chg="mod">
            <ac:chgData name="MAZEN KHERALLAH" userId="4d8bae32aa458b2a" providerId="LiveId" clId="{F98F2D21-0A39-485D-AEDF-38CD6609571D}" dt="2023-07-13T22:32:55.267" v="297" actId="207"/>
            <ac:spMkLst>
              <pc:docMk/>
              <pc:sldMasterMk cId="3539363532" sldId="2147483660"/>
              <pc:sldLayoutMk cId="1856443262" sldId="2147483689"/>
              <ac:spMk id="6" creationId="{00000000-0000-0000-0000-000000000000}"/>
            </ac:spMkLst>
          </pc:spChg>
        </pc:sldLayoutChg>
        <pc:sldLayoutChg chg="addSp delSp modSp add mod modTransition">
          <pc:chgData name="MAZEN KHERALLAH" userId="4d8bae32aa458b2a" providerId="LiveId" clId="{F98F2D21-0A39-485D-AEDF-38CD6609571D}" dt="2023-07-14T16:13:20.382" v="2344"/>
          <pc:sldLayoutMkLst>
            <pc:docMk/>
            <pc:sldMasterMk cId="3539363532" sldId="2147483660"/>
            <pc:sldLayoutMk cId="1137970865" sldId="2147483691"/>
          </pc:sldLayoutMkLst>
          <pc:spChg chg="del">
            <ac:chgData name="MAZEN KHERALLAH" userId="4d8bae32aa458b2a" providerId="LiveId" clId="{F98F2D21-0A39-485D-AEDF-38CD6609571D}" dt="2023-07-14T16:12:34.527" v="2341" actId="478"/>
            <ac:spMkLst>
              <pc:docMk/>
              <pc:sldMasterMk cId="3539363532" sldId="2147483660"/>
              <pc:sldLayoutMk cId="1137970865" sldId="2147483691"/>
              <ac:spMk id="10" creationId="{00000000-0000-0000-0000-000000000000}"/>
            </ac:spMkLst>
          </pc:spChg>
          <pc:picChg chg="add mod">
            <ac:chgData name="MAZEN KHERALLAH" userId="4d8bae32aa458b2a" providerId="LiveId" clId="{F98F2D21-0A39-485D-AEDF-38CD6609571D}" dt="2023-07-14T16:13:20.382" v="2344"/>
            <ac:picMkLst>
              <pc:docMk/>
              <pc:sldMasterMk cId="3539363532" sldId="2147483660"/>
              <pc:sldLayoutMk cId="1137970865" sldId="2147483691"/>
              <ac:picMk id="3" creationId="{2513F3BE-BA37-659C-1B2F-B291E2391420}"/>
            </ac:picMkLst>
          </pc:picChg>
          <pc:cxnChg chg="del">
            <ac:chgData name="MAZEN KHERALLAH" userId="4d8bae32aa458b2a" providerId="LiveId" clId="{F98F2D21-0A39-485D-AEDF-38CD6609571D}" dt="2023-07-14T16:12:32.446" v="2340" actId="478"/>
            <ac:cxnSpMkLst>
              <pc:docMk/>
              <pc:sldMasterMk cId="3539363532" sldId="2147483660"/>
              <pc:sldLayoutMk cId="1137970865" sldId="2147483691"/>
              <ac:cxnSpMk id="2" creationId="{BB3697E9-554A-3886-06DE-F4793F818E13}"/>
            </ac:cxnSpMkLst>
          </pc:cxnChg>
        </pc:sldLayoutChg>
        <pc:sldLayoutChg chg="del">
          <pc:chgData name="MAZEN KHERALLAH" userId="4d8bae32aa458b2a" providerId="LiveId" clId="{F98F2D21-0A39-485D-AEDF-38CD6609571D}" dt="2023-07-14T18:01:13.655" v="3063" actId="47"/>
          <pc:sldLayoutMkLst>
            <pc:docMk/>
            <pc:sldMasterMk cId="3539363532" sldId="2147483660"/>
            <pc:sldLayoutMk cId="3610332683" sldId="2147483692"/>
          </pc:sldLayoutMkLst>
        </pc:sldLayoutChg>
      </pc:sldMasterChg>
    </pc:docChg>
  </pc:docChgLst>
  <pc:docChgLst>
    <pc:chgData name="MAZEN KHERALLAH" userId="4d8bae32aa458b2a" providerId="LiveId" clId="{FDEA087F-E88C-40C4-A799-284EC9C688A0}"/>
    <pc:docChg chg="undo custSel addSld delSld modSld sldOrd modSection">
      <pc:chgData name="MAZEN KHERALLAH" userId="4d8bae32aa458b2a" providerId="LiveId" clId="{FDEA087F-E88C-40C4-A799-284EC9C688A0}" dt="2023-10-04T17:05:33.507" v="2040"/>
      <pc:docMkLst>
        <pc:docMk/>
      </pc:docMkLst>
      <pc:sldChg chg="del">
        <pc:chgData name="MAZEN KHERALLAH" userId="4d8bae32aa458b2a" providerId="LiveId" clId="{FDEA087F-E88C-40C4-A799-284EC9C688A0}" dt="2023-10-03T16:44:05.722" v="68" actId="47"/>
        <pc:sldMkLst>
          <pc:docMk/>
          <pc:sldMk cId="2578684358" sldId="274"/>
        </pc:sldMkLst>
      </pc:sldChg>
      <pc:sldChg chg="addSp delSp modSp add mod chgLayout">
        <pc:chgData name="MAZEN KHERALLAH" userId="4d8bae32aa458b2a" providerId="LiveId" clId="{FDEA087F-E88C-40C4-A799-284EC9C688A0}" dt="2023-10-03T17:56:55.804" v="921" actId="14100"/>
        <pc:sldMkLst>
          <pc:docMk/>
          <pc:sldMk cId="1762828782" sldId="276"/>
        </pc:sldMkLst>
        <pc:spChg chg="add del mod">
          <ac:chgData name="MAZEN KHERALLAH" userId="4d8bae32aa458b2a" providerId="LiveId" clId="{FDEA087F-E88C-40C4-A799-284EC9C688A0}" dt="2023-10-03T17:37:48.134" v="751" actId="6264"/>
          <ac:spMkLst>
            <pc:docMk/>
            <pc:sldMk cId="1762828782" sldId="276"/>
            <ac:spMk id="2" creationId="{E1AD1549-7270-FBF7-6854-E60488F1A904}"/>
          </ac:spMkLst>
        </pc:spChg>
        <pc:spChg chg="del mod ord">
          <ac:chgData name="MAZEN KHERALLAH" userId="4d8bae32aa458b2a" providerId="LiveId" clId="{FDEA087F-E88C-40C4-A799-284EC9C688A0}" dt="2023-10-03T17:39:29.564" v="779" actId="12084"/>
          <ac:spMkLst>
            <pc:docMk/>
            <pc:sldMk cId="1762828782" sldId="276"/>
            <ac:spMk id="3" creationId="{FA8F9428-F262-48EF-B504-84CDAD08D26D}"/>
          </ac:spMkLst>
        </pc:spChg>
        <pc:spChg chg="add del mod">
          <ac:chgData name="MAZEN KHERALLAH" userId="4d8bae32aa458b2a" providerId="LiveId" clId="{FDEA087F-E88C-40C4-A799-284EC9C688A0}" dt="2023-10-03T17:37:48.134" v="751" actId="6264"/>
          <ac:spMkLst>
            <pc:docMk/>
            <pc:sldMk cId="1762828782" sldId="276"/>
            <ac:spMk id="4" creationId="{6D5728B6-FD8A-82AC-AA63-DC2BFC8711A8}"/>
          </ac:spMkLst>
        </pc:spChg>
        <pc:spChg chg="mod ord">
          <ac:chgData name="MAZEN KHERALLAH" userId="4d8bae32aa458b2a" providerId="LiveId" clId="{FDEA087F-E88C-40C4-A799-284EC9C688A0}" dt="2023-10-03T17:37:48.134" v="751" actId="6264"/>
          <ac:spMkLst>
            <pc:docMk/>
            <pc:sldMk cId="1762828782" sldId="276"/>
            <ac:spMk id="8" creationId="{DB9DA6BA-527E-43A7-AC3C-E2B560F55E14}"/>
          </ac:spMkLst>
        </pc:spChg>
        <pc:graphicFrameChg chg="add mod modGraphic">
          <ac:chgData name="MAZEN KHERALLAH" userId="4d8bae32aa458b2a" providerId="LiveId" clId="{FDEA087F-E88C-40C4-A799-284EC9C688A0}" dt="2023-10-03T17:56:55.804" v="921" actId="14100"/>
          <ac:graphicFrameMkLst>
            <pc:docMk/>
            <pc:sldMk cId="1762828782" sldId="276"/>
            <ac:graphicFrameMk id="5" creationId="{AF1A5B70-ADBB-B572-F54F-DE2EC12964AB}"/>
          </ac:graphicFrameMkLst>
        </pc:graphicFrameChg>
      </pc:sldChg>
      <pc:sldChg chg="del">
        <pc:chgData name="MAZEN KHERALLAH" userId="4d8bae32aa458b2a" providerId="LiveId" clId="{FDEA087F-E88C-40C4-A799-284EC9C688A0}" dt="2023-10-03T16:43:58.799" v="37" actId="47"/>
        <pc:sldMkLst>
          <pc:docMk/>
          <pc:sldMk cId="1505424774" sldId="334"/>
        </pc:sldMkLst>
      </pc:sldChg>
      <pc:sldChg chg="del">
        <pc:chgData name="MAZEN KHERALLAH" userId="4d8bae32aa458b2a" providerId="LiveId" clId="{FDEA087F-E88C-40C4-A799-284EC9C688A0}" dt="2023-10-03T16:44:18.038" v="114" actId="47"/>
        <pc:sldMkLst>
          <pc:docMk/>
          <pc:sldMk cId="945739573" sldId="335"/>
        </pc:sldMkLst>
      </pc:sldChg>
      <pc:sldChg chg="del">
        <pc:chgData name="MAZEN KHERALLAH" userId="4d8bae32aa458b2a" providerId="LiveId" clId="{FDEA087F-E88C-40C4-A799-284EC9C688A0}" dt="2023-10-03T16:44:02.813" v="56" actId="47"/>
        <pc:sldMkLst>
          <pc:docMk/>
          <pc:sldMk cId="1603501308" sldId="360"/>
        </pc:sldMkLst>
      </pc:sldChg>
      <pc:sldChg chg="del">
        <pc:chgData name="MAZEN KHERALLAH" userId="4d8bae32aa458b2a" providerId="LiveId" clId="{FDEA087F-E88C-40C4-A799-284EC9C688A0}" dt="2023-10-03T16:44:03.206" v="58" actId="47"/>
        <pc:sldMkLst>
          <pc:docMk/>
          <pc:sldMk cId="303267116" sldId="391"/>
        </pc:sldMkLst>
      </pc:sldChg>
      <pc:sldChg chg="del">
        <pc:chgData name="MAZEN KHERALLAH" userId="4d8bae32aa458b2a" providerId="LiveId" clId="{FDEA087F-E88C-40C4-A799-284EC9C688A0}" dt="2023-10-03T16:44:15.806" v="105" actId="47"/>
        <pc:sldMkLst>
          <pc:docMk/>
          <pc:sldMk cId="247128566" sldId="418"/>
        </pc:sldMkLst>
      </pc:sldChg>
      <pc:sldChg chg="del">
        <pc:chgData name="MAZEN KHERALLAH" userId="4d8bae32aa458b2a" providerId="LiveId" clId="{FDEA087F-E88C-40C4-A799-284EC9C688A0}" dt="2023-10-03T16:44:16.040" v="106" actId="47"/>
        <pc:sldMkLst>
          <pc:docMk/>
          <pc:sldMk cId="3990091399" sldId="419"/>
        </pc:sldMkLst>
      </pc:sldChg>
      <pc:sldChg chg="del">
        <pc:chgData name="MAZEN KHERALLAH" userId="4d8bae32aa458b2a" providerId="LiveId" clId="{FDEA087F-E88C-40C4-A799-284EC9C688A0}" dt="2023-10-03T16:44:16.244" v="107" actId="47"/>
        <pc:sldMkLst>
          <pc:docMk/>
          <pc:sldMk cId="871746770" sldId="420"/>
        </pc:sldMkLst>
      </pc:sldChg>
      <pc:sldChg chg="del">
        <pc:chgData name="MAZEN KHERALLAH" userId="4d8bae32aa458b2a" providerId="LiveId" clId="{FDEA087F-E88C-40C4-A799-284EC9C688A0}" dt="2023-10-03T16:44:16.480" v="108" actId="47"/>
        <pc:sldMkLst>
          <pc:docMk/>
          <pc:sldMk cId="1811186158" sldId="421"/>
        </pc:sldMkLst>
      </pc:sldChg>
      <pc:sldChg chg="del">
        <pc:chgData name="MAZEN KHERALLAH" userId="4d8bae32aa458b2a" providerId="LiveId" clId="{FDEA087F-E88C-40C4-A799-284EC9C688A0}" dt="2023-10-03T16:44:15.520" v="104" actId="47"/>
        <pc:sldMkLst>
          <pc:docMk/>
          <pc:sldMk cId="514790118" sldId="469"/>
        </pc:sldMkLst>
      </pc:sldChg>
      <pc:sldChg chg="del">
        <pc:chgData name="MAZEN KHERALLAH" userId="4d8bae32aa458b2a" providerId="LiveId" clId="{FDEA087F-E88C-40C4-A799-284EC9C688A0}" dt="2023-10-03T16:43:59.083" v="39" actId="47"/>
        <pc:sldMkLst>
          <pc:docMk/>
          <pc:sldMk cId="643072981" sldId="471"/>
        </pc:sldMkLst>
      </pc:sldChg>
      <pc:sldChg chg="del">
        <pc:chgData name="MAZEN KHERALLAH" userId="4d8bae32aa458b2a" providerId="LiveId" clId="{FDEA087F-E88C-40C4-A799-284EC9C688A0}" dt="2023-10-03T16:43:59.242" v="40" actId="47"/>
        <pc:sldMkLst>
          <pc:docMk/>
          <pc:sldMk cId="1013170366" sldId="472"/>
        </pc:sldMkLst>
      </pc:sldChg>
      <pc:sldChg chg="del">
        <pc:chgData name="MAZEN KHERALLAH" userId="4d8bae32aa458b2a" providerId="LiveId" clId="{FDEA087F-E88C-40C4-A799-284EC9C688A0}" dt="2023-10-03T16:43:59.398" v="41" actId="47"/>
        <pc:sldMkLst>
          <pc:docMk/>
          <pc:sldMk cId="1316619474" sldId="473"/>
        </pc:sldMkLst>
      </pc:sldChg>
      <pc:sldChg chg="del">
        <pc:chgData name="MAZEN KHERALLAH" userId="4d8bae32aa458b2a" providerId="LiveId" clId="{FDEA087F-E88C-40C4-A799-284EC9C688A0}" dt="2023-10-03T16:43:59.557" v="42" actId="47"/>
        <pc:sldMkLst>
          <pc:docMk/>
          <pc:sldMk cId="510908733" sldId="479"/>
        </pc:sldMkLst>
      </pc:sldChg>
      <pc:sldChg chg="del">
        <pc:chgData name="MAZEN KHERALLAH" userId="4d8bae32aa458b2a" providerId="LiveId" clId="{FDEA087F-E88C-40C4-A799-284EC9C688A0}" dt="2023-10-03T16:43:58.942" v="38" actId="47"/>
        <pc:sldMkLst>
          <pc:docMk/>
          <pc:sldMk cId="1172519143" sldId="480"/>
        </pc:sldMkLst>
      </pc:sldChg>
      <pc:sldChg chg="del">
        <pc:chgData name="MAZEN KHERALLAH" userId="4d8bae32aa458b2a" providerId="LiveId" clId="{FDEA087F-E88C-40C4-A799-284EC9C688A0}" dt="2023-10-03T16:43:57.885" v="31" actId="47"/>
        <pc:sldMkLst>
          <pc:docMk/>
          <pc:sldMk cId="183594057" sldId="481"/>
        </pc:sldMkLst>
      </pc:sldChg>
      <pc:sldChg chg="del">
        <pc:chgData name="MAZEN KHERALLAH" userId="4d8bae32aa458b2a" providerId="LiveId" clId="{FDEA087F-E88C-40C4-A799-284EC9C688A0}" dt="2023-10-03T16:44:16.748" v="109" actId="47"/>
        <pc:sldMkLst>
          <pc:docMk/>
          <pc:sldMk cId="928650137" sldId="488"/>
        </pc:sldMkLst>
      </pc:sldChg>
      <pc:sldChg chg="del">
        <pc:chgData name="MAZEN KHERALLAH" userId="4d8bae32aa458b2a" providerId="LiveId" clId="{FDEA087F-E88C-40C4-A799-284EC9C688A0}" dt="2023-10-03T16:44:16.953" v="110" actId="47"/>
        <pc:sldMkLst>
          <pc:docMk/>
          <pc:sldMk cId="3484999440" sldId="489"/>
        </pc:sldMkLst>
      </pc:sldChg>
      <pc:sldChg chg="del">
        <pc:chgData name="MAZEN KHERALLAH" userId="4d8bae32aa458b2a" providerId="LiveId" clId="{FDEA087F-E88C-40C4-A799-284EC9C688A0}" dt="2023-10-03T16:44:17.441" v="111" actId="47"/>
        <pc:sldMkLst>
          <pc:docMk/>
          <pc:sldMk cId="3768729396" sldId="490"/>
        </pc:sldMkLst>
      </pc:sldChg>
      <pc:sldChg chg="del">
        <pc:chgData name="MAZEN KHERALLAH" userId="4d8bae32aa458b2a" providerId="LiveId" clId="{FDEA087F-E88C-40C4-A799-284EC9C688A0}" dt="2023-10-03T16:43:56.408" v="22" actId="47"/>
        <pc:sldMkLst>
          <pc:docMk/>
          <pc:sldMk cId="2139071907" sldId="492"/>
        </pc:sldMkLst>
      </pc:sldChg>
      <pc:sldChg chg="del">
        <pc:chgData name="MAZEN KHERALLAH" userId="4d8bae32aa458b2a" providerId="LiveId" clId="{FDEA087F-E88C-40C4-A799-284EC9C688A0}" dt="2023-10-03T16:44:17.645" v="112" actId="47"/>
        <pc:sldMkLst>
          <pc:docMk/>
          <pc:sldMk cId="2634155943" sldId="497"/>
        </pc:sldMkLst>
      </pc:sldChg>
      <pc:sldChg chg="del">
        <pc:chgData name="MAZEN KHERALLAH" userId="4d8bae32aa458b2a" providerId="LiveId" clId="{FDEA087F-E88C-40C4-A799-284EC9C688A0}" dt="2023-10-03T16:44:17.849" v="113" actId="47"/>
        <pc:sldMkLst>
          <pc:docMk/>
          <pc:sldMk cId="303331913" sldId="520"/>
        </pc:sldMkLst>
      </pc:sldChg>
      <pc:sldChg chg="del">
        <pc:chgData name="MAZEN KHERALLAH" userId="4d8bae32aa458b2a" providerId="LiveId" clId="{FDEA087F-E88C-40C4-A799-284EC9C688A0}" dt="2023-10-03T16:43:41.723" v="0" actId="47"/>
        <pc:sldMkLst>
          <pc:docMk/>
          <pc:sldMk cId="2106508185" sldId="521"/>
        </pc:sldMkLst>
      </pc:sldChg>
      <pc:sldChg chg="del">
        <pc:chgData name="MAZEN KHERALLAH" userId="4d8bae32aa458b2a" providerId="LiveId" clId="{FDEA087F-E88C-40C4-A799-284EC9C688A0}" dt="2023-10-03T16:43:42.006" v="1" actId="47"/>
        <pc:sldMkLst>
          <pc:docMk/>
          <pc:sldMk cId="302315114" sldId="522"/>
        </pc:sldMkLst>
      </pc:sldChg>
      <pc:sldChg chg="del">
        <pc:chgData name="MAZEN KHERALLAH" userId="4d8bae32aa458b2a" providerId="LiveId" clId="{FDEA087F-E88C-40C4-A799-284EC9C688A0}" dt="2023-10-03T16:44:07.042" v="73" actId="47"/>
        <pc:sldMkLst>
          <pc:docMk/>
          <pc:sldMk cId="3318745485" sldId="524"/>
        </pc:sldMkLst>
      </pc:sldChg>
      <pc:sldChg chg="del">
        <pc:chgData name="MAZEN KHERALLAH" userId="4d8bae32aa458b2a" providerId="LiveId" clId="{FDEA087F-E88C-40C4-A799-284EC9C688A0}" dt="2023-10-03T16:44:09.577" v="83" actId="47"/>
        <pc:sldMkLst>
          <pc:docMk/>
          <pc:sldMk cId="3452460978" sldId="526"/>
        </pc:sldMkLst>
      </pc:sldChg>
      <pc:sldChg chg="del">
        <pc:chgData name="MAZEN KHERALLAH" userId="4d8bae32aa458b2a" providerId="LiveId" clId="{FDEA087F-E88C-40C4-A799-284EC9C688A0}" dt="2023-10-03T16:44:11.159" v="90" actId="47"/>
        <pc:sldMkLst>
          <pc:docMk/>
          <pc:sldMk cId="2493627898" sldId="527"/>
        </pc:sldMkLst>
      </pc:sldChg>
      <pc:sldChg chg="del">
        <pc:chgData name="MAZEN KHERALLAH" userId="4d8bae32aa458b2a" providerId="LiveId" clId="{FDEA087F-E88C-40C4-A799-284EC9C688A0}" dt="2023-10-03T16:44:14.623" v="103" actId="47"/>
        <pc:sldMkLst>
          <pc:docMk/>
          <pc:sldMk cId="548086204" sldId="528"/>
        </pc:sldMkLst>
      </pc:sldChg>
      <pc:sldChg chg="del">
        <pc:chgData name="MAZEN KHERALLAH" userId="4d8bae32aa458b2a" providerId="LiveId" clId="{FDEA087F-E88C-40C4-A799-284EC9C688A0}" dt="2023-10-03T16:43:56.077" v="20" actId="47"/>
        <pc:sldMkLst>
          <pc:docMk/>
          <pc:sldMk cId="1115413933" sldId="538"/>
        </pc:sldMkLst>
      </pc:sldChg>
      <pc:sldChg chg="del">
        <pc:chgData name="MAZEN KHERALLAH" userId="4d8bae32aa458b2a" providerId="LiveId" clId="{FDEA087F-E88C-40C4-A799-284EC9C688A0}" dt="2023-10-03T16:44:08.473" v="79" actId="47"/>
        <pc:sldMkLst>
          <pc:docMk/>
          <pc:sldMk cId="0" sldId="772"/>
        </pc:sldMkLst>
      </pc:sldChg>
      <pc:sldChg chg="del">
        <pc:chgData name="MAZEN KHERALLAH" userId="4d8bae32aa458b2a" providerId="LiveId" clId="{FDEA087F-E88C-40C4-A799-284EC9C688A0}" dt="2023-10-03T16:44:09.403" v="82" actId="47"/>
        <pc:sldMkLst>
          <pc:docMk/>
          <pc:sldMk cId="415713704" sldId="777"/>
        </pc:sldMkLst>
      </pc:sldChg>
      <pc:sldChg chg="del">
        <pc:chgData name="MAZEN KHERALLAH" userId="4d8bae32aa458b2a" providerId="LiveId" clId="{FDEA087F-E88C-40C4-A799-284EC9C688A0}" dt="2023-10-03T16:44:13.017" v="97" actId="47"/>
        <pc:sldMkLst>
          <pc:docMk/>
          <pc:sldMk cId="0" sldId="816"/>
        </pc:sldMkLst>
      </pc:sldChg>
      <pc:sldChg chg="del">
        <pc:chgData name="MAZEN KHERALLAH" userId="4d8bae32aa458b2a" providerId="LiveId" clId="{FDEA087F-E88C-40C4-A799-284EC9C688A0}" dt="2023-10-03T16:44:09.750" v="84" actId="47"/>
        <pc:sldMkLst>
          <pc:docMk/>
          <pc:sldMk cId="3958105132" sldId="841"/>
        </pc:sldMkLst>
      </pc:sldChg>
      <pc:sldChg chg="del">
        <pc:chgData name="MAZEN KHERALLAH" userId="4d8bae32aa458b2a" providerId="LiveId" clId="{FDEA087F-E88C-40C4-A799-284EC9C688A0}" dt="2023-10-03T16:44:08.269" v="78" actId="47"/>
        <pc:sldMkLst>
          <pc:docMk/>
          <pc:sldMk cId="1161232299" sldId="842"/>
        </pc:sldMkLst>
      </pc:sldChg>
      <pc:sldChg chg="del">
        <pc:chgData name="MAZEN KHERALLAH" userId="4d8bae32aa458b2a" providerId="LiveId" clId="{FDEA087F-E88C-40C4-A799-284EC9C688A0}" dt="2023-10-03T16:43:58.482" v="35" actId="47"/>
        <pc:sldMkLst>
          <pc:docMk/>
          <pc:sldMk cId="3826828922" sldId="859"/>
        </pc:sldMkLst>
      </pc:sldChg>
      <pc:sldChg chg="del">
        <pc:chgData name="MAZEN KHERALLAH" userId="4d8bae32aa458b2a" providerId="LiveId" clId="{FDEA087F-E88C-40C4-A799-284EC9C688A0}" dt="2023-10-03T16:43:58.183" v="33" actId="47"/>
        <pc:sldMkLst>
          <pc:docMk/>
          <pc:sldMk cId="316981502" sldId="863"/>
        </pc:sldMkLst>
      </pc:sldChg>
      <pc:sldChg chg="del">
        <pc:chgData name="MAZEN KHERALLAH" userId="4d8bae32aa458b2a" providerId="LiveId" clId="{FDEA087F-E88C-40C4-A799-284EC9C688A0}" dt="2023-10-03T16:43:58.325" v="34" actId="47"/>
        <pc:sldMkLst>
          <pc:docMk/>
          <pc:sldMk cId="102648377" sldId="864"/>
        </pc:sldMkLst>
      </pc:sldChg>
      <pc:sldChg chg="del">
        <pc:chgData name="MAZEN KHERALLAH" userId="4d8bae32aa458b2a" providerId="LiveId" clId="{FDEA087F-E88C-40C4-A799-284EC9C688A0}" dt="2023-10-03T16:43:58.657" v="36" actId="47"/>
        <pc:sldMkLst>
          <pc:docMk/>
          <pc:sldMk cId="3203081621" sldId="865"/>
        </pc:sldMkLst>
      </pc:sldChg>
      <pc:sldChg chg="del">
        <pc:chgData name="MAZEN KHERALLAH" userId="4d8bae32aa458b2a" providerId="LiveId" clId="{FDEA087F-E88C-40C4-A799-284EC9C688A0}" dt="2023-10-03T16:43:56.896" v="25" actId="47"/>
        <pc:sldMkLst>
          <pc:docMk/>
          <pc:sldMk cId="3654678078" sldId="915"/>
        </pc:sldMkLst>
      </pc:sldChg>
      <pc:sldChg chg="del">
        <pc:chgData name="MAZEN KHERALLAH" userId="4d8bae32aa458b2a" providerId="LiveId" clId="{FDEA087F-E88C-40C4-A799-284EC9C688A0}" dt="2023-10-03T16:44:01.823" v="53" actId="47"/>
        <pc:sldMkLst>
          <pc:docMk/>
          <pc:sldMk cId="1834904216" sldId="931"/>
        </pc:sldMkLst>
      </pc:sldChg>
      <pc:sldChg chg="del">
        <pc:chgData name="MAZEN KHERALLAH" userId="4d8bae32aa458b2a" providerId="LiveId" clId="{FDEA087F-E88C-40C4-A799-284EC9C688A0}" dt="2023-10-03T16:44:03.002" v="57" actId="47"/>
        <pc:sldMkLst>
          <pc:docMk/>
          <pc:sldMk cId="2766070012" sldId="932"/>
        </pc:sldMkLst>
      </pc:sldChg>
      <pc:sldChg chg="del">
        <pc:chgData name="MAZEN KHERALLAH" userId="4d8bae32aa458b2a" providerId="LiveId" clId="{FDEA087F-E88C-40C4-A799-284EC9C688A0}" dt="2023-10-03T16:44:10.269" v="87" actId="47"/>
        <pc:sldMkLst>
          <pc:docMk/>
          <pc:sldMk cId="3633336381" sldId="1001"/>
        </pc:sldMkLst>
      </pc:sldChg>
      <pc:sldChg chg="del">
        <pc:chgData name="MAZEN KHERALLAH" userId="4d8bae32aa458b2a" providerId="LiveId" clId="{FDEA087F-E88C-40C4-A799-284EC9C688A0}" dt="2023-10-03T16:44:10.758" v="88" actId="47"/>
        <pc:sldMkLst>
          <pc:docMk/>
          <pc:sldMk cId="1107970415" sldId="1003"/>
        </pc:sldMkLst>
      </pc:sldChg>
      <pc:sldChg chg="del">
        <pc:chgData name="MAZEN KHERALLAH" userId="4d8bae32aa458b2a" providerId="LiveId" clId="{FDEA087F-E88C-40C4-A799-284EC9C688A0}" dt="2023-10-03T16:44:12.828" v="96" actId="47"/>
        <pc:sldMkLst>
          <pc:docMk/>
          <pc:sldMk cId="1835409443" sldId="1020"/>
        </pc:sldMkLst>
      </pc:sldChg>
      <pc:sldChg chg="del">
        <pc:chgData name="MAZEN KHERALLAH" userId="4d8bae32aa458b2a" providerId="LiveId" clId="{FDEA087F-E88C-40C4-A799-284EC9C688A0}" dt="2023-10-03T16:44:01.601" v="52" actId="47"/>
        <pc:sldMkLst>
          <pc:docMk/>
          <pc:sldMk cId="724724821" sldId="1021"/>
        </pc:sldMkLst>
      </pc:sldChg>
      <pc:sldChg chg="add del">
        <pc:chgData name="MAZEN KHERALLAH" userId="4d8bae32aa458b2a" providerId="LiveId" clId="{FDEA087F-E88C-40C4-A799-284EC9C688A0}" dt="2023-10-03T16:43:55.478" v="18" actId="47"/>
        <pc:sldMkLst>
          <pc:docMk/>
          <pc:sldMk cId="1006396207" sldId="1103"/>
        </pc:sldMkLst>
      </pc:sldChg>
      <pc:sldChg chg="del">
        <pc:chgData name="MAZEN KHERALLAH" userId="4d8bae32aa458b2a" providerId="LiveId" clId="{FDEA087F-E88C-40C4-A799-284EC9C688A0}" dt="2023-10-03T16:43:56.738" v="24" actId="47"/>
        <pc:sldMkLst>
          <pc:docMk/>
          <pc:sldMk cId="600020589" sldId="1104"/>
        </pc:sldMkLst>
      </pc:sldChg>
      <pc:sldChg chg="del">
        <pc:chgData name="MAZEN KHERALLAH" userId="4d8bae32aa458b2a" providerId="LiveId" clId="{FDEA087F-E88C-40C4-A799-284EC9C688A0}" dt="2023-10-03T16:43:55.604" v="19" actId="47"/>
        <pc:sldMkLst>
          <pc:docMk/>
          <pc:sldMk cId="2691320744" sldId="1105"/>
        </pc:sldMkLst>
      </pc:sldChg>
      <pc:sldChg chg="del">
        <pc:chgData name="MAZEN KHERALLAH" userId="4d8bae32aa458b2a" providerId="LiveId" clId="{FDEA087F-E88C-40C4-A799-284EC9C688A0}" dt="2023-10-03T16:44:03.931" v="62" actId="47"/>
        <pc:sldMkLst>
          <pc:docMk/>
          <pc:sldMk cId="4179266568" sldId="1134"/>
        </pc:sldMkLst>
      </pc:sldChg>
      <pc:sldChg chg="del">
        <pc:chgData name="MAZEN KHERALLAH" userId="4d8bae32aa458b2a" providerId="LiveId" clId="{FDEA087F-E88C-40C4-A799-284EC9C688A0}" dt="2023-10-03T16:44:04.451" v="63" actId="47"/>
        <pc:sldMkLst>
          <pc:docMk/>
          <pc:sldMk cId="4161580266" sldId="1141"/>
        </pc:sldMkLst>
      </pc:sldChg>
      <pc:sldChg chg="del">
        <pc:chgData name="MAZEN KHERALLAH" userId="4d8bae32aa458b2a" providerId="LiveId" clId="{FDEA087F-E88C-40C4-A799-284EC9C688A0}" dt="2023-10-03T16:44:05.365" v="66" actId="47"/>
        <pc:sldMkLst>
          <pc:docMk/>
          <pc:sldMk cId="2523800823" sldId="1142"/>
        </pc:sldMkLst>
      </pc:sldChg>
      <pc:sldChg chg="del">
        <pc:chgData name="MAZEN KHERALLAH" userId="4d8bae32aa458b2a" providerId="LiveId" clId="{FDEA087F-E88C-40C4-A799-284EC9C688A0}" dt="2023-10-03T16:44:05.863" v="69" actId="47"/>
        <pc:sldMkLst>
          <pc:docMk/>
          <pc:sldMk cId="1170887684" sldId="1146"/>
        </pc:sldMkLst>
      </pc:sldChg>
      <pc:sldChg chg="del">
        <pc:chgData name="MAZEN KHERALLAH" userId="4d8bae32aa458b2a" providerId="LiveId" clId="{FDEA087F-E88C-40C4-A799-284EC9C688A0}" dt="2023-10-03T16:44:02.216" v="54" actId="47"/>
        <pc:sldMkLst>
          <pc:docMk/>
          <pc:sldMk cId="1931389622" sldId="1404"/>
        </pc:sldMkLst>
      </pc:sldChg>
      <pc:sldChg chg="del">
        <pc:chgData name="MAZEN KHERALLAH" userId="4d8bae32aa458b2a" providerId="LiveId" clId="{FDEA087F-E88C-40C4-A799-284EC9C688A0}" dt="2023-10-03T16:44:10.101" v="86" actId="47"/>
        <pc:sldMkLst>
          <pc:docMk/>
          <pc:sldMk cId="4274008804" sldId="1593"/>
        </pc:sldMkLst>
      </pc:sldChg>
      <pc:sldChg chg="del">
        <pc:chgData name="MAZEN KHERALLAH" userId="4d8bae32aa458b2a" providerId="LiveId" clId="{FDEA087F-E88C-40C4-A799-284EC9C688A0}" dt="2023-10-03T16:44:12.277" v="94" actId="47"/>
        <pc:sldMkLst>
          <pc:docMk/>
          <pc:sldMk cId="179073085" sldId="1642"/>
        </pc:sldMkLst>
      </pc:sldChg>
      <pc:sldChg chg="del">
        <pc:chgData name="MAZEN KHERALLAH" userId="4d8bae32aa458b2a" providerId="LiveId" clId="{FDEA087F-E88C-40C4-A799-284EC9C688A0}" dt="2023-10-03T16:44:12.639" v="95" actId="47"/>
        <pc:sldMkLst>
          <pc:docMk/>
          <pc:sldMk cId="1979602009" sldId="1646"/>
        </pc:sldMkLst>
      </pc:sldChg>
      <pc:sldChg chg="del">
        <pc:chgData name="MAZEN KHERALLAH" userId="4d8bae32aa458b2a" providerId="LiveId" clId="{FDEA087F-E88C-40C4-A799-284EC9C688A0}" dt="2023-10-03T16:44:13.368" v="99" actId="47"/>
        <pc:sldMkLst>
          <pc:docMk/>
          <pc:sldMk cId="1030642822" sldId="1652"/>
        </pc:sldMkLst>
      </pc:sldChg>
      <pc:sldChg chg="del">
        <pc:chgData name="MAZEN KHERALLAH" userId="4d8bae32aa458b2a" providerId="LiveId" clId="{FDEA087F-E88C-40C4-A799-284EC9C688A0}" dt="2023-10-03T16:44:09.923" v="85" actId="47"/>
        <pc:sldMkLst>
          <pc:docMk/>
          <pc:sldMk cId="255229994" sldId="1674"/>
        </pc:sldMkLst>
      </pc:sldChg>
      <pc:sldChg chg="del">
        <pc:chgData name="MAZEN KHERALLAH" userId="4d8bae32aa458b2a" providerId="LiveId" clId="{FDEA087F-E88C-40C4-A799-284EC9C688A0}" dt="2023-10-03T16:44:10.922" v="89" actId="47"/>
        <pc:sldMkLst>
          <pc:docMk/>
          <pc:sldMk cId="4276838694" sldId="1681"/>
        </pc:sldMkLst>
      </pc:sldChg>
      <pc:sldChg chg="del">
        <pc:chgData name="MAZEN KHERALLAH" userId="4d8bae32aa458b2a" providerId="LiveId" clId="{FDEA087F-E88C-40C4-A799-284EC9C688A0}" dt="2023-10-03T16:44:11.852" v="92" actId="47"/>
        <pc:sldMkLst>
          <pc:docMk/>
          <pc:sldMk cId="3734279187" sldId="1687"/>
        </pc:sldMkLst>
      </pc:sldChg>
      <pc:sldChg chg="del">
        <pc:chgData name="MAZEN KHERALLAH" userId="4d8bae32aa458b2a" providerId="LiveId" clId="{FDEA087F-E88C-40C4-A799-284EC9C688A0}" dt="2023-10-03T16:44:11.366" v="91" actId="47"/>
        <pc:sldMkLst>
          <pc:docMk/>
          <pc:sldMk cId="2608503069" sldId="1689"/>
        </pc:sldMkLst>
      </pc:sldChg>
      <pc:sldChg chg="del">
        <pc:chgData name="MAZEN KHERALLAH" userId="4d8bae32aa458b2a" providerId="LiveId" clId="{FDEA087F-E88C-40C4-A799-284EC9C688A0}" dt="2023-10-03T16:44:12.073" v="93" actId="47"/>
        <pc:sldMkLst>
          <pc:docMk/>
          <pc:sldMk cId="3539548265" sldId="1701"/>
        </pc:sldMkLst>
      </pc:sldChg>
      <pc:sldChg chg="del">
        <pc:chgData name="MAZEN KHERALLAH" userId="4d8bae32aa458b2a" providerId="LiveId" clId="{FDEA087F-E88C-40C4-A799-284EC9C688A0}" dt="2023-10-03T16:44:13.190" v="98" actId="47"/>
        <pc:sldMkLst>
          <pc:docMk/>
          <pc:sldMk cId="1621797179" sldId="1705"/>
        </pc:sldMkLst>
      </pc:sldChg>
      <pc:sldChg chg="del">
        <pc:chgData name="MAZEN KHERALLAH" userId="4d8bae32aa458b2a" providerId="LiveId" clId="{FDEA087F-E88C-40C4-A799-284EC9C688A0}" dt="2023-10-03T16:44:14.120" v="101" actId="47"/>
        <pc:sldMkLst>
          <pc:docMk/>
          <pc:sldMk cId="2673542364" sldId="1715"/>
        </pc:sldMkLst>
      </pc:sldChg>
      <pc:sldChg chg="del">
        <pc:chgData name="MAZEN KHERALLAH" userId="4d8bae32aa458b2a" providerId="LiveId" clId="{FDEA087F-E88C-40C4-A799-284EC9C688A0}" dt="2023-10-03T16:44:14.387" v="102" actId="47"/>
        <pc:sldMkLst>
          <pc:docMk/>
          <pc:sldMk cId="3340964913" sldId="1716"/>
        </pc:sldMkLst>
      </pc:sldChg>
      <pc:sldChg chg="del">
        <pc:chgData name="MAZEN KHERALLAH" userId="4d8bae32aa458b2a" providerId="LiveId" clId="{FDEA087F-E88C-40C4-A799-284EC9C688A0}" dt="2023-10-03T16:44:04.811" v="65" actId="47"/>
        <pc:sldMkLst>
          <pc:docMk/>
          <pc:sldMk cId="1356526729" sldId="1743"/>
        </pc:sldMkLst>
      </pc:sldChg>
      <pc:sldChg chg="del">
        <pc:chgData name="MAZEN KHERALLAH" userId="4d8bae32aa458b2a" providerId="LiveId" clId="{FDEA087F-E88C-40C4-A799-284EC9C688A0}" dt="2023-10-03T16:44:03.395" v="59" actId="47"/>
        <pc:sldMkLst>
          <pc:docMk/>
          <pc:sldMk cId="1681780565" sldId="1769"/>
        </pc:sldMkLst>
      </pc:sldChg>
      <pc:sldChg chg="del">
        <pc:chgData name="MAZEN KHERALLAH" userId="4d8bae32aa458b2a" providerId="LiveId" clId="{FDEA087F-E88C-40C4-A799-284EC9C688A0}" dt="2023-10-03T16:44:03.585" v="60" actId="47"/>
        <pc:sldMkLst>
          <pc:docMk/>
          <pc:sldMk cId="2489144540" sldId="1770"/>
        </pc:sldMkLst>
      </pc:sldChg>
      <pc:sldChg chg="del">
        <pc:chgData name="MAZEN KHERALLAH" userId="4d8bae32aa458b2a" providerId="LiveId" clId="{FDEA087F-E88C-40C4-A799-284EC9C688A0}" dt="2023-10-03T16:44:05.533" v="67" actId="47"/>
        <pc:sldMkLst>
          <pc:docMk/>
          <pc:sldMk cId="327450369" sldId="1815"/>
        </pc:sldMkLst>
      </pc:sldChg>
      <pc:sldChg chg="addSp delSp modSp mod">
        <pc:chgData name="MAZEN KHERALLAH" userId="4d8bae32aa458b2a" providerId="LiveId" clId="{FDEA087F-E88C-40C4-A799-284EC9C688A0}" dt="2023-10-03T17:37:07.718" v="746" actId="22"/>
        <pc:sldMkLst>
          <pc:docMk/>
          <pc:sldMk cId="1782731124" sldId="2081"/>
        </pc:sldMkLst>
        <pc:spChg chg="mod">
          <ac:chgData name="MAZEN KHERALLAH" userId="4d8bae32aa458b2a" providerId="LiveId" clId="{FDEA087F-E88C-40C4-A799-284EC9C688A0}" dt="2023-10-03T17:35:41.710" v="728" actId="6549"/>
          <ac:spMkLst>
            <pc:docMk/>
            <pc:sldMk cId="1782731124" sldId="2081"/>
            <ac:spMk id="2" creationId="{00000000-0000-0000-0000-000000000000}"/>
          </ac:spMkLst>
        </pc:spChg>
        <pc:spChg chg="add del">
          <ac:chgData name="MAZEN KHERALLAH" userId="4d8bae32aa458b2a" providerId="LiveId" clId="{FDEA087F-E88C-40C4-A799-284EC9C688A0}" dt="2023-10-03T17:37:07.718" v="746" actId="22"/>
          <ac:spMkLst>
            <pc:docMk/>
            <pc:sldMk cId="1782731124" sldId="2081"/>
            <ac:spMk id="4" creationId="{CD70CE00-0F66-6616-640E-F19DDEA651F3}"/>
          </ac:spMkLst>
        </pc:spChg>
      </pc:sldChg>
      <pc:sldChg chg="del">
        <pc:chgData name="MAZEN KHERALLAH" userId="4d8bae32aa458b2a" providerId="LiveId" clId="{FDEA087F-E88C-40C4-A799-284EC9C688A0}" dt="2023-10-03T16:44:00.344" v="45" actId="47"/>
        <pc:sldMkLst>
          <pc:docMk/>
          <pc:sldMk cId="767017871" sldId="2082"/>
        </pc:sldMkLst>
      </pc:sldChg>
      <pc:sldChg chg="del">
        <pc:chgData name="MAZEN KHERALLAH" userId="4d8bae32aa458b2a" providerId="LiveId" clId="{FDEA087F-E88C-40C4-A799-284EC9C688A0}" dt="2023-10-03T16:44:01.114" v="49" actId="47"/>
        <pc:sldMkLst>
          <pc:docMk/>
          <pc:sldMk cId="3894162622" sldId="2085"/>
        </pc:sldMkLst>
      </pc:sldChg>
      <pc:sldChg chg="del">
        <pc:chgData name="MAZEN KHERALLAH" userId="4d8bae32aa458b2a" providerId="LiveId" clId="{FDEA087F-E88C-40C4-A799-284EC9C688A0}" dt="2023-10-03T16:44:00.768" v="47" actId="47"/>
        <pc:sldMkLst>
          <pc:docMk/>
          <pc:sldMk cId="2321893755" sldId="2087"/>
        </pc:sldMkLst>
      </pc:sldChg>
      <pc:sldChg chg="del">
        <pc:chgData name="MAZEN KHERALLAH" userId="4d8bae32aa458b2a" providerId="LiveId" clId="{FDEA087F-E88C-40C4-A799-284EC9C688A0}" dt="2023-10-03T16:44:00.925" v="48" actId="47"/>
        <pc:sldMkLst>
          <pc:docMk/>
          <pc:sldMk cId="3052647662" sldId="2104"/>
        </pc:sldMkLst>
      </pc:sldChg>
      <pc:sldChg chg="del">
        <pc:chgData name="MAZEN KHERALLAH" userId="4d8bae32aa458b2a" providerId="LiveId" clId="{FDEA087F-E88C-40C4-A799-284EC9C688A0}" dt="2023-10-03T16:43:59.902" v="44" actId="47"/>
        <pc:sldMkLst>
          <pc:docMk/>
          <pc:sldMk cId="2467688604" sldId="2105"/>
        </pc:sldMkLst>
      </pc:sldChg>
      <pc:sldChg chg="del">
        <pc:chgData name="MAZEN KHERALLAH" userId="4d8bae32aa458b2a" providerId="LiveId" clId="{FDEA087F-E88C-40C4-A799-284EC9C688A0}" dt="2023-10-03T16:43:57.053" v="26" actId="47"/>
        <pc:sldMkLst>
          <pc:docMk/>
          <pc:sldMk cId="1597537096" sldId="2252"/>
        </pc:sldMkLst>
      </pc:sldChg>
      <pc:sldChg chg="del">
        <pc:chgData name="MAZEN KHERALLAH" userId="4d8bae32aa458b2a" providerId="LiveId" clId="{FDEA087F-E88C-40C4-A799-284EC9C688A0}" dt="2023-10-03T16:43:58.038" v="32" actId="47"/>
        <pc:sldMkLst>
          <pc:docMk/>
          <pc:sldMk cId="2253331658" sldId="2256"/>
        </pc:sldMkLst>
      </pc:sldChg>
      <pc:sldChg chg="del">
        <pc:chgData name="MAZEN KHERALLAH" userId="4d8bae32aa458b2a" providerId="LiveId" clId="{FDEA087F-E88C-40C4-A799-284EC9C688A0}" dt="2023-10-03T16:44:01.271" v="50" actId="47"/>
        <pc:sldMkLst>
          <pc:docMk/>
          <pc:sldMk cId="3233092974" sldId="2145707261"/>
        </pc:sldMkLst>
      </pc:sldChg>
      <pc:sldChg chg="del">
        <pc:chgData name="MAZEN KHERALLAH" userId="4d8bae32aa458b2a" providerId="LiveId" clId="{FDEA087F-E88C-40C4-A799-284EC9C688A0}" dt="2023-10-03T16:44:08.615" v="80" actId="47"/>
        <pc:sldMkLst>
          <pc:docMk/>
          <pc:sldMk cId="3643705692" sldId="2145707262"/>
        </pc:sldMkLst>
      </pc:sldChg>
      <pc:sldChg chg="del">
        <pc:chgData name="MAZEN KHERALLAH" userId="4d8bae32aa458b2a" providerId="LiveId" clId="{FDEA087F-E88C-40C4-A799-284EC9C688A0}" dt="2023-10-03T16:44:20.369" v="115" actId="47"/>
        <pc:sldMkLst>
          <pc:docMk/>
          <pc:sldMk cId="2053789755" sldId="2145707315"/>
        </pc:sldMkLst>
      </pc:sldChg>
      <pc:sldChg chg="del">
        <pc:chgData name="MAZEN KHERALLAH" userId="4d8bae32aa458b2a" providerId="LiveId" clId="{FDEA087F-E88C-40C4-A799-284EC9C688A0}" dt="2023-10-03T16:44:03.884" v="61" actId="47"/>
        <pc:sldMkLst>
          <pc:docMk/>
          <pc:sldMk cId="842205663" sldId="2145707316"/>
        </pc:sldMkLst>
      </pc:sldChg>
      <pc:sldChg chg="del">
        <pc:chgData name="MAZEN KHERALLAH" userId="4d8bae32aa458b2a" providerId="LiveId" clId="{FDEA087F-E88C-40C4-A799-284EC9C688A0}" dt="2023-10-03T16:44:01.445" v="51" actId="47"/>
        <pc:sldMkLst>
          <pc:docMk/>
          <pc:sldMk cId="3730924113" sldId="2145707320"/>
        </pc:sldMkLst>
      </pc:sldChg>
      <pc:sldChg chg="del">
        <pc:chgData name="MAZEN KHERALLAH" userId="4d8bae32aa458b2a" providerId="LiveId" clId="{FDEA087F-E88C-40C4-A799-284EC9C688A0}" dt="2023-10-03T16:44:02.404" v="55" actId="47"/>
        <pc:sldMkLst>
          <pc:docMk/>
          <pc:sldMk cId="3489566232" sldId="2145707326"/>
        </pc:sldMkLst>
      </pc:sldChg>
      <pc:sldChg chg="del">
        <pc:chgData name="MAZEN KHERALLAH" userId="4d8bae32aa458b2a" providerId="LiveId" clId="{FDEA087F-E88C-40C4-A799-284EC9C688A0}" dt="2023-10-03T16:44:04.638" v="64" actId="47"/>
        <pc:sldMkLst>
          <pc:docMk/>
          <pc:sldMk cId="3438521246" sldId="2145707328"/>
        </pc:sldMkLst>
      </pc:sldChg>
      <pc:sldChg chg="del">
        <pc:chgData name="MAZEN KHERALLAH" userId="4d8bae32aa458b2a" providerId="LiveId" clId="{FDEA087F-E88C-40C4-A799-284EC9C688A0}" dt="2023-10-03T16:44:07.215" v="74" actId="47"/>
        <pc:sldMkLst>
          <pc:docMk/>
          <pc:sldMk cId="2338880140" sldId="2145707333"/>
        </pc:sldMkLst>
      </pc:sldChg>
      <pc:sldChg chg="del">
        <pc:chgData name="MAZEN KHERALLAH" userId="4d8bae32aa458b2a" providerId="LiveId" clId="{FDEA087F-E88C-40C4-A799-284EC9C688A0}" dt="2023-10-03T16:44:06.257" v="71" actId="47"/>
        <pc:sldMkLst>
          <pc:docMk/>
          <pc:sldMk cId="721736981" sldId="2145707334"/>
        </pc:sldMkLst>
      </pc:sldChg>
      <pc:sldChg chg="del">
        <pc:chgData name="MAZEN KHERALLAH" userId="4d8bae32aa458b2a" providerId="LiveId" clId="{FDEA087F-E88C-40C4-A799-284EC9C688A0}" dt="2023-10-03T16:44:08.804" v="81" actId="47"/>
        <pc:sldMkLst>
          <pc:docMk/>
          <pc:sldMk cId="4036395266" sldId="2145707337"/>
        </pc:sldMkLst>
      </pc:sldChg>
      <pc:sldChg chg="del">
        <pc:chgData name="MAZEN KHERALLAH" userId="4d8bae32aa458b2a" providerId="LiveId" clId="{FDEA087F-E88C-40C4-A799-284EC9C688A0}" dt="2023-10-03T16:44:07.939" v="76" actId="47"/>
        <pc:sldMkLst>
          <pc:docMk/>
          <pc:sldMk cId="2311066052" sldId="2145707339"/>
        </pc:sldMkLst>
      </pc:sldChg>
      <pc:sldChg chg="del">
        <pc:chgData name="MAZEN KHERALLAH" userId="4d8bae32aa458b2a" providerId="LiveId" clId="{FDEA087F-E88C-40C4-A799-284EC9C688A0}" dt="2023-10-03T16:44:07.402" v="75" actId="47"/>
        <pc:sldMkLst>
          <pc:docMk/>
          <pc:sldMk cId="1368815340" sldId="2145707347"/>
        </pc:sldMkLst>
      </pc:sldChg>
      <pc:sldChg chg="del">
        <pc:chgData name="MAZEN KHERALLAH" userId="4d8bae32aa458b2a" providerId="LiveId" clId="{FDEA087F-E88C-40C4-A799-284EC9C688A0}" dt="2023-10-03T16:44:08.096" v="77" actId="47"/>
        <pc:sldMkLst>
          <pc:docMk/>
          <pc:sldMk cId="999745443" sldId="2145707349"/>
        </pc:sldMkLst>
      </pc:sldChg>
      <pc:sldChg chg="add del">
        <pc:chgData name="MAZEN KHERALLAH" userId="4d8bae32aa458b2a" providerId="LiveId" clId="{FDEA087F-E88C-40C4-A799-284EC9C688A0}" dt="2023-10-03T16:43:55.232" v="17" actId="47"/>
        <pc:sldMkLst>
          <pc:docMk/>
          <pc:sldMk cId="1764880499" sldId="2145707354"/>
        </pc:sldMkLst>
      </pc:sldChg>
      <pc:sldChg chg="del">
        <pc:chgData name="MAZEN KHERALLAH" userId="4d8bae32aa458b2a" providerId="LiveId" clId="{FDEA087F-E88C-40C4-A799-284EC9C688A0}" dt="2023-10-03T16:43:42.195" v="2" actId="47"/>
        <pc:sldMkLst>
          <pc:docMk/>
          <pc:sldMk cId="2213936667" sldId="2145707357"/>
        </pc:sldMkLst>
      </pc:sldChg>
      <pc:sldChg chg="del">
        <pc:chgData name="MAZEN KHERALLAH" userId="4d8bae32aa458b2a" providerId="LiveId" clId="{FDEA087F-E88C-40C4-A799-284EC9C688A0}" dt="2023-10-03T16:43:42.367" v="3" actId="47"/>
        <pc:sldMkLst>
          <pc:docMk/>
          <pc:sldMk cId="828153721" sldId="2145707358"/>
        </pc:sldMkLst>
      </pc:sldChg>
      <pc:sldChg chg="del">
        <pc:chgData name="MAZEN KHERALLAH" userId="4d8bae32aa458b2a" providerId="LiveId" clId="{FDEA087F-E88C-40C4-A799-284EC9C688A0}" dt="2023-10-03T16:43:42.556" v="4" actId="47"/>
        <pc:sldMkLst>
          <pc:docMk/>
          <pc:sldMk cId="612266644" sldId="2145707359"/>
        </pc:sldMkLst>
      </pc:sldChg>
      <pc:sldChg chg="del">
        <pc:chgData name="MAZEN KHERALLAH" userId="4d8bae32aa458b2a" providerId="LiveId" clId="{FDEA087F-E88C-40C4-A799-284EC9C688A0}" dt="2023-10-03T16:43:42.823" v="5" actId="47"/>
        <pc:sldMkLst>
          <pc:docMk/>
          <pc:sldMk cId="4077201329" sldId="2145707360"/>
        </pc:sldMkLst>
      </pc:sldChg>
      <pc:sldChg chg="del">
        <pc:chgData name="MAZEN KHERALLAH" userId="4d8bae32aa458b2a" providerId="LiveId" clId="{FDEA087F-E88C-40C4-A799-284EC9C688A0}" dt="2023-10-03T16:43:43.075" v="6" actId="47"/>
        <pc:sldMkLst>
          <pc:docMk/>
          <pc:sldMk cId="332328155" sldId="2145707361"/>
        </pc:sldMkLst>
      </pc:sldChg>
      <pc:sldChg chg="del">
        <pc:chgData name="MAZEN KHERALLAH" userId="4d8bae32aa458b2a" providerId="LiveId" clId="{FDEA087F-E88C-40C4-A799-284EC9C688A0}" dt="2023-10-03T16:43:43.815" v="7" actId="47"/>
        <pc:sldMkLst>
          <pc:docMk/>
          <pc:sldMk cId="1229446432" sldId="2145707362"/>
        </pc:sldMkLst>
      </pc:sldChg>
      <pc:sldChg chg="del">
        <pc:chgData name="MAZEN KHERALLAH" userId="4d8bae32aa458b2a" providerId="LiveId" clId="{FDEA087F-E88C-40C4-A799-284EC9C688A0}" dt="2023-10-03T16:43:43.987" v="8" actId="47"/>
        <pc:sldMkLst>
          <pc:docMk/>
          <pc:sldMk cId="3072039988" sldId="2145707363"/>
        </pc:sldMkLst>
      </pc:sldChg>
      <pc:sldChg chg="del">
        <pc:chgData name="MAZEN KHERALLAH" userId="4d8bae32aa458b2a" providerId="LiveId" clId="{FDEA087F-E88C-40C4-A799-284EC9C688A0}" dt="2023-10-03T16:43:44.145" v="9" actId="47"/>
        <pc:sldMkLst>
          <pc:docMk/>
          <pc:sldMk cId="3254200643" sldId="2145707364"/>
        </pc:sldMkLst>
      </pc:sldChg>
      <pc:sldChg chg="del">
        <pc:chgData name="MAZEN KHERALLAH" userId="4d8bae32aa458b2a" providerId="LiveId" clId="{FDEA087F-E88C-40C4-A799-284EC9C688A0}" dt="2023-10-03T16:43:44.305" v="10" actId="47"/>
        <pc:sldMkLst>
          <pc:docMk/>
          <pc:sldMk cId="949357827" sldId="2145707365"/>
        </pc:sldMkLst>
      </pc:sldChg>
      <pc:sldChg chg="addSp delSp modSp add del mod">
        <pc:chgData name="MAZEN KHERALLAH" userId="4d8bae32aa458b2a" providerId="LiveId" clId="{FDEA087F-E88C-40C4-A799-284EC9C688A0}" dt="2023-10-03T16:50:30.614" v="256" actId="1076"/>
        <pc:sldMkLst>
          <pc:docMk/>
          <pc:sldMk cId="335608182" sldId="2145707366"/>
        </pc:sldMkLst>
        <pc:graphicFrameChg chg="add del mod">
          <ac:chgData name="MAZEN KHERALLAH" userId="4d8bae32aa458b2a" providerId="LiveId" clId="{FDEA087F-E88C-40C4-A799-284EC9C688A0}" dt="2023-10-03T16:44:38.573" v="117" actId="478"/>
          <ac:graphicFrameMkLst>
            <pc:docMk/>
            <pc:sldMk cId="335608182" sldId="2145707366"/>
            <ac:graphicFrameMk id="3" creationId="{9B678E81-1B43-CC7D-0A02-FD5EA200241B}"/>
          </ac:graphicFrameMkLst>
        </pc:graphicFrameChg>
        <pc:picChg chg="mod">
          <ac:chgData name="MAZEN KHERALLAH" userId="4d8bae32aa458b2a" providerId="LiveId" clId="{FDEA087F-E88C-40C4-A799-284EC9C688A0}" dt="2023-10-03T16:50:30.614" v="256" actId="1076"/>
          <ac:picMkLst>
            <pc:docMk/>
            <pc:sldMk cId="335608182" sldId="2145707366"/>
            <ac:picMk id="2050" creationId="{74F2594E-0EB6-4AD5-9F88-18042DD3BDDD}"/>
          </ac:picMkLst>
        </pc:picChg>
      </pc:sldChg>
      <pc:sldChg chg="del">
        <pc:chgData name="MAZEN KHERALLAH" userId="4d8bae32aa458b2a" providerId="LiveId" clId="{FDEA087F-E88C-40C4-A799-284EC9C688A0}" dt="2023-10-03T16:43:56.636" v="23" actId="47"/>
        <pc:sldMkLst>
          <pc:docMk/>
          <pc:sldMk cId="2063400541" sldId="2145707367"/>
        </pc:sldMkLst>
      </pc:sldChg>
      <pc:sldChg chg="addSp delSp modSp new mod">
        <pc:chgData name="MAZEN KHERALLAH" userId="4d8bae32aa458b2a" providerId="LiveId" clId="{FDEA087F-E88C-40C4-A799-284EC9C688A0}" dt="2023-10-04T15:34:49.953" v="1135" actId="404"/>
        <pc:sldMkLst>
          <pc:docMk/>
          <pc:sldMk cId="3027092462" sldId="2145707367"/>
        </pc:sldMkLst>
        <pc:spChg chg="mod">
          <ac:chgData name="MAZEN KHERALLAH" userId="4d8bae32aa458b2a" providerId="LiveId" clId="{FDEA087F-E88C-40C4-A799-284EC9C688A0}" dt="2023-10-03T16:47:10.880" v="237" actId="122"/>
          <ac:spMkLst>
            <pc:docMk/>
            <pc:sldMk cId="3027092462" sldId="2145707367"/>
            <ac:spMk id="2" creationId="{242108EB-C19B-7601-1202-47DBF40255B2}"/>
          </ac:spMkLst>
        </pc:spChg>
        <pc:spChg chg="del">
          <ac:chgData name="MAZEN KHERALLAH" userId="4d8bae32aa458b2a" providerId="LiveId" clId="{FDEA087F-E88C-40C4-A799-284EC9C688A0}" dt="2023-10-03T16:44:45.314" v="119" actId="22"/>
          <ac:spMkLst>
            <pc:docMk/>
            <pc:sldMk cId="3027092462" sldId="2145707367"/>
            <ac:spMk id="3" creationId="{1911B4C0-3DDE-B3B0-48F6-1021C3319C41}"/>
          </ac:spMkLst>
        </pc:spChg>
        <pc:spChg chg="add mod">
          <ac:chgData name="MAZEN KHERALLAH" userId="4d8bae32aa458b2a" providerId="LiveId" clId="{FDEA087F-E88C-40C4-A799-284EC9C688A0}" dt="2023-10-04T15:34:49.953" v="1135" actId="404"/>
          <ac:spMkLst>
            <pc:docMk/>
            <pc:sldMk cId="3027092462" sldId="2145707367"/>
            <ac:spMk id="4" creationId="{ACAE351B-532A-598C-6A06-DAF88005BEF7}"/>
          </ac:spMkLst>
        </pc:spChg>
        <pc:spChg chg="add del mod">
          <ac:chgData name="MAZEN KHERALLAH" userId="4d8bae32aa458b2a" providerId="LiveId" clId="{FDEA087F-E88C-40C4-A799-284EC9C688A0}" dt="2023-10-03T16:49:30.095" v="246"/>
          <ac:spMkLst>
            <pc:docMk/>
            <pc:sldMk cId="3027092462" sldId="2145707367"/>
            <ac:spMk id="7" creationId="{6666821C-777F-1B4A-7C3E-E067C269E8E5}"/>
          </ac:spMkLst>
        </pc:spChg>
        <pc:spChg chg="add mod">
          <ac:chgData name="MAZEN KHERALLAH" userId="4d8bae32aa458b2a" providerId="LiveId" clId="{FDEA087F-E88C-40C4-A799-284EC9C688A0}" dt="2023-10-03T17:31:03.351" v="664" actId="20577"/>
          <ac:spMkLst>
            <pc:docMk/>
            <pc:sldMk cId="3027092462" sldId="2145707367"/>
            <ac:spMk id="11" creationId="{5F9458E5-C06D-195B-DCBD-199EB356D6E1}"/>
          </ac:spMkLst>
        </pc:spChg>
        <pc:picChg chg="add del mod ord modCrop">
          <ac:chgData name="MAZEN KHERALLAH" userId="4d8bae32aa458b2a" providerId="LiveId" clId="{FDEA087F-E88C-40C4-A799-284EC9C688A0}" dt="2023-10-03T16:49:17.359" v="242" actId="478"/>
          <ac:picMkLst>
            <pc:docMk/>
            <pc:sldMk cId="3027092462" sldId="2145707367"/>
            <ac:picMk id="5" creationId="{3E0F96F2-57A6-56D2-E46E-0C05446B77B9}"/>
          </ac:picMkLst>
        </pc:picChg>
        <pc:picChg chg="add del mod">
          <ac:chgData name="MAZEN KHERALLAH" userId="4d8bae32aa458b2a" providerId="LiveId" clId="{FDEA087F-E88C-40C4-A799-284EC9C688A0}" dt="2023-10-03T16:49:27.377" v="245" actId="21"/>
          <ac:picMkLst>
            <pc:docMk/>
            <pc:sldMk cId="3027092462" sldId="2145707367"/>
            <ac:picMk id="9" creationId="{B1F99629-6FC3-7860-40BE-6EE38AAC4BE3}"/>
          </ac:picMkLst>
        </pc:picChg>
        <pc:picChg chg="add mod modCrop">
          <ac:chgData name="MAZEN KHERALLAH" userId="4d8bae32aa458b2a" providerId="LiveId" clId="{FDEA087F-E88C-40C4-A799-284EC9C688A0}" dt="2023-10-03T17:29:40.796" v="464" actId="1076"/>
          <ac:picMkLst>
            <pc:docMk/>
            <pc:sldMk cId="3027092462" sldId="2145707367"/>
            <ac:picMk id="10" creationId="{465950E4-BEDA-A24E-092C-9076D5FDFDE2}"/>
          </ac:picMkLst>
        </pc:picChg>
      </pc:sldChg>
      <pc:sldChg chg="addSp delSp modSp new mod setBg">
        <pc:chgData name="MAZEN KHERALLAH" userId="4d8bae32aa458b2a" providerId="LiveId" clId="{FDEA087F-E88C-40C4-A799-284EC9C688A0}" dt="2023-10-04T15:17:50.635" v="1036"/>
        <pc:sldMkLst>
          <pc:docMk/>
          <pc:sldMk cId="1811353457" sldId="2145707368"/>
        </pc:sldMkLst>
        <pc:spChg chg="mod">
          <ac:chgData name="MAZEN KHERALLAH" userId="4d8bae32aa458b2a" providerId="LiveId" clId="{FDEA087F-E88C-40C4-A799-284EC9C688A0}" dt="2023-10-04T15:17:49.951" v="1035" actId="1076"/>
          <ac:spMkLst>
            <pc:docMk/>
            <pc:sldMk cId="1811353457" sldId="2145707368"/>
            <ac:spMk id="2" creationId="{8584FD24-E93E-88F8-AF7C-2EC2B3D65E31}"/>
          </ac:spMkLst>
        </pc:spChg>
        <pc:spChg chg="del">
          <ac:chgData name="MAZEN KHERALLAH" userId="4d8bae32aa458b2a" providerId="LiveId" clId="{FDEA087F-E88C-40C4-A799-284EC9C688A0}" dt="2023-10-03T16:56:35.765" v="258"/>
          <ac:spMkLst>
            <pc:docMk/>
            <pc:sldMk cId="1811353457" sldId="2145707368"/>
            <ac:spMk id="3" creationId="{1508124E-EA5D-540E-A5BD-12D33DA0AC0A}"/>
          </ac:spMkLst>
        </pc:spChg>
        <pc:spChg chg="add mod">
          <ac:chgData name="MAZEN KHERALLAH" userId="4d8bae32aa458b2a" providerId="LiveId" clId="{FDEA087F-E88C-40C4-A799-284EC9C688A0}" dt="2023-10-04T15:17:50.635" v="1036"/>
          <ac:spMkLst>
            <pc:docMk/>
            <pc:sldMk cId="1811353457" sldId="2145707368"/>
            <ac:spMk id="3" creationId="{79947052-8D37-BE92-A043-3658D169E022}"/>
          </ac:spMkLst>
        </pc:spChg>
        <pc:spChg chg="add del">
          <ac:chgData name="MAZEN KHERALLAH" userId="4d8bae32aa458b2a" providerId="LiveId" clId="{FDEA087F-E88C-40C4-A799-284EC9C688A0}" dt="2023-10-03T17:06:23.776" v="374" actId="478"/>
          <ac:spMkLst>
            <pc:docMk/>
            <pc:sldMk cId="1811353457" sldId="2145707368"/>
            <ac:spMk id="1030" creationId="{6C0D6B18-B205-5064-D62A-AFB91E3B32AF}"/>
          </ac:spMkLst>
        </pc:spChg>
        <pc:spChg chg="add">
          <ac:chgData name="MAZEN KHERALLAH" userId="4d8bae32aa458b2a" providerId="LiveId" clId="{FDEA087F-E88C-40C4-A799-284EC9C688A0}" dt="2023-10-03T16:56:41.006" v="259" actId="26606"/>
          <ac:spMkLst>
            <pc:docMk/>
            <pc:sldMk cId="1811353457" sldId="2145707368"/>
            <ac:spMk id="1033" creationId="{44CC594A-A820-450F-B363-C19201FCFEC6}"/>
          </ac:spMkLst>
        </pc:spChg>
        <pc:spChg chg="add">
          <ac:chgData name="MAZEN KHERALLAH" userId="4d8bae32aa458b2a" providerId="LiveId" clId="{FDEA087F-E88C-40C4-A799-284EC9C688A0}" dt="2023-10-03T16:56:41.006" v="259" actId="26606"/>
          <ac:spMkLst>
            <pc:docMk/>
            <pc:sldMk cId="1811353457" sldId="2145707368"/>
            <ac:spMk id="1035" creationId="{59FAB3DA-E9ED-4574-ABCC-378BC0FF1BBC}"/>
          </ac:spMkLst>
        </pc:spChg>
        <pc:spChg chg="add">
          <ac:chgData name="MAZEN KHERALLAH" userId="4d8bae32aa458b2a" providerId="LiveId" clId="{FDEA087F-E88C-40C4-A799-284EC9C688A0}" dt="2023-10-03T16:56:41.006" v="259" actId="26606"/>
          <ac:spMkLst>
            <pc:docMk/>
            <pc:sldMk cId="1811353457" sldId="2145707368"/>
            <ac:spMk id="1037" creationId="{53B8D6B0-55D6-48DC-86D8-FD95D5F118AB}"/>
          </ac:spMkLst>
        </pc:spChg>
        <pc:picChg chg="add mod">
          <ac:chgData name="MAZEN KHERALLAH" userId="4d8bae32aa458b2a" providerId="LiveId" clId="{FDEA087F-E88C-40C4-A799-284EC9C688A0}" dt="2023-10-03T16:56:41.006" v="259" actId="26606"/>
          <ac:picMkLst>
            <pc:docMk/>
            <pc:sldMk cId="1811353457" sldId="2145707368"/>
            <ac:picMk id="1026" creationId="{AAB6941E-A97D-9444-A433-D2C1EBA5BAB2}"/>
          </ac:picMkLst>
        </pc:picChg>
      </pc:sldChg>
      <pc:sldChg chg="addSp delSp modSp new mod setBg">
        <pc:chgData name="MAZEN KHERALLAH" userId="4d8bae32aa458b2a" providerId="LiveId" clId="{FDEA087F-E88C-40C4-A799-284EC9C688A0}" dt="2023-10-04T15:17:18.526" v="1031" actId="14100"/>
        <pc:sldMkLst>
          <pc:docMk/>
          <pc:sldMk cId="2520917534" sldId="2145707369"/>
        </pc:sldMkLst>
        <pc:spChg chg="mod">
          <ac:chgData name="MAZEN KHERALLAH" userId="4d8bae32aa458b2a" providerId="LiveId" clId="{FDEA087F-E88C-40C4-A799-284EC9C688A0}" dt="2023-10-03T17:26:35.191" v="431" actId="14100"/>
          <ac:spMkLst>
            <pc:docMk/>
            <pc:sldMk cId="2520917534" sldId="2145707369"/>
            <ac:spMk id="2" creationId="{6696AB3E-331E-6C20-FE21-E7002A926653}"/>
          </ac:spMkLst>
        </pc:spChg>
        <pc:spChg chg="del">
          <ac:chgData name="MAZEN KHERALLAH" userId="4d8bae32aa458b2a" providerId="LiveId" clId="{FDEA087F-E88C-40C4-A799-284EC9C688A0}" dt="2023-10-03T17:17:07.407" v="376"/>
          <ac:spMkLst>
            <pc:docMk/>
            <pc:sldMk cId="2520917534" sldId="2145707369"/>
            <ac:spMk id="3" creationId="{9994AAAF-6E05-8049-FA3F-903FBF756E1F}"/>
          </ac:spMkLst>
        </pc:spChg>
        <pc:spChg chg="add mod">
          <ac:chgData name="MAZEN KHERALLAH" userId="4d8bae32aa458b2a" providerId="LiveId" clId="{FDEA087F-E88C-40C4-A799-284EC9C688A0}" dt="2023-10-04T15:17:18.526" v="1031" actId="14100"/>
          <ac:spMkLst>
            <pc:docMk/>
            <pc:sldMk cId="2520917534" sldId="2145707369"/>
            <ac:spMk id="4" creationId="{A7D99F7B-D7ED-30AA-1EF2-1BE0664A6437}"/>
          </ac:spMkLst>
        </pc:spChg>
        <pc:spChg chg="add del">
          <ac:chgData name="MAZEN KHERALLAH" userId="4d8bae32aa458b2a" providerId="LiveId" clId="{FDEA087F-E88C-40C4-A799-284EC9C688A0}" dt="2023-10-03T17:26:37.471" v="432" actId="478"/>
          <ac:spMkLst>
            <pc:docMk/>
            <pc:sldMk cId="2520917534" sldId="2145707369"/>
            <ac:spMk id="2054" creationId="{9083C75B-6310-C869-D514-66498CE463A1}"/>
          </ac:spMkLst>
        </pc:spChg>
        <pc:spChg chg="add">
          <ac:chgData name="MAZEN KHERALLAH" userId="4d8bae32aa458b2a" providerId="LiveId" clId="{FDEA087F-E88C-40C4-A799-284EC9C688A0}" dt="2023-10-03T17:17:47.990" v="381" actId="26606"/>
          <ac:spMkLst>
            <pc:docMk/>
            <pc:sldMk cId="2520917534" sldId="2145707369"/>
            <ac:spMk id="2057" creationId="{44CC594A-A820-450F-B363-C19201FCFEC6}"/>
          </ac:spMkLst>
        </pc:spChg>
        <pc:spChg chg="add">
          <ac:chgData name="MAZEN KHERALLAH" userId="4d8bae32aa458b2a" providerId="LiveId" clId="{FDEA087F-E88C-40C4-A799-284EC9C688A0}" dt="2023-10-03T17:17:47.990" v="381" actId="26606"/>
          <ac:spMkLst>
            <pc:docMk/>
            <pc:sldMk cId="2520917534" sldId="2145707369"/>
            <ac:spMk id="2059" creationId="{59FAB3DA-E9ED-4574-ABCC-378BC0FF1BBC}"/>
          </ac:spMkLst>
        </pc:spChg>
        <pc:spChg chg="add">
          <ac:chgData name="MAZEN KHERALLAH" userId="4d8bae32aa458b2a" providerId="LiveId" clId="{FDEA087F-E88C-40C4-A799-284EC9C688A0}" dt="2023-10-03T17:17:47.990" v="381" actId="26606"/>
          <ac:spMkLst>
            <pc:docMk/>
            <pc:sldMk cId="2520917534" sldId="2145707369"/>
            <ac:spMk id="2061" creationId="{53B8D6B0-55D6-48DC-86D8-FD95D5F118AB}"/>
          </ac:spMkLst>
        </pc:spChg>
        <pc:picChg chg="add mod">
          <ac:chgData name="MAZEN KHERALLAH" userId="4d8bae32aa458b2a" providerId="LiveId" clId="{FDEA087F-E88C-40C4-A799-284EC9C688A0}" dt="2023-10-03T17:17:47.990" v="381" actId="26606"/>
          <ac:picMkLst>
            <pc:docMk/>
            <pc:sldMk cId="2520917534" sldId="2145707369"/>
            <ac:picMk id="2050" creationId="{FF43DE8C-1A25-D785-F759-41356439C940}"/>
          </ac:picMkLst>
        </pc:picChg>
      </pc:sldChg>
      <pc:sldChg chg="del">
        <pc:chgData name="MAZEN KHERALLAH" userId="4d8bae32aa458b2a" providerId="LiveId" clId="{FDEA087F-E88C-40C4-A799-284EC9C688A0}" dt="2023-10-03T16:43:56.250" v="21" actId="47"/>
        <pc:sldMkLst>
          <pc:docMk/>
          <pc:sldMk cId="2871775031" sldId="2145707369"/>
        </pc:sldMkLst>
      </pc:sldChg>
      <pc:sldChg chg="addSp delSp modSp add del">
        <pc:chgData name="MAZEN KHERALLAH" userId="4d8bae32aa458b2a" providerId="LiveId" clId="{FDEA087F-E88C-40C4-A799-284EC9C688A0}" dt="2023-10-03T17:26:47.790" v="435" actId="47"/>
        <pc:sldMkLst>
          <pc:docMk/>
          <pc:sldMk cId="1021416579" sldId="2145707370"/>
        </pc:sldMkLst>
        <pc:spChg chg="add mod">
          <ac:chgData name="MAZEN KHERALLAH" userId="4d8bae32aa458b2a" providerId="LiveId" clId="{FDEA087F-E88C-40C4-A799-284EC9C688A0}" dt="2023-10-03T17:26:45.873" v="434" actId="21"/>
          <ac:spMkLst>
            <pc:docMk/>
            <pc:sldMk cId="1021416579" sldId="2145707370"/>
            <ac:spMk id="3" creationId="{2241227C-00E0-F531-C746-F162BC60A0B8}"/>
          </ac:spMkLst>
        </pc:spChg>
        <pc:picChg chg="del">
          <ac:chgData name="MAZEN KHERALLAH" userId="4d8bae32aa458b2a" providerId="LiveId" clId="{FDEA087F-E88C-40C4-A799-284EC9C688A0}" dt="2023-10-03T17:26:45.873" v="434" actId="21"/>
          <ac:picMkLst>
            <pc:docMk/>
            <pc:sldMk cId="1021416579" sldId="2145707370"/>
            <ac:picMk id="2050" creationId="{FF43DE8C-1A25-D785-F759-41356439C940}"/>
          </ac:picMkLst>
        </pc:picChg>
      </pc:sldChg>
      <pc:sldChg chg="addSp delSp modSp add mod">
        <pc:chgData name="MAZEN KHERALLAH" userId="4d8bae32aa458b2a" providerId="LiveId" clId="{FDEA087F-E88C-40C4-A799-284EC9C688A0}" dt="2023-10-04T15:17:39.994" v="1034" actId="1076"/>
        <pc:sldMkLst>
          <pc:docMk/>
          <pc:sldMk cId="1279370982" sldId="2145707371"/>
        </pc:sldMkLst>
        <pc:spChg chg="mod">
          <ac:chgData name="MAZEN KHERALLAH" userId="4d8bae32aa458b2a" providerId="LiveId" clId="{FDEA087F-E88C-40C4-A799-284EC9C688A0}" dt="2023-10-04T15:17:39.994" v="1034" actId="1076"/>
          <ac:spMkLst>
            <pc:docMk/>
            <pc:sldMk cId="1279370982" sldId="2145707371"/>
            <ac:spMk id="2" creationId="{6696AB3E-331E-6C20-FE21-E7002A926653}"/>
          </ac:spMkLst>
        </pc:spChg>
        <pc:spChg chg="add mod">
          <ac:chgData name="MAZEN KHERALLAH" userId="4d8bae32aa458b2a" providerId="LiveId" clId="{FDEA087F-E88C-40C4-A799-284EC9C688A0}" dt="2023-10-04T15:17:25.603" v="1032"/>
          <ac:spMkLst>
            <pc:docMk/>
            <pc:sldMk cId="1279370982" sldId="2145707371"/>
            <ac:spMk id="4" creationId="{9F7C282A-F8A1-C477-67D8-7C3F17F4410B}"/>
          </ac:spMkLst>
        </pc:spChg>
        <pc:spChg chg="del">
          <ac:chgData name="MAZEN KHERALLAH" userId="4d8bae32aa458b2a" providerId="LiveId" clId="{FDEA087F-E88C-40C4-A799-284EC9C688A0}" dt="2023-10-03T17:28:18.152" v="441" actId="26606"/>
          <ac:spMkLst>
            <pc:docMk/>
            <pc:sldMk cId="1279370982" sldId="2145707371"/>
            <ac:spMk id="2057" creationId="{44CC594A-A820-450F-B363-C19201FCFEC6}"/>
          </ac:spMkLst>
        </pc:spChg>
        <pc:spChg chg="del">
          <ac:chgData name="MAZEN KHERALLAH" userId="4d8bae32aa458b2a" providerId="LiveId" clId="{FDEA087F-E88C-40C4-A799-284EC9C688A0}" dt="2023-10-03T17:28:18.152" v="441" actId="26606"/>
          <ac:spMkLst>
            <pc:docMk/>
            <pc:sldMk cId="1279370982" sldId="2145707371"/>
            <ac:spMk id="2059" creationId="{59FAB3DA-E9ED-4574-ABCC-378BC0FF1BBC}"/>
          </ac:spMkLst>
        </pc:spChg>
        <pc:spChg chg="del">
          <ac:chgData name="MAZEN KHERALLAH" userId="4d8bae32aa458b2a" providerId="LiveId" clId="{FDEA087F-E88C-40C4-A799-284EC9C688A0}" dt="2023-10-03T17:28:18.152" v="441" actId="26606"/>
          <ac:spMkLst>
            <pc:docMk/>
            <pc:sldMk cId="1279370982" sldId="2145707371"/>
            <ac:spMk id="2061" creationId="{53B8D6B0-55D6-48DC-86D8-FD95D5F118AB}"/>
          </ac:spMkLst>
        </pc:spChg>
        <pc:spChg chg="add del">
          <ac:chgData name="MAZEN KHERALLAH" userId="4d8bae32aa458b2a" providerId="LiveId" clId="{FDEA087F-E88C-40C4-A799-284EC9C688A0}" dt="2023-10-03T17:28:48.893" v="447" actId="478"/>
          <ac:spMkLst>
            <pc:docMk/>
            <pc:sldMk cId="1279370982" sldId="2145707371"/>
            <ac:spMk id="2065" creationId="{1270D6B0-1E49-0F48-3D4F-4CDA39CD2A9D}"/>
          </ac:spMkLst>
        </pc:spChg>
        <pc:spChg chg="add del">
          <ac:chgData name="MAZEN KHERALLAH" userId="4d8bae32aa458b2a" providerId="LiveId" clId="{FDEA087F-E88C-40C4-A799-284EC9C688A0}" dt="2023-10-03T17:28:41.061" v="445" actId="26606"/>
          <ac:spMkLst>
            <pc:docMk/>
            <pc:sldMk cId="1279370982" sldId="2145707371"/>
            <ac:spMk id="2068" creationId="{990D0034-F768-41E7-85D4-F38C4DE85770}"/>
          </ac:spMkLst>
        </pc:spChg>
        <pc:spChg chg="add del">
          <ac:chgData name="MAZEN KHERALLAH" userId="4d8bae32aa458b2a" providerId="LiveId" clId="{FDEA087F-E88C-40C4-A799-284EC9C688A0}" dt="2023-10-03T17:28:41.061" v="445" actId="26606"/>
          <ac:spMkLst>
            <pc:docMk/>
            <pc:sldMk cId="1279370982" sldId="2145707371"/>
            <ac:spMk id="2070" creationId="{C4F7E42D-8B5A-4FC8-81CD-9E60171F7FA8}"/>
          </ac:spMkLst>
        </pc:spChg>
        <pc:spChg chg="add del">
          <ac:chgData name="MAZEN KHERALLAH" userId="4d8bae32aa458b2a" providerId="LiveId" clId="{FDEA087F-E88C-40C4-A799-284EC9C688A0}" dt="2023-10-03T17:28:41.061" v="445" actId="26606"/>
          <ac:spMkLst>
            <pc:docMk/>
            <pc:sldMk cId="1279370982" sldId="2145707371"/>
            <ac:spMk id="2072" creationId="{8C04651D-B9F4-4935-A02D-364153FBDF54}"/>
          </ac:spMkLst>
        </pc:spChg>
        <pc:spChg chg="add">
          <ac:chgData name="MAZEN KHERALLAH" userId="4d8bae32aa458b2a" providerId="LiveId" clId="{FDEA087F-E88C-40C4-A799-284EC9C688A0}" dt="2023-10-03T17:28:41.061" v="445" actId="26606"/>
          <ac:spMkLst>
            <pc:docMk/>
            <pc:sldMk cId="1279370982" sldId="2145707371"/>
            <ac:spMk id="2077" creationId="{44CC594A-A820-450F-B363-C19201FCFEC6}"/>
          </ac:spMkLst>
        </pc:spChg>
        <pc:spChg chg="add">
          <ac:chgData name="MAZEN KHERALLAH" userId="4d8bae32aa458b2a" providerId="LiveId" clId="{FDEA087F-E88C-40C4-A799-284EC9C688A0}" dt="2023-10-03T17:28:41.061" v="445" actId="26606"/>
          <ac:spMkLst>
            <pc:docMk/>
            <pc:sldMk cId="1279370982" sldId="2145707371"/>
            <ac:spMk id="2079" creationId="{59FAB3DA-E9ED-4574-ABCC-378BC0FF1BBC}"/>
          </ac:spMkLst>
        </pc:spChg>
        <pc:spChg chg="add">
          <ac:chgData name="MAZEN KHERALLAH" userId="4d8bae32aa458b2a" providerId="LiveId" clId="{FDEA087F-E88C-40C4-A799-284EC9C688A0}" dt="2023-10-03T17:28:41.061" v="445" actId="26606"/>
          <ac:spMkLst>
            <pc:docMk/>
            <pc:sldMk cId="1279370982" sldId="2145707371"/>
            <ac:spMk id="2081" creationId="{53B8D6B0-55D6-48DC-86D8-FD95D5F118AB}"/>
          </ac:spMkLst>
        </pc:spChg>
        <pc:picChg chg="add mod">
          <ac:chgData name="MAZEN KHERALLAH" userId="4d8bae32aa458b2a" providerId="LiveId" clId="{FDEA087F-E88C-40C4-A799-284EC9C688A0}" dt="2023-10-03T17:28:38.326" v="444" actId="1076"/>
          <ac:picMkLst>
            <pc:docMk/>
            <pc:sldMk cId="1279370982" sldId="2145707371"/>
            <ac:picMk id="3" creationId="{9E45E41D-4EF4-86E5-ED1C-43342147AADB}"/>
          </ac:picMkLst>
        </pc:picChg>
        <pc:picChg chg="del">
          <ac:chgData name="MAZEN KHERALLAH" userId="4d8bae32aa458b2a" providerId="LiveId" clId="{FDEA087F-E88C-40C4-A799-284EC9C688A0}" dt="2023-10-03T17:26:50.718" v="436" actId="478"/>
          <ac:picMkLst>
            <pc:docMk/>
            <pc:sldMk cId="1279370982" sldId="2145707371"/>
            <ac:picMk id="2050" creationId="{FF43DE8C-1A25-D785-F759-41356439C940}"/>
          </ac:picMkLst>
        </pc:picChg>
      </pc:sldChg>
      <pc:sldChg chg="addSp delSp modSp new mod ord">
        <pc:chgData name="MAZEN KHERALLAH" userId="4d8bae32aa458b2a" providerId="LiveId" clId="{FDEA087F-E88C-40C4-A799-284EC9C688A0}" dt="2023-10-04T15:18:07.793" v="1056" actId="20577"/>
        <pc:sldMkLst>
          <pc:docMk/>
          <pc:sldMk cId="1517551890" sldId="2145707372"/>
        </pc:sldMkLst>
        <pc:spChg chg="mod">
          <ac:chgData name="MAZEN KHERALLAH" userId="4d8bae32aa458b2a" providerId="LiveId" clId="{FDEA087F-E88C-40C4-A799-284EC9C688A0}" dt="2023-10-03T18:04:57.755" v="961" actId="20577"/>
          <ac:spMkLst>
            <pc:docMk/>
            <pc:sldMk cId="1517551890" sldId="2145707372"/>
            <ac:spMk id="2" creationId="{D668AC2B-EF95-EA04-9E53-83DD9EBED48D}"/>
          </ac:spMkLst>
        </pc:spChg>
        <pc:spChg chg="del mod">
          <ac:chgData name="MAZEN KHERALLAH" userId="4d8bae32aa458b2a" providerId="LiveId" clId="{FDEA087F-E88C-40C4-A799-284EC9C688A0}" dt="2023-10-03T17:57:08.983" v="922" actId="12084"/>
          <ac:spMkLst>
            <pc:docMk/>
            <pc:sldMk cId="1517551890" sldId="2145707372"/>
            <ac:spMk id="3" creationId="{B0668F6E-7D96-31E4-7C16-EA1562E67064}"/>
          </ac:spMkLst>
        </pc:spChg>
        <pc:graphicFrameChg chg="add mod">
          <ac:chgData name="MAZEN KHERALLAH" userId="4d8bae32aa458b2a" providerId="LiveId" clId="{FDEA087F-E88C-40C4-A799-284EC9C688A0}" dt="2023-10-04T15:18:07.793" v="1056" actId="20577"/>
          <ac:graphicFrameMkLst>
            <pc:docMk/>
            <pc:sldMk cId="1517551890" sldId="2145707372"/>
            <ac:graphicFrameMk id="4" creationId="{3FC07DDC-C650-A939-9ECF-C2CEA7D34A68}"/>
          </ac:graphicFrameMkLst>
        </pc:graphicFrameChg>
      </pc:sldChg>
      <pc:sldChg chg="addSp delSp modSp new mod ord setBg">
        <pc:chgData name="MAZEN KHERALLAH" userId="4d8bae32aa458b2a" providerId="LiveId" clId="{FDEA087F-E88C-40C4-A799-284EC9C688A0}" dt="2023-10-03T18:08:12.623" v="1028"/>
        <pc:sldMkLst>
          <pc:docMk/>
          <pc:sldMk cId="710372563" sldId="2145707373"/>
        </pc:sldMkLst>
        <pc:spChg chg="mod">
          <ac:chgData name="MAZEN KHERALLAH" userId="4d8bae32aa458b2a" providerId="LiveId" clId="{FDEA087F-E88C-40C4-A799-284EC9C688A0}" dt="2023-10-03T18:08:08.915" v="1026" actId="20577"/>
          <ac:spMkLst>
            <pc:docMk/>
            <pc:sldMk cId="710372563" sldId="2145707373"/>
            <ac:spMk id="2" creationId="{F824FC87-0883-D7B9-B609-DF457633FE5E}"/>
          </ac:spMkLst>
        </pc:spChg>
        <pc:spChg chg="del mod">
          <ac:chgData name="MAZEN KHERALLAH" userId="4d8bae32aa458b2a" providerId="LiveId" clId="{FDEA087F-E88C-40C4-A799-284EC9C688A0}" dt="2023-10-03T18:07:16.248" v="1011" actId="478"/>
          <ac:spMkLst>
            <pc:docMk/>
            <pc:sldMk cId="710372563" sldId="2145707373"/>
            <ac:spMk id="3" creationId="{EC49A3B6-6CCD-799B-3455-B2AF3FCFCF20}"/>
          </ac:spMkLst>
        </pc:spChg>
        <pc:spChg chg="add del mod">
          <ac:chgData name="MAZEN KHERALLAH" userId="4d8bae32aa458b2a" providerId="LiveId" clId="{FDEA087F-E88C-40C4-A799-284EC9C688A0}" dt="2023-10-03T18:07:24.597" v="1015"/>
          <ac:spMkLst>
            <pc:docMk/>
            <pc:sldMk cId="710372563" sldId="2145707373"/>
            <ac:spMk id="5" creationId="{E3AAA97A-6B83-3C9B-F8C7-7B3A851AFD8E}"/>
          </ac:spMkLst>
        </pc:spChg>
        <pc:spChg chg="add">
          <ac:chgData name="MAZEN KHERALLAH" userId="4d8bae32aa458b2a" providerId="LiveId" clId="{FDEA087F-E88C-40C4-A799-284EC9C688A0}" dt="2023-10-03T18:07:27.217" v="1016" actId="26606"/>
          <ac:spMkLst>
            <pc:docMk/>
            <pc:sldMk cId="710372563" sldId="2145707373"/>
            <ac:spMk id="11" creationId="{4E4490D0-3672-446A-AC12-B4830333BDDD}"/>
          </ac:spMkLst>
        </pc:spChg>
        <pc:spChg chg="add">
          <ac:chgData name="MAZEN KHERALLAH" userId="4d8bae32aa458b2a" providerId="LiveId" clId="{FDEA087F-E88C-40C4-A799-284EC9C688A0}" dt="2023-10-03T18:07:27.217" v="1016" actId="26606"/>
          <ac:spMkLst>
            <pc:docMk/>
            <pc:sldMk cId="710372563" sldId="2145707373"/>
            <ac:spMk id="13" creationId="{39CB82C2-DF65-4EC1-8280-F201D50F570B}"/>
          </ac:spMkLst>
        </pc:spChg>
        <pc:spChg chg="add">
          <ac:chgData name="MAZEN KHERALLAH" userId="4d8bae32aa458b2a" providerId="LiveId" clId="{FDEA087F-E88C-40C4-A799-284EC9C688A0}" dt="2023-10-03T18:07:27.217" v="1016" actId="26606"/>
          <ac:spMkLst>
            <pc:docMk/>
            <pc:sldMk cId="710372563" sldId="2145707373"/>
            <ac:spMk id="17" creationId="{8D0DE514-8876-4D18-A995-61A5C1F813F1}"/>
          </ac:spMkLst>
        </pc:spChg>
        <pc:spChg chg="add">
          <ac:chgData name="MAZEN KHERALLAH" userId="4d8bae32aa458b2a" providerId="LiveId" clId="{FDEA087F-E88C-40C4-A799-284EC9C688A0}" dt="2023-10-03T18:07:27.217" v="1016" actId="26606"/>
          <ac:spMkLst>
            <pc:docMk/>
            <pc:sldMk cId="710372563" sldId="2145707373"/>
            <ac:spMk id="19" creationId="{09DA791C-FFCF-422E-8775-BDA6C0E5ECF0}"/>
          </ac:spMkLst>
        </pc:spChg>
        <pc:spChg chg="add">
          <ac:chgData name="MAZEN KHERALLAH" userId="4d8bae32aa458b2a" providerId="LiveId" clId="{FDEA087F-E88C-40C4-A799-284EC9C688A0}" dt="2023-10-03T18:07:27.217" v="1016" actId="26606"/>
          <ac:spMkLst>
            <pc:docMk/>
            <pc:sldMk cId="710372563" sldId="2145707373"/>
            <ac:spMk id="21" creationId="{0DCF8855-3530-4F46-A4CB-3B6686EEE4BD}"/>
          </ac:spMkLst>
        </pc:spChg>
        <pc:picChg chg="add mod">
          <ac:chgData name="MAZEN KHERALLAH" userId="4d8bae32aa458b2a" providerId="LiveId" clId="{FDEA087F-E88C-40C4-A799-284EC9C688A0}" dt="2023-10-03T18:07:27.217" v="1016" actId="26606"/>
          <ac:picMkLst>
            <pc:docMk/>
            <pc:sldMk cId="710372563" sldId="2145707373"/>
            <ac:picMk id="6" creationId="{A780F3A6-D155-0480-1480-579746704EC1}"/>
          </ac:picMkLst>
        </pc:picChg>
        <pc:picChg chg="add del mod">
          <ac:chgData name="MAZEN KHERALLAH" userId="4d8bae32aa458b2a" providerId="LiveId" clId="{FDEA087F-E88C-40C4-A799-284EC9C688A0}" dt="2023-10-03T18:07:22.104" v="1014" actId="21"/>
          <ac:picMkLst>
            <pc:docMk/>
            <pc:sldMk cId="710372563" sldId="2145707373"/>
            <ac:picMk id="3074" creationId="{C1B54AFD-6F65-406D-5587-DCA7C9193C45}"/>
          </ac:picMkLst>
        </pc:picChg>
        <pc:cxnChg chg="add">
          <ac:chgData name="MAZEN KHERALLAH" userId="4d8bae32aa458b2a" providerId="LiveId" clId="{FDEA087F-E88C-40C4-A799-284EC9C688A0}" dt="2023-10-03T18:07:27.217" v="1016" actId="26606"/>
          <ac:cxnSpMkLst>
            <pc:docMk/>
            <pc:sldMk cId="710372563" sldId="2145707373"/>
            <ac:cxnSpMk id="15" creationId="{7E1D4427-852B-4B37-8E76-0E9F1810BA2A}"/>
          </ac:cxnSpMkLst>
        </pc:cxnChg>
      </pc:sldChg>
      <pc:sldChg chg="addSp delSp modSp new mod">
        <pc:chgData name="MAZEN KHERALLAH" userId="4d8bae32aa458b2a" providerId="LiveId" clId="{FDEA087F-E88C-40C4-A799-284EC9C688A0}" dt="2023-10-04T16:06:44.805" v="2039" actId="554"/>
        <pc:sldMkLst>
          <pc:docMk/>
          <pc:sldMk cId="1225480878" sldId="2145707374"/>
        </pc:sldMkLst>
        <pc:spChg chg="mod">
          <ac:chgData name="MAZEN KHERALLAH" userId="4d8bae32aa458b2a" providerId="LiveId" clId="{FDEA087F-E88C-40C4-A799-284EC9C688A0}" dt="2023-10-04T15:18:35.459" v="1080" actId="20577"/>
          <ac:spMkLst>
            <pc:docMk/>
            <pc:sldMk cId="1225480878" sldId="2145707374"/>
            <ac:spMk id="2" creationId="{0FA272F6-3208-2549-66A9-3732B69030F5}"/>
          </ac:spMkLst>
        </pc:spChg>
        <pc:spChg chg="del">
          <ac:chgData name="MAZEN KHERALLAH" userId="4d8bae32aa458b2a" providerId="LiveId" clId="{FDEA087F-E88C-40C4-A799-284EC9C688A0}" dt="2023-10-04T15:18:47.796" v="1081" actId="1032"/>
          <ac:spMkLst>
            <pc:docMk/>
            <pc:sldMk cId="1225480878" sldId="2145707374"/>
            <ac:spMk id="3" creationId="{CB56AD45-0561-CD32-857F-F90539AA0877}"/>
          </ac:spMkLst>
        </pc:spChg>
        <pc:spChg chg="add mod">
          <ac:chgData name="MAZEN KHERALLAH" userId="4d8bae32aa458b2a" providerId="LiveId" clId="{FDEA087F-E88C-40C4-A799-284EC9C688A0}" dt="2023-10-04T16:06:44.805" v="2039" actId="554"/>
          <ac:spMkLst>
            <pc:docMk/>
            <pc:sldMk cId="1225480878" sldId="2145707374"/>
            <ac:spMk id="6" creationId="{AB1F2C58-31A3-C1F1-603E-E78DE1D44A6B}"/>
          </ac:spMkLst>
        </pc:spChg>
        <pc:spChg chg="add mod">
          <ac:chgData name="MAZEN KHERALLAH" userId="4d8bae32aa458b2a" providerId="LiveId" clId="{FDEA087F-E88C-40C4-A799-284EC9C688A0}" dt="2023-10-04T16:01:55.552" v="1872" actId="113"/>
          <ac:spMkLst>
            <pc:docMk/>
            <pc:sldMk cId="1225480878" sldId="2145707374"/>
            <ac:spMk id="7" creationId="{22B82E48-6E13-5BFE-CDA9-FF8DD152D977}"/>
          </ac:spMkLst>
        </pc:spChg>
        <pc:spChg chg="add mod">
          <ac:chgData name="MAZEN KHERALLAH" userId="4d8bae32aa458b2a" providerId="LiveId" clId="{FDEA087F-E88C-40C4-A799-284EC9C688A0}" dt="2023-10-04T16:06:44.805" v="2039" actId="554"/>
          <ac:spMkLst>
            <pc:docMk/>
            <pc:sldMk cId="1225480878" sldId="2145707374"/>
            <ac:spMk id="8" creationId="{83C3F583-9B37-78BD-5BB9-4B5F2BD54FB1}"/>
          </ac:spMkLst>
        </pc:spChg>
        <pc:graphicFrameChg chg="add mod modGraphic">
          <ac:chgData name="MAZEN KHERALLAH" userId="4d8bae32aa458b2a" providerId="LiveId" clId="{FDEA087F-E88C-40C4-A799-284EC9C688A0}" dt="2023-10-04T16:05:35.898" v="2034" actId="20577"/>
          <ac:graphicFrameMkLst>
            <pc:docMk/>
            <pc:sldMk cId="1225480878" sldId="2145707374"/>
            <ac:graphicFrameMk id="4" creationId="{0490EEED-E1B9-501D-03EA-C1382F972E08}"/>
          </ac:graphicFrameMkLst>
        </pc:graphicFrameChg>
      </pc:sldChg>
      <pc:sldChg chg="del">
        <pc:chgData name="MAZEN KHERALLAH" userId="4d8bae32aa458b2a" providerId="LiveId" clId="{FDEA087F-E88C-40C4-A799-284EC9C688A0}" dt="2023-10-03T16:43:57.398" v="28" actId="47"/>
        <pc:sldMkLst>
          <pc:docMk/>
          <pc:sldMk cId="3520529380" sldId="2145707374"/>
        </pc:sldMkLst>
      </pc:sldChg>
      <pc:sldChg chg="addSp delSp modSp new add del mod setBg">
        <pc:chgData name="MAZEN KHERALLAH" userId="4d8bae32aa458b2a" providerId="LiveId" clId="{FDEA087F-E88C-40C4-A799-284EC9C688A0}" dt="2023-10-04T15:54:54.023" v="1706" actId="47"/>
        <pc:sldMkLst>
          <pc:docMk/>
          <pc:sldMk cId="77848007" sldId="2145707375"/>
        </pc:sldMkLst>
        <pc:spChg chg="mod">
          <ac:chgData name="MAZEN KHERALLAH" userId="4d8bae32aa458b2a" providerId="LiveId" clId="{FDEA087F-E88C-40C4-A799-284EC9C688A0}" dt="2023-10-04T15:36:39.183" v="1138" actId="26606"/>
          <ac:spMkLst>
            <pc:docMk/>
            <pc:sldMk cId="77848007" sldId="2145707375"/>
            <ac:spMk id="2" creationId="{E2F1E96A-C45E-B741-21D2-CA5CFAC90E6B}"/>
          </ac:spMkLst>
        </pc:spChg>
        <pc:spChg chg="del">
          <ac:chgData name="MAZEN KHERALLAH" userId="4d8bae32aa458b2a" providerId="LiveId" clId="{FDEA087F-E88C-40C4-A799-284EC9C688A0}" dt="2023-10-04T15:36:35.842" v="1137"/>
          <ac:spMkLst>
            <pc:docMk/>
            <pc:sldMk cId="77848007" sldId="2145707375"/>
            <ac:spMk id="3" creationId="{CAF95BA0-92CB-DA7C-2E85-481E819CFCBB}"/>
          </ac:spMkLst>
        </pc:spChg>
        <pc:spChg chg="add">
          <ac:chgData name="MAZEN KHERALLAH" userId="4d8bae32aa458b2a" providerId="LiveId" clId="{FDEA087F-E88C-40C4-A799-284EC9C688A0}" dt="2023-10-04T15:36:39.183" v="1138" actId="26606"/>
          <ac:spMkLst>
            <pc:docMk/>
            <pc:sldMk cId="77848007" sldId="2145707375"/>
            <ac:spMk id="1030" creationId="{17F13A54-E778-695B-F72E-A78ADADEF356}"/>
          </ac:spMkLst>
        </pc:spChg>
        <pc:spChg chg="add">
          <ac:chgData name="MAZEN KHERALLAH" userId="4d8bae32aa458b2a" providerId="LiveId" clId="{FDEA087F-E88C-40C4-A799-284EC9C688A0}" dt="2023-10-04T15:36:39.183" v="1138" actId="26606"/>
          <ac:spMkLst>
            <pc:docMk/>
            <pc:sldMk cId="77848007" sldId="2145707375"/>
            <ac:spMk id="1033" creationId="{44CC594A-A820-450F-B363-C19201FCFEC6}"/>
          </ac:spMkLst>
        </pc:spChg>
        <pc:spChg chg="add">
          <ac:chgData name="MAZEN KHERALLAH" userId="4d8bae32aa458b2a" providerId="LiveId" clId="{FDEA087F-E88C-40C4-A799-284EC9C688A0}" dt="2023-10-04T15:36:39.183" v="1138" actId="26606"/>
          <ac:spMkLst>
            <pc:docMk/>
            <pc:sldMk cId="77848007" sldId="2145707375"/>
            <ac:spMk id="1035" creationId="{59FAB3DA-E9ED-4574-ABCC-378BC0FF1BBC}"/>
          </ac:spMkLst>
        </pc:spChg>
        <pc:spChg chg="add">
          <ac:chgData name="MAZEN KHERALLAH" userId="4d8bae32aa458b2a" providerId="LiveId" clId="{FDEA087F-E88C-40C4-A799-284EC9C688A0}" dt="2023-10-04T15:36:39.183" v="1138" actId="26606"/>
          <ac:spMkLst>
            <pc:docMk/>
            <pc:sldMk cId="77848007" sldId="2145707375"/>
            <ac:spMk id="1037" creationId="{53B8D6B0-55D6-48DC-86D8-FD95D5F118AB}"/>
          </ac:spMkLst>
        </pc:spChg>
        <pc:picChg chg="add mod">
          <ac:chgData name="MAZEN KHERALLAH" userId="4d8bae32aa458b2a" providerId="LiveId" clId="{FDEA087F-E88C-40C4-A799-284EC9C688A0}" dt="2023-10-04T15:36:39.183" v="1138" actId="26606"/>
          <ac:picMkLst>
            <pc:docMk/>
            <pc:sldMk cId="77848007" sldId="2145707375"/>
            <ac:picMk id="1026" creationId="{72806536-A724-0026-4AE8-612886BB5343}"/>
          </ac:picMkLst>
        </pc:picChg>
      </pc:sldChg>
      <pc:sldChg chg="del">
        <pc:chgData name="MAZEN KHERALLAH" userId="4d8bae32aa458b2a" providerId="LiveId" clId="{FDEA087F-E88C-40C4-A799-284EC9C688A0}" dt="2023-10-03T16:43:57.571" v="29" actId="47"/>
        <pc:sldMkLst>
          <pc:docMk/>
          <pc:sldMk cId="2542146124" sldId="2145707375"/>
        </pc:sldMkLst>
      </pc:sldChg>
      <pc:sldChg chg="add">
        <pc:chgData name="MAZEN KHERALLAH" userId="4d8bae32aa458b2a" providerId="LiveId" clId="{FDEA087F-E88C-40C4-A799-284EC9C688A0}" dt="2023-10-04T17:05:33.507" v="2040"/>
        <pc:sldMkLst>
          <pc:docMk/>
          <pc:sldMk cId="1337868992" sldId="2145707376"/>
        </pc:sldMkLst>
      </pc:sldChg>
      <pc:sldChg chg="del">
        <pc:chgData name="MAZEN KHERALLAH" userId="4d8bae32aa458b2a" providerId="LiveId" clId="{FDEA087F-E88C-40C4-A799-284EC9C688A0}" dt="2023-10-03T16:43:57.210" v="27" actId="47"/>
        <pc:sldMkLst>
          <pc:docMk/>
          <pc:sldMk cId="3360167888" sldId="2145707376"/>
        </pc:sldMkLst>
      </pc:sldChg>
      <pc:sldChg chg="del">
        <pc:chgData name="MAZEN KHERALLAH" userId="4d8bae32aa458b2a" providerId="LiveId" clId="{FDEA087F-E88C-40C4-A799-284EC9C688A0}" dt="2023-10-03T16:43:57.728" v="30" actId="47"/>
        <pc:sldMkLst>
          <pc:docMk/>
          <pc:sldMk cId="3588579545" sldId="2145707377"/>
        </pc:sldMkLst>
      </pc:sldChg>
      <pc:sldChg chg="del">
        <pc:chgData name="MAZEN KHERALLAH" userId="4d8bae32aa458b2a" providerId="LiveId" clId="{FDEA087F-E88C-40C4-A799-284EC9C688A0}" dt="2023-10-03T16:43:59.713" v="43" actId="47"/>
        <pc:sldMkLst>
          <pc:docMk/>
          <pc:sldMk cId="2687499464" sldId="2145707378"/>
        </pc:sldMkLst>
      </pc:sldChg>
      <pc:sldChg chg="del">
        <pc:chgData name="MAZEN KHERALLAH" userId="4d8bae32aa458b2a" providerId="LiveId" clId="{FDEA087F-E88C-40C4-A799-284EC9C688A0}" dt="2023-10-03T16:44:00.579" v="46" actId="47"/>
        <pc:sldMkLst>
          <pc:docMk/>
          <pc:sldMk cId="1919735545" sldId="2145707379"/>
        </pc:sldMkLst>
      </pc:sldChg>
      <pc:sldChg chg="del">
        <pc:chgData name="MAZEN KHERALLAH" userId="4d8bae32aa458b2a" providerId="LiveId" clId="{FDEA087F-E88C-40C4-A799-284EC9C688A0}" dt="2023-10-03T16:44:06.429" v="72" actId="47"/>
        <pc:sldMkLst>
          <pc:docMk/>
          <pc:sldMk cId="870950069" sldId="2145707380"/>
        </pc:sldMkLst>
      </pc:sldChg>
      <pc:sldChg chg="del">
        <pc:chgData name="MAZEN KHERALLAH" userId="4d8bae32aa458b2a" providerId="LiveId" clId="{FDEA087F-E88C-40C4-A799-284EC9C688A0}" dt="2023-10-03T16:44:06.055" v="70" actId="47"/>
        <pc:sldMkLst>
          <pc:docMk/>
          <pc:sldMk cId="382062409" sldId="2145707381"/>
        </pc:sldMkLst>
      </pc:sldChg>
      <pc:sldChg chg="del">
        <pc:chgData name="MAZEN KHERALLAH" userId="4d8bae32aa458b2a" providerId="LiveId" clId="{FDEA087F-E88C-40C4-A799-284EC9C688A0}" dt="2023-10-03T16:44:13.836" v="100" actId="47"/>
        <pc:sldMkLst>
          <pc:docMk/>
          <pc:sldMk cId="2121371491" sldId="2145707382"/>
        </pc:sldMkLst>
      </pc:sldChg>
      <pc:sldMasterChg chg="delSldLayout">
        <pc:chgData name="MAZEN KHERALLAH" userId="4d8bae32aa458b2a" providerId="LiveId" clId="{FDEA087F-E88C-40C4-A799-284EC9C688A0}" dt="2023-10-03T16:44:17.849" v="113" actId="47"/>
        <pc:sldMasterMkLst>
          <pc:docMk/>
          <pc:sldMasterMk cId="3539363532" sldId="2147483660"/>
        </pc:sldMasterMkLst>
        <pc:sldLayoutChg chg="del">
          <pc:chgData name="MAZEN KHERALLAH" userId="4d8bae32aa458b2a" providerId="LiveId" clId="{FDEA087F-E88C-40C4-A799-284EC9C688A0}" dt="2023-10-03T16:44:17.849" v="113" actId="47"/>
          <pc:sldLayoutMkLst>
            <pc:docMk/>
            <pc:sldMasterMk cId="3539363532" sldId="2147483660"/>
            <pc:sldLayoutMk cId="3687104150" sldId="2147483690"/>
          </pc:sldLayoutMkLst>
        </pc:sldLayoutChg>
        <pc:sldLayoutChg chg="del">
          <pc:chgData name="MAZEN KHERALLAH" userId="4d8bae32aa458b2a" providerId="LiveId" clId="{FDEA087F-E88C-40C4-A799-284EC9C688A0}" dt="2023-10-03T16:44:10.758" v="88" actId="47"/>
          <pc:sldLayoutMkLst>
            <pc:docMk/>
            <pc:sldMasterMk cId="3539363532" sldId="2147483660"/>
            <pc:sldLayoutMk cId="1295957245" sldId="2147483692"/>
          </pc:sldLayoutMkLst>
        </pc:sldLayoutChg>
      </pc:sldMasterChg>
    </pc:docChg>
  </pc:docChgLst>
  <pc:docChgLst>
    <pc:chgData name="MAZEN KHERALLAH" userId="4d8bae32aa458b2a" providerId="LiveId" clId="{D1F6DF24-7977-416E-A8CB-0CF0122DCE5C}"/>
    <pc:docChg chg="undo redo custSel addSld delSld modSld sldOrd modMainMaster addSection delSection modSection">
      <pc:chgData name="MAZEN KHERALLAH" userId="4d8bae32aa458b2a" providerId="LiveId" clId="{D1F6DF24-7977-416E-A8CB-0CF0122DCE5C}" dt="2023-07-13T17:16:49.898" v="18285" actId="113"/>
      <pc:docMkLst>
        <pc:docMk/>
      </pc:docMkLst>
      <pc:sldChg chg="addSp delSp modSp add mod modClrScheme modAnim chgLayout modNotesTx">
        <pc:chgData name="MAZEN KHERALLAH" userId="4d8bae32aa458b2a" providerId="LiveId" clId="{D1F6DF24-7977-416E-A8CB-0CF0122DCE5C}" dt="2023-07-09T20:18:54.736" v="13296"/>
        <pc:sldMkLst>
          <pc:docMk/>
          <pc:sldMk cId="1603501308" sldId="360"/>
        </pc:sldMkLst>
        <pc:spChg chg="mod ord">
          <ac:chgData name="MAZEN KHERALLAH" userId="4d8bae32aa458b2a" providerId="LiveId" clId="{D1F6DF24-7977-416E-A8CB-0CF0122DCE5C}" dt="2023-06-27T13:06:34.625" v="4597" actId="6549"/>
          <ac:spMkLst>
            <pc:docMk/>
            <pc:sldMk cId="1603501308" sldId="360"/>
            <ac:spMk id="2" creationId="{00000000-0000-0000-0000-000000000000}"/>
          </ac:spMkLst>
        </pc:spChg>
        <pc:spChg chg="del">
          <ac:chgData name="MAZEN KHERALLAH" userId="4d8bae32aa458b2a" providerId="LiveId" clId="{D1F6DF24-7977-416E-A8CB-0CF0122DCE5C}" dt="2023-06-27T13:04:35.033" v="4528" actId="478"/>
          <ac:spMkLst>
            <pc:docMk/>
            <pc:sldMk cId="1603501308" sldId="360"/>
            <ac:spMk id="3" creationId="{00000000-0000-0000-0000-000000000000}"/>
          </ac:spMkLst>
        </pc:spChg>
        <pc:spChg chg="add mod">
          <ac:chgData name="MAZEN KHERALLAH" userId="4d8bae32aa458b2a" providerId="LiveId" clId="{D1F6DF24-7977-416E-A8CB-0CF0122DCE5C}" dt="2023-07-09T20:18:54.736" v="13296"/>
          <ac:spMkLst>
            <pc:docMk/>
            <pc:sldMk cId="1603501308" sldId="360"/>
            <ac:spMk id="3" creationId="{A4B5B09F-8D91-E3BD-B1DC-3BE77C31F37D}"/>
          </ac:spMkLst>
        </pc:spChg>
        <pc:spChg chg="mod">
          <ac:chgData name="MAZEN KHERALLAH" userId="4d8bae32aa458b2a" providerId="LiveId" clId="{D1F6DF24-7977-416E-A8CB-0CF0122DCE5C}" dt="2023-07-06T10:53:01.946" v="9371" actId="1036"/>
          <ac:spMkLst>
            <pc:docMk/>
            <pc:sldMk cId="1603501308" sldId="360"/>
            <ac:spMk id="4" creationId="{213912CD-4EA8-1A6D-0ED8-862A9210C0B9}"/>
          </ac:spMkLst>
        </pc:spChg>
        <pc:spChg chg="mod">
          <ac:chgData name="MAZEN KHERALLAH" userId="4d8bae32aa458b2a" providerId="LiveId" clId="{D1F6DF24-7977-416E-A8CB-0CF0122DCE5C}" dt="2023-06-27T13:05:46.433" v="4577" actId="1076"/>
          <ac:spMkLst>
            <pc:docMk/>
            <pc:sldMk cId="1603501308" sldId="360"/>
            <ac:spMk id="5" creationId="{00044863-6C40-C708-8067-5754F75E2890}"/>
          </ac:spMkLst>
        </pc:spChg>
        <pc:spChg chg="add del mod">
          <ac:chgData name="MAZEN KHERALLAH" userId="4d8bae32aa458b2a" providerId="LiveId" clId="{D1F6DF24-7977-416E-A8CB-0CF0122DCE5C}" dt="2023-07-07T14:22:56.915" v="10619" actId="21"/>
          <ac:spMkLst>
            <pc:docMk/>
            <pc:sldMk cId="1603501308" sldId="360"/>
            <ac:spMk id="6" creationId="{F4B50796-6C2B-1EFA-33B0-839A254F8811}"/>
          </ac:spMkLst>
        </pc:spChg>
        <pc:spChg chg="add del mod ord">
          <ac:chgData name="MAZEN KHERALLAH" userId="4d8bae32aa458b2a" providerId="LiveId" clId="{D1F6DF24-7977-416E-A8CB-0CF0122DCE5C}" dt="2023-06-27T13:04:14.337" v="4526" actId="478"/>
          <ac:spMkLst>
            <pc:docMk/>
            <pc:sldMk cId="1603501308" sldId="360"/>
            <ac:spMk id="6" creationId="{F984387F-FE86-DEEE-D7C0-7A50D9D54E21}"/>
          </ac:spMkLst>
        </pc:spChg>
        <pc:spChg chg="mod">
          <ac:chgData name="MAZEN KHERALLAH" userId="4d8bae32aa458b2a" providerId="LiveId" clId="{D1F6DF24-7977-416E-A8CB-0CF0122DCE5C}" dt="2023-06-27T13:06:21.486" v="4591" actId="6549"/>
          <ac:spMkLst>
            <pc:docMk/>
            <pc:sldMk cId="1603501308" sldId="360"/>
            <ac:spMk id="18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6:08.593" v="4579" actId="20577"/>
          <ac:spMkLst>
            <pc:docMk/>
            <pc:sldMk cId="1603501308" sldId="360"/>
            <ac:spMk id="19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6:06.771" v="4578" actId="6549"/>
          <ac:spMkLst>
            <pc:docMk/>
            <pc:sldMk cId="1603501308" sldId="360"/>
            <ac:spMk id="20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6:15.451" v="4585" actId="6549"/>
          <ac:spMkLst>
            <pc:docMk/>
            <pc:sldMk cId="1603501308" sldId="360"/>
            <ac:spMk id="21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5122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5123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5129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5130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5131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5132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19460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19463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19464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19466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19468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19476" creationId="{00000000-0000-0000-0000-000000000000}"/>
          </ac:spMkLst>
        </pc:spChg>
        <pc:spChg chg="mod">
          <ac:chgData name="MAZEN KHERALLAH" userId="4d8bae32aa458b2a" providerId="LiveId" clId="{D1F6DF24-7977-416E-A8CB-0CF0122DCE5C}" dt="2023-06-27T13:05:21.580" v="4575" actId="1036"/>
          <ac:spMkLst>
            <pc:docMk/>
            <pc:sldMk cId="1603501308" sldId="360"/>
            <ac:spMk id="19477" creationId="{00000000-0000-0000-0000-000000000000}"/>
          </ac:spMkLst>
        </pc:spChg>
        <pc:graphicFrameChg chg="mod">
          <ac:chgData name="MAZEN KHERALLAH" userId="4d8bae32aa458b2a" providerId="LiveId" clId="{D1F6DF24-7977-416E-A8CB-0CF0122DCE5C}" dt="2023-06-27T13:05:21.580" v="4575" actId="1036"/>
          <ac:graphicFrameMkLst>
            <pc:docMk/>
            <pc:sldMk cId="1603501308" sldId="360"/>
            <ac:graphicFrameMk id="16" creationId="{00000000-0000-0000-0000-000000000000}"/>
          </ac:graphicFrameMkLst>
        </pc:graphicFrameChg>
        <pc:graphicFrameChg chg="mod">
          <ac:chgData name="MAZEN KHERALLAH" userId="4d8bae32aa458b2a" providerId="LiveId" clId="{D1F6DF24-7977-416E-A8CB-0CF0122DCE5C}" dt="2023-06-27T13:05:21.580" v="4575" actId="1036"/>
          <ac:graphicFrameMkLst>
            <pc:docMk/>
            <pc:sldMk cId="1603501308" sldId="360"/>
            <ac:graphicFrameMk id="17" creationId="{00000000-0000-0000-0000-000000000000}"/>
          </ac:graphicFrameMkLst>
        </pc:graphicFrameChg>
      </pc:sldChg>
      <pc:sldChg chg="addSp delSp modSp add mod modClrScheme chgLayout">
        <pc:chgData name="MAZEN KHERALLAH" userId="4d8bae32aa458b2a" providerId="LiveId" clId="{D1F6DF24-7977-416E-A8CB-0CF0122DCE5C}" dt="2023-06-28T13:33:16.613" v="6532" actId="700"/>
        <pc:sldMkLst>
          <pc:docMk/>
          <pc:sldMk cId="727427581" sldId="393"/>
        </pc:sldMkLst>
        <pc:spChg chg="add del mod ord">
          <ac:chgData name="MAZEN KHERALLAH" userId="4d8bae32aa458b2a" providerId="LiveId" clId="{D1F6DF24-7977-416E-A8CB-0CF0122DCE5C}" dt="2023-06-28T13:33:16.613" v="6532" actId="700"/>
          <ac:spMkLst>
            <pc:docMk/>
            <pc:sldMk cId="727427581" sldId="393"/>
            <ac:spMk id="2" creationId="{F3CEFFC0-CCF9-5D42-D7AD-ED7ECED27A96}"/>
          </ac:spMkLst>
        </pc:spChg>
      </pc:sldChg>
      <pc:sldChg chg="addSp modSp add del mod modClrScheme chgLayout">
        <pc:chgData name="MAZEN KHERALLAH" userId="4d8bae32aa458b2a" providerId="LiveId" clId="{D1F6DF24-7977-416E-A8CB-0CF0122DCE5C}" dt="2023-06-28T13:33:55.748" v="6536" actId="47"/>
        <pc:sldMkLst>
          <pc:docMk/>
          <pc:sldMk cId="3386282710" sldId="397"/>
        </pc:sldMkLst>
        <pc:spChg chg="add mod ord">
          <ac:chgData name="MAZEN KHERALLAH" userId="4d8bae32aa458b2a" providerId="LiveId" clId="{D1F6DF24-7977-416E-A8CB-0CF0122DCE5C}" dt="2023-06-28T13:32:56.135" v="6527" actId="700"/>
          <ac:spMkLst>
            <pc:docMk/>
            <pc:sldMk cId="3386282710" sldId="397"/>
            <ac:spMk id="2" creationId="{937B4204-4683-8A6A-6294-459A0D67DF8D}"/>
          </ac:spMkLst>
        </pc:spChg>
      </pc:sldChg>
      <pc:sldChg chg="addSp modSp add mod modClrScheme chgLayout">
        <pc:chgData name="MAZEN KHERALLAH" userId="4d8bae32aa458b2a" providerId="LiveId" clId="{D1F6DF24-7977-416E-A8CB-0CF0122DCE5C}" dt="2023-06-28T13:32:56.135" v="6527" actId="700"/>
        <pc:sldMkLst>
          <pc:docMk/>
          <pc:sldMk cId="3932814965" sldId="399"/>
        </pc:sldMkLst>
        <pc:spChg chg="add mod ord">
          <ac:chgData name="MAZEN KHERALLAH" userId="4d8bae32aa458b2a" providerId="LiveId" clId="{D1F6DF24-7977-416E-A8CB-0CF0122DCE5C}" dt="2023-06-28T13:32:56.135" v="6527" actId="700"/>
          <ac:spMkLst>
            <pc:docMk/>
            <pc:sldMk cId="3932814965" sldId="399"/>
            <ac:spMk id="2" creationId="{DBBBE90B-EBBA-6494-2DFB-75A0E35416DC}"/>
          </ac:spMkLst>
        </pc:spChg>
      </pc:sldChg>
      <pc:sldChg chg="addSp delSp modSp add mod modClrScheme chgLayout">
        <pc:chgData name="MAZEN KHERALLAH" userId="4d8bae32aa458b2a" providerId="LiveId" clId="{D1F6DF24-7977-416E-A8CB-0CF0122DCE5C}" dt="2023-06-28T13:33:01.932" v="6529" actId="700"/>
        <pc:sldMkLst>
          <pc:docMk/>
          <pc:sldMk cId="2401548015" sldId="422"/>
        </pc:sldMkLst>
        <pc:spChg chg="add del mod ord">
          <ac:chgData name="MAZEN KHERALLAH" userId="4d8bae32aa458b2a" providerId="LiveId" clId="{D1F6DF24-7977-416E-A8CB-0CF0122DCE5C}" dt="2023-06-28T13:33:01.932" v="6529" actId="700"/>
          <ac:spMkLst>
            <pc:docMk/>
            <pc:sldMk cId="2401548015" sldId="422"/>
            <ac:spMk id="2" creationId="{7F561745-E00B-C919-7CEF-4CD757400970}"/>
          </ac:spMkLst>
        </pc:spChg>
      </pc:sldChg>
      <pc:sldChg chg="addSp delSp modSp add mod modClrScheme chgLayout">
        <pc:chgData name="MAZEN KHERALLAH" userId="4d8bae32aa458b2a" providerId="LiveId" clId="{D1F6DF24-7977-416E-A8CB-0CF0122DCE5C}" dt="2023-06-28T13:33:45.049" v="6535" actId="700"/>
        <pc:sldMkLst>
          <pc:docMk/>
          <pc:sldMk cId="1662648528" sldId="423"/>
        </pc:sldMkLst>
        <pc:spChg chg="add del mod ord">
          <ac:chgData name="MAZEN KHERALLAH" userId="4d8bae32aa458b2a" providerId="LiveId" clId="{D1F6DF24-7977-416E-A8CB-0CF0122DCE5C}" dt="2023-06-28T13:33:45.049" v="6535" actId="700"/>
          <ac:spMkLst>
            <pc:docMk/>
            <pc:sldMk cId="1662648528" sldId="423"/>
            <ac:spMk id="3" creationId="{174A839E-5050-BA66-DDCD-47262A930527}"/>
          </ac:spMkLst>
        </pc:spChg>
      </pc:sldChg>
      <pc:sldChg chg="modSp add mod modClrScheme chgLayout">
        <pc:chgData name="MAZEN KHERALLAH" userId="4d8bae32aa458b2a" providerId="LiveId" clId="{D1F6DF24-7977-416E-A8CB-0CF0122DCE5C}" dt="2023-06-28T13:32:56.182" v="6528" actId="27636"/>
        <pc:sldMkLst>
          <pc:docMk/>
          <pc:sldMk cId="3789670201" sldId="424"/>
        </pc:sldMkLst>
        <pc:spChg chg="mod ord">
          <ac:chgData name="MAZEN KHERALLAH" userId="4d8bae32aa458b2a" providerId="LiveId" clId="{D1F6DF24-7977-416E-A8CB-0CF0122DCE5C}" dt="2023-06-28T13:32:56.182" v="6528" actId="27636"/>
          <ac:spMkLst>
            <pc:docMk/>
            <pc:sldMk cId="3789670201" sldId="424"/>
            <ac:spMk id="15" creationId="{00000000-0000-0000-0000-000000000000}"/>
          </ac:spMkLst>
        </pc:spChg>
      </pc:sldChg>
      <pc:sldChg chg="delSp modSp add mod">
        <pc:chgData name="MAZEN KHERALLAH" userId="4d8bae32aa458b2a" providerId="LiveId" clId="{D1F6DF24-7977-416E-A8CB-0CF0122DCE5C}" dt="2023-07-08T12:06:35.806" v="13225" actId="20577"/>
        <pc:sldMkLst>
          <pc:docMk/>
          <pc:sldMk cId="4293514583" sldId="428"/>
        </pc:sldMkLst>
        <pc:spChg chg="mod">
          <ac:chgData name="MAZEN KHERALLAH" userId="4d8bae32aa458b2a" providerId="LiveId" clId="{D1F6DF24-7977-416E-A8CB-0CF0122DCE5C}" dt="2023-07-08T12:06:35.806" v="13225" actId="20577"/>
          <ac:spMkLst>
            <pc:docMk/>
            <pc:sldMk cId="4293514583" sldId="428"/>
            <ac:spMk id="2" creationId="{DFEAAEB5-9328-F118-A5E3-4173648BD0F6}"/>
          </ac:spMkLst>
        </pc:spChg>
        <pc:spChg chg="del mod">
          <ac:chgData name="MAZEN KHERALLAH" userId="4d8bae32aa458b2a" providerId="LiveId" clId="{D1F6DF24-7977-416E-A8CB-0CF0122DCE5C}" dt="2023-07-08T12:05:33.419" v="13131" actId="478"/>
          <ac:spMkLst>
            <pc:docMk/>
            <pc:sldMk cId="4293514583" sldId="428"/>
            <ac:spMk id="9" creationId="{504F1AEA-F4D3-42BC-A365-F1A9AA234FDB}"/>
          </ac:spMkLst>
        </pc:spChg>
        <pc:spChg chg="del mod">
          <ac:chgData name="MAZEN KHERALLAH" userId="4d8bae32aa458b2a" providerId="LiveId" clId="{D1F6DF24-7977-416E-A8CB-0CF0122DCE5C}" dt="2023-07-08T12:05:31.990" v="13130" actId="478"/>
          <ac:spMkLst>
            <pc:docMk/>
            <pc:sldMk cId="4293514583" sldId="428"/>
            <ac:spMk id="10" creationId="{2777DF37-E2E5-426B-870C-32C9EE22B36E}"/>
          </ac:spMkLst>
        </pc:spChg>
        <pc:spChg chg="mod">
          <ac:chgData name="MAZEN KHERALLAH" userId="4d8bae32aa458b2a" providerId="LiveId" clId="{D1F6DF24-7977-416E-A8CB-0CF0122DCE5C}" dt="2023-07-08T12:06:28.433" v="13206" actId="1036"/>
          <ac:spMkLst>
            <pc:docMk/>
            <pc:sldMk cId="4293514583" sldId="428"/>
            <ac:spMk id="14" creationId="{6DDA1241-4F35-4EFE-A35B-129F49B381B5}"/>
          </ac:spMkLst>
        </pc:spChg>
        <pc:spChg chg="mod">
          <ac:chgData name="MAZEN KHERALLAH" userId="4d8bae32aa458b2a" providerId="LiveId" clId="{D1F6DF24-7977-416E-A8CB-0CF0122DCE5C}" dt="2023-07-08T12:06:28.433" v="13206" actId="1036"/>
          <ac:spMkLst>
            <pc:docMk/>
            <pc:sldMk cId="4293514583" sldId="428"/>
            <ac:spMk id="15" creationId="{F4C798BE-C7CD-49FA-93DD-C689D794E0AB}"/>
          </ac:spMkLst>
        </pc:spChg>
        <pc:spChg chg="mod">
          <ac:chgData name="MAZEN KHERALLAH" userId="4d8bae32aa458b2a" providerId="LiveId" clId="{D1F6DF24-7977-416E-A8CB-0CF0122DCE5C}" dt="2023-07-08T12:06:28.433" v="13206" actId="1036"/>
          <ac:spMkLst>
            <pc:docMk/>
            <pc:sldMk cId="4293514583" sldId="428"/>
            <ac:spMk id="17" creationId="{C5BB0284-89F0-4ADD-BE12-D72D870DBDD7}"/>
          </ac:spMkLst>
        </pc:spChg>
        <pc:spChg chg="del mod">
          <ac:chgData name="MAZEN KHERALLAH" userId="4d8bae32aa458b2a" providerId="LiveId" clId="{D1F6DF24-7977-416E-A8CB-0CF0122DCE5C}" dt="2023-07-08T12:05:41.765" v="13135" actId="478"/>
          <ac:spMkLst>
            <pc:docMk/>
            <pc:sldMk cId="4293514583" sldId="428"/>
            <ac:spMk id="18" creationId="{66435823-E51B-45DF-B123-8470E12AE8D5}"/>
          </ac:spMkLst>
        </pc:spChg>
        <pc:spChg chg="del mod">
          <ac:chgData name="MAZEN KHERALLAH" userId="4d8bae32aa458b2a" providerId="LiveId" clId="{D1F6DF24-7977-416E-A8CB-0CF0122DCE5C}" dt="2023-07-08T12:05:40.242" v="13134" actId="478"/>
          <ac:spMkLst>
            <pc:docMk/>
            <pc:sldMk cId="4293514583" sldId="428"/>
            <ac:spMk id="20" creationId="{224CE669-1A13-4EA6-85A0-72C7D9CB8CE2}"/>
          </ac:spMkLst>
        </pc:spChg>
        <pc:spChg chg="del mod">
          <ac:chgData name="MAZEN KHERALLAH" userId="4d8bae32aa458b2a" providerId="LiveId" clId="{D1F6DF24-7977-416E-A8CB-0CF0122DCE5C}" dt="2023-07-08T12:05:37.200" v="13132" actId="478"/>
          <ac:spMkLst>
            <pc:docMk/>
            <pc:sldMk cId="4293514583" sldId="428"/>
            <ac:spMk id="21" creationId="{8F12DA1A-AE0A-4FCC-AEC9-3AEAEC09779E}"/>
          </ac:spMkLst>
        </pc:spChg>
        <pc:spChg chg="del mod">
          <ac:chgData name="MAZEN KHERALLAH" userId="4d8bae32aa458b2a" providerId="LiveId" clId="{D1F6DF24-7977-416E-A8CB-0CF0122DCE5C}" dt="2023-07-08T12:05:37.200" v="13132" actId="478"/>
          <ac:spMkLst>
            <pc:docMk/>
            <pc:sldMk cId="4293514583" sldId="428"/>
            <ac:spMk id="22" creationId="{91DE7778-5F71-4CE8-9287-4BD24EEAB361}"/>
          </ac:spMkLst>
        </pc:spChg>
        <pc:spChg chg="mod">
          <ac:chgData name="MAZEN KHERALLAH" userId="4d8bae32aa458b2a" providerId="LiveId" clId="{D1F6DF24-7977-416E-A8CB-0CF0122DCE5C}" dt="2023-07-08T12:06:28.433" v="13206" actId="1036"/>
          <ac:spMkLst>
            <pc:docMk/>
            <pc:sldMk cId="4293514583" sldId="428"/>
            <ac:spMk id="23" creationId="{8084EAC6-0FEA-D1FE-587E-CCD765C9E5CB}"/>
          </ac:spMkLst>
        </pc:spChg>
        <pc:spChg chg="mod">
          <ac:chgData name="MAZEN KHERALLAH" userId="4d8bae32aa458b2a" providerId="LiveId" clId="{D1F6DF24-7977-416E-A8CB-0CF0122DCE5C}" dt="2023-07-08T12:06:20.086" v="13190" actId="404"/>
          <ac:spMkLst>
            <pc:docMk/>
            <pc:sldMk cId="4293514583" sldId="428"/>
            <ac:spMk id="28" creationId="{720C6F3E-17E6-985F-AEDC-9DA223B66099}"/>
          </ac:spMkLst>
        </pc:spChg>
        <pc:spChg chg="del">
          <ac:chgData name="MAZEN KHERALLAH" userId="4d8bae32aa458b2a" providerId="LiveId" clId="{D1F6DF24-7977-416E-A8CB-0CF0122DCE5C}" dt="2023-07-08T12:04:54.410" v="13109" actId="478"/>
          <ac:spMkLst>
            <pc:docMk/>
            <pc:sldMk cId="4293514583" sldId="428"/>
            <ac:spMk id="30" creationId="{C55A270C-4E3F-1EBF-1620-369CD9D67EA5}"/>
          </ac:spMkLst>
        </pc:spChg>
        <pc:spChg chg="mod">
          <ac:chgData name="MAZEN KHERALLAH" userId="4d8bae32aa458b2a" providerId="LiveId" clId="{D1F6DF24-7977-416E-A8CB-0CF0122DCE5C}" dt="2023-07-08T12:06:28.433" v="13206" actId="1036"/>
          <ac:spMkLst>
            <pc:docMk/>
            <pc:sldMk cId="4293514583" sldId="428"/>
            <ac:spMk id="39" creationId="{1F06D83D-1DF1-4489-B146-A3020BE1EF88}"/>
          </ac:spMkLst>
        </pc:spChg>
        <pc:spChg chg="mod">
          <ac:chgData name="MAZEN KHERALLAH" userId="4d8bae32aa458b2a" providerId="LiveId" clId="{D1F6DF24-7977-416E-A8CB-0CF0122DCE5C}" dt="2023-07-08T12:06:28.433" v="13206" actId="1036"/>
          <ac:spMkLst>
            <pc:docMk/>
            <pc:sldMk cId="4293514583" sldId="428"/>
            <ac:spMk id="41" creationId="{03C9085F-9CCE-4450-909C-17B9E6684EEA}"/>
          </ac:spMkLst>
        </pc:spChg>
        <pc:picChg chg="mod">
          <ac:chgData name="MAZEN KHERALLAH" userId="4d8bae32aa458b2a" providerId="LiveId" clId="{D1F6DF24-7977-416E-A8CB-0CF0122DCE5C}" dt="2023-07-08T12:06:28.433" v="13206" actId="1036"/>
          <ac:picMkLst>
            <pc:docMk/>
            <pc:sldMk cId="4293514583" sldId="428"/>
            <ac:picMk id="29" creationId="{64CB0889-A4A4-44DB-8327-E70993227398}"/>
          </ac:picMkLst>
        </pc:picChg>
        <pc:picChg chg="mod">
          <ac:chgData name="MAZEN KHERALLAH" userId="4d8bae32aa458b2a" providerId="LiveId" clId="{D1F6DF24-7977-416E-A8CB-0CF0122DCE5C}" dt="2023-07-08T12:06:28.433" v="13206" actId="1036"/>
          <ac:picMkLst>
            <pc:docMk/>
            <pc:sldMk cId="4293514583" sldId="428"/>
            <ac:picMk id="36" creationId="{6C1C7559-3A93-48A8-9246-0EC403DD412E}"/>
          </ac:picMkLst>
        </pc:picChg>
        <pc:cxnChg chg="mod">
          <ac:chgData name="MAZEN KHERALLAH" userId="4d8bae32aa458b2a" providerId="LiveId" clId="{D1F6DF24-7977-416E-A8CB-0CF0122DCE5C}" dt="2023-07-08T12:06:28.433" v="13206" actId="1036"/>
          <ac:cxnSpMkLst>
            <pc:docMk/>
            <pc:sldMk cId="4293514583" sldId="428"/>
            <ac:cxnSpMk id="4" creationId="{C71428DA-6CFE-4551-8B13-91D3BD9CE715}"/>
          </ac:cxnSpMkLst>
        </pc:cxnChg>
        <pc:cxnChg chg="mod">
          <ac:chgData name="MAZEN KHERALLAH" userId="4d8bae32aa458b2a" providerId="LiveId" clId="{D1F6DF24-7977-416E-A8CB-0CF0122DCE5C}" dt="2023-07-08T12:06:28.433" v="13206" actId="1036"/>
          <ac:cxnSpMkLst>
            <pc:docMk/>
            <pc:sldMk cId="4293514583" sldId="428"/>
            <ac:cxnSpMk id="6" creationId="{A6990758-DC82-4F54-A5DA-2AA4C4E25D19}"/>
          </ac:cxnSpMkLst>
        </pc:cxnChg>
      </pc:sldChg>
      <pc:sldChg chg="modSp add mod modClrScheme chgLayout">
        <pc:chgData name="MAZEN KHERALLAH" userId="4d8bae32aa458b2a" providerId="LiveId" clId="{D1F6DF24-7977-416E-A8CB-0CF0122DCE5C}" dt="2023-07-08T02:44:57.220" v="12865" actId="313"/>
        <pc:sldMkLst>
          <pc:docMk/>
          <pc:sldMk cId="2291737599" sldId="432"/>
        </pc:sldMkLst>
        <pc:spChg chg="mod ord">
          <ac:chgData name="MAZEN KHERALLAH" userId="4d8bae32aa458b2a" providerId="LiveId" clId="{D1F6DF24-7977-416E-A8CB-0CF0122DCE5C}" dt="2023-07-08T02:44:57.220" v="12865" actId="313"/>
          <ac:spMkLst>
            <pc:docMk/>
            <pc:sldMk cId="2291737599" sldId="432"/>
            <ac:spMk id="15" creationId="{00000000-0000-0000-0000-000000000000}"/>
          </ac:spMkLst>
        </pc:spChg>
        <pc:graphicFrameChg chg="modGraphic">
          <ac:chgData name="MAZEN KHERALLAH" userId="4d8bae32aa458b2a" providerId="LiveId" clId="{D1F6DF24-7977-416E-A8CB-0CF0122DCE5C}" dt="2023-07-08T02:44:53.817" v="12864" actId="313"/>
          <ac:graphicFrameMkLst>
            <pc:docMk/>
            <pc:sldMk cId="2291737599" sldId="432"/>
            <ac:graphicFrameMk id="9" creationId="{00000000-0000-0000-0000-000000000000}"/>
          </ac:graphicFrameMkLst>
        </pc:graphicFrameChg>
      </pc:sldChg>
      <pc:sldChg chg="addSp delSp modSp add mod chgLayout modNotesTx">
        <pc:chgData name="MAZEN KHERALLAH" userId="4d8bae32aa458b2a" providerId="LiveId" clId="{D1F6DF24-7977-416E-A8CB-0CF0122DCE5C}" dt="2023-07-06T11:33:41.852" v="9830" actId="12788"/>
        <pc:sldMkLst>
          <pc:docMk/>
          <pc:sldMk cId="4258757431" sldId="473"/>
        </pc:sldMkLst>
        <pc:spChg chg="del mod">
          <ac:chgData name="MAZEN KHERALLAH" userId="4d8bae32aa458b2a" providerId="LiveId" clId="{D1F6DF24-7977-416E-A8CB-0CF0122DCE5C}" dt="2023-07-02T19:17:03.204" v="7617" actId="478"/>
          <ac:spMkLst>
            <pc:docMk/>
            <pc:sldMk cId="4258757431" sldId="473"/>
            <ac:spMk id="2" creationId="{00000000-0000-0000-0000-000000000000}"/>
          </ac:spMkLst>
        </pc:spChg>
        <pc:spChg chg="add mod ord">
          <ac:chgData name="MAZEN KHERALLAH" userId="4d8bae32aa458b2a" providerId="LiveId" clId="{D1F6DF24-7977-416E-A8CB-0CF0122DCE5C}" dt="2023-07-02T19:17:29.926" v="7625" actId="404"/>
          <ac:spMkLst>
            <pc:docMk/>
            <pc:sldMk cId="4258757431" sldId="473"/>
            <ac:spMk id="3" creationId="{8BC44936-03DF-2CFD-224C-3434E2F3431D}"/>
          </ac:spMkLst>
        </pc:spChg>
        <pc:spChg chg="mod ord">
          <ac:chgData name="MAZEN KHERALLAH" userId="4d8bae32aa458b2a" providerId="LiveId" clId="{D1F6DF24-7977-416E-A8CB-0CF0122DCE5C}" dt="2023-07-02T19:17:20.136" v="7618" actId="700"/>
          <ac:spMkLst>
            <pc:docMk/>
            <pc:sldMk cId="4258757431" sldId="473"/>
            <ac:spMk id="6" creationId="{00000000-0000-0000-0000-000000000000}"/>
          </ac:spMkLst>
        </pc:spChg>
        <pc:picChg chg="mod">
          <ac:chgData name="MAZEN KHERALLAH" userId="4d8bae32aa458b2a" providerId="LiveId" clId="{D1F6DF24-7977-416E-A8CB-0CF0122DCE5C}" dt="2023-07-06T11:33:41.852" v="9830" actId="12788"/>
          <ac:picMkLst>
            <pc:docMk/>
            <pc:sldMk cId="4258757431" sldId="473"/>
            <ac:picMk id="4" creationId="{00000000-0000-0000-0000-000000000000}"/>
          </ac:picMkLst>
        </pc:picChg>
      </pc:sldChg>
      <pc:sldChg chg="addSp modSp add mod modNotesTx">
        <pc:chgData name="MAZEN KHERALLAH" userId="4d8bae32aa458b2a" providerId="LiveId" clId="{D1F6DF24-7977-416E-A8CB-0CF0122DCE5C}" dt="2023-07-02T19:15:59.406" v="7614"/>
        <pc:sldMkLst>
          <pc:docMk/>
          <pc:sldMk cId="976663268" sldId="479"/>
        </pc:sldMkLst>
        <pc:spChg chg="add mod">
          <ac:chgData name="MAZEN KHERALLAH" userId="4d8bae32aa458b2a" providerId="LiveId" clId="{D1F6DF24-7977-416E-A8CB-0CF0122DCE5C}" dt="2023-07-02T19:04:35.365" v="7504" actId="2085"/>
          <ac:spMkLst>
            <pc:docMk/>
            <pc:sldMk cId="976663268" sldId="479"/>
            <ac:spMk id="2" creationId="{448E573D-58D8-2CCF-184D-57FBAFB94B78}"/>
          </ac:spMkLst>
        </pc:spChg>
        <pc:graphicFrameChg chg="mod">
          <ac:chgData name="MAZEN KHERALLAH" userId="4d8bae32aa458b2a" providerId="LiveId" clId="{D1F6DF24-7977-416E-A8CB-0CF0122DCE5C}" dt="2023-07-02T18:56:54.774" v="7462" actId="207"/>
          <ac:graphicFrameMkLst>
            <pc:docMk/>
            <pc:sldMk cId="976663268" sldId="479"/>
            <ac:graphicFrameMk id="7" creationId="{00000000-0000-0000-0000-000000000000}"/>
          </ac:graphicFrameMkLst>
        </pc:graphicFrameChg>
      </pc:sldChg>
      <pc:sldChg chg="addSp modSp add mod">
        <pc:chgData name="MAZEN KHERALLAH" userId="4d8bae32aa458b2a" providerId="LiveId" clId="{D1F6DF24-7977-416E-A8CB-0CF0122DCE5C}" dt="2023-07-02T19:04:42.431" v="7506" actId="2085"/>
        <pc:sldMkLst>
          <pc:docMk/>
          <pc:sldMk cId="2047726029" sldId="864"/>
        </pc:sldMkLst>
        <pc:spChg chg="add mod">
          <ac:chgData name="MAZEN KHERALLAH" userId="4d8bae32aa458b2a" providerId="LiveId" clId="{D1F6DF24-7977-416E-A8CB-0CF0122DCE5C}" dt="2023-07-02T19:04:42.431" v="7506" actId="2085"/>
          <ac:spMkLst>
            <pc:docMk/>
            <pc:sldMk cId="2047726029" sldId="864"/>
            <ac:spMk id="2" creationId="{4D7BBD99-5CD2-1018-06A9-25758BC23B29}"/>
          </ac:spMkLst>
        </pc:spChg>
        <pc:spChg chg="mod">
          <ac:chgData name="MAZEN KHERALLAH" userId="4d8bae32aa458b2a" providerId="LiveId" clId="{D1F6DF24-7977-416E-A8CB-0CF0122DCE5C}" dt="2023-07-02T18:58:00.617" v="7466" actId="1076"/>
          <ac:spMkLst>
            <pc:docMk/>
            <pc:sldMk cId="2047726029" sldId="864"/>
            <ac:spMk id="3" creationId="{00000000-0000-0000-0000-000000000000}"/>
          </ac:spMkLst>
        </pc:spChg>
        <pc:spChg chg="mod">
          <ac:chgData name="MAZEN KHERALLAH" userId="4d8bae32aa458b2a" providerId="LiveId" clId="{D1F6DF24-7977-416E-A8CB-0CF0122DCE5C}" dt="2023-07-02T18:58:12.577" v="7470" actId="1036"/>
          <ac:spMkLst>
            <pc:docMk/>
            <pc:sldMk cId="2047726029" sldId="864"/>
            <ac:spMk id="9" creationId="{00000000-0000-0000-0000-000000000000}"/>
          </ac:spMkLst>
        </pc:spChg>
        <pc:graphicFrameChg chg="mod">
          <ac:chgData name="MAZEN KHERALLAH" userId="4d8bae32aa458b2a" providerId="LiveId" clId="{D1F6DF24-7977-416E-A8CB-0CF0122DCE5C}" dt="2023-07-02T18:57:55.294" v="7465" actId="207"/>
          <ac:graphicFrameMkLst>
            <pc:docMk/>
            <pc:sldMk cId="2047726029" sldId="864"/>
            <ac:graphicFrameMk id="7" creationId="{00000000-0000-0000-0000-000000000000}"/>
          </ac:graphicFrameMkLst>
        </pc:graphicFrameChg>
      </pc:sldChg>
      <pc:sldChg chg="delSp modSp mod modNotesTx">
        <pc:chgData name="MAZEN KHERALLAH" userId="4d8bae32aa458b2a" providerId="LiveId" clId="{D1F6DF24-7977-416E-A8CB-0CF0122DCE5C}" dt="2023-07-07T14:20:25.818" v="10596" actId="6549"/>
        <pc:sldMkLst>
          <pc:docMk/>
          <pc:sldMk cId="1782731124" sldId="2081"/>
        </pc:sldMkLst>
        <pc:spChg chg="mod">
          <ac:chgData name="MAZEN KHERALLAH" userId="4d8bae32aa458b2a" providerId="LiveId" clId="{D1F6DF24-7977-416E-A8CB-0CF0122DCE5C}" dt="2023-07-07T14:20:19.320" v="10595" actId="20577"/>
          <ac:spMkLst>
            <pc:docMk/>
            <pc:sldMk cId="1782731124" sldId="2081"/>
            <ac:spMk id="2" creationId="{00000000-0000-0000-0000-000000000000}"/>
          </ac:spMkLst>
        </pc:spChg>
        <pc:graphicFrameChg chg="del">
          <ac:chgData name="MAZEN KHERALLAH" userId="4d8bae32aa458b2a" providerId="LiveId" clId="{D1F6DF24-7977-416E-A8CB-0CF0122DCE5C}" dt="2023-06-18T17:39:36.764" v="59" actId="478"/>
          <ac:graphicFrameMkLst>
            <pc:docMk/>
            <pc:sldMk cId="1782731124" sldId="2081"/>
            <ac:graphicFrameMk id="7" creationId="{5C832788-6BEA-0DA8-0E30-341723660C62}"/>
          </ac:graphicFrameMkLst>
        </pc:graphicFrameChg>
        <pc:picChg chg="del">
          <ac:chgData name="MAZEN KHERALLAH" userId="4d8bae32aa458b2a" providerId="LiveId" clId="{D1F6DF24-7977-416E-A8CB-0CF0122DCE5C}" dt="2023-06-18T17:39:38.741" v="60" actId="478"/>
          <ac:picMkLst>
            <pc:docMk/>
            <pc:sldMk cId="1782731124" sldId="2081"/>
            <ac:picMk id="6" creationId="{4123FFC7-4E81-44CE-15A0-833E2E0F90B5}"/>
          </ac:picMkLst>
        </pc:picChg>
      </pc:sldChg>
      <pc:sldChg chg="addSp delSp modSp new mod ord">
        <pc:chgData name="MAZEN KHERALLAH" userId="4d8bae32aa458b2a" providerId="LiveId" clId="{D1F6DF24-7977-416E-A8CB-0CF0122DCE5C}" dt="2023-07-10T10:59:16.813" v="13734" actId="12788"/>
        <pc:sldMkLst>
          <pc:docMk/>
          <pc:sldMk cId="767017871" sldId="2082"/>
        </pc:sldMkLst>
        <pc:spChg chg="mod">
          <ac:chgData name="MAZEN KHERALLAH" userId="4d8bae32aa458b2a" providerId="LiveId" clId="{D1F6DF24-7977-416E-A8CB-0CF0122DCE5C}" dt="2023-06-23T20:50:44.298" v="4043"/>
          <ac:spMkLst>
            <pc:docMk/>
            <pc:sldMk cId="767017871" sldId="2082"/>
            <ac:spMk id="2" creationId="{FC0959B6-51D6-44DF-C993-5714AC4D3B99}"/>
          </ac:spMkLst>
        </pc:spChg>
        <pc:spChg chg="del">
          <ac:chgData name="MAZEN KHERALLAH" userId="4d8bae32aa458b2a" providerId="LiveId" clId="{D1F6DF24-7977-416E-A8CB-0CF0122DCE5C}" dt="2023-06-18T17:47:02.502" v="72" actId="931"/>
          <ac:spMkLst>
            <pc:docMk/>
            <pc:sldMk cId="767017871" sldId="2082"/>
            <ac:spMk id="3" creationId="{D9464C15-F998-2CEC-E2A3-67C50AF0135C}"/>
          </ac:spMkLst>
        </pc:spChg>
        <pc:spChg chg="add del mod">
          <ac:chgData name="MAZEN KHERALLAH" userId="4d8bae32aa458b2a" providerId="LiveId" clId="{D1F6DF24-7977-416E-A8CB-0CF0122DCE5C}" dt="2023-07-02T19:49:46.821" v="7640" actId="931"/>
          <ac:spMkLst>
            <pc:docMk/>
            <pc:sldMk cId="767017871" sldId="2082"/>
            <ac:spMk id="4" creationId="{ACAC5D70-F3E7-98D8-ADCF-DD6C200366F3}"/>
          </ac:spMkLst>
        </pc:spChg>
        <pc:spChg chg="add del mod">
          <ac:chgData name="MAZEN KHERALLAH" userId="4d8bae32aa458b2a" providerId="LiveId" clId="{D1F6DF24-7977-416E-A8CB-0CF0122DCE5C}" dt="2023-07-10T10:59:00.965" v="13729" actId="931"/>
          <ac:spMkLst>
            <pc:docMk/>
            <pc:sldMk cId="767017871" sldId="2082"/>
            <ac:spMk id="4" creationId="{FB8E8CDF-CD09-BC0D-B2A1-B16F4A9324DC}"/>
          </ac:spMkLst>
        </pc:spChg>
        <pc:spChg chg="add mod">
          <ac:chgData name="MAZEN KHERALLAH" userId="4d8bae32aa458b2a" providerId="LiveId" clId="{D1F6DF24-7977-416E-A8CB-0CF0122DCE5C}" dt="2023-07-02T20:17:39.345" v="7887"/>
          <ac:spMkLst>
            <pc:docMk/>
            <pc:sldMk cId="767017871" sldId="2082"/>
            <ac:spMk id="8" creationId="{F5D82B53-F66C-D931-8AE3-0CA4E6AF66E1}"/>
          </ac:spMkLst>
        </pc:spChg>
        <pc:picChg chg="add del mod">
          <ac:chgData name="MAZEN KHERALLAH" userId="4d8bae32aa458b2a" providerId="LiveId" clId="{D1F6DF24-7977-416E-A8CB-0CF0122DCE5C}" dt="2023-07-02T19:49:23.421" v="7639" actId="478"/>
          <ac:picMkLst>
            <pc:docMk/>
            <pc:sldMk cId="767017871" sldId="2082"/>
            <ac:picMk id="5" creationId="{551A26F1-C7FA-327D-2F05-BBF02ED9EA2C}"/>
          </ac:picMkLst>
        </pc:picChg>
        <pc:picChg chg="add mod">
          <ac:chgData name="MAZEN KHERALLAH" userId="4d8bae32aa458b2a" providerId="LiveId" clId="{D1F6DF24-7977-416E-A8CB-0CF0122DCE5C}" dt="2023-07-10T10:59:16.813" v="13734" actId="12788"/>
          <ac:picMkLst>
            <pc:docMk/>
            <pc:sldMk cId="767017871" sldId="2082"/>
            <ac:picMk id="6" creationId="{A8B62A8F-B6A3-2F7D-41E2-D55EDA2991BD}"/>
          </ac:picMkLst>
        </pc:picChg>
        <pc:picChg chg="add del mod">
          <ac:chgData name="MAZEN KHERALLAH" userId="4d8bae32aa458b2a" providerId="LiveId" clId="{D1F6DF24-7977-416E-A8CB-0CF0122DCE5C}" dt="2023-07-10T10:58:37.916" v="13728" actId="478"/>
          <ac:picMkLst>
            <pc:docMk/>
            <pc:sldMk cId="767017871" sldId="2082"/>
            <ac:picMk id="7" creationId="{7B2E5632-C367-D80A-B0A0-E967AA4E30DA}"/>
          </ac:picMkLst>
        </pc:picChg>
      </pc:sldChg>
      <pc:sldChg chg="addSp delSp modSp new del mod setBg">
        <pc:chgData name="MAZEN KHERALLAH" userId="4d8bae32aa458b2a" providerId="LiveId" clId="{D1F6DF24-7977-416E-A8CB-0CF0122DCE5C}" dt="2023-06-18T17:46:43.896" v="70" actId="47"/>
        <pc:sldMkLst>
          <pc:docMk/>
          <pc:sldMk cId="3628910762" sldId="2082"/>
        </pc:sldMkLst>
        <pc:spChg chg="mod">
          <ac:chgData name="MAZEN KHERALLAH" userId="4d8bae32aa458b2a" providerId="LiveId" clId="{D1F6DF24-7977-416E-A8CB-0CF0122DCE5C}" dt="2023-06-18T17:40:38.902" v="68" actId="26606"/>
          <ac:spMkLst>
            <pc:docMk/>
            <pc:sldMk cId="3628910762" sldId="2082"/>
            <ac:spMk id="2" creationId="{2EBCFFE6-8C35-77FA-4702-AE10AFA42FA8}"/>
          </ac:spMkLst>
        </pc:spChg>
        <pc:spChg chg="del">
          <ac:chgData name="MAZEN KHERALLAH" userId="4d8bae32aa458b2a" providerId="LiveId" clId="{D1F6DF24-7977-416E-A8CB-0CF0122DCE5C}" dt="2023-06-18T17:40:18.407" v="62" actId="931"/>
          <ac:spMkLst>
            <pc:docMk/>
            <pc:sldMk cId="3628910762" sldId="2082"/>
            <ac:spMk id="3" creationId="{46D839BD-11E3-42A4-350A-E9A1444BC73F}"/>
          </ac:spMkLst>
        </pc:spChg>
        <pc:spChg chg="add">
          <ac:chgData name="MAZEN KHERALLAH" userId="4d8bae32aa458b2a" providerId="LiveId" clId="{D1F6DF24-7977-416E-A8CB-0CF0122DCE5C}" dt="2023-06-18T17:40:38.902" v="68" actId="26606"/>
          <ac:spMkLst>
            <pc:docMk/>
            <pc:sldMk cId="3628910762" sldId="2082"/>
            <ac:spMk id="9" creationId="{7FB73FC6-6BF8-D7BE-D4FB-4FCE187E8A0E}"/>
          </ac:spMkLst>
        </pc:spChg>
        <pc:spChg chg="add">
          <ac:chgData name="MAZEN KHERALLAH" userId="4d8bae32aa458b2a" providerId="LiveId" clId="{D1F6DF24-7977-416E-A8CB-0CF0122DCE5C}" dt="2023-06-18T17:40:38.902" v="68" actId="26606"/>
          <ac:spMkLst>
            <pc:docMk/>
            <pc:sldMk cId="3628910762" sldId="2082"/>
            <ac:spMk id="12" creationId="{284B70D5-875B-433D-BDBD-1522A85D6C1D}"/>
          </ac:spMkLst>
        </pc:spChg>
        <pc:spChg chg="add">
          <ac:chgData name="MAZEN KHERALLAH" userId="4d8bae32aa458b2a" providerId="LiveId" clId="{D1F6DF24-7977-416E-A8CB-0CF0122DCE5C}" dt="2023-06-18T17:40:38.902" v="68" actId="26606"/>
          <ac:spMkLst>
            <pc:docMk/>
            <pc:sldMk cId="3628910762" sldId="2082"/>
            <ac:spMk id="16" creationId="{1E299956-A9E7-4FC1-A0B1-D590CA9730E8}"/>
          </ac:spMkLst>
        </pc:spChg>
        <pc:spChg chg="add">
          <ac:chgData name="MAZEN KHERALLAH" userId="4d8bae32aa458b2a" providerId="LiveId" clId="{D1F6DF24-7977-416E-A8CB-0CF0122DCE5C}" dt="2023-06-18T17:40:38.902" v="68" actId="26606"/>
          <ac:spMkLst>
            <pc:docMk/>
            <pc:sldMk cId="3628910762" sldId="2082"/>
            <ac:spMk id="18" creationId="{17FC539C-B783-4B03-9F9E-D13430F3F64F}"/>
          </ac:spMkLst>
        </pc:spChg>
        <pc:picChg chg="add del mod">
          <ac:chgData name="MAZEN KHERALLAH" userId="4d8bae32aa458b2a" providerId="LiveId" clId="{D1F6DF24-7977-416E-A8CB-0CF0122DCE5C}" dt="2023-06-18T17:46:40.540" v="69" actId="478"/>
          <ac:picMkLst>
            <pc:docMk/>
            <pc:sldMk cId="3628910762" sldId="2082"/>
            <ac:picMk id="5" creationId="{2FE089DE-F334-C8A8-A360-A37FFCC72E6D}"/>
          </ac:picMkLst>
        </pc:picChg>
        <pc:cxnChg chg="add">
          <ac:chgData name="MAZEN KHERALLAH" userId="4d8bae32aa458b2a" providerId="LiveId" clId="{D1F6DF24-7977-416E-A8CB-0CF0122DCE5C}" dt="2023-06-18T17:40:38.902" v="68" actId="26606"/>
          <ac:cxnSpMkLst>
            <pc:docMk/>
            <pc:sldMk cId="3628910762" sldId="2082"/>
            <ac:cxnSpMk id="14" creationId="{C947DF4A-614C-4B4C-8B80-E5B9D8E8CFED}"/>
          </ac:cxnSpMkLst>
        </pc:cxnChg>
      </pc:sldChg>
      <pc:sldChg chg="addSp delSp modSp new mod ord modNotesTx">
        <pc:chgData name="MAZEN KHERALLAH" userId="4d8bae32aa458b2a" providerId="LiveId" clId="{D1F6DF24-7977-416E-A8CB-0CF0122DCE5C}" dt="2023-07-06T11:15:24.259" v="9717"/>
        <pc:sldMkLst>
          <pc:docMk/>
          <pc:sldMk cId="4002235906" sldId="2083"/>
        </pc:sldMkLst>
        <pc:spChg chg="mod">
          <ac:chgData name="MAZEN KHERALLAH" userId="4d8bae32aa458b2a" providerId="LiveId" clId="{D1F6DF24-7977-416E-A8CB-0CF0122DCE5C}" dt="2023-06-23T20:51:06.109" v="4047" actId="6549"/>
          <ac:spMkLst>
            <pc:docMk/>
            <pc:sldMk cId="4002235906" sldId="2083"/>
            <ac:spMk id="2" creationId="{54A113CF-025A-FA1D-673C-EA166B7458BA}"/>
          </ac:spMkLst>
        </pc:spChg>
        <pc:spChg chg="del">
          <ac:chgData name="MAZEN KHERALLAH" userId="4d8bae32aa458b2a" providerId="LiveId" clId="{D1F6DF24-7977-416E-A8CB-0CF0122DCE5C}" dt="2023-06-22T02:51:19.339" v="96" actId="1032"/>
          <ac:spMkLst>
            <pc:docMk/>
            <pc:sldMk cId="4002235906" sldId="2083"/>
            <ac:spMk id="3" creationId="{85CEC71B-A44A-10B3-A6BF-77F5869D6FB7}"/>
          </ac:spMkLst>
        </pc:spChg>
        <pc:spChg chg="add del mod">
          <ac:chgData name="MAZEN KHERALLAH" userId="4d8bae32aa458b2a" providerId="LiveId" clId="{D1F6DF24-7977-416E-A8CB-0CF0122DCE5C}" dt="2023-06-22T13:00:27.482" v="1430"/>
          <ac:spMkLst>
            <pc:docMk/>
            <pc:sldMk cId="4002235906" sldId="2083"/>
            <ac:spMk id="6" creationId="{177E633E-525B-05D5-EE8C-0B1E0A321F0B}"/>
          </ac:spMkLst>
        </pc:spChg>
        <pc:graphicFrameChg chg="add del mod modGraphic">
          <ac:chgData name="MAZEN KHERALLAH" userId="4d8bae32aa458b2a" providerId="LiveId" clId="{D1F6DF24-7977-416E-A8CB-0CF0122DCE5C}" dt="2023-06-22T13:00:22.559" v="1429" actId="21"/>
          <ac:graphicFrameMkLst>
            <pc:docMk/>
            <pc:sldMk cId="4002235906" sldId="2083"/>
            <ac:graphicFrameMk id="4" creationId="{09462C21-B908-0DA3-D5AC-8E9C9D7A84DE}"/>
          </ac:graphicFrameMkLst>
        </pc:graphicFrameChg>
        <pc:graphicFrameChg chg="add mod modGraphic">
          <ac:chgData name="MAZEN KHERALLAH" userId="4d8bae32aa458b2a" providerId="LiveId" clId="{D1F6DF24-7977-416E-A8CB-0CF0122DCE5C}" dt="2023-06-27T19:31:08.118" v="5421" actId="12100"/>
          <ac:graphicFrameMkLst>
            <pc:docMk/>
            <pc:sldMk cId="4002235906" sldId="2083"/>
            <ac:graphicFrameMk id="7" creationId="{CFD7499C-1EE6-31C1-3370-51AFC72996A4}"/>
          </ac:graphicFrameMkLst>
        </pc:graphicFrameChg>
        <pc:picChg chg="add del mod">
          <ac:chgData name="MAZEN KHERALLAH" userId="4d8bae32aa458b2a" providerId="LiveId" clId="{D1F6DF24-7977-416E-A8CB-0CF0122DCE5C}" dt="2023-06-22T02:49:57.837" v="86" actId="478"/>
          <ac:picMkLst>
            <pc:docMk/>
            <pc:sldMk cId="4002235906" sldId="2083"/>
            <ac:picMk id="1026" creationId="{D49C2EA5-82E9-4C8D-0FD6-08298B15EC6B}"/>
          </ac:picMkLst>
        </pc:picChg>
        <pc:picChg chg="add del mod">
          <ac:chgData name="MAZEN KHERALLAH" userId="4d8bae32aa458b2a" providerId="LiveId" clId="{D1F6DF24-7977-416E-A8CB-0CF0122DCE5C}" dt="2023-06-22T03:14:11.013" v="962" actId="21"/>
          <ac:picMkLst>
            <pc:docMk/>
            <pc:sldMk cId="4002235906" sldId="2083"/>
            <ac:picMk id="1028" creationId="{E2DCCA66-E546-6D2F-51AC-E6D69000968F}"/>
          </ac:picMkLst>
        </pc:picChg>
      </pc:sldChg>
      <pc:sldChg chg="addSp delSp modSp add mod ord modClrScheme chgLayout modNotesTx">
        <pc:chgData name="MAZEN KHERALLAH" userId="4d8bae32aa458b2a" providerId="LiveId" clId="{D1F6DF24-7977-416E-A8CB-0CF0122DCE5C}" dt="2023-06-27T19:35:07.469" v="5479" actId="1036"/>
        <pc:sldMkLst>
          <pc:docMk/>
          <pc:sldMk cId="669719677" sldId="2084"/>
        </pc:sldMkLst>
        <pc:spChg chg="del">
          <ac:chgData name="MAZEN KHERALLAH" userId="4d8bae32aa458b2a" providerId="LiveId" clId="{D1F6DF24-7977-416E-A8CB-0CF0122DCE5C}" dt="2023-06-23T20:07:11.514" v="3164" actId="700"/>
          <ac:spMkLst>
            <pc:docMk/>
            <pc:sldMk cId="669719677" sldId="2084"/>
            <ac:spMk id="2" creationId="{54A113CF-025A-FA1D-673C-EA166B7458BA}"/>
          </ac:spMkLst>
        </pc:spChg>
        <pc:spChg chg="del">
          <ac:chgData name="MAZEN KHERALLAH" userId="4d8bae32aa458b2a" providerId="LiveId" clId="{D1F6DF24-7977-416E-A8CB-0CF0122DCE5C}" dt="2023-06-23T20:07:07.133" v="3163" actId="478"/>
          <ac:spMkLst>
            <pc:docMk/>
            <pc:sldMk cId="669719677" sldId="2084"/>
            <ac:spMk id="3" creationId="{85CEC71B-A44A-10B3-A6BF-77F5869D6FB7}"/>
          </ac:spMkLst>
        </pc:spChg>
        <pc:spChg chg="add mod">
          <ac:chgData name="MAZEN KHERALLAH" userId="4d8bae32aa458b2a" providerId="LiveId" clId="{D1F6DF24-7977-416E-A8CB-0CF0122DCE5C}" dt="2023-06-27T19:35:07.469" v="5479" actId="1036"/>
          <ac:spMkLst>
            <pc:docMk/>
            <pc:sldMk cId="669719677" sldId="2084"/>
            <ac:spMk id="3" creationId="{DF1F5C36-1C68-6B8A-D284-8F2944BB0D82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10" creationId="{F4A5BA87-B333-A7A9-F37B-A6507530FA9D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11" creationId="{A0BC7A50-D7EB-847E-9515-0D153F95C52B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12" creationId="{4B5D7AC9-552D-EF2D-51FF-BE12AF06BA9E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13" creationId="{FB623E0C-B8DA-0F54-F05E-AA966F90E83C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14" creationId="{5D31821E-59FA-E6A7-F2A6-731BAB69BC9B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15" creationId="{6FF3609A-75B8-D9D4-143B-E6C557EEBD7D}"/>
          </ac:spMkLst>
        </pc:spChg>
        <pc:spChg chg="add mod">
          <ac:chgData name="MAZEN KHERALLAH" userId="4d8bae32aa458b2a" providerId="LiveId" clId="{D1F6DF24-7977-416E-A8CB-0CF0122DCE5C}" dt="2023-06-23T20:17:26.598" v="3460" actId="208"/>
          <ac:spMkLst>
            <pc:docMk/>
            <pc:sldMk cId="669719677" sldId="2084"/>
            <ac:spMk id="16" creationId="{848FEB84-CF79-D4D5-BCC4-DD3F5CBC0A1C}"/>
          </ac:spMkLst>
        </pc:spChg>
        <pc:spChg chg="add mod">
          <ac:chgData name="MAZEN KHERALLAH" userId="4d8bae32aa458b2a" providerId="LiveId" clId="{D1F6DF24-7977-416E-A8CB-0CF0122DCE5C}" dt="2023-06-23T20:17:54.188" v="3468" actId="207"/>
          <ac:spMkLst>
            <pc:docMk/>
            <pc:sldMk cId="669719677" sldId="2084"/>
            <ac:spMk id="22" creationId="{9F386421-63ED-5098-6679-48C714A4E966}"/>
          </ac:spMkLst>
        </pc:spChg>
        <pc:spChg chg="add mod">
          <ac:chgData name="MAZEN KHERALLAH" userId="4d8bae32aa458b2a" providerId="LiveId" clId="{D1F6DF24-7977-416E-A8CB-0CF0122DCE5C}" dt="2023-06-23T20:17:54.188" v="3468" actId="207"/>
          <ac:spMkLst>
            <pc:docMk/>
            <pc:sldMk cId="669719677" sldId="2084"/>
            <ac:spMk id="23" creationId="{F797EB68-2CA3-454B-346D-3D5DD624A752}"/>
          </ac:spMkLst>
        </pc:spChg>
        <pc:spChg chg="add del mod">
          <ac:chgData name="MAZEN KHERALLAH" userId="4d8bae32aa458b2a" providerId="LiveId" clId="{D1F6DF24-7977-416E-A8CB-0CF0122DCE5C}" dt="2023-06-23T20:17:54.188" v="3468" actId="207"/>
          <ac:spMkLst>
            <pc:docMk/>
            <pc:sldMk cId="669719677" sldId="2084"/>
            <ac:spMk id="24" creationId="{9EEF13A7-1E88-C08A-8561-DB0C09AB2FCD}"/>
          </ac:spMkLst>
        </pc:spChg>
        <pc:spChg chg="add mod">
          <ac:chgData name="MAZEN KHERALLAH" userId="4d8bae32aa458b2a" providerId="LiveId" clId="{D1F6DF24-7977-416E-A8CB-0CF0122DCE5C}" dt="2023-06-23T20:16:43.880" v="3459" actId="207"/>
          <ac:spMkLst>
            <pc:docMk/>
            <pc:sldMk cId="669719677" sldId="2084"/>
            <ac:spMk id="25" creationId="{0E062BEC-727E-5C26-78C8-1E51EE6C472F}"/>
          </ac:spMkLst>
        </pc:spChg>
        <pc:spChg chg="add mod">
          <ac:chgData name="MAZEN KHERALLAH" userId="4d8bae32aa458b2a" providerId="LiveId" clId="{D1F6DF24-7977-416E-A8CB-0CF0122DCE5C}" dt="2023-06-23T20:16:43.880" v="3459" actId="207"/>
          <ac:spMkLst>
            <pc:docMk/>
            <pc:sldMk cId="669719677" sldId="2084"/>
            <ac:spMk id="26" creationId="{D777C72A-2C68-81E5-FD47-AEF3DC7988B7}"/>
          </ac:spMkLst>
        </pc:spChg>
        <pc:spChg chg="add mod">
          <ac:chgData name="MAZEN KHERALLAH" userId="4d8bae32aa458b2a" providerId="LiveId" clId="{D1F6DF24-7977-416E-A8CB-0CF0122DCE5C}" dt="2023-06-23T20:16:43.880" v="3459" actId="207"/>
          <ac:spMkLst>
            <pc:docMk/>
            <pc:sldMk cId="669719677" sldId="2084"/>
            <ac:spMk id="27" creationId="{11E0BC20-5C6F-F4F2-A6EF-D2602E0B7114}"/>
          </ac:spMkLst>
        </pc:spChg>
        <pc:spChg chg="add mod">
          <ac:chgData name="MAZEN KHERALLAH" userId="4d8bae32aa458b2a" providerId="LiveId" clId="{D1F6DF24-7977-416E-A8CB-0CF0122DCE5C}" dt="2023-06-23T20:16:43.880" v="3459" actId="207"/>
          <ac:spMkLst>
            <pc:docMk/>
            <pc:sldMk cId="669719677" sldId="2084"/>
            <ac:spMk id="28" creationId="{CD385ED2-07BB-9624-8EFF-E123EA79EBB2}"/>
          </ac:spMkLst>
        </pc:spChg>
        <pc:spChg chg="add mod">
          <ac:chgData name="MAZEN KHERALLAH" userId="4d8bae32aa458b2a" providerId="LiveId" clId="{D1F6DF24-7977-416E-A8CB-0CF0122DCE5C}" dt="2023-06-27T18:53:40.445" v="5148" actId="20577"/>
          <ac:spMkLst>
            <pc:docMk/>
            <pc:sldMk cId="669719677" sldId="2084"/>
            <ac:spMk id="29" creationId="{EA5D8358-BB2D-A921-4648-734D1E3AD9F9}"/>
          </ac:spMkLst>
        </pc:spChg>
        <pc:spChg chg="add del mod">
          <ac:chgData name="MAZEN KHERALLAH" userId="4d8bae32aa458b2a" providerId="LiveId" clId="{D1F6DF24-7977-416E-A8CB-0CF0122DCE5C}" dt="2023-06-23T20:04:55.003" v="3147" actId="478"/>
          <ac:spMkLst>
            <pc:docMk/>
            <pc:sldMk cId="669719677" sldId="2084"/>
            <ac:spMk id="30" creationId="{2F296AF5-9CC0-E847-3647-07982C7CDF11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31" creationId="{EBE78495-5F5F-81AA-FFFB-DAC8738BE478}"/>
          </ac:spMkLst>
        </pc:spChg>
        <pc:spChg chg="add mod">
          <ac:chgData name="MAZEN KHERALLAH" userId="4d8bae32aa458b2a" providerId="LiveId" clId="{D1F6DF24-7977-416E-A8CB-0CF0122DCE5C}" dt="2023-06-23T20:15:31.752" v="3454" actId="1036"/>
          <ac:spMkLst>
            <pc:docMk/>
            <pc:sldMk cId="669719677" sldId="2084"/>
            <ac:spMk id="32" creationId="{C8A18C72-736C-6311-79F6-3A83C11F0E39}"/>
          </ac:spMkLst>
        </pc:spChg>
        <pc:spChg chg="add mod">
          <ac:chgData name="MAZEN KHERALLAH" userId="4d8bae32aa458b2a" providerId="LiveId" clId="{D1F6DF24-7977-416E-A8CB-0CF0122DCE5C}" dt="2023-06-23T20:14:40.649" v="3431" actId="555"/>
          <ac:spMkLst>
            <pc:docMk/>
            <pc:sldMk cId="669719677" sldId="2084"/>
            <ac:spMk id="33" creationId="{1B128246-6176-6DDB-CC9A-A5B7FEC258C4}"/>
          </ac:spMkLst>
        </pc:spChg>
        <pc:spChg chg="add mod">
          <ac:chgData name="MAZEN KHERALLAH" userId="4d8bae32aa458b2a" providerId="LiveId" clId="{D1F6DF24-7977-416E-A8CB-0CF0122DCE5C}" dt="2023-06-23T20:15:07.580" v="3442" actId="1036"/>
          <ac:spMkLst>
            <pc:docMk/>
            <pc:sldMk cId="669719677" sldId="2084"/>
            <ac:spMk id="34" creationId="{03829C50-8F33-B96F-2A39-FE0D0AB213F6}"/>
          </ac:spMkLst>
        </pc:spChg>
        <pc:spChg chg="add mod">
          <ac:chgData name="MAZEN KHERALLAH" userId="4d8bae32aa458b2a" providerId="LiveId" clId="{D1F6DF24-7977-416E-A8CB-0CF0122DCE5C}" dt="2023-06-23T20:15:26.963" v="3451" actId="1036"/>
          <ac:spMkLst>
            <pc:docMk/>
            <pc:sldMk cId="669719677" sldId="2084"/>
            <ac:spMk id="35" creationId="{1163B1D1-C38E-B544-C635-000C21965DB6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36" creationId="{27C48444-8ACA-E0F8-BFB7-1D155C6F1DDB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37" creationId="{E5EC1DF0-0706-0057-E5FA-1CDE7E1AE7EB}"/>
          </ac:spMkLst>
        </pc:spChg>
        <pc:spChg chg="add mod">
          <ac:chgData name="MAZEN KHERALLAH" userId="4d8bae32aa458b2a" providerId="LiveId" clId="{D1F6DF24-7977-416E-A8CB-0CF0122DCE5C}" dt="2023-06-23T20:13:45.372" v="3429" actId="1038"/>
          <ac:spMkLst>
            <pc:docMk/>
            <pc:sldMk cId="669719677" sldId="2084"/>
            <ac:spMk id="38" creationId="{8AD6430E-8E2E-9348-7B20-EDFB7C28BFC1}"/>
          </ac:spMkLst>
        </pc:spChg>
        <pc:spChg chg="add mod">
          <ac:chgData name="MAZEN KHERALLAH" userId="4d8bae32aa458b2a" providerId="LiveId" clId="{D1F6DF24-7977-416E-A8CB-0CF0122DCE5C}" dt="2023-06-23T20:14:21.989" v="3430" actId="313"/>
          <ac:spMkLst>
            <pc:docMk/>
            <pc:sldMk cId="669719677" sldId="2084"/>
            <ac:spMk id="39" creationId="{0E39F366-32BA-B28B-F4D5-CF0087746F86}"/>
          </ac:spMkLst>
        </pc:spChg>
        <pc:spChg chg="add mod">
          <ac:chgData name="MAZEN KHERALLAH" userId="4d8bae32aa458b2a" providerId="LiveId" clId="{D1F6DF24-7977-416E-A8CB-0CF0122DCE5C}" dt="2023-06-23T20:16:02.350" v="3456" actId="207"/>
          <ac:spMkLst>
            <pc:docMk/>
            <pc:sldMk cId="669719677" sldId="2084"/>
            <ac:spMk id="40" creationId="{6FCFE2CC-291B-8D48-5409-55BEC0131B79}"/>
          </ac:spMkLst>
        </pc:spChg>
        <pc:spChg chg="add mod">
          <ac:chgData name="MAZEN KHERALLAH" userId="4d8bae32aa458b2a" providerId="LiveId" clId="{D1F6DF24-7977-416E-A8CB-0CF0122DCE5C}" dt="2023-06-23T20:16:02.350" v="3456" actId="207"/>
          <ac:spMkLst>
            <pc:docMk/>
            <pc:sldMk cId="669719677" sldId="2084"/>
            <ac:spMk id="41" creationId="{58A89612-585E-FACF-49CB-E07A335DBFB0}"/>
          </ac:spMkLst>
        </pc:spChg>
        <pc:spChg chg="add mod">
          <ac:chgData name="MAZEN KHERALLAH" userId="4d8bae32aa458b2a" providerId="LiveId" clId="{D1F6DF24-7977-416E-A8CB-0CF0122DCE5C}" dt="2023-06-23T20:16:02.350" v="3456" actId="207"/>
          <ac:spMkLst>
            <pc:docMk/>
            <pc:sldMk cId="669719677" sldId="2084"/>
            <ac:spMk id="42" creationId="{3A6AEB16-17CD-737B-6670-6B19938ED603}"/>
          </ac:spMkLst>
        </pc:spChg>
        <pc:spChg chg="add mod">
          <ac:chgData name="MAZEN KHERALLAH" userId="4d8bae32aa458b2a" providerId="LiveId" clId="{D1F6DF24-7977-416E-A8CB-0CF0122DCE5C}" dt="2023-06-23T20:16:02.350" v="3456" actId="207"/>
          <ac:spMkLst>
            <pc:docMk/>
            <pc:sldMk cId="669719677" sldId="2084"/>
            <ac:spMk id="43" creationId="{94F8C0A8-2359-62D6-662D-593B52ADD226}"/>
          </ac:spMkLst>
        </pc:spChg>
        <pc:picChg chg="del mod">
          <ac:chgData name="MAZEN KHERALLAH" userId="4d8bae32aa458b2a" providerId="LiveId" clId="{D1F6DF24-7977-416E-A8CB-0CF0122DCE5C}" dt="2023-06-23T20:13:36.341" v="3369" actId="478"/>
          <ac:picMkLst>
            <pc:docMk/>
            <pc:sldMk cId="669719677" sldId="2084"/>
            <ac:picMk id="1028" creationId="{E2DCCA66-E546-6D2F-51AC-E6D69000968F}"/>
          </ac:picMkLst>
        </pc:picChg>
        <pc:cxnChg chg="add mod">
          <ac:chgData name="MAZEN KHERALLAH" userId="4d8bae32aa458b2a" providerId="LiveId" clId="{D1F6DF24-7977-416E-A8CB-0CF0122DCE5C}" dt="2023-06-23T20:17:35.132" v="3466" actId="1037"/>
          <ac:cxnSpMkLst>
            <pc:docMk/>
            <pc:sldMk cId="669719677" sldId="2084"/>
            <ac:cxnSpMk id="5" creationId="{5488959F-8500-6A8F-C200-B96A7BC64D15}"/>
          </ac:cxnSpMkLst>
        </pc:cxnChg>
        <pc:cxnChg chg="add del mod">
          <ac:chgData name="MAZEN KHERALLAH" userId="4d8bae32aa458b2a" providerId="LiveId" clId="{D1F6DF24-7977-416E-A8CB-0CF0122DCE5C}" dt="2023-06-23T19:55:34.185" v="2875" actId="478"/>
          <ac:cxnSpMkLst>
            <pc:docMk/>
            <pc:sldMk cId="669719677" sldId="2084"/>
            <ac:cxnSpMk id="6" creationId="{A8603C43-3F72-F001-EDEB-2DDFC454E179}"/>
          </ac:cxnSpMkLst>
        </pc:cxnChg>
        <pc:cxnChg chg="add mod">
          <ac:chgData name="MAZEN KHERALLAH" userId="4d8bae32aa458b2a" providerId="LiveId" clId="{D1F6DF24-7977-416E-A8CB-0CF0122DCE5C}" dt="2023-06-23T20:13:45.372" v="3429" actId="1038"/>
          <ac:cxnSpMkLst>
            <pc:docMk/>
            <pc:sldMk cId="669719677" sldId="2084"/>
            <ac:cxnSpMk id="7" creationId="{91064F8C-6436-6B1D-48CC-0F7BBAEBED56}"/>
          </ac:cxnSpMkLst>
        </pc:cxnChg>
        <pc:cxnChg chg="add mod">
          <ac:chgData name="MAZEN KHERALLAH" userId="4d8bae32aa458b2a" providerId="LiveId" clId="{D1F6DF24-7977-416E-A8CB-0CF0122DCE5C}" dt="2023-06-23T20:13:45.372" v="3429" actId="1038"/>
          <ac:cxnSpMkLst>
            <pc:docMk/>
            <pc:sldMk cId="669719677" sldId="2084"/>
            <ac:cxnSpMk id="18" creationId="{A313DB69-19DE-32BA-951D-BA036F680CD5}"/>
          </ac:cxnSpMkLst>
        </pc:cxnChg>
        <pc:cxnChg chg="add mod">
          <ac:chgData name="MAZEN KHERALLAH" userId="4d8bae32aa458b2a" providerId="LiveId" clId="{D1F6DF24-7977-416E-A8CB-0CF0122DCE5C}" dt="2023-06-23T20:13:45.372" v="3429" actId="1038"/>
          <ac:cxnSpMkLst>
            <pc:docMk/>
            <pc:sldMk cId="669719677" sldId="2084"/>
            <ac:cxnSpMk id="19" creationId="{9CD882FC-0730-4838-D899-9F6AF5863E7C}"/>
          </ac:cxnSpMkLst>
        </pc:cxnChg>
        <pc:cxnChg chg="add mod">
          <ac:chgData name="MAZEN KHERALLAH" userId="4d8bae32aa458b2a" providerId="LiveId" clId="{D1F6DF24-7977-416E-A8CB-0CF0122DCE5C}" dt="2023-06-23T20:13:45.372" v="3429" actId="1038"/>
          <ac:cxnSpMkLst>
            <pc:docMk/>
            <pc:sldMk cId="669719677" sldId="2084"/>
            <ac:cxnSpMk id="20" creationId="{8A20BB70-78B9-84DC-D2FD-D780AE358B4C}"/>
          </ac:cxnSpMkLst>
        </pc:cxnChg>
        <pc:cxnChg chg="add mod">
          <ac:chgData name="MAZEN KHERALLAH" userId="4d8bae32aa458b2a" providerId="LiveId" clId="{D1F6DF24-7977-416E-A8CB-0CF0122DCE5C}" dt="2023-06-23T20:13:45.372" v="3429" actId="1038"/>
          <ac:cxnSpMkLst>
            <pc:docMk/>
            <pc:sldMk cId="669719677" sldId="2084"/>
            <ac:cxnSpMk id="21" creationId="{D1C02F24-DEC5-D2AB-F3EE-25461096C871}"/>
          </ac:cxnSpMkLst>
        </pc:cxnChg>
      </pc:sldChg>
      <pc:sldChg chg="del">
        <pc:chgData name="MAZEN KHERALLAH" userId="4d8bae32aa458b2a" providerId="LiveId" clId="{D1F6DF24-7977-416E-A8CB-0CF0122DCE5C}" dt="2023-07-02T18:20:03.342" v="7208" actId="47"/>
        <pc:sldMkLst>
          <pc:docMk/>
          <pc:sldMk cId="2138496154" sldId="2084"/>
        </pc:sldMkLst>
      </pc:sldChg>
      <pc:sldChg chg="addSp delSp modSp new mod ord setBg chgLayout">
        <pc:chgData name="MAZEN KHERALLAH" userId="4d8bae32aa458b2a" providerId="LiveId" clId="{D1F6DF24-7977-416E-A8CB-0CF0122DCE5C}" dt="2023-06-27T22:42:37.071" v="6107" actId="12788"/>
        <pc:sldMkLst>
          <pc:docMk/>
          <pc:sldMk cId="3398675046" sldId="2085"/>
        </pc:sldMkLst>
        <pc:spChg chg="del mod">
          <ac:chgData name="MAZEN KHERALLAH" userId="4d8bae32aa458b2a" providerId="LiveId" clId="{D1F6DF24-7977-416E-A8CB-0CF0122DCE5C}" dt="2023-06-22T12:59:54.574" v="1426" actId="6264"/>
          <ac:spMkLst>
            <pc:docMk/>
            <pc:sldMk cId="3398675046" sldId="2085"/>
            <ac:spMk id="2" creationId="{C5FB3982-0252-5B28-CCA6-9C283E307AC8}"/>
          </ac:spMkLst>
        </pc:spChg>
        <pc:spChg chg="add mod">
          <ac:chgData name="MAZEN KHERALLAH" userId="4d8bae32aa458b2a" providerId="LiveId" clId="{D1F6DF24-7977-416E-A8CB-0CF0122DCE5C}" dt="2023-06-27T22:42:37.071" v="6107" actId="12788"/>
          <ac:spMkLst>
            <pc:docMk/>
            <pc:sldMk cId="3398675046" sldId="2085"/>
            <ac:spMk id="3" creationId="{A42F63C0-1ADC-6D53-524D-74970DC39D2B}"/>
          </ac:spMkLst>
        </pc:spChg>
        <pc:spChg chg="del">
          <ac:chgData name="MAZEN KHERALLAH" userId="4d8bae32aa458b2a" providerId="LiveId" clId="{D1F6DF24-7977-416E-A8CB-0CF0122DCE5C}" dt="2023-06-22T12:52:25.709" v="965" actId="1032"/>
          <ac:spMkLst>
            <pc:docMk/>
            <pc:sldMk cId="3398675046" sldId="2085"/>
            <ac:spMk id="3" creationId="{BF65D55D-D9C1-5DB6-B478-4747EA5453B5}"/>
          </ac:spMkLst>
        </pc:spChg>
        <pc:spChg chg="add del mod">
          <ac:chgData name="MAZEN KHERALLAH" userId="4d8bae32aa458b2a" providerId="LiveId" clId="{D1F6DF24-7977-416E-A8CB-0CF0122DCE5C}" dt="2023-06-22T12:59:54.574" v="1426" actId="6264"/>
          <ac:spMkLst>
            <pc:docMk/>
            <pc:sldMk cId="3398675046" sldId="2085"/>
            <ac:spMk id="6" creationId="{AC982D11-9D6B-A152-6B59-9E0638D8EC4A}"/>
          </ac:spMkLst>
        </pc:spChg>
        <pc:spChg chg="add mod ord">
          <ac:chgData name="MAZEN KHERALLAH" userId="4d8bae32aa458b2a" providerId="LiveId" clId="{D1F6DF24-7977-416E-A8CB-0CF0122DCE5C}" dt="2023-06-24T01:32:40.302" v="4303" actId="368"/>
          <ac:spMkLst>
            <pc:docMk/>
            <pc:sldMk cId="3398675046" sldId="2085"/>
            <ac:spMk id="7" creationId="{1D9EAEEF-FB2A-6A20-0B10-A01101FFF4C8}"/>
          </ac:spMkLst>
        </pc:spChg>
        <pc:graphicFrameChg chg="add mod ord modGraphic">
          <ac:chgData name="MAZEN KHERALLAH" userId="4d8bae32aa458b2a" providerId="LiveId" clId="{D1F6DF24-7977-416E-A8CB-0CF0122DCE5C}" dt="2023-06-27T22:41:37.782" v="6096" actId="20577"/>
          <ac:graphicFrameMkLst>
            <pc:docMk/>
            <pc:sldMk cId="3398675046" sldId="2085"/>
            <ac:graphicFrameMk id="5" creationId="{B4278211-A4DB-D19E-AE3F-4C97F3667912}"/>
          </ac:graphicFrameMkLst>
        </pc:graphicFrameChg>
        <pc:picChg chg="add del mod">
          <ac:chgData name="MAZEN KHERALLAH" userId="4d8bae32aa458b2a" providerId="LiveId" clId="{D1F6DF24-7977-416E-A8CB-0CF0122DCE5C}" dt="2023-06-22T12:57:26.214" v="1398" actId="478"/>
          <ac:picMkLst>
            <pc:docMk/>
            <pc:sldMk cId="3398675046" sldId="2085"/>
            <ac:picMk id="4" creationId="{67FEDE8F-E755-61A1-D83B-51552489790D}"/>
          </ac:picMkLst>
        </pc:picChg>
        <pc:picChg chg="add del mod">
          <ac:chgData name="MAZEN KHERALLAH" userId="4d8bae32aa458b2a" providerId="LiveId" clId="{D1F6DF24-7977-416E-A8CB-0CF0122DCE5C}" dt="2023-06-27T22:41:47.972" v="6097" actId="478"/>
          <ac:picMkLst>
            <pc:docMk/>
            <pc:sldMk cId="3398675046" sldId="2085"/>
            <ac:picMk id="3074" creationId="{8AFF28A8-6FAC-8B52-E6CD-FFFA3AF5212B}"/>
          </ac:picMkLst>
        </pc:picChg>
      </pc:sldChg>
      <pc:sldChg chg="modSp mod">
        <pc:chgData name="MAZEN KHERALLAH" userId="4d8bae32aa458b2a" providerId="LiveId" clId="{D1F6DF24-7977-416E-A8CB-0CF0122DCE5C}" dt="2023-07-06T11:11:29.191" v="9659" actId="404"/>
        <pc:sldMkLst>
          <pc:docMk/>
          <pc:sldMk cId="3894162622" sldId="2085"/>
        </pc:sldMkLst>
        <pc:spChg chg="mod">
          <ac:chgData name="MAZEN KHERALLAH" userId="4d8bae32aa458b2a" providerId="LiveId" clId="{D1F6DF24-7977-416E-A8CB-0CF0122DCE5C}" dt="2023-07-06T11:10:30.114" v="9651" actId="20577"/>
          <ac:spMkLst>
            <pc:docMk/>
            <pc:sldMk cId="3894162622" sldId="2085"/>
            <ac:spMk id="7" creationId="{1D9EAEEF-FB2A-6A20-0B10-A01101FFF4C8}"/>
          </ac:spMkLst>
        </pc:spChg>
        <pc:graphicFrameChg chg="mod modGraphic">
          <ac:chgData name="MAZEN KHERALLAH" userId="4d8bae32aa458b2a" providerId="LiveId" clId="{D1F6DF24-7977-416E-A8CB-0CF0122DCE5C}" dt="2023-07-06T11:11:29.191" v="9659" actId="404"/>
          <ac:graphicFrameMkLst>
            <pc:docMk/>
            <pc:sldMk cId="3894162622" sldId="2085"/>
            <ac:graphicFrameMk id="5" creationId="{B4278211-A4DB-D19E-AE3F-4C97F3667912}"/>
          </ac:graphicFrameMkLst>
        </pc:graphicFrameChg>
      </pc:sldChg>
      <pc:sldChg chg="addSp delSp modSp new mod ord modClrScheme chgLayout modNotesTx">
        <pc:chgData name="MAZEN KHERALLAH" userId="4d8bae32aa458b2a" providerId="LiveId" clId="{D1F6DF24-7977-416E-A8CB-0CF0122DCE5C}" dt="2023-07-06T11:40:19.408" v="9951" actId="6549"/>
        <pc:sldMkLst>
          <pc:docMk/>
          <pc:sldMk cId="1013088722" sldId="2086"/>
        </pc:sldMkLst>
        <pc:spChg chg="del mod ord">
          <ac:chgData name="MAZEN KHERALLAH" userId="4d8bae32aa458b2a" providerId="LiveId" clId="{D1F6DF24-7977-416E-A8CB-0CF0122DCE5C}" dt="2023-06-23T19:45:14.742" v="2762" actId="478"/>
          <ac:spMkLst>
            <pc:docMk/>
            <pc:sldMk cId="1013088722" sldId="2086"/>
            <ac:spMk id="2" creationId="{D80E920E-BDC2-F639-5B49-AC8E436FF4E4}"/>
          </ac:spMkLst>
        </pc:spChg>
        <pc:spChg chg="add mod">
          <ac:chgData name="MAZEN KHERALLAH" userId="4d8bae32aa458b2a" providerId="LiveId" clId="{D1F6DF24-7977-416E-A8CB-0CF0122DCE5C}" dt="2023-07-06T10:55:17.628" v="9376" actId="404"/>
          <ac:spMkLst>
            <pc:docMk/>
            <pc:sldMk cId="1013088722" sldId="2086"/>
            <ac:spMk id="3" creationId="{85021B41-0AEC-81C3-FCDF-20A1FCE4661C}"/>
          </ac:spMkLst>
        </pc:spChg>
        <pc:spChg chg="del">
          <ac:chgData name="MAZEN KHERALLAH" userId="4d8bae32aa458b2a" providerId="LiveId" clId="{D1F6DF24-7977-416E-A8CB-0CF0122DCE5C}" dt="2023-06-22T13:14:48.948" v="1484"/>
          <ac:spMkLst>
            <pc:docMk/>
            <pc:sldMk cId="1013088722" sldId="2086"/>
            <ac:spMk id="3" creationId="{CB3C030D-1A43-AD5F-A606-4481128609CE}"/>
          </ac:spMkLst>
        </pc:spChg>
        <pc:spChg chg="add del mod">
          <ac:chgData name="MAZEN KHERALLAH" userId="4d8bae32aa458b2a" providerId="LiveId" clId="{D1F6DF24-7977-416E-A8CB-0CF0122DCE5C}" dt="2023-06-23T19:24:18.536" v="1721"/>
          <ac:spMkLst>
            <pc:docMk/>
            <pc:sldMk cId="1013088722" sldId="2086"/>
            <ac:spMk id="5" creationId="{7287E3B3-9AF4-A535-4B65-1E2924E2DFCB}"/>
          </ac:spMkLst>
        </pc:spChg>
        <pc:spChg chg="add del mod">
          <ac:chgData name="MAZEN KHERALLAH" userId="4d8bae32aa458b2a" providerId="LiveId" clId="{D1F6DF24-7977-416E-A8CB-0CF0122DCE5C}" dt="2023-06-23T19:39:20.406" v="2696"/>
          <ac:spMkLst>
            <pc:docMk/>
            <pc:sldMk cId="1013088722" sldId="2086"/>
            <ac:spMk id="7" creationId="{85E16819-0E2A-456C-B1E6-702BEE833818}"/>
          </ac:spMkLst>
        </pc:spChg>
        <pc:spChg chg="mod topLvl">
          <ac:chgData name="MAZEN KHERALLAH" userId="4d8bae32aa458b2a" providerId="LiveId" clId="{D1F6DF24-7977-416E-A8CB-0CF0122DCE5C}" dt="2023-06-24T01:33:03.983" v="4308" actId="368"/>
          <ac:spMkLst>
            <pc:docMk/>
            <pc:sldMk cId="1013088722" sldId="2086"/>
            <ac:spMk id="10" creationId="{FCCB1ED5-7499-D00F-24CD-A8F01F19DF7B}"/>
          </ac:spMkLst>
        </pc:spChg>
        <pc:spChg chg="mod topLvl">
          <ac:chgData name="MAZEN KHERALLAH" userId="4d8bae32aa458b2a" providerId="LiveId" clId="{D1F6DF24-7977-416E-A8CB-0CF0122DCE5C}" dt="2023-07-06T11:40:19.408" v="9951" actId="6549"/>
          <ac:spMkLst>
            <pc:docMk/>
            <pc:sldMk cId="1013088722" sldId="2086"/>
            <ac:spMk id="11" creationId="{6E0EC0B7-A1A6-7716-CE85-CD5F317DD230}"/>
          </ac:spMkLst>
        </pc:spChg>
        <pc:spChg chg="mod topLvl">
          <ac:chgData name="MAZEN KHERALLAH" userId="4d8bae32aa458b2a" providerId="LiveId" clId="{D1F6DF24-7977-416E-A8CB-0CF0122DCE5C}" dt="2023-06-24T01:33:03.983" v="4308" actId="368"/>
          <ac:spMkLst>
            <pc:docMk/>
            <pc:sldMk cId="1013088722" sldId="2086"/>
            <ac:spMk id="12" creationId="{9C5B245E-894A-2572-1D92-9D26B4A9B4C3}"/>
          </ac:spMkLst>
        </pc:spChg>
        <pc:spChg chg="mod topLvl">
          <ac:chgData name="MAZEN KHERALLAH" userId="4d8bae32aa458b2a" providerId="LiveId" clId="{D1F6DF24-7977-416E-A8CB-0CF0122DCE5C}" dt="2023-06-27T11:18:41.613" v="4439" actId="313"/>
          <ac:spMkLst>
            <pc:docMk/>
            <pc:sldMk cId="1013088722" sldId="2086"/>
            <ac:spMk id="13" creationId="{383AEE21-AFBC-DDF8-6C63-6F3D489D4D92}"/>
          </ac:spMkLst>
        </pc:spChg>
        <pc:spChg chg="mod topLvl">
          <ac:chgData name="MAZEN KHERALLAH" userId="4d8bae32aa458b2a" providerId="LiveId" clId="{D1F6DF24-7977-416E-A8CB-0CF0122DCE5C}" dt="2023-06-24T01:33:03.983" v="4308" actId="368"/>
          <ac:spMkLst>
            <pc:docMk/>
            <pc:sldMk cId="1013088722" sldId="2086"/>
            <ac:spMk id="14" creationId="{3DF72315-1BA7-DC8B-EC75-8435249444F7}"/>
          </ac:spMkLst>
        </pc:spChg>
        <pc:spChg chg="mod topLvl">
          <ac:chgData name="MAZEN KHERALLAH" userId="4d8bae32aa458b2a" providerId="LiveId" clId="{D1F6DF24-7977-416E-A8CB-0CF0122DCE5C}" dt="2023-07-06T11:38:56.896" v="9848" actId="20577"/>
          <ac:spMkLst>
            <pc:docMk/>
            <pc:sldMk cId="1013088722" sldId="2086"/>
            <ac:spMk id="15" creationId="{033EB6A4-A63F-C0D1-82A1-08C802F0B256}"/>
          </ac:spMkLst>
        </pc:spChg>
        <pc:spChg chg="mod topLvl">
          <ac:chgData name="MAZEN KHERALLAH" userId="4d8bae32aa458b2a" providerId="LiveId" clId="{D1F6DF24-7977-416E-A8CB-0CF0122DCE5C}" dt="2023-06-24T01:33:03.983" v="4308" actId="368"/>
          <ac:spMkLst>
            <pc:docMk/>
            <pc:sldMk cId="1013088722" sldId="2086"/>
            <ac:spMk id="16" creationId="{C284BB9E-AA88-76C2-009D-FD0949A73B3D}"/>
          </ac:spMkLst>
        </pc:spChg>
        <pc:spChg chg="mod topLvl">
          <ac:chgData name="MAZEN KHERALLAH" userId="4d8bae32aa458b2a" providerId="LiveId" clId="{D1F6DF24-7977-416E-A8CB-0CF0122DCE5C}" dt="2023-06-27T13:41:25.781" v="5005" actId="20577"/>
          <ac:spMkLst>
            <pc:docMk/>
            <pc:sldMk cId="1013088722" sldId="2086"/>
            <ac:spMk id="17" creationId="{75AECAEA-8C67-D4AA-4DA6-94F57354E1D4}"/>
          </ac:spMkLst>
        </pc:spChg>
        <pc:spChg chg="mod topLvl">
          <ac:chgData name="MAZEN KHERALLAH" userId="4d8bae32aa458b2a" providerId="LiveId" clId="{D1F6DF24-7977-416E-A8CB-0CF0122DCE5C}" dt="2023-06-24T01:33:03.983" v="4308" actId="368"/>
          <ac:spMkLst>
            <pc:docMk/>
            <pc:sldMk cId="1013088722" sldId="2086"/>
            <ac:spMk id="18" creationId="{341D2ADF-F023-AEFD-5CCF-5F5A3BB51DE8}"/>
          </ac:spMkLst>
        </pc:spChg>
        <pc:spChg chg="mod topLvl">
          <ac:chgData name="MAZEN KHERALLAH" userId="4d8bae32aa458b2a" providerId="LiveId" clId="{D1F6DF24-7977-416E-A8CB-0CF0122DCE5C}" dt="2023-06-24T01:33:03.983" v="4308" actId="368"/>
          <ac:spMkLst>
            <pc:docMk/>
            <pc:sldMk cId="1013088722" sldId="2086"/>
            <ac:spMk id="19" creationId="{8B009069-0BB2-B370-A3C7-172173FBAB41}"/>
          </ac:spMkLst>
        </pc:spChg>
        <pc:spChg chg="mod topLvl">
          <ac:chgData name="MAZEN KHERALLAH" userId="4d8bae32aa458b2a" providerId="LiveId" clId="{D1F6DF24-7977-416E-A8CB-0CF0122DCE5C}" dt="2023-06-24T01:33:03.983" v="4308" actId="368"/>
          <ac:spMkLst>
            <pc:docMk/>
            <pc:sldMk cId="1013088722" sldId="2086"/>
            <ac:spMk id="20" creationId="{85E42A99-E80D-A0CC-550D-AD3CA5387B5E}"/>
          </ac:spMkLst>
        </pc:spChg>
        <pc:spChg chg="mod topLvl">
          <ac:chgData name="MAZEN KHERALLAH" userId="4d8bae32aa458b2a" providerId="LiveId" clId="{D1F6DF24-7977-416E-A8CB-0CF0122DCE5C}" dt="2023-06-24T01:33:03.983" v="4308" actId="368"/>
          <ac:spMkLst>
            <pc:docMk/>
            <pc:sldMk cId="1013088722" sldId="2086"/>
            <ac:spMk id="21" creationId="{1E1B2EB1-0D29-E77C-1A50-D5DA013AA407}"/>
          </ac:spMkLst>
        </pc:spChg>
        <pc:spChg chg="mod topLvl">
          <ac:chgData name="MAZEN KHERALLAH" userId="4d8bae32aa458b2a" providerId="LiveId" clId="{D1F6DF24-7977-416E-A8CB-0CF0122DCE5C}" dt="2023-06-24T01:33:03.983" v="4308" actId="368"/>
          <ac:spMkLst>
            <pc:docMk/>
            <pc:sldMk cId="1013088722" sldId="2086"/>
            <ac:spMk id="22" creationId="{CAC6E346-DF5C-1962-5E99-59BC402D547D}"/>
          </ac:spMkLst>
        </pc:spChg>
        <pc:spChg chg="mod topLvl">
          <ac:chgData name="MAZEN KHERALLAH" userId="4d8bae32aa458b2a" providerId="LiveId" clId="{D1F6DF24-7977-416E-A8CB-0CF0122DCE5C}" dt="2023-06-27T13:40:16.333" v="4986" actId="20577"/>
          <ac:spMkLst>
            <pc:docMk/>
            <pc:sldMk cId="1013088722" sldId="2086"/>
            <ac:spMk id="23" creationId="{BC39397E-611E-9E54-A36A-6BFB3F9BB4B1}"/>
          </ac:spMkLst>
        </pc:spChg>
        <pc:spChg chg="add del mod">
          <ac:chgData name="MAZEN KHERALLAH" userId="4d8bae32aa458b2a" providerId="LiveId" clId="{D1F6DF24-7977-416E-A8CB-0CF0122DCE5C}" dt="2023-06-23T19:45:17.157" v="2763" actId="478"/>
          <ac:spMkLst>
            <pc:docMk/>
            <pc:sldMk cId="1013088722" sldId="2086"/>
            <ac:spMk id="25" creationId="{D5173A05-A68C-CF67-FBF9-0A45BA0CDECD}"/>
          </ac:spMkLst>
        </pc:spChg>
        <pc:spChg chg="add mod">
          <ac:chgData name="MAZEN KHERALLAH" userId="4d8bae32aa458b2a" providerId="LiveId" clId="{D1F6DF24-7977-416E-A8CB-0CF0122DCE5C}" dt="2023-07-06T11:39:54.745" v="9884" actId="1076"/>
          <ac:spMkLst>
            <pc:docMk/>
            <pc:sldMk cId="1013088722" sldId="2086"/>
            <ac:spMk id="33" creationId="{D0FE476B-AD7A-8919-2EC7-D44381E0C406}"/>
          </ac:spMkLst>
        </pc:spChg>
        <pc:grpChg chg="del mod">
          <ac:chgData name="MAZEN KHERALLAH" userId="4d8bae32aa458b2a" providerId="LiveId" clId="{D1F6DF24-7977-416E-A8CB-0CF0122DCE5C}" dt="2023-06-23T19:44:13.145" v="2754" actId="165"/>
          <ac:grpSpMkLst>
            <pc:docMk/>
            <pc:sldMk cId="1013088722" sldId="2086"/>
            <ac:grpSpMk id="9" creationId="{F70380FE-F38F-B077-096A-29968A5DAA82}"/>
          </ac:grpSpMkLst>
        </pc:grpChg>
        <pc:grpChg chg="add mod">
          <ac:chgData name="MAZEN KHERALLAH" userId="4d8bae32aa458b2a" providerId="LiveId" clId="{D1F6DF24-7977-416E-A8CB-0CF0122DCE5C}" dt="2023-06-23T20:18:30.980" v="3472" actId="12788"/>
          <ac:grpSpMkLst>
            <pc:docMk/>
            <pc:sldMk cId="1013088722" sldId="2086"/>
            <ac:grpSpMk id="26" creationId="{37DBDDD1-6D57-A701-DFAC-D0E290157F8F}"/>
          </ac:grpSpMkLst>
        </pc:grpChg>
        <pc:grpChg chg="add mod ord">
          <ac:chgData name="MAZEN KHERALLAH" userId="4d8bae32aa458b2a" providerId="LiveId" clId="{D1F6DF24-7977-416E-A8CB-0CF0122DCE5C}" dt="2023-06-23T20:20:43.458" v="3557" actId="1035"/>
          <ac:grpSpMkLst>
            <pc:docMk/>
            <pc:sldMk cId="1013088722" sldId="2086"/>
            <ac:grpSpMk id="27" creationId="{5698A695-B1EE-77A6-42B1-946E2DA3C4F8}"/>
          </ac:grpSpMkLst>
        </pc:grpChg>
        <pc:grpChg chg="add mod">
          <ac:chgData name="MAZEN KHERALLAH" userId="4d8bae32aa458b2a" providerId="LiveId" clId="{D1F6DF24-7977-416E-A8CB-0CF0122DCE5C}" dt="2023-06-23T20:19:12.352" v="3524" actId="1038"/>
          <ac:grpSpMkLst>
            <pc:docMk/>
            <pc:sldMk cId="1013088722" sldId="2086"/>
            <ac:grpSpMk id="28" creationId="{DC1C8C89-B5E2-E95D-A75F-AB8D77D985A3}"/>
          </ac:grpSpMkLst>
        </pc:grpChg>
        <pc:grpChg chg="add mod">
          <ac:chgData name="MAZEN KHERALLAH" userId="4d8bae32aa458b2a" providerId="LiveId" clId="{D1F6DF24-7977-416E-A8CB-0CF0122DCE5C}" dt="2023-06-23T20:19:08.021" v="3519" actId="1037"/>
          <ac:grpSpMkLst>
            <pc:docMk/>
            <pc:sldMk cId="1013088722" sldId="2086"/>
            <ac:grpSpMk id="29" creationId="{84481452-E11F-BF0D-805D-E3AB5CB8D8E4}"/>
          </ac:grpSpMkLst>
        </pc:grpChg>
        <pc:grpChg chg="add mod">
          <ac:chgData name="MAZEN KHERALLAH" userId="4d8bae32aa458b2a" providerId="LiveId" clId="{D1F6DF24-7977-416E-A8CB-0CF0122DCE5C}" dt="2023-06-27T19:04:28.578" v="5153" actId="1076"/>
          <ac:grpSpMkLst>
            <pc:docMk/>
            <pc:sldMk cId="1013088722" sldId="2086"/>
            <ac:grpSpMk id="30" creationId="{C6C8169B-40FF-1551-F543-C36672F0D894}"/>
          </ac:grpSpMkLst>
        </pc:grpChg>
        <pc:grpChg chg="add mod ord">
          <ac:chgData name="MAZEN KHERALLAH" userId="4d8bae32aa458b2a" providerId="LiveId" clId="{D1F6DF24-7977-416E-A8CB-0CF0122DCE5C}" dt="2023-06-23T20:20:35.021" v="3545" actId="166"/>
          <ac:grpSpMkLst>
            <pc:docMk/>
            <pc:sldMk cId="1013088722" sldId="2086"/>
            <ac:grpSpMk id="31" creationId="{2813C912-2811-1211-14CC-E5EF20807F07}"/>
          </ac:grpSpMkLst>
        </pc:grpChg>
        <pc:grpChg chg="add mod">
          <ac:chgData name="MAZEN KHERALLAH" userId="4d8bae32aa458b2a" providerId="LiveId" clId="{D1F6DF24-7977-416E-A8CB-0CF0122DCE5C}" dt="2023-06-23T20:20:13.455" v="3544" actId="1036"/>
          <ac:grpSpMkLst>
            <pc:docMk/>
            <pc:sldMk cId="1013088722" sldId="2086"/>
            <ac:grpSpMk id="32" creationId="{B635CD97-3D75-C8DB-A640-AAD3D58B8985}"/>
          </ac:grpSpMkLst>
        </pc:grpChg>
        <pc:graphicFrameChg chg="add del mod modGraphic">
          <ac:chgData name="MAZEN KHERALLAH" userId="4d8bae32aa458b2a" providerId="LiveId" clId="{D1F6DF24-7977-416E-A8CB-0CF0122DCE5C}" dt="2023-06-23T19:39:17.574" v="2695" actId="21"/>
          <ac:graphicFrameMkLst>
            <pc:docMk/>
            <pc:sldMk cId="1013088722" sldId="2086"/>
            <ac:graphicFrameMk id="4" creationId="{7CC69AB0-9954-8188-9723-44DC0C1B8F7F}"/>
          </ac:graphicFrameMkLst>
        </pc:graphicFrameChg>
        <pc:graphicFrameChg chg="add del mod">
          <ac:chgData name="MAZEN KHERALLAH" userId="4d8bae32aa458b2a" providerId="LiveId" clId="{D1F6DF24-7977-416E-A8CB-0CF0122DCE5C}" dt="2023-06-23T19:44:06.784" v="2753" actId="18245"/>
          <ac:graphicFrameMkLst>
            <pc:docMk/>
            <pc:sldMk cId="1013088722" sldId="2086"/>
            <ac:graphicFrameMk id="8" creationId="{366DE2FE-222C-0869-1C78-CBC3C2C0E97B}"/>
          </ac:graphicFrameMkLst>
        </pc:graphicFrameChg>
        <pc:picChg chg="add del mod">
          <ac:chgData name="MAZEN KHERALLAH" userId="4d8bae32aa458b2a" providerId="LiveId" clId="{D1F6DF24-7977-416E-A8CB-0CF0122DCE5C}" dt="2023-06-23T19:39:04.545" v="2694" actId="478"/>
          <ac:picMkLst>
            <pc:docMk/>
            <pc:sldMk cId="1013088722" sldId="2086"/>
            <ac:picMk id="6" creationId="{BE6B9DB8-5BAE-3AD6-3E6B-2CC32FC9198B}"/>
          </ac:picMkLst>
        </pc:picChg>
        <pc:picChg chg="add del mod">
          <ac:chgData name="MAZEN KHERALLAH" userId="4d8bae32aa458b2a" providerId="LiveId" clId="{D1F6DF24-7977-416E-A8CB-0CF0122DCE5C}" dt="2023-06-24T01:32:48.803" v="4304" actId="478"/>
          <ac:picMkLst>
            <pc:docMk/>
            <pc:sldMk cId="1013088722" sldId="2086"/>
            <ac:picMk id="35" creationId="{3EF5E180-3F80-24C6-9650-D8D828D96FC1}"/>
          </ac:picMkLst>
        </pc:picChg>
        <pc:picChg chg="add del mod">
          <ac:chgData name="MAZEN KHERALLAH" userId="4d8bae32aa458b2a" providerId="LiveId" clId="{D1F6DF24-7977-416E-A8CB-0CF0122DCE5C}" dt="2023-06-24T01:32:52.862" v="4306" actId="478"/>
          <ac:picMkLst>
            <pc:docMk/>
            <pc:sldMk cId="1013088722" sldId="2086"/>
            <ac:picMk id="37" creationId="{4D6DA6E9-7588-6D2C-B969-7799FE040259}"/>
          </ac:picMkLst>
        </pc:picChg>
        <pc:picChg chg="add del mod">
          <ac:chgData name="MAZEN KHERALLAH" userId="4d8bae32aa458b2a" providerId="LiveId" clId="{D1F6DF24-7977-416E-A8CB-0CF0122DCE5C}" dt="2023-06-24T01:32:50.702" v="4305" actId="478"/>
          <ac:picMkLst>
            <pc:docMk/>
            <pc:sldMk cId="1013088722" sldId="2086"/>
            <ac:picMk id="39" creationId="{EBF1DF83-5322-CF92-E217-9384F7B015CA}"/>
          </ac:picMkLst>
        </pc:picChg>
        <pc:picChg chg="add del mod">
          <ac:chgData name="MAZEN KHERALLAH" userId="4d8bae32aa458b2a" providerId="LiveId" clId="{D1F6DF24-7977-416E-A8CB-0CF0122DCE5C}" dt="2023-06-23T19:23:29.949" v="1716" actId="21"/>
          <ac:picMkLst>
            <pc:docMk/>
            <pc:sldMk cId="1013088722" sldId="2086"/>
            <ac:picMk id="2050" creationId="{E65F2840-817F-ED71-CCBE-8B0042060608}"/>
          </ac:picMkLst>
        </pc:picChg>
      </pc:sldChg>
      <pc:sldChg chg="addSp modSp new del">
        <pc:chgData name="MAZEN KHERALLAH" userId="4d8bae32aa458b2a" providerId="LiveId" clId="{D1F6DF24-7977-416E-A8CB-0CF0122DCE5C}" dt="2023-06-23T20:21:09.881" v="3558" actId="47"/>
        <pc:sldMkLst>
          <pc:docMk/>
          <pc:sldMk cId="1265036033" sldId="2087"/>
        </pc:sldMkLst>
        <pc:picChg chg="add mod">
          <ac:chgData name="MAZEN KHERALLAH" userId="4d8bae32aa458b2a" providerId="LiveId" clId="{D1F6DF24-7977-416E-A8CB-0CF0122DCE5C}" dt="2023-06-23T19:23:35.573" v="1718"/>
          <ac:picMkLst>
            <pc:docMk/>
            <pc:sldMk cId="1265036033" sldId="2087"/>
            <ac:picMk id="4" creationId="{31D4F494-D525-D102-8F74-DD55DE5B1F28}"/>
          </ac:picMkLst>
        </pc:picChg>
      </pc:sldChg>
      <pc:sldChg chg="addSp delSp modSp new mod ord modNotesTx">
        <pc:chgData name="MAZEN KHERALLAH" userId="4d8bae32aa458b2a" providerId="LiveId" clId="{D1F6DF24-7977-416E-A8CB-0CF0122DCE5C}" dt="2023-06-30T17:12:28.430" v="7060"/>
        <pc:sldMkLst>
          <pc:docMk/>
          <pc:sldMk cId="2014089426" sldId="2087"/>
        </pc:sldMkLst>
        <pc:spChg chg="mod">
          <ac:chgData name="MAZEN KHERALLAH" userId="4d8bae32aa458b2a" providerId="LiveId" clId="{D1F6DF24-7977-416E-A8CB-0CF0122DCE5C}" dt="2023-06-23T20:50:44.298" v="4043"/>
          <ac:spMkLst>
            <pc:docMk/>
            <pc:sldMk cId="2014089426" sldId="2087"/>
            <ac:spMk id="2" creationId="{E2D749C8-8ED3-A767-75F6-CF41DFDBD395}"/>
          </ac:spMkLst>
        </pc:spChg>
        <pc:spChg chg="del mod">
          <ac:chgData name="MAZEN KHERALLAH" userId="4d8bae32aa458b2a" providerId="LiveId" clId="{D1F6DF24-7977-416E-A8CB-0CF0122DCE5C}" dt="2023-06-23T20:38:08.270" v="3932"/>
          <ac:spMkLst>
            <pc:docMk/>
            <pc:sldMk cId="2014089426" sldId="2087"/>
            <ac:spMk id="3" creationId="{6E413721-CD82-815E-5849-04AEA2EEB568}"/>
          </ac:spMkLst>
        </pc:spChg>
        <pc:graphicFrameChg chg="add del mod modGraphic">
          <ac:chgData name="MAZEN KHERALLAH" userId="4d8bae32aa458b2a" providerId="LiveId" clId="{D1F6DF24-7977-416E-A8CB-0CF0122DCE5C}" dt="2023-06-23T20:38:04.001" v="3931" actId="21"/>
          <ac:graphicFrameMkLst>
            <pc:docMk/>
            <pc:sldMk cId="2014089426" sldId="2087"/>
            <ac:graphicFrameMk id="4" creationId="{9A465A68-DC5C-A53E-0379-74045B7C76A8}"/>
          </ac:graphicFrameMkLst>
        </pc:graphicFrameChg>
        <pc:graphicFrameChg chg="add mod">
          <ac:chgData name="MAZEN KHERALLAH" userId="4d8bae32aa458b2a" providerId="LiveId" clId="{D1F6DF24-7977-416E-A8CB-0CF0122DCE5C}" dt="2023-06-30T17:12:28.430" v="7060"/>
          <ac:graphicFrameMkLst>
            <pc:docMk/>
            <pc:sldMk cId="2014089426" sldId="2087"/>
            <ac:graphicFrameMk id="5" creationId="{3AB3DA8F-ACF1-46FE-F7E3-5623632C2E41}"/>
          </ac:graphicFrameMkLst>
        </pc:graphicFrameChg>
      </pc:sldChg>
      <pc:sldChg chg="addSp modSp new">
        <pc:chgData name="MAZEN KHERALLAH" userId="4d8bae32aa458b2a" providerId="LiveId" clId="{D1F6DF24-7977-416E-A8CB-0CF0122DCE5C}" dt="2023-06-24T01:35:00.142" v="4316" actId="12788"/>
        <pc:sldMkLst>
          <pc:docMk/>
          <pc:sldMk cId="3101784606" sldId="2088"/>
        </pc:sldMkLst>
        <pc:picChg chg="add mod">
          <ac:chgData name="MAZEN KHERALLAH" userId="4d8bae32aa458b2a" providerId="LiveId" clId="{D1F6DF24-7977-416E-A8CB-0CF0122DCE5C}" dt="2023-06-24T01:35:00.142" v="4316" actId="12788"/>
          <ac:picMkLst>
            <pc:docMk/>
            <pc:sldMk cId="3101784606" sldId="2088"/>
            <ac:picMk id="4098" creationId="{873A3775-6709-D077-FDAD-56D066F43766}"/>
          </ac:picMkLst>
        </pc:picChg>
      </pc:sldChg>
      <pc:sldChg chg="addSp delSp modSp new mod ord modAnim">
        <pc:chgData name="MAZEN KHERALLAH" userId="4d8bae32aa458b2a" providerId="LiveId" clId="{D1F6DF24-7977-416E-A8CB-0CF0122DCE5C}" dt="2023-07-06T20:40:49.534" v="10314"/>
        <pc:sldMkLst>
          <pc:docMk/>
          <pc:sldMk cId="232520384" sldId="2089"/>
        </pc:sldMkLst>
        <pc:picChg chg="add">
          <ac:chgData name="MAZEN KHERALLAH" userId="4d8bae32aa458b2a" providerId="LiveId" clId="{D1F6DF24-7977-416E-A8CB-0CF0122DCE5C}" dt="2023-06-24T01:52:30.934" v="4318" actId="22"/>
          <ac:picMkLst>
            <pc:docMk/>
            <pc:sldMk cId="232520384" sldId="2089"/>
            <ac:picMk id="3" creationId="{B6B50BC1-809B-C224-3B03-4BF2F1E47006}"/>
          </ac:picMkLst>
        </pc:picChg>
        <pc:picChg chg="add del mod">
          <ac:chgData name="MAZEN KHERALLAH" userId="4d8bae32aa458b2a" providerId="LiveId" clId="{D1F6DF24-7977-416E-A8CB-0CF0122DCE5C}" dt="2023-07-06T20:37:55.556" v="10302" actId="21"/>
          <ac:picMkLst>
            <pc:docMk/>
            <pc:sldMk cId="232520384" sldId="2089"/>
            <ac:picMk id="4" creationId="{393E2521-FD34-62DC-22F7-CA9F62EF2575}"/>
          </ac:picMkLst>
        </pc:picChg>
        <pc:picChg chg="add mod">
          <ac:chgData name="MAZEN KHERALLAH" userId="4d8bae32aa458b2a" providerId="LiveId" clId="{D1F6DF24-7977-416E-A8CB-0CF0122DCE5C}" dt="2023-07-06T11:21:49.926" v="9796" actId="1038"/>
          <ac:picMkLst>
            <pc:docMk/>
            <pc:sldMk cId="232520384" sldId="2089"/>
            <ac:picMk id="5" creationId="{CE945A3F-3933-7790-D845-31E280B2E352}"/>
          </ac:picMkLst>
        </pc:picChg>
        <pc:picChg chg="add mod">
          <ac:chgData name="MAZEN KHERALLAH" userId="4d8bae32aa458b2a" providerId="LiveId" clId="{D1F6DF24-7977-416E-A8CB-0CF0122DCE5C}" dt="2023-07-06T20:40:42.038" v="10313" actId="1076"/>
          <ac:picMkLst>
            <pc:docMk/>
            <pc:sldMk cId="232520384" sldId="2089"/>
            <ac:picMk id="7" creationId="{3A0B1385-FD6C-DD4D-8943-17A2B1CC3647}"/>
          </ac:picMkLst>
        </pc:picChg>
      </pc:sldChg>
      <pc:sldChg chg="addSp delSp modSp new mod">
        <pc:chgData name="MAZEN KHERALLAH" userId="4d8bae32aa458b2a" providerId="LiveId" clId="{D1F6DF24-7977-416E-A8CB-0CF0122DCE5C}" dt="2023-07-06T20:42:16.229" v="10322" actId="14100"/>
        <pc:sldMkLst>
          <pc:docMk/>
          <pc:sldMk cId="1570952388" sldId="2090"/>
        </pc:sldMkLst>
        <pc:picChg chg="add del">
          <ac:chgData name="MAZEN KHERALLAH" userId="4d8bae32aa458b2a" providerId="LiveId" clId="{D1F6DF24-7977-416E-A8CB-0CF0122DCE5C}" dt="2023-07-06T20:41:47.397" v="10317" actId="478"/>
          <ac:picMkLst>
            <pc:docMk/>
            <pc:sldMk cId="1570952388" sldId="2090"/>
            <ac:picMk id="3" creationId="{146283B4-47D1-9B41-A54B-C382C75B13A5}"/>
          </ac:picMkLst>
        </pc:picChg>
        <pc:picChg chg="add del mod">
          <ac:chgData name="MAZEN KHERALLAH" userId="4d8bae32aa458b2a" providerId="LiveId" clId="{D1F6DF24-7977-416E-A8CB-0CF0122DCE5C}" dt="2023-06-24T01:54:42.974" v="4326" actId="478"/>
          <ac:picMkLst>
            <pc:docMk/>
            <pc:sldMk cId="1570952388" sldId="2090"/>
            <ac:picMk id="3" creationId="{43EB0264-385A-9311-B172-005C476BC18E}"/>
          </ac:picMkLst>
        </pc:picChg>
        <pc:picChg chg="add mod">
          <ac:chgData name="MAZEN KHERALLAH" userId="4d8bae32aa458b2a" providerId="LiveId" clId="{D1F6DF24-7977-416E-A8CB-0CF0122DCE5C}" dt="2023-07-06T20:42:16.229" v="10322" actId="14100"/>
          <ac:picMkLst>
            <pc:docMk/>
            <pc:sldMk cId="1570952388" sldId="2090"/>
            <ac:picMk id="5" creationId="{8FC2EB45-AB6A-E7F1-9DA8-6B7A4793AE42}"/>
          </ac:picMkLst>
        </pc:picChg>
        <pc:picChg chg="add ord">
          <ac:chgData name="MAZEN KHERALLAH" userId="4d8bae32aa458b2a" providerId="LiveId" clId="{D1F6DF24-7977-416E-A8CB-0CF0122DCE5C}" dt="2023-07-06T20:41:52.374" v="10319" actId="171"/>
          <ac:picMkLst>
            <pc:docMk/>
            <pc:sldMk cId="1570952388" sldId="2090"/>
            <ac:picMk id="6" creationId="{C5F9CB7F-D098-565D-D6B3-CB9C5F203F18}"/>
          </ac:picMkLst>
        </pc:picChg>
      </pc:sldChg>
      <pc:sldChg chg="addSp modSp new mod modAnim">
        <pc:chgData name="MAZEN KHERALLAH" userId="4d8bae32aa458b2a" providerId="LiveId" clId="{D1F6DF24-7977-416E-A8CB-0CF0122DCE5C}" dt="2023-07-06T20:38:35.710" v="10309"/>
        <pc:sldMkLst>
          <pc:docMk/>
          <pc:sldMk cId="4181438857" sldId="2091"/>
        </pc:sldMkLst>
        <pc:picChg chg="add mod modCrop">
          <ac:chgData name="MAZEN KHERALLAH" userId="4d8bae32aa458b2a" providerId="LiveId" clId="{D1F6DF24-7977-416E-A8CB-0CF0122DCE5C}" dt="2023-07-06T20:38:26.639" v="10308" actId="1076"/>
          <ac:picMkLst>
            <pc:docMk/>
            <pc:sldMk cId="4181438857" sldId="2091"/>
            <ac:picMk id="2" creationId="{920787D3-34E9-12C9-1FD9-9CBDD4F816FD}"/>
          </ac:picMkLst>
        </pc:picChg>
        <pc:picChg chg="add">
          <ac:chgData name="MAZEN KHERALLAH" userId="4d8bae32aa458b2a" providerId="LiveId" clId="{D1F6DF24-7977-416E-A8CB-0CF0122DCE5C}" dt="2023-06-24T01:55:54.122" v="4331" actId="22"/>
          <ac:picMkLst>
            <pc:docMk/>
            <pc:sldMk cId="4181438857" sldId="2091"/>
            <ac:picMk id="3" creationId="{8C4E9704-C1B3-BBC3-8D7E-D4A06FF75E1C}"/>
          </ac:picMkLst>
        </pc:picChg>
        <pc:picChg chg="add mod">
          <ac:chgData name="MAZEN KHERALLAH" userId="4d8bae32aa458b2a" providerId="LiveId" clId="{D1F6DF24-7977-416E-A8CB-0CF0122DCE5C}" dt="2023-06-24T01:56:08.784" v="4334" actId="14100"/>
          <ac:picMkLst>
            <pc:docMk/>
            <pc:sldMk cId="4181438857" sldId="2091"/>
            <ac:picMk id="5" creationId="{BED117F1-76F0-AA8B-8FE3-033D3C9DCBC1}"/>
          </ac:picMkLst>
        </pc:picChg>
      </pc:sldChg>
      <pc:sldChg chg="addSp delSp modSp new mod setBg modClrScheme chgLayout modNotesTx">
        <pc:chgData name="MAZEN KHERALLAH" userId="4d8bae32aa458b2a" providerId="LiveId" clId="{D1F6DF24-7977-416E-A8CB-0CF0122DCE5C}" dt="2023-07-06T11:08:32.823" v="9635" actId="404"/>
        <pc:sldMkLst>
          <pc:docMk/>
          <pc:sldMk cId="3903133946" sldId="2092"/>
        </pc:sldMkLst>
        <pc:spChg chg="del">
          <ac:chgData name="MAZEN KHERALLAH" userId="4d8bae32aa458b2a" providerId="LiveId" clId="{D1F6DF24-7977-416E-A8CB-0CF0122DCE5C}" dt="2023-06-27T10:45:26.324" v="4336" actId="700"/>
          <ac:spMkLst>
            <pc:docMk/>
            <pc:sldMk cId="3903133946" sldId="2092"/>
            <ac:spMk id="2" creationId="{0EE4F1CE-01A8-AFAC-9F87-530AEDAA1585}"/>
          </ac:spMkLst>
        </pc:spChg>
        <pc:spChg chg="del">
          <ac:chgData name="MAZEN KHERALLAH" userId="4d8bae32aa458b2a" providerId="LiveId" clId="{D1F6DF24-7977-416E-A8CB-0CF0122DCE5C}" dt="2023-06-27T10:45:26.324" v="4336" actId="700"/>
          <ac:spMkLst>
            <pc:docMk/>
            <pc:sldMk cId="3903133946" sldId="2092"/>
            <ac:spMk id="3" creationId="{2AEFDE2E-3969-5A65-720A-524BF7CED4F7}"/>
          </ac:spMkLst>
        </pc:spChg>
        <pc:spChg chg="add mod">
          <ac:chgData name="MAZEN KHERALLAH" userId="4d8bae32aa458b2a" providerId="LiveId" clId="{D1F6DF24-7977-416E-A8CB-0CF0122DCE5C}" dt="2023-07-06T10:58:59.914" v="9451" actId="404"/>
          <ac:spMkLst>
            <pc:docMk/>
            <pc:sldMk cId="3903133946" sldId="2092"/>
            <ac:spMk id="11" creationId="{76D87655-7995-62CF-D50F-475A33F1B6EA}"/>
          </ac:spMkLst>
        </pc:spChg>
        <pc:spChg chg="add del">
          <ac:chgData name="MAZEN KHERALLAH" userId="4d8bae32aa458b2a" providerId="LiveId" clId="{D1F6DF24-7977-416E-A8CB-0CF0122DCE5C}" dt="2023-06-27T10:49:02.093" v="4347" actId="26606"/>
          <ac:spMkLst>
            <pc:docMk/>
            <pc:sldMk cId="3903133946" sldId="2092"/>
            <ac:spMk id="12" creationId="{6E14809C-AB06-455C-9E09-733EC00DDEBC}"/>
          </ac:spMkLst>
        </pc:spChg>
        <pc:spChg chg="add del">
          <ac:chgData name="MAZEN KHERALLAH" userId="4d8bae32aa458b2a" providerId="LiveId" clId="{D1F6DF24-7977-416E-A8CB-0CF0122DCE5C}" dt="2023-06-27T10:49:02.093" v="4347" actId="26606"/>
          <ac:spMkLst>
            <pc:docMk/>
            <pc:sldMk cId="3903133946" sldId="2092"/>
            <ac:spMk id="14" creationId="{F9612D73-1056-4289-A977-92C9190C7AEF}"/>
          </ac:spMkLst>
        </pc:spChg>
        <pc:spChg chg="add mod">
          <ac:chgData name="MAZEN KHERALLAH" userId="4d8bae32aa458b2a" providerId="LiveId" clId="{D1F6DF24-7977-416E-A8CB-0CF0122DCE5C}" dt="2023-07-06T11:08:32.823" v="9635" actId="404"/>
          <ac:spMkLst>
            <pc:docMk/>
            <pc:sldMk cId="3903133946" sldId="2092"/>
            <ac:spMk id="15" creationId="{5E94762A-147D-7E11-4D6C-214414CABDE7}"/>
          </ac:spMkLst>
        </pc:spChg>
        <pc:spChg chg="add del">
          <ac:chgData name="MAZEN KHERALLAH" userId="4d8bae32aa458b2a" providerId="LiveId" clId="{D1F6DF24-7977-416E-A8CB-0CF0122DCE5C}" dt="2023-06-27T10:49:02.093" v="4347" actId="26606"/>
          <ac:spMkLst>
            <pc:docMk/>
            <pc:sldMk cId="3903133946" sldId="2092"/>
            <ac:spMk id="16" creationId="{B0EF5484-1F18-43F6-B596-CFD1939E06D0}"/>
          </ac:spMkLst>
        </pc:spChg>
        <pc:spChg chg="add del">
          <ac:chgData name="MAZEN KHERALLAH" userId="4d8bae32aa458b2a" providerId="LiveId" clId="{D1F6DF24-7977-416E-A8CB-0CF0122DCE5C}" dt="2023-06-27T10:49:02.093" v="4347" actId="26606"/>
          <ac:spMkLst>
            <pc:docMk/>
            <pc:sldMk cId="3903133946" sldId="2092"/>
            <ac:spMk id="18" creationId="{10F3B4B1-0E5F-4E0B-ADF8-202569066472}"/>
          </ac:spMkLst>
        </pc:spChg>
        <pc:spChg chg="add mod">
          <ac:chgData name="MAZEN KHERALLAH" userId="4d8bae32aa458b2a" providerId="LiveId" clId="{D1F6DF24-7977-416E-A8CB-0CF0122DCE5C}" dt="2023-06-27T10:53:49.763" v="4388" actId="12788"/>
          <ac:spMkLst>
            <pc:docMk/>
            <pc:sldMk cId="3903133946" sldId="2092"/>
            <ac:spMk id="19" creationId="{948E9541-C9CA-B024-15DF-B83A21917675}"/>
          </ac:spMkLst>
        </pc:spChg>
        <pc:spChg chg="add del">
          <ac:chgData name="MAZEN KHERALLAH" userId="4d8bae32aa458b2a" providerId="LiveId" clId="{D1F6DF24-7977-416E-A8CB-0CF0122DCE5C}" dt="2023-06-27T10:49:02.093" v="4347" actId="26606"/>
          <ac:spMkLst>
            <pc:docMk/>
            <pc:sldMk cId="3903133946" sldId="2092"/>
            <ac:spMk id="20" creationId="{103907F0-0940-4D45-AAD0-448D191C8FB6}"/>
          </ac:spMkLst>
        </pc:spChg>
        <pc:spChg chg="add del">
          <ac:chgData name="MAZEN KHERALLAH" userId="4d8bae32aa458b2a" providerId="LiveId" clId="{D1F6DF24-7977-416E-A8CB-0CF0122DCE5C}" dt="2023-06-27T10:49:05.240" v="4349" actId="26606"/>
          <ac:spMkLst>
            <pc:docMk/>
            <pc:sldMk cId="3903133946" sldId="2092"/>
            <ac:spMk id="22" creationId="{6E14809C-AB06-455C-9E09-733EC00DDEBC}"/>
          </ac:spMkLst>
        </pc:spChg>
        <pc:spChg chg="add del">
          <ac:chgData name="MAZEN KHERALLAH" userId="4d8bae32aa458b2a" providerId="LiveId" clId="{D1F6DF24-7977-416E-A8CB-0CF0122DCE5C}" dt="2023-06-27T10:49:05.240" v="4349" actId="26606"/>
          <ac:spMkLst>
            <pc:docMk/>
            <pc:sldMk cId="3903133946" sldId="2092"/>
            <ac:spMk id="23" creationId="{F9612D73-1056-4289-A977-92C9190C7AEF}"/>
          </ac:spMkLst>
        </pc:spChg>
        <pc:spChg chg="add del">
          <ac:chgData name="MAZEN KHERALLAH" userId="4d8bae32aa458b2a" providerId="LiveId" clId="{D1F6DF24-7977-416E-A8CB-0CF0122DCE5C}" dt="2023-06-27T10:49:05.240" v="4349" actId="26606"/>
          <ac:spMkLst>
            <pc:docMk/>
            <pc:sldMk cId="3903133946" sldId="2092"/>
            <ac:spMk id="24" creationId="{44C5A9E5-0F35-4AA6-AF26-B90A2D47BC43}"/>
          </ac:spMkLst>
        </pc:spChg>
        <pc:spChg chg="add del">
          <ac:chgData name="MAZEN KHERALLAH" userId="4d8bae32aa458b2a" providerId="LiveId" clId="{D1F6DF24-7977-416E-A8CB-0CF0122DCE5C}" dt="2023-06-27T10:49:05.240" v="4349" actId="26606"/>
          <ac:spMkLst>
            <pc:docMk/>
            <pc:sldMk cId="3903133946" sldId="2092"/>
            <ac:spMk id="25" creationId="{4D9DB69D-7E48-4FDF-806E-F0B4BF0053DD}"/>
          </ac:spMkLst>
        </pc:spChg>
        <pc:spChg chg="add del">
          <ac:chgData name="MAZEN KHERALLAH" userId="4d8bae32aa458b2a" providerId="LiveId" clId="{D1F6DF24-7977-416E-A8CB-0CF0122DCE5C}" dt="2023-06-27T10:49:05.240" v="4349" actId="26606"/>
          <ac:spMkLst>
            <pc:docMk/>
            <pc:sldMk cId="3903133946" sldId="2092"/>
            <ac:spMk id="26" creationId="{846BF69C-4724-4F8D-8EA6-1487E9C9C4FD}"/>
          </ac:spMkLst>
        </pc:spChg>
        <pc:picChg chg="add mod ord">
          <ac:chgData name="MAZEN KHERALLAH" userId="4d8bae32aa458b2a" providerId="LiveId" clId="{D1F6DF24-7977-416E-A8CB-0CF0122DCE5C}" dt="2023-06-27T10:49:05.240" v="4349" actId="26606"/>
          <ac:picMkLst>
            <pc:docMk/>
            <pc:sldMk cId="3903133946" sldId="2092"/>
            <ac:picMk id="5" creationId="{AF4BFED9-5D54-1A61-64E6-3EAD419A74A5}"/>
          </ac:picMkLst>
        </pc:picChg>
        <pc:picChg chg="add mod">
          <ac:chgData name="MAZEN KHERALLAH" userId="4d8bae32aa458b2a" providerId="LiveId" clId="{D1F6DF24-7977-416E-A8CB-0CF0122DCE5C}" dt="2023-06-27T10:49:05.240" v="4349" actId="26606"/>
          <ac:picMkLst>
            <pc:docMk/>
            <pc:sldMk cId="3903133946" sldId="2092"/>
            <ac:picMk id="7" creationId="{EEF078C3-5556-2E9E-818D-7B5BB8054C56}"/>
          </ac:picMkLst>
        </pc:picChg>
        <pc:picChg chg="add del mod">
          <ac:chgData name="MAZEN KHERALLAH" userId="4d8bae32aa458b2a" providerId="LiveId" clId="{D1F6DF24-7977-416E-A8CB-0CF0122DCE5C}" dt="2023-06-27T10:49:53.861" v="4353" actId="22"/>
          <ac:picMkLst>
            <pc:docMk/>
            <pc:sldMk cId="3903133946" sldId="2092"/>
            <ac:picMk id="9" creationId="{05726585-B867-3361-CD95-A27A553F5CC1}"/>
          </ac:picMkLst>
        </pc:picChg>
      </pc:sldChg>
      <pc:sldChg chg="addSp modSp new mod modNotesTx">
        <pc:chgData name="MAZEN KHERALLAH" userId="4d8bae32aa458b2a" providerId="LiveId" clId="{D1F6DF24-7977-416E-A8CB-0CF0122DCE5C}" dt="2023-07-06T11:07:59.813" v="9603" actId="1076"/>
        <pc:sldMkLst>
          <pc:docMk/>
          <pc:sldMk cId="1876487844" sldId="2093"/>
        </pc:sldMkLst>
        <pc:spChg chg="add mod">
          <ac:chgData name="MAZEN KHERALLAH" userId="4d8bae32aa458b2a" providerId="LiveId" clId="{D1F6DF24-7977-416E-A8CB-0CF0122DCE5C}" dt="2023-07-06T10:58:52.159" v="9449" actId="404"/>
          <ac:spMkLst>
            <pc:docMk/>
            <pc:sldMk cId="1876487844" sldId="2093"/>
            <ac:spMk id="4" creationId="{7AD06AE3-9FF1-2197-63C7-15F631625C12}"/>
          </ac:spMkLst>
        </pc:spChg>
        <pc:picChg chg="add mod">
          <ac:chgData name="MAZEN KHERALLAH" userId="4d8bae32aa458b2a" providerId="LiveId" clId="{D1F6DF24-7977-416E-A8CB-0CF0122DCE5C}" dt="2023-07-06T11:07:59.813" v="9603" actId="1076"/>
          <ac:picMkLst>
            <pc:docMk/>
            <pc:sldMk cId="1876487844" sldId="2093"/>
            <ac:picMk id="3" creationId="{CB6E0EA0-2853-A6BB-0A1D-1745AE94816C}"/>
          </ac:picMkLst>
        </pc:picChg>
      </pc:sldChg>
      <pc:sldChg chg="addSp modSp new mod ord">
        <pc:chgData name="MAZEN KHERALLAH" userId="4d8bae32aa458b2a" providerId="LiveId" clId="{D1F6DF24-7977-416E-A8CB-0CF0122DCE5C}" dt="2023-06-30T17:07:51.730" v="7042" actId="1076"/>
        <pc:sldMkLst>
          <pc:docMk/>
          <pc:sldMk cId="2998612453" sldId="2094"/>
        </pc:sldMkLst>
        <pc:spChg chg="add mod">
          <ac:chgData name="MAZEN KHERALLAH" userId="4d8bae32aa458b2a" providerId="LiveId" clId="{D1F6DF24-7977-416E-A8CB-0CF0122DCE5C}" dt="2023-06-27T11:23:30.661" v="4478" actId="403"/>
          <ac:spMkLst>
            <pc:docMk/>
            <pc:sldMk cId="2998612453" sldId="2094"/>
            <ac:spMk id="3" creationId="{916F5B20-56BC-F3D7-C2EC-1BCBFB4FFE6E}"/>
          </ac:spMkLst>
        </pc:spChg>
        <pc:picChg chg="add mod">
          <ac:chgData name="MAZEN KHERALLAH" userId="4d8bae32aa458b2a" providerId="LiveId" clId="{D1F6DF24-7977-416E-A8CB-0CF0122DCE5C}" dt="2023-06-30T17:07:51.730" v="7042" actId="1076"/>
          <ac:picMkLst>
            <pc:docMk/>
            <pc:sldMk cId="2998612453" sldId="2094"/>
            <ac:picMk id="1026" creationId="{B00E8FE4-DF41-AE4F-C81A-D3502E8B2035}"/>
          </ac:picMkLst>
        </pc:picChg>
      </pc:sldChg>
      <pc:sldChg chg="addSp delSp modSp new mod ord modAnim modNotesTx">
        <pc:chgData name="MAZEN KHERALLAH" userId="4d8bae32aa458b2a" providerId="LiveId" clId="{D1F6DF24-7977-416E-A8CB-0CF0122DCE5C}" dt="2023-06-27T13:20:57.431" v="4785" actId="20577"/>
        <pc:sldMkLst>
          <pc:docMk/>
          <pc:sldMk cId="611539175" sldId="2095"/>
        </pc:sldMkLst>
        <pc:spChg chg="mod">
          <ac:chgData name="MAZEN KHERALLAH" userId="4d8bae32aa458b2a" providerId="LiveId" clId="{D1F6DF24-7977-416E-A8CB-0CF0122DCE5C}" dt="2023-06-27T13:10:07.500" v="4629" actId="404"/>
          <ac:spMkLst>
            <pc:docMk/>
            <pc:sldMk cId="611539175" sldId="2095"/>
            <ac:spMk id="2" creationId="{22E51B61-97EA-7B42-703C-0B28E46A8F46}"/>
          </ac:spMkLst>
        </pc:spChg>
        <pc:spChg chg="del">
          <ac:chgData name="MAZEN KHERALLAH" userId="4d8bae32aa458b2a" providerId="LiveId" clId="{D1F6DF24-7977-416E-A8CB-0CF0122DCE5C}" dt="2023-06-27T13:07:21.071" v="4600"/>
          <ac:spMkLst>
            <pc:docMk/>
            <pc:sldMk cId="611539175" sldId="2095"/>
            <ac:spMk id="3" creationId="{423C4B33-0E13-2521-2E56-63B8C89D7D85}"/>
          </ac:spMkLst>
        </pc:spChg>
        <pc:spChg chg="add mod">
          <ac:chgData name="MAZEN KHERALLAH" userId="4d8bae32aa458b2a" providerId="LiveId" clId="{D1F6DF24-7977-416E-A8CB-0CF0122DCE5C}" dt="2023-06-27T13:10:48.841" v="4666" actId="12788"/>
          <ac:spMkLst>
            <pc:docMk/>
            <pc:sldMk cId="611539175" sldId="2095"/>
            <ac:spMk id="5" creationId="{2601407A-5927-16B0-7B98-1890CFA1D9AE}"/>
          </ac:spMkLst>
        </pc:spChg>
        <pc:spChg chg="add mod">
          <ac:chgData name="MAZEN KHERALLAH" userId="4d8bae32aa458b2a" providerId="LiveId" clId="{D1F6DF24-7977-416E-A8CB-0CF0122DCE5C}" dt="2023-06-27T13:16:21.916" v="4699" actId="1076"/>
          <ac:spMkLst>
            <pc:docMk/>
            <pc:sldMk cId="611539175" sldId="2095"/>
            <ac:spMk id="6" creationId="{22E122BE-D792-6120-E865-0F8C268E672B}"/>
          </ac:spMkLst>
        </pc:spChg>
        <pc:spChg chg="add mod">
          <ac:chgData name="MAZEN KHERALLAH" userId="4d8bae32aa458b2a" providerId="LiveId" clId="{D1F6DF24-7977-416E-A8CB-0CF0122DCE5C}" dt="2023-06-27T13:17:09.674" v="4763" actId="1076"/>
          <ac:spMkLst>
            <pc:docMk/>
            <pc:sldMk cId="611539175" sldId="2095"/>
            <ac:spMk id="7" creationId="{7FC4600A-FFD2-21BB-6584-BE8F7804EF94}"/>
          </ac:spMkLst>
        </pc:spChg>
        <pc:spChg chg="add mod">
          <ac:chgData name="MAZEN KHERALLAH" userId="4d8bae32aa458b2a" providerId="LiveId" clId="{D1F6DF24-7977-416E-A8CB-0CF0122DCE5C}" dt="2023-06-27T13:18:32.773" v="4767" actId="207"/>
          <ac:spMkLst>
            <pc:docMk/>
            <pc:sldMk cId="611539175" sldId="2095"/>
            <ac:spMk id="8" creationId="{D7B28A34-78D1-87E9-E911-1FC185FB6D9E}"/>
          </ac:spMkLst>
        </pc:spChg>
        <pc:spChg chg="add mod">
          <ac:chgData name="MAZEN KHERALLAH" userId="4d8bae32aa458b2a" providerId="LiveId" clId="{D1F6DF24-7977-416E-A8CB-0CF0122DCE5C}" dt="2023-06-27T13:19:23.333" v="4773" actId="1076"/>
          <ac:spMkLst>
            <pc:docMk/>
            <pc:sldMk cId="611539175" sldId="2095"/>
            <ac:spMk id="9" creationId="{D9C7AD01-E0FA-BB87-FD1D-809AFC480436}"/>
          </ac:spMkLst>
        </pc:spChg>
        <pc:spChg chg="add mod">
          <ac:chgData name="MAZEN KHERALLAH" userId="4d8bae32aa458b2a" providerId="LiveId" clId="{D1F6DF24-7977-416E-A8CB-0CF0122DCE5C}" dt="2023-06-27T13:19:31.922" v="4777" actId="1076"/>
          <ac:spMkLst>
            <pc:docMk/>
            <pc:sldMk cId="611539175" sldId="2095"/>
            <ac:spMk id="10" creationId="{DA5CDBF9-55ED-954F-07C6-42DFEAB96967}"/>
          </ac:spMkLst>
        </pc:spChg>
        <pc:picChg chg="add mod">
          <ac:chgData name="MAZEN KHERALLAH" userId="4d8bae32aa458b2a" providerId="LiveId" clId="{D1F6DF24-7977-416E-A8CB-0CF0122DCE5C}" dt="2023-06-27T13:11:04.647" v="4669" actId="1076"/>
          <ac:picMkLst>
            <pc:docMk/>
            <pc:sldMk cId="611539175" sldId="2095"/>
            <ac:picMk id="1026" creationId="{39F09D59-0B5A-DF2D-D74D-C93854C52D7D}"/>
          </ac:picMkLst>
        </pc:picChg>
      </pc:sldChg>
      <pc:sldChg chg="addSp delSp modSp new mod ord modClrScheme modAnim chgLayout">
        <pc:chgData name="MAZEN KHERALLAH" userId="4d8bae32aa458b2a" providerId="LiveId" clId="{D1F6DF24-7977-416E-A8CB-0CF0122DCE5C}" dt="2023-07-09T20:12:15.742" v="13280"/>
        <pc:sldMkLst>
          <pc:docMk/>
          <pc:sldMk cId="2492813686" sldId="2096"/>
        </pc:sldMkLst>
        <pc:spChg chg="del mod ord">
          <ac:chgData name="MAZEN KHERALLAH" userId="4d8bae32aa458b2a" providerId="LiveId" clId="{D1F6DF24-7977-416E-A8CB-0CF0122DCE5C}" dt="2023-06-27T13:26:51.700" v="4787" actId="478"/>
          <ac:spMkLst>
            <pc:docMk/>
            <pc:sldMk cId="2492813686" sldId="2096"/>
            <ac:spMk id="2" creationId="{034094FC-77AE-619E-FC23-AB2E71F7FEF4}"/>
          </ac:spMkLst>
        </pc:spChg>
        <pc:spChg chg="del">
          <ac:chgData name="MAZEN KHERALLAH" userId="4d8bae32aa458b2a" providerId="LiveId" clId="{D1F6DF24-7977-416E-A8CB-0CF0122DCE5C}" dt="2023-06-27T13:26:49.067" v="4786" actId="700"/>
          <ac:spMkLst>
            <pc:docMk/>
            <pc:sldMk cId="2492813686" sldId="2096"/>
            <ac:spMk id="3" creationId="{C8733D72-BDF0-9510-FF4A-C23AB2E11C86}"/>
          </ac:spMkLst>
        </pc:spChg>
        <pc:spChg chg="add mod">
          <ac:chgData name="MAZEN KHERALLAH" userId="4d8bae32aa458b2a" providerId="LiveId" clId="{D1F6DF24-7977-416E-A8CB-0CF0122DCE5C}" dt="2023-06-27T13:15:16.381" v="4697" actId="20577"/>
          <ac:spMkLst>
            <pc:docMk/>
            <pc:sldMk cId="2492813686" sldId="2096"/>
            <ac:spMk id="5" creationId="{DA0F66AE-6431-200F-80F7-9928435E6C00}"/>
          </ac:spMkLst>
        </pc:spChg>
        <pc:spChg chg="add mod ord">
          <ac:chgData name="MAZEN KHERALLAH" userId="4d8bae32aa458b2a" providerId="LiveId" clId="{D1F6DF24-7977-416E-A8CB-0CF0122DCE5C}" dt="2023-06-27T13:31:46.377" v="4812" actId="14100"/>
          <ac:spMkLst>
            <pc:docMk/>
            <pc:sldMk cId="2492813686" sldId="2096"/>
            <ac:spMk id="9" creationId="{175ED0BE-85C4-15CA-E61B-F2FC51D927D5}"/>
          </ac:spMkLst>
        </pc:spChg>
        <pc:picChg chg="add mod">
          <ac:chgData name="MAZEN KHERALLAH" userId="4d8bae32aa458b2a" providerId="LiveId" clId="{D1F6DF24-7977-416E-A8CB-0CF0122DCE5C}" dt="2023-06-27T13:27:34.122" v="4793" actId="1076"/>
          <ac:picMkLst>
            <pc:docMk/>
            <pc:sldMk cId="2492813686" sldId="2096"/>
            <ac:picMk id="7" creationId="{9C58A10E-497D-3D24-4E7C-0E4005D04E36}"/>
          </ac:picMkLst>
        </pc:picChg>
        <pc:picChg chg="add mod">
          <ac:chgData name="MAZEN KHERALLAH" userId="4d8bae32aa458b2a" providerId="LiveId" clId="{D1F6DF24-7977-416E-A8CB-0CF0122DCE5C}" dt="2023-06-27T13:31:21.612" v="4807" actId="1582"/>
          <ac:picMkLst>
            <pc:docMk/>
            <pc:sldMk cId="2492813686" sldId="2096"/>
            <ac:picMk id="11" creationId="{80AEB85F-C750-757F-589A-EC08A129088B}"/>
          </ac:picMkLst>
        </pc:picChg>
      </pc:sldChg>
      <pc:sldChg chg="addSp delSp modSp new mod modClrScheme modAnim chgLayout">
        <pc:chgData name="MAZEN KHERALLAH" userId="4d8bae32aa458b2a" providerId="LiveId" clId="{D1F6DF24-7977-416E-A8CB-0CF0122DCE5C}" dt="2023-06-27T13:39:09.263" v="4904"/>
        <pc:sldMkLst>
          <pc:docMk/>
          <pc:sldMk cId="3688564763" sldId="2097"/>
        </pc:sldMkLst>
        <pc:spChg chg="add mod">
          <ac:chgData name="MAZEN KHERALLAH" userId="4d8bae32aa458b2a" providerId="LiveId" clId="{D1F6DF24-7977-416E-A8CB-0CF0122DCE5C}" dt="2023-06-27T13:34:32.889" v="4822" actId="20577"/>
          <ac:spMkLst>
            <pc:docMk/>
            <pc:sldMk cId="3688564763" sldId="2097"/>
            <ac:spMk id="2" creationId="{BE3031CF-0133-A273-EE4A-F98984DB95EA}"/>
          </ac:spMkLst>
        </pc:spChg>
        <pc:spChg chg="add del mod">
          <ac:chgData name="MAZEN KHERALLAH" userId="4d8bae32aa458b2a" providerId="LiveId" clId="{D1F6DF24-7977-416E-A8CB-0CF0122DCE5C}" dt="2023-06-27T13:35:40.534" v="4873" actId="12084"/>
          <ac:spMkLst>
            <pc:docMk/>
            <pc:sldMk cId="3688564763" sldId="2097"/>
            <ac:spMk id="3" creationId="{90917421-63D2-D193-429A-DF6B9F14C67D}"/>
          </ac:spMkLst>
        </pc:spChg>
        <pc:spChg chg="add mod">
          <ac:chgData name="MAZEN KHERALLAH" userId="4d8bae32aa458b2a" providerId="LiveId" clId="{D1F6DF24-7977-416E-A8CB-0CF0122DCE5C}" dt="2023-06-27T13:37:25.708" v="4895" actId="1035"/>
          <ac:spMkLst>
            <pc:docMk/>
            <pc:sldMk cId="3688564763" sldId="2097"/>
            <ac:spMk id="6" creationId="{710016E2-0EC6-7F54-59F2-6003CDA9ADAF}"/>
          </ac:spMkLst>
        </pc:spChg>
        <pc:spChg chg="add del mod">
          <ac:chgData name="MAZEN KHERALLAH" userId="4d8bae32aa458b2a" providerId="LiveId" clId="{D1F6DF24-7977-416E-A8CB-0CF0122DCE5C}" dt="2023-06-27T13:38:02.253" v="4900" actId="478"/>
          <ac:spMkLst>
            <pc:docMk/>
            <pc:sldMk cId="3688564763" sldId="2097"/>
            <ac:spMk id="8" creationId="{33BDE260-4DB6-C942-BDBB-F2E495FCD216}"/>
          </ac:spMkLst>
        </pc:spChg>
        <pc:graphicFrameChg chg="add mod">
          <ac:chgData name="MAZEN KHERALLAH" userId="4d8bae32aa458b2a" providerId="LiveId" clId="{D1F6DF24-7977-416E-A8CB-0CF0122DCE5C}" dt="2023-06-27T13:38:14.353" v="4902" actId="207"/>
          <ac:graphicFrameMkLst>
            <pc:docMk/>
            <pc:sldMk cId="3688564763" sldId="2097"/>
            <ac:graphicFrameMk id="4" creationId="{4DDC547F-3138-1C02-5F5F-3085E9DCD994}"/>
          </ac:graphicFrameMkLst>
        </pc:graphicFrameChg>
      </pc:sldChg>
      <pc:sldChg chg="addSp delSp modSp new del mod">
        <pc:chgData name="MAZEN KHERALLAH" userId="4d8bae32aa458b2a" providerId="LiveId" clId="{D1F6DF24-7977-416E-A8CB-0CF0122DCE5C}" dt="2023-06-27T19:21:40.708" v="5190" actId="47"/>
        <pc:sldMkLst>
          <pc:docMk/>
          <pc:sldMk cId="3195686512" sldId="2098"/>
        </pc:sldMkLst>
        <pc:picChg chg="add del">
          <ac:chgData name="MAZEN KHERALLAH" userId="4d8bae32aa458b2a" providerId="LiveId" clId="{D1F6DF24-7977-416E-A8CB-0CF0122DCE5C}" dt="2023-06-27T17:36:36.602" v="5017" actId="478"/>
          <ac:picMkLst>
            <pc:docMk/>
            <pc:sldMk cId="3195686512" sldId="2098"/>
            <ac:picMk id="3" creationId="{94F33465-1595-EC45-E125-3E7625F57623}"/>
          </ac:picMkLst>
        </pc:picChg>
        <pc:picChg chg="add mod">
          <ac:chgData name="MAZEN KHERALLAH" userId="4d8bae32aa458b2a" providerId="LiveId" clId="{D1F6DF24-7977-416E-A8CB-0CF0122DCE5C}" dt="2023-06-27T17:36:52.190" v="5020" actId="12788"/>
          <ac:picMkLst>
            <pc:docMk/>
            <pc:sldMk cId="3195686512" sldId="2098"/>
            <ac:picMk id="5" creationId="{40B8C7DC-0FD3-885D-0AAB-8E68466133F4}"/>
          </ac:picMkLst>
        </pc:picChg>
        <pc:picChg chg="add del mod">
          <ac:chgData name="MAZEN KHERALLAH" userId="4d8bae32aa458b2a" providerId="LiveId" clId="{D1F6DF24-7977-416E-A8CB-0CF0122DCE5C}" dt="2023-06-27T17:34:56.472" v="5010" actId="478"/>
          <ac:picMkLst>
            <pc:docMk/>
            <pc:sldMk cId="3195686512" sldId="2098"/>
            <ac:picMk id="2050" creationId="{2D4C0B14-6503-8A69-4EF1-E8ADC467D612}"/>
          </ac:picMkLst>
        </pc:picChg>
        <pc:picChg chg="add del mod">
          <ac:chgData name="MAZEN KHERALLAH" userId="4d8bae32aa458b2a" providerId="LiveId" clId="{D1F6DF24-7977-416E-A8CB-0CF0122DCE5C}" dt="2023-06-27T17:35:15.681" v="5013" actId="478"/>
          <ac:picMkLst>
            <pc:docMk/>
            <pc:sldMk cId="3195686512" sldId="2098"/>
            <ac:picMk id="2052" creationId="{5A0CFA5F-6E3F-5BAA-AD6B-59767B42A8DD}"/>
          </ac:picMkLst>
        </pc:picChg>
        <pc:picChg chg="add del">
          <ac:chgData name="MAZEN KHERALLAH" userId="4d8bae32aa458b2a" providerId="LiveId" clId="{D1F6DF24-7977-416E-A8CB-0CF0122DCE5C}" dt="2023-06-27T17:36:06.497" v="5015" actId="478"/>
          <ac:picMkLst>
            <pc:docMk/>
            <pc:sldMk cId="3195686512" sldId="2098"/>
            <ac:picMk id="2054" creationId="{85B35947-A277-2EE8-D6E0-12D36E79D3E3}"/>
          </ac:picMkLst>
        </pc:picChg>
      </pc:sldChg>
      <pc:sldChg chg="addSp delSp modSp new mod modClrScheme chgLayout">
        <pc:chgData name="MAZEN KHERALLAH" userId="4d8bae32aa458b2a" providerId="LiveId" clId="{D1F6DF24-7977-416E-A8CB-0CF0122DCE5C}" dt="2023-07-06T11:46:19.837" v="10146" actId="20577"/>
        <pc:sldMkLst>
          <pc:docMk/>
          <pc:sldMk cId="1030725215" sldId="2099"/>
        </pc:sldMkLst>
        <pc:spChg chg="add del mod ord">
          <ac:chgData name="MAZEN KHERALLAH" userId="4d8bae32aa458b2a" providerId="LiveId" clId="{D1F6DF24-7977-416E-A8CB-0CF0122DCE5C}" dt="2023-06-27T18:43:52.855" v="5140" actId="478"/>
          <ac:spMkLst>
            <pc:docMk/>
            <pc:sldMk cId="1030725215" sldId="2099"/>
            <ac:spMk id="2" creationId="{63CFEDF1-59F4-CC2D-80BE-2332E9D563EB}"/>
          </ac:spMkLst>
        </pc:spChg>
        <pc:spChg chg="add del mod ord">
          <ac:chgData name="MAZEN KHERALLAH" userId="4d8bae32aa458b2a" providerId="LiveId" clId="{D1F6DF24-7977-416E-A8CB-0CF0122DCE5C}" dt="2023-06-27T18:42:54.505" v="5130" actId="478"/>
          <ac:spMkLst>
            <pc:docMk/>
            <pc:sldMk cId="1030725215" sldId="2099"/>
            <ac:spMk id="3" creationId="{BD32B00B-F7EE-F877-E418-94BCC864428A}"/>
          </ac:spMkLst>
        </pc:spChg>
        <pc:spChg chg="add del mod">
          <ac:chgData name="MAZEN KHERALLAH" userId="4d8bae32aa458b2a" providerId="LiveId" clId="{D1F6DF24-7977-416E-A8CB-0CF0122DCE5C}" dt="2023-06-27T18:41:05.914" v="5106" actId="12084"/>
          <ac:spMkLst>
            <pc:docMk/>
            <pc:sldMk cId="1030725215" sldId="2099"/>
            <ac:spMk id="4" creationId="{07ED6517-5170-0085-FF55-85EE865F4195}"/>
          </ac:spMkLst>
        </pc:spChg>
        <pc:spChg chg="add del mod">
          <ac:chgData name="MAZEN KHERALLAH" userId="4d8bae32aa458b2a" providerId="LiveId" clId="{D1F6DF24-7977-416E-A8CB-0CF0122DCE5C}" dt="2023-06-27T18:42:41.936" v="5127" actId="478"/>
          <ac:spMkLst>
            <pc:docMk/>
            <pc:sldMk cId="1030725215" sldId="2099"/>
            <ac:spMk id="5" creationId="{E68FBC36-58CF-E378-D700-AEA1D92DB0DF}"/>
          </ac:spMkLst>
        </pc:spChg>
        <pc:spChg chg="add del mod">
          <ac:chgData name="MAZEN KHERALLAH" userId="4d8bae32aa458b2a" providerId="LiveId" clId="{D1F6DF24-7977-416E-A8CB-0CF0122DCE5C}" dt="2023-06-27T18:42:37.649" v="5126" actId="478"/>
          <ac:spMkLst>
            <pc:docMk/>
            <pc:sldMk cId="1030725215" sldId="2099"/>
            <ac:spMk id="6" creationId="{BA0A3580-B127-726B-AB7A-D2CA7714091D}"/>
          </ac:spMkLst>
        </pc:spChg>
        <pc:spChg chg="add del mod">
          <ac:chgData name="MAZEN KHERALLAH" userId="4d8bae32aa458b2a" providerId="LiveId" clId="{D1F6DF24-7977-416E-A8CB-0CF0122DCE5C}" dt="2023-06-27T18:42:50.934" v="5129" actId="700"/>
          <ac:spMkLst>
            <pc:docMk/>
            <pc:sldMk cId="1030725215" sldId="2099"/>
            <ac:spMk id="9" creationId="{5EBD8E88-91B7-1AE1-EA9E-D525BDAECD44}"/>
          </ac:spMkLst>
        </pc:spChg>
        <pc:spChg chg="add del mod">
          <ac:chgData name="MAZEN KHERALLAH" userId="4d8bae32aa458b2a" providerId="LiveId" clId="{D1F6DF24-7977-416E-A8CB-0CF0122DCE5C}" dt="2023-06-27T18:42:43.975" v="5128" actId="478"/>
          <ac:spMkLst>
            <pc:docMk/>
            <pc:sldMk cId="1030725215" sldId="2099"/>
            <ac:spMk id="11" creationId="{772260BF-7F39-1DA0-C141-AF53F1447E3A}"/>
          </ac:spMkLst>
        </pc:spChg>
        <pc:graphicFrameChg chg="add mod ord">
          <ac:chgData name="MAZEN KHERALLAH" userId="4d8bae32aa458b2a" providerId="LiveId" clId="{D1F6DF24-7977-416E-A8CB-0CF0122DCE5C}" dt="2023-07-06T11:46:19.837" v="10146" actId="20577"/>
          <ac:graphicFrameMkLst>
            <pc:docMk/>
            <pc:sldMk cId="1030725215" sldId="2099"/>
            <ac:graphicFrameMk id="7" creationId="{6BB1D155-8F42-2786-E71B-D9E0AE46ECDC}"/>
          </ac:graphicFrameMkLst>
        </pc:graphicFrameChg>
      </pc:sldChg>
      <pc:sldChg chg="addSp delSp modSp new mod ord">
        <pc:chgData name="MAZEN KHERALLAH" userId="4d8bae32aa458b2a" providerId="LiveId" clId="{D1F6DF24-7977-416E-A8CB-0CF0122DCE5C}" dt="2023-07-10T13:27:06.503" v="13988" actId="20577"/>
        <pc:sldMkLst>
          <pc:docMk/>
          <pc:sldMk cId="1021908331" sldId="2100"/>
        </pc:sldMkLst>
        <pc:spChg chg="mod">
          <ac:chgData name="MAZEN KHERALLAH" userId="4d8bae32aa458b2a" providerId="LiveId" clId="{D1F6DF24-7977-416E-A8CB-0CF0122DCE5C}" dt="2023-06-27T19:23:10.637" v="5243" actId="20577"/>
          <ac:spMkLst>
            <pc:docMk/>
            <pc:sldMk cId="1021908331" sldId="2100"/>
            <ac:spMk id="2" creationId="{3D356D3A-169C-1EF3-AC44-07F9F2A421C7}"/>
          </ac:spMkLst>
        </pc:spChg>
        <pc:spChg chg="del mod">
          <ac:chgData name="MAZEN KHERALLAH" userId="4d8bae32aa458b2a" providerId="LiveId" clId="{D1F6DF24-7977-416E-A8CB-0CF0122DCE5C}" dt="2023-06-27T19:26:50.168" v="5335" actId="12084"/>
          <ac:spMkLst>
            <pc:docMk/>
            <pc:sldMk cId="1021908331" sldId="2100"/>
            <ac:spMk id="3" creationId="{5CE66E30-6D5B-9059-82B4-6561DCC01AA1}"/>
          </ac:spMkLst>
        </pc:spChg>
        <pc:graphicFrameChg chg="add mod modGraphic">
          <ac:chgData name="MAZEN KHERALLAH" userId="4d8bae32aa458b2a" providerId="LiveId" clId="{D1F6DF24-7977-416E-A8CB-0CF0122DCE5C}" dt="2023-07-10T13:27:06.503" v="13988" actId="20577"/>
          <ac:graphicFrameMkLst>
            <pc:docMk/>
            <pc:sldMk cId="1021908331" sldId="2100"/>
            <ac:graphicFrameMk id="4" creationId="{0043E0A4-2AD7-41C0-C42F-B0F43142A22A}"/>
          </ac:graphicFrameMkLst>
        </pc:graphicFrameChg>
      </pc:sldChg>
      <pc:sldChg chg="addSp delSp modSp new mod modAnim modShow">
        <pc:chgData name="MAZEN KHERALLAH" userId="4d8bae32aa458b2a" providerId="LiveId" clId="{D1F6DF24-7977-416E-A8CB-0CF0122DCE5C}" dt="2023-07-09T20:21:58.052" v="13297" actId="729"/>
        <pc:sldMkLst>
          <pc:docMk/>
          <pc:sldMk cId="1296734405" sldId="2101"/>
        </pc:sldMkLst>
        <pc:spChg chg="add mod">
          <ac:chgData name="MAZEN KHERALLAH" userId="4d8bae32aa458b2a" providerId="LiveId" clId="{D1F6DF24-7977-416E-A8CB-0CF0122DCE5C}" dt="2023-06-27T19:39:27.470" v="5597" actId="1036"/>
          <ac:spMkLst>
            <pc:docMk/>
            <pc:sldMk cId="1296734405" sldId="2101"/>
            <ac:spMk id="3" creationId="{A716F62C-7262-8AFF-87FC-5D41B0EC7F6C}"/>
          </ac:spMkLst>
        </pc:spChg>
        <pc:spChg chg="add mod">
          <ac:chgData name="MAZEN KHERALLAH" userId="4d8bae32aa458b2a" providerId="LiveId" clId="{D1F6DF24-7977-416E-A8CB-0CF0122DCE5C}" dt="2023-07-06T20:21:13.709" v="10263" actId="164"/>
          <ac:spMkLst>
            <pc:docMk/>
            <pc:sldMk cId="1296734405" sldId="2101"/>
            <ac:spMk id="6" creationId="{98F623CA-5B98-D3C9-9B2E-B9381F15E63D}"/>
          </ac:spMkLst>
        </pc:spChg>
        <pc:spChg chg="add mod">
          <ac:chgData name="MAZEN KHERALLAH" userId="4d8bae32aa458b2a" providerId="LiveId" clId="{D1F6DF24-7977-416E-A8CB-0CF0122DCE5C}" dt="2023-07-06T20:30:26.335" v="10281" actId="164"/>
          <ac:spMkLst>
            <pc:docMk/>
            <pc:sldMk cId="1296734405" sldId="2101"/>
            <ac:spMk id="13" creationId="{2AB92863-F70E-3CD2-D3D2-1D0F2B44FF1A}"/>
          </ac:spMkLst>
        </pc:spChg>
        <pc:spChg chg="add mod">
          <ac:chgData name="MAZEN KHERALLAH" userId="4d8bae32aa458b2a" providerId="LiveId" clId="{D1F6DF24-7977-416E-A8CB-0CF0122DCE5C}" dt="2023-07-06T20:32:31.261" v="10296" actId="164"/>
          <ac:spMkLst>
            <pc:docMk/>
            <pc:sldMk cId="1296734405" sldId="2101"/>
            <ac:spMk id="20" creationId="{92ADA49D-888C-5A7B-2BE2-1FDCB42C10B3}"/>
          </ac:spMkLst>
        </pc:spChg>
        <pc:grpChg chg="add mod">
          <ac:chgData name="MAZEN KHERALLAH" userId="4d8bae32aa458b2a" providerId="LiveId" clId="{D1F6DF24-7977-416E-A8CB-0CF0122DCE5C}" dt="2023-07-06T20:21:20.760" v="10264" actId="1076"/>
          <ac:grpSpMkLst>
            <pc:docMk/>
            <pc:sldMk cId="1296734405" sldId="2101"/>
            <ac:grpSpMk id="7" creationId="{87B5C7DA-B5F4-D436-2F5A-8DAD8B190693}"/>
          </ac:grpSpMkLst>
        </pc:grpChg>
        <pc:grpChg chg="add mod">
          <ac:chgData name="MAZEN KHERALLAH" userId="4d8bae32aa458b2a" providerId="LiveId" clId="{D1F6DF24-7977-416E-A8CB-0CF0122DCE5C}" dt="2023-07-06T20:30:45.662" v="10286" actId="1076"/>
          <ac:grpSpMkLst>
            <pc:docMk/>
            <pc:sldMk cId="1296734405" sldId="2101"/>
            <ac:grpSpMk id="14" creationId="{AF29E40D-B5A8-2083-F101-D72259866838}"/>
          </ac:grpSpMkLst>
        </pc:grpChg>
        <pc:grpChg chg="add mod">
          <ac:chgData name="MAZEN KHERALLAH" userId="4d8bae32aa458b2a" providerId="LiveId" clId="{D1F6DF24-7977-416E-A8CB-0CF0122DCE5C}" dt="2023-07-06T20:32:31.261" v="10296" actId="164"/>
          <ac:grpSpMkLst>
            <pc:docMk/>
            <pc:sldMk cId="1296734405" sldId="2101"/>
            <ac:grpSpMk id="21" creationId="{C0B0AB54-BC91-D82C-5419-3BB84B7D5EB7}"/>
          </ac:grpSpMkLst>
        </pc:grpChg>
        <pc:picChg chg="add mod">
          <ac:chgData name="MAZEN KHERALLAH" userId="4d8bae32aa458b2a" providerId="LiveId" clId="{D1F6DF24-7977-416E-A8CB-0CF0122DCE5C}" dt="2023-07-06T20:21:13.709" v="10263" actId="164"/>
          <ac:picMkLst>
            <pc:docMk/>
            <pc:sldMk cId="1296734405" sldId="2101"/>
            <ac:picMk id="4" creationId="{9042ED36-5B2C-3045-2E8C-AA07E843CEBD}"/>
          </ac:picMkLst>
        </pc:picChg>
        <pc:picChg chg="add del">
          <ac:chgData name="MAZEN KHERALLAH" userId="4d8bae32aa458b2a" providerId="LiveId" clId="{D1F6DF24-7977-416E-A8CB-0CF0122DCE5C}" dt="2023-07-06T20:28:26.840" v="10266" actId="478"/>
          <ac:picMkLst>
            <pc:docMk/>
            <pc:sldMk cId="1296734405" sldId="2101"/>
            <ac:picMk id="9" creationId="{C2889DA7-338F-2EFB-01B9-551FF5307CC2}"/>
          </ac:picMkLst>
        </pc:picChg>
        <pc:picChg chg="add mod">
          <ac:chgData name="MAZEN KHERALLAH" userId="4d8bae32aa458b2a" providerId="LiveId" clId="{D1F6DF24-7977-416E-A8CB-0CF0122DCE5C}" dt="2023-07-06T20:30:26.335" v="10281" actId="164"/>
          <ac:picMkLst>
            <pc:docMk/>
            <pc:sldMk cId="1296734405" sldId="2101"/>
            <ac:picMk id="11" creationId="{945CB9D9-E00E-CF58-73C6-A7DB08D0937F}"/>
          </ac:picMkLst>
        </pc:picChg>
        <pc:picChg chg="add del">
          <ac:chgData name="MAZEN KHERALLAH" userId="4d8bae32aa458b2a" providerId="LiveId" clId="{D1F6DF24-7977-416E-A8CB-0CF0122DCE5C}" dt="2023-07-06T20:31:54.417" v="10288" actId="478"/>
          <ac:picMkLst>
            <pc:docMk/>
            <pc:sldMk cId="1296734405" sldId="2101"/>
            <ac:picMk id="16" creationId="{7BA7B74A-CDDE-5BC6-115B-8CF4E95EE8F6}"/>
          </ac:picMkLst>
        </pc:picChg>
        <pc:picChg chg="add mod">
          <ac:chgData name="MAZEN KHERALLAH" userId="4d8bae32aa458b2a" providerId="LiveId" clId="{D1F6DF24-7977-416E-A8CB-0CF0122DCE5C}" dt="2023-07-06T20:32:31.261" v="10296" actId="164"/>
          <ac:picMkLst>
            <pc:docMk/>
            <pc:sldMk cId="1296734405" sldId="2101"/>
            <ac:picMk id="18" creationId="{50A6D7D2-BA81-9B75-0E71-1B6A1FEA6A67}"/>
          </ac:picMkLst>
        </pc:picChg>
      </pc:sldChg>
      <pc:sldChg chg="addSp delSp modSp new mod ord modClrScheme chgLayout">
        <pc:chgData name="MAZEN KHERALLAH" userId="4d8bae32aa458b2a" providerId="LiveId" clId="{D1F6DF24-7977-416E-A8CB-0CF0122DCE5C}" dt="2023-07-02T20:29:28.099" v="7914"/>
        <pc:sldMkLst>
          <pc:docMk/>
          <pc:sldMk cId="55932527" sldId="2102"/>
        </pc:sldMkLst>
        <pc:spChg chg="add mod">
          <ac:chgData name="MAZEN KHERALLAH" userId="4d8bae32aa458b2a" providerId="LiveId" clId="{D1F6DF24-7977-416E-A8CB-0CF0122DCE5C}" dt="2023-06-27T22:17:45.246" v="5636" actId="20577"/>
          <ac:spMkLst>
            <pc:docMk/>
            <pc:sldMk cId="55932527" sldId="2102"/>
            <ac:spMk id="2" creationId="{91169663-2DB1-9C27-10B2-2C2811B0A63D}"/>
          </ac:spMkLst>
        </pc:spChg>
        <pc:spChg chg="add del mod">
          <ac:chgData name="MAZEN KHERALLAH" userId="4d8bae32aa458b2a" providerId="LiveId" clId="{D1F6DF24-7977-416E-A8CB-0CF0122DCE5C}" dt="2023-06-27T22:16:33.991" v="5600" actId="1032"/>
          <ac:spMkLst>
            <pc:docMk/>
            <pc:sldMk cId="55932527" sldId="2102"/>
            <ac:spMk id="3" creationId="{17218D6E-065D-E8B4-AFF6-B360032FF135}"/>
          </ac:spMkLst>
        </pc:spChg>
        <pc:spChg chg="add mod">
          <ac:chgData name="MAZEN KHERALLAH" userId="4d8bae32aa458b2a" providerId="LiveId" clId="{D1F6DF24-7977-416E-A8CB-0CF0122DCE5C}" dt="2023-06-27T22:19:16.810" v="5666" actId="12788"/>
          <ac:spMkLst>
            <pc:docMk/>
            <pc:sldMk cId="55932527" sldId="2102"/>
            <ac:spMk id="6" creationId="{EB0D4BD2-90C3-0EBA-0AF0-B7058143BD3B}"/>
          </ac:spMkLst>
        </pc:spChg>
        <pc:graphicFrameChg chg="add mod modGraphic">
          <ac:chgData name="MAZEN KHERALLAH" userId="4d8bae32aa458b2a" providerId="LiveId" clId="{D1F6DF24-7977-416E-A8CB-0CF0122DCE5C}" dt="2023-06-27T22:17:35.938" v="5614" actId="12100"/>
          <ac:graphicFrameMkLst>
            <pc:docMk/>
            <pc:sldMk cId="55932527" sldId="2102"/>
            <ac:graphicFrameMk id="4" creationId="{5122B6FE-F7FC-CF8A-1132-8520C3BFF6A6}"/>
          </ac:graphicFrameMkLst>
        </pc:graphicFrameChg>
      </pc:sldChg>
      <pc:sldChg chg="addSp delSp modSp new del mod modClrScheme chgLayout">
        <pc:chgData name="MAZEN KHERALLAH" userId="4d8bae32aa458b2a" providerId="LiveId" clId="{D1F6DF24-7977-416E-A8CB-0CF0122DCE5C}" dt="2023-06-28T19:09:54.058" v="6618" actId="47"/>
        <pc:sldMkLst>
          <pc:docMk/>
          <pc:sldMk cId="1714189473" sldId="2103"/>
        </pc:sldMkLst>
        <pc:spChg chg="add del mod ord">
          <ac:chgData name="MAZEN KHERALLAH" userId="4d8bae32aa458b2a" providerId="LiveId" clId="{D1F6DF24-7977-416E-A8CB-0CF0122DCE5C}" dt="2023-06-27T22:48:13.232" v="6123" actId="700"/>
          <ac:spMkLst>
            <pc:docMk/>
            <pc:sldMk cId="1714189473" sldId="2103"/>
            <ac:spMk id="2" creationId="{B3793B98-233E-75B2-AE71-E6A763821E45}"/>
          </ac:spMkLst>
        </pc:spChg>
        <pc:spChg chg="add del">
          <ac:chgData name="MAZEN KHERALLAH" userId="4d8bae32aa458b2a" providerId="LiveId" clId="{D1F6DF24-7977-416E-A8CB-0CF0122DCE5C}" dt="2023-06-27T22:48:13.232" v="6123" actId="700"/>
          <ac:spMkLst>
            <pc:docMk/>
            <pc:sldMk cId="1714189473" sldId="2103"/>
            <ac:spMk id="3" creationId="{CA42E871-B5DA-79AE-6130-B64A96E59B51}"/>
          </ac:spMkLst>
        </pc:spChg>
        <pc:spChg chg="add del mod ord">
          <ac:chgData name="MAZEN KHERALLAH" userId="4d8bae32aa458b2a" providerId="LiveId" clId="{D1F6DF24-7977-416E-A8CB-0CF0122DCE5C}" dt="2023-06-27T22:48:05.786" v="6121" actId="700"/>
          <ac:spMkLst>
            <pc:docMk/>
            <pc:sldMk cId="1714189473" sldId="2103"/>
            <ac:spMk id="5" creationId="{984531AD-BBCB-3B26-CDE0-80803D4D7AC0}"/>
          </ac:spMkLst>
        </pc:spChg>
        <pc:spChg chg="add mod">
          <ac:chgData name="MAZEN KHERALLAH" userId="4d8bae32aa458b2a" providerId="LiveId" clId="{D1F6DF24-7977-416E-A8CB-0CF0122DCE5C}" dt="2023-06-27T22:48:34.662" v="6125"/>
          <ac:spMkLst>
            <pc:docMk/>
            <pc:sldMk cId="1714189473" sldId="2103"/>
            <ac:spMk id="6" creationId="{A46C82E1-6091-E8DC-FEDB-4173219AF58D}"/>
          </ac:spMkLst>
        </pc:spChg>
        <pc:picChg chg="add mod">
          <ac:chgData name="MAZEN KHERALLAH" userId="4d8bae32aa458b2a" providerId="LiveId" clId="{D1F6DF24-7977-416E-A8CB-0CF0122DCE5C}" dt="2023-06-27T22:48:17.837" v="6124" actId="12788"/>
          <ac:picMkLst>
            <pc:docMk/>
            <pc:sldMk cId="1714189473" sldId="2103"/>
            <ac:picMk id="4" creationId="{3762F186-4BAA-94B3-8CD8-069B14CDD66A}"/>
          </ac:picMkLst>
        </pc:picChg>
      </pc:sldChg>
      <pc:sldChg chg="addSp modSp new del mod">
        <pc:chgData name="MAZEN KHERALLAH" userId="4d8bae32aa458b2a" providerId="LiveId" clId="{D1F6DF24-7977-416E-A8CB-0CF0122DCE5C}" dt="2023-07-07T14:24:14.335" v="10629" actId="2696"/>
        <pc:sldMkLst>
          <pc:docMk/>
          <pc:sldMk cId="1089333945" sldId="2104"/>
        </pc:sldMkLst>
        <pc:spChg chg="add mod">
          <ac:chgData name="MAZEN KHERALLAH" userId="4d8bae32aa458b2a" providerId="LiveId" clId="{D1F6DF24-7977-416E-A8CB-0CF0122DCE5C}" dt="2023-07-06T10:53:09.159" v="9375" actId="1036"/>
          <ac:spMkLst>
            <pc:docMk/>
            <pc:sldMk cId="1089333945" sldId="2104"/>
            <ac:spMk id="3" creationId="{90DFDFCD-0E33-039A-2962-0B04155EE324}"/>
          </ac:spMkLst>
        </pc:spChg>
        <pc:graphicFrameChg chg="add mod modGraphic">
          <ac:chgData name="MAZEN KHERALLAH" userId="4d8bae32aa458b2a" providerId="LiveId" clId="{D1F6DF24-7977-416E-A8CB-0CF0122DCE5C}" dt="2023-06-27T23:14:13.923" v="6476"/>
          <ac:graphicFrameMkLst>
            <pc:docMk/>
            <pc:sldMk cId="1089333945" sldId="2104"/>
            <ac:graphicFrameMk id="2" creationId="{D30994D9-E37E-7873-9807-3BD987EA7EA1}"/>
          </ac:graphicFrameMkLst>
        </pc:graphicFrameChg>
      </pc:sldChg>
      <pc:sldChg chg="add">
        <pc:chgData name="MAZEN KHERALLAH" userId="4d8bae32aa458b2a" providerId="LiveId" clId="{D1F6DF24-7977-416E-A8CB-0CF0122DCE5C}" dt="2023-07-07T14:24:20.209" v="10630"/>
        <pc:sldMkLst>
          <pc:docMk/>
          <pc:sldMk cId="4182184671" sldId="2104"/>
        </pc:sldMkLst>
      </pc:sldChg>
      <pc:sldChg chg="new del">
        <pc:chgData name="MAZEN KHERALLAH" userId="4d8bae32aa458b2a" providerId="LiveId" clId="{D1F6DF24-7977-416E-A8CB-0CF0122DCE5C}" dt="2023-06-27T23:11:47.474" v="6411" actId="680"/>
        <pc:sldMkLst>
          <pc:docMk/>
          <pc:sldMk cId="1936689135" sldId="2105"/>
        </pc:sldMkLst>
      </pc:sldChg>
      <pc:sldChg chg="addSp delSp modSp new mod ord modNotesTx">
        <pc:chgData name="MAZEN KHERALLAH" userId="4d8bae32aa458b2a" providerId="LiveId" clId="{D1F6DF24-7977-416E-A8CB-0CF0122DCE5C}" dt="2023-07-10T13:36:43.261" v="14017" actId="12788"/>
        <pc:sldMkLst>
          <pc:docMk/>
          <pc:sldMk cId="2467688604" sldId="2105"/>
        </pc:sldMkLst>
        <pc:spChg chg="del">
          <ac:chgData name="MAZEN KHERALLAH" userId="4d8bae32aa458b2a" providerId="LiveId" clId="{D1F6DF24-7977-416E-A8CB-0CF0122DCE5C}" dt="2023-06-27T23:43:11.266" v="6479" actId="931"/>
          <ac:spMkLst>
            <pc:docMk/>
            <pc:sldMk cId="2467688604" sldId="2105"/>
            <ac:spMk id="3" creationId="{BCF484D6-258D-66FF-7F4F-880CC0D73145}"/>
          </ac:spMkLst>
        </pc:spChg>
        <pc:spChg chg="add mod">
          <ac:chgData name="MAZEN KHERALLAH" userId="4d8bae32aa458b2a" providerId="LiveId" clId="{D1F6DF24-7977-416E-A8CB-0CF0122DCE5C}" dt="2023-07-02T19:04:17.025" v="7501" actId="2085"/>
          <ac:spMkLst>
            <pc:docMk/>
            <pc:sldMk cId="2467688604" sldId="2105"/>
            <ac:spMk id="3" creationId="{CB365663-111B-08A5-F523-F2A018502374}"/>
          </ac:spMkLst>
        </pc:spChg>
        <pc:spChg chg="add mod">
          <ac:chgData name="MAZEN KHERALLAH" userId="4d8bae32aa458b2a" providerId="LiveId" clId="{D1F6DF24-7977-416E-A8CB-0CF0122DCE5C}" dt="2023-07-09T21:46:26.434" v="13727" actId="1076"/>
          <ac:spMkLst>
            <pc:docMk/>
            <pc:sldMk cId="2467688604" sldId="2105"/>
            <ac:spMk id="4" creationId="{CBEFA621-812F-20DD-BD0A-33F80ECD5AE9}"/>
          </ac:spMkLst>
        </pc:spChg>
        <pc:spChg chg="add del mod">
          <ac:chgData name="MAZEN KHERALLAH" userId="4d8bae32aa458b2a" providerId="LiveId" clId="{D1F6DF24-7977-416E-A8CB-0CF0122DCE5C}" dt="2023-07-10T13:36:20.040" v="14010" actId="931"/>
          <ac:spMkLst>
            <pc:docMk/>
            <pc:sldMk cId="2467688604" sldId="2105"/>
            <ac:spMk id="6" creationId="{C3FBF3A3-0BB7-E8C8-317D-C30C5BB701C3}"/>
          </ac:spMkLst>
        </pc:spChg>
        <pc:spChg chg="add del mod">
          <ac:chgData name="MAZEN KHERALLAH" userId="4d8bae32aa458b2a" providerId="LiveId" clId="{D1F6DF24-7977-416E-A8CB-0CF0122DCE5C}" dt="2023-06-28T00:06:00.853" v="6485" actId="931"/>
          <ac:spMkLst>
            <pc:docMk/>
            <pc:sldMk cId="2467688604" sldId="2105"/>
            <ac:spMk id="8" creationId="{24173710-0719-E4FA-6015-B61C9E04182D}"/>
          </ac:spMkLst>
        </pc:spChg>
        <pc:picChg chg="add del mod">
          <ac:chgData name="MAZEN KHERALLAH" userId="4d8bae32aa458b2a" providerId="LiveId" clId="{D1F6DF24-7977-416E-A8CB-0CF0122DCE5C}" dt="2023-06-28T00:05:40.460" v="6484" actId="478"/>
          <ac:picMkLst>
            <pc:docMk/>
            <pc:sldMk cId="2467688604" sldId="2105"/>
            <ac:picMk id="6" creationId="{069F98E1-EE75-C318-39A5-9AF47C783B17}"/>
          </ac:picMkLst>
        </pc:picChg>
        <pc:picChg chg="add mod">
          <ac:chgData name="MAZEN KHERALLAH" userId="4d8bae32aa458b2a" providerId="LiveId" clId="{D1F6DF24-7977-416E-A8CB-0CF0122DCE5C}" dt="2023-07-10T13:36:43.261" v="14017" actId="12788"/>
          <ac:picMkLst>
            <pc:docMk/>
            <pc:sldMk cId="2467688604" sldId="2105"/>
            <ac:picMk id="8" creationId="{947224C6-5CC5-4FA9-621C-46E63186D7A7}"/>
          </ac:picMkLst>
        </pc:picChg>
        <pc:picChg chg="add del mod">
          <ac:chgData name="MAZEN KHERALLAH" userId="4d8bae32aa458b2a" providerId="LiveId" clId="{D1F6DF24-7977-416E-A8CB-0CF0122DCE5C}" dt="2023-07-10T13:36:02.971" v="14009" actId="478"/>
          <ac:picMkLst>
            <pc:docMk/>
            <pc:sldMk cId="2467688604" sldId="2105"/>
            <ac:picMk id="10" creationId="{ECFDBC53-8967-A2C9-C52A-40A0BCA84041}"/>
          </ac:picMkLst>
        </pc:picChg>
      </pc:sldChg>
      <pc:sldChg chg="modSp mod modAnim">
        <pc:chgData name="MAZEN KHERALLAH" userId="4d8bae32aa458b2a" providerId="LiveId" clId="{D1F6DF24-7977-416E-A8CB-0CF0122DCE5C}" dt="2023-07-08T02:48:13.921" v="12948" actId="6549"/>
        <pc:sldMkLst>
          <pc:docMk/>
          <pc:sldMk cId="3317148811" sldId="2106"/>
        </pc:sldMkLst>
        <pc:spChg chg="mod">
          <ac:chgData name="MAZEN KHERALLAH" userId="4d8bae32aa458b2a" providerId="LiveId" clId="{D1F6DF24-7977-416E-A8CB-0CF0122DCE5C}" dt="2023-07-08T02:48:13.921" v="12948" actId="6549"/>
          <ac:spMkLst>
            <pc:docMk/>
            <pc:sldMk cId="3317148811" sldId="2106"/>
            <ac:spMk id="2" creationId="{6E46F129-B1A0-0D55-BA5C-9A2556F71185}"/>
          </ac:spMkLst>
        </pc:spChg>
        <pc:graphicFrameChg chg="mod">
          <ac:chgData name="MAZEN KHERALLAH" userId="4d8bae32aa458b2a" providerId="LiveId" clId="{D1F6DF24-7977-416E-A8CB-0CF0122DCE5C}" dt="2023-07-07T14:20:41.038" v="10597" actId="20577"/>
          <ac:graphicFrameMkLst>
            <pc:docMk/>
            <pc:sldMk cId="3317148811" sldId="2106"/>
            <ac:graphicFrameMk id="4" creationId="{4074294E-2101-4B0C-7417-A7D9140B9B24}"/>
          </ac:graphicFrameMkLst>
        </pc:graphicFrameChg>
      </pc:sldChg>
      <pc:sldChg chg="addSp modSp mod">
        <pc:chgData name="MAZEN KHERALLAH" userId="4d8bae32aa458b2a" providerId="LiveId" clId="{D1F6DF24-7977-416E-A8CB-0CF0122DCE5C}" dt="2023-07-02T20:17:52.185" v="7890" actId="14100"/>
        <pc:sldMkLst>
          <pc:docMk/>
          <pc:sldMk cId="465694090" sldId="2107"/>
        </pc:sldMkLst>
        <pc:spChg chg="add mod">
          <ac:chgData name="MAZEN KHERALLAH" userId="4d8bae32aa458b2a" providerId="LiveId" clId="{D1F6DF24-7977-416E-A8CB-0CF0122DCE5C}" dt="2023-07-02T20:17:42.564" v="7888"/>
          <ac:spMkLst>
            <pc:docMk/>
            <pc:sldMk cId="465694090" sldId="2107"/>
            <ac:spMk id="2" creationId="{43A4E9B8-FEEF-4C04-2218-24A899ABF34C}"/>
          </ac:spMkLst>
        </pc:spChg>
        <pc:picChg chg="mod">
          <ac:chgData name="MAZEN KHERALLAH" userId="4d8bae32aa458b2a" providerId="LiveId" clId="{D1F6DF24-7977-416E-A8CB-0CF0122DCE5C}" dt="2023-07-02T20:17:52.185" v="7890" actId="14100"/>
          <ac:picMkLst>
            <pc:docMk/>
            <pc:sldMk cId="465694090" sldId="2107"/>
            <ac:picMk id="7" creationId="{E7F65FDC-D08D-0E81-EFA0-2DF1676D6AE4}"/>
          </ac:picMkLst>
        </pc:picChg>
      </pc:sldChg>
      <pc:sldChg chg="modSp del">
        <pc:chgData name="MAZEN KHERALLAH" userId="4d8bae32aa458b2a" providerId="LiveId" clId="{D1F6DF24-7977-416E-A8CB-0CF0122DCE5C}" dt="2023-07-08T02:22:41.989" v="12109" actId="47"/>
        <pc:sldMkLst>
          <pc:docMk/>
          <pc:sldMk cId="3916113892" sldId="2108"/>
        </pc:sldMkLst>
        <pc:graphicFrameChg chg="mod">
          <ac:chgData name="MAZEN KHERALLAH" userId="4d8bae32aa458b2a" providerId="LiveId" clId="{D1F6DF24-7977-416E-A8CB-0CF0122DCE5C}" dt="2023-06-28T22:37:12.984" v="6639" actId="20577"/>
          <ac:graphicFrameMkLst>
            <pc:docMk/>
            <pc:sldMk cId="3916113892" sldId="2108"/>
            <ac:graphicFrameMk id="4" creationId="{4074294E-2101-4B0C-7417-A7D9140B9B24}"/>
          </ac:graphicFrameMkLst>
        </pc:graphicFrameChg>
      </pc:sldChg>
      <pc:sldChg chg="addSp delSp modSp new mod">
        <pc:chgData name="MAZEN KHERALLAH" userId="4d8bae32aa458b2a" providerId="LiveId" clId="{D1F6DF24-7977-416E-A8CB-0CF0122DCE5C}" dt="2023-07-08T02:41:32.859" v="12850" actId="6549"/>
        <pc:sldMkLst>
          <pc:docMk/>
          <pc:sldMk cId="3751011857" sldId="2109"/>
        </pc:sldMkLst>
        <pc:spChg chg="mod">
          <ac:chgData name="MAZEN KHERALLAH" userId="4d8bae32aa458b2a" providerId="LiveId" clId="{D1F6DF24-7977-416E-A8CB-0CF0122DCE5C}" dt="2023-07-08T02:41:32.859" v="12850" actId="6549"/>
          <ac:spMkLst>
            <pc:docMk/>
            <pc:sldMk cId="3751011857" sldId="2109"/>
            <ac:spMk id="2" creationId="{2C9C7DC3-7B29-F65E-2BEB-8B38FEC47C54}"/>
          </ac:spMkLst>
        </pc:spChg>
        <pc:spChg chg="del">
          <ac:chgData name="MAZEN KHERALLAH" userId="4d8bae32aa458b2a" providerId="LiveId" clId="{D1F6DF24-7977-416E-A8CB-0CF0122DCE5C}" dt="2023-06-28T13:27:09.402" v="6492" actId="22"/>
          <ac:spMkLst>
            <pc:docMk/>
            <pc:sldMk cId="3751011857" sldId="2109"/>
            <ac:spMk id="3" creationId="{B464932C-D448-D8B5-7195-887F60D59A6A}"/>
          </ac:spMkLst>
        </pc:spChg>
        <pc:spChg chg="add del mod">
          <ac:chgData name="MAZEN KHERALLAH" userId="4d8bae32aa458b2a" providerId="LiveId" clId="{D1F6DF24-7977-416E-A8CB-0CF0122DCE5C}" dt="2023-07-08T02:37:45.698" v="12482" actId="478"/>
          <ac:spMkLst>
            <pc:docMk/>
            <pc:sldMk cId="3751011857" sldId="2109"/>
            <ac:spMk id="4" creationId="{0B931601-876D-1D2F-7983-5B960405302D}"/>
          </ac:spMkLst>
        </pc:spChg>
        <pc:spChg chg="add mod">
          <ac:chgData name="MAZEN KHERALLAH" userId="4d8bae32aa458b2a" providerId="LiveId" clId="{D1F6DF24-7977-416E-A8CB-0CF0122DCE5C}" dt="2023-07-08T02:41:17.074" v="12831" actId="1076"/>
          <ac:spMkLst>
            <pc:docMk/>
            <pc:sldMk cId="3751011857" sldId="2109"/>
            <ac:spMk id="6" creationId="{693D245E-EA40-5E31-FEFD-F022352C938A}"/>
          </ac:spMkLst>
        </pc:spChg>
        <pc:spChg chg="add del mod">
          <ac:chgData name="MAZEN KHERALLAH" userId="4d8bae32aa458b2a" providerId="LiveId" clId="{D1F6DF24-7977-416E-A8CB-0CF0122DCE5C}" dt="2023-06-28T13:28:15.751" v="6500"/>
          <ac:spMkLst>
            <pc:docMk/>
            <pc:sldMk cId="3751011857" sldId="2109"/>
            <ac:spMk id="7" creationId="{3CFD8AF3-45A5-1BF4-B062-F2DF0145100A}"/>
          </ac:spMkLst>
        </pc:spChg>
        <pc:spChg chg="add mod">
          <ac:chgData name="MAZEN KHERALLAH" userId="4d8bae32aa458b2a" providerId="LiveId" clId="{D1F6DF24-7977-416E-A8CB-0CF0122DCE5C}" dt="2023-06-28T13:29:10.213" v="6521" actId="208"/>
          <ac:spMkLst>
            <pc:docMk/>
            <pc:sldMk cId="3751011857" sldId="2109"/>
            <ac:spMk id="13" creationId="{9A25358C-3041-220B-589D-D8D438E70282}"/>
          </ac:spMkLst>
        </pc:spChg>
        <pc:picChg chg="add del mod ord">
          <ac:chgData name="MAZEN KHERALLAH" userId="4d8bae32aa458b2a" providerId="LiveId" clId="{D1F6DF24-7977-416E-A8CB-0CF0122DCE5C}" dt="2023-06-28T13:27:11.432" v="6493" actId="478"/>
          <ac:picMkLst>
            <pc:docMk/>
            <pc:sldMk cId="3751011857" sldId="2109"/>
            <ac:picMk id="5" creationId="{F1E4690A-D541-2F35-A486-813F9957F3AC}"/>
          </ac:picMkLst>
        </pc:picChg>
        <pc:picChg chg="add del">
          <ac:chgData name="MAZEN KHERALLAH" userId="4d8bae32aa458b2a" providerId="LiveId" clId="{D1F6DF24-7977-416E-A8CB-0CF0122DCE5C}" dt="2023-06-28T13:27:40.005" v="6495" actId="478"/>
          <ac:picMkLst>
            <pc:docMk/>
            <pc:sldMk cId="3751011857" sldId="2109"/>
            <ac:picMk id="9" creationId="{F8FB774F-A048-889F-B7FC-A2B17C8169DA}"/>
          </ac:picMkLst>
        </pc:picChg>
        <pc:picChg chg="add del mod modCrop">
          <ac:chgData name="MAZEN KHERALLAH" userId="4d8bae32aa458b2a" providerId="LiveId" clId="{D1F6DF24-7977-416E-A8CB-0CF0122DCE5C}" dt="2023-06-28T13:28:11.783" v="6499" actId="21"/>
          <ac:picMkLst>
            <pc:docMk/>
            <pc:sldMk cId="3751011857" sldId="2109"/>
            <ac:picMk id="11" creationId="{4F5BDC9E-5995-622A-856D-CE06D87E4B32}"/>
          </ac:picMkLst>
        </pc:picChg>
        <pc:picChg chg="add mod">
          <ac:chgData name="MAZEN KHERALLAH" userId="4d8bae32aa458b2a" providerId="LiveId" clId="{D1F6DF24-7977-416E-A8CB-0CF0122DCE5C}" dt="2023-07-08T02:36:27.473" v="12327" actId="1076"/>
          <ac:picMkLst>
            <pc:docMk/>
            <pc:sldMk cId="3751011857" sldId="2109"/>
            <ac:picMk id="12" creationId="{2A0FB6D5-8F97-EC07-BCF7-CFC08E8AEC1E}"/>
          </ac:picMkLst>
        </pc:picChg>
      </pc:sldChg>
      <pc:sldChg chg="addSp delSp modSp new mod">
        <pc:chgData name="MAZEN KHERALLAH" userId="4d8bae32aa458b2a" providerId="LiveId" clId="{D1F6DF24-7977-416E-A8CB-0CF0122DCE5C}" dt="2023-07-12T22:58:41.572" v="14027" actId="33524"/>
        <pc:sldMkLst>
          <pc:docMk/>
          <pc:sldMk cId="688206972" sldId="2110"/>
        </pc:sldMkLst>
        <pc:spChg chg="mod">
          <ac:chgData name="MAZEN KHERALLAH" userId="4d8bae32aa458b2a" providerId="LiveId" clId="{D1F6DF24-7977-416E-A8CB-0CF0122DCE5C}" dt="2023-06-28T19:08:44.742" v="6617" actId="20577"/>
          <ac:spMkLst>
            <pc:docMk/>
            <pc:sldMk cId="688206972" sldId="2110"/>
            <ac:spMk id="2" creationId="{539C27B9-E566-B249-F6C3-335214519F69}"/>
          </ac:spMkLst>
        </pc:spChg>
        <pc:spChg chg="del">
          <ac:chgData name="MAZEN KHERALLAH" userId="4d8bae32aa458b2a" providerId="LiveId" clId="{D1F6DF24-7977-416E-A8CB-0CF0122DCE5C}" dt="2023-06-28T19:07:05.478" v="6583"/>
          <ac:spMkLst>
            <pc:docMk/>
            <pc:sldMk cId="688206972" sldId="2110"/>
            <ac:spMk id="3" creationId="{BE350BB6-CEE2-A3B8-42B3-8F3C1227DC4E}"/>
          </ac:spMkLst>
        </pc:spChg>
        <pc:graphicFrameChg chg="add mod modGraphic">
          <ac:chgData name="MAZEN KHERALLAH" userId="4d8bae32aa458b2a" providerId="LiveId" clId="{D1F6DF24-7977-416E-A8CB-0CF0122DCE5C}" dt="2023-07-12T22:58:41.572" v="14027" actId="33524"/>
          <ac:graphicFrameMkLst>
            <pc:docMk/>
            <pc:sldMk cId="688206972" sldId="2110"/>
            <ac:graphicFrameMk id="4" creationId="{57443709-E400-45D9-9BD4-0678C413D7EA}"/>
          </ac:graphicFrameMkLst>
        </pc:graphicFrameChg>
        <pc:picChg chg="add del mod">
          <ac:chgData name="MAZEN KHERALLAH" userId="4d8bae32aa458b2a" providerId="LiveId" clId="{D1F6DF24-7977-416E-A8CB-0CF0122DCE5C}" dt="2023-07-06T10:42:44.758" v="8983" actId="478"/>
          <ac:picMkLst>
            <pc:docMk/>
            <pc:sldMk cId="688206972" sldId="2110"/>
            <ac:picMk id="3" creationId="{AC547E22-F730-74A5-8106-6D74D9571212}"/>
          </ac:picMkLst>
        </pc:picChg>
        <pc:picChg chg="add del mod modCrop">
          <ac:chgData name="MAZEN KHERALLAH" userId="4d8bae32aa458b2a" providerId="LiveId" clId="{D1F6DF24-7977-416E-A8CB-0CF0122DCE5C}" dt="2023-06-28T23:55:18.964" v="7024" actId="478"/>
          <ac:picMkLst>
            <pc:docMk/>
            <pc:sldMk cId="688206972" sldId="2110"/>
            <ac:picMk id="6" creationId="{BB04C273-C1C0-9357-C0AF-8F9C89EBE2E8}"/>
          </ac:picMkLst>
        </pc:picChg>
        <pc:picChg chg="add mod">
          <ac:chgData name="MAZEN KHERALLAH" userId="4d8bae32aa458b2a" providerId="LiveId" clId="{D1F6DF24-7977-416E-A8CB-0CF0122DCE5C}" dt="2023-07-06T10:45:18.227" v="9032" actId="1035"/>
          <ac:picMkLst>
            <pc:docMk/>
            <pc:sldMk cId="688206972" sldId="2110"/>
            <ac:picMk id="8" creationId="{011584BE-F29A-B28A-578B-D2AF1C966355}"/>
          </ac:picMkLst>
        </pc:picChg>
      </pc:sldChg>
      <pc:sldChg chg="del">
        <pc:chgData name="MAZEN KHERALLAH" userId="4d8bae32aa458b2a" providerId="LiveId" clId="{D1F6DF24-7977-416E-A8CB-0CF0122DCE5C}" dt="2023-06-18T17:39:11.191" v="1" actId="47"/>
        <pc:sldMkLst>
          <pc:docMk/>
          <pc:sldMk cId="1284095982" sldId="2145707232"/>
        </pc:sldMkLst>
      </pc:sldChg>
      <pc:sldChg chg="del">
        <pc:chgData name="MAZEN KHERALLAH" userId="4d8bae32aa458b2a" providerId="LiveId" clId="{D1F6DF24-7977-416E-A8CB-0CF0122DCE5C}" dt="2023-06-18T17:39:12.399" v="9" actId="47"/>
        <pc:sldMkLst>
          <pc:docMk/>
          <pc:sldMk cId="521613912" sldId="2145707234"/>
        </pc:sldMkLst>
      </pc:sldChg>
      <pc:sldChg chg="del">
        <pc:chgData name="MAZEN KHERALLAH" userId="4d8bae32aa458b2a" providerId="LiveId" clId="{D1F6DF24-7977-416E-A8CB-0CF0122DCE5C}" dt="2023-06-18T17:39:13.844" v="13" actId="47"/>
        <pc:sldMkLst>
          <pc:docMk/>
          <pc:sldMk cId="506088509" sldId="2145707237"/>
        </pc:sldMkLst>
      </pc:sldChg>
      <pc:sldChg chg="del">
        <pc:chgData name="MAZEN KHERALLAH" userId="4d8bae32aa458b2a" providerId="LiveId" clId="{D1F6DF24-7977-416E-A8CB-0CF0122DCE5C}" dt="2023-06-18T17:39:12.573" v="10" actId="47"/>
        <pc:sldMkLst>
          <pc:docMk/>
          <pc:sldMk cId="941335579" sldId="2145707238"/>
        </pc:sldMkLst>
      </pc:sldChg>
      <pc:sldChg chg="addSp delSp modSp add mod modClrScheme chgLayout">
        <pc:chgData name="MAZEN KHERALLAH" userId="4d8bae32aa458b2a" providerId="LiveId" clId="{D1F6DF24-7977-416E-A8CB-0CF0122DCE5C}" dt="2023-06-28T13:35:04.693" v="6576" actId="12788"/>
        <pc:sldMkLst>
          <pc:docMk/>
          <pc:sldMk cId="402223800" sldId="2145707239"/>
        </pc:sldMkLst>
        <pc:spChg chg="add del mod ord">
          <ac:chgData name="MAZEN KHERALLAH" userId="4d8bae32aa458b2a" providerId="LiveId" clId="{D1F6DF24-7977-416E-A8CB-0CF0122DCE5C}" dt="2023-06-28T13:34:27.138" v="6555" actId="478"/>
          <ac:spMkLst>
            <pc:docMk/>
            <pc:sldMk cId="402223800" sldId="2145707239"/>
            <ac:spMk id="2" creationId="{10CEC66C-0EA3-F6FD-DDA9-E59592E2F8B0}"/>
          </ac:spMkLst>
        </pc:spChg>
        <pc:spChg chg="mod">
          <ac:chgData name="MAZEN KHERALLAH" userId="4d8bae32aa458b2a" providerId="LiveId" clId="{D1F6DF24-7977-416E-A8CB-0CF0122DCE5C}" dt="2023-06-28T13:35:04.693" v="6576" actId="12788"/>
          <ac:spMkLst>
            <pc:docMk/>
            <pc:sldMk cId="402223800" sldId="2145707239"/>
            <ac:spMk id="4" creationId="{6EF5A6B9-168E-741C-FCF3-AF11FE907026}"/>
          </ac:spMkLst>
        </pc:spChg>
        <pc:picChg chg="mod">
          <ac:chgData name="MAZEN KHERALLAH" userId="4d8bae32aa458b2a" providerId="LiveId" clId="{D1F6DF24-7977-416E-A8CB-0CF0122DCE5C}" dt="2023-06-28T13:34:34.533" v="6557" actId="1076"/>
          <ac:picMkLst>
            <pc:docMk/>
            <pc:sldMk cId="402223800" sldId="2145707239"/>
            <ac:picMk id="3" creationId="{FFDFC5ED-1B0E-5D5D-7A0F-00CA02616BB2}"/>
          </ac:picMkLst>
        </pc:picChg>
      </pc:sldChg>
      <pc:sldChg chg="addSp delSp modSp add mod modClrScheme chgLayout">
        <pc:chgData name="MAZEN KHERALLAH" userId="4d8bae32aa458b2a" providerId="LiveId" clId="{D1F6DF24-7977-416E-A8CB-0CF0122DCE5C}" dt="2023-07-08T02:45:38.007" v="12873" actId="1036"/>
        <pc:sldMkLst>
          <pc:docMk/>
          <pc:sldMk cId="2031513597" sldId="2145707240"/>
        </pc:sldMkLst>
        <pc:spChg chg="add del mod ord">
          <ac:chgData name="MAZEN KHERALLAH" userId="4d8bae32aa458b2a" providerId="LiveId" clId="{D1F6DF24-7977-416E-A8CB-0CF0122DCE5C}" dt="2023-06-28T13:34:04.196" v="6537" actId="700"/>
          <ac:spMkLst>
            <pc:docMk/>
            <pc:sldMk cId="2031513597" sldId="2145707240"/>
            <ac:spMk id="2" creationId="{CD768ED7-C29E-6B6B-9372-24D7C9C90F88}"/>
          </ac:spMkLst>
        </pc:spChg>
        <pc:spChg chg="mod">
          <ac:chgData name="MAZEN KHERALLAH" userId="4d8bae32aa458b2a" providerId="LiveId" clId="{D1F6DF24-7977-416E-A8CB-0CF0122DCE5C}" dt="2023-07-08T02:45:38.007" v="12873" actId="1036"/>
          <ac:spMkLst>
            <pc:docMk/>
            <pc:sldMk cId="2031513597" sldId="2145707240"/>
            <ac:spMk id="5" creationId="{4BA42196-5A6F-FC36-590D-3FE76D054233}"/>
          </ac:spMkLst>
        </pc:spChg>
      </pc:sldChg>
      <pc:sldChg chg="del">
        <pc:chgData name="MAZEN KHERALLAH" userId="4d8bae32aa458b2a" providerId="LiveId" clId="{D1F6DF24-7977-416E-A8CB-0CF0122DCE5C}" dt="2023-06-18T17:39:11.900" v="6" actId="47"/>
        <pc:sldMkLst>
          <pc:docMk/>
          <pc:sldMk cId="1383179019" sldId="2145707241"/>
        </pc:sldMkLst>
      </pc:sldChg>
      <pc:sldChg chg="addSp delSp modSp add mod modClrScheme chgLayout">
        <pc:chgData name="MAZEN KHERALLAH" userId="4d8bae32aa458b2a" providerId="LiveId" clId="{D1F6DF24-7977-416E-A8CB-0CF0122DCE5C}" dt="2023-06-28T13:35:32.536" v="6582" actId="403"/>
        <pc:sldMkLst>
          <pc:docMk/>
          <pc:sldMk cId="3097261111" sldId="2145707241"/>
        </pc:sldMkLst>
        <pc:spChg chg="add del mod ord">
          <ac:chgData name="MAZEN KHERALLAH" userId="4d8bae32aa458b2a" providerId="LiveId" clId="{D1F6DF24-7977-416E-A8CB-0CF0122DCE5C}" dt="2023-06-28T13:35:12.323" v="6577" actId="700"/>
          <ac:spMkLst>
            <pc:docMk/>
            <pc:sldMk cId="3097261111" sldId="2145707241"/>
            <ac:spMk id="2" creationId="{C4D0AFDE-A50A-251C-D9D9-ECA957CF6DDE}"/>
          </ac:spMkLst>
        </pc:spChg>
        <pc:spChg chg="mod">
          <ac:chgData name="MAZEN KHERALLAH" userId="4d8bae32aa458b2a" providerId="LiveId" clId="{D1F6DF24-7977-416E-A8CB-0CF0122DCE5C}" dt="2023-06-28T13:35:32.536" v="6582" actId="403"/>
          <ac:spMkLst>
            <pc:docMk/>
            <pc:sldMk cId="3097261111" sldId="2145707241"/>
            <ac:spMk id="5" creationId="{521A4BE3-7925-AB40-BB99-E5696B4EC5AF}"/>
          </ac:spMkLst>
        </pc:spChg>
      </pc:sldChg>
      <pc:sldChg chg="del">
        <pc:chgData name="MAZEN KHERALLAH" userId="4d8bae32aa458b2a" providerId="LiveId" clId="{D1F6DF24-7977-416E-A8CB-0CF0122DCE5C}" dt="2023-06-18T17:39:11.269" v="2" actId="47"/>
        <pc:sldMkLst>
          <pc:docMk/>
          <pc:sldMk cId="3986065156" sldId="2145707243"/>
        </pc:sldMkLst>
      </pc:sldChg>
      <pc:sldChg chg="del">
        <pc:chgData name="MAZEN KHERALLAH" userId="4d8bae32aa458b2a" providerId="LiveId" clId="{D1F6DF24-7977-416E-A8CB-0CF0122DCE5C}" dt="2023-06-18T17:39:13.456" v="12" actId="47"/>
        <pc:sldMkLst>
          <pc:docMk/>
          <pc:sldMk cId="592624704" sldId="2145707245"/>
        </pc:sldMkLst>
      </pc:sldChg>
      <pc:sldChg chg="del">
        <pc:chgData name="MAZEN KHERALLAH" userId="4d8bae32aa458b2a" providerId="LiveId" clId="{D1F6DF24-7977-416E-A8CB-0CF0122DCE5C}" dt="2023-06-18T17:39:12.823" v="11" actId="47"/>
        <pc:sldMkLst>
          <pc:docMk/>
          <pc:sldMk cId="4226832023" sldId="2145707246"/>
        </pc:sldMkLst>
      </pc:sldChg>
      <pc:sldChg chg="del">
        <pc:chgData name="MAZEN KHERALLAH" userId="4d8bae32aa458b2a" providerId="LiveId" clId="{D1F6DF24-7977-416E-A8CB-0CF0122DCE5C}" dt="2023-06-18T17:39:10.986" v="0" actId="47"/>
        <pc:sldMkLst>
          <pc:docMk/>
          <pc:sldMk cId="3931144744" sldId="2145707247"/>
        </pc:sldMkLst>
      </pc:sldChg>
      <pc:sldChg chg="del">
        <pc:chgData name="MAZEN KHERALLAH" userId="4d8bae32aa458b2a" providerId="LiveId" clId="{D1F6DF24-7977-416E-A8CB-0CF0122DCE5C}" dt="2023-06-18T17:39:11.442" v="3" actId="47"/>
        <pc:sldMkLst>
          <pc:docMk/>
          <pc:sldMk cId="2108397525" sldId="2145707249"/>
        </pc:sldMkLst>
      </pc:sldChg>
      <pc:sldChg chg="del">
        <pc:chgData name="MAZEN KHERALLAH" userId="4d8bae32aa458b2a" providerId="LiveId" clId="{D1F6DF24-7977-416E-A8CB-0CF0122DCE5C}" dt="2023-06-18T17:39:11.616" v="4" actId="47"/>
        <pc:sldMkLst>
          <pc:docMk/>
          <pc:sldMk cId="2437132616" sldId="2145707250"/>
        </pc:sldMkLst>
      </pc:sldChg>
      <pc:sldChg chg="del">
        <pc:chgData name="MAZEN KHERALLAH" userId="4d8bae32aa458b2a" providerId="LiveId" clId="{D1F6DF24-7977-416E-A8CB-0CF0122DCE5C}" dt="2023-06-18T17:39:11.757" v="5" actId="47"/>
        <pc:sldMkLst>
          <pc:docMk/>
          <pc:sldMk cId="3907839967" sldId="2145707252"/>
        </pc:sldMkLst>
      </pc:sldChg>
      <pc:sldChg chg="del">
        <pc:chgData name="MAZEN KHERALLAH" userId="4d8bae32aa458b2a" providerId="LiveId" clId="{D1F6DF24-7977-416E-A8CB-0CF0122DCE5C}" dt="2023-06-18T17:39:12.228" v="8" actId="47"/>
        <pc:sldMkLst>
          <pc:docMk/>
          <pc:sldMk cId="2270887870" sldId="2145707253"/>
        </pc:sldMkLst>
      </pc:sldChg>
      <pc:sldChg chg="del">
        <pc:chgData name="MAZEN KHERALLAH" userId="4d8bae32aa458b2a" providerId="LiveId" clId="{D1F6DF24-7977-416E-A8CB-0CF0122DCE5C}" dt="2023-06-18T17:39:12.055" v="7" actId="47"/>
        <pc:sldMkLst>
          <pc:docMk/>
          <pc:sldMk cId="2717225022" sldId="2145707254"/>
        </pc:sldMkLst>
      </pc:sldChg>
      <pc:sldChg chg="addSp delSp modSp add mod modClrScheme chgLayout">
        <pc:chgData name="MAZEN KHERALLAH" userId="4d8bae32aa458b2a" providerId="LiveId" clId="{D1F6DF24-7977-416E-A8CB-0CF0122DCE5C}" dt="2023-06-28T13:34:21.183" v="6554" actId="1036"/>
        <pc:sldMkLst>
          <pc:docMk/>
          <pc:sldMk cId="3924443397" sldId="2145707255"/>
        </pc:sldMkLst>
        <pc:spChg chg="add del mod ord">
          <ac:chgData name="MAZEN KHERALLAH" userId="4d8bae32aa458b2a" providerId="LiveId" clId="{D1F6DF24-7977-416E-A8CB-0CF0122DCE5C}" dt="2023-06-28T13:34:12.505" v="6538" actId="6264"/>
          <ac:spMkLst>
            <pc:docMk/>
            <pc:sldMk cId="3924443397" sldId="2145707255"/>
            <ac:spMk id="2" creationId="{2EBE9656-711A-550C-0B89-B9211124826A}"/>
          </ac:spMkLst>
        </pc:spChg>
        <pc:spChg chg="add del mod ord">
          <ac:chgData name="MAZEN KHERALLAH" userId="4d8bae32aa458b2a" providerId="LiveId" clId="{D1F6DF24-7977-416E-A8CB-0CF0122DCE5C}" dt="2023-06-28T13:34:16.863" v="6539" actId="478"/>
          <ac:spMkLst>
            <pc:docMk/>
            <pc:sldMk cId="3924443397" sldId="2145707255"/>
            <ac:spMk id="4" creationId="{19D715C8-D24A-2407-485E-D1D69DE565D6}"/>
          </ac:spMkLst>
        </pc:spChg>
        <pc:picChg chg="mod">
          <ac:chgData name="MAZEN KHERALLAH" userId="4d8bae32aa458b2a" providerId="LiveId" clId="{D1F6DF24-7977-416E-A8CB-0CF0122DCE5C}" dt="2023-06-28T13:34:21.183" v="6554" actId="1036"/>
          <ac:picMkLst>
            <pc:docMk/>
            <pc:sldMk cId="3924443397" sldId="2145707255"/>
            <ac:picMk id="3" creationId="{867DBF11-50FC-D74F-1CF2-D7188C4787D5}"/>
          </ac:picMkLst>
        </pc:picChg>
      </pc:sldChg>
      <pc:sldChg chg="modSp add del ord">
        <pc:chgData name="MAZEN KHERALLAH" userId="4d8bae32aa458b2a" providerId="LiveId" clId="{D1F6DF24-7977-416E-A8CB-0CF0122DCE5C}" dt="2023-07-08T02:42:09.580" v="12852" actId="47"/>
        <pc:sldMkLst>
          <pc:docMk/>
          <pc:sldMk cId="3600251517" sldId="2145707256"/>
        </pc:sldMkLst>
        <pc:graphicFrameChg chg="mod">
          <ac:chgData name="MAZEN KHERALLAH" userId="4d8bae32aa458b2a" providerId="LiveId" clId="{D1F6DF24-7977-416E-A8CB-0CF0122DCE5C}" dt="2023-06-28T22:37:01.212" v="6637" actId="20577"/>
          <ac:graphicFrameMkLst>
            <pc:docMk/>
            <pc:sldMk cId="3600251517" sldId="2145707256"/>
            <ac:graphicFrameMk id="4" creationId="{4074294E-2101-4B0C-7417-A7D9140B9B24}"/>
          </ac:graphicFrameMkLst>
        </pc:graphicFrameChg>
      </pc:sldChg>
      <pc:sldChg chg="addSp delSp modSp add del mod">
        <pc:chgData name="MAZEN KHERALLAH" userId="4d8bae32aa458b2a" providerId="LiveId" clId="{D1F6DF24-7977-416E-A8CB-0CF0122DCE5C}" dt="2023-07-09T20:43:35.685" v="13690" actId="47"/>
        <pc:sldMkLst>
          <pc:docMk/>
          <pc:sldMk cId="1182942920" sldId="2145707257"/>
        </pc:sldMkLst>
        <pc:spChg chg="add mod">
          <ac:chgData name="MAZEN KHERALLAH" userId="4d8bae32aa458b2a" providerId="LiveId" clId="{D1F6DF24-7977-416E-A8CB-0CF0122DCE5C}" dt="2023-07-02T17:59:07.821" v="7096" actId="207"/>
          <ac:spMkLst>
            <pc:docMk/>
            <pc:sldMk cId="1182942920" sldId="2145707257"/>
            <ac:spMk id="4" creationId="{55EC9272-CC94-5F08-6D63-5BBB102DF2D1}"/>
          </ac:spMkLst>
        </pc:spChg>
        <pc:spChg chg="mod">
          <ac:chgData name="MAZEN KHERALLAH" userId="4d8bae32aa458b2a" providerId="LiveId" clId="{D1F6DF24-7977-416E-A8CB-0CF0122DCE5C}" dt="2023-07-06T11:28:51.783" v="9827" actId="1037"/>
          <ac:spMkLst>
            <pc:docMk/>
            <pc:sldMk cId="1182942920" sldId="2145707257"/>
            <ac:spMk id="22" creationId="{9F386421-63ED-5098-6679-48C714A4E966}"/>
          </ac:spMkLst>
        </pc:spChg>
        <pc:spChg chg="mod">
          <ac:chgData name="MAZEN KHERALLAH" userId="4d8bae32aa458b2a" providerId="LiveId" clId="{D1F6DF24-7977-416E-A8CB-0CF0122DCE5C}" dt="2023-07-02T18:38:42.881" v="7367" actId="1076"/>
          <ac:spMkLst>
            <pc:docMk/>
            <pc:sldMk cId="1182942920" sldId="2145707257"/>
            <ac:spMk id="25" creationId="{0E062BEC-727E-5C26-78C8-1E51EE6C472F}"/>
          </ac:spMkLst>
        </pc:spChg>
        <pc:spChg chg="mod">
          <ac:chgData name="MAZEN KHERALLAH" userId="4d8bae32aa458b2a" providerId="LiveId" clId="{D1F6DF24-7977-416E-A8CB-0CF0122DCE5C}" dt="2023-07-02T18:39:17.524" v="7374" actId="1076"/>
          <ac:spMkLst>
            <pc:docMk/>
            <pc:sldMk cId="1182942920" sldId="2145707257"/>
            <ac:spMk id="26" creationId="{D777C72A-2C68-81E5-FD47-AEF3DC7988B7}"/>
          </ac:spMkLst>
        </pc:spChg>
        <pc:spChg chg="mod">
          <ac:chgData name="MAZEN KHERALLAH" userId="4d8bae32aa458b2a" providerId="LiveId" clId="{D1F6DF24-7977-416E-A8CB-0CF0122DCE5C}" dt="2023-07-02T20:04:58.473" v="7813" actId="1076"/>
          <ac:spMkLst>
            <pc:docMk/>
            <pc:sldMk cId="1182942920" sldId="2145707257"/>
            <ac:spMk id="27" creationId="{11E0BC20-5C6F-F4F2-A6EF-D2602E0B7114}"/>
          </ac:spMkLst>
        </pc:spChg>
        <pc:spChg chg="mod">
          <ac:chgData name="MAZEN KHERALLAH" userId="4d8bae32aa458b2a" providerId="LiveId" clId="{D1F6DF24-7977-416E-A8CB-0CF0122DCE5C}" dt="2023-07-02T18:39:05.149" v="7372" actId="1076"/>
          <ac:spMkLst>
            <pc:docMk/>
            <pc:sldMk cId="1182942920" sldId="2145707257"/>
            <ac:spMk id="28" creationId="{CD385ED2-07BB-9624-8EFF-E123EA79EBB2}"/>
          </ac:spMkLst>
        </pc:spChg>
        <pc:spChg chg="mod">
          <ac:chgData name="MAZEN KHERALLAH" userId="4d8bae32aa458b2a" providerId="LiveId" clId="{D1F6DF24-7977-416E-A8CB-0CF0122DCE5C}" dt="2023-07-02T18:19:01.402" v="7192" actId="404"/>
          <ac:spMkLst>
            <pc:docMk/>
            <pc:sldMk cId="1182942920" sldId="2145707257"/>
            <ac:spMk id="40" creationId="{6FCFE2CC-291B-8D48-5409-55BEC0131B79}"/>
          </ac:spMkLst>
        </pc:spChg>
        <pc:spChg chg="mod">
          <ac:chgData name="MAZEN KHERALLAH" userId="4d8bae32aa458b2a" providerId="LiveId" clId="{D1F6DF24-7977-416E-A8CB-0CF0122DCE5C}" dt="2023-07-02T18:19:32.992" v="7201" actId="14100"/>
          <ac:spMkLst>
            <pc:docMk/>
            <pc:sldMk cId="1182942920" sldId="2145707257"/>
            <ac:spMk id="41" creationId="{58A89612-585E-FACF-49CB-E07A335DBFB0}"/>
          </ac:spMkLst>
        </pc:spChg>
        <pc:spChg chg="mod">
          <ac:chgData name="MAZEN KHERALLAH" userId="4d8bae32aa458b2a" providerId="LiveId" clId="{D1F6DF24-7977-416E-A8CB-0CF0122DCE5C}" dt="2023-07-02T18:19:27.852" v="7200" actId="1076"/>
          <ac:spMkLst>
            <pc:docMk/>
            <pc:sldMk cId="1182942920" sldId="2145707257"/>
            <ac:spMk id="42" creationId="{3A6AEB16-17CD-737B-6670-6B19938ED603}"/>
          </ac:spMkLst>
        </pc:spChg>
        <pc:spChg chg="mod">
          <ac:chgData name="MAZEN KHERALLAH" userId="4d8bae32aa458b2a" providerId="LiveId" clId="{D1F6DF24-7977-416E-A8CB-0CF0122DCE5C}" dt="2023-07-02T18:19:22.212" v="7199" actId="404"/>
          <ac:spMkLst>
            <pc:docMk/>
            <pc:sldMk cId="1182942920" sldId="2145707257"/>
            <ac:spMk id="43" creationId="{94F8C0A8-2359-62D6-662D-593B52ADD226}"/>
          </ac:spMkLst>
        </pc:spChg>
        <pc:spChg chg="add del mod">
          <ac:chgData name="MAZEN KHERALLAH" userId="4d8bae32aa458b2a" providerId="LiveId" clId="{D1F6DF24-7977-416E-A8CB-0CF0122DCE5C}" dt="2023-07-02T19:11:22.698" v="7612" actId="21"/>
          <ac:spMkLst>
            <pc:docMk/>
            <pc:sldMk cId="1182942920" sldId="2145707257"/>
            <ac:spMk id="47" creationId="{03705FD9-34E7-8CA1-C086-6C6E41637125}"/>
          </ac:spMkLst>
        </pc:spChg>
        <pc:spChg chg="add del mod">
          <ac:chgData name="MAZEN KHERALLAH" userId="4d8bae32aa458b2a" providerId="LiveId" clId="{D1F6DF24-7977-416E-A8CB-0CF0122DCE5C}" dt="2023-07-02T20:19:51.595" v="7892"/>
          <ac:spMkLst>
            <pc:docMk/>
            <pc:sldMk cId="1182942920" sldId="2145707257"/>
            <ac:spMk id="56" creationId="{C657232E-3B81-8A0E-D531-33DBD3232E13}"/>
          </ac:spMkLst>
        </pc:spChg>
        <pc:grpChg chg="add del mod">
          <ac:chgData name="MAZEN KHERALLAH" userId="4d8bae32aa458b2a" providerId="LiveId" clId="{D1F6DF24-7977-416E-A8CB-0CF0122DCE5C}" dt="2023-07-02T18:16:01.944" v="7180" actId="478"/>
          <ac:grpSpMkLst>
            <pc:docMk/>
            <pc:sldMk cId="1182942920" sldId="2145707257"/>
            <ac:grpSpMk id="9" creationId="{6023208F-C129-2197-0228-175EBCEA758B}"/>
          </ac:grpSpMkLst>
        </pc:grpChg>
        <pc:graphicFrameChg chg="add mod">
          <ac:chgData name="MAZEN KHERALLAH" userId="4d8bae32aa458b2a" providerId="LiveId" clId="{D1F6DF24-7977-416E-A8CB-0CF0122DCE5C}" dt="2023-07-07T14:50:12.345" v="11036"/>
          <ac:graphicFrameMkLst>
            <pc:docMk/>
            <pc:sldMk cId="1182942920" sldId="2145707257"/>
            <ac:graphicFrameMk id="9" creationId="{4632BEB9-BFDF-C50C-722F-14A4287EBB8A}"/>
          </ac:graphicFrameMkLst>
        </pc:graphicFrameChg>
        <pc:graphicFrameChg chg="add del mod">
          <ac:chgData name="MAZEN KHERALLAH" userId="4d8bae32aa458b2a" providerId="LiveId" clId="{D1F6DF24-7977-416E-A8CB-0CF0122DCE5C}" dt="2023-07-02T20:00:00.432" v="7738" actId="478"/>
          <ac:graphicFrameMkLst>
            <pc:docMk/>
            <pc:sldMk cId="1182942920" sldId="2145707257"/>
            <ac:graphicFrameMk id="17" creationId="{AED90B8F-D5C8-46F3-481E-6E4AC706EABE}"/>
          </ac:graphicFrameMkLst>
        </pc:graphicFrameChg>
        <pc:graphicFrameChg chg="add del mod modGraphic">
          <ac:chgData name="MAZEN KHERALLAH" userId="4d8bae32aa458b2a" providerId="LiveId" clId="{D1F6DF24-7977-416E-A8CB-0CF0122DCE5C}" dt="2023-07-02T19:59:53.842" v="7737" actId="478"/>
          <ac:graphicFrameMkLst>
            <pc:docMk/>
            <pc:sldMk cId="1182942920" sldId="2145707257"/>
            <ac:graphicFrameMk id="30" creationId="{46A998E2-9D41-C9BB-E162-82C86E62D258}"/>
          </ac:graphicFrameMkLst>
        </pc:graphicFrameChg>
        <pc:graphicFrameChg chg="add del mod">
          <ac:chgData name="MAZEN KHERALLAH" userId="4d8bae32aa458b2a" providerId="LiveId" clId="{D1F6DF24-7977-416E-A8CB-0CF0122DCE5C}" dt="2023-07-02T19:58:27.122" v="7723" actId="478"/>
          <ac:graphicFrameMkLst>
            <pc:docMk/>
            <pc:sldMk cId="1182942920" sldId="2145707257"/>
            <ac:graphicFrameMk id="44" creationId="{55ABABC7-994A-A57D-79B5-5C8F6E023C30}"/>
          </ac:graphicFrameMkLst>
        </pc:graphicFrameChg>
        <pc:graphicFrameChg chg="add del mod">
          <ac:chgData name="MAZEN KHERALLAH" userId="4d8bae32aa458b2a" providerId="LiveId" clId="{D1F6DF24-7977-416E-A8CB-0CF0122DCE5C}" dt="2023-07-02T19:58:44.136" v="7725" actId="478"/>
          <ac:graphicFrameMkLst>
            <pc:docMk/>
            <pc:sldMk cId="1182942920" sldId="2145707257"/>
            <ac:graphicFrameMk id="45" creationId="{7367EE8C-6B9C-2BDD-97A0-363164EA32E9}"/>
          </ac:graphicFrameMkLst>
        </pc:graphicFrameChg>
        <pc:graphicFrameChg chg="add del mod modGraphic">
          <ac:chgData name="MAZEN KHERALLAH" userId="4d8bae32aa458b2a" providerId="LiveId" clId="{D1F6DF24-7977-416E-A8CB-0CF0122DCE5C}" dt="2023-07-02T20:03:39.763" v="7791" actId="478"/>
          <ac:graphicFrameMkLst>
            <pc:docMk/>
            <pc:sldMk cId="1182942920" sldId="2145707257"/>
            <ac:graphicFrameMk id="48" creationId="{9AF7F372-2BCD-39F9-5DD9-FD1E13C73C5E}"/>
          </ac:graphicFrameMkLst>
        </pc:graphicFrameChg>
        <pc:graphicFrameChg chg="add mod modGraphic">
          <ac:chgData name="MAZEN KHERALLAH" userId="4d8bae32aa458b2a" providerId="LiveId" clId="{D1F6DF24-7977-416E-A8CB-0CF0122DCE5C}" dt="2023-07-06T11:26:37.191" v="9804"/>
          <ac:graphicFrameMkLst>
            <pc:docMk/>
            <pc:sldMk cId="1182942920" sldId="2145707257"/>
            <ac:graphicFrameMk id="49" creationId="{BECACC1D-375F-BE83-F197-4413DA34D299}"/>
          </ac:graphicFrameMkLst>
        </pc:graphicFrameChg>
        <pc:graphicFrameChg chg="add del mod">
          <ac:chgData name="MAZEN KHERALLAH" userId="4d8bae32aa458b2a" providerId="LiveId" clId="{D1F6DF24-7977-416E-A8CB-0CF0122DCE5C}" dt="2023-07-02T20:00:39.532" v="7746" actId="478"/>
          <ac:graphicFrameMkLst>
            <pc:docMk/>
            <pc:sldMk cId="1182942920" sldId="2145707257"/>
            <ac:graphicFrameMk id="50" creationId="{B01B46F5-56D4-F34A-AE1C-5A6A3AD41DF7}"/>
          </ac:graphicFrameMkLst>
        </pc:graphicFrameChg>
        <pc:graphicFrameChg chg="add mod">
          <ac:chgData name="MAZEN KHERALLAH" userId="4d8bae32aa458b2a" providerId="LiveId" clId="{D1F6DF24-7977-416E-A8CB-0CF0122DCE5C}" dt="2023-07-06T11:26:25.993" v="9802"/>
          <ac:graphicFrameMkLst>
            <pc:docMk/>
            <pc:sldMk cId="1182942920" sldId="2145707257"/>
            <ac:graphicFrameMk id="51" creationId="{74F554F5-6FD1-8F47-0FEB-83C2C68F25BA}"/>
          </ac:graphicFrameMkLst>
        </pc:graphicFrameChg>
        <pc:graphicFrameChg chg="add mod">
          <ac:chgData name="MAZEN KHERALLAH" userId="4d8bae32aa458b2a" providerId="LiveId" clId="{D1F6DF24-7977-416E-A8CB-0CF0122DCE5C}" dt="2023-07-06T11:26:10.908" v="9800" actId="1076"/>
          <ac:graphicFrameMkLst>
            <pc:docMk/>
            <pc:sldMk cId="1182942920" sldId="2145707257"/>
            <ac:graphicFrameMk id="52" creationId="{99161475-2AFC-8B40-EB68-87C0BDDD1921}"/>
          </ac:graphicFrameMkLst>
        </pc:graphicFrameChg>
        <pc:graphicFrameChg chg="add mod">
          <ac:chgData name="MAZEN KHERALLAH" userId="4d8bae32aa458b2a" providerId="LiveId" clId="{D1F6DF24-7977-416E-A8CB-0CF0122DCE5C}" dt="2023-07-06T11:28:16.715" v="9811"/>
          <ac:graphicFrameMkLst>
            <pc:docMk/>
            <pc:sldMk cId="1182942920" sldId="2145707257"/>
            <ac:graphicFrameMk id="53" creationId="{08209701-3E99-8DEF-4DA8-B3A1A27E9989}"/>
          </ac:graphicFrameMkLst>
        </pc:graphicFrameChg>
        <pc:graphicFrameChg chg="add mod">
          <ac:chgData name="MAZEN KHERALLAH" userId="4d8bae32aa458b2a" providerId="LiveId" clId="{D1F6DF24-7977-416E-A8CB-0CF0122DCE5C}" dt="2023-07-06T11:26:51.008" v="9805"/>
          <ac:graphicFrameMkLst>
            <pc:docMk/>
            <pc:sldMk cId="1182942920" sldId="2145707257"/>
            <ac:graphicFrameMk id="54" creationId="{0C0CA5E3-EDCA-F556-CC88-2EF2268DAD61}"/>
          </ac:graphicFrameMkLst>
        </pc:graphicFrameChg>
        <pc:graphicFrameChg chg="add mod">
          <ac:chgData name="MAZEN KHERALLAH" userId="4d8bae32aa458b2a" providerId="LiveId" clId="{D1F6DF24-7977-416E-A8CB-0CF0122DCE5C}" dt="2023-07-07T14:50:55.234" v="11038"/>
          <ac:graphicFrameMkLst>
            <pc:docMk/>
            <pc:sldMk cId="1182942920" sldId="2145707257"/>
            <ac:graphicFrameMk id="55" creationId="{9656473E-32D6-38AE-B157-AD3DD69E68B7}"/>
          </ac:graphicFrameMkLst>
        </pc:graphicFrameChg>
        <pc:graphicFrameChg chg="add mod ord">
          <ac:chgData name="MAZEN KHERALLAH" userId="4d8bae32aa458b2a" providerId="LiveId" clId="{D1F6DF24-7977-416E-A8CB-0CF0122DCE5C}" dt="2023-07-07T14:49:59.002" v="11035"/>
          <ac:graphicFrameMkLst>
            <pc:docMk/>
            <pc:sldMk cId="1182942920" sldId="2145707257"/>
            <ac:graphicFrameMk id="57" creationId="{FD78B399-7D43-2023-2E12-062C1C4ED1B3}"/>
          </ac:graphicFrameMkLst>
        </pc:graphicFrameChg>
        <pc:graphicFrameChg chg="add mod">
          <ac:chgData name="MAZEN KHERALLAH" userId="4d8bae32aa458b2a" providerId="LiveId" clId="{D1F6DF24-7977-416E-A8CB-0CF0122DCE5C}" dt="2023-07-07T14:50:41.727" v="11037"/>
          <ac:graphicFrameMkLst>
            <pc:docMk/>
            <pc:sldMk cId="1182942920" sldId="2145707257"/>
            <ac:graphicFrameMk id="58" creationId="{FCAD0B1C-7DDB-41B6-C2F3-D85CD83A337A}"/>
          </ac:graphicFrameMkLst>
        </pc:graphicFrameChg>
        <pc:picChg chg="add del">
          <ac:chgData name="MAZEN KHERALLAH" userId="4d8bae32aa458b2a" providerId="LiveId" clId="{D1F6DF24-7977-416E-A8CB-0CF0122DCE5C}" dt="2023-07-07T14:43:58.347" v="10958" actId="478"/>
          <ac:picMkLst>
            <pc:docMk/>
            <pc:sldMk cId="1182942920" sldId="2145707257"/>
            <ac:picMk id="4" creationId="{05D2BF57-6F4F-A860-2358-4C815519497E}"/>
          </ac:picMkLst>
        </pc:picChg>
        <pc:picChg chg="add del mod">
          <ac:chgData name="MAZEN KHERALLAH" userId="4d8bae32aa458b2a" providerId="LiveId" clId="{D1F6DF24-7977-416E-A8CB-0CF0122DCE5C}" dt="2023-07-07T14:44:34.617" v="10967" actId="21"/>
          <ac:picMkLst>
            <pc:docMk/>
            <pc:sldMk cId="1182942920" sldId="2145707257"/>
            <ac:picMk id="8" creationId="{2B1CC38B-2432-D023-09F6-11B165727F3C}"/>
          </ac:picMkLst>
        </pc:picChg>
        <pc:picChg chg="add mod">
          <ac:chgData name="MAZEN KHERALLAH" userId="4d8bae32aa458b2a" providerId="LiveId" clId="{D1F6DF24-7977-416E-A8CB-0CF0122DCE5C}" dt="2023-07-02T17:58:49.881" v="7092" actId="164"/>
          <ac:picMkLst>
            <pc:docMk/>
            <pc:sldMk cId="1182942920" sldId="2145707257"/>
            <ac:picMk id="8" creationId="{7B116846-7B23-25D7-9683-0BC3D0D4D0C3}"/>
          </ac:picMkLst>
        </pc:picChg>
        <pc:picChg chg="add del mod">
          <ac:chgData name="MAZEN KHERALLAH" userId="4d8bae32aa458b2a" providerId="LiveId" clId="{D1F6DF24-7977-416E-A8CB-0CF0122DCE5C}" dt="2023-07-02T20:51:16.327" v="7964" actId="21"/>
          <ac:picMkLst>
            <pc:docMk/>
            <pc:sldMk cId="1182942920" sldId="2145707257"/>
            <ac:picMk id="2050" creationId="{4FC542BC-6D5C-5D2A-797D-D0F7D345E026}"/>
          </ac:picMkLst>
        </pc:picChg>
      </pc:sldChg>
      <pc:sldChg chg="addSp delSp modSp new mod">
        <pc:chgData name="MAZEN KHERALLAH" userId="4d8bae32aa458b2a" providerId="LiveId" clId="{D1F6DF24-7977-416E-A8CB-0CF0122DCE5C}" dt="2023-07-06T11:09:44.305" v="9645" actId="1035"/>
        <pc:sldMkLst>
          <pc:docMk/>
          <pc:sldMk cId="3038803632" sldId="2145707258"/>
        </pc:sldMkLst>
        <pc:spChg chg="add mod">
          <ac:chgData name="MAZEN KHERALLAH" userId="4d8bae32aa458b2a" providerId="LiveId" clId="{D1F6DF24-7977-416E-A8CB-0CF0122DCE5C}" dt="2023-06-30T17:09:53.690" v="7053" actId="122"/>
          <ac:spMkLst>
            <pc:docMk/>
            <pc:sldMk cId="3038803632" sldId="2145707258"/>
            <ac:spMk id="7" creationId="{1780EE4B-EA98-CD5B-6723-E0B8A68547F8}"/>
          </ac:spMkLst>
        </pc:spChg>
        <pc:spChg chg="add mod">
          <ac:chgData name="MAZEN KHERALLAH" userId="4d8bae32aa458b2a" providerId="LiveId" clId="{D1F6DF24-7977-416E-A8CB-0CF0122DCE5C}" dt="2023-07-06T11:09:44.305" v="9645" actId="1035"/>
          <ac:spMkLst>
            <pc:docMk/>
            <pc:sldMk cId="3038803632" sldId="2145707258"/>
            <ac:spMk id="8" creationId="{BDDED4F0-EF72-A49F-10A9-C63B92005629}"/>
          </ac:spMkLst>
        </pc:spChg>
        <pc:picChg chg="add del">
          <ac:chgData name="MAZEN KHERALLAH" userId="4d8bae32aa458b2a" providerId="LiveId" clId="{D1F6DF24-7977-416E-A8CB-0CF0122DCE5C}" dt="2023-06-30T17:09:09.641" v="7045" actId="478"/>
          <ac:picMkLst>
            <pc:docMk/>
            <pc:sldMk cId="3038803632" sldId="2145707258"/>
            <ac:picMk id="3" creationId="{40754E35-3F47-301A-EC68-2475E65C7ACA}"/>
          </ac:picMkLst>
        </pc:picChg>
        <pc:picChg chg="add mod">
          <ac:chgData name="MAZEN KHERALLAH" userId="4d8bae32aa458b2a" providerId="LiveId" clId="{D1F6DF24-7977-416E-A8CB-0CF0122DCE5C}" dt="2023-06-30T17:09:16.247" v="7047" actId="1076"/>
          <ac:picMkLst>
            <pc:docMk/>
            <pc:sldMk cId="3038803632" sldId="2145707258"/>
            <ac:picMk id="5" creationId="{2C030257-02CE-D1A0-77CC-30F3A1FB80A4}"/>
          </ac:picMkLst>
        </pc:picChg>
      </pc:sldChg>
      <pc:sldChg chg="addSp delSp modSp new mod ord modClrScheme modAnim chgLayout">
        <pc:chgData name="MAZEN KHERALLAH" userId="4d8bae32aa458b2a" providerId="LiveId" clId="{D1F6DF24-7977-416E-A8CB-0CF0122DCE5C}" dt="2023-07-07T14:53:33.818" v="11044"/>
        <pc:sldMkLst>
          <pc:docMk/>
          <pc:sldMk cId="1383977036" sldId="2145707259"/>
        </pc:sldMkLst>
        <pc:spChg chg="add mod">
          <ac:chgData name="MAZEN KHERALLAH" userId="4d8bae32aa458b2a" providerId="LiveId" clId="{D1F6DF24-7977-416E-A8CB-0CF0122DCE5C}" dt="2023-07-07T14:53:33.818" v="11044"/>
          <ac:spMkLst>
            <pc:docMk/>
            <pc:sldMk cId="1383977036" sldId="2145707259"/>
            <ac:spMk id="2" creationId="{732F6E53-E109-540B-9F73-717BB73BCC53}"/>
          </ac:spMkLst>
        </pc:spChg>
        <pc:spChg chg="del">
          <ac:chgData name="MAZEN KHERALLAH" userId="4d8bae32aa458b2a" providerId="LiveId" clId="{D1F6DF24-7977-416E-A8CB-0CF0122DCE5C}" dt="2023-06-30T17:15:51.615" v="7078" actId="700"/>
          <ac:spMkLst>
            <pc:docMk/>
            <pc:sldMk cId="1383977036" sldId="2145707259"/>
            <ac:spMk id="2" creationId="{9307FFB2-8248-F428-D800-8C6C8F4250ED}"/>
          </ac:spMkLst>
        </pc:spChg>
        <pc:spChg chg="del">
          <ac:chgData name="MAZEN KHERALLAH" userId="4d8bae32aa458b2a" providerId="LiveId" clId="{D1F6DF24-7977-416E-A8CB-0CF0122DCE5C}" dt="2023-06-30T17:15:19.501" v="7072" actId="22"/>
          <ac:spMkLst>
            <pc:docMk/>
            <pc:sldMk cId="1383977036" sldId="2145707259"/>
            <ac:spMk id="3" creationId="{56362243-3F0B-FC70-903C-AFE350635A7F}"/>
          </ac:spMkLst>
        </pc:spChg>
        <pc:spChg chg="add del mod">
          <ac:chgData name="MAZEN KHERALLAH" userId="4d8bae32aa458b2a" providerId="LiveId" clId="{D1F6DF24-7977-416E-A8CB-0CF0122DCE5C}" dt="2023-06-30T17:15:31.387" v="7074" actId="22"/>
          <ac:spMkLst>
            <pc:docMk/>
            <pc:sldMk cId="1383977036" sldId="2145707259"/>
            <ac:spMk id="7" creationId="{B22C5FEF-46F2-AE7A-CAED-719C39749B1A}"/>
          </ac:spMkLst>
        </pc:spChg>
        <pc:spChg chg="add mod">
          <ac:chgData name="MAZEN KHERALLAH" userId="4d8bae32aa458b2a" providerId="LiveId" clId="{D1F6DF24-7977-416E-A8CB-0CF0122DCE5C}" dt="2023-07-07T14:48:31.971" v="11030" actId="1076"/>
          <ac:spMkLst>
            <pc:docMk/>
            <pc:sldMk cId="1383977036" sldId="2145707259"/>
            <ac:spMk id="11" creationId="{E00BB25F-1B62-F314-351E-444B2F18231F}"/>
          </ac:spMkLst>
        </pc:spChg>
        <pc:picChg chg="add del mod ord">
          <ac:chgData name="MAZEN KHERALLAH" userId="4d8bae32aa458b2a" providerId="LiveId" clId="{D1F6DF24-7977-416E-A8CB-0CF0122DCE5C}" dt="2023-06-30T17:15:24.381" v="7073" actId="478"/>
          <ac:picMkLst>
            <pc:docMk/>
            <pc:sldMk cId="1383977036" sldId="2145707259"/>
            <ac:picMk id="5" creationId="{2E2317AA-32AC-462C-4021-B2AB91E8462B}"/>
          </ac:picMkLst>
        </pc:picChg>
        <pc:picChg chg="add mod ord">
          <ac:chgData name="MAZEN KHERALLAH" userId="4d8bae32aa458b2a" providerId="LiveId" clId="{D1F6DF24-7977-416E-A8CB-0CF0122DCE5C}" dt="2023-06-30T17:15:54.494" v="7079" actId="1076"/>
          <ac:picMkLst>
            <pc:docMk/>
            <pc:sldMk cId="1383977036" sldId="2145707259"/>
            <ac:picMk id="9" creationId="{807F6380-030A-965C-0819-E477F74D4EFC}"/>
          </ac:picMkLst>
        </pc:picChg>
      </pc:sldChg>
      <pc:sldChg chg="addSp delSp modSp new mod modAnim modNotesTx">
        <pc:chgData name="MAZEN KHERALLAH" userId="4d8bae32aa458b2a" providerId="LiveId" clId="{D1F6DF24-7977-416E-A8CB-0CF0122DCE5C}" dt="2023-07-10T13:18:42.247" v="13959" actId="478"/>
        <pc:sldMkLst>
          <pc:docMk/>
          <pc:sldMk cId="671364913" sldId="2145707260"/>
        </pc:sldMkLst>
        <pc:spChg chg="add mod">
          <ac:chgData name="MAZEN KHERALLAH" userId="4d8bae32aa458b2a" providerId="LiveId" clId="{D1F6DF24-7977-416E-A8CB-0CF0122DCE5C}" dt="2023-07-09T20:23:20.718" v="13348" actId="207"/>
          <ac:spMkLst>
            <pc:docMk/>
            <pc:sldMk cId="671364913" sldId="2145707260"/>
            <ac:spMk id="3" creationId="{01B76879-6ED0-12CD-66B0-EA7B5D5161B6}"/>
          </ac:spMkLst>
        </pc:spChg>
        <pc:spChg chg="add del mod">
          <ac:chgData name="MAZEN KHERALLAH" userId="4d8bae32aa458b2a" providerId="LiveId" clId="{D1F6DF24-7977-416E-A8CB-0CF0122DCE5C}" dt="2023-07-10T13:18:42.247" v="13959" actId="478"/>
          <ac:spMkLst>
            <pc:docMk/>
            <pc:sldMk cId="671364913" sldId="2145707260"/>
            <ac:spMk id="4" creationId="{9C91B8EA-A216-4AAB-C347-CD65F247F1A3}"/>
          </ac:spMkLst>
        </pc:spChg>
        <pc:spChg chg="add mod">
          <ac:chgData name="MAZEN KHERALLAH" userId="4d8bae32aa458b2a" providerId="LiveId" clId="{D1F6DF24-7977-416E-A8CB-0CF0122DCE5C}" dt="2023-07-02T18:01:19.891" v="7116" actId="113"/>
          <ac:spMkLst>
            <pc:docMk/>
            <pc:sldMk cId="671364913" sldId="2145707260"/>
            <ac:spMk id="7" creationId="{4B48339C-E3D0-2B6D-8861-85D1F41EC517}"/>
          </ac:spMkLst>
        </pc:spChg>
        <pc:spChg chg="add mod">
          <ac:chgData name="MAZEN KHERALLAH" userId="4d8bae32aa458b2a" providerId="LiveId" clId="{D1F6DF24-7977-416E-A8CB-0CF0122DCE5C}" dt="2023-07-10T13:17:53.990" v="13942" actId="1076"/>
          <ac:spMkLst>
            <pc:docMk/>
            <pc:sldMk cId="671364913" sldId="2145707260"/>
            <ac:spMk id="8" creationId="{C68DED9A-87B4-D847-2A5F-EFE12E3049B3}"/>
          </ac:spMkLst>
        </pc:spChg>
        <pc:spChg chg="mod">
          <ac:chgData name="MAZEN KHERALLAH" userId="4d8bae32aa458b2a" providerId="LiveId" clId="{D1F6DF24-7977-416E-A8CB-0CF0122DCE5C}" dt="2023-07-02T18:01:11.041" v="7114" actId="403"/>
          <ac:spMkLst>
            <pc:docMk/>
            <pc:sldMk cId="671364913" sldId="2145707260"/>
            <ac:spMk id="9" creationId="{82E367A7-E521-C785-E523-E50FDC1BC699}"/>
          </ac:spMkLst>
        </pc:spChg>
        <pc:spChg chg="add del">
          <ac:chgData name="MAZEN KHERALLAH" userId="4d8bae32aa458b2a" providerId="LiveId" clId="{D1F6DF24-7977-416E-A8CB-0CF0122DCE5C}" dt="2023-07-02T18:20:41.992" v="7211" actId="22"/>
          <ac:spMkLst>
            <pc:docMk/>
            <pc:sldMk cId="671364913" sldId="2145707260"/>
            <ac:spMk id="23" creationId="{2B29F012-A533-F813-C40B-E36D4F65E24B}"/>
          </ac:spMkLst>
        </pc:spChg>
        <pc:spChg chg="add mod ord">
          <ac:chgData name="MAZEN KHERALLAH" userId="4d8bae32aa458b2a" providerId="LiveId" clId="{D1F6DF24-7977-416E-A8CB-0CF0122DCE5C}" dt="2023-07-09T20:23:40.536" v="13349" actId="166"/>
          <ac:spMkLst>
            <pc:docMk/>
            <pc:sldMk cId="671364913" sldId="2145707260"/>
            <ac:spMk id="33" creationId="{5F994DA3-CC04-94BC-FCEE-6199D9B98725}"/>
          </ac:spMkLst>
        </pc:spChg>
        <pc:grpChg chg="add del mod">
          <ac:chgData name="MAZEN KHERALLAH" userId="4d8bae32aa458b2a" providerId="LiveId" clId="{D1F6DF24-7977-416E-A8CB-0CF0122DCE5C}" dt="2023-07-02T18:07:37.141" v="7164" actId="478"/>
          <ac:grpSpMkLst>
            <pc:docMk/>
            <pc:sldMk cId="671364913" sldId="2145707260"/>
            <ac:grpSpMk id="8" creationId="{E88632E3-8032-FEC2-5D10-B8AC4AE49631}"/>
          </ac:grpSpMkLst>
        </pc:grpChg>
        <pc:graphicFrameChg chg="add mod modGraphic">
          <ac:chgData name="MAZEN KHERALLAH" userId="4d8bae32aa458b2a" providerId="LiveId" clId="{D1F6DF24-7977-416E-A8CB-0CF0122DCE5C}" dt="2023-07-02T18:15:54.733" v="7179" actId="1076"/>
          <ac:graphicFrameMkLst>
            <pc:docMk/>
            <pc:sldMk cId="671364913" sldId="2145707260"/>
            <ac:graphicFrameMk id="19" creationId="{93260F4B-8C67-4A1B-34EA-5504ECC03863}"/>
          </ac:graphicFrameMkLst>
        </pc:graphicFrameChg>
        <pc:graphicFrameChg chg="add mod">
          <ac:chgData name="MAZEN KHERALLAH" userId="4d8bae32aa458b2a" providerId="LiveId" clId="{D1F6DF24-7977-416E-A8CB-0CF0122DCE5C}" dt="2023-07-10T13:17:42.437" v="13938" actId="1076"/>
          <ac:graphicFrameMkLst>
            <pc:docMk/>
            <pc:sldMk cId="671364913" sldId="2145707260"/>
            <ac:graphicFrameMk id="26" creationId="{5AAB6AAE-ED2B-445B-577C-EA9A28095A62}"/>
          </ac:graphicFrameMkLst>
        </pc:graphicFrameChg>
        <pc:picChg chg="add del">
          <ac:chgData name="MAZEN KHERALLAH" userId="4d8bae32aa458b2a" providerId="LiveId" clId="{D1F6DF24-7977-416E-A8CB-0CF0122DCE5C}" dt="2023-07-02T17:57:07.982" v="7082" actId="478"/>
          <ac:picMkLst>
            <pc:docMk/>
            <pc:sldMk cId="671364913" sldId="2145707260"/>
            <ac:picMk id="3" creationId="{08BF3A67-AFC4-4D8D-AA71-0FA5C7F8D5F9}"/>
          </ac:picMkLst>
        </pc:picChg>
        <pc:picChg chg="add mod">
          <ac:chgData name="MAZEN KHERALLAH" userId="4d8bae32aa458b2a" providerId="LiveId" clId="{D1F6DF24-7977-416E-A8CB-0CF0122DCE5C}" dt="2023-07-02T18:00:59.521" v="7105" actId="1076"/>
          <ac:picMkLst>
            <pc:docMk/>
            <pc:sldMk cId="671364913" sldId="2145707260"/>
            <ac:picMk id="5" creationId="{505A6892-7258-64A2-9053-CEC5AF2A6DB2}"/>
          </ac:picMkLst>
        </pc:picChg>
        <pc:picChg chg="mod">
          <ac:chgData name="MAZEN KHERALLAH" userId="4d8bae32aa458b2a" providerId="LiveId" clId="{D1F6DF24-7977-416E-A8CB-0CF0122DCE5C}" dt="2023-07-02T18:00:56.121" v="7103"/>
          <ac:picMkLst>
            <pc:docMk/>
            <pc:sldMk cId="671364913" sldId="2145707260"/>
            <ac:picMk id="10" creationId="{9AC7AB60-395E-CC25-DE09-178E28B94AB6}"/>
          </ac:picMkLst>
        </pc:picChg>
        <pc:picChg chg="add del">
          <ac:chgData name="MAZEN KHERALLAH" userId="4d8bae32aa458b2a" providerId="LiveId" clId="{D1F6DF24-7977-416E-A8CB-0CF0122DCE5C}" dt="2023-07-02T18:03:35.542" v="7118" actId="478"/>
          <ac:picMkLst>
            <pc:docMk/>
            <pc:sldMk cId="671364913" sldId="2145707260"/>
            <ac:picMk id="12" creationId="{AD0C6A51-3868-8693-958E-9A8C64B4FDF2}"/>
          </ac:picMkLst>
        </pc:picChg>
        <pc:picChg chg="add del mod">
          <ac:chgData name="MAZEN KHERALLAH" userId="4d8bae32aa458b2a" providerId="LiveId" clId="{D1F6DF24-7977-416E-A8CB-0CF0122DCE5C}" dt="2023-07-02T18:16:22.013" v="7186" actId="21"/>
          <ac:picMkLst>
            <pc:docMk/>
            <pc:sldMk cId="671364913" sldId="2145707260"/>
            <ac:picMk id="14" creationId="{1AA278BC-9E8D-BE0C-9820-E302594315F2}"/>
          </ac:picMkLst>
        </pc:picChg>
        <pc:picChg chg="add del">
          <ac:chgData name="MAZEN KHERALLAH" userId="4d8bae32aa458b2a" providerId="LiveId" clId="{D1F6DF24-7977-416E-A8CB-0CF0122DCE5C}" dt="2023-07-02T18:04:05.061" v="7123" actId="478"/>
          <ac:picMkLst>
            <pc:docMk/>
            <pc:sldMk cId="671364913" sldId="2145707260"/>
            <ac:picMk id="16" creationId="{FD41094F-79B1-5880-1392-458E1E820C59}"/>
          </ac:picMkLst>
        </pc:picChg>
        <pc:picChg chg="add del mod">
          <ac:chgData name="MAZEN KHERALLAH" userId="4d8bae32aa458b2a" providerId="LiveId" clId="{D1F6DF24-7977-416E-A8CB-0CF0122DCE5C}" dt="2023-07-02T18:16:22.013" v="7186" actId="21"/>
          <ac:picMkLst>
            <pc:docMk/>
            <pc:sldMk cId="671364913" sldId="2145707260"/>
            <ac:picMk id="18" creationId="{24877A80-869C-38E3-E7E0-3FD682956476}"/>
          </ac:picMkLst>
        </pc:picChg>
        <pc:picChg chg="add del mod">
          <ac:chgData name="MAZEN KHERALLAH" userId="4d8bae32aa458b2a" providerId="LiveId" clId="{D1F6DF24-7977-416E-A8CB-0CF0122DCE5C}" dt="2023-07-02T18:05:31.591" v="7159" actId="21"/>
          <ac:picMkLst>
            <pc:docMk/>
            <pc:sldMk cId="671364913" sldId="2145707260"/>
            <ac:picMk id="21" creationId="{15CEF206-AFB3-B2D6-5AB6-32AA3344E308}"/>
          </ac:picMkLst>
        </pc:picChg>
        <pc:picChg chg="add mod">
          <ac:chgData name="MAZEN KHERALLAH" userId="4d8bae32aa458b2a" providerId="LiveId" clId="{D1F6DF24-7977-416E-A8CB-0CF0122DCE5C}" dt="2023-07-10T13:18:33.081" v="13958" actId="1035"/>
          <ac:picMkLst>
            <pc:docMk/>
            <pc:sldMk cId="671364913" sldId="2145707260"/>
            <ac:picMk id="28" creationId="{DE1C9F65-B9BB-3242-F5DD-22B61E8E05D7}"/>
          </ac:picMkLst>
        </pc:picChg>
        <pc:picChg chg="add del">
          <ac:chgData name="MAZEN KHERALLAH" userId="4d8bae32aa458b2a" providerId="LiveId" clId="{D1F6DF24-7977-416E-A8CB-0CF0122DCE5C}" dt="2023-07-02T18:27:13.553" v="7271" actId="478"/>
          <ac:picMkLst>
            <pc:docMk/>
            <pc:sldMk cId="671364913" sldId="2145707260"/>
            <ac:picMk id="30" creationId="{F4A3BEC7-1D99-E6FA-62F1-C4E543DC9908}"/>
          </ac:picMkLst>
        </pc:picChg>
        <pc:picChg chg="add mod">
          <ac:chgData name="MAZEN KHERALLAH" userId="4d8bae32aa458b2a" providerId="LiveId" clId="{D1F6DF24-7977-416E-A8CB-0CF0122DCE5C}" dt="2023-07-10T13:18:33.081" v="13958" actId="1035"/>
          <ac:picMkLst>
            <pc:docMk/>
            <pc:sldMk cId="671364913" sldId="2145707260"/>
            <ac:picMk id="32" creationId="{27C4C2C3-A90C-906F-2CB8-FC9FF8DCC436}"/>
          </ac:picMkLst>
        </pc:picChg>
      </pc:sldChg>
      <pc:sldChg chg="delSp modSp add mod">
        <pc:chgData name="MAZEN KHERALLAH" userId="4d8bae32aa458b2a" providerId="LiveId" clId="{D1F6DF24-7977-416E-A8CB-0CF0122DCE5C}" dt="2023-07-06T11:13:45.195" v="9671" actId="1037"/>
        <pc:sldMkLst>
          <pc:docMk/>
          <pc:sldMk cId="3233092974" sldId="2145707261"/>
        </pc:sldMkLst>
        <pc:spChg chg="mod">
          <ac:chgData name="MAZEN KHERALLAH" userId="4d8bae32aa458b2a" providerId="LiveId" clId="{D1F6DF24-7977-416E-A8CB-0CF0122DCE5C}" dt="2023-07-06T11:13:45.195" v="9671" actId="1037"/>
          <ac:spMkLst>
            <pc:docMk/>
            <pc:sldMk cId="3233092974" sldId="2145707261"/>
            <ac:spMk id="22" creationId="{9F386421-63ED-5098-6679-48C714A4E966}"/>
          </ac:spMkLst>
        </pc:spChg>
        <pc:graphicFrameChg chg="del">
          <ac:chgData name="MAZEN KHERALLAH" userId="4d8bae32aa458b2a" providerId="LiveId" clId="{D1F6DF24-7977-416E-A8CB-0CF0122DCE5C}" dt="2023-07-02T18:20:08.515" v="7209" actId="478"/>
          <ac:graphicFrameMkLst>
            <pc:docMk/>
            <pc:sldMk cId="3233092974" sldId="2145707261"/>
            <ac:graphicFrameMk id="17" creationId="{AED90B8F-D5C8-46F3-481E-6E4AC706EABE}"/>
          </ac:graphicFrameMkLst>
        </pc:graphicFrameChg>
      </pc:sldChg>
      <pc:sldChg chg="addSp delSp modSp new mod modAnim modNotesTx">
        <pc:chgData name="MAZEN KHERALLAH" userId="4d8bae32aa458b2a" providerId="LiveId" clId="{D1F6DF24-7977-416E-A8CB-0CF0122DCE5C}" dt="2023-07-02T19:19:19.486" v="7632" actId="20577"/>
        <pc:sldMkLst>
          <pc:docMk/>
          <pc:sldMk cId="3643705692" sldId="2145707262"/>
        </pc:sldMkLst>
        <pc:spChg chg="add mod">
          <ac:chgData name="MAZEN KHERALLAH" userId="4d8bae32aa458b2a" providerId="LiveId" clId="{D1F6DF24-7977-416E-A8CB-0CF0122DCE5C}" dt="2023-07-02T18:36:48.163" v="7339" actId="1076"/>
          <ac:spMkLst>
            <pc:docMk/>
            <pc:sldMk cId="3643705692" sldId="2145707262"/>
            <ac:spMk id="13" creationId="{BCC72E0B-47AB-0DDB-83E9-84BCA89ACDCA}"/>
          </ac:spMkLst>
        </pc:spChg>
        <pc:spChg chg="add mod">
          <ac:chgData name="MAZEN KHERALLAH" userId="4d8bae32aa458b2a" providerId="LiveId" clId="{D1F6DF24-7977-416E-A8CB-0CF0122DCE5C}" dt="2023-07-02T19:04:23.385" v="7502" actId="2085"/>
          <ac:spMkLst>
            <pc:docMk/>
            <pc:sldMk cId="3643705692" sldId="2145707262"/>
            <ac:spMk id="14" creationId="{02573D55-F964-B1D8-8626-17D1AA1A8D19}"/>
          </ac:spMkLst>
        </pc:spChg>
        <pc:spChg chg="add mod">
          <ac:chgData name="MAZEN KHERALLAH" userId="4d8bae32aa458b2a" providerId="LiveId" clId="{D1F6DF24-7977-416E-A8CB-0CF0122DCE5C}" dt="2023-07-02T18:48:23.534" v="7408" actId="20577"/>
          <ac:spMkLst>
            <pc:docMk/>
            <pc:sldMk cId="3643705692" sldId="2145707262"/>
            <ac:spMk id="16" creationId="{FAC230DF-EC16-9128-ED7F-6C708ED9CA4E}"/>
          </ac:spMkLst>
        </pc:spChg>
        <pc:spChg chg="add mod ord">
          <ac:chgData name="MAZEN KHERALLAH" userId="4d8bae32aa458b2a" providerId="LiveId" clId="{D1F6DF24-7977-416E-A8CB-0CF0122DCE5C}" dt="2023-07-02T18:50:54.012" v="7449" actId="167"/>
          <ac:spMkLst>
            <pc:docMk/>
            <pc:sldMk cId="3643705692" sldId="2145707262"/>
            <ac:spMk id="18" creationId="{DACFE9FE-1E6D-5EB3-AEF9-1B5F69C0D270}"/>
          </ac:spMkLst>
        </pc:spChg>
        <pc:picChg chg="add del">
          <ac:chgData name="MAZEN KHERALLAH" userId="4d8bae32aa458b2a" providerId="LiveId" clId="{D1F6DF24-7977-416E-A8CB-0CF0122DCE5C}" dt="2023-07-02T18:33:01.347" v="7308" actId="478"/>
          <ac:picMkLst>
            <pc:docMk/>
            <pc:sldMk cId="3643705692" sldId="2145707262"/>
            <ac:picMk id="3" creationId="{B2919170-7A5A-F2DA-CDAF-5F98D3BE85A0}"/>
          </ac:picMkLst>
        </pc:picChg>
        <pc:picChg chg="add">
          <ac:chgData name="MAZEN KHERALLAH" userId="4d8bae32aa458b2a" providerId="LiveId" clId="{D1F6DF24-7977-416E-A8CB-0CF0122DCE5C}" dt="2023-07-02T18:33:01.923" v="7309" actId="22"/>
          <ac:picMkLst>
            <pc:docMk/>
            <pc:sldMk cId="3643705692" sldId="2145707262"/>
            <ac:picMk id="5" creationId="{CDD2E28A-55BD-4880-A9C5-AAA42E3BBA82}"/>
          </ac:picMkLst>
        </pc:picChg>
        <pc:picChg chg="add mod modCrop">
          <ac:chgData name="MAZEN KHERALLAH" userId="4d8bae32aa458b2a" providerId="LiveId" clId="{D1F6DF24-7977-416E-A8CB-0CF0122DCE5C}" dt="2023-07-02T18:35:01.873" v="7329" actId="1076"/>
          <ac:picMkLst>
            <pc:docMk/>
            <pc:sldMk cId="3643705692" sldId="2145707262"/>
            <ac:picMk id="7" creationId="{E7A46E1A-6AAC-EE28-3C56-6F3CA8FE3850}"/>
          </ac:picMkLst>
        </pc:picChg>
        <pc:picChg chg="add mod modCrop">
          <ac:chgData name="MAZEN KHERALLAH" userId="4d8bae32aa458b2a" providerId="LiveId" clId="{D1F6DF24-7977-416E-A8CB-0CF0122DCE5C}" dt="2023-07-02T18:34:59.867" v="7328" actId="1076"/>
          <ac:picMkLst>
            <pc:docMk/>
            <pc:sldMk cId="3643705692" sldId="2145707262"/>
            <ac:picMk id="9" creationId="{E6AFC258-B726-D212-0B29-9FA7F10D299F}"/>
          </ac:picMkLst>
        </pc:picChg>
        <pc:picChg chg="add mod modCrop">
          <ac:chgData name="MAZEN KHERALLAH" userId="4d8bae32aa458b2a" providerId="LiveId" clId="{D1F6DF24-7977-416E-A8CB-0CF0122DCE5C}" dt="2023-07-02T18:35:08.747" v="7330" actId="1076"/>
          <ac:picMkLst>
            <pc:docMk/>
            <pc:sldMk cId="3643705692" sldId="2145707262"/>
            <ac:picMk id="11" creationId="{C53CB892-9CE1-8821-8177-4EE17C1FFAC6}"/>
          </ac:picMkLst>
        </pc:picChg>
      </pc:sldChg>
      <pc:sldChg chg="addSp delSp modSp new mod ord modAnim">
        <pc:chgData name="MAZEN KHERALLAH" userId="4d8bae32aa458b2a" providerId="LiveId" clId="{D1F6DF24-7977-416E-A8CB-0CF0122DCE5C}" dt="2023-07-10T13:38:22.996" v="14019" actId="20577"/>
        <pc:sldMkLst>
          <pc:docMk/>
          <pc:sldMk cId="2698811267" sldId="2145707263"/>
        </pc:sldMkLst>
        <pc:spChg chg="add mod">
          <ac:chgData name="MAZEN KHERALLAH" userId="4d8bae32aa458b2a" providerId="LiveId" clId="{D1F6DF24-7977-416E-A8CB-0CF0122DCE5C}" dt="2023-07-10T13:38:20.603" v="14018" actId="20577"/>
          <ac:spMkLst>
            <pc:docMk/>
            <pc:sldMk cId="2698811267" sldId="2145707263"/>
            <ac:spMk id="3" creationId="{588BFD26-2698-E8D1-6219-333255D24A37}"/>
          </ac:spMkLst>
        </pc:spChg>
        <pc:spChg chg="add mod">
          <ac:chgData name="MAZEN KHERALLAH" userId="4d8bae32aa458b2a" providerId="LiveId" clId="{D1F6DF24-7977-416E-A8CB-0CF0122DCE5C}" dt="2023-07-06T11:43:20.506" v="10008" actId="1076"/>
          <ac:spMkLst>
            <pc:docMk/>
            <pc:sldMk cId="2698811267" sldId="2145707263"/>
            <ac:spMk id="4" creationId="{3ED4E741-C8B3-4DAE-06C1-F8EF65A7C700}"/>
          </ac:spMkLst>
        </pc:spChg>
        <pc:spChg chg="add mod">
          <ac:chgData name="MAZEN KHERALLAH" userId="4d8bae32aa458b2a" providerId="LiveId" clId="{D1F6DF24-7977-416E-A8CB-0CF0122DCE5C}" dt="2023-07-10T13:38:22.996" v="14019" actId="20577"/>
          <ac:spMkLst>
            <pc:docMk/>
            <pc:sldMk cId="2698811267" sldId="2145707263"/>
            <ac:spMk id="6" creationId="{98380184-0D0C-B7E7-A2B6-CC55FDD69FCC}"/>
          </ac:spMkLst>
        </pc:spChg>
        <pc:spChg chg="add mod">
          <ac:chgData name="MAZEN KHERALLAH" userId="4d8bae32aa458b2a" providerId="LiveId" clId="{D1F6DF24-7977-416E-A8CB-0CF0122DCE5C}" dt="2023-07-06T11:43:43.403" v="10013"/>
          <ac:spMkLst>
            <pc:docMk/>
            <pc:sldMk cId="2698811267" sldId="2145707263"/>
            <ac:spMk id="8" creationId="{40AAB773-4752-EA47-8C4C-52697FA0A430}"/>
          </ac:spMkLst>
        </pc:spChg>
        <pc:spChg chg="add mod">
          <ac:chgData name="MAZEN KHERALLAH" userId="4d8bae32aa458b2a" providerId="LiveId" clId="{D1F6DF24-7977-416E-A8CB-0CF0122DCE5C}" dt="2023-07-06T11:43:43.403" v="10013"/>
          <ac:spMkLst>
            <pc:docMk/>
            <pc:sldMk cId="2698811267" sldId="2145707263"/>
            <ac:spMk id="9" creationId="{0BA78E28-5072-FDF2-FBBA-B909789346A6}"/>
          </ac:spMkLst>
        </pc:spChg>
        <pc:spChg chg="add mod">
          <ac:chgData name="MAZEN KHERALLAH" userId="4d8bae32aa458b2a" providerId="LiveId" clId="{D1F6DF24-7977-416E-A8CB-0CF0122DCE5C}" dt="2023-07-07T14:35:28.841" v="10854" actId="1076"/>
          <ac:spMkLst>
            <pc:docMk/>
            <pc:sldMk cId="2698811267" sldId="2145707263"/>
            <ac:spMk id="11" creationId="{DD187CE5-6B4E-B851-7B1F-FFBF9B76D4FF}"/>
          </ac:spMkLst>
        </pc:spChg>
        <pc:spChg chg="add del">
          <ac:chgData name="MAZEN KHERALLAH" userId="4d8bae32aa458b2a" providerId="LiveId" clId="{D1F6DF24-7977-416E-A8CB-0CF0122DCE5C}" dt="2023-07-07T14:33:18.276" v="10812" actId="22"/>
          <ac:spMkLst>
            <pc:docMk/>
            <pc:sldMk cId="2698811267" sldId="2145707263"/>
            <ac:spMk id="13" creationId="{5927E6A7-55EF-211F-6A06-396BD307DF98}"/>
          </ac:spMkLst>
        </pc:spChg>
        <pc:spChg chg="add mod">
          <ac:chgData name="MAZEN KHERALLAH" userId="4d8bae32aa458b2a" providerId="LiveId" clId="{D1F6DF24-7977-416E-A8CB-0CF0122DCE5C}" dt="2023-07-07T14:33:53.321" v="10827" actId="1076"/>
          <ac:spMkLst>
            <pc:docMk/>
            <pc:sldMk cId="2698811267" sldId="2145707263"/>
            <ac:spMk id="14" creationId="{8823311E-93D7-A942-C8B0-3451007B2107}"/>
          </ac:spMkLst>
        </pc:spChg>
        <pc:spChg chg="add mod">
          <ac:chgData name="MAZEN KHERALLAH" userId="4d8bae32aa458b2a" providerId="LiveId" clId="{D1F6DF24-7977-416E-A8CB-0CF0122DCE5C}" dt="2023-07-07T14:34:45.247" v="10844" actId="1076"/>
          <ac:spMkLst>
            <pc:docMk/>
            <pc:sldMk cId="2698811267" sldId="2145707263"/>
            <ac:spMk id="15" creationId="{0EAE15F7-2174-9445-62CE-8B86B35B8E3C}"/>
          </ac:spMkLst>
        </pc:spChg>
        <pc:grpChg chg="add del mod">
          <ac:chgData name="MAZEN KHERALLAH" userId="4d8bae32aa458b2a" providerId="LiveId" clId="{D1F6DF24-7977-416E-A8CB-0CF0122DCE5C}" dt="2023-07-06T11:43:46.639" v="10015" actId="478"/>
          <ac:grpSpMkLst>
            <pc:docMk/>
            <pc:sldMk cId="2698811267" sldId="2145707263"/>
            <ac:grpSpMk id="7" creationId="{2B230AA0-BB3E-FF3F-A768-DC8E6A558EB3}"/>
          </ac:grpSpMkLst>
        </pc:grpChg>
        <pc:graphicFrameChg chg="add mod modGraphic">
          <ac:chgData name="MAZEN KHERALLAH" userId="4d8bae32aa458b2a" providerId="LiveId" clId="{D1F6DF24-7977-416E-A8CB-0CF0122DCE5C}" dt="2023-07-07T14:32:54.955" v="10804" actId="20577"/>
          <ac:graphicFrameMkLst>
            <pc:docMk/>
            <pc:sldMk cId="2698811267" sldId="2145707263"/>
            <ac:graphicFrameMk id="2" creationId="{158A40D0-AD5D-8130-C2B6-681AD8F8E485}"/>
          </ac:graphicFrameMkLst>
        </pc:graphicFrameChg>
        <pc:graphicFrameChg chg="add mod modGraphic">
          <ac:chgData name="MAZEN KHERALLAH" userId="4d8bae32aa458b2a" providerId="LiveId" clId="{D1F6DF24-7977-416E-A8CB-0CF0122DCE5C}" dt="2023-07-07T14:33:42.673" v="10823" actId="313"/>
          <ac:graphicFrameMkLst>
            <pc:docMk/>
            <pc:sldMk cId="2698811267" sldId="2145707263"/>
            <ac:graphicFrameMk id="5" creationId="{E88FAE81-AF87-B641-C830-E1EFAA1BDA72}"/>
          </ac:graphicFrameMkLst>
        </pc:graphicFrameChg>
        <pc:graphicFrameChg chg="add mod">
          <ac:chgData name="MAZEN KHERALLAH" userId="4d8bae32aa458b2a" providerId="LiveId" clId="{D1F6DF24-7977-416E-A8CB-0CF0122DCE5C}" dt="2023-07-07T14:34:48.558" v="10851" actId="20577"/>
          <ac:graphicFrameMkLst>
            <pc:docMk/>
            <pc:sldMk cId="2698811267" sldId="2145707263"/>
            <ac:graphicFrameMk id="10" creationId="{673E6E96-6CAC-328C-4EED-4AAD3E457E87}"/>
          </ac:graphicFrameMkLst>
        </pc:graphicFrameChg>
      </pc:sldChg>
      <pc:sldChg chg="addSp modSp new mod">
        <pc:chgData name="MAZEN KHERALLAH" userId="4d8bae32aa458b2a" providerId="LiveId" clId="{D1F6DF24-7977-416E-A8CB-0CF0122DCE5C}" dt="2023-07-07T14:53:21.758" v="11039"/>
        <pc:sldMkLst>
          <pc:docMk/>
          <pc:sldMk cId="487859303" sldId="2145707264"/>
        </pc:sldMkLst>
        <pc:spChg chg="add mod">
          <ac:chgData name="MAZEN KHERALLAH" userId="4d8bae32aa458b2a" providerId="LiveId" clId="{D1F6DF24-7977-416E-A8CB-0CF0122DCE5C}" dt="2023-07-06T11:50:45.386" v="10169" actId="1036"/>
          <ac:spMkLst>
            <pc:docMk/>
            <pc:sldMk cId="487859303" sldId="2145707264"/>
            <ac:spMk id="4" creationId="{17F36A0B-5C08-A42B-3EC4-84AA494045A2}"/>
          </ac:spMkLst>
        </pc:spChg>
        <pc:spChg chg="add mod">
          <ac:chgData name="MAZEN KHERALLAH" userId="4d8bae32aa458b2a" providerId="LiveId" clId="{D1F6DF24-7977-416E-A8CB-0CF0122DCE5C}" dt="2023-07-07T14:04:38.872" v="10355" actId="20577"/>
          <ac:spMkLst>
            <pc:docMk/>
            <pc:sldMk cId="487859303" sldId="2145707264"/>
            <ac:spMk id="6" creationId="{40C2C7EC-035A-0A8F-49A8-8834EA37048B}"/>
          </ac:spMkLst>
        </pc:spChg>
        <pc:spChg chg="add mod">
          <ac:chgData name="MAZEN KHERALLAH" userId="4d8bae32aa458b2a" providerId="LiveId" clId="{D1F6DF24-7977-416E-A8CB-0CF0122DCE5C}" dt="2023-07-07T14:53:21.758" v="11039"/>
          <ac:spMkLst>
            <pc:docMk/>
            <pc:sldMk cId="487859303" sldId="2145707264"/>
            <ac:spMk id="7" creationId="{A56F918A-87A4-4B24-2B6D-A9B84C6601B9}"/>
          </ac:spMkLst>
        </pc:spChg>
        <pc:picChg chg="add mod">
          <ac:chgData name="MAZEN KHERALLAH" userId="4d8bae32aa458b2a" providerId="LiveId" clId="{D1F6DF24-7977-416E-A8CB-0CF0122DCE5C}" dt="2023-07-07T14:03:55.635" v="10343" actId="1076"/>
          <ac:picMkLst>
            <pc:docMk/>
            <pc:sldMk cId="487859303" sldId="2145707264"/>
            <ac:picMk id="3" creationId="{2D511C10-5528-4FA7-E628-F9502B77FBFA}"/>
          </ac:picMkLst>
        </pc:picChg>
      </pc:sldChg>
      <pc:sldChg chg="addSp delSp modSp new mod delAnim modAnim">
        <pc:chgData name="MAZEN KHERALLAH" userId="4d8bae32aa458b2a" providerId="LiveId" clId="{D1F6DF24-7977-416E-A8CB-0CF0122DCE5C}" dt="2023-07-09T20:41:58.617" v="13672"/>
        <pc:sldMkLst>
          <pc:docMk/>
          <pc:sldMk cId="1080192771" sldId="2145707265"/>
        </pc:sldMkLst>
        <pc:spChg chg="add mod">
          <ac:chgData name="MAZEN KHERALLAH" userId="4d8bae32aa458b2a" providerId="LiveId" clId="{D1F6DF24-7977-416E-A8CB-0CF0122DCE5C}" dt="2023-07-06T11:53:25.971" v="10204" actId="1076"/>
          <ac:spMkLst>
            <pc:docMk/>
            <pc:sldMk cId="1080192771" sldId="2145707265"/>
            <ac:spMk id="4" creationId="{65FAAE5A-9F75-F5A1-90A6-FB9FA87D502C}"/>
          </ac:spMkLst>
        </pc:spChg>
        <pc:spChg chg="add mod">
          <ac:chgData name="MAZEN KHERALLAH" userId="4d8bae32aa458b2a" providerId="LiveId" clId="{D1F6DF24-7977-416E-A8CB-0CF0122DCE5C}" dt="2023-07-07T14:05:43.709" v="10368" actId="208"/>
          <ac:spMkLst>
            <pc:docMk/>
            <pc:sldMk cId="1080192771" sldId="2145707265"/>
            <ac:spMk id="8" creationId="{8BEB6385-0BAD-F34B-0451-86800470256A}"/>
          </ac:spMkLst>
        </pc:spChg>
        <pc:spChg chg="add mod">
          <ac:chgData name="MAZEN KHERALLAH" userId="4d8bae32aa458b2a" providerId="LiveId" clId="{D1F6DF24-7977-416E-A8CB-0CF0122DCE5C}" dt="2023-07-07T14:06:00.314" v="10372" actId="1076"/>
          <ac:spMkLst>
            <pc:docMk/>
            <pc:sldMk cId="1080192771" sldId="2145707265"/>
            <ac:spMk id="9" creationId="{393C29EF-7D24-A94F-3C0D-1DAB460FA2B7}"/>
          </ac:spMkLst>
        </pc:spChg>
        <pc:spChg chg="add mod">
          <ac:chgData name="MAZEN KHERALLAH" userId="4d8bae32aa458b2a" providerId="LiveId" clId="{D1F6DF24-7977-416E-A8CB-0CF0122DCE5C}" dt="2023-07-07T14:53:27.695" v="11042"/>
          <ac:spMkLst>
            <pc:docMk/>
            <pc:sldMk cId="1080192771" sldId="2145707265"/>
            <ac:spMk id="10" creationId="{70404C2A-7E9A-4438-DD74-7967BB67F8D2}"/>
          </ac:spMkLst>
        </pc:spChg>
        <pc:graphicFrameChg chg="add del mod">
          <ac:chgData name="MAZEN KHERALLAH" userId="4d8bae32aa458b2a" providerId="LiveId" clId="{D1F6DF24-7977-416E-A8CB-0CF0122DCE5C}" dt="2023-07-07T14:04:59.595" v="10358" actId="21"/>
          <ac:graphicFrameMkLst>
            <pc:docMk/>
            <pc:sldMk cId="1080192771" sldId="2145707265"/>
            <ac:graphicFrameMk id="7" creationId="{A591C264-D847-688A-CCA0-DEB3228CF031}"/>
          </ac:graphicFrameMkLst>
        </pc:graphicFrameChg>
        <pc:picChg chg="add mod">
          <ac:chgData name="MAZEN KHERALLAH" userId="4d8bae32aa458b2a" providerId="LiveId" clId="{D1F6DF24-7977-416E-A8CB-0CF0122DCE5C}" dt="2023-07-07T14:05:49.496" v="10371" actId="1076"/>
          <ac:picMkLst>
            <pc:docMk/>
            <pc:sldMk cId="1080192771" sldId="2145707265"/>
            <ac:picMk id="3" creationId="{7D26EBC8-3A8B-6DA4-778B-6C0594FB3797}"/>
          </ac:picMkLst>
        </pc:picChg>
      </pc:sldChg>
      <pc:sldChg chg="addSp delSp modSp new mod">
        <pc:chgData name="MAZEN KHERALLAH" userId="4d8bae32aa458b2a" providerId="LiveId" clId="{D1F6DF24-7977-416E-A8CB-0CF0122DCE5C}" dt="2023-07-06T11:06:24.564" v="9599" actId="20577"/>
        <pc:sldMkLst>
          <pc:docMk/>
          <pc:sldMk cId="1522597073" sldId="2145707266"/>
        </pc:sldMkLst>
        <pc:spChg chg="mod">
          <ac:chgData name="MAZEN KHERALLAH" userId="4d8bae32aa458b2a" providerId="LiveId" clId="{D1F6DF24-7977-416E-A8CB-0CF0122DCE5C}" dt="2023-07-06T11:06:24.564" v="9599" actId="20577"/>
          <ac:spMkLst>
            <pc:docMk/>
            <pc:sldMk cId="1522597073" sldId="2145707266"/>
            <ac:spMk id="2" creationId="{7BE1F7FF-3EAD-71B9-2695-CB9BCA07B543}"/>
          </ac:spMkLst>
        </pc:spChg>
        <pc:spChg chg="del mod">
          <ac:chgData name="MAZEN KHERALLAH" userId="4d8bae32aa458b2a" providerId="LiveId" clId="{D1F6DF24-7977-416E-A8CB-0CF0122DCE5C}" dt="2023-07-06T11:05:10.355" v="9532" actId="12084"/>
          <ac:spMkLst>
            <pc:docMk/>
            <pc:sldMk cId="1522597073" sldId="2145707266"/>
            <ac:spMk id="3" creationId="{7D814C41-1A01-804B-9806-EA829E786236}"/>
          </ac:spMkLst>
        </pc:spChg>
        <pc:graphicFrameChg chg="add mod">
          <ac:chgData name="MAZEN KHERALLAH" userId="4d8bae32aa458b2a" providerId="LiveId" clId="{D1F6DF24-7977-416E-A8CB-0CF0122DCE5C}" dt="2023-07-06T11:06:00.354" v="9539" actId="20577"/>
          <ac:graphicFrameMkLst>
            <pc:docMk/>
            <pc:sldMk cId="1522597073" sldId="2145707266"/>
            <ac:graphicFrameMk id="4" creationId="{DD5FFED0-50F1-A519-18AA-6E7FAD99AAF3}"/>
          </ac:graphicFrameMkLst>
        </pc:graphicFrameChg>
      </pc:sldChg>
      <pc:sldChg chg="addSp delSp modSp new mod delAnim modAnim">
        <pc:chgData name="MAZEN KHERALLAH" userId="4d8bae32aa458b2a" providerId="LiveId" clId="{D1F6DF24-7977-416E-A8CB-0CF0122DCE5C}" dt="2023-07-10T13:19:58.562" v="13965" actId="208"/>
        <pc:sldMkLst>
          <pc:docMk/>
          <pc:sldMk cId="3819277300" sldId="2145707267"/>
        </pc:sldMkLst>
        <pc:spChg chg="add del mod">
          <ac:chgData name="MAZEN KHERALLAH" userId="4d8bae32aa458b2a" providerId="LiveId" clId="{D1F6DF24-7977-416E-A8CB-0CF0122DCE5C}" dt="2023-07-09T20:18:52.518" v="13295" actId="21"/>
          <ac:spMkLst>
            <pc:docMk/>
            <pc:sldMk cId="3819277300" sldId="2145707267"/>
            <ac:spMk id="2" creationId="{4EDE27F5-E14C-FEBF-DE55-80C369FDCED6}"/>
          </ac:spMkLst>
        </pc:spChg>
        <pc:spChg chg="add mod">
          <ac:chgData name="MAZEN KHERALLAH" userId="4d8bae32aa458b2a" providerId="LiveId" clId="{D1F6DF24-7977-416E-A8CB-0CF0122DCE5C}" dt="2023-07-08T10:56:17.493" v="13036" actId="1076"/>
          <ac:spMkLst>
            <pc:docMk/>
            <pc:sldMk cId="3819277300" sldId="2145707267"/>
            <ac:spMk id="4" creationId="{88C4A651-169A-1E56-8888-50AFA0B29910}"/>
          </ac:spMkLst>
        </pc:spChg>
        <pc:spChg chg="add mod">
          <ac:chgData name="MAZEN KHERALLAH" userId="4d8bae32aa458b2a" providerId="LiveId" clId="{D1F6DF24-7977-416E-A8CB-0CF0122DCE5C}" dt="2023-07-10T13:19:58.562" v="13965" actId="208"/>
          <ac:spMkLst>
            <pc:docMk/>
            <pc:sldMk cId="3819277300" sldId="2145707267"/>
            <ac:spMk id="5" creationId="{E084467E-EE96-A5AA-9CC0-4C260C1C1B7E}"/>
          </ac:spMkLst>
        </pc:spChg>
        <pc:picChg chg="add">
          <ac:chgData name="MAZEN KHERALLAH" userId="4d8bae32aa458b2a" providerId="LiveId" clId="{D1F6DF24-7977-416E-A8CB-0CF0122DCE5C}" dt="2023-07-06T11:36:19.088" v="9841"/>
          <ac:picMkLst>
            <pc:docMk/>
            <pc:sldMk cId="3819277300" sldId="2145707267"/>
            <ac:picMk id="1026" creationId="{0D6DA5BD-1EA5-AFCA-9C27-BA75D5A17B0B}"/>
          </ac:picMkLst>
        </pc:picChg>
      </pc:sldChg>
      <pc:sldChg chg="addSp modSp new mod modNotesTx">
        <pc:chgData name="MAZEN KHERALLAH" userId="4d8bae32aa458b2a" providerId="LiveId" clId="{D1F6DF24-7977-416E-A8CB-0CF0122DCE5C}" dt="2023-07-07T14:53:23.627" v="11040"/>
        <pc:sldMkLst>
          <pc:docMk/>
          <pc:sldMk cId="1443483934" sldId="2145707268"/>
        </pc:sldMkLst>
        <pc:spChg chg="add mod">
          <ac:chgData name="MAZEN KHERALLAH" userId="4d8bae32aa458b2a" providerId="LiveId" clId="{D1F6DF24-7977-416E-A8CB-0CF0122DCE5C}" dt="2023-07-06T11:50:54.248" v="10171"/>
          <ac:spMkLst>
            <pc:docMk/>
            <pc:sldMk cId="1443483934" sldId="2145707268"/>
            <ac:spMk id="4" creationId="{D058C4F4-BA0C-B7DC-4920-9EA7B844D6FB}"/>
          </ac:spMkLst>
        </pc:spChg>
        <pc:spChg chg="add mod">
          <ac:chgData name="MAZEN KHERALLAH" userId="4d8bae32aa458b2a" providerId="LiveId" clId="{D1F6DF24-7977-416E-A8CB-0CF0122DCE5C}" dt="2023-07-07T14:53:23.627" v="11040"/>
          <ac:spMkLst>
            <pc:docMk/>
            <pc:sldMk cId="1443483934" sldId="2145707268"/>
            <ac:spMk id="5" creationId="{10CD44DD-7C81-768C-278C-6A63B9682D59}"/>
          </ac:spMkLst>
        </pc:spChg>
        <pc:picChg chg="add mod">
          <ac:chgData name="MAZEN KHERALLAH" userId="4d8bae32aa458b2a" providerId="LiveId" clId="{D1F6DF24-7977-416E-A8CB-0CF0122DCE5C}" dt="2023-07-07T14:04:55.966" v="10357" actId="14100"/>
          <ac:picMkLst>
            <pc:docMk/>
            <pc:sldMk cId="1443483934" sldId="2145707268"/>
            <ac:picMk id="3" creationId="{27EC4D66-1AD3-15CD-4B95-8299F5E59A6F}"/>
          </ac:picMkLst>
        </pc:picChg>
      </pc:sldChg>
      <pc:sldChg chg="addSp delSp modSp new mod setBg">
        <pc:chgData name="MAZEN KHERALLAH" userId="4d8bae32aa458b2a" providerId="LiveId" clId="{D1F6DF24-7977-416E-A8CB-0CF0122DCE5C}" dt="2023-07-07T14:01:27.206" v="10341" actId="26606"/>
        <pc:sldMkLst>
          <pc:docMk/>
          <pc:sldMk cId="2626830869" sldId="2145707269"/>
        </pc:sldMkLst>
        <pc:spChg chg="add">
          <ac:chgData name="MAZEN KHERALLAH" userId="4d8bae32aa458b2a" providerId="LiveId" clId="{D1F6DF24-7977-416E-A8CB-0CF0122DCE5C}" dt="2023-07-07T14:01:27.206" v="10341" actId="26606"/>
          <ac:spMkLst>
            <pc:docMk/>
            <pc:sldMk cId="2626830869" sldId="2145707269"/>
            <ac:spMk id="5" creationId="{AE1AF813-2D2F-4B78-9216-388AF161EDAA}"/>
          </ac:spMkLst>
        </pc:spChg>
        <pc:spChg chg="add">
          <ac:chgData name="MAZEN KHERALLAH" userId="4d8bae32aa458b2a" providerId="LiveId" clId="{D1F6DF24-7977-416E-A8CB-0CF0122DCE5C}" dt="2023-07-07T14:01:27.206" v="10341" actId="26606"/>
          <ac:spMkLst>
            <pc:docMk/>
            <pc:sldMk cId="2626830869" sldId="2145707269"/>
            <ac:spMk id="6" creationId="{C47181D2-95D5-4439-9BDF-14D4FDC7BD80}"/>
          </ac:spMkLst>
        </pc:spChg>
        <pc:spChg chg="add del">
          <ac:chgData name="MAZEN KHERALLAH" userId="4d8bae32aa458b2a" providerId="LiveId" clId="{D1F6DF24-7977-416E-A8CB-0CF0122DCE5C}" dt="2023-07-07T14:01:03.476" v="10330" actId="26606"/>
          <ac:spMkLst>
            <pc:docMk/>
            <pc:sldMk cId="2626830869" sldId="2145707269"/>
            <ac:spMk id="8" creationId="{C2579DAE-C141-48DB-810E-C070C300819E}"/>
          </ac:spMkLst>
        </pc:spChg>
        <pc:spChg chg="add del">
          <ac:chgData name="MAZEN KHERALLAH" userId="4d8bae32aa458b2a" providerId="LiveId" clId="{D1F6DF24-7977-416E-A8CB-0CF0122DCE5C}" dt="2023-07-07T14:01:03.476" v="10330" actId="26606"/>
          <ac:spMkLst>
            <pc:docMk/>
            <pc:sldMk cId="2626830869" sldId="2145707269"/>
            <ac:spMk id="10" creationId="{02FD90C3-6350-4D5B-9738-6E94EDF30F74}"/>
          </ac:spMkLst>
        </pc:spChg>
        <pc:spChg chg="add del">
          <ac:chgData name="MAZEN KHERALLAH" userId="4d8bae32aa458b2a" providerId="LiveId" clId="{D1F6DF24-7977-416E-A8CB-0CF0122DCE5C}" dt="2023-07-07T14:01:12.476" v="10332" actId="26606"/>
          <ac:spMkLst>
            <pc:docMk/>
            <pc:sldMk cId="2626830869" sldId="2145707269"/>
            <ac:spMk id="12" creationId="{AE1AF813-2D2F-4B78-9216-388AF161EDAA}"/>
          </ac:spMkLst>
        </pc:spChg>
        <pc:spChg chg="add del">
          <ac:chgData name="MAZEN KHERALLAH" userId="4d8bae32aa458b2a" providerId="LiveId" clId="{D1F6DF24-7977-416E-A8CB-0CF0122DCE5C}" dt="2023-07-07T14:01:12.476" v="10332" actId="26606"/>
          <ac:spMkLst>
            <pc:docMk/>
            <pc:sldMk cId="2626830869" sldId="2145707269"/>
            <ac:spMk id="13" creationId="{C47181D2-95D5-4439-9BDF-14D4FDC7BD80}"/>
          </ac:spMkLst>
        </pc:spChg>
        <pc:spChg chg="add del">
          <ac:chgData name="MAZEN KHERALLAH" userId="4d8bae32aa458b2a" providerId="LiveId" clId="{D1F6DF24-7977-416E-A8CB-0CF0122DCE5C}" dt="2023-07-07T14:01:13.813" v="10334" actId="26606"/>
          <ac:spMkLst>
            <pc:docMk/>
            <pc:sldMk cId="2626830869" sldId="2145707269"/>
            <ac:spMk id="14" creationId="{3CBC4341-33FB-4D46-A7B4-62039B616233}"/>
          </ac:spMkLst>
        </pc:spChg>
        <pc:spChg chg="add del">
          <ac:chgData name="MAZEN KHERALLAH" userId="4d8bae32aa458b2a" providerId="LiveId" clId="{D1F6DF24-7977-416E-A8CB-0CF0122DCE5C}" dt="2023-07-07T14:01:13.813" v="10334" actId="26606"/>
          <ac:spMkLst>
            <pc:docMk/>
            <pc:sldMk cId="2626830869" sldId="2145707269"/>
            <ac:spMk id="15" creationId="{AE1AF813-2D2F-4B78-9216-388AF161EDAA}"/>
          </ac:spMkLst>
        </pc:spChg>
        <pc:spChg chg="add del">
          <ac:chgData name="MAZEN KHERALLAH" userId="4d8bae32aa458b2a" providerId="LiveId" clId="{D1F6DF24-7977-416E-A8CB-0CF0122DCE5C}" dt="2023-07-07T14:01:13.813" v="10334" actId="26606"/>
          <ac:spMkLst>
            <pc:docMk/>
            <pc:sldMk cId="2626830869" sldId="2145707269"/>
            <ac:spMk id="16" creationId="{89394C5B-B8DE-4221-8CA4-A30237DB3241}"/>
          </ac:spMkLst>
        </pc:spChg>
        <pc:spChg chg="add del">
          <ac:chgData name="MAZEN KHERALLAH" userId="4d8bae32aa458b2a" providerId="LiveId" clId="{D1F6DF24-7977-416E-A8CB-0CF0122DCE5C}" dt="2023-07-07T14:01:13.813" v="10334" actId="26606"/>
          <ac:spMkLst>
            <pc:docMk/>
            <pc:sldMk cId="2626830869" sldId="2145707269"/>
            <ac:spMk id="17" creationId="{C47181D2-95D5-4439-9BDF-14D4FDC7BD80}"/>
          </ac:spMkLst>
        </pc:spChg>
        <pc:spChg chg="add del">
          <ac:chgData name="MAZEN KHERALLAH" userId="4d8bae32aa458b2a" providerId="LiveId" clId="{D1F6DF24-7977-416E-A8CB-0CF0122DCE5C}" dt="2023-07-07T14:01:13.813" v="10334" actId="26606"/>
          <ac:spMkLst>
            <pc:docMk/>
            <pc:sldMk cId="2626830869" sldId="2145707269"/>
            <ac:spMk id="18" creationId="{AFF43A89-FF65-44A9-BE4C-DC7389FF9CE1}"/>
          </ac:spMkLst>
        </pc:spChg>
        <pc:spChg chg="add del">
          <ac:chgData name="MAZEN KHERALLAH" userId="4d8bae32aa458b2a" providerId="LiveId" clId="{D1F6DF24-7977-416E-A8CB-0CF0122DCE5C}" dt="2023-07-07T14:01:18.978" v="10336" actId="26606"/>
          <ac:spMkLst>
            <pc:docMk/>
            <pc:sldMk cId="2626830869" sldId="2145707269"/>
            <ac:spMk id="20" creationId="{C2579DAE-C141-48DB-810E-C070C300819E}"/>
          </ac:spMkLst>
        </pc:spChg>
        <pc:spChg chg="add del">
          <ac:chgData name="MAZEN KHERALLAH" userId="4d8bae32aa458b2a" providerId="LiveId" clId="{D1F6DF24-7977-416E-A8CB-0CF0122DCE5C}" dt="2023-07-07T14:01:18.978" v="10336" actId="26606"/>
          <ac:spMkLst>
            <pc:docMk/>
            <pc:sldMk cId="2626830869" sldId="2145707269"/>
            <ac:spMk id="21" creationId="{02FD90C3-6350-4D5B-9738-6E94EDF30F74}"/>
          </ac:spMkLst>
        </pc:spChg>
        <pc:spChg chg="add del">
          <ac:chgData name="MAZEN KHERALLAH" userId="4d8bae32aa458b2a" providerId="LiveId" clId="{D1F6DF24-7977-416E-A8CB-0CF0122DCE5C}" dt="2023-07-07T14:01:18.978" v="10336" actId="26606"/>
          <ac:spMkLst>
            <pc:docMk/>
            <pc:sldMk cId="2626830869" sldId="2145707269"/>
            <ac:spMk id="22" creationId="{BCD2D517-BC35-4439-AC31-06DF764F25FC}"/>
          </ac:spMkLst>
        </pc:spChg>
        <pc:spChg chg="add del">
          <ac:chgData name="MAZEN KHERALLAH" userId="4d8bae32aa458b2a" providerId="LiveId" clId="{D1F6DF24-7977-416E-A8CB-0CF0122DCE5C}" dt="2023-07-07T14:01:18.978" v="10336" actId="26606"/>
          <ac:spMkLst>
            <pc:docMk/>
            <pc:sldMk cId="2626830869" sldId="2145707269"/>
            <ac:spMk id="23" creationId="{2DD3F846-0483-40F5-A881-0C1AD2A0CAD7}"/>
          </ac:spMkLst>
        </pc:spChg>
        <pc:spChg chg="add del">
          <ac:chgData name="MAZEN KHERALLAH" userId="4d8bae32aa458b2a" providerId="LiveId" clId="{D1F6DF24-7977-416E-A8CB-0CF0122DCE5C}" dt="2023-07-07T14:01:21.272" v="10338" actId="26606"/>
          <ac:spMkLst>
            <pc:docMk/>
            <pc:sldMk cId="2626830869" sldId="2145707269"/>
            <ac:spMk id="25" creationId="{C2579DAE-C141-48DB-810E-C070C300819E}"/>
          </ac:spMkLst>
        </pc:spChg>
        <pc:spChg chg="add del">
          <ac:chgData name="MAZEN KHERALLAH" userId="4d8bae32aa458b2a" providerId="LiveId" clId="{D1F6DF24-7977-416E-A8CB-0CF0122DCE5C}" dt="2023-07-07T14:01:21.272" v="10338" actId="26606"/>
          <ac:spMkLst>
            <pc:docMk/>
            <pc:sldMk cId="2626830869" sldId="2145707269"/>
            <ac:spMk id="26" creationId="{02FD90C3-6350-4D5B-9738-6E94EDF30F74}"/>
          </ac:spMkLst>
        </pc:spChg>
        <pc:spChg chg="add del">
          <ac:chgData name="MAZEN KHERALLAH" userId="4d8bae32aa458b2a" providerId="LiveId" clId="{D1F6DF24-7977-416E-A8CB-0CF0122DCE5C}" dt="2023-07-07T14:01:21.272" v="10338" actId="26606"/>
          <ac:spMkLst>
            <pc:docMk/>
            <pc:sldMk cId="2626830869" sldId="2145707269"/>
            <ac:spMk id="27" creationId="{2C7211D9-E545-4D00-9874-641EC7C7BD85}"/>
          </ac:spMkLst>
        </pc:spChg>
        <pc:spChg chg="add del">
          <ac:chgData name="MAZEN KHERALLAH" userId="4d8bae32aa458b2a" providerId="LiveId" clId="{D1F6DF24-7977-416E-A8CB-0CF0122DCE5C}" dt="2023-07-07T14:01:21.272" v="10338" actId="26606"/>
          <ac:spMkLst>
            <pc:docMk/>
            <pc:sldMk cId="2626830869" sldId="2145707269"/>
            <ac:spMk id="28" creationId="{5DBBC34A-8C43-4368-951E-A04EB7C00E32}"/>
          </ac:spMkLst>
        </pc:spChg>
        <pc:spChg chg="add del">
          <ac:chgData name="MAZEN KHERALLAH" userId="4d8bae32aa458b2a" providerId="LiveId" clId="{D1F6DF24-7977-416E-A8CB-0CF0122DCE5C}" dt="2023-07-07T14:01:23.954" v="10340" actId="26606"/>
          <ac:spMkLst>
            <pc:docMk/>
            <pc:sldMk cId="2626830869" sldId="2145707269"/>
            <ac:spMk id="30" creationId="{AE1AF813-2D2F-4B78-9216-388AF161EDAA}"/>
          </ac:spMkLst>
        </pc:spChg>
        <pc:spChg chg="add del">
          <ac:chgData name="MAZEN KHERALLAH" userId="4d8bae32aa458b2a" providerId="LiveId" clId="{D1F6DF24-7977-416E-A8CB-0CF0122DCE5C}" dt="2023-07-07T14:01:23.954" v="10340" actId="26606"/>
          <ac:spMkLst>
            <pc:docMk/>
            <pc:sldMk cId="2626830869" sldId="2145707269"/>
            <ac:spMk id="31" creationId="{C47181D2-95D5-4439-9BDF-14D4FDC7BD80}"/>
          </ac:spMkLst>
        </pc:spChg>
        <pc:picChg chg="add mod">
          <ac:chgData name="MAZEN KHERALLAH" userId="4d8bae32aa458b2a" providerId="LiveId" clId="{D1F6DF24-7977-416E-A8CB-0CF0122DCE5C}" dt="2023-07-07T14:01:27.206" v="10341" actId="26606"/>
          <ac:picMkLst>
            <pc:docMk/>
            <pc:sldMk cId="2626830869" sldId="2145707269"/>
            <ac:picMk id="3" creationId="{834BDB6B-4B7B-C40A-3D6E-14C8E768C882}"/>
          </ac:picMkLst>
        </pc:picChg>
      </pc:sldChg>
      <pc:sldChg chg="addSp delSp modSp add mod modAnim">
        <pc:chgData name="MAZEN KHERALLAH" userId="4d8bae32aa458b2a" providerId="LiveId" clId="{D1F6DF24-7977-416E-A8CB-0CF0122DCE5C}" dt="2023-07-07T14:53:25.402" v="11041"/>
        <pc:sldMkLst>
          <pc:docMk/>
          <pc:sldMk cId="3318393205" sldId="2145707270"/>
        </pc:sldMkLst>
        <pc:spChg chg="add mod">
          <ac:chgData name="MAZEN KHERALLAH" userId="4d8bae32aa458b2a" providerId="LiveId" clId="{D1F6DF24-7977-416E-A8CB-0CF0122DCE5C}" dt="2023-07-07T14:53:25.402" v="11041"/>
          <ac:spMkLst>
            <pc:docMk/>
            <pc:sldMk cId="3318393205" sldId="2145707270"/>
            <ac:spMk id="5" creationId="{A01530EE-CA79-0C88-6A05-E3670F817D59}"/>
          </ac:spMkLst>
        </pc:spChg>
        <pc:graphicFrameChg chg="add mod">
          <ac:chgData name="MAZEN KHERALLAH" userId="4d8bae32aa458b2a" providerId="LiveId" clId="{D1F6DF24-7977-416E-A8CB-0CF0122DCE5C}" dt="2023-07-07T14:05:18.311" v="10365" actId="1076"/>
          <ac:graphicFrameMkLst>
            <pc:docMk/>
            <pc:sldMk cId="3318393205" sldId="2145707270"/>
            <ac:graphicFrameMk id="2" creationId="{CE2960D0-B412-F884-E4AC-383037C7F662}"/>
          </ac:graphicFrameMkLst>
        </pc:graphicFrameChg>
        <pc:picChg chg="del">
          <ac:chgData name="MAZEN KHERALLAH" userId="4d8bae32aa458b2a" providerId="LiveId" clId="{D1F6DF24-7977-416E-A8CB-0CF0122DCE5C}" dt="2023-07-07T14:05:05.286" v="10360" actId="478"/>
          <ac:picMkLst>
            <pc:docMk/>
            <pc:sldMk cId="3318393205" sldId="2145707270"/>
            <ac:picMk id="3" creationId="{27EC4D66-1AD3-15CD-4B95-8299F5E59A6F}"/>
          </ac:picMkLst>
        </pc:picChg>
      </pc:sldChg>
      <pc:sldChg chg="addSp delSp modSp add mod">
        <pc:chgData name="MAZEN KHERALLAH" userId="4d8bae32aa458b2a" providerId="LiveId" clId="{D1F6DF24-7977-416E-A8CB-0CF0122DCE5C}" dt="2023-07-10T13:24:11.047" v="13971" actId="113"/>
        <pc:sldMkLst>
          <pc:docMk/>
          <pc:sldMk cId="2308801676" sldId="2145707271"/>
        </pc:sldMkLst>
        <pc:spChg chg="del">
          <ac:chgData name="MAZEN KHERALLAH" userId="4d8bae32aa458b2a" providerId="LiveId" clId="{D1F6DF24-7977-416E-A8CB-0CF0122DCE5C}" dt="2023-07-07T14:31:33.525" v="10791" actId="478"/>
          <ac:spMkLst>
            <pc:docMk/>
            <pc:sldMk cId="2308801676" sldId="2145707271"/>
            <ac:spMk id="3" creationId="{90DFDFCD-0E33-039A-2962-0B04155EE324}"/>
          </ac:spMkLst>
        </pc:spChg>
        <pc:spChg chg="add mod">
          <ac:chgData name="MAZEN KHERALLAH" userId="4d8bae32aa458b2a" providerId="LiveId" clId="{D1F6DF24-7977-416E-A8CB-0CF0122DCE5C}" dt="2023-07-07T14:31:54.822" v="10800" actId="207"/>
          <ac:spMkLst>
            <pc:docMk/>
            <pc:sldMk cId="2308801676" sldId="2145707271"/>
            <ac:spMk id="5" creationId="{2E4816C4-DDA9-56BC-B092-380E0BF62BCE}"/>
          </ac:spMkLst>
        </pc:spChg>
        <pc:graphicFrameChg chg="mod modGraphic">
          <ac:chgData name="MAZEN KHERALLAH" userId="4d8bae32aa458b2a" providerId="LiveId" clId="{D1F6DF24-7977-416E-A8CB-0CF0122DCE5C}" dt="2023-07-10T13:24:11.047" v="13971" actId="113"/>
          <ac:graphicFrameMkLst>
            <pc:docMk/>
            <pc:sldMk cId="2308801676" sldId="2145707271"/>
            <ac:graphicFrameMk id="2" creationId="{D30994D9-E37E-7873-9807-3BD987EA7EA1}"/>
          </ac:graphicFrameMkLst>
        </pc:graphicFrameChg>
      </pc:sldChg>
      <pc:sldChg chg="addSp delSp modSp new mod modAnim">
        <pc:chgData name="MAZEN KHERALLAH" userId="4d8bae32aa458b2a" providerId="LiveId" clId="{D1F6DF24-7977-416E-A8CB-0CF0122DCE5C}" dt="2023-07-07T14:53:29.909" v="11043"/>
        <pc:sldMkLst>
          <pc:docMk/>
          <pc:sldMk cId="3464426095" sldId="2145707272"/>
        </pc:sldMkLst>
        <pc:spChg chg="add mod">
          <ac:chgData name="MAZEN KHERALLAH" userId="4d8bae32aa458b2a" providerId="LiveId" clId="{D1F6DF24-7977-416E-A8CB-0CF0122DCE5C}" dt="2023-07-07T14:39:27.983" v="10868" actId="122"/>
          <ac:spMkLst>
            <pc:docMk/>
            <pc:sldMk cId="3464426095" sldId="2145707272"/>
            <ac:spMk id="5" creationId="{9FD98F65-BD7B-7124-D933-72748152B3E4}"/>
          </ac:spMkLst>
        </pc:spChg>
        <pc:spChg chg="add mod">
          <ac:chgData name="MAZEN KHERALLAH" userId="4d8bae32aa458b2a" providerId="LiveId" clId="{D1F6DF24-7977-416E-A8CB-0CF0122DCE5C}" dt="2023-07-07T14:53:29.909" v="11043"/>
          <ac:spMkLst>
            <pc:docMk/>
            <pc:sldMk cId="3464426095" sldId="2145707272"/>
            <ac:spMk id="12" creationId="{8005C5D6-E27D-DDCA-1DB0-B3DAC00D8C04}"/>
          </ac:spMkLst>
        </pc:spChg>
        <pc:picChg chg="add">
          <ac:chgData name="MAZEN KHERALLAH" userId="4d8bae32aa458b2a" providerId="LiveId" clId="{D1F6DF24-7977-416E-A8CB-0CF0122DCE5C}" dt="2023-07-07T14:38:45.889" v="10856" actId="22"/>
          <ac:picMkLst>
            <pc:docMk/>
            <pc:sldMk cId="3464426095" sldId="2145707272"/>
            <ac:picMk id="3" creationId="{8327F12B-4B4A-70C6-49DD-90318E42AC27}"/>
          </ac:picMkLst>
        </pc:picChg>
        <pc:picChg chg="add del">
          <ac:chgData name="MAZEN KHERALLAH" userId="4d8bae32aa458b2a" providerId="LiveId" clId="{D1F6DF24-7977-416E-A8CB-0CF0122DCE5C}" dt="2023-07-07T14:47:00.745" v="11023" actId="478"/>
          <ac:picMkLst>
            <pc:docMk/>
            <pc:sldMk cId="3464426095" sldId="2145707272"/>
            <ac:picMk id="7" creationId="{A7911207-E3E8-8CD8-7B4E-D2F0F802216E}"/>
          </ac:picMkLst>
        </pc:picChg>
        <pc:picChg chg="add del">
          <ac:chgData name="MAZEN KHERALLAH" userId="4d8bae32aa458b2a" providerId="LiveId" clId="{D1F6DF24-7977-416E-A8CB-0CF0122DCE5C}" dt="2023-07-07T14:47:59.165" v="11025" actId="478"/>
          <ac:picMkLst>
            <pc:docMk/>
            <pc:sldMk cId="3464426095" sldId="2145707272"/>
            <ac:picMk id="9" creationId="{FC9145C0-13EF-E326-9759-7CE5826B9B98}"/>
          </ac:picMkLst>
        </pc:picChg>
        <pc:picChg chg="add mod">
          <ac:chgData name="MAZEN KHERALLAH" userId="4d8bae32aa458b2a" providerId="LiveId" clId="{D1F6DF24-7977-416E-A8CB-0CF0122DCE5C}" dt="2023-07-07T14:48:05.699" v="11028" actId="1076"/>
          <ac:picMkLst>
            <pc:docMk/>
            <pc:sldMk cId="3464426095" sldId="2145707272"/>
            <ac:picMk id="11" creationId="{41CCB402-6FED-1CA2-9A74-4873D8459148}"/>
          </ac:picMkLst>
        </pc:picChg>
      </pc:sldChg>
      <pc:sldChg chg="addSp delSp modSp new mod modClrScheme chgLayout">
        <pc:chgData name="MAZEN KHERALLAH" userId="4d8bae32aa458b2a" providerId="LiveId" clId="{D1F6DF24-7977-416E-A8CB-0CF0122DCE5C}" dt="2023-07-08T02:16:08.079" v="11716" actId="12100"/>
        <pc:sldMkLst>
          <pc:docMk/>
          <pc:sldMk cId="3561413314" sldId="2145707273"/>
        </pc:sldMkLst>
        <pc:spChg chg="add mod ord">
          <ac:chgData name="MAZEN KHERALLAH" userId="4d8bae32aa458b2a" providerId="LiveId" clId="{D1F6DF24-7977-416E-A8CB-0CF0122DCE5C}" dt="2023-07-08T02:15:43.847" v="11713" actId="6264"/>
          <ac:spMkLst>
            <pc:docMk/>
            <pc:sldMk cId="3561413314" sldId="2145707273"/>
            <ac:spMk id="3" creationId="{DDC53BF9-D2E7-12B5-A0AD-7450CBB56E9F}"/>
          </ac:spMkLst>
        </pc:spChg>
        <pc:spChg chg="add del mod ord">
          <ac:chgData name="MAZEN KHERALLAH" userId="4d8bae32aa458b2a" providerId="LiveId" clId="{D1F6DF24-7977-416E-A8CB-0CF0122DCE5C}" dt="2023-07-08T02:15:43.847" v="11713" actId="6264"/>
          <ac:spMkLst>
            <pc:docMk/>
            <pc:sldMk cId="3561413314" sldId="2145707273"/>
            <ac:spMk id="4" creationId="{E8EE934A-A434-12A6-A658-4E90DE54D69C}"/>
          </ac:spMkLst>
        </pc:spChg>
        <pc:spChg chg="add del mod">
          <ac:chgData name="MAZEN KHERALLAH" userId="4d8bae32aa458b2a" providerId="LiveId" clId="{D1F6DF24-7977-416E-A8CB-0CF0122DCE5C}" dt="2023-07-08T02:15:43.847" v="11713" actId="6264"/>
          <ac:spMkLst>
            <pc:docMk/>
            <pc:sldMk cId="3561413314" sldId="2145707273"/>
            <ac:spMk id="5" creationId="{93979936-2071-6A91-698B-7ACBDECD6A49}"/>
          </ac:spMkLst>
        </pc:spChg>
        <pc:spChg chg="add del mod ord">
          <ac:chgData name="MAZEN KHERALLAH" userId="4d8bae32aa458b2a" providerId="LiveId" clId="{D1F6DF24-7977-416E-A8CB-0CF0122DCE5C}" dt="2023-07-08T02:15:47.692" v="11714"/>
          <ac:spMkLst>
            <pc:docMk/>
            <pc:sldMk cId="3561413314" sldId="2145707273"/>
            <ac:spMk id="6" creationId="{00A6F60B-3086-EE67-4D87-EAF332A2941F}"/>
          </ac:spMkLst>
        </pc:spChg>
        <pc:graphicFrameChg chg="add del mod modGraphic">
          <ac:chgData name="MAZEN KHERALLAH" userId="4d8bae32aa458b2a" providerId="LiveId" clId="{D1F6DF24-7977-416E-A8CB-0CF0122DCE5C}" dt="2023-07-08T02:15:40.919" v="11712" actId="21"/>
          <ac:graphicFrameMkLst>
            <pc:docMk/>
            <pc:sldMk cId="3561413314" sldId="2145707273"/>
            <ac:graphicFrameMk id="2" creationId="{386E4ED3-B9B2-62C3-5C95-EB1A292192FA}"/>
          </ac:graphicFrameMkLst>
        </pc:graphicFrameChg>
        <pc:graphicFrameChg chg="add mod">
          <ac:chgData name="MAZEN KHERALLAH" userId="4d8bae32aa458b2a" providerId="LiveId" clId="{D1F6DF24-7977-416E-A8CB-0CF0122DCE5C}" dt="2023-07-08T02:16:08.079" v="11716" actId="12100"/>
          <ac:graphicFrameMkLst>
            <pc:docMk/>
            <pc:sldMk cId="3561413314" sldId="2145707273"/>
            <ac:graphicFrameMk id="7" creationId="{C8E12490-E5FE-F04A-D1DA-67ABF1BDFEE3}"/>
          </ac:graphicFrameMkLst>
        </pc:graphicFrameChg>
      </pc:sldChg>
      <pc:sldChg chg="addSp delSp modSp new mod ord modAnim">
        <pc:chgData name="MAZEN KHERALLAH" userId="4d8bae32aa458b2a" providerId="LiveId" clId="{D1F6DF24-7977-416E-A8CB-0CF0122DCE5C}" dt="2023-07-08T02:23:20.179" v="12117"/>
        <pc:sldMkLst>
          <pc:docMk/>
          <pc:sldMk cId="3908344059" sldId="2145707274"/>
        </pc:sldMkLst>
        <pc:spChg chg="mod">
          <ac:chgData name="MAZEN KHERALLAH" userId="4d8bae32aa458b2a" providerId="LiveId" clId="{D1F6DF24-7977-416E-A8CB-0CF0122DCE5C}" dt="2023-07-07T16:31:05.322" v="11354" actId="20577"/>
          <ac:spMkLst>
            <pc:docMk/>
            <pc:sldMk cId="3908344059" sldId="2145707274"/>
            <ac:spMk id="2" creationId="{38F24B2B-7633-638F-D10E-4D27626D68B6}"/>
          </ac:spMkLst>
        </pc:spChg>
        <pc:spChg chg="del">
          <ac:chgData name="MAZEN KHERALLAH" userId="4d8bae32aa458b2a" providerId="LiveId" clId="{D1F6DF24-7977-416E-A8CB-0CF0122DCE5C}" dt="2023-07-07T16:24:49.167" v="11046" actId="22"/>
          <ac:spMkLst>
            <pc:docMk/>
            <pc:sldMk cId="3908344059" sldId="2145707274"/>
            <ac:spMk id="3" creationId="{82CCFA6A-1325-FD39-C743-E83CE79E4A2F}"/>
          </ac:spMkLst>
        </pc:spChg>
        <pc:spChg chg="add del mod">
          <ac:chgData name="MAZEN KHERALLAH" userId="4d8bae32aa458b2a" providerId="LiveId" clId="{D1F6DF24-7977-416E-A8CB-0CF0122DCE5C}" dt="2023-07-07T16:24:57.747" v="11050"/>
          <ac:spMkLst>
            <pc:docMk/>
            <pc:sldMk cId="3908344059" sldId="2145707274"/>
            <ac:spMk id="7" creationId="{D3FA4409-6C9F-F49F-7B20-D081D80EA042}"/>
          </ac:spMkLst>
        </pc:spChg>
        <pc:spChg chg="add mod">
          <ac:chgData name="MAZEN KHERALLAH" userId="4d8bae32aa458b2a" providerId="LiveId" clId="{D1F6DF24-7977-416E-A8CB-0CF0122DCE5C}" dt="2023-07-07T16:26:02.138" v="11236" actId="404"/>
          <ac:spMkLst>
            <pc:docMk/>
            <pc:sldMk cId="3908344059" sldId="2145707274"/>
            <ac:spMk id="12" creationId="{8C8FF68A-F8B9-D963-81FB-52707975AB94}"/>
          </ac:spMkLst>
        </pc:spChg>
        <pc:spChg chg="add mod">
          <ac:chgData name="MAZEN KHERALLAH" userId="4d8bae32aa458b2a" providerId="LiveId" clId="{D1F6DF24-7977-416E-A8CB-0CF0122DCE5C}" dt="2023-07-07T16:27:12.671" v="11265" actId="1076"/>
          <ac:spMkLst>
            <pc:docMk/>
            <pc:sldMk cId="3908344059" sldId="2145707274"/>
            <ac:spMk id="14" creationId="{0E9B5E05-BC60-6ECF-8119-2769EBC730F1}"/>
          </ac:spMkLst>
        </pc:spChg>
        <pc:graphicFrameChg chg="add mod">
          <ac:chgData name="MAZEN KHERALLAH" userId="4d8bae32aa458b2a" providerId="LiveId" clId="{D1F6DF24-7977-416E-A8CB-0CF0122DCE5C}" dt="2023-07-07T16:30:54.162" v="11327" actId="14100"/>
          <ac:graphicFrameMkLst>
            <pc:docMk/>
            <pc:sldMk cId="3908344059" sldId="2145707274"/>
            <ac:graphicFrameMk id="17" creationId="{4AC9D486-740A-6D0C-B05B-6F8CEB8E5475}"/>
          </ac:graphicFrameMkLst>
        </pc:graphicFrameChg>
        <pc:picChg chg="add del mod ord">
          <ac:chgData name="MAZEN KHERALLAH" userId="4d8bae32aa458b2a" providerId="LiveId" clId="{D1F6DF24-7977-416E-A8CB-0CF0122DCE5C}" dt="2023-07-07T16:24:51.328" v="11047" actId="478"/>
          <ac:picMkLst>
            <pc:docMk/>
            <pc:sldMk cId="3908344059" sldId="2145707274"/>
            <ac:picMk id="5" creationId="{51697A1A-869C-3856-52A9-0E26F2F371F7}"/>
          </ac:picMkLst>
        </pc:picChg>
        <pc:picChg chg="add del">
          <ac:chgData name="MAZEN KHERALLAH" userId="4d8bae32aa458b2a" providerId="LiveId" clId="{D1F6DF24-7977-416E-A8CB-0CF0122DCE5C}" dt="2023-07-07T16:24:54.160" v="11049" actId="21"/>
          <ac:picMkLst>
            <pc:docMk/>
            <pc:sldMk cId="3908344059" sldId="2145707274"/>
            <ac:picMk id="9" creationId="{F0F74919-00DD-CA13-22D5-A56376AF9A2D}"/>
          </ac:picMkLst>
        </pc:picChg>
        <pc:picChg chg="add mod">
          <ac:chgData name="MAZEN KHERALLAH" userId="4d8bae32aa458b2a" providerId="LiveId" clId="{D1F6DF24-7977-416E-A8CB-0CF0122DCE5C}" dt="2023-07-07T16:27:17.970" v="11266" actId="208"/>
          <ac:picMkLst>
            <pc:docMk/>
            <pc:sldMk cId="3908344059" sldId="2145707274"/>
            <ac:picMk id="10" creationId="{1E398823-722C-3BC2-00AA-A105BA3C0C55}"/>
          </ac:picMkLst>
        </pc:picChg>
      </pc:sldChg>
      <pc:sldChg chg="addSp delSp modSp new mod ord modClrScheme chgLayout">
        <pc:chgData name="MAZEN KHERALLAH" userId="4d8bae32aa458b2a" providerId="LiveId" clId="{D1F6DF24-7977-416E-A8CB-0CF0122DCE5C}" dt="2023-07-08T02:32:32.862" v="12295" actId="14100"/>
        <pc:sldMkLst>
          <pc:docMk/>
          <pc:sldMk cId="774357571" sldId="2145707275"/>
        </pc:sldMkLst>
        <pc:spChg chg="del">
          <ac:chgData name="MAZEN KHERALLAH" userId="4d8bae32aa458b2a" providerId="LiveId" clId="{D1F6DF24-7977-416E-A8CB-0CF0122DCE5C}" dt="2023-07-07T16:32:22.128" v="11357" actId="700"/>
          <ac:spMkLst>
            <pc:docMk/>
            <pc:sldMk cId="774357571" sldId="2145707275"/>
            <ac:spMk id="2" creationId="{D4F5E336-EDFA-74E5-51E2-59519261AF6C}"/>
          </ac:spMkLst>
        </pc:spChg>
        <pc:spChg chg="del">
          <ac:chgData name="MAZEN KHERALLAH" userId="4d8bae32aa458b2a" providerId="LiveId" clId="{D1F6DF24-7977-416E-A8CB-0CF0122DCE5C}" dt="2023-07-07T16:32:22.128" v="11357" actId="700"/>
          <ac:spMkLst>
            <pc:docMk/>
            <pc:sldMk cId="774357571" sldId="2145707275"/>
            <ac:spMk id="3" creationId="{721551E0-48AE-35D8-10C3-418B0C42C115}"/>
          </ac:spMkLst>
        </pc:spChg>
        <pc:spChg chg="add mod">
          <ac:chgData name="MAZEN KHERALLAH" userId="4d8bae32aa458b2a" providerId="LiveId" clId="{D1F6DF24-7977-416E-A8CB-0CF0122DCE5C}" dt="2023-07-08T02:31:20.208" v="12189" actId="1076"/>
          <ac:spMkLst>
            <pc:docMk/>
            <pc:sldMk cId="774357571" sldId="2145707275"/>
            <ac:spMk id="3" creationId="{DEF8CE84-3FAD-D1CA-A548-33051241CAF3}"/>
          </ac:spMkLst>
        </pc:spChg>
        <pc:spChg chg="add mod">
          <ac:chgData name="MAZEN KHERALLAH" userId="4d8bae32aa458b2a" providerId="LiveId" clId="{D1F6DF24-7977-416E-A8CB-0CF0122DCE5C}" dt="2023-07-08T02:32:32.862" v="12295" actId="14100"/>
          <ac:spMkLst>
            <pc:docMk/>
            <pc:sldMk cId="774357571" sldId="2145707275"/>
            <ac:spMk id="5" creationId="{DC67BA1D-3F59-F1E7-3C8E-CF5E2567CD92}"/>
          </ac:spMkLst>
        </pc:spChg>
        <pc:picChg chg="add del">
          <ac:chgData name="MAZEN KHERALLAH" userId="4d8bae32aa458b2a" providerId="LiveId" clId="{D1F6DF24-7977-416E-A8CB-0CF0122DCE5C}" dt="2023-07-07T16:32:24.860" v="11359" actId="478"/>
          <ac:picMkLst>
            <pc:docMk/>
            <pc:sldMk cId="774357571" sldId="2145707275"/>
            <ac:picMk id="5" creationId="{6CBCA772-E764-AA92-4033-6F8CA9460F87}"/>
          </ac:picMkLst>
        </pc:picChg>
        <pc:picChg chg="add mod">
          <ac:chgData name="MAZEN KHERALLAH" userId="4d8bae32aa458b2a" providerId="LiveId" clId="{D1F6DF24-7977-416E-A8CB-0CF0122DCE5C}" dt="2023-07-07T16:33:44.711" v="11369" actId="1582"/>
          <ac:picMkLst>
            <pc:docMk/>
            <pc:sldMk cId="774357571" sldId="2145707275"/>
            <ac:picMk id="7" creationId="{C8F27FDB-A872-43EA-9429-A51C368EE9CD}"/>
          </ac:picMkLst>
        </pc:picChg>
        <pc:picChg chg="add del">
          <ac:chgData name="MAZEN KHERALLAH" userId="4d8bae32aa458b2a" providerId="LiveId" clId="{D1F6DF24-7977-416E-A8CB-0CF0122DCE5C}" dt="2023-07-07T16:33:25.693" v="11364" actId="478"/>
          <ac:picMkLst>
            <pc:docMk/>
            <pc:sldMk cId="774357571" sldId="2145707275"/>
            <ac:picMk id="9" creationId="{8501DF47-2E5F-D284-810E-7D7A823BD4CA}"/>
          </ac:picMkLst>
        </pc:picChg>
        <pc:picChg chg="add mod">
          <ac:chgData name="MAZEN KHERALLAH" userId="4d8bae32aa458b2a" providerId="LiveId" clId="{D1F6DF24-7977-416E-A8CB-0CF0122DCE5C}" dt="2023-07-08T02:31:17.044" v="12188" actId="1076"/>
          <ac:picMkLst>
            <pc:docMk/>
            <pc:sldMk cId="774357571" sldId="2145707275"/>
            <ac:picMk id="11" creationId="{24944719-3EC4-BDFF-C1A1-F905BD4CFFE6}"/>
          </ac:picMkLst>
        </pc:picChg>
      </pc:sldChg>
      <pc:sldChg chg="add del ord">
        <pc:chgData name="MAZEN KHERALLAH" userId="4d8bae32aa458b2a" providerId="LiveId" clId="{D1F6DF24-7977-416E-A8CB-0CF0122DCE5C}" dt="2023-07-08T02:42:10.933" v="12853" actId="47"/>
        <pc:sldMkLst>
          <pc:docMk/>
          <pc:sldMk cId="2297206803" sldId="2145707276"/>
        </pc:sldMkLst>
      </pc:sldChg>
      <pc:sldChg chg="new del">
        <pc:chgData name="MAZEN KHERALLAH" userId="4d8bae32aa458b2a" providerId="LiveId" clId="{D1F6DF24-7977-416E-A8CB-0CF0122DCE5C}" dt="2023-07-07T16:34:23.233" v="11375" actId="47"/>
        <pc:sldMkLst>
          <pc:docMk/>
          <pc:sldMk cId="4226520209" sldId="2145707277"/>
        </pc:sldMkLst>
      </pc:sldChg>
      <pc:sldChg chg="addSp modSp add mod">
        <pc:chgData name="MAZEN KHERALLAH" userId="4d8bae32aa458b2a" providerId="LiveId" clId="{D1F6DF24-7977-416E-A8CB-0CF0122DCE5C}" dt="2023-07-08T02:51:07.857" v="13027" actId="20577"/>
        <pc:sldMkLst>
          <pc:docMk/>
          <pc:sldMk cId="1136988221" sldId="2145707278"/>
        </pc:sldMkLst>
        <pc:spChg chg="mod">
          <ac:chgData name="MAZEN KHERALLAH" userId="4d8bae32aa458b2a" providerId="LiveId" clId="{D1F6DF24-7977-416E-A8CB-0CF0122DCE5C}" dt="2023-07-07T16:34:31.232" v="11399" actId="20577"/>
          <ac:spMkLst>
            <pc:docMk/>
            <pc:sldMk cId="1136988221" sldId="2145707278"/>
            <ac:spMk id="2" creationId="{6E46F129-B1A0-0D55-BA5C-9A2556F71185}"/>
          </ac:spMkLst>
        </pc:spChg>
        <pc:spChg chg="add mod">
          <ac:chgData name="MAZEN KHERALLAH" userId="4d8bae32aa458b2a" providerId="LiveId" clId="{D1F6DF24-7977-416E-A8CB-0CF0122DCE5C}" dt="2023-07-07T16:37:34.389" v="11706" actId="113"/>
          <ac:spMkLst>
            <pc:docMk/>
            <pc:sldMk cId="1136988221" sldId="2145707278"/>
            <ac:spMk id="3" creationId="{8E6E3A3C-9658-BD7F-75E4-0D27377B253B}"/>
          </ac:spMkLst>
        </pc:spChg>
        <pc:graphicFrameChg chg="mod">
          <ac:chgData name="MAZEN KHERALLAH" userId="4d8bae32aa458b2a" providerId="LiveId" clId="{D1F6DF24-7977-416E-A8CB-0CF0122DCE5C}" dt="2023-07-08T02:51:07.857" v="13027" actId="20577"/>
          <ac:graphicFrameMkLst>
            <pc:docMk/>
            <pc:sldMk cId="1136988221" sldId="2145707278"/>
            <ac:graphicFrameMk id="4" creationId="{4074294E-2101-4B0C-7417-A7D9140B9B24}"/>
          </ac:graphicFrameMkLst>
        </pc:graphicFrameChg>
      </pc:sldChg>
      <pc:sldChg chg="modSp new mod">
        <pc:chgData name="MAZEN KHERALLAH" userId="4d8bae32aa458b2a" providerId="LiveId" clId="{D1F6DF24-7977-416E-A8CB-0CF0122DCE5C}" dt="2023-07-08T02:48:58.047" v="12989" actId="20577"/>
        <pc:sldMkLst>
          <pc:docMk/>
          <pc:sldMk cId="761751667" sldId="2145707279"/>
        </pc:sldMkLst>
        <pc:spChg chg="mod">
          <ac:chgData name="MAZEN KHERALLAH" userId="4d8bae32aa458b2a" providerId="LiveId" clId="{D1F6DF24-7977-416E-A8CB-0CF0122DCE5C}" dt="2023-07-08T02:48:58.047" v="12989" actId="20577"/>
          <ac:spMkLst>
            <pc:docMk/>
            <pc:sldMk cId="761751667" sldId="2145707279"/>
            <ac:spMk id="2" creationId="{4CEF5A92-FF7C-A00F-116E-A0F65B0EE543}"/>
          </ac:spMkLst>
        </pc:spChg>
        <pc:spChg chg="mod">
          <ac:chgData name="MAZEN KHERALLAH" userId="4d8bae32aa458b2a" providerId="LiveId" clId="{D1F6DF24-7977-416E-A8CB-0CF0122DCE5C}" dt="2023-07-08T02:21:40.981" v="12107" actId="404"/>
          <ac:spMkLst>
            <pc:docMk/>
            <pc:sldMk cId="761751667" sldId="2145707279"/>
            <ac:spMk id="3" creationId="{3BAD7B6D-553B-D6E0-E780-F076AF592E97}"/>
          </ac:spMkLst>
        </pc:spChg>
      </pc:sldChg>
      <pc:sldChg chg="modSp add modAnim">
        <pc:chgData name="MAZEN KHERALLAH" userId="4d8bae32aa458b2a" providerId="LiveId" clId="{D1F6DF24-7977-416E-A8CB-0CF0122DCE5C}" dt="2023-07-08T02:25:07.606" v="12143" actId="6549"/>
        <pc:sldMkLst>
          <pc:docMk/>
          <pc:sldMk cId="2414992422" sldId="2145707280"/>
        </pc:sldMkLst>
        <pc:spChg chg="mod">
          <ac:chgData name="MAZEN KHERALLAH" userId="4d8bae32aa458b2a" providerId="LiveId" clId="{D1F6DF24-7977-416E-A8CB-0CF0122DCE5C}" dt="2023-07-08T02:25:07.606" v="12143" actId="6549"/>
          <ac:spMkLst>
            <pc:docMk/>
            <pc:sldMk cId="2414992422" sldId="2145707280"/>
            <ac:spMk id="2" creationId="{6E46F129-B1A0-0D55-BA5C-9A2556F71185}"/>
          </ac:spMkLst>
        </pc:spChg>
      </pc:sldChg>
      <pc:sldChg chg="add del">
        <pc:chgData name="MAZEN KHERALLAH" userId="4d8bae32aa458b2a" providerId="LiveId" clId="{D1F6DF24-7977-416E-A8CB-0CF0122DCE5C}" dt="2023-07-08T02:32:55.889" v="12299" actId="47"/>
        <pc:sldMkLst>
          <pc:docMk/>
          <pc:sldMk cId="4125262065" sldId="2145707281"/>
        </pc:sldMkLst>
      </pc:sldChg>
      <pc:sldChg chg="add ord modAnim">
        <pc:chgData name="MAZEN KHERALLAH" userId="4d8bae32aa458b2a" providerId="LiveId" clId="{D1F6DF24-7977-416E-A8CB-0CF0122DCE5C}" dt="2023-07-08T02:33:38.363" v="12321"/>
        <pc:sldMkLst>
          <pc:docMk/>
          <pc:sldMk cId="4273984593" sldId="2145707282"/>
        </pc:sldMkLst>
      </pc:sldChg>
      <pc:sldChg chg="add modAnim">
        <pc:chgData name="MAZEN KHERALLAH" userId="4d8bae32aa458b2a" providerId="LiveId" clId="{D1F6DF24-7977-416E-A8CB-0CF0122DCE5C}" dt="2023-07-08T02:42:36.559" v="12863"/>
        <pc:sldMkLst>
          <pc:docMk/>
          <pc:sldMk cId="3884368250" sldId="2145707283"/>
        </pc:sldMkLst>
      </pc:sldChg>
      <pc:sldChg chg="add">
        <pc:chgData name="MAZEN KHERALLAH" userId="4d8bae32aa458b2a" providerId="LiveId" clId="{D1F6DF24-7977-416E-A8CB-0CF0122DCE5C}" dt="2023-07-08T02:50:34.056" v="12990"/>
        <pc:sldMkLst>
          <pc:docMk/>
          <pc:sldMk cId="2659891325" sldId="2145707284"/>
        </pc:sldMkLst>
      </pc:sldChg>
      <pc:sldChg chg="addSp delSp modSp new mod ord modNotesTx">
        <pc:chgData name="MAZEN KHERALLAH" userId="4d8bae32aa458b2a" providerId="LiveId" clId="{D1F6DF24-7977-416E-A8CB-0CF0122DCE5C}" dt="2023-07-09T20:12:26.246" v="13282"/>
        <pc:sldMkLst>
          <pc:docMk/>
          <pc:sldMk cId="450477800" sldId="2145707285"/>
        </pc:sldMkLst>
        <pc:spChg chg="mod">
          <ac:chgData name="MAZEN KHERALLAH" userId="4d8bae32aa458b2a" providerId="LiveId" clId="{D1F6DF24-7977-416E-A8CB-0CF0122DCE5C}" dt="2023-07-08T11:55:39.488" v="13052" actId="404"/>
          <ac:spMkLst>
            <pc:docMk/>
            <pc:sldMk cId="450477800" sldId="2145707285"/>
            <ac:spMk id="2" creationId="{E2912453-6FAF-1A71-5730-099E5A6A7A50}"/>
          </ac:spMkLst>
        </pc:spChg>
        <pc:spChg chg="del">
          <ac:chgData name="MAZEN KHERALLAH" userId="4d8bae32aa458b2a" providerId="LiveId" clId="{D1F6DF24-7977-416E-A8CB-0CF0122DCE5C}" dt="2023-07-08T11:54:56.503" v="13039"/>
          <ac:spMkLst>
            <pc:docMk/>
            <pc:sldMk cId="450477800" sldId="2145707285"/>
            <ac:spMk id="3" creationId="{3369AFD7-CA0C-E01C-758B-FFB39D0674BB}"/>
          </ac:spMkLst>
        </pc:spChg>
        <pc:spChg chg="add mod">
          <ac:chgData name="MAZEN KHERALLAH" userId="4d8bae32aa458b2a" providerId="LiveId" clId="{D1F6DF24-7977-416E-A8CB-0CF0122DCE5C}" dt="2023-07-08T11:56:10.971" v="13057" actId="1076"/>
          <ac:spMkLst>
            <pc:docMk/>
            <pc:sldMk cId="450477800" sldId="2145707285"/>
            <ac:spMk id="5" creationId="{EC5151BD-17C8-E404-E9F2-24BA2F49F063}"/>
          </ac:spMkLst>
        </pc:spChg>
        <pc:spChg chg="add mod">
          <ac:chgData name="MAZEN KHERALLAH" userId="4d8bae32aa458b2a" providerId="LiveId" clId="{D1F6DF24-7977-416E-A8CB-0CF0122DCE5C}" dt="2023-07-08T11:57:21.766" v="13080" actId="207"/>
          <ac:spMkLst>
            <pc:docMk/>
            <pc:sldMk cId="450477800" sldId="2145707285"/>
            <ac:spMk id="7" creationId="{1C6ADC2B-60ED-B8CD-850B-605A532EDB0B}"/>
          </ac:spMkLst>
        </pc:spChg>
        <pc:spChg chg="add del mod">
          <ac:chgData name="MAZEN KHERALLAH" userId="4d8bae32aa458b2a" providerId="LiveId" clId="{D1F6DF24-7977-416E-A8CB-0CF0122DCE5C}" dt="2023-07-09T19:59:09.847" v="13268"/>
          <ac:spMkLst>
            <pc:docMk/>
            <pc:sldMk cId="450477800" sldId="2145707285"/>
            <ac:spMk id="11" creationId="{B343A102-3679-2614-65A3-C2B4B6038A85}"/>
          </ac:spMkLst>
        </pc:spChg>
        <pc:graphicFrameChg chg="add del mod">
          <ac:chgData name="MAZEN KHERALLAH" userId="4d8bae32aa458b2a" providerId="LiveId" clId="{D1F6DF24-7977-416E-A8CB-0CF0122DCE5C}" dt="2023-07-09T19:59:07.325" v="13267" actId="21"/>
          <ac:graphicFrameMkLst>
            <pc:docMk/>
            <pc:sldMk cId="450477800" sldId="2145707285"/>
            <ac:graphicFrameMk id="10" creationId="{6462A41C-CC71-1547-8FAA-0148A33F3EF8}"/>
          </ac:graphicFrameMkLst>
        </pc:graphicFrameChg>
        <pc:graphicFrameChg chg="add mod">
          <ac:chgData name="MAZEN KHERALLAH" userId="4d8bae32aa458b2a" providerId="LiveId" clId="{D1F6DF24-7977-416E-A8CB-0CF0122DCE5C}" dt="2023-07-09T19:59:28.143" v="13270" actId="207"/>
          <ac:graphicFrameMkLst>
            <pc:docMk/>
            <pc:sldMk cId="450477800" sldId="2145707285"/>
            <ac:graphicFrameMk id="12" creationId="{0C7C86D5-FDC2-59B2-B179-06C2489093FE}"/>
          </ac:graphicFrameMkLst>
        </pc:graphicFrameChg>
        <pc:picChg chg="add del mod">
          <ac:chgData name="MAZEN KHERALLAH" userId="4d8bae32aa458b2a" providerId="LiveId" clId="{D1F6DF24-7977-416E-A8CB-0CF0122DCE5C}" dt="2023-07-09T19:59:01.979" v="13266" actId="478"/>
          <ac:picMkLst>
            <pc:docMk/>
            <pc:sldMk cId="450477800" sldId="2145707285"/>
            <ac:picMk id="1026" creationId="{F881F266-AA7E-C327-8202-D584C73A90E5}"/>
          </ac:picMkLst>
        </pc:picChg>
      </pc:sldChg>
      <pc:sldChg chg="addSp delSp modSp new mod modNotesTx">
        <pc:chgData name="MAZEN KHERALLAH" userId="4d8bae32aa458b2a" providerId="LiveId" clId="{D1F6DF24-7977-416E-A8CB-0CF0122DCE5C}" dt="2023-07-09T20:39:48.978" v="13663"/>
        <pc:sldMkLst>
          <pc:docMk/>
          <pc:sldMk cId="3073399503" sldId="2145707286"/>
        </pc:sldMkLst>
        <pc:spChg chg="mod">
          <ac:chgData name="MAZEN KHERALLAH" userId="4d8bae32aa458b2a" providerId="LiveId" clId="{D1F6DF24-7977-416E-A8CB-0CF0122DCE5C}" dt="2023-07-09T20:38:26.185" v="13418" actId="20577"/>
          <ac:spMkLst>
            <pc:docMk/>
            <pc:sldMk cId="3073399503" sldId="2145707286"/>
            <ac:spMk id="2" creationId="{0FF106A1-3D8B-5367-40B8-F69C9C688883}"/>
          </ac:spMkLst>
        </pc:spChg>
        <pc:spChg chg="del">
          <ac:chgData name="MAZEN KHERALLAH" userId="4d8bae32aa458b2a" providerId="LiveId" clId="{D1F6DF24-7977-416E-A8CB-0CF0122DCE5C}" dt="2023-07-09T20:34:18.193" v="13351" actId="22"/>
          <ac:spMkLst>
            <pc:docMk/>
            <pc:sldMk cId="3073399503" sldId="2145707286"/>
            <ac:spMk id="3" creationId="{53DD19EC-62DD-0A9A-248F-0695FCCD12F2}"/>
          </ac:spMkLst>
        </pc:spChg>
        <pc:spChg chg="add mod">
          <ac:chgData name="MAZEN KHERALLAH" userId="4d8bae32aa458b2a" providerId="LiveId" clId="{D1F6DF24-7977-416E-A8CB-0CF0122DCE5C}" dt="2023-07-09T20:34:21.375" v="13352" actId="478"/>
          <ac:spMkLst>
            <pc:docMk/>
            <pc:sldMk cId="3073399503" sldId="2145707286"/>
            <ac:spMk id="7" creationId="{BB880E51-E928-7736-CB08-979A7D8B8330}"/>
          </ac:spMkLst>
        </pc:spChg>
        <pc:spChg chg="add mod">
          <ac:chgData name="MAZEN KHERALLAH" userId="4d8bae32aa458b2a" providerId="LiveId" clId="{D1F6DF24-7977-416E-A8CB-0CF0122DCE5C}" dt="2023-07-09T20:39:41.899" v="13662" actId="12788"/>
          <ac:spMkLst>
            <pc:docMk/>
            <pc:sldMk cId="3073399503" sldId="2145707286"/>
            <ac:spMk id="11" creationId="{FC28BF89-60FD-AB0F-2AEF-396AFA9EE3DC}"/>
          </ac:spMkLst>
        </pc:spChg>
        <pc:spChg chg="add mod">
          <ac:chgData name="MAZEN KHERALLAH" userId="4d8bae32aa458b2a" providerId="LiveId" clId="{D1F6DF24-7977-416E-A8CB-0CF0122DCE5C}" dt="2023-07-09T20:39:48.978" v="13663"/>
          <ac:spMkLst>
            <pc:docMk/>
            <pc:sldMk cId="3073399503" sldId="2145707286"/>
            <ac:spMk id="12" creationId="{7E1A3A69-9FD0-ABD9-636C-20B5C0B12A8B}"/>
          </ac:spMkLst>
        </pc:spChg>
        <pc:picChg chg="add del mod ord">
          <ac:chgData name="MAZEN KHERALLAH" userId="4d8bae32aa458b2a" providerId="LiveId" clId="{D1F6DF24-7977-416E-A8CB-0CF0122DCE5C}" dt="2023-07-09T20:34:21.375" v="13352" actId="478"/>
          <ac:picMkLst>
            <pc:docMk/>
            <pc:sldMk cId="3073399503" sldId="2145707286"/>
            <ac:picMk id="5" creationId="{F5E34080-A60B-7CD0-5196-9ACE6F143859}"/>
          </ac:picMkLst>
        </pc:picChg>
        <pc:picChg chg="add mod">
          <ac:chgData name="MAZEN KHERALLAH" userId="4d8bae32aa458b2a" providerId="LiveId" clId="{D1F6DF24-7977-416E-A8CB-0CF0122DCE5C}" dt="2023-07-09T20:34:43.636" v="13357" actId="1582"/>
          <ac:picMkLst>
            <pc:docMk/>
            <pc:sldMk cId="3073399503" sldId="2145707286"/>
            <ac:picMk id="9" creationId="{C87A678A-B490-03D1-28D8-3978DC3B775F}"/>
          </ac:picMkLst>
        </pc:picChg>
      </pc:sldChg>
      <pc:sldChg chg="add del">
        <pc:chgData name="MAZEN KHERALLAH" userId="4d8bae32aa458b2a" providerId="LiveId" clId="{D1F6DF24-7977-416E-A8CB-0CF0122DCE5C}" dt="2023-07-09T20:43:29.123" v="13688" actId="47"/>
        <pc:sldMkLst>
          <pc:docMk/>
          <pc:sldMk cId="2233688475" sldId="2145707287"/>
        </pc:sldMkLst>
      </pc:sldChg>
      <pc:sldChg chg="add del">
        <pc:chgData name="MAZEN KHERALLAH" userId="4d8bae32aa458b2a" providerId="LiveId" clId="{D1F6DF24-7977-416E-A8CB-0CF0122DCE5C}" dt="2023-07-09T20:43:23.622" v="13686" actId="47"/>
        <pc:sldMkLst>
          <pc:docMk/>
          <pc:sldMk cId="3623418124" sldId="2145707288"/>
        </pc:sldMkLst>
      </pc:sldChg>
      <pc:sldChg chg="add del">
        <pc:chgData name="MAZEN KHERALLAH" userId="4d8bae32aa458b2a" providerId="LiveId" clId="{D1F6DF24-7977-416E-A8CB-0CF0122DCE5C}" dt="2023-07-09T20:43:19.571" v="13684" actId="47"/>
        <pc:sldMkLst>
          <pc:docMk/>
          <pc:sldMk cId="1706777084" sldId="2145707289"/>
        </pc:sldMkLst>
      </pc:sldChg>
      <pc:sldChg chg="add del">
        <pc:chgData name="MAZEN KHERALLAH" userId="4d8bae32aa458b2a" providerId="LiveId" clId="{D1F6DF24-7977-416E-A8CB-0CF0122DCE5C}" dt="2023-07-09T20:43:11.110" v="13681" actId="47"/>
        <pc:sldMkLst>
          <pc:docMk/>
          <pc:sldMk cId="3085282858" sldId="2145707290"/>
        </pc:sldMkLst>
      </pc:sldChg>
      <pc:sldChg chg="add del">
        <pc:chgData name="MAZEN KHERALLAH" userId="4d8bae32aa458b2a" providerId="LiveId" clId="{D1F6DF24-7977-416E-A8CB-0CF0122DCE5C}" dt="2023-07-09T20:43:08.678" v="13680" actId="47"/>
        <pc:sldMkLst>
          <pc:docMk/>
          <pc:sldMk cId="2746611486" sldId="2145707291"/>
        </pc:sldMkLst>
      </pc:sldChg>
      <pc:sldChg chg="add del">
        <pc:chgData name="MAZEN KHERALLAH" userId="4d8bae32aa458b2a" providerId="LiveId" clId="{D1F6DF24-7977-416E-A8CB-0CF0122DCE5C}" dt="2023-07-09T20:43:02.304" v="13678" actId="47"/>
        <pc:sldMkLst>
          <pc:docMk/>
          <pc:sldMk cId="2335462675" sldId="2145707292"/>
        </pc:sldMkLst>
      </pc:sldChg>
      <pc:sldChg chg="modSp add del mod">
        <pc:chgData name="MAZEN KHERALLAH" userId="4d8bae32aa458b2a" providerId="LiveId" clId="{D1F6DF24-7977-416E-A8CB-0CF0122DCE5C}" dt="2023-07-10T13:32:22.672" v="14006" actId="47"/>
        <pc:sldMkLst>
          <pc:docMk/>
          <pc:sldMk cId="1280402855" sldId="2145707293"/>
        </pc:sldMkLst>
        <pc:graphicFrameChg chg="mod">
          <ac:chgData name="MAZEN KHERALLAH" userId="4d8bae32aa458b2a" providerId="LiveId" clId="{D1F6DF24-7977-416E-A8CB-0CF0122DCE5C}" dt="2023-07-09T20:42:43.755" v="13674" actId="1076"/>
          <ac:graphicFrameMkLst>
            <pc:docMk/>
            <pc:sldMk cId="1280402855" sldId="2145707293"/>
            <ac:graphicFrameMk id="9" creationId="{4632BEB9-BFDF-C50C-722F-14A4287EBB8A}"/>
          </ac:graphicFrameMkLst>
        </pc:graphicFrameChg>
        <pc:graphicFrameChg chg="mod">
          <ac:chgData name="MAZEN KHERALLAH" userId="4d8bae32aa458b2a" providerId="LiveId" clId="{D1F6DF24-7977-416E-A8CB-0CF0122DCE5C}" dt="2023-07-09T20:42:52.545" v="13676" actId="1076"/>
          <ac:graphicFrameMkLst>
            <pc:docMk/>
            <pc:sldMk cId="1280402855" sldId="2145707293"/>
            <ac:graphicFrameMk id="57" creationId="{FD78B399-7D43-2023-2E12-062C1C4ED1B3}"/>
          </ac:graphicFrameMkLst>
        </pc:graphicFrameChg>
      </pc:sldChg>
      <pc:sldChg chg="add del">
        <pc:chgData name="MAZEN KHERALLAH" userId="4d8bae32aa458b2a" providerId="LiveId" clId="{D1F6DF24-7977-416E-A8CB-0CF0122DCE5C}" dt="2023-07-10T13:32:28.238" v="14008" actId="47"/>
        <pc:sldMkLst>
          <pc:docMk/>
          <pc:sldMk cId="304583245" sldId="2145707294"/>
        </pc:sldMkLst>
      </pc:sldChg>
      <pc:sldChg chg="add del">
        <pc:chgData name="MAZEN KHERALLAH" userId="4d8bae32aa458b2a" providerId="LiveId" clId="{D1F6DF24-7977-416E-A8CB-0CF0122DCE5C}" dt="2023-07-10T13:32:15.358" v="14004" actId="47"/>
        <pc:sldMkLst>
          <pc:docMk/>
          <pc:sldMk cId="4088153432" sldId="2145707295"/>
        </pc:sldMkLst>
      </pc:sldChg>
      <pc:sldChg chg="add del">
        <pc:chgData name="MAZEN KHERALLAH" userId="4d8bae32aa458b2a" providerId="LiveId" clId="{D1F6DF24-7977-416E-A8CB-0CF0122DCE5C}" dt="2023-07-10T13:32:09.316" v="14002" actId="47"/>
        <pc:sldMkLst>
          <pc:docMk/>
          <pc:sldMk cId="1739911898" sldId="2145707296"/>
        </pc:sldMkLst>
      </pc:sldChg>
      <pc:sldChg chg="add del">
        <pc:chgData name="MAZEN KHERALLAH" userId="4d8bae32aa458b2a" providerId="LiveId" clId="{D1F6DF24-7977-416E-A8CB-0CF0122DCE5C}" dt="2023-07-10T13:32:00.655" v="14000" actId="47"/>
        <pc:sldMkLst>
          <pc:docMk/>
          <pc:sldMk cId="899565067" sldId="2145707297"/>
        </pc:sldMkLst>
      </pc:sldChg>
      <pc:sldChg chg="add del">
        <pc:chgData name="MAZEN KHERALLAH" userId="4d8bae32aa458b2a" providerId="LiveId" clId="{D1F6DF24-7977-416E-A8CB-0CF0122DCE5C}" dt="2023-07-10T13:31:53.413" v="13998" actId="47"/>
        <pc:sldMkLst>
          <pc:docMk/>
          <pc:sldMk cId="2022500751" sldId="2145707298"/>
        </pc:sldMkLst>
      </pc:sldChg>
      <pc:sldChg chg="add">
        <pc:chgData name="MAZEN KHERALLAH" userId="4d8bae32aa458b2a" providerId="LiveId" clId="{D1F6DF24-7977-416E-A8CB-0CF0122DCE5C}" dt="2023-07-09T20:43:21.944" v="13685"/>
        <pc:sldMkLst>
          <pc:docMk/>
          <pc:sldMk cId="2436020119" sldId="2145707299"/>
        </pc:sldMkLst>
      </pc:sldChg>
      <pc:sldChg chg="add">
        <pc:chgData name="MAZEN KHERALLAH" userId="4d8bae32aa458b2a" providerId="LiveId" clId="{D1F6DF24-7977-416E-A8CB-0CF0122DCE5C}" dt="2023-07-09T20:43:27.533" v="13687"/>
        <pc:sldMkLst>
          <pc:docMk/>
          <pc:sldMk cId="2210656703" sldId="2145707300"/>
        </pc:sldMkLst>
      </pc:sldChg>
      <pc:sldChg chg="modSp add">
        <pc:chgData name="MAZEN KHERALLAH" userId="4d8bae32aa458b2a" providerId="LiveId" clId="{D1F6DF24-7977-416E-A8CB-0CF0122DCE5C}" dt="2023-07-10T13:31:29.743" v="13992" actId="207"/>
        <pc:sldMkLst>
          <pc:docMk/>
          <pc:sldMk cId="632125930" sldId="2145707301"/>
        </pc:sldMkLst>
        <pc:graphicFrameChg chg="mod">
          <ac:chgData name="MAZEN KHERALLAH" userId="4d8bae32aa458b2a" providerId="LiveId" clId="{D1F6DF24-7977-416E-A8CB-0CF0122DCE5C}" dt="2023-07-10T13:30:59.940" v="13989" actId="207"/>
          <ac:graphicFrameMkLst>
            <pc:docMk/>
            <pc:sldMk cId="632125930" sldId="2145707301"/>
            <ac:graphicFrameMk id="52" creationId="{99161475-2AFC-8B40-EB68-87C0BDDD1921}"/>
          </ac:graphicFrameMkLst>
        </pc:graphicFrameChg>
        <pc:graphicFrameChg chg="mod">
          <ac:chgData name="MAZEN KHERALLAH" userId="4d8bae32aa458b2a" providerId="LiveId" clId="{D1F6DF24-7977-416E-A8CB-0CF0122DCE5C}" dt="2023-07-10T13:31:29.743" v="13992" actId="207"/>
          <ac:graphicFrameMkLst>
            <pc:docMk/>
            <pc:sldMk cId="632125930" sldId="2145707301"/>
            <ac:graphicFrameMk id="55" creationId="{9656473E-32D6-38AE-B157-AD3DD69E68B7}"/>
          </ac:graphicFrameMkLst>
        </pc:graphicFrameChg>
        <pc:graphicFrameChg chg="mod">
          <ac:chgData name="MAZEN KHERALLAH" userId="4d8bae32aa458b2a" providerId="LiveId" clId="{D1F6DF24-7977-416E-A8CB-0CF0122DCE5C}" dt="2023-07-10T13:31:24.910" v="13991" actId="207"/>
          <ac:graphicFrameMkLst>
            <pc:docMk/>
            <pc:sldMk cId="632125930" sldId="2145707301"/>
            <ac:graphicFrameMk id="58" creationId="{FCAD0B1C-7DDB-41B6-C2F3-D85CD83A337A}"/>
          </ac:graphicFrameMkLst>
        </pc:graphicFrameChg>
      </pc:sldChg>
      <pc:sldChg chg="add">
        <pc:chgData name="MAZEN KHERALLAH" userId="4d8bae32aa458b2a" providerId="LiveId" clId="{D1F6DF24-7977-416E-A8CB-0CF0122DCE5C}" dt="2023-07-10T13:31:51.490" v="13997"/>
        <pc:sldMkLst>
          <pc:docMk/>
          <pc:sldMk cId="247769414" sldId="2145707302"/>
        </pc:sldMkLst>
      </pc:sldChg>
      <pc:sldChg chg="add del">
        <pc:chgData name="MAZEN KHERALLAH" userId="4d8bae32aa458b2a" providerId="LiveId" clId="{D1F6DF24-7977-416E-A8CB-0CF0122DCE5C}" dt="2023-07-10T13:31:41.586" v="13994" actId="47"/>
        <pc:sldMkLst>
          <pc:docMk/>
          <pc:sldMk cId="871989742" sldId="2145707302"/>
        </pc:sldMkLst>
      </pc:sldChg>
      <pc:sldChg chg="add del">
        <pc:chgData name="MAZEN KHERALLAH" userId="4d8bae32aa458b2a" providerId="LiveId" clId="{D1F6DF24-7977-416E-A8CB-0CF0122DCE5C}" dt="2023-07-10T13:31:47.368" v="13996" actId="47"/>
        <pc:sldMkLst>
          <pc:docMk/>
          <pc:sldMk cId="4019519697" sldId="2145707302"/>
        </pc:sldMkLst>
      </pc:sldChg>
      <pc:sldChg chg="add">
        <pc:chgData name="MAZEN KHERALLAH" userId="4d8bae32aa458b2a" providerId="LiveId" clId="{D1F6DF24-7977-416E-A8CB-0CF0122DCE5C}" dt="2023-07-10T13:31:58.930" v="13999"/>
        <pc:sldMkLst>
          <pc:docMk/>
          <pc:sldMk cId="877185025" sldId="2145707303"/>
        </pc:sldMkLst>
      </pc:sldChg>
      <pc:sldChg chg="add">
        <pc:chgData name="MAZEN KHERALLAH" userId="4d8bae32aa458b2a" providerId="LiveId" clId="{D1F6DF24-7977-416E-A8CB-0CF0122DCE5C}" dt="2023-07-10T13:32:04.175" v="14001"/>
        <pc:sldMkLst>
          <pc:docMk/>
          <pc:sldMk cId="3888515693" sldId="2145707304"/>
        </pc:sldMkLst>
      </pc:sldChg>
      <pc:sldChg chg="add">
        <pc:chgData name="MAZEN KHERALLAH" userId="4d8bae32aa458b2a" providerId="LiveId" clId="{D1F6DF24-7977-416E-A8CB-0CF0122DCE5C}" dt="2023-07-10T13:32:12.633" v="14003"/>
        <pc:sldMkLst>
          <pc:docMk/>
          <pc:sldMk cId="3249109940" sldId="2145707305"/>
        </pc:sldMkLst>
      </pc:sldChg>
      <pc:sldChg chg="add">
        <pc:chgData name="MAZEN KHERALLAH" userId="4d8bae32aa458b2a" providerId="LiveId" clId="{D1F6DF24-7977-416E-A8CB-0CF0122DCE5C}" dt="2023-07-10T13:32:19.755" v="14005"/>
        <pc:sldMkLst>
          <pc:docMk/>
          <pc:sldMk cId="3575914976" sldId="2145707306"/>
        </pc:sldMkLst>
      </pc:sldChg>
      <pc:sldChg chg="add">
        <pc:chgData name="MAZEN KHERALLAH" userId="4d8bae32aa458b2a" providerId="LiveId" clId="{D1F6DF24-7977-416E-A8CB-0CF0122DCE5C}" dt="2023-07-10T13:32:25.892" v="14007"/>
        <pc:sldMkLst>
          <pc:docMk/>
          <pc:sldMk cId="3503757116" sldId="2145707307"/>
        </pc:sldMkLst>
      </pc:sldChg>
      <pc:sldChg chg="addSp delSp modSp new mod">
        <pc:chgData name="MAZEN KHERALLAH" userId="4d8bae32aa458b2a" providerId="LiveId" clId="{D1F6DF24-7977-416E-A8CB-0CF0122DCE5C}" dt="2023-07-13T16:42:51.765" v="15493" actId="113"/>
        <pc:sldMkLst>
          <pc:docMk/>
          <pc:sldMk cId="2504158023" sldId="2145707318"/>
        </pc:sldMkLst>
        <pc:spChg chg="mod">
          <ac:chgData name="MAZEN KHERALLAH" userId="4d8bae32aa458b2a" providerId="LiveId" clId="{D1F6DF24-7977-416E-A8CB-0CF0122DCE5C}" dt="2023-07-13T15:10:53.836" v="14424" actId="6549"/>
          <ac:spMkLst>
            <pc:docMk/>
            <pc:sldMk cId="2504158023" sldId="2145707318"/>
            <ac:spMk id="2" creationId="{3A47DCA0-56B8-BB74-197F-0E2E45B23384}"/>
          </ac:spMkLst>
        </pc:spChg>
        <pc:spChg chg="del">
          <ac:chgData name="MAZEN KHERALLAH" userId="4d8bae32aa458b2a" providerId="LiveId" clId="{D1F6DF24-7977-416E-A8CB-0CF0122DCE5C}" dt="2023-07-13T15:02:56.760" v="14029" actId="1032"/>
          <ac:spMkLst>
            <pc:docMk/>
            <pc:sldMk cId="2504158023" sldId="2145707318"/>
            <ac:spMk id="3" creationId="{C9F0B78C-4FEE-74B0-D72E-7A1BB3AA2589}"/>
          </ac:spMkLst>
        </pc:spChg>
        <pc:graphicFrameChg chg="add mod modGraphic">
          <ac:chgData name="MAZEN KHERALLAH" userId="4d8bae32aa458b2a" providerId="LiveId" clId="{D1F6DF24-7977-416E-A8CB-0CF0122DCE5C}" dt="2023-07-13T16:42:51.765" v="15493" actId="113"/>
          <ac:graphicFrameMkLst>
            <pc:docMk/>
            <pc:sldMk cId="2504158023" sldId="2145707318"/>
            <ac:graphicFrameMk id="4" creationId="{FD474EDF-B540-CCD9-612E-AD173D7393CA}"/>
          </ac:graphicFrameMkLst>
        </pc:graphicFrameChg>
      </pc:sldChg>
      <pc:sldChg chg="modSp add mod ord">
        <pc:chgData name="MAZEN KHERALLAH" userId="4d8bae32aa458b2a" providerId="LiveId" clId="{D1F6DF24-7977-416E-A8CB-0CF0122DCE5C}" dt="2023-07-13T16:43:05.738" v="15494" actId="113"/>
        <pc:sldMkLst>
          <pc:docMk/>
          <pc:sldMk cId="618417261" sldId="2145707319"/>
        </pc:sldMkLst>
        <pc:spChg chg="mod">
          <ac:chgData name="MAZEN KHERALLAH" userId="4d8bae32aa458b2a" providerId="LiveId" clId="{D1F6DF24-7977-416E-A8CB-0CF0122DCE5C}" dt="2023-07-13T15:23:02.650" v="15017" actId="20577"/>
          <ac:spMkLst>
            <pc:docMk/>
            <pc:sldMk cId="618417261" sldId="2145707319"/>
            <ac:spMk id="2" creationId="{3A47DCA0-56B8-BB74-197F-0E2E45B23384}"/>
          </ac:spMkLst>
        </pc:spChg>
        <pc:graphicFrameChg chg="mod modGraphic">
          <ac:chgData name="MAZEN KHERALLAH" userId="4d8bae32aa458b2a" providerId="LiveId" clId="{D1F6DF24-7977-416E-A8CB-0CF0122DCE5C}" dt="2023-07-13T16:43:05.738" v="15494" actId="113"/>
          <ac:graphicFrameMkLst>
            <pc:docMk/>
            <pc:sldMk cId="618417261" sldId="2145707319"/>
            <ac:graphicFrameMk id="4" creationId="{FD474EDF-B540-CCD9-612E-AD173D7393CA}"/>
          </ac:graphicFrameMkLst>
        </pc:graphicFrameChg>
      </pc:sldChg>
      <pc:sldChg chg="new del">
        <pc:chgData name="MAZEN KHERALLAH" userId="4d8bae32aa458b2a" providerId="LiveId" clId="{D1F6DF24-7977-416E-A8CB-0CF0122DCE5C}" dt="2023-07-13T16:45:50.059" v="15626" actId="47"/>
        <pc:sldMkLst>
          <pc:docMk/>
          <pc:sldMk cId="2227302725" sldId="2145707320"/>
        </pc:sldMkLst>
      </pc:sldChg>
      <pc:sldChg chg="modSp add mod">
        <pc:chgData name="MAZEN KHERALLAH" userId="4d8bae32aa458b2a" providerId="LiveId" clId="{D1F6DF24-7977-416E-A8CB-0CF0122DCE5C}" dt="2023-07-13T16:42:44.827" v="15492" actId="113"/>
        <pc:sldMkLst>
          <pc:docMk/>
          <pc:sldMk cId="3625173510" sldId="2145707321"/>
        </pc:sldMkLst>
        <pc:spChg chg="mod">
          <ac:chgData name="MAZEN KHERALLAH" userId="4d8bae32aa458b2a" providerId="LiveId" clId="{D1F6DF24-7977-416E-A8CB-0CF0122DCE5C}" dt="2023-07-13T15:22:50.388" v="15013" actId="20577"/>
          <ac:spMkLst>
            <pc:docMk/>
            <pc:sldMk cId="3625173510" sldId="2145707321"/>
            <ac:spMk id="2" creationId="{3A47DCA0-56B8-BB74-197F-0E2E45B23384}"/>
          </ac:spMkLst>
        </pc:spChg>
        <pc:graphicFrameChg chg="mod modGraphic">
          <ac:chgData name="MAZEN KHERALLAH" userId="4d8bae32aa458b2a" providerId="LiveId" clId="{D1F6DF24-7977-416E-A8CB-0CF0122DCE5C}" dt="2023-07-13T16:42:44.827" v="15492" actId="113"/>
          <ac:graphicFrameMkLst>
            <pc:docMk/>
            <pc:sldMk cId="3625173510" sldId="2145707321"/>
            <ac:graphicFrameMk id="4" creationId="{FD474EDF-B540-CCD9-612E-AD173D7393CA}"/>
          </ac:graphicFrameMkLst>
        </pc:graphicFrameChg>
      </pc:sldChg>
      <pc:sldChg chg="modSp add mod">
        <pc:chgData name="MAZEN KHERALLAH" userId="4d8bae32aa458b2a" providerId="LiveId" clId="{D1F6DF24-7977-416E-A8CB-0CF0122DCE5C}" dt="2023-07-13T17:04:09.103" v="17330" actId="113"/>
        <pc:sldMkLst>
          <pc:docMk/>
          <pc:sldMk cId="4236085381" sldId="2145707322"/>
        </pc:sldMkLst>
        <pc:spChg chg="mod">
          <ac:chgData name="MAZEN KHERALLAH" userId="4d8bae32aa458b2a" providerId="LiveId" clId="{D1F6DF24-7977-416E-A8CB-0CF0122DCE5C}" dt="2023-07-13T15:24:44.496" v="15043" actId="6549"/>
          <ac:spMkLst>
            <pc:docMk/>
            <pc:sldMk cId="4236085381" sldId="2145707322"/>
            <ac:spMk id="2" creationId="{3A47DCA0-56B8-BB74-197F-0E2E45B23384}"/>
          </ac:spMkLst>
        </pc:spChg>
        <pc:graphicFrameChg chg="mod">
          <ac:chgData name="MAZEN KHERALLAH" userId="4d8bae32aa458b2a" providerId="LiveId" clId="{D1F6DF24-7977-416E-A8CB-0CF0122DCE5C}" dt="2023-07-13T17:04:09.103" v="17330" actId="113"/>
          <ac:graphicFrameMkLst>
            <pc:docMk/>
            <pc:sldMk cId="4236085381" sldId="2145707322"/>
            <ac:graphicFrameMk id="4" creationId="{FD474EDF-B540-CCD9-612E-AD173D7393CA}"/>
          </ac:graphicFrameMkLst>
        </pc:graphicFrameChg>
      </pc:sldChg>
      <pc:sldChg chg="modSp add mod">
        <pc:chgData name="MAZEN KHERALLAH" userId="4d8bae32aa458b2a" providerId="LiveId" clId="{D1F6DF24-7977-416E-A8CB-0CF0122DCE5C}" dt="2023-07-13T17:03:58.284" v="17329" actId="113"/>
        <pc:sldMkLst>
          <pc:docMk/>
          <pc:sldMk cId="3159122790" sldId="2145707323"/>
        </pc:sldMkLst>
        <pc:spChg chg="mod">
          <ac:chgData name="MAZEN KHERALLAH" userId="4d8bae32aa458b2a" providerId="LiveId" clId="{D1F6DF24-7977-416E-A8CB-0CF0122DCE5C}" dt="2023-07-13T15:24:50.416" v="15045" actId="20577"/>
          <ac:spMkLst>
            <pc:docMk/>
            <pc:sldMk cId="3159122790" sldId="2145707323"/>
            <ac:spMk id="2" creationId="{3A47DCA0-56B8-BB74-197F-0E2E45B23384}"/>
          </ac:spMkLst>
        </pc:spChg>
        <pc:graphicFrameChg chg="mod">
          <ac:chgData name="MAZEN KHERALLAH" userId="4d8bae32aa458b2a" providerId="LiveId" clId="{D1F6DF24-7977-416E-A8CB-0CF0122DCE5C}" dt="2023-07-13T17:03:58.284" v="17329" actId="113"/>
          <ac:graphicFrameMkLst>
            <pc:docMk/>
            <pc:sldMk cId="3159122790" sldId="2145707323"/>
            <ac:graphicFrameMk id="4" creationId="{FD474EDF-B540-CCD9-612E-AD173D7393CA}"/>
          </ac:graphicFrameMkLst>
        </pc:graphicFrameChg>
      </pc:sldChg>
      <pc:sldChg chg="modSp add mod">
        <pc:chgData name="MAZEN KHERALLAH" userId="4d8bae32aa458b2a" providerId="LiveId" clId="{D1F6DF24-7977-416E-A8CB-0CF0122DCE5C}" dt="2023-07-13T16:54:12.470" v="16964" actId="113"/>
        <pc:sldMkLst>
          <pc:docMk/>
          <pc:sldMk cId="1162938299" sldId="2145707324"/>
        </pc:sldMkLst>
        <pc:spChg chg="mod">
          <ac:chgData name="MAZEN KHERALLAH" userId="4d8bae32aa458b2a" providerId="LiveId" clId="{D1F6DF24-7977-416E-A8CB-0CF0122DCE5C}" dt="2023-07-13T16:47:46.229" v="15628" actId="20577"/>
          <ac:spMkLst>
            <pc:docMk/>
            <pc:sldMk cId="1162938299" sldId="2145707324"/>
            <ac:spMk id="2" creationId="{3A47DCA0-56B8-BB74-197F-0E2E45B23384}"/>
          </ac:spMkLst>
        </pc:spChg>
        <pc:graphicFrameChg chg="mod modGraphic">
          <ac:chgData name="MAZEN KHERALLAH" userId="4d8bae32aa458b2a" providerId="LiveId" clId="{D1F6DF24-7977-416E-A8CB-0CF0122DCE5C}" dt="2023-07-13T16:54:12.470" v="16964" actId="113"/>
          <ac:graphicFrameMkLst>
            <pc:docMk/>
            <pc:sldMk cId="1162938299" sldId="2145707324"/>
            <ac:graphicFrameMk id="4" creationId="{FD474EDF-B540-CCD9-612E-AD173D7393CA}"/>
          </ac:graphicFrameMkLst>
        </pc:graphicFrameChg>
      </pc:sldChg>
      <pc:sldChg chg="addSp modSp add mod">
        <pc:chgData name="MAZEN KHERALLAH" userId="4d8bae32aa458b2a" providerId="LiveId" clId="{D1F6DF24-7977-416E-A8CB-0CF0122DCE5C}" dt="2023-07-13T17:05:38.214" v="17377" actId="20577"/>
        <pc:sldMkLst>
          <pc:docMk/>
          <pc:sldMk cId="1178212636" sldId="2145707325"/>
        </pc:sldMkLst>
        <pc:spChg chg="mod">
          <ac:chgData name="MAZEN KHERALLAH" userId="4d8bae32aa458b2a" providerId="LiveId" clId="{D1F6DF24-7977-416E-A8CB-0CF0122DCE5C}" dt="2023-07-13T16:54:26.177" v="16967" actId="6549"/>
          <ac:spMkLst>
            <pc:docMk/>
            <pc:sldMk cId="1178212636" sldId="2145707325"/>
            <ac:spMk id="2" creationId="{3A47DCA0-56B8-BB74-197F-0E2E45B23384}"/>
          </ac:spMkLst>
        </pc:spChg>
        <pc:graphicFrameChg chg="mod">
          <ac:chgData name="MAZEN KHERALLAH" userId="4d8bae32aa458b2a" providerId="LiveId" clId="{D1F6DF24-7977-416E-A8CB-0CF0122DCE5C}" dt="2023-07-13T17:05:38.214" v="17377" actId="20577"/>
          <ac:graphicFrameMkLst>
            <pc:docMk/>
            <pc:sldMk cId="1178212636" sldId="2145707325"/>
            <ac:graphicFrameMk id="4" creationId="{FD474EDF-B540-CCD9-612E-AD173D7393CA}"/>
          </ac:graphicFrameMkLst>
        </pc:graphicFrameChg>
        <pc:picChg chg="add mod">
          <ac:chgData name="MAZEN KHERALLAH" userId="4d8bae32aa458b2a" providerId="LiveId" clId="{D1F6DF24-7977-416E-A8CB-0CF0122DCE5C}" dt="2023-07-13T17:01:56.211" v="17212" actId="1076"/>
          <ac:picMkLst>
            <pc:docMk/>
            <pc:sldMk cId="1178212636" sldId="2145707325"/>
            <ac:picMk id="5" creationId="{B256A114-58B2-5250-F2A4-014700DA1E94}"/>
          </ac:picMkLst>
        </pc:picChg>
      </pc:sldChg>
      <pc:sldChg chg="addSp delSp modSp add mod">
        <pc:chgData name="MAZEN KHERALLAH" userId="4d8bae32aa458b2a" providerId="LiveId" clId="{D1F6DF24-7977-416E-A8CB-0CF0122DCE5C}" dt="2023-07-13T17:07:00.734" v="17461" actId="20577"/>
        <pc:sldMkLst>
          <pc:docMk/>
          <pc:sldMk cId="1011828333" sldId="2145707326"/>
        </pc:sldMkLst>
        <pc:spChg chg="mod">
          <ac:chgData name="MAZEN KHERALLAH" userId="4d8bae32aa458b2a" providerId="LiveId" clId="{D1F6DF24-7977-416E-A8CB-0CF0122DCE5C}" dt="2023-07-13T17:07:00.734" v="17461" actId="20577"/>
          <ac:spMkLst>
            <pc:docMk/>
            <pc:sldMk cId="1011828333" sldId="2145707326"/>
            <ac:spMk id="2" creationId="{3A47DCA0-56B8-BB74-197F-0E2E45B23384}"/>
          </ac:spMkLst>
        </pc:spChg>
        <pc:graphicFrameChg chg="mod">
          <ac:chgData name="MAZEN KHERALLAH" userId="4d8bae32aa458b2a" providerId="LiveId" clId="{D1F6DF24-7977-416E-A8CB-0CF0122DCE5C}" dt="2023-07-13T17:06:53.384" v="17459" actId="20577"/>
          <ac:graphicFrameMkLst>
            <pc:docMk/>
            <pc:sldMk cId="1011828333" sldId="2145707326"/>
            <ac:graphicFrameMk id="4" creationId="{FD474EDF-B540-CCD9-612E-AD173D7393CA}"/>
          </ac:graphicFrameMkLst>
        </pc:graphicFrameChg>
        <pc:picChg chg="del">
          <ac:chgData name="MAZEN KHERALLAH" userId="4d8bae32aa458b2a" providerId="LiveId" clId="{D1F6DF24-7977-416E-A8CB-0CF0122DCE5C}" dt="2023-07-13T17:05:07.113" v="17332" actId="478"/>
          <ac:picMkLst>
            <pc:docMk/>
            <pc:sldMk cId="1011828333" sldId="2145707326"/>
            <ac:picMk id="5" creationId="{B256A114-58B2-5250-F2A4-014700DA1E94}"/>
          </ac:picMkLst>
        </pc:picChg>
        <pc:picChg chg="add del">
          <ac:chgData name="MAZEN KHERALLAH" userId="4d8bae32aa458b2a" providerId="LiveId" clId="{D1F6DF24-7977-416E-A8CB-0CF0122DCE5C}" dt="2023-07-13T17:05:09.284" v="17334" actId="478"/>
          <ac:picMkLst>
            <pc:docMk/>
            <pc:sldMk cId="1011828333" sldId="2145707326"/>
            <ac:picMk id="6" creationId="{23C02CFF-518A-EDAD-4EDE-5DA90ECF6292}"/>
          </ac:picMkLst>
        </pc:picChg>
        <pc:picChg chg="add mod">
          <ac:chgData name="MAZEN KHERALLAH" userId="4d8bae32aa458b2a" providerId="LiveId" clId="{D1F6DF24-7977-416E-A8CB-0CF0122DCE5C}" dt="2023-07-13T17:05:13.431" v="17336" actId="1076"/>
          <ac:picMkLst>
            <pc:docMk/>
            <pc:sldMk cId="1011828333" sldId="2145707326"/>
            <ac:picMk id="8" creationId="{F55AEA03-9733-1364-04A7-E230AA3078E6}"/>
          </ac:picMkLst>
        </pc:picChg>
      </pc:sldChg>
      <pc:sldChg chg="modSp add mod ord">
        <pc:chgData name="MAZEN KHERALLAH" userId="4d8bae32aa458b2a" providerId="LiveId" clId="{D1F6DF24-7977-416E-A8CB-0CF0122DCE5C}" dt="2023-07-13T17:11:21.072" v="17804" actId="113"/>
        <pc:sldMkLst>
          <pc:docMk/>
          <pc:sldMk cId="1712684670" sldId="2145707327"/>
        </pc:sldMkLst>
        <pc:spChg chg="mod">
          <ac:chgData name="MAZEN KHERALLAH" userId="4d8bae32aa458b2a" providerId="LiveId" clId="{D1F6DF24-7977-416E-A8CB-0CF0122DCE5C}" dt="2023-07-13T17:07:17.132" v="17466" actId="20577"/>
          <ac:spMkLst>
            <pc:docMk/>
            <pc:sldMk cId="1712684670" sldId="2145707327"/>
            <ac:spMk id="2" creationId="{3A47DCA0-56B8-BB74-197F-0E2E45B23384}"/>
          </ac:spMkLst>
        </pc:spChg>
        <pc:graphicFrameChg chg="mod">
          <ac:chgData name="MAZEN KHERALLAH" userId="4d8bae32aa458b2a" providerId="LiveId" clId="{D1F6DF24-7977-416E-A8CB-0CF0122DCE5C}" dt="2023-07-13T17:11:21.072" v="17804" actId="113"/>
          <ac:graphicFrameMkLst>
            <pc:docMk/>
            <pc:sldMk cId="1712684670" sldId="2145707327"/>
            <ac:graphicFrameMk id="4" creationId="{FD474EDF-B540-CCD9-612E-AD173D7393CA}"/>
          </ac:graphicFrameMkLst>
        </pc:graphicFrameChg>
      </pc:sldChg>
      <pc:sldChg chg="modSp add mod">
        <pc:chgData name="MAZEN KHERALLAH" userId="4d8bae32aa458b2a" providerId="LiveId" clId="{D1F6DF24-7977-416E-A8CB-0CF0122DCE5C}" dt="2023-07-13T17:16:49.898" v="18285" actId="113"/>
        <pc:sldMkLst>
          <pc:docMk/>
          <pc:sldMk cId="3413287235" sldId="2145707328"/>
        </pc:sldMkLst>
        <pc:spChg chg="mod">
          <ac:chgData name="MAZEN KHERALLAH" userId="4d8bae32aa458b2a" providerId="LiveId" clId="{D1F6DF24-7977-416E-A8CB-0CF0122DCE5C}" dt="2023-07-13T17:11:42.496" v="17808" actId="20577"/>
          <ac:spMkLst>
            <pc:docMk/>
            <pc:sldMk cId="3413287235" sldId="2145707328"/>
            <ac:spMk id="2" creationId="{3A47DCA0-56B8-BB74-197F-0E2E45B23384}"/>
          </ac:spMkLst>
        </pc:spChg>
        <pc:graphicFrameChg chg="mod">
          <ac:chgData name="MAZEN KHERALLAH" userId="4d8bae32aa458b2a" providerId="LiveId" clId="{D1F6DF24-7977-416E-A8CB-0CF0122DCE5C}" dt="2023-07-13T17:16:49.898" v="18285" actId="113"/>
          <ac:graphicFrameMkLst>
            <pc:docMk/>
            <pc:sldMk cId="3413287235" sldId="2145707328"/>
            <ac:graphicFrameMk id="4" creationId="{FD474EDF-B540-CCD9-612E-AD173D7393CA}"/>
          </ac:graphicFrameMkLst>
        </pc:graphicFrameChg>
      </pc:sldChg>
      <pc:sldMasterChg chg="modSp mod delSldLayout modSldLayout sldLayoutOrd">
        <pc:chgData name="MAZEN KHERALLAH" userId="4d8bae32aa458b2a" providerId="LiveId" clId="{D1F6DF24-7977-416E-A8CB-0CF0122DCE5C}" dt="2023-06-24T01:16:36.332" v="4125" actId="1036"/>
        <pc:sldMasterMkLst>
          <pc:docMk/>
          <pc:sldMasterMk cId="3539363532" sldId="2147483660"/>
        </pc:sldMasterMkLst>
        <pc:spChg chg="mod">
          <ac:chgData name="MAZEN KHERALLAH" userId="4d8bae32aa458b2a" providerId="LiveId" clId="{D1F6DF24-7977-416E-A8CB-0CF0122DCE5C}" dt="2023-06-24T01:15:00.311" v="4093" actId="207"/>
          <ac:spMkLst>
            <pc:docMk/>
            <pc:sldMasterMk cId="3539363532" sldId="2147483660"/>
            <ac:spMk id="7" creationId="{00000000-0000-0000-0000-000000000000}"/>
          </ac:spMkLst>
        </pc:spChg>
        <pc:spChg chg="mod">
          <ac:chgData name="MAZEN KHERALLAH" userId="4d8bae32aa458b2a" providerId="LiveId" clId="{D1F6DF24-7977-416E-A8CB-0CF0122DCE5C}" dt="2023-06-24T01:16:25.581" v="4124" actId="1036"/>
          <ac:spMkLst>
            <pc:docMk/>
            <pc:sldMasterMk cId="3539363532" sldId="2147483660"/>
            <ac:spMk id="9" creationId="{00000000-0000-0000-0000-000000000000}"/>
          </ac:spMkLst>
        </pc:spChg>
        <pc:cxnChg chg="mod">
          <ac:chgData name="MAZEN KHERALLAH" userId="4d8bae32aa458b2a" providerId="LiveId" clId="{D1F6DF24-7977-416E-A8CB-0CF0122DCE5C}" dt="2023-06-24T01:10:11.621" v="4060" actId="208"/>
          <ac:cxnSpMkLst>
            <pc:docMk/>
            <pc:sldMasterMk cId="3539363532" sldId="2147483660"/>
            <ac:cxnSpMk id="10" creationId="{00000000-0000-0000-0000-000000000000}"/>
          </ac:cxnSpMkLst>
        </pc:cxnChg>
        <pc:sldLayoutChg chg="addSp delSp modSp mod">
          <pc:chgData name="MAZEN KHERALLAH" userId="4d8bae32aa458b2a" providerId="LiveId" clId="{D1F6DF24-7977-416E-A8CB-0CF0122DCE5C}" dt="2023-06-24T01:16:36.332" v="4125" actId="1036"/>
          <pc:sldLayoutMkLst>
            <pc:docMk/>
            <pc:sldMasterMk cId="3539363532" sldId="2147483660"/>
            <pc:sldLayoutMk cId="757402345" sldId="2147483661"/>
          </pc:sldLayoutMkLst>
          <pc:spChg chg="add mod">
            <ac:chgData name="MAZEN KHERALLAH" userId="4d8bae32aa458b2a" providerId="LiveId" clId="{D1F6DF24-7977-416E-A8CB-0CF0122DCE5C}" dt="2023-06-24T01:15:42.355" v="4097"/>
            <ac:spMkLst>
              <pc:docMk/>
              <pc:sldMasterMk cId="3539363532" sldId="2147483660"/>
              <pc:sldLayoutMk cId="757402345" sldId="2147483661"/>
              <ac:spMk id="4" creationId="{A808234E-AA21-392D-BE84-AD55F93948DE}"/>
            </ac:spMkLst>
          </pc:spChg>
          <pc:spChg chg="del mod">
            <ac:chgData name="MAZEN KHERALLAH" userId="4d8bae32aa458b2a" providerId="LiveId" clId="{D1F6DF24-7977-416E-A8CB-0CF0122DCE5C}" dt="2023-06-24T01:15:41.502" v="4096" actId="478"/>
            <ac:spMkLst>
              <pc:docMk/>
              <pc:sldMasterMk cId="3539363532" sldId="2147483660"/>
              <pc:sldLayoutMk cId="757402345" sldId="2147483661"/>
              <ac:spMk id="14" creationId="{00000000-0000-0000-0000-000000000000}"/>
            </ac:spMkLst>
          </pc:spChg>
          <pc:spChg chg="mod">
            <ac:chgData name="MAZEN KHERALLAH" userId="4d8bae32aa458b2a" providerId="LiveId" clId="{D1F6DF24-7977-416E-A8CB-0CF0122DCE5C}" dt="2023-06-24T01:16:36.332" v="4125" actId="1036"/>
            <ac:spMkLst>
              <pc:docMk/>
              <pc:sldMasterMk cId="3539363532" sldId="2147483660"/>
              <pc:sldLayoutMk cId="757402345" sldId="2147483661"/>
              <ac:spMk id="15" creationId="{00000000-0000-0000-0000-000000000000}"/>
            </ac:spMkLst>
          </pc:spChg>
        </pc:sldLayoutChg>
        <pc:sldLayoutChg chg="del">
          <pc:chgData name="MAZEN KHERALLAH" userId="4d8bae32aa458b2a" providerId="LiveId" clId="{D1F6DF24-7977-416E-A8CB-0CF0122DCE5C}" dt="2023-06-24T01:11:26.241" v="4065" actId="2696"/>
          <pc:sldLayoutMkLst>
            <pc:docMk/>
            <pc:sldMasterMk cId="3539363532" sldId="2147483660"/>
            <pc:sldLayoutMk cId="1103134666" sldId="2147483667"/>
          </pc:sldLayoutMkLst>
        </pc:sldLayoutChg>
        <pc:sldLayoutChg chg="ord">
          <pc:chgData name="MAZEN KHERALLAH" userId="4d8bae32aa458b2a" providerId="LiveId" clId="{D1F6DF24-7977-416E-A8CB-0CF0122DCE5C}" dt="2023-06-24T01:11:39.761" v="4069" actId="20578"/>
          <pc:sldLayoutMkLst>
            <pc:docMk/>
            <pc:sldMasterMk cId="3539363532" sldId="2147483660"/>
            <pc:sldLayoutMk cId="3062017811" sldId="2147483672"/>
          </pc:sldLayoutMkLst>
        </pc:sldLayoutChg>
        <pc:sldLayoutChg chg="del">
          <pc:chgData name="MAZEN KHERALLAH" userId="4d8bae32aa458b2a" providerId="LiveId" clId="{D1F6DF24-7977-416E-A8CB-0CF0122DCE5C}" dt="2023-06-24T01:11:28.751" v="4066" actId="2696"/>
          <pc:sldLayoutMkLst>
            <pc:docMk/>
            <pc:sldMasterMk cId="3539363532" sldId="2147483660"/>
            <pc:sldLayoutMk cId="2607212370" sldId="2147483688"/>
          </pc:sldLayoutMkLst>
        </pc:sldLayoutChg>
        <pc:sldLayoutChg chg="addSp delSp modSp mod">
          <pc:chgData name="MAZEN KHERALLAH" userId="4d8bae32aa458b2a" providerId="LiveId" clId="{D1F6DF24-7977-416E-A8CB-0CF0122DCE5C}" dt="2023-06-24T01:15:17.774" v="4095" actId="207"/>
          <pc:sldLayoutMkLst>
            <pc:docMk/>
            <pc:sldMasterMk cId="3539363532" sldId="2147483660"/>
            <pc:sldLayoutMk cId="1856443262" sldId="2147483689"/>
          </pc:sldLayoutMkLst>
          <pc:spChg chg="add del mod">
            <ac:chgData name="MAZEN KHERALLAH" userId="4d8bae32aa458b2a" providerId="LiveId" clId="{D1F6DF24-7977-416E-A8CB-0CF0122DCE5C}" dt="2023-06-24T01:15:17.774" v="4095" actId="207"/>
            <ac:spMkLst>
              <pc:docMk/>
              <pc:sldMasterMk cId="3539363532" sldId="2147483660"/>
              <pc:sldLayoutMk cId="1856443262" sldId="2147483689"/>
              <ac:spMk id="5" creationId="{00000000-0000-0000-0000-000000000000}"/>
            </ac:spMkLst>
          </pc:spChg>
          <pc:spChg chg="mod">
            <ac:chgData name="MAZEN KHERALLAH" userId="4d8bae32aa458b2a" providerId="LiveId" clId="{D1F6DF24-7977-416E-A8CB-0CF0122DCE5C}" dt="2023-06-24T01:12:17.661" v="4075" actId="207"/>
            <ac:spMkLst>
              <pc:docMk/>
              <pc:sldMasterMk cId="3539363532" sldId="2147483660"/>
              <pc:sldLayoutMk cId="1856443262" sldId="2147483689"/>
              <ac:spMk id="6" creationId="{00000000-0000-0000-0000-000000000000}"/>
            </ac:spMkLst>
          </pc:spChg>
        </pc:sldLayoutChg>
      </pc:sldMasterChg>
      <pc:sldMasterChg chg="addSp delSp modSp mod modSldLayout">
        <pc:chgData name="MAZEN KHERALLAH" userId="4d8bae32aa458b2a" providerId="LiveId" clId="{D1F6DF24-7977-416E-A8CB-0CF0122DCE5C}" dt="2023-06-23T20:50:39.907" v="4038" actId="478"/>
        <pc:sldMasterMkLst>
          <pc:docMk/>
          <pc:sldMasterMk cId="2391467124" sldId="2147483690"/>
        </pc:sldMasterMkLst>
        <pc:spChg chg="mod">
          <ac:chgData name="MAZEN KHERALLAH" userId="4d8bae32aa458b2a" providerId="LiveId" clId="{D1F6DF24-7977-416E-A8CB-0CF0122DCE5C}" dt="2023-06-23T20:50:37.570" v="4036" actId="14100"/>
          <ac:spMkLst>
            <pc:docMk/>
            <pc:sldMasterMk cId="2391467124" sldId="2147483690"/>
            <ac:spMk id="2" creationId="{00000000-0000-0000-0000-000000000000}"/>
          </ac:spMkLst>
        </pc:spChg>
        <pc:spChg chg="mod">
          <ac:chgData name="MAZEN KHERALLAH" userId="4d8bae32aa458b2a" providerId="LiveId" clId="{D1F6DF24-7977-416E-A8CB-0CF0122DCE5C}" dt="2023-06-23T20:50:36.120" v="4035" actId="14100"/>
          <ac:spMkLst>
            <pc:docMk/>
            <pc:sldMasterMk cId="2391467124" sldId="2147483690"/>
            <ac:spMk id="3" creationId="{00000000-0000-0000-0000-000000000000}"/>
          </ac:spMkLst>
        </pc:spChg>
        <pc:picChg chg="add">
          <ac:chgData name="MAZEN KHERALLAH" userId="4d8bae32aa458b2a" providerId="LiveId" clId="{D1F6DF24-7977-416E-A8CB-0CF0122DCE5C}" dt="2023-06-23T20:46:32.186" v="4018"/>
          <ac:picMkLst>
            <pc:docMk/>
            <pc:sldMasterMk cId="2391467124" sldId="2147483690"/>
            <ac:picMk id="11" creationId="{FB372D7A-4AFA-A517-3202-ADF5C3D4BC50}"/>
          </ac:picMkLst>
        </pc:picChg>
        <pc:cxnChg chg="add">
          <ac:chgData name="MAZEN KHERALLAH" userId="4d8bae32aa458b2a" providerId="LiveId" clId="{D1F6DF24-7977-416E-A8CB-0CF0122DCE5C}" dt="2023-06-23T20:46:32.186" v="4018"/>
          <ac:cxnSpMkLst>
            <pc:docMk/>
            <pc:sldMasterMk cId="2391467124" sldId="2147483690"/>
            <ac:cxnSpMk id="8" creationId="{6631B7AF-DC1A-5438-DD1B-2652AB291115}"/>
          </ac:cxnSpMkLst>
        </pc:cxnChg>
        <pc:cxnChg chg="add del">
          <ac:chgData name="MAZEN KHERALLAH" userId="4d8bae32aa458b2a" providerId="LiveId" clId="{D1F6DF24-7977-416E-A8CB-0CF0122DCE5C}" dt="2023-06-23T20:50:38.167" v="4037" actId="478"/>
          <ac:cxnSpMkLst>
            <pc:docMk/>
            <pc:sldMasterMk cId="2391467124" sldId="2147483690"/>
            <ac:cxnSpMk id="10" creationId="{00000000-0000-0000-0000-000000000000}"/>
          </ac:cxnSpMkLst>
        </pc:cxnChg>
        <pc:sldLayoutChg chg="addSp delSp modSp mod">
          <pc:chgData name="MAZEN KHERALLAH" userId="4d8bae32aa458b2a" providerId="LiveId" clId="{D1F6DF24-7977-416E-A8CB-0CF0122DCE5C}" dt="2023-06-23T20:50:39.907" v="4038" actId="478"/>
          <pc:sldLayoutMkLst>
            <pc:docMk/>
            <pc:sldMasterMk cId="2391467124" sldId="2147483690"/>
            <pc:sldLayoutMk cId="126281815" sldId="2147483691"/>
          </pc:sldLayoutMkLst>
          <pc:spChg chg="mod">
            <ac:chgData name="MAZEN KHERALLAH" userId="4d8bae32aa458b2a" providerId="LiveId" clId="{D1F6DF24-7977-416E-A8CB-0CF0122DCE5C}" dt="2023-06-23T20:48:01.696" v="4026" actId="404"/>
            <ac:spMkLst>
              <pc:docMk/>
              <pc:sldMasterMk cId="2391467124" sldId="2147483690"/>
              <pc:sldLayoutMk cId="126281815" sldId="2147483691"/>
              <ac:spMk id="2" creationId="{00000000-0000-0000-0000-000000000000}"/>
            </ac:spMkLst>
          </pc:spChg>
          <pc:spChg chg="add">
            <ac:chgData name="MAZEN KHERALLAH" userId="4d8bae32aa458b2a" providerId="LiveId" clId="{D1F6DF24-7977-416E-A8CB-0CF0122DCE5C}" dt="2023-06-23T20:46:32.186" v="4018"/>
            <ac:spMkLst>
              <pc:docMk/>
              <pc:sldMasterMk cId="2391467124" sldId="2147483690"/>
              <pc:sldLayoutMk cId="126281815" sldId="2147483691"/>
              <ac:spMk id="10" creationId="{80B3AC36-28FB-8A63-54F3-3CC92E6A9CB8}"/>
            </ac:spMkLst>
          </pc:spChg>
          <pc:spChg chg="add">
            <ac:chgData name="MAZEN KHERALLAH" userId="4d8bae32aa458b2a" providerId="LiveId" clId="{D1F6DF24-7977-416E-A8CB-0CF0122DCE5C}" dt="2023-06-23T20:46:32.186" v="4018"/>
            <ac:spMkLst>
              <pc:docMk/>
              <pc:sldMasterMk cId="2391467124" sldId="2147483690"/>
              <pc:sldLayoutMk cId="126281815" sldId="2147483691"/>
              <ac:spMk id="11" creationId="{F35E7660-1917-CE42-F523-CEA4EE9D7249}"/>
            </ac:spMkLst>
          </pc:spChg>
          <pc:spChg chg="add">
            <ac:chgData name="MAZEN KHERALLAH" userId="4d8bae32aa458b2a" providerId="LiveId" clId="{D1F6DF24-7977-416E-A8CB-0CF0122DCE5C}" dt="2023-06-23T20:46:32.186" v="4018"/>
            <ac:spMkLst>
              <pc:docMk/>
              <pc:sldMasterMk cId="2391467124" sldId="2147483690"/>
              <pc:sldLayoutMk cId="126281815" sldId="2147483691"/>
              <ac:spMk id="13" creationId="{055319D2-CFF3-FF4B-C487-9AF51362A74B}"/>
            </ac:spMkLst>
          </pc:spChg>
          <pc:picChg chg="add">
            <ac:chgData name="MAZEN KHERALLAH" userId="4d8bae32aa458b2a" providerId="LiveId" clId="{D1F6DF24-7977-416E-A8CB-0CF0122DCE5C}" dt="2023-06-23T20:46:32.186" v="4018"/>
            <ac:picMkLst>
              <pc:docMk/>
              <pc:sldMasterMk cId="2391467124" sldId="2147483690"/>
              <pc:sldLayoutMk cId="126281815" sldId="2147483691"/>
              <ac:picMk id="14" creationId="{36F5E0A3-F542-807D-4C54-2E35ABB66154}"/>
            </ac:picMkLst>
          </pc:picChg>
          <pc:cxnChg chg="add del">
            <ac:chgData name="MAZEN KHERALLAH" userId="4d8bae32aa458b2a" providerId="LiveId" clId="{D1F6DF24-7977-416E-A8CB-0CF0122DCE5C}" dt="2023-06-23T20:50:39.907" v="4038" actId="478"/>
            <ac:cxnSpMkLst>
              <pc:docMk/>
              <pc:sldMasterMk cId="2391467124" sldId="2147483690"/>
              <pc:sldLayoutMk cId="126281815" sldId="2147483691"/>
              <ac:cxnSpMk id="12" creationId="{E3D2213B-E670-CE1F-C53A-4442CFC6DDE4}"/>
            </ac:cxnSpMkLst>
          </pc:cxnChg>
        </pc:sldLayoutChg>
      </pc:sldMasterChg>
      <pc:sldMasterChg chg="addSp modSldLayout">
        <pc:chgData name="MAZEN KHERALLAH" userId="4d8bae32aa458b2a" providerId="LiveId" clId="{D1F6DF24-7977-416E-A8CB-0CF0122DCE5C}" dt="2023-06-23T20:49:15.665" v="4031"/>
        <pc:sldMasterMkLst>
          <pc:docMk/>
          <pc:sldMasterMk cId="2813199425" sldId="2147483703"/>
        </pc:sldMasterMkLst>
        <pc:picChg chg="add">
          <ac:chgData name="MAZEN KHERALLAH" userId="4d8bae32aa458b2a" providerId="LiveId" clId="{D1F6DF24-7977-416E-A8CB-0CF0122DCE5C}" dt="2023-06-23T20:49:15.665" v="4031"/>
          <ac:picMkLst>
            <pc:docMk/>
            <pc:sldMasterMk cId="2813199425" sldId="2147483703"/>
            <ac:picMk id="11" creationId="{13172805-2EAB-295C-F713-6F511D3B1455}"/>
          </ac:picMkLst>
        </pc:picChg>
        <pc:cxnChg chg="add">
          <ac:chgData name="MAZEN KHERALLAH" userId="4d8bae32aa458b2a" providerId="LiveId" clId="{D1F6DF24-7977-416E-A8CB-0CF0122DCE5C}" dt="2023-06-23T20:49:15.665" v="4031"/>
          <ac:cxnSpMkLst>
            <pc:docMk/>
            <pc:sldMasterMk cId="2813199425" sldId="2147483703"/>
            <ac:cxnSpMk id="8" creationId="{38C72A09-AEB7-132D-8670-EBE2ECF1D8EC}"/>
          </ac:cxnSpMkLst>
        </pc:cxnChg>
        <pc:sldLayoutChg chg="addSp">
          <pc:chgData name="MAZEN KHERALLAH" userId="4d8bae32aa458b2a" providerId="LiveId" clId="{D1F6DF24-7977-416E-A8CB-0CF0122DCE5C}" dt="2023-06-23T20:49:15.665" v="4031"/>
          <pc:sldLayoutMkLst>
            <pc:docMk/>
            <pc:sldMasterMk cId="2813199425" sldId="2147483703"/>
            <pc:sldLayoutMk cId="942669659" sldId="2147483704"/>
          </pc:sldLayoutMkLst>
          <pc:spChg chg="add">
            <ac:chgData name="MAZEN KHERALLAH" userId="4d8bae32aa458b2a" providerId="LiveId" clId="{D1F6DF24-7977-416E-A8CB-0CF0122DCE5C}" dt="2023-06-23T20:49:15.665" v="4031"/>
            <ac:spMkLst>
              <pc:docMk/>
              <pc:sldMasterMk cId="2813199425" sldId="2147483703"/>
              <pc:sldLayoutMk cId="942669659" sldId="2147483704"/>
              <ac:spMk id="10" creationId="{FED6FF5E-8551-759F-D4BB-DE47AAB03EA4}"/>
            </ac:spMkLst>
          </pc:spChg>
          <pc:spChg chg="add">
            <ac:chgData name="MAZEN KHERALLAH" userId="4d8bae32aa458b2a" providerId="LiveId" clId="{D1F6DF24-7977-416E-A8CB-0CF0122DCE5C}" dt="2023-06-23T20:49:15.665" v="4031"/>
            <ac:spMkLst>
              <pc:docMk/>
              <pc:sldMasterMk cId="2813199425" sldId="2147483703"/>
              <pc:sldLayoutMk cId="942669659" sldId="2147483704"/>
              <ac:spMk id="11" creationId="{1D73AB90-E580-0F00-5815-B0F33FB55624}"/>
            </ac:spMkLst>
          </pc:spChg>
          <pc:spChg chg="add">
            <ac:chgData name="MAZEN KHERALLAH" userId="4d8bae32aa458b2a" providerId="LiveId" clId="{D1F6DF24-7977-416E-A8CB-0CF0122DCE5C}" dt="2023-06-23T20:49:15.665" v="4031"/>
            <ac:spMkLst>
              <pc:docMk/>
              <pc:sldMasterMk cId="2813199425" sldId="2147483703"/>
              <pc:sldLayoutMk cId="942669659" sldId="2147483704"/>
              <ac:spMk id="12" creationId="{73FAAA65-F3AD-D465-9EF0-8A18F2554CF9}"/>
            </ac:spMkLst>
          </pc:spChg>
          <pc:picChg chg="add">
            <ac:chgData name="MAZEN KHERALLAH" userId="4d8bae32aa458b2a" providerId="LiveId" clId="{D1F6DF24-7977-416E-A8CB-0CF0122DCE5C}" dt="2023-06-23T20:49:15.665" v="4031"/>
            <ac:picMkLst>
              <pc:docMk/>
              <pc:sldMasterMk cId="2813199425" sldId="2147483703"/>
              <pc:sldLayoutMk cId="942669659" sldId="2147483704"/>
              <ac:picMk id="13" creationId="{5704E60B-F0F9-0E95-B531-88031F4C7CD2}"/>
            </ac:picMkLst>
          </pc:picChg>
        </pc:sldLayoutChg>
      </pc:sldMasterChg>
    </pc:docChg>
  </pc:docChgLst>
  <pc:docChgLst>
    <pc:chgData name="MAZEN KHERALLAH" userId="4d8bae32aa458b2a" providerId="LiveId" clId="{1FEAED61-6F48-4893-A141-E191FDA51771}"/>
    <pc:docChg chg="undo custSel addSld delSld modSld sldOrd modSection">
      <pc:chgData name="MAZEN KHERALLAH" userId="4d8bae32aa458b2a" providerId="LiveId" clId="{1FEAED61-6F48-4893-A141-E191FDA51771}" dt="2023-08-10T12:30:02.237" v="2391" actId="1076"/>
      <pc:docMkLst>
        <pc:docMk/>
      </pc:docMkLst>
      <pc:sldChg chg="add del">
        <pc:chgData name="MAZEN KHERALLAH" userId="4d8bae32aa458b2a" providerId="LiveId" clId="{1FEAED61-6F48-4893-A141-E191FDA51771}" dt="2023-08-10T00:09:41.011" v="1035" actId="47"/>
        <pc:sldMkLst>
          <pc:docMk/>
          <pc:sldMk cId="0" sldId="267"/>
        </pc:sldMkLst>
      </pc:sldChg>
      <pc:sldChg chg="del">
        <pc:chgData name="MAZEN KHERALLAH" userId="4d8bae32aa458b2a" providerId="LiveId" clId="{1FEAED61-6F48-4893-A141-E191FDA51771}" dt="2023-08-09T23:43:55.452" v="46" actId="47"/>
        <pc:sldMkLst>
          <pc:docMk/>
          <pc:sldMk cId="0" sldId="313"/>
        </pc:sldMkLst>
      </pc:sldChg>
      <pc:sldChg chg="del">
        <pc:chgData name="MAZEN KHERALLAH" userId="4d8bae32aa458b2a" providerId="LiveId" clId="{1FEAED61-6F48-4893-A141-E191FDA51771}" dt="2023-08-09T23:43:54.422" v="44" actId="47"/>
        <pc:sldMkLst>
          <pc:docMk/>
          <pc:sldMk cId="0" sldId="315"/>
        </pc:sldMkLst>
      </pc:sldChg>
      <pc:sldChg chg="del">
        <pc:chgData name="MAZEN KHERALLAH" userId="4d8bae32aa458b2a" providerId="LiveId" clId="{1FEAED61-6F48-4893-A141-E191FDA51771}" dt="2023-08-10T00:29:15.929" v="1104" actId="47"/>
        <pc:sldMkLst>
          <pc:docMk/>
          <pc:sldMk cId="535780403" sldId="332"/>
        </pc:sldMkLst>
      </pc:sldChg>
      <pc:sldChg chg="modSp add mod">
        <pc:chgData name="MAZEN KHERALLAH" userId="4d8bae32aa458b2a" providerId="LiveId" clId="{1FEAED61-6F48-4893-A141-E191FDA51771}" dt="2023-08-10T00:04:02.178" v="1019" actId="1076"/>
        <pc:sldMkLst>
          <pc:docMk/>
          <pc:sldMk cId="1505424774" sldId="334"/>
        </pc:sldMkLst>
        <pc:spChg chg="mod">
          <ac:chgData name="MAZEN KHERALLAH" userId="4d8bae32aa458b2a" providerId="LiveId" clId="{1FEAED61-6F48-4893-A141-E191FDA51771}" dt="2023-08-10T00:03:46.504" v="1015" actId="1036"/>
          <ac:spMkLst>
            <pc:docMk/>
            <pc:sldMk cId="1505424774" sldId="334"/>
            <ac:spMk id="5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00:03:46.504" v="1015" actId="1036"/>
          <ac:spMkLst>
            <pc:docMk/>
            <pc:sldMk cId="1505424774" sldId="334"/>
            <ac:spMk id="6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00:03:46.504" v="1015" actId="1036"/>
          <ac:spMkLst>
            <pc:docMk/>
            <pc:sldMk cId="1505424774" sldId="334"/>
            <ac:spMk id="11" creationId="{00000000-0000-0000-0000-000000000000}"/>
          </ac:spMkLst>
        </pc:spChg>
        <pc:graphicFrameChg chg="mod">
          <ac:chgData name="MAZEN KHERALLAH" userId="4d8bae32aa458b2a" providerId="LiveId" clId="{1FEAED61-6F48-4893-A141-E191FDA51771}" dt="2023-08-10T00:03:46.504" v="1015" actId="1036"/>
          <ac:graphicFrameMkLst>
            <pc:docMk/>
            <pc:sldMk cId="1505424774" sldId="334"/>
            <ac:graphicFrameMk id="4" creationId="{00000000-0000-0000-0000-000000000000}"/>
          </ac:graphicFrameMkLst>
        </pc:graphicFrameChg>
        <pc:picChg chg="mod">
          <ac:chgData name="MAZEN KHERALLAH" userId="4d8bae32aa458b2a" providerId="LiveId" clId="{1FEAED61-6F48-4893-A141-E191FDA51771}" dt="2023-08-10T00:03:46.504" v="1015" actId="1036"/>
          <ac:picMkLst>
            <pc:docMk/>
            <pc:sldMk cId="1505424774" sldId="334"/>
            <ac:picMk id="7" creationId="{00000000-0000-0000-0000-000000000000}"/>
          </ac:picMkLst>
        </pc:picChg>
        <pc:picChg chg="mod">
          <ac:chgData name="MAZEN KHERALLAH" userId="4d8bae32aa458b2a" providerId="LiveId" clId="{1FEAED61-6F48-4893-A141-E191FDA51771}" dt="2023-08-10T00:03:46.504" v="1015" actId="1036"/>
          <ac:picMkLst>
            <pc:docMk/>
            <pc:sldMk cId="1505424774" sldId="334"/>
            <ac:picMk id="8" creationId="{00000000-0000-0000-0000-000000000000}"/>
          </ac:picMkLst>
        </pc:picChg>
        <pc:picChg chg="mod">
          <ac:chgData name="MAZEN KHERALLAH" userId="4d8bae32aa458b2a" providerId="LiveId" clId="{1FEAED61-6F48-4893-A141-E191FDA51771}" dt="2023-08-10T00:03:46.504" v="1015" actId="1036"/>
          <ac:picMkLst>
            <pc:docMk/>
            <pc:sldMk cId="1505424774" sldId="334"/>
            <ac:picMk id="9" creationId="{00000000-0000-0000-0000-000000000000}"/>
          </ac:picMkLst>
        </pc:picChg>
        <pc:picChg chg="mod">
          <ac:chgData name="MAZEN KHERALLAH" userId="4d8bae32aa458b2a" providerId="LiveId" clId="{1FEAED61-6F48-4893-A141-E191FDA51771}" dt="2023-08-10T00:04:02.178" v="1019" actId="1076"/>
          <ac:picMkLst>
            <pc:docMk/>
            <pc:sldMk cId="1505424774" sldId="334"/>
            <ac:picMk id="10" creationId="{00000000-0000-0000-0000-000000000000}"/>
          </ac:picMkLst>
        </pc:picChg>
        <pc:picChg chg="mod">
          <ac:chgData name="MAZEN KHERALLAH" userId="4d8bae32aa458b2a" providerId="LiveId" clId="{1FEAED61-6F48-4893-A141-E191FDA51771}" dt="2023-08-10T00:03:52.660" v="1016" actId="1076"/>
          <ac:picMkLst>
            <pc:docMk/>
            <pc:sldMk cId="1505424774" sldId="334"/>
            <ac:picMk id="12" creationId="{00000000-0000-0000-0000-000000000000}"/>
          </ac:picMkLst>
        </pc:picChg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2607470260" sldId="334"/>
        </pc:sldMkLst>
      </pc:sldChg>
      <pc:sldChg chg="addSp delSp modSp add mod ord delAnim modAnim modShow">
        <pc:chgData name="MAZEN KHERALLAH" userId="4d8bae32aa458b2a" providerId="LiveId" clId="{1FEAED61-6F48-4893-A141-E191FDA51771}" dt="2023-08-10T12:29:23.296" v="2389" actId="1076"/>
        <pc:sldMkLst>
          <pc:docMk/>
          <pc:sldMk cId="945739573" sldId="335"/>
        </pc:sldMkLst>
        <pc:spChg chg="del mod">
          <ac:chgData name="MAZEN KHERALLAH" userId="4d8bae32aa458b2a" providerId="LiveId" clId="{1FEAED61-6F48-4893-A141-E191FDA51771}" dt="2023-08-10T12:26:39.387" v="2339" actId="478"/>
          <ac:spMkLst>
            <pc:docMk/>
            <pc:sldMk cId="945739573" sldId="335"/>
            <ac:spMk id="4" creationId="{0BF2DDE1-33AE-4FA6-9E54-5C30EA81F44C}"/>
          </ac:spMkLst>
        </pc:spChg>
        <pc:spChg chg="add del mod">
          <ac:chgData name="MAZEN KHERALLAH" userId="4d8bae32aa458b2a" providerId="LiveId" clId="{1FEAED61-6F48-4893-A141-E191FDA51771}" dt="2023-08-10T12:27:30.749" v="2352" actId="478"/>
          <ac:spMkLst>
            <pc:docMk/>
            <pc:sldMk cId="945739573" sldId="335"/>
            <ac:spMk id="6" creationId="{2F8565F9-CB80-1606-711F-ABC626670CB8}"/>
          </ac:spMkLst>
        </pc:spChg>
        <pc:spChg chg="del">
          <ac:chgData name="MAZEN KHERALLAH" userId="4d8bae32aa458b2a" providerId="LiveId" clId="{1FEAED61-6F48-4893-A141-E191FDA51771}" dt="2023-08-10T12:26:54.108" v="2343" actId="478"/>
          <ac:spMkLst>
            <pc:docMk/>
            <pc:sldMk cId="945739573" sldId="335"/>
            <ac:spMk id="7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27:45.201" v="2357" actId="20577"/>
          <ac:spMkLst>
            <pc:docMk/>
            <pc:sldMk cId="945739573" sldId="335"/>
            <ac:spMk id="9" creationId="{00000000-0000-0000-0000-000000000000}"/>
          </ac:spMkLst>
        </pc:spChg>
        <pc:spChg chg="del mod">
          <ac:chgData name="MAZEN KHERALLAH" userId="4d8bae32aa458b2a" providerId="LiveId" clId="{1FEAED61-6F48-4893-A141-E191FDA51771}" dt="2023-08-10T12:26:43.311" v="2341" actId="478"/>
          <ac:spMkLst>
            <pc:docMk/>
            <pc:sldMk cId="945739573" sldId="335"/>
            <ac:spMk id="10" creationId="{00000000-0000-0000-0000-000000000000}"/>
          </ac:spMkLst>
        </pc:spChg>
        <pc:graphicFrameChg chg="mod modGraphic">
          <ac:chgData name="MAZEN KHERALLAH" userId="4d8bae32aa458b2a" providerId="LiveId" clId="{1FEAED61-6F48-4893-A141-E191FDA51771}" dt="2023-08-10T12:29:23.296" v="2389" actId="1076"/>
          <ac:graphicFrameMkLst>
            <pc:docMk/>
            <pc:sldMk cId="945739573" sldId="335"/>
            <ac:graphicFrameMk id="3" creationId="{00000000-0000-0000-0000-000000000000}"/>
          </ac:graphicFrameMkLst>
        </pc:graphicFrameChg>
        <pc:picChg chg="del mod">
          <ac:chgData name="MAZEN KHERALLAH" userId="4d8bae32aa458b2a" providerId="LiveId" clId="{1FEAED61-6F48-4893-A141-E191FDA51771}" dt="2023-08-10T12:27:25.325" v="2351" actId="478"/>
          <ac:picMkLst>
            <pc:docMk/>
            <pc:sldMk cId="945739573" sldId="335"/>
            <ac:picMk id="11" creationId="{00000000-0000-0000-0000-000000000000}"/>
          </ac:picMkLst>
        </pc:picChg>
        <pc:picChg chg="del">
          <ac:chgData name="MAZEN KHERALLAH" userId="4d8bae32aa458b2a" providerId="LiveId" clId="{1FEAED61-6F48-4893-A141-E191FDA51771}" dt="2023-08-10T12:27:23.425" v="2349" actId="478"/>
          <ac:picMkLst>
            <pc:docMk/>
            <pc:sldMk cId="945739573" sldId="335"/>
            <ac:picMk id="12" creationId="{00000000-0000-0000-0000-000000000000}"/>
          </ac:picMkLst>
        </pc:picChg>
        <pc:picChg chg="del mod">
          <ac:chgData name="MAZEN KHERALLAH" userId="4d8bae32aa458b2a" providerId="LiveId" clId="{1FEAED61-6F48-4893-A141-E191FDA51771}" dt="2023-08-10T12:26:46.028" v="2342" actId="478"/>
          <ac:picMkLst>
            <pc:docMk/>
            <pc:sldMk cId="945739573" sldId="335"/>
            <ac:picMk id="13" creationId="{00000000-0000-0000-0000-000000000000}"/>
          </ac:picMkLst>
        </pc:picChg>
        <pc:picChg chg="add del">
          <ac:chgData name="MAZEN KHERALLAH" userId="4d8bae32aa458b2a" providerId="LiveId" clId="{1FEAED61-6F48-4893-A141-E191FDA51771}" dt="2023-08-10T12:27:07.563" v="2345" actId="21"/>
          <ac:picMkLst>
            <pc:docMk/>
            <pc:sldMk cId="945739573" sldId="335"/>
            <ac:picMk id="14" creationId="{161C2FCE-4B3C-A486-4B52-950CDE538E9E}"/>
          </ac:picMkLst>
        </pc:picChg>
        <pc:picChg chg="add mod ord">
          <ac:chgData name="MAZEN KHERALLAH" userId="4d8bae32aa458b2a" providerId="LiveId" clId="{1FEAED61-6F48-4893-A141-E191FDA51771}" dt="2023-08-10T12:29:18.832" v="2387" actId="1076"/>
          <ac:picMkLst>
            <pc:docMk/>
            <pc:sldMk cId="945739573" sldId="335"/>
            <ac:picMk id="15" creationId="{BDA3A280-E72D-A4E5-6F25-67018A26C65A}"/>
          </ac:picMkLst>
        </pc:picChg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3164189515" sldId="335"/>
        </pc:sldMkLst>
      </pc:sldChg>
      <pc:sldChg chg="add del">
        <pc:chgData name="MAZEN KHERALLAH" userId="4d8bae32aa458b2a" providerId="LiveId" clId="{1FEAED61-6F48-4893-A141-E191FDA51771}" dt="2023-08-10T01:06:05.581" v="1685" actId="47"/>
        <pc:sldMkLst>
          <pc:docMk/>
          <pc:sldMk cId="1631894044" sldId="338"/>
        </pc:sldMkLst>
      </pc:sldChg>
      <pc:sldChg chg="modSp add del mod">
        <pc:chgData name="MAZEN KHERALLAH" userId="4d8bae32aa458b2a" providerId="LiveId" clId="{1FEAED61-6F48-4893-A141-E191FDA51771}" dt="2023-08-10T01:06:07.541" v="1687" actId="47"/>
        <pc:sldMkLst>
          <pc:docMk/>
          <pc:sldMk cId="2225012212" sldId="339"/>
        </pc:sldMkLst>
        <pc:spChg chg="mod">
          <ac:chgData name="MAZEN KHERALLAH" userId="4d8bae32aa458b2a" providerId="LiveId" clId="{1FEAED61-6F48-4893-A141-E191FDA51771}" dt="2023-08-09T23:12:49.853" v="13" actId="27636"/>
          <ac:spMkLst>
            <pc:docMk/>
            <pc:sldMk cId="2225012212" sldId="339"/>
            <ac:spMk id="2" creationId="{00000000-0000-0000-0000-000000000000}"/>
          </ac:spMkLst>
        </pc:spChg>
      </pc:sldChg>
      <pc:sldChg chg="add del">
        <pc:chgData name="MAZEN KHERALLAH" userId="4d8bae32aa458b2a" providerId="LiveId" clId="{1FEAED61-6F48-4893-A141-E191FDA51771}" dt="2023-08-10T01:06:06.519" v="1686" actId="47"/>
        <pc:sldMkLst>
          <pc:docMk/>
          <pc:sldMk cId="660072247" sldId="341"/>
        </pc:sldMkLst>
      </pc:sldChg>
      <pc:sldChg chg="add del">
        <pc:chgData name="MAZEN KHERALLAH" userId="4d8bae32aa458b2a" providerId="LiveId" clId="{1FEAED61-6F48-4893-A141-E191FDA51771}" dt="2023-08-10T00:58:24.357" v="1640" actId="47"/>
        <pc:sldMkLst>
          <pc:docMk/>
          <pc:sldMk cId="293563687" sldId="355"/>
        </pc:sldMkLst>
      </pc:sldChg>
      <pc:sldChg chg="add del">
        <pc:chgData name="MAZEN KHERALLAH" userId="4d8bae32aa458b2a" providerId="LiveId" clId="{1FEAED61-6F48-4893-A141-E191FDA51771}" dt="2023-08-10T00:10:24.012" v="1055" actId="47"/>
        <pc:sldMkLst>
          <pc:docMk/>
          <pc:sldMk cId="2525054461" sldId="357"/>
        </pc:sldMkLst>
      </pc:sldChg>
      <pc:sldChg chg="add del">
        <pc:chgData name="MAZEN KHERALLAH" userId="4d8bae32aa458b2a" providerId="LiveId" clId="{1FEAED61-6F48-4893-A141-E191FDA51771}" dt="2023-08-10T00:10:25.306" v="1057" actId="47"/>
        <pc:sldMkLst>
          <pc:docMk/>
          <pc:sldMk cId="356024572" sldId="358"/>
        </pc:sldMkLst>
      </pc:sldChg>
      <pc:sldChg chg="add del">
        <pc:chgData name="MAZEN KHERALLAH" userId="4d8bae32aa458b2a" providerId="LiveId" clId="{1FEAED61-6F48-4893-A141-E191FDA51771}" dt="2023-08-10T01:06:09.970" v="1689" actId="47"/>
        <pc:sldMkLst>
          <pc:docMk/>
          <pc:sldMk cId="628717021" sldId="361"/>
        </pc:sldMkLst>
      </pc:sldChg>
      <pc:sldChg chg="add del">
        <pc:chgData name="MAZEN KHERALLAH" userId="4d8bae32aa458b2a" providerId="LiveId" clId="{1FEAED61-6F48-4893-A141-E191FDA51771}" dt="2023-08-10T01:06:11.045" v="1690" actId="47"/>
        <pc:sldMkLst>
          <pc:docMk/>
          <pc:sldMk cId="2159129889" sldId="362"/>
        </pc:sldMkLst>
      </pc:sldChg>
      <pc:sldChg chg="add del">
        <pc:chgData name="MAZEN KHERALLAH" userId="4d8bae32aa458b2a" providerId="LiveId" clId="{1FEAED61-6F48-4893-A141-E191FDA51771}" dt="2023-08-10T01:06:12.140" v="1691" actId="47"/>
        <pc:sldMkLst>
          <pc:docMk/>
          <pc:sldMk cId="4178243133" sldId="363"/>
        </pc:sldMkLst>
      </pc:sldChg>
      <pc:sldChg chg="modSp add del mod">
        <pc:chgData name="MAZEN KHERALLAH" userId="4d8bae32aa458b2a" providerId="LiveId" clId="{1FEAED61-6F48-4893-A141-E191FDA51771}" dt="2023-08-10T01:06:09.175" v="1688" actId="47"/>
        <pc:sldMkLst>
          <pc:docMk/>
          <pc:sldMk cId="2601079906" sldId="364"/>
        </pc:sldMkLst>
        <pc:spChg chg="mod">
          <ac:chgData name="MAZEN KHERALLAH" userId="4d8bae32aa458b2a" providerId="LiveId" clId="{1FEAED61-6F48-4893-A141-E191FDA51771}" dt="2023-08-09T23:12:49.855" v="14" actId="27636"/>
          <ac:spMkLst>
            <pc:docMk/>
            <pc:sldMk cId="2601079906" sldId="364"/>
            <ac:spMk id="2" creationId="{00000000-0000-0000-0000-000000000000}"/>
          </ac:spMkLst>
        </pc:spChg>
      </pc:sldChg>
      <pc:sldChg chg="add del">
        <pc:chgData name="MAZEN KHERALLAH" userId="4d8bae32aa458b2a" providerId="LiveId" clId="{1FEAED61-6F48-4893-A141-E191FDA51771}" dt="2023-08-10T01:06:12.999" v="1692" actId="47"/>
        <pc:sldMkLst>
          <pc:docMk/>
          <pc:sldMk cId="4249233925" sldId="365"/>
        </pc:sldMkLst>
      </pc:sldChg>
      <pc:sldChg chg="add del">
        <pc:chgData name="MAZEN KHERALLAH" userId="4d8bae32aa458b2a" providerId="LiveId" clId="{1FEAED61-6F48-4893-A141-E191FDA51771}" dt="2023-08-10T00:10:59.841" v="1073" actId="47"/>
        <pc:sldMkLst>
          <pc:docMk/>
          <pc:sldMk cId="331908997" sldId="366"/>
        </pc:sldMkLst>
      </pc:sldChg>
      <pc:sldChg chg="add del">
        <pc:chgData name="MAZEN KHERALLAH" userId="4d8bae32aa458b2a" providerId="LiveId" clId="{1FEAED61-6F48-4893-A141-E191FDA51771}" dt="2023-08-10T00:10:59.057" v="1072" actId="47"/>
        <pc:sldMkLst>
          <pc:docMk/>
          <pc:sldMk cId="3209805810" sldId="367"/>
        </pc:sldMkLst>
      </pc:sldChg>
      <pc:sldChg chg="add del">
        <pc:chgData name="MAZEN KHERALLAH" userId="4d8bae32aa458b2a" providerId="LiveId" clId="{1FEAED61-6F48-4893-A141-E191FDA51771}" dt="2023-08-10T00:11:00.955" v="1074" actId="47"/>
        <pc:sldMkLst>
          <pc:docMk/>
          <pc:sldMk cId="1386839832" sldId="368"/>
        </pc:sldMkLst>
      </pc:sldChg>
      <pc:sldChg chg="add del">
        <pc:chgData name="MAZEN KHERALLAH" userId="4d8bae32aa458b2a" providerId="LiveId" clId="{1FEAED61-6F48-4893-A141-E191FDA51771}" dt="2023-08-10T00:11:02.490" v="1075" actId="47"/>
        <pc:sldMkLst>
          <pc:docMk/>
          <pc:sldMk cId="43944379" sldId="369"/>
        </pc:sldMkLst>
      </pc:sldChg>
      <pc:sldChg chg="add del">
        <pc:chgData name="MAZEN KHERALLAH" userId="4d8bae32aa458b2a" providerId="LiveId" clId="{1FEAED61-6F48-4893-A141-E191FDA51771}" dt="2023-08-10T00:11:04.108" v="1076" actId="47"/>
        <pc:sldMkLst>
          <pc:docMk/>
          <pc:sldMk cId="1762635767" sldId="370"/>
        </pc:sldMkLst>
      </pc:sldChg>
      <pc:sldChg chg="add del">
        <pc:chgData name="MAZEN KHERALLAH" userId="4d8bae32aa458b2a" providerId="LiveId" clId="{1FEAED61-6F48-4893-A141-E191FDA51771}" dt="2023-08-10T11:50:09.841" v="2034" actId="47"/>
        <pc:sldMkLst>
          <pc:docMk/>
          <pc:sldMk cId="3955439587" sldId="371"/>
        </pc:sldMkLst>
      </pc:sldChg>
      <pc:sldChg chg="add del">
        <pc:chgData name="MAZEN KHERALLAH" userId="4d8bae32aa458b2a" providerId="LiveId" clId="{1FEAED61-6F48-4893-A141-E191FDA51771}" dt="2023-08-10T11:50:12.629" v="2035" actId="47"/>
        <pc:sldMkLst>
          <pc:docMk/>
          <pc:sldMk cId="2464917423" sldId="372"/>
        </pc:sldMkLst>
      </pc:sldChg>
      <pc:sldChg chg="add del">
        <pc:chgData name="MAZEN KHERALLAH" userId="4d8bae32aa458b2a" providerId="LiveId" clId="{1FEAED61-6F48-4893-A141-E191FDA51771}" dt="2023-08-10T11:50:13.782" v="2036" actId="47"/>
        <pc:sldMkLst>
          <pc:docMk/>
          <pc:sldMk cId="1087580267" sldId="373"/>
        </pc:sldMkLst>
      </pc:sldChg>
      <pc:sldChg chg="add del">
        <pc:chgData name="MAZEN KHERALLAH" userId="4d8bae32aa458b2a" providerId="LiveId" clId="{1FEAED61-6F48-4893-A141-E191FDA51771}" dt="2023-08-10T11:50:14.453" v="2037" actId="47"/>
        <pc:sldMkLst>
          <pc:docMk/>
          <pc:sldMk cId="618088415" sldId="374"/>
        </pc:sldMkLst>
      </pc:sldChg>
      <pc:sldChg chg="add del">
        <pc:chgData name="MAZEN KHERALLAH" userId="4d8bae32aa458b2a" providerId="LiveId" clId="{1FEAED61-6F48-4893-A141-E191FDA51771}" dt="2023-08-10T00:10:11.967" v="1052" actId="47"/>
        <pc:sldMkLst>
          <pc:docMk/>
          <pc:sldMk cId="2940445938" sldId="388"/>
        </pc:sldMkLst>
      </pc:sldChg>
      <pc:sldChg chg="add del">
        <pc:chgData name="MAZEN KHERALLAH" userId="4d8bae32aa458b2a" providerId="LiveId" clId="{1FEAED61-6F48-4893-A141-E191FDA51771}" dt="2023-08-10T00:10:12.788" v="1053" actId="47"/>
        <pc:sldMkLst>
          <pc:docMk/>
          <pc:sldMk cId="768991700" sldId="389"/>
        </pc:sldMkLst>
      </pc:sldChg>
      <pc:sldChg chg="add del">
        <pc:chgData name="MAZEN KHERALLAH" userId="4d8bae32aa458b2a" providerId="LiveId" clId="{1FEAED61-6F48-4893-A141-E191FDA51771}" dt="2023-08-10T00:10:41.932" v="1063" actId="47"/>
        <pc:sldMkLst>
          <pc:docMk/>
          <pc:sldMk cId="2502367134" sldId="394"/>
        </pc:sldMkLst>
      </pc:sldChg>
      <pc:sldChg chg="add del">
        <pc:chgData name="MAZEN KHERALLAH" userId="4d8bae32aa458b2a" providerId="LiveId" clId="{1FEAED61-6F48-4893-A141-E191FDA51771}" dt="2023-08-10T00:10:42.659" v="1064" actId="47"/>
        <pc:sldMkLst>
          <pc:docMk/>
          <pc:sldMk cId="3865452197" sldId="395"/>
        </pc:sldMkLst>
      </pc:sldChg>
      <pc:sldChg chg="add del">
        <pc:chgData name="MAZEN KHERALLAH" userId="4d8bae32aa458b2a" providerId="LiveId" clId="{1FEAED61-6F48-4893-A141-E191FDA51771}" dt="2023-08-10T00:10:43.688" v="1065" actId="47"/>
        <pc:sldMkLst>
          <pc:docMk/>
          <pc:sldMk cId="2783354183" sldId="396"/>
        </pc:sldMkLst>
      </pc:sldChg>
      <pc:sldChg chg="add del">
        <pc:chgData name="MAZEN KHERALLAH" userId="4d8bae32aa458b2a" providerId="LiveId" clId="{1FEAED61-6F48-4893-A141-E191FDA51771}" dt="2023-08-10T00:10:44.653" v="1066" actId="47"/>
        <pc:sldMkLst>
          <pc:docMk/>
          <pc:sldMk cId="3008714169" sldId="397"/>
        </pc:sldMkLst>
      </pc:sldChg>
      <pc:sldChg chg="add del">
        <pc:chgData name="MAZEN KHERALLAH" userId="4d8bae32aa458b2a" providerId="LiveId" clId="{1FEAED61-6F48-4893-A141-E191FDA51771}" dt="2023-08-10T00:10:46.288" v="1067" actId="47"/>
        <pc:sldMkLst>
          <pc:docMk/>
          <pc:sldMk cId="2806846670" sldId="398"/>
        </pc:sldMkLst>
      </pc:sldChg>
      <pc:sldChg chg="add del">
        <pc:chgData name="MAZEN KHERALLAH" userId="4d8bae32aa458b2a" providerId="LiveId" clId="{1FEAED61-6F48-4893-A141-E191FDA51771}" dt="2023-08-10T00:10:47.439" v="1068" actId="47"/>
        <pc:sldMkLst>
          <pc:docMk/>
          <pc:sldMk cId="2093364789" sldId="399"/>
        </pc:sldMkLst>
      </pc:sldChg>
      <pc:sldChg chg="add del">
        <pc:chgData name="MAZEN KHERALLAH" userId="4d8bae32aa458b2a" providerId="LiveId" clId="{1FEAED61-6F48-4893-A141-E191FDA51771}" dt="2023-08-10T00:10:48.666" v="1069" actId="47"/>
        <pc:sldMkLst>
          <pc:docMk/>
          <pc:sldMk cId="2493115729" sldId="400"/>
        </pc:sldMkLst>
      </pc:sldChg>
      <pc:sldChg chg="add del">
        <pc:chgData name="MAZEN KHERALLAH" userId="4d8bae32aa458b2a" providerId="LiveId" clId="{1FEAED61-6F48-4893-A141-E191FDA51771}" dt="2023-08-10T00:10:49.617" v="1070" actId="47"/>
        <pc:sldMkLst>
          <pc:docMk/>
          <pc:sldMk cId="3460157018" sldId="401"/>
        </pc:sldMkLst>
      </pc:sldChg>
      <pc:sldChg chg="modSp add del mod">
        <pc:chgData name="MAZEN KHERALLAH" userId="4d8bae32aa458b2a" providerId="LiveId" clId="{1FEAED61-6F48-4893-A141-E191FDA51771}" dt="2023-08-10T00:10:24.591" v="1056" actId="47"/>
        <pc:sldMkLst>
          <pc:docMk/>
          <pc:sldMk cId="1061078943" sldId="402"/>
        </pc:sldMkLst>
        <pc:spChg chg="mod">
          <ac:chgData name="MAZEN KHERALLAH" userId="4d8bae32aa458b2a" providerId="LiveId" clId="{1FEAED61-6F48-4893-A141-E191FDA51771}" dt="2023-08-09T23:12:49.880" v="15" actId="27636"/>
          <ac:spMkLst>
            <pc:docMk/>
            <pc:sldMk cId="1061078943" sldId="402"/>
            <ac:spMk id="4" creationId="{00000000-0000-0000-0000-000000000000}"/>
          </ac:spMkLst>
        </pc:spChg>
      </pc:sldChg>
      <pc:sldChg chg="add del">
        <pc:chgData name="MAZEN KHERALLAH" userId="4d8bae32aa458b2a" providerId="LiveId" clId="{1FEAED61-6F48-4893-A141-E191FDA51771}" dt="2023-08-10T00:10:26.350" v="1058" actId="47"/>
        <pc:sldMkLst>
          <pc:docMk/>
          <pc:sldMk cId="1610551844" sldId="403"/>
        </pc:sldMkLst>
      </pc:sldChg>
      <pc:sldChg chg="modSp add del mod">
        <pc:chgData name="MAZEN KHERALLAH" userId="4d8bae32aa458b2a" providerId="LiveId" clId="{1FEAED61-6F48-4893-A141-E191FDA51771}" dt="2023-08-10T01:05:43.474" v="1673" actId="47"/>
        <pc:sldMkLst>
          <pc:docMk/>
          <pc:sldMk cId="3656333142" sldId="406"/>
        </pc:sldMkLst>
        <pc:spChg chg="mod">
          <ac:chgData name="MAZEN KHERALLAH" userId="4d8bae32aa458b2a" providerId="LiveId" clId="{1FEAED61-6F48-4893-A141-E191FDA51771}" dt="2023-08-09T23:12:49.845" v="9" actId="27636"/>
          <ac:spMkLst>
            <pc:docMk/>
            <pc:sldMk cId="3656333142" sldId="406"/>
            <ac:spMk id="4" creationId="{00000000-0000-0000-0000-000000000000}"/>
          </ac:spMkLst>
        </pc:spChg>
      </pc:sldChg>
      <pc:sldChg chg="modSp add del mod">
        <pc:chgData name="MAZEN KHERALLAH" userId="4d8bae32aa458b2a" providerId="LiveId" clId="{1FEAED61-6F48-4893-A141-E191FDA51771}" dt="2023-08-10T01:05:44.575" v="1674" actId="47"/>
        <pc:sldMkLst>
          <pc:docMk/>
          <pc:sldMk cId="501384556" sldId="407"/>
        </pc:sldMkLst>
        <pc:spChg chg="mod">
          <ac:chgData name="MAZEN KHERALLAH" userId="4d8bae32aa458b2a" providerId="LiveId" clId="{1FEAED61-6F48-4893-A141-E191FDA51771}" dt="2023-08-09T23:12:49.847" v="10" actId="27636"/>
          <ac:spMkLst>
            <pc:docMk/>
            <pc:sldMk cId="501384556" sldId="407"/>
            <ac:spMk id="4" creationId="{00000000-0000-0000-0000-000000000000}"/>
          </ac:spMkLst>
        </pc:spChg>
      </pc:sldChg>
      <pc:sldChg chg="modSp add del mod">
        <pc:chgData name="MAZEN KHERALLAH" userId="4d8bae32aa458b2a" providerId="LiveId" clId="{1FEAED61-6F48-4893-A141-E191FDA51771}" dt="2023-08-10T01:05:45.698" v="1675" actId="47"/>
        <pc:sldMkLst>
          <pc:docMk/>
          <pc:sldMk cId="2903002519" sldId="408"/>
        </pc:sldMkLst>
        <pc:spChg chg="mod">
          <ac:chgData name="MAZEN KHERALLAH" userId="4d8bae32aa458b2a" providerId="LiveId" clId="{1FEAED61-6F48-4893-A141-E191FDA51771}" dt="2023-08-09T23:12:49.849" v="11" actId="27636"/>
          <ac:spMkLst>
            <pc:docMk/>
            <pc:sldMk cId="2903002519" sldId="408"/>
            <ac:spMk id="4" creationId="{00000000-0000-0000-0000-000000000000}"/>
          </ac:spMkLst>
        </pc:spChg>
      </pc:sldChg>
      <pc:sldChg chg="modSp add del mod">
        <pc:chgData name="MAZEN KHERALLAH" userId="4d8bae32aa458b2a" providerId="LiveId" clId="{1FEAED61-6F48-4893-A141-E191FDA51771}" dt="2023-08-10T01:05:46.610" v="1676" actId="47"/>
        <pc:sldMkLst>
          <pc:docMk/>
          <pc:sldMk cId="2432948575" sldId="409"/>
        </pc:sldMkLst>
        <pc:spChg chg="mod">
          <ac:chgData name="MAZEN KHERALLAH" userId="4d8bae32aa458b2a" providerId="LiveId" clId="{1FEAED61-6F48-4893-A141-E191FDA51771}" dt="2023-08-09T23:12:49.850" v="12" actId="27636"/>
          <ac:spMkLst>
            <pc:docMk/>
            <pc:sldMk cId="2432948575" sldId="409"/>
            <ac:spMk id="4" creationId="{00000000-0000-0000-0000-000000000000}"/>
          </ac:spMkLst>
        </pc:spChg>
      </pc:sldChg>
      <pc:sldChg chg="add del">
        <pc:chgData name="MAZEN KHERALLAH" userId="4d8bae32aa458b2a" providerId="LiveId" clId="{1FEAED61-6F48-4893-A141-E191FDA51771}" dt="2023-08-10T01:17:26.208" v="2022" actId="47"/>
        <pc:sldMkLst>
          <pc:docMk/>
          <pc:sldMk cId="1324496347" sldId="412"/>
        </pc:sldMkLst>
      </pc:sldChg>
      <pc:sldChg chg="add del">
        <pc:chgData name="MAZEN KHERALLAH" userId="4d8bae32aa458b2a" providerId="LiveId" clId="{1FEAED61-6F48-4893-A141-E191FDA51771}" dt="2023-08-10T01:17:27.174" v="2023" actId="47"/>
        <pc:sldMkLst>
          <pc:docMk/>
          <pc:sldMk cId="3228176956" sldId="413"/>
        </pc:sldMkLst>
      </pc:sldChg>
      <pc:sldChg chg="add del">
        <pc:chgData name="MAZEN KHERALLAH" userId="4d8bae32aa458b2a" providerId="LiveId" clId="{1FEAED61-6F48-4893-A141-E191FDA51771}" dt="2023-08-10T01:17:28.006" v="2024" actId="47"/>
        <pc:sldMkLst>
          <pc:docMk/>
          <pc:sldMk cId="828555890" sldId="415"/>
        </pc:sldMkLst>
      </pc:sldChg>
      <pc:sldChg chg="add">
        <pc:chgData name="MAZEN KHERALLAH" userId="4d8bae32aa458b2a" providerId="LiveId" clId="{1FEAED61-6F48-4893-A141-E191FDA51771}" dt="2023-08-09T23:12:49.698" v="6"/>
        <pc:sldMkLst>
          <pc:docMk/>
          <pc:sldMk cId="247128566" sldId="418"/>
        </pc:sldMkLst>
      </pc:sldChg>
      <pc:sldChg chg="addSp delSp modSp add mod chgLayout">
        <pc:chgData name="MAZEN KHERALLAH" userId="4d8bae32aa458b2a" providerId="LiveId" clId="{1FEAED61-6F48-4893-A141-E191FDA51771}" dt="2023-08-10T01:04:15.326" v="1667" actId="478"/>
        <pc:sldMkLst>
          <pc:docMk/>
          <pc:sldMk cId="3990091399" sldId="419"/>
        </pc:sldMkLst>
        <pc:spChg chg="add del mod">
          <ac:chgData name="MAZEN KHERALLAH" userId="4d8bae32aa458b2a" providerId="LiveId" clId="{1FEAED61-6F48-4893-A141-E191FDA51771}" dt="2023-08-10T01:04:11.267" v="1664" actId="6264"/>
          <ac:spMkLst>
            <pc:docMk/>
            <pc:sldMk cId="3990091399" sldId="419"/>
            <ac:spMk id="3" creationId="{78A4CAC1-92F2-CB8C-AB3A-86204083CF3F}"/>
          </ac:spMkLst>
        </pc:spChg>
        <pc:spChg chg="mod ord">
          <ac:chgData name="MAZEN KHERALLAH" userId="4d8bae32aa458b2a" providerId="LiveId" clId="{1FEAED61-6F48-4893-A141-E191FDA51771}" dt="2023-08-10T01:04:11.294" v="1665" actId="27636"/>
          <ac:spMkLst>
            <pc:docMk/>
            <pc:sldMk cId="3990091399" sldId="419"/>
            <ac:spMk id="4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1:04:11.267" v="1664" actId="6264"/>
          <ac:spMkLst>
            <pc:docMk/>
            <pc:sldMk cId="3990091399" sldId="419"/>
            <ac:spMk id="5" creationId="{E8F794CB-4DBF-57CF-F649-EC5597325E8B}"/>
          </ac:spMkLst>
        </pc:spChg>
        <pc:spChg chg="add del mod ord">
          <ac:chgData name="MAZEN KHERALLAH" userId="4d8bae32aa458b2a" providerId="LiveId" clId="{1FEAED61-6F48-4893-A141-E191FDA51771}" dt="2023-08-10T01:04:15.326" v="1667" actId="478"/>
          <ac:spMkLst>
            <pc:docMk/>
            <pc:sldMk cId="3990091399" sldId="419"/>
            <ac:spMk id="6" creationId="{46BFCBD0-0537-B3DC-4643-2C9654D94606}"/>
          </ac:spMkLst>
        </pc:spChg>
        <pc:spChg chg="mod ord">
          <ac:chgData name="MAZEN KHERALLAH" userId="4d8bae32aa458b2a" providerId="LiveId" clId="{1FEAED61-6F48-4893-A141-E191FDA51771}" dt="2023-08-10T01:04:11.267" v="1664" actId="6264"/>
          <ac:spMkLst>
            <pc:docMk/>
            <pc:sldMk cId="3990091399" sldId="419"/>
            <ac:spMk id="20" creationId="{00000000-0000-0000-0000-000000000000}"/>
          </ac:spMkLst>
        </pc:spChg>
      </pc:sldChg>
      <pc:sldChg chg="addSp delSp modSp add mod chgLayout">
        <pc:chgData name="MAZEN KHERALLAH" userId="4d8bae32aa458b2a" providerId="LiveId" clId="{1FEAED61-6F48-4893-A141-E191FDA51771}" dt="2023-08-10T01:04:03.797" v="1663" actId="27636"/>
        <pc:sldMkLst>
          <pc:docMk/>
          <pc:sldMk cId="871746770" sldId="420"/>
        </pc:sldMkLst>
        <pc:spChg chg="add del mod">
          <ac:chgData name="MAZEN KHERALLAH" userId="4d8bae32aa458b2a" providerId="LiveId" clId="{1FEAED61-6F48-4893-A141-E191FDA51771}" dt="2023-08-10T01:04:03.772" v="1662" actId="6264"/>
          <ac:spMkLst>
            <pc:docMk/>
            <pc:sldMk cId="871746770" sldId="420"/>
            <ac:spMk id="2" creationId="{8D6913AF-B099-D88D-FB9A-5D38B5EA1FDD}"/>
          </ac:spMkLst>
        </pc:spChg>
        <pc:spChg chg="mod ord">
          <ac:chgData name="MAZEN KHERALLAH" userId="4d8bae32aa458b2a" providerId="LiveId" clId="{1FEAED61-6F48-4893-A141-E191FDA51771}" dt="2023-08-10T01:04:03.797" v="1663" actId="27636"/>
          <ac:spMkLst>
            <pc:docMk/>
            <pc:sldMk cId="871746770" sldId="420"/>
            <ac:spMk id="4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1:04:03.772" v="1662" actId="6264"/>
          <ac:spMkLst>
            <pc:docMk/>
            <pc:sldMk cId="871746770" sldId="420"/>
            <ac:spMk id="6" creationId="{F5E74390-1829-C976-295F-10E87B6CF38C}"/>
          </ac:spMkLst>
        </pc:spChg>
        <pc:spChg chg="add mod ord">
          <ac:chgData name="MAZEN KHERALLAH" userId="4d8bae32aa458b2a" providerId="LiveId" clId="{1FEAED61-6F48-4893-A141-E191FDA51771}" dt="2023-08-10T01:04:03.772" v="1662" actId="6264"/>
          <ac:spMkLst>
            <pc:docMk/>
            <pc:sldMk cId="871746770" sldId="420"/>
            <ac:spMk id="7" creationId="{F2825E77-5E4E-5B1B-45BA-BBD1ADA4A9DB}"/>
          </ac:spMkLst>
        </pc:spChg>
        <pc:spChg chg="mod ord">
          <ac:chgData name="MAZEN KHERALLAH" userId="4d8bae32aa458b2a" providerId="LiveId" clId="{1FEAED61-6F48-4893-A141-E191FDA51771}" dt="2023-08-10T01:04:03.772" v="1662" actId="6264"/>
          <ac:spMkLst>
            <pc:docMk/>
            <pc:sldMk cId="871746770" sldId="420"/>
            <ac:spMk id="20" creationId="{00000000-0000-0000-0000-000000000000}"/>
          </ac:spMkLst>
        </pc:spChg>
      </pc:sldChg>
      <pc:sldChg chg="addSp delSp modSp add mod chgLayout">
        <pc:chgData name="MAZEN KHERALLAH" userId="4d8bae32aa458b2a" providerId="LiveId" clId="{1FEAED61-6F48-4893-A141-E191FDA51771}" dt="2023-08-10T01:03:54.258" v="1661" actId="478"/>
        <pc:sldMkLst>
          <pc:docMk/>
          <pc:sldMk cId="1811186158" sldId="421"/>
        </pc:sldMkLst>
        <pc:spChg chg="add del mod">
          <ac:chgData name="MAZEN KHERALLAH" userId="4d8bae32aa458b2a" providerId="LiveId" clId="{1FEAED61-6F48-4893-A141-E191FDA51771}" dt="2023-08-10T01:03:51.233" v="1659" actId="6264"/>
          <ac:spMkLst>
            <pc:docMk/>
            <pc:sldMk cId="1811186158" sldId="421"/>
            <ac:spMk id="2" creationId="{33457BA5-F842-5A2D-1AC5-C571C7F60DD5}"/>
          </ac:spMkLst>
        </pc:spChg>
        <pc:spChg chg="mod ord">
          <ac:chgData name="MAZEN KHERALLAH" userId="4d8bae32aa458b2a" providerId="LiveId" clId="{1FEAED61-6F48-4893-A141-E191FDA51771}" dt="2023-08-10T01:03:51.241" v="1660" actId="27636"/>
          <ac:spMkLst>
            <pc:docMk/>
            <pc:sldMk cId="1811186158" sldId="421"/>
            <ac:spMk id="4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1:03:51.233" v="1659" actId="6264"/>
          <ac:spMkLst>
            <pc:docMk/>
            <pc:sldMk cId="1811186158" sldId="421"/>
            <ac:spMk id="5" creationId="{50D942BE-AE25-6C8F-587D-F560E7F3C2EB}"/>
          </ac:spMkLst>
        </pc:spChg>
        <pc:spChg chg="add del mod ord">
          <ac:chgData name="MAZEN KHERALLAH" userId="4d8bae32aa458b2a" providerId="LiveId" clId="{1FEAED61-6F48-4893-A141-E191FDA51771}" dt="2023-08-10T01:03:54.258" v="1661" actId="478"/>
          <ac:spMkLst>
            <pc:docMk/>
            <pc:sldMk cId="1811186158" sldId="421"/>
            <ac:spMk id="6" creationId="{43888B1B-369E-1A19-7923-2106D790F068}"/>
          </ac:spMkLst>
        </pc:spChg>
        <pc:spChg chg="mod ord">
          <ac:chgData name="MAZEN KHERALLAH" userId="4d8bae32aa458b2a" providerId="LiveId" clId="{1FEAED61-6F48-4893-A141-E191FDA51771}" dt="2023-08-10T01:03:51.233" v="1659" actId="6264"/>
          <ac:spMkLst>
            <pc:docMk/>
            <pc:sldMk cId="1811186158" sldId="421"/>
            <ac:spMk id="20" creationId="{00000000-0000-0000-0000-000000000000}"/>
          </ac:spMkLst>
        </pc:spChg>
      </pc:sldChg>
      <pc:sldChg chg="add del">
        <pc:chgData name="MAZEN KHERALLAH" userId="4d8bae32aa458b2a" providerId="LiveId" clId="{1FEAED61-6F48-4893-A141-E191FDA51771}" dt="2023-08-10T00:11:11.976" v="1079" actId="47"/>
        <pc:sldMkLst>
          <pc:docMk/>
          <pc:sldMk cId="3311262943" sldId="424"/>
        </pc:sldMkLst>
      </pc:sldChg>
      <pc:sldChg chg="add del">
        <pc:chgData name="MAZEN KHERALLAH" userId="4d8bae32aa458b2a" providerId="LiveId" clId="{1FEAED61-6F48-4893-A141-E191FDA51771}" dt="2023-08-10T00:11:12.675" v="1080" actId="47"/>
        <pc:sldMkLst>
          <pc:docMk/>
          <pc:sldMk cId="1480914656" sldId="425"/>
        </pc:sldMkLst>
      </pc:sldChg>
      <pc:sldChg chg="add del">
        <pc:chgData name="MAZEN KHERALLAH" userId="4d8bae32aa458b2a" providerId="LiveId" clId="{1FEAED61-6F48-4893-A141-E191FDA51771}" dt="2023-08-10T00:11:13.490" v="1081" actId="47"/>
        <pc:sldMkLst>
          <pc:docMk/>
          <pc:sldMk cId="3550077093" sldId="426"/>
        </pc:sldMkLst>
      </pc:sldChg>
      <pc:sldChg chg="add del">
        <pc:chgData name="MAZEN KHERALLAH" userId="4d8bae32aa458b2a" providerId="LiveId" clId="{1FEAED61-6F48-4893-A141-E191FDA51771}" dt="2023-08-10T00:11:14.545" v="1082" actId="47"/>
        <pc:sldMkLst>
          <pc:docMk/>
          <pc:sldMk cId="1759779650" sldId="427"/>
        </pc:sldMkLst>
      </pc:sldChg>
      <pc:sldChg chg="add del">
        <pc:chgData name="MAZEN KHERALLAH" userId="4d8bae32aa458b2a" providerId="LiveId" clId="{1FEAED61-6F48-4893-A141-E191FDA51771}" dt="2023-08-10T01:09:31.274" v="1700" actId="47"/>
        <pc:sldMkLst>
          <pc:docMk/>
          <pc:sldMk cId="3838987880" sldId="434"/>
        </pc:sldMkLst>
      </pc:sldChg>
      <pc:sldChg chg="add del">
        <pc:chgData name="MAZEN KHERALLAH" userId="4d8bae32aa458b2a" providerId="LiveId" clId="{1FEAED61-6F48-4893-A141-E191FDA51771}" dt="2023-08-10T01:05:54.327" v="1682" actId="47"/>
        <pc:sldMkLst>
          <pc:docMk/>
          <pc:sldMk cId="3200440679" sldId="436"/>
        </pc:sldMkLst>
      </pc:sldChg>
      <pc:sldChg chg="add del">
        <pc:chgData name="MAZEN KHERALLAH" userId="4d8bae32aa458b2a" providerId="LiveId" clId="{1FEAED61-6F48-4893-A141-E191FDA51771}" dt="2023-08-10T01:05:51.823" v="1680" actId="47"/>
        <pc:sldMkLst>
          <pc:docMk/>
          <pc:sldMk cId="3321064389" sldId="437"/>
        </pc:sldMkLst>
      </pc:sldChg>
      <pc:sldChg chg="add del">
        <pc:chgData name="MAZEN KHERALLAH" userId="4d8bae32aa458b2a" providerId="LiveId" clId="{1FEAED61-6F48-4893-A141-E191FDA51771}" dt="2023-08-10T01:06:15.430" v="1694" actId="47"/>
        <pc:sldMkLst>
          <pc:docMk/>
          <pc:sldMk cId="270472704" sldId="438"/>
        </pc:sldMkLst>
      </pc:sldChg>
      <pc:sldChg chg="add del">
        <pc:chgData name="MAZEN KHERALLAH" userId="4d8bae32aa458b2a" providerId="LiveId" clId="{1FEAED61-6F48-4893-A141-E191FDA51771}" dt="2023-08-10T01:06:16.347" v="1695" actId="47"/>
        <pc:sldMkLst>
          <pc:docMk/>
          <pc:sldMk cId="2787571767" sldId="439"/>
        </pc:sldMkLst>
      </pc:sldChg>
      <pc:sldChg chg="add del">
        <pc:chgData name="MAZEN KHERALLAH" userId="4d8bae32aa458b2a" providerId="LiveId" clId="{1FEAED61-6F48-4893-A141-E191FDA51771}" dt="2023-08-10T01:05:41.028" v="1670" actId="47"/>
        <pc:sldMkLst>
          <pc:docMk/>
          <pc:sldMk cId="3713192736" sldId="441"/>
        </pc:sldMkLst>
      </pc:sldChg>
      <pc:sldChg chg="add del">
        <pc:chgData name="MAZEN KHERALLAH" userId="4d8bae32aa458b2a" providerId="LiveId" clId="{1FEAED61-6F48-4893-A141-E191FDA51771}" dt="2023-08-10T01:05:48.431" v="1677" actId="47"/>
        <pc:sldMkLst>
          <pc:docMk/>
          <pc:sldMk cId="1961538321" sldId="442"/>
        </pc:sldMkLst>
      </pc:sldChg>
      <pc:sldChg chg="add del">
        <pc:chgData name="MAZEN KHERALLAH" userId="4d8bae32aa458b2a" providerId="LiveId" clId="{1FEAED61-6F48-4893-A141-E191FDA51771}" dt="2023-08-10T01:05:50.408" v="1679" actId="47"/>
        <pc:sldMkLst>
          <pc:docMk/>
          <pc:sldMk cId="1566238693" sldId="444"/>
        </pc:sldMkLst>
      </pc:sldChg>
      <pc:sldChg chg="add del">
        <pc:chgData name="MAZEN KHERALLAH" userId="4d8bae32aa458b2a" providerId="LiveId" clId="{1FEAED61-6F48-4893-A141-E191FDA51771}" dt="2023-08-10T01:05:42.791" v="1672" actId="47"/>
        <pc:sldMkLst>
          <pc:docMk/>
          <pc:sldMk cId="190179074" sldId="447"/>
        </pc:sldMkLst>
      </pc:sldChg>
      <pc:sldChg chg="add del">
        <pc:chgData name="MAZEN KHERALLAH" userId="4d8bae32aa458b2a" providerId="LiveId" clId="{1FEAED61-6F48-4893-A141-E191FDA51771}" dt="2023-08-10T01:05:49.147" v="1678" actId="47"/>
        <pc:sldMkLst>
          <pc:docMk/>
          <pc:sldMk cId="1985314357" sldId="448"/>
        </pc:sldMkLst>
      </pc:sldChg>
      <pc:sldChg chg="add del">
        <pc:chgData name="MAZEN KHERALLAH" userId="4d8bae32aa458b2a" providerId="LiveId" clId="{1FEAED61-6F48-4893-A141-E191FDA51771}" dt="2023-08-10T01:05:41.845" v="1671" actId="47"/>
        <pc:sldMkLst>
          <pc:docMk/>
          <pc:sldMk cId="2337504374" sldId="465"/>
        </pc:sldMkLst>
      </pc:sldChg>
      <pc:sldChg chg="add del">
        <pc:chgData name="MAZEN KHERALLAH" userId="4d8bae32aa458b2a" providerId="LiveId" clId="{1FEAED61-6F48-4893-A141-E191FDA51771}" dt="2023-08-10T01:05:53.163" v="1681" actId="47"/>
        <pc:sldMkLst>
          <pc:docMk/>
          <pc:sldMk cId="446644419" sldId="466"/>
        </pc:sldMkLst>
      </pc:sldChg>
      <pc:sldChg chg="add del">
        <pc:chgData name="MAZEN KHERALLAH" userId="4d8bae32aa458b2a" providerId="LiveId" clId="{1FEAED61-6F48-4893-A141-E191FDA51771}" dt="2023-08-10T00:11:11.370" v="1078" actId="47"/>
        <pc:sldMkLst>
          <pc:docMk/>
          <pc:sldMk cId="1774882965" sldId="468"/>
        </pc:sldMkLst>
      </pc:sldChg>
      <pc:sldChg chg="add">
        <pc:chgData name="MAZEN KHERALLAH" userId="4d8bae32aa458b2a" providerId="LiveId" clId="{1FEAED61-6F48-4893-A141-E191FDA51771}" dt="2023-08-09T23:12:49.698" v="6"/>
        <pc:sldMkLst>
          <pc:docMk/>
          <pc:sldMk cId="514790118" sldId="469"/>
        </pc:sldMkLst>
      </pc:sldChg>
      <pc:sldChg chg="add del">
        <pc:chgData name="MAZEN KHERALLAH" userId="4d8bae32aa458b2a" providerId="LiveId" clId="{1FEAED61-6F48-4893-A141-E191FDA51771}" dt="2023-08-10T01:06:02.579" v="1683" actId="47"/>
        <pc:sldMkLst>
          <pc:docMk/>
          <pc:sldMk cId="1486363823" sldId="470"/>
        </pc:sldMkLst>
      </pc:sldChg>
      <pc:sldChg chg="add">
        <pc:chgData name="MAZEN KHERALLAH" userId="4d8bae32aa458b2a" providerId="LiveId" clId="{1FEAED61-6F48-4893-A141-E191FDA51771}" dt="2023-08-09T23:59:36.615" v="731"/>
        <pc:sldMkLst>
          <pc:docMk/>
          <pc:sldMk cId="643072981" sldId="471"/>
        </pc:sldMkLst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985542795" sldId="471"/>
        </pc:sldMkLst>
      </pc:sldChg>
      <pc:sldChg chg="addSp delSp modSp add mod chgLayout">
        <pc:chgData name="MAZEN KHERALLAH" userId="4d8bae32aa458b2a" providerId="LiveId" clId="{1FEAED61-6F48-4893-A141-E191FDA51771}" dt="2023-08-10T00:05:45.817" v="1022" actId="27636"/>
        <pc:sldMkLst>
          <pc:docMk/>
          <pc:sldMk cId="1013170366" sldId="472"/>
        </pc:sldMkLst>
        <pc:spChg chg="mod ord">
          <ac:chgData name="MAZEN KHERALLAH" userId="4d8bae32aa458b2a" providerId="LiveId" clId="{1FEAED61-6F48-4893-A141-E191FDA51771}" dt="2023-08-10T00:05:45.817" v="1022" actId="27636"/>
          <ac:spMkLst>
            <pc:docMk/>
            <pc:sldMk cId="1013170366" sldId="472"/>
            <ac:spMk id="2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0:05:45.808" v="1021" actId="6264"/>
          <ac:spMkLst>
            <pc:docMk/>
            <pc:sldMk cId="1013170366" sldId="472"/>
            <ac:spMk id="4" creationId="{68A66CFF-8B01-D255-D81C-91F86AB32565}"/>
          </ac:spMkLst>
        </pc:spChg>
        <pc:spChg chg="mod ord">
          <ac:chgData name="MAZEN KHERALLAH" userId="4d8bae32aa458b2a" providerId="LiveId" clId="{1FEAED61-6F48-4893-A141-E191FDA51771}" dt="2023-08-10T00:05:45.808" v="1021" actId="6264"/>
          <ac:spMkLst>
            <pc:docMk/>
            <pc:sldMk cId="1013170366" sldId="472"/>
            <ac:spMk id="6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0:05:45.808" v="1021" actId="6264"/>
          <ac:spMkLst>
            <pc:docMk/>
            <pc:sldMk cId="1013170366" sldId="472"/>
            <ac:spMk id="7" creationId="{2AECDF67-EE6D-96D5-7205-5C6E04C5A95B}"/>
          </ac:spMkLst>
        </pc:spChg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1631094457" sldId="472"/>
        </pc:sldMkLst>
      </pc:sldChg>
      <pc:sldChg chg="addSp delSp modSp add mod chgLayout">
        <pc:chgData name="MAZEN KHERALLAH" userId="4d8bae32aa458b2a" providerId="LiveId" clId="{1FEAED61-6F48-4893-A141-E191FDA51771}" dt="2023-08-10T00:04:15.104" v="1020" actId="6264"/>
        <pc:sldMkLst>
          <pc:docMk/>
          <pc:sldMk cId="1316619474" sldId="473"/>
        </pc:sldMkLst>
        <pc:spChg chg="mod ord">
          <ac:chgData name="MAZEN KHERALLAH" userId="4d8bae32aa458b2a" providerId="LiveId" clId="{1FEAED61-6F48-4893-A141-E191FDA51771}" dt="2023-08-10T00:04:15.104" v="1020" actId="6264"/>
          <ac:spMkLst>
            <pc:docMk/>
            <pc:sldMk cId="1316619474" sldId="473"/>
            <ac:spMk id="2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0:04:15.104" v="1020" actId="6264"/>
          <ac:spMkLst>
            <pc:docMk/>
            <pc:sldMk cId="1316619474" sldId="473"/>
            <ac:spMk id="3" creationId="{6FC2D6E3-0751-7EE3-4E2F-080C9E1573DC}"/>
          </ac:spMkLst>
        </pc:spChg>
        <pc:spChg chg="mod ord">
          <ac:chgData name="MAZEN KHERALLAH" userId="4d8bae32aa458b2a" providerId="LiveId" clId="{1FEAED61-6F48-4893-A141-E191FDA51771}" dt="2023-08-10T00:04:15.104" v="1020" actId="6264"/>
          <ac:spMkLst>
            <pc:docMk/>
            <pc:sldMk cId="1316619474" sldId="473"/>
            <ac:spMk id="6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0:04:15.104" v="1020" actId="6264"/>
          <ac:spMkLst>
            <pc:docMk/>
            <pc:sldMk cId="1316619474" sldId="473"/>
            <ac:spMk id="7" creationId="{749BCC3E-CB10-BC81-C811-B4B2D5786CA3}"/>
          </ac:spMkLst>
        </pc:spChg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4258757431" sldId="473"/>
        </pc:sldMkLst>
      </pc:sldChg>
      <pc:sldChg chg="del">
        <pc:chgData name="MAZEN KHERALLAH" userId="4d8bae32aa458b2a" providerId="LiveId" clId="{1FEAED61-6F48-4893-A141-E191FDA51771}" dt="2023-08-09T23:44:00.218" v="52" actId="47"/>
        <pc:sldMkLst>
          <pc:docMk/>
          <pc:sldMk cId="4259905764" sldId="474"/>
        </pc:sldMkLst>
      </pc:sldChg>
      <pc:sldChg chg="del">
        <pc:chgData name="MAZEN KHERALLAH" userId="4d8bae32aa458b2a" providerId="LiveId" clId="{1FEAED61-6F48-4893-A141-E191FDA51771}" dt="2023-08-09T23:43:56.568" v="48" actId="47"/>
        <pc:sldMkLst>
          <pc:docMk/>
          <pc:sldMk cId="4107243235" sldId="475"/>
        </pc:sldMkLst>
      </pc:sldChg>
      <pc:sldChg chg="del">
        <pc:chgData name="MAZEN KHERALLAH" userId="4d8bae32aa458b2a" providerId="LiveId" clId="{1FEAED61-6F48-4893-A141-E191FDA51771}" dt="2023-08-09T23:43:59.147" v="51" actId="47"/>
        <pc:sldMkLst>
          <pc:docMk/>
          <pc:sldMk cId="951683692" sldId="476"/>
        </pc:sldMkLst>
      </pc:sldChg>
      <pc:sldChg chg="del">
        <pc:chgData name="MAZEN KHERALLAH" userId="4d8bae32aa458b2a" providerId="LiveId" clId="{1FEAED61-6F48-4893-A141-E191FDA51771}" dt="2023-08-09T23:43:57.367" v="49" actId="47"/>
        <pc:sldMkLst>
          <pc:docMk/>
          <pc:sldMk cId="39532193" sldId="478"/>
        </pc:sldMkLst>
      </pc:sldChg>
      <pc:sldChg chg="add">
        <pc:chgData name="MAZEN KHERALLAH" userId="4d8bae32aa458b2a" providerId="LiveId" clId="{1FEAED61-6F48-4893-A141-E191FDA51771}" dt="2023-08-09T23:59:36.615" v="731"/>
        <pc:sldMkLst>
          <pc:docMk/>
          <pc:sldMk cId="510908733" sldId="479"/>
        </pc:sldMkLst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976663268" sldId="479"/>
        </pc:sldMkLst>
      </pc:sldChg>
      <pc:sldChg chg="add">
        <pc:chgData name="MAZEN KHERALLAH" userId="4d8bae32aa458b2a" providerId="LiveId" clId="{1FEAED61-6F48-4893-A141-E191FDA51771}" dt="2023-08-09T23:59:36.615" v="731"/>
        <pc:sldMkLst>
          <pc:docMk/>
          <pc:sldMk cId="1172519143" sldId="480"/>
        </pc:sldMkLst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4250280131" sldId="480"/>
        </pc:sldMkLst>
      </pc:sldChg>
      <pc:sldChg chg="modSp add">
        <pc:chgData name="MAZEN KHERALLAH" userId="4d8bae32aa458b2a" providerId="LiveId" clId="{1FEAED61-6F48-4893-A141-E191FDA51771}" dt="2023-08-10T00:02:58.940" v="977" actId="20577"/>
        <pc:sldMkLst>
          <pc:docMk/>
          <pc:sldMk cId="183594057" sldId="481"/>
        </pc:sldMkLst>
        <pc:spChg chg="mod">
          <ac:chgData name="MAZEN KHERALLAH" userId="4d8bae32aa458b2a" providerId="LiveId" clId="{1FEAED61-6F48-4893-A141-E191FDA51771}" dt="2023-08-10T00:02:58.940" v="977" actId="20577"/>
          <ac:spMkLst>
            <pc:docMk/>
            <pc:sldMk cId="183594057" sldId="481"/>
            <ac:spMk id="22" creationId="{E1704487-EDD1-40CF-96EA-42AC846B1451}"/>
          </ac:spMkLst>
        </pc:spChg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790312601" sldId="481"/>
        </pc:sldMkLst>
      </pc:sldChg>
      <pc:sldChg chg="add del">
        <pc:chgData name="MAZEN KHERALLAH" userId="4d8bae32aa458b2a" providerId="LiveId" clId="{1FEAED61-6F48-4893-A141-E191FDA51771}" dt="2023-08-10T01:06:03.941" v="1684" actId="47"/>
        <pc:sldMkLst>
          <pc:docMk/>
          <pc:sldMk cId="721361213" sldId="483"/>
        </pc:sldMkLst>
      </pc:sldChg>
      <pc:sldChg chg="add del">
        <pc:chgData name="MAZEN KHERALLAH" userId="4d8bae32aa458b2a" providerId="LiveId" clId="{1FEAED61-6F48-4893-A141-E191FDA51771}" dt="2023-08-10T00:10:39.841" v="1060" actId="47"/>
        <pc:sldMkLst>
          <pc:docMk/>
          <pc:sldMk cId="781655319" sldId="485"/>
        </pc:sldMkLst>
      </pc:sldChg>
      <pc:sldChg chg="add del">
        <pc:chgData name="MAZEN KHERALLAH" userId="4d8bae32aa458b2a" providerId="LiveId" clId="{1FEAED61-6F48-4893-A141-E191FDA51771}" dt="2023-08-10T00:10:40.440" v="1061" actId="47"/>
        <pc:sldMkLst>
          <pc:docMk/>
          <pc:sldMk cId="811945203" sldId="486"/>
        </pc:sldMkLst>
      </pc:sldChg>
      <pc:sldChg chg="add del">
        <pc:chgData name="MAZEN KHERALLAH" userId="4d8bae32aa458b2a" providerId="LiveId" clId="{1FEAED61-6F48-4893-A141-E191FDA51771}" dt="2023-08-10T00:10:41.117" v="1062" actId="47"/>
        <pc:sldMkLst>
          <pc:docMk/>
          <pc:sldMk cId="1663198401" sldId="487"/>
        </pc:sldMkLst>
      </pc:sldChg>
      <pc:sldChg chg="add">
        <pc:chgData name="MAZEN KHERALLAH" userId="4d8bae32aa458b2a" providerId="LiveId" clId="{1FEAED61-6F48-4893-A141-E191FDA51771}" dt="2023-08-09T23:12:49.698" v="6"/>
        <pc:sldMkLst>
          <pc:docMk/>
          <pc:sldMk cId="928650137" sldId="488"/>
        </pc:sldMkLst>
      </pc:sldChg>
      <pc:sldChg chg="addSp delSp modSp add mod chgLayout">
        <pc:chgData name="MAZEN KHERALLAH" userId="4d8bae32aa458b2a" providerId="LiveId" clId="{1FEAED61-6F48-4893-A141-E191FDA51771}" dt="2023-08-10T01:03:33.024" v="1655" actId="1076"/>
        <pc:sldMkLst>
          <pc:docMk/>
          <pc:sldMk cId="3484999440" sldId="489"/>
        </pc:sldMkLst>
        <pc:spChg chg="mod ord">
          <ac:chgData name="MAZEN KHERALLAH" userId="4d8bae32aa458b2a" providerId="LiveId" clId="{1FEAED61-6F48-4893-A141-E191FDA51771}" dt="2023-08-10T01:03:25.681" v="1653" actId="6264"/>
          <ac:spMkLst>
            <pc:docMk/>
            <pc:sldMk cId="3484999440" sldId="489"/>
            <ac:spMk id="2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1:03:25.681" v="1653" actId="6264"/>
          <ac:spMkLst>
            <pc:docMk/>
            <pc:sldMk cId="3484999440" sldId="489"/>
            <ac:spMk id="3" creationId="{6686694A-D390-B9A1-3595-5DFFD75C4115}"/>
          </ac:spMkLst>
        </pc:spChg>
        <pc:spChg chg="add del mod ord">
          <ac:chgData name="MAZEN KHERALLAH" userId="4d8bae32aa458b2a" providerId="LiveId" clId="{1FEAED61-6F48-4893-A141-E191FDA51771}" dt="2023-08-10T01:03:28.225" v="1654" actId="478"/>
          <ac:spMkLst>
            <pc:docMk/>
            <pc:sldMk cId="3484999440" sldId="489"/>
            <ac:spMk id="7" creationId="{1F187B45-13B3-D1C9-0AB3-D3C4318C44EF}"/>
          </ac:spMkLst>
        </pc:spChg>
        <pc:picChg chg="mod">
          <ac:chgData name="MAZEN KHERALLAH" userId="4d8bae32aa458b2a" providerId="LiveId" clId="{1FEAED61-6F48-4893-A141-E191FDA51771}" dt="2023-08-10T01:03:33.024" v="1655" actId="1076"/>
          <ac:picMkLst>
            <pc:docMk/>
            <pc:sldMk cId="3484999440" sldId="489"/>
            <ac:picMk id="44034" creationId="{CB68C918-11B2-4F05-9287-30967A37AB7F}"/>
          </ac:picMkLst>
        </pc:picChg>
      </pc:sldChg>
      <pc:sldChg chg="addSp delSp modSp add mod chgLayout">
        <pc:chgData name="MAZEN KHERALLAH" userId="4d8bae32aa458b2a" providerId="LiveId" clId="{1FEAED61-6F48-4893-A141-E191FDA51771}" dt="2023-08-10T01:03:40.910" v="1658" actId="478"/>
        <pc:sldMkLst>
          <pc:docMk/>
          <pc:sldMk cId="3768729396" sldId="490"/>
        </pc:sldMkLst>
        <pc:spChg chg="mod ord">
          <ac:chgData name="MAZEN KHERALLAH" userId="4d8bae32aa458b2a" providerId="LiveId" clId="{1FEAED61-6F48-4893-A141-E191FDA51771}" dt="2023-08-10T01:03:17.766" v="1651" actId="6264"/>
          <ac:spMkLst>
            <pc:docMk/>
            <pc:sldMk cId="3768729396" sldId="490"/>
            <ac:spMk id="2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1:03:17.766" v="1651" actId="6264"/>
          <ac:spMkLst>
            <pc:docMk/>
            <pc:sldMk cId="3768729396" sldId="490"/>
            <ac:spMk id="3" creationId="{74957CB7-B342-44A0-C24A-669161467A21}"/>
          </ac:spMkLst>
        </pc:spChg>
        <pc:spChg chg="add del mod ord">
          <ac:chgData name="MAZEN KHERALLAH" userId="4d8bae32aa458b2a" providerId="LiveId" clId="{1FEAED61-6F48-4893-A141-E191FDA51771}" dt="2023-08-10T01:03:20.602" v="1652" actId="478"/>
          <ac:spMkLst>
            <pc:docMk/>
            <pc:sldMk cId="3768729396" sldId="490"/>
            <ac:spMk id="4" creationId="{386F19A6-3214-681D-56A9-DCDF041F880C}"/>
          </ac:spMkLst>
        </pc:spChg>
        <pc:spChg chg="del mod">
          <ac:chgData name="MAZEN KHERALLAH" userId="4d8bae32aa458b2a" providerId="LiveId" clId="{1FEAED61-6F48-4893-A141-E191FDA51771}" dt="2023-08-10T01:03:40.910" v="1658" actId="478"/>
          <ac:spMkLst>
            <pc:docMk/>
            <pc:sldMk cId="3768729396" sldId="490"/>
            <ac:spMk id="12" creationId="{00000000-0000-0000-0000-000000000000}"/>
          </ac:spMkLst>
        </pc:spChg>
        <pc:spChg chg="del">
          <ac:chgData name="MAZEN KHERALLAH" userId="4d8bae32aa458b2a" providerId="LiveId" clId="{1FEAED61-6F48-4893-A141-E191FDA51771}" dt="2023-08-10T01:03:40.910" v="1658" actId="478"/>
          <ac:spMkLst>
            <pc:docMk/>
            <pc:sldMk cId="3768729396" sldId="490"/>
            <ac:spMk id="15" creationId="{A967AAE4-F4F6-44DD-9F2C-93071CD7814D}"/>
          </ac:spMkLst>
        </pc:spChg>
        <pc:picChg chg="mod">
          <ac:chgData name="MAZEN KHERALLAH" userId="4d8bae32aa458b2a" providerId="LiveId" clId="{1FEAED61-6F48-4893-A141-E191FDA51771}" dt="2023-08-10T01:03:38.105" v="1656" actId="1076"/>
          <ac:picMkLst>
            <pc:docMk/>
            <pc:sldMk cId="3768729396" sldId="490"/>
            <ac:picMk id="44034" creationId="{CB68C918-11B2-4F05-9287-30967A37AB7F}"/>
          </ac:picMkLst>
        </pc:picChg>
      </pc:sldChg>
      <pc:sldChg chg="modSp add del mod ord">
        <pc:chgData name="MAZEN KHERALLAH" userId="4d8bae32aa458b2a" providerId="LiveId" clId="{1FEAED61-6F48-4893-A141-E191FDA51771}" dt="2023-08-10T01:15:57.340" v="2014" actId="47"/>
        <pc:sldMkLst>
          <pc:docMk/>
          <pc:sldMk cId="406821154" sldId="491"/>
        </pc:sldMkLst>
        <pc:spChg chg="mod">
          <ac:chgData name="MAZEN KHERALLAH" userId="4d8bae32aa458b2a" providerId="LiveId" clId="{1FEAED61-6F48-4893-A141-E191FDA51771}" dt="2023-08-09T23:12:49.834" v="7" actId="27636"/>
          <ac:spMkLst>
            <pc:docMk/>
            <pc:sldMk cId="406821154" sldId="491"/>
            <ac:spMk id="2" creationId="{13130FBB-0465-4472-8FF5-2F18D5D04EAF}"/>
          </ac:spMkLst>
        </pc:spChg>
      </pc:sldChg>
      <pc:sldChg chg="add">
        <pc:chgData name="MAZEN KHERALLAH" userId="4d8bae32aa458b2a" providerId="LiveId" clId="{1FEAED61-6F48-4893-A141-E191FDA51771}" dt="2023-08-10T01:08:27.336" v="1699"/>
        <pc:sldMkLst>
          <pc:docMk/>
          <pc:sldMk cId="2139071907" sldId="492"/>
        </pc:sldMkLst>
      </pc:sldChg>
      <pc:sldChg chg="add del">
        <pc:chgData name="MAZEN KHERALLAH" userId="4d8bae32aa458b2a" providerId="LiveId" clId="{1FEAED61-6F48-4893-A141-E191FDA51771}" dt="2023-08-10T01:07:52.109" v="1698" actId="2696"/>
        <pc:sldMkLst>
          <pc:docMk/>
          <pc:sldMk cId="3255462653" sldId="492"/>
        </pc:sldMkLst>
      </pc:sldChg>
      <pc:sldChg chg="delSp add ord setBg delDesignElem">
        <pc:chgData name="MAZEN KHERALLAH" userId="4d8bae32aa458b2a" providerId="LiveId" clId="{1FEAED61-6F48-4893-A141-E191FDA51771}" dt="2023-08-10T01:03:14.361" v="1650"/>
        <pc:sldMkLst>
          <pc:docMk/>
          <pc:sldMk cId="2634155943" sldId="497"/>
        </pc:sldMkLst>
        <pc:spChg chg="del">
          <ac:chgData name="MAZEN KHERALLAH" userId="4d8bae32aa458b2a" providerId="LiveId" clId="{1FEAED61-6F48-4893-A141-E191FDA51771}" dt="2023-08-10T01:00:30.698" v="1648"/>
          <ac:spMkLst>
            <pc:docMk/>
            <pc:sldMk cId="2634155943" sldId="497"/>
            <ac:spMk id="26" creationId="{41497DE5-0939-4D1D-9350-0C5E1B209C68}"/>
          </ac:spMkLst>
        </pc:spChg>
        <pc:spChg chg="del">
          <ac:chgData name="MAZEN KHERALLAH" userId="4d8bae32aa458b2a" providerId="LiveId" clId="{1FEAED61-6F48-4893-A141-E191FDA51771}" dt="2023-08-10T01:00:30.698" v="1648"/>
          <ac:spMkLst>
            <pc:docMk/>
            <pc:sldMk cId="2634155943" sldId="497"/>
            <ac:spMk id="27" creationId="{5CCC70ED-6C63-4537-B7EB-51990D6C0A6F}"/>
          </ac:spMkLst>
        </pc:spChg>
        <pc:spChg chg="del">
          <ac:chgData name="MAZEN KHERALLAH" userId="4d8bae32aa458b2a" providerId="LiveId" clId="{1FEAED61-6F48-4893-A141-E191FDA51771}" dt="2023-08-10T01:00:30.698" v="1648"/>
          <ac:spMkLst>
            <pc:docMk/>
            <pc:sldMk cId="2634155943" sldId="497"/>
            <ac:spMk id="28" creationId="{B76E24C1-2968-40DC-A36E-F6B85F0F0752}"/>
          </ac:spMkLst>
        </pc:spChg>
      </pc:sldChg>
      <pc:sldChg chg="add del">
        <pc:chgData name="MAZEN KHERALLAH" userId="4d8bae32aa458b2a" providerId="LiveId" clId="{1FEAED61-6F48-4893-A141-E191FDA51771}" dt="2023-08-10T00:09:39.314" v="1033" actId="47"/>
        <pc:sldMkLst>
          <pc:docMk/>
          <pc:sldMk cId="1477231748" sldId="498"/>
        </pc:sldMkLst>
      </pc:sldChg>
      <pc:sldChg chg="add del">
        <pc:chgData name="MAZEN KHERALLAH" userId="4d8bae32aa458b2a" providerId="LiveId" clId="{1FEAED61-6F48-4893-A141-E191FDA51771}" dt="2023-08-10T00:09:37.382" v="1030" actId="47"/>
        <pc:sldMkLst>
          <pc:docMk/>
          <pc:sldMk cId="2744245705" sldId="499"/>
        </pc:sldMkLst>
      </pc:sldChg>
      <pc:sldChg chg="add del">
        <pc:chgData name="MAZEN KHERALLAH" userId="4d8bae32aa458b2a" providerId="LiveId" clId="{1FEAED61-6F48-4893-A141-E191FDA51771}" dt="2023-08-10T01:06:18.840" v="1697" actId="47"/>
        <pc:sldMkLst>
          <pc:docMk/>
          <pc:sldMk cId="375750378" sldId="500"/>
        </pc:sldMkLst>
      </pc:sldChg>
      <pc:sldChg chg="add del">
        <pc:chgData name="MAZEN KHERALLAH" userId="4d8bae32aa458b2a" providerId="LiveId" clId="{1FEAED61-6F48-4893-A141-E191FDA51771}" dt="2023-08-10T01:06:17.307" v="1696" actId="47"/>
        <pc:sldMkLst>
          <pc:docMk/>
          <pc:sldMk cId="2118505446" sldId="501"/>
        </pc:sldMkLst>
      </pc:sldChg>
      <pc:sldChg chg="add del">
        <pc:chgData name="MAZEN KHERALLAH" userId="4d8bae32aa458b2a" providerId="LiveId" clId="{1FEAED61-6F48-4893-A141-E191FDA51771}" dt="2023-08-10T00:09:42.793" v="1037" actId="47"/>
        <pc:sldMkLst>
          <pc:docMk/>
          <pc:sldMk cId="668888499" sldId="503"/>
        </pc:sldMkLst>
      </pc:sldChg>
      <pc:sldChg chg="add del">
        <pc:chgData name="MAZEN KHERALLAH" userId="4d8bae32aa458b2a" providerId="LiveId" clId="{1FEAED61-6F48-4893-A141-E191FDA51771}" dt="2023-08-10T00:09:43.532" v="1038" actId="47"/>
        <pc:sldMkLst>
          <pc:docMk/>
          <pc:sldMk cId="2337837165" sldId="504"/>
        </pc:sldMkLst>
      </pc:sldChg>
      <pc:sldChg chg="add del">
        <pc:chgData name="MAZEN KHERALLAH" userId="4d8bae32aa458b2a" providerId="LiveId" clId="{1FEAED61-6F48-4893-A141-E191FDA51771}" dt="2023-08-10T00:09:44.372" v="1039" actId="47"/>
        <pc:sldMkLst>
          <pc:docMk/>
          <pc:sldMk cId="3358544169" sldId="505"/>
        </pc:sldMkLst>
      </pc:sldChg>
      <pc:sldChg chg="add del">
        <pc:chgData name="MAZEN KHERALLAH" userId="4d8bae32aa458b2a" providerId="LiveId" clId="{1FEAED61-6F48-4893-A141-E191FDA51771}" dt="2023-08-10T00:09:46.281" v="1041" actId="47"/>
        <pc:sldMkLst>
          <pc:docMk/>
          <pc:sldMk cId="587155808" sldId="507"/>
        </pc:sldMkLst>
      </pc:sldChg>
      <pc:sldChg chg="add del">
        <pc:chgData name="MAZEN KHERALLAH" userId="4d8bae32aa458b2a" providerId="LiveId" clId="{1FEAED61-6F48-4893-A141-E191FDA51771}" dt="2023-08-10T00:09:47.049" v="1042" actId="47"/>
        <pc:sldMkLst>
          <pc:docMk/>
          <pc:sldMk cId="3762483004" sldId="508"/>
        </pc:sldMkLst>
      </pc:sldChg>
      <pc:sldChg chg="add del">
        <pc:chgData name="MAZEN KHERALLAH" userId="4d8bae32aa458b2a" providerId="LiveId" clId="{1FEAED61-6F48-4893-A141-E191FDA51771}" dt="2023-08-10T00:09:47.821" v="1043" actId="47"/>
        <pc:sldMkLst>
          <pc:docMk/>
          <pc:sldMk cId="2598162350" sldId="509"/>
        </pc:sldMkLst>
      </pc:sldChg>
      <pc:sldChg chg="add del">
        <pc:chgData name="MAZEN KHERALLAH" userId="4d8bae32aa458b2a" providerId="LiveId" clId="{1FEAED61-6F48-4893-A141-E191FDA51771}" dt="2023-08-10T00:09:48.902" v="1044" actId="47"/>
        <pc:sldMkLst>
          <pc:docMk/>
          <pc:sldMk cId="1860228103" sldId="510"/>
        </pc:sldMkLst>
      </pc:sldChg>
      <pc:sldChg chg="add del">
        <pc:chgData name="MAZEN KHERALLAH" userId="4d8bae32aa458b2a" providerId="LiveId" clId="{1FEAED61-6F48-4893-A141-E191FDA51771}" dt="2023-08-10T00:09:51.965" v="1046" actId="47"/>
        <pc:sldMkLst>
          <pc:docMk/>
          <pc:sldMk cId="3106447973" sldId="511"/>
        </pc:sldMkLst>
      </pc:sldChg>
      <pc:sldChg chg="add del">
        <pc:chgData name="MAZEN KHERALLAH" userId="4d8bae32aa458b2a" providerId="LiveId" clId="{1FEAED61-6F48-4893-A141-E191FDA51771}" dt="2023-08-10T00:09:50.829" v="1045" actId="47"/>
        <pc:sldMkLst>
          <pc:docMk/>
          <pc:sldMk cId="3246912307" sldId="512"/>
        </pc:sldMkLst>
      </pc:sldChg>
      <pc:sldChg chg="add del">
        <pc:chgData name="MAZEN KHERALLAH" userId="4d8bae32aa458b2a" providerId="LiveId" clId="{1FEAED61-6F48-4893-A141-E191FDA51771}" dt="2023-08-10T00:09:59.481" v="1050" actId="47"/>
        <pc:sldMkLst>
          <pc:docMk/>
          <pc:sldMk cId="3566589359" sldId="514"/>
        </pc:sldMkLst>
      </pc:sldChg>
      <pc:sldChg chg="add del">
        <pc:chgData name="MAZEN KHERALLAH" userId="4d8bae32aa458b2a" providerId="LiveId" clId="{1FEAED61-6F48-4893-A141-E191FDA51771}" dt="2023-08-10T00:09:36.876" v="1029" actId="47"/>
        <pc:sldMkLst>
          <pc:docMk/>
          <pc:sldMk cId="1920385206" sldId="515"/>
        </pc:sldMkLst>
      </pc:sldChg>
      <pc:sldChg chg="add del">
        <pc:chgData name="MAZEN KHERALLAH" userId="4d8bae32aa458b2a" providerId="LiveId" clId="{1FEAED61-6F48-4893-A141-E191FDA51771}" dt="2023-08-10T00:09:54.735" v="1047" actId="47"/>
        <pc:sldMkLst>
          <pc:docMk/>
          <pc:sldMk cId="513911052" sldId="516"/>
        </pc:sldMkLst>
      </pc:sldChg>
      <pc:sldChg chg="add">
        <pc:chgData name="MAZEN KHERALLAH" userId="4d8bae32aa458b2a" providerId="LiveId" clId="{1FEAED61-6F48-4893-A141-E191FDA51771}" dt="2023-08-09T23:12:49.698" v="6"/>
        <pc:sldMkLst>
          <pc:docMk/>
          <pc:sldMk cId="303331913" sldId="520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1015885869" sldId="521"/>
        </pc:sldMkLst>
      </pc:sldChg>
      <pc:sldChg chg="modSp add mod ord">
        <pc:chgData name="MAZEN KHERALLAH" userId="4d8bae32aa458b2a" providerId="LiveId" clId="{1FEAED61-6F48-4893-A141-E191FDA51771}" dt="2023-08-10T12:30:02.237" v="2391" actId="1076"/>
        <pc:sldMkLst>
          <pc:docMk/>
          <pc:sldMk cId="2106508185" sldId="521"/>
        </pc:sldMkLst>
        <pc:spChg chg="mod">
          <ac:chgData name="MAZEN KHERALLAH" userId="4d8bae32aa458b2a" providerId="LiveId" clId="{1FEAED61-6F48-4893-A141-E191FDA51771}" dt="2023-08-10T12:08:19.808" v="2075" actId="6549"/>
          <ac:spMkLst>
            <pc:docMk/>
            <pc:sldMk cId="2106508185" sldId="521"/>
            <ac:spMk id="3" creationId="{3F09820E-2A10-4C54-8C53-1A6EFB807B5E}"/>
          </ac:spMkLst>
        </pc:spChg>
        <pc:picChg chg="mod">
          <ac:chgData name="MAZEN KHERALLAH" userId="4d8bae32aa458b2a" providerId="LiveId" clId="{1FEAED61-6F48-4893-A141-E191FDA51771}" dt="2023-08-10T12:30:02.237" v="2391" actId="1076"/>
          <ac:picMkLst>
            <pc:docMk/>
            <pc:sldMk cId="2106508185" sldId="521"/>
            <ac:picMk id="12" creationId="{93E6B73E-577B-463C-B501-0323437D7181}"/>
          </ac:picMkLst>
        </pc:picChg>
      </pc:sldChg>
      <pc:sldChg chg="addSp delSp modSp add ord">
        <pc:chgData name="MAZEN KHERALLAH" userId="4d8bae32aa458b2a" providerId="LiveId" clId="{1FEAED61-6F48-4893-A141-E191FDA51771}" dt="2023-08-10T00:02:40.810" v="976" actId="20577"/>
        <pc:sldMkLst>
          <pc:docMk/>
          <pc:sldMk cId="302315114" sldId="522"/>
        </pc:sldMkLst>
        <pc:spChg chg="del">
          <ac:chgData name="MAZEN KHERALLAH" userId="4d8bae32aa458b2a" providerId="LiveId" clId="{1FEAED61-6F48-4893-A141-E191FDA51771}" dt="2023-08-09T23:13:45.796" v="20" actId="12084"/>
          <ac:spMkLst>
            <pc:docMk/>
            <pc:sldMk cId="302315114" sldId="522"/>
            <ac:spMk id="3" creationId="{A59DC003-4301-4A9B-A7AE-2EF6DA42C9C2}"/>
          </ac:spMkLst>
        </pc:spChg>
        <pc:graphicFrameChg chg="add mod">
          <ac:chgData name="MAZEN KHERALLAH" userId="4d8bae32aa458b2a" providerId="LiveId" clId="{1FEAED61-6F48-4893-A141-E191FDA51771}" dt="2023-08-10T00:02:40.810" v="976" actId="20577"/>
          <ac:graphicFrameMkLst>
            <pc:docMk/>
            <pc:sldMk cId="302315114" sldId="522"/>
            <ac:graphicFrameMk id="4" creationId="{DEFF9613-9089-DCF0-C057-F499FCB1CA9B}"/>
          </ac:graphicFrameMkLst>
        </pc:graphicFrameChg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2317368544" sldId="522"/>
        </pc:sldMkLst>
      </pc:sldChg>
      <pc:sldChg chg="del">
        <pc:chgData name="MAZEN KHERALLAH" userId="4d8bae32aa458b2a" providerId="LiveId" clId="{1FEAED61-6F48-4893-A141-E191FDA51771}" dt="2023-08-09T23:44:01.894" v="53" actId="47"/>
        <pc:sldMkLst>
          <pc:docMk/>
          <pc:sldMk cId="3172574606" sldId="523"/>
        </pc:sldMkLst>
      </pc:sldChg>
      <pc:sldChg chg="ord">
        <pc:chgData name="MAZEN KHERALLAH" userId="4d8bae32aa458b2a" providerId="LiveId" clId="{1FEAED61-6F48-4893-A141-E191FDA51771}" dt="2023-08-10T00:50:31.195" v="1617"/>
        <pc:sldMkLst>
          <pc:docMk/>
          <pc:sldMk cId="3318745485" sldId="524"/>
        </pc:sldMkLst>
      </pc:sldChg>
      <pc:sldChg chg="add del">
        <pc:chgData name="MAZEN KHERALLAH" userId="4d8bae32aa458b2a" providerId="LiveId" clId="{1FEAED61-6F48-4893-A141-E191FDA51771}" dt="2023-08-10T00:10:58.482" v="1071" actId="47"/>
        <pc:sldMkLst>
          <pc:docMk/>
          <pc:sldMk cId="1145054464" sldId="525"/>
        </pc:sldMkLst>
      </pc:sldChg>
      <pc:sldChg chg="addSp delSp modSp add ord">
        <pc:chgData name="MAZEN KHERALLAH" userId="4d8bae32aa458b2a" providerId="LiveId" clId="{1FEAED61-6F48-4893-A141-E191FDA51771}" dt="2023-08-10T12:22:20.274" v="2189" actId="20577"/>
        <pc:sldMkLst>
          <pc:docMk/>
          <pc:sldMk cId="3452460978" sldId="526"/>
        </pc:sldMkLst>
        <pc:spChg chg="del">
          <ac:chgData name="MAZEN KHERALLAH" userId="4d8bae32aa458b2a" providerId="LiveId" clId="{1FEAED61-6F48-4893-A141-E191FDA51771}" dt="2023-08-10T01:17:09.809" v="2018" actId="12084"/>
          <ac:spMkLst>
            <pc:docMk/>
            <pc:sldMk cId="3452460978" sldId="526"/>
            <ac:spMk id="3" creationId="{A59DC003-4301-4A9B-A7AE-2EF6DA42C9C2}"/>
          </ac:spMkLst>
        </pc:spChg>
        <pc:graphicFrameChg chg="add mod">
          <ac:chgData name="MAZEN KHERALLAH" userId="4d8bae32aa458b2a" providerId="LiveId" clId="{1FEAED61-6F48-4893-A141-E191FDA51771}" dt="2023-08-10T12:22:20.274" v="2189" actId="20577"/>
          <ac:graphicFrameMkLst>
            <pc:docMk/>
            <pc:sldMk cId="3452460978" sldId="526"/>
            <ac:graphicFrameMk id="4" creationId="{18F80E38-27ED-C499-2775-8DC491078748}"/>
          </ac:graphicFrameMkLst>
        </pc:graphicFrameChg>
      </pc:sldChg>
      <pc:sldChg chg="addSp delSp modSp add ord">
        <pc:chgData name="MAZEN KHERALLAH" userId="4d8bae32aa458b2a" providerId="LiveId" clId="{1FEAED61-6F48-4893-A141-E191FDA51771}" dt="2023-08-10T11:57:07.874" v="2050" actId="20577"/>
        <pc:sldMkLst>
          <pc:docMk/>
          <pc:sldMk cId="2493627898" sldId="527"/>
        </pc:sldMkLst>
        <pc:spChg chg="del">
          <ac:chgData name="MAZEN KHERALLAH" userId="4d8bae32aa458b2a" providerId="LiveId" clId="{1FEAED61-6F48-4893-A141-E191FDA51771}" dt="2023-08-10T11:56:52.739" v="2045" actId="12084"/>
          <ac:spMkLst>
            <pc:docMk/>
            <pc:sldMk cId="2493627898" sldId="527"/>
            <ac:spMk id="3" creationId="{A59DC003-4301-4A9B-A7AE-2EF6DA42C9C2}"/>
          </ac:spMkLst>
        </pc:spChg>
        <pc:graphicFrameChg chg="add mod">
          <ac:chgData name="MAZEN KHERALLAH" userId="4d8bae32aa458b2a" providerId="LiveId" clId="{1FEAED61-6F48-4893-A141-E191FDA51771}" dt="2023-08-10T11:57:07.874" v="2050" actId="20577"/>
          <ac:graphicFrameMkLst>
            <pc:docMk/>
            <pc:sldMk cId="2493627898" sldId="527"/>
            <ac:graphicFrameMk id="4" creationId="{72BF3976-C1AE-AEC3-3B61-8052D7DF690F}"/>
          </ac:graphicFrameMkLst>
        </pc:graphicFrameChg>
      </pc:sldChg>
      <pc:sldChg chg="addSp delSp modSp add">
        <pc:chgData name="MAZEN KHERALLAH" userId="4d8bae32aa458b2a" providerId="LiveId" clId="{1FEAED61-6F48-4893-A141-E191FDA51771}" dt="2023-08-10T12:24:07.771" v="2251" actId="20577"/>
        <pc:sldMkLst>
          <pc:docMk/>
          <pc:sldMk cId="548086204" sldId="528"/>
        </pc:sldMkLst>
        <pc:spChg chg="del">
          <ac:chgData name="MAZEN KHERALLAH" userId="4d8bae32aa458b2a" providerId="LiveId" clId="{1FEAED61-6F48-4893-A141-E191FDA51771}" dt="2023-08-10T00:59:05.882" v="1641" actId="12084"/>
          <ac:spMkLst>
            <pc:docMk/>
            <pc:sldMk cId="548086204" sldId="528"/>
            <ac:spMk id="3" creationId="{D6D2EB12-6F88-4867-BF25-6957EA411631}"/>
          </ac:spMkLst>
        </pc:spChg>
        <pc:graphicFrameChg chg="add mod">
          <ac:chgData name="MAZEN KHERALLAH" userId="4d8bae32aa458b2a" providerId="LiveId" clId="{1FEAED61-6F48-4893-A141-E191FDA51771}" dt="2023-08-10T12:24:07.771" v="2251" actId="20577"/>
          <ac:graphicFrameMkLst>
            <pc:docMk/>
            <pc:sldMk cId="548086204" sldId="528"/>
            <ac:graphicFrameMk id="4" creationId="{97AFF8BE-C55E-A88A-BAFF-43638B829568}"/>
          </ac:graphicFrameMkLst>
        </pc:graphicFrameChg>
      </pc:sldChg>
      <pc:sldChg chg="add del">
        <pc:chgData name="MAZEN KHERALLAH" userId="4d8bae32aa458b2a" providerId="LiveId" clId="{1FEAED61-6F48-4893-A141-E191FDA51771}" dt="2023-08-10T00:11:10.831" v="1077" actId="47"/>
        <pc:sldMkLst>
          <pc:docMk/>
          <pc:sldMk cId="1079995161" sldId="529"/>
        </pc:sldMkLst>
      </pc:sldChg>
      <pc:sldChg chg="add del">
        <pc:chgData name="MAZEN KHERALLAH" userId="4d8bae32aa458b2a" providerId="LiveId" clId="{1FEAED61-6F48-4893-A141-E191FDA51771}" dt="2023-08-10T00:10:39.263" v="1059" actId="47"/>
        <pc:sldMkLst>
          <pc:docMk/>
          <pc:sldMk cId="1698167305" sldId="530"/>
        </pc:sldMkLst>
      </pc:sldChg>
      <pc:sldChg chg="add del">
        <pc:chgData name="MAZEN KHERALLAH" userId="4d8bae32aa458b2a" providerId="LiveId" clId="{1FEAED61-6F48-4893-A141-E191FDA51771}" dt="2023-08-10T00:10:23.470" v="1054" actId="47"/>
        <pc:sldMkLst>
          <pc:docMk/>
          <pc:sldMk cId="4159558425" sldId="531"/>
        </pc:sldMkLst>
      </pc:sldChg>
      <pc:sldChg chg="add del">
        <pc:chgData name="MAZEN KHERALLAH" userId="4d8bae32aa458b2a" providerId="LiveId" clId="{1FEAED61-6F48-4893-A141-E191FDA51771}" dt="2023-08-10T00:10:11.284" v="1051" actId="47"/>
        <pc:sldMkLst>
          <pc:docMk/>
          <pc:sldMk cId="3256651887" sldId="532"/>
        </pc:sldMkLst>
      </pc:sldChg>
      <pc:sldChg chg="add del">
        <pc:chgData name="MAZEN KHERALLAH" userId="4d8bae32aa458b2a" providerId="LiveId" clId="{1FEAED61-6F48-4893-A141-E191FDA51771}" dt="2023-08-10T01:17:31.088" v="2025" actId="47"/>
        <pc:sldMkLst>
          <pc:docMk/>
          <pc:sldMk cId="2037497046" sldId="533"/>
        </pc:sldMkLst>
      </pc:sldChg>
      <pc:sldChg chg="add del">
        <pc:chgData name="MAZEN KHERALLAH" userId="4d8bae32aa458b2a" providerId="LiveId" clId="{1FEAED61-6F48-4893-A141-E191FDA51771}" dt="2023-08-10T01:17:34.110" v="2027" actId="47"/>
        <pc:sldMkLst>
          <pc:docMk/>
          <pc:sldMk cId="1298991199" sldId="535"/>
        </pc:sldMkLst>
      </pc:sldChg>
      <pc:sldChg chg="add del">
        <pc:chgData name="MAZEN KHERALLAH" userId="4d8bae32aa458b2a" providerId="LiveId" clId="{1FEAED61-6F48-4893-A141-E191FDA51771}" dt="2023-08-10T01:17:33.044" v="2026" actId="47"/>
        <pc:sldMkLst>
          <pc:docMk/>
          <pc:sldMk cId="1105769191" sldId="536"/>
        </pc:sldMkLst>
      </pc:sldChg>
      <pc:sldChg chg="del">
        <pc:chgData name="MAZEN KHERALLAH" userId="4d8bae32aa458b2a" providerId="LiveId" clId="{1FEAED61-6F48-4893-A141-E191FDA51771}" dt="2023-08-09T23:43:58.130" v="50" actId="47"/>
        <pc:sldMkLst>
          <pc:docMk/>
          <pc:sldMk cId="2056680752" sldId="537"/>
        </pc:sldMkLst>
      </pc:sldChg>
      <pc:sldChg chg="add">
        <pc:chgData name="MAZEN KHERALLAH" userId="4d8bae32aa458b2a" providerId="LiveId" clId="{1FEAED61-6F48-4893-A141-E191FDA51771}" dt="2023-08-10T01:08:27.336" v="1699"/>
        <pc:sldMkLst>
          <pc:docMk/>
          <pc:sldMk cId="1115413933" sldId="538"/>
        </pc:sldMkLst>
      </pc:sldChg>
      <pc:sldChg chg="add del">
        <pc:chgData name="MAZEN KHERALLAH" userId="4d8bae32aa458b2a" providerId="LiveId" clId="{1FEAED61-6F48-4893-A141-E191FDA51771}" dt="2023-08-10T01:07:52.109" v="1698" actId="2696"/>
        <pc:sldMkLst>
          <pc:docMk/>
          <pc:sldMk cId="2785716837" sldId="538"/>
        </pc:sldMkLst>
      </pc:sldChg>
      <pc:sldChg chg="add del">
        <pc:chgData name="MAZEN KHERALLAH" userId="4d8bae32aa458b2a" providerId="LiveId" clId="{1FEAED61-6F48-4893-A141-E191FDA51771}" dt="2023-08-10T11:50:15.411" v="2038" actId="47"/>
        <pc:sldMkLst>
          <pc:docMk/>
          <pc:sldMk cId="0" sldId="764"/>
        </pc:sldMkLst>
      </pc:sldChg>
      <pc:sldChg chg="modSp add mod ord setBg">
        <pc:chgData name="MAZEN KHERALLAH" userId="4d8bae32aa458b2a" providerId="LiveId" clId="{1FEAED61-6F48-4893-A141-E191FDA51771}" dt="2023-08-10T12:19:33.110" v="2178" actId="1076"/>
        <pc:sldMkLst>
          <pc:docMk/>
          <pc:sldMk cId="0" sldId="772"/>
        </pc:sldMkLst>
        <pc:spChg chg="mod">
          <ac:chgData name="MAZEN KHERALLAH" userId="4d8bae32aa458b2a" providerId="LiveId" clId="{1FEAED61-6F48-4893-A141-E191FDA51771}" dt="2023-08-10T12:19:11.177" v="2177" actId="1038"/>
          <ac:spMkLst>
            <pc:docMk/>
            <pc:sldMk cId="0" sldId="772"/>
            <ac:spMk id="96294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9:11.177" v="2177" actId="1038"/>
          <ac:spMkLst>
            <pc:docMk/>
            <pc:sldMk cId="0" sldId="772"/>
            <ac:spMk id="96295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9:11.177" v="2177" actId="1038"/>
          <ac:spMkLst>
            <pc:docMk/>
            <pc:sldMk cId="0" sldId="772"/>
            <ac:spMk id="96296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9:11.177" v="2177" actId="1038"/>
          <ac:spMkLst>
            <pc:docMk/>
            <pc:sldMk cId="0" sldId="772"/>
            <ac:spMk id="96297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9:11.177" v="2177" actId="1038"/>
          <ac:spMkLst>
            <pc:docMk/>
            <pc:sldMk cId="0" sldId="772"/>
            <ac:spMk id="96298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9:11.177" v="2177" actId="1038"/>
          <ac:spMkLst>
            <pc:docMk/>
            <pc:sldMk cId="0" sldId="772"/>
            <ac:spMk id="96299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49.269" v="2156" actId="1076"/>
          <ac:spMkLst>
            <pc:docMk/>
            <pc:sldMk cId="0" sldId="772"/>
            <ac:spMk id="96333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01:11:46.307" v="1780" actId="368"/>
          <ac:spMkLst>
            <pc:docMk/>
            <pc:sldMk cId="0" sldId="772"/>
            <ac:spMk id="158722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44.873" v="2155" actId="207"/>
          <ac:spMkLst>
            <pc:docMk/>
            <pc:sldMk cId="0" sldId="772"/>
            <ac:spMk id="158723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54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55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56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57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58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59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60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61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62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63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64" creationId="{00000000-0000-0000-0000-000000000000}"/>
          </ac:spMkLst>
        </pc:spChg>
        <pc:spChg chg="mod">
          <ac:chgData name="MAZEN KHERALLAH" userId="4d8bae32aa458b2a" providerId="LiveId" clId="{1FEAED61-6F48-4893-A141-E191FDA51771}" dt="2023-08-10T12:18:39.215" v="2154" actId="1035"/>
          <ac:spMkLst>
            <pc:docMk/>
            <pc:sldMk cId="0" sldId="772"/>
            <ac:spMk id="158765" creationId="{00000000-0000-0000-0000-000000000000}"/>
          </ac:spMkLst>
        </pc:spChg>
        <pc:grpChg chg="mod">
          <ac:chgData name="MAZEN KHERALLAH" userId="4d8bae32aa458b2a" providerId="LiveId" clId="{1FEAED61-6F48-4893-A141-E191FDA51771}" dt="2023-08-10T12:19:33.110" v="2178" actId="1076"/>
          <ac:grpSpMkLst>
            <pc:docMk/>
            <pc:sldMk cId="0" sldId="772"/>
            <ac:grpSpMk id="5" creationId="{00000000-0000-0000-0000-000000000000}"/>
          </ac:grpSpMkLst>
        </pc:grpChg>
      </pc:sldChg>
      <pc:sldChg chg="add">
        <pc:chgData name="MAZEN KHERALLAH" userId="4d8bae32aa458b2a" providerId="LiveId" clId="{1FEAED61-6F48-4893-A141-E191FDA51771}" dt="2023-08-10T11:48:46.603" v="2033"/>
        <pc:sldMkLst>
          <pc:docMk/>
          <pc:sldMk cId="415713704" sldId="777"/>
        </pc:sldMkLst>
      </pc:sldChg>
      <pc:sldChg chg="add del">
        <pc:chgData name="MAZEN KHERALLAH" userId="4d8bae32aa458b2a" providerId="LiveId" clId="{1FEAED61-6F48-4893-A141-E191FDA51771}" dt="2023-08-10T01:09:55.343" v="1701" actId="47"/>
        <pc:sldMkLst>
          <pc:docMk/>
          <pc:sldMk cId="2895993071" sldId="785"/>
        </pc:sldMkLst>
      </pc:sldChg>
      <pc:sldChg chg="addSp delSp modSp add mod ord chgLayout">
        <pc:chgData name="MAZEN KHERALLAH" userId="4d8bae32aa458b2a" providerId="LiveId" clId="{1FEAED61-6F48-4893-A141-E191FDA51771}" dt="2023-08-10T12:03:53.330" v="2065"/>
        <pc:sldMkLst>
          <pc:docMk/>
          <pc:sldMk cId="0" sldId="816"/>
        </pc:sldMkLst>
        <pc:spChg chg="mod ord">
          <ac:chgData name="MAZEN KHERALLAH" userId="4d8bae32aa458b2a" providerId="LiveId" clId="{1FEAED61-6F48-4893-A141-E191FDA51771}" dt="2023-08-10T11:50:21.776" v="2039" actId="6264"/>
          <ac:spMkLst>
            <pc:docMk/>
            <pc:sldMk cId="0" sldId="816"/>
            <ac:spMk id="2" creationId="{00000000-0000-0000-0000-000000000000}"/>
          </ac:spMkLst>
        </pc:spChg>
        <pc:spChg chg="mod ord">
          <ac:chgData name="MAZEN KHERALLAH" userId="4d8bae32aa458b2a" providerId="LiveId" clId="{1FEAED61-6F48-4893-A141-E191FDA51771}" dt="2023-08-10T11:50:21.776" v="2039" actId="6264"/>
          <ac:spMkLst>
            <pc:docMk/>
            <pc:sldMk cId="0" sldId="816"/>
            <ac:spMk id="3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11:50:21.776" v="2039" actId="6264"/>
          <ac:spMkLst>
            <pc:docMk/>
            <pc:sldMk cId="0" sldId="816"/>
            <ac:spMk id="4" creationId="{007AECAE-8012-D56C-ECAD-7631F7E745F1}"/>
          </ac:spMkLst>
        </pc:spChg>
        <pc:spChg chg="add del mod">
          <ac:chgData name="MAZEN KHERALLAH" userId="4d8bae32aa458b2a" providerId="LiveId" clId="{1FEAED61-6F48-4893-A141-E191FDA51771}" dt="2023-08-10T11:50:21.776" v="2039" actId="6264"/>
          <ac:spMkLst>
            <pc:docMk/>
            <pc:sldMk cId="0" sldId="816"/>
            <ac:spMk id="5" creationId="{6DFB0AE5-E536-DAEE-4FE4-B331CCD68B73}"/>
          </ac:spMkLst>
        </pc:spChg>
      </pc:sldChg>
      <pc:sldChg chg="add del">
        <pc:chgData name="MAZEN KHERALLAH" userId="4d8bae32aa458b2a" providerId="LiveId" clId="{1FEAED61-6F48-4893-A141-E191FDA51771}" dt="2023-08-10T01:05:18.458" v="1668" actId="47"/>
        <pc:sldMkLst>
          <pc:docMk/>
          <pc:sldMk cId="0" sldId="836"/>
        </pc:sldMkLst>
      </pc:sldChg>
      <pc:sldChg chg="add del">
        <pc:chgData name="MAZEN KHERALLAH" userId="4d8bae32aa458b2a" providerId="LiveId" clId="{1FEAED61-6F48-4893-A141-E191FDA51771}" dt="2023-08-10T01:17:46.653" v="2030" actId="47"/>
        <pc:sldMkLst>
          <pc:docMk/>
          <pc:sldMk cId="633491883" sldId="840"/>
        </pc:sldMkLst>
      </pc:sldChg>
      <pc:sldChg chg="add ord">
        <pc:chgData name="MAZEN KHERALLAH" userId="4d8bae32aa458b2a" providerId="LiveId" clId="{1FEAED61-6F48-4893-A141-E191FDA51771}" dt="2023-08-10T01:17:19.294" v="2021"/>
        <pc:sldMkLst>
          <pc:docMk/>
          <pc:sldMk cId="3958105132" sldId="841"/>
        </pc:sldMkLst>
      </pc:sldChg>
      <pc:sldChg chg="addSp delSp modSp add mod ord chgLayout">
        <pc:chgData name="MAZEN KHERALLAH" userId="4d8bae32aa458b2a" providerId="LiveId" clId="{1FEAED61-6F48-4893-A141-E191FDA51771}" dt="2023-08-10T01:15:44.040" v="2011"/>
        <pc:sldMkLst>
          <pc:docMk/>
          <pc:sldMk cId="1161232299" sldId="842"/>
        </pc:sldMkLst>
        <pc:spChg chg="mod ord">
          <ac:chgData name="MAZEN KHERALLAH" userId="4d8bae32aa458b2a" providerId="LiveId" clId="{1FEAED61-6F48-4893-A141-E191FDA51771}" dt="2023-08-10T01:10:42.614" v="1719" actId="20577"/>
          <ac:spMkLst>
            <pc:docMk/>
            <pc:sldMk cId="1161232299" sldId="842"/>
            <ac:spMk id="2" creationId="{00000000-0000-0000-0000-000000000000}"/>
          </ac:spMkLst>
        </pc:spChg>
        <pc:spChg chg="del mod ord">
          <ac:chgData name="MAZEN KHERALLAH" userId="4d8bae32aa458b2a" providerId="LiveId" clId="{1FEAED61-6F48-4893-A141-E191FDA51771}" dt="2023-08-10T01:10:51.291" v="1720" actId="12084"/>
          <ac:spMkLst>
            <pc:docMk/>
            <pc:sldMk cId="1161232299" sldId="842"/>
            <ac:spMk id="3" creationId="{00000000-0000-0000-0000-000000000000}"/>
          </ac:spMkLst>
        </pc:spChg>
        <pc:spChg chg="add del mod">
          <ac:chgData name="MAZEN KHERALLAH" userId="4d8bae32aa458b2a" providerId="LiveId" clId="{1FEAED61-6F48-4893-A141-E191FDA51771}" dt="2023-08-10T01:10:11.079" v="1702" actId="6264"/>
          <ac:spMkLst>
            <pc:docMk/>
            <pc:sldMk cId="1161232299" sldId="842"/>
            <ac:spMk id="4" creationId="{437A8D64-BFBF-DFF7-6AD0-3FAC2680B704}"/>
          </ac:spMkLst>
        </pc:spChg>
        <pc:spChg chg="add del mod">
          <ac:chgData name="MAZEN KHERALLAH" userId="4d8bae32aa458b2a" providerId="LiveId" clId="{1FEAED61-6F48-4893-A141-E191FDA51771}" dt="2023-08-10T01:10:11.079" v="1702" actId="6264"/>
          <ac:spMkLst>
            <pc:docMk/>
            <pc:sldMk cId="1161232299" sldId="842"/>
            <ac:spMk id="5" creationId="{D07B937A-1683-E549-F120-A7E46F8754EA}"/>
          </ac:spMkLst>
        </pc:spChg>
        <pc:graphicFrameChg chg="add mod">
          <ac:chgData name="MAZEN KHERALLAH" userId="4d8bae32aa458b2a" providerId="LiveId" clId="{1FEAED61-6F48-4893-A141-E191FDA51771}" dt="2023-08-10T01:11:28.686" v="1778" actId="20577"/>
          <ac:graphicFrameMkLst>
            <pc:docMk/>
            <pc:sldMk cId="1161232299" sldId="842"/>
            <ac:graphicFrameMk id="6" creationId="{C90D5FA4-3A6F-7873-CE62-DFEEAAB029FC}"/>
          </ac:graphicFrameMkLst>
        </pc:graphicFrameChg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3101320763" sldId="859"/>
        </pc:sldMkLst>
      </pc:sldChg>
      <pc:sldChg chg="add">
        <pc:chgData name="MAZEN KHERALLAH" userId="4d8bae32aa458b2a" providerId="LiveId" clId="{1FEAED61-6F48-4893-A141-E191FDA51771}" dt="2023-08-09T23:59:36.615" v="731"/>
        <pc:sldMkLst>
          <pc:docMk/>
          <pc:sldMk cId="3826828922" sldId="859"/>
        </pc:sldMkLst>
      </pc:sldChg>
      <pc:sldChg chg="add">
        <pc:chgData name="MAZEN KHERALLAH" userId="4d8bae32aa458b2a" providerId="LiveId" clId="{1FEAED61-6F48-4893-A141-E191FDA51771}" dt="2023-08-09T23:59:36.615" v="731"/>
        <pc:sldMkLst>
          <pc:docMk/>
          <pc:sldMk cId="316981502" sldId="863"/>
        </pc:sldMkLst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1809094819" sldId="863"/>
        </pc:sldMkLst>
      </pc:sldChg>
      <pc:sldChg chg="add">
        <pc:chgData name="MAZEN KHERALLAH" userId="4d8bae32aa458b2a" providerId="LiveId" clId="{1FEAED61-6F48-4893-A141-E191FDA51771}" dt="2023-08-09T23:59:36.615" v="731"/>
        <pc:sldMkLst>
          <pc:docMk/>
          <pc:sldMk cId="102648377" sldId="864"/>
        </pc:sldMkLst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2047726029" sldId="864"/>
        </pc:sldMkLst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2112886345" sldId="865"/>
        </pc:sldMkLst>
      </pc:sldChg>
      <pc:sldChg chg="add">
        <pc:chgData name="MAZEN KHERALLAH" userId="4d8bae32aa458b2a" providerId="LiveId" clId="{1FEAED61-6F48-4893-A141-E191FDA51771}" dt="2023-08-09T23:59:36.615" v="731"/>
        <pc:sldMkLst>
          <pc:docMk/>
          <pc:sldMk cId="3203081621" sldId="865"/>
        </pc:sldMkLst>
      </pc:sldChg>
      <pc:sldChg chg="del">
        <pc:chgData name="MAZEN KHERALLAH" userId="4d8bae32aa458b2a" providerId="LiveId" clId="{1FEAED61-6F48-4893-A141-E191FDA51771}" dt="2023-08-09T23:43:54.913" v="45" actId="47"/>
        <pc:sldMkLst>
          <pc:docMk/>
          <pc:sldMk cId="1725581562" sldId="884"/>
        </pc:sldMkLst>
      </pc:sldChg>
      <pc:sldChg chg="modSp add del mod">
        <pc:chgData name="MAZEN KHERALLAH" userId="4d8bae32aa458b2a" providerId="LiveId" clId="{1FEAED61-6F48-4893-A141-E191FDA51771}" dt="2023-08-10T01:17:15.359" v="2019" actId="47"/>
        <pc:sldMkLst>
          <pc:docMk/>
          <pc:sldMk cId="3222947089" sldId="892"/>
        </pc:sldMkLst>
        <pc:spChg chg="mod">
          <ac:chgData name="MAZEN KHERALLAH" userId="4d8bae32aa458b2a" providerId="LiveId" clId="{1FEAED61-6F48-4893-A141-E191FDA51771}" dt="2023-08-09T23:12:49.841" v="8" actId="27636"/>
          <ac:spMkLst>
            <pc:docMk/>
            <pc:sldMk cId="3222947089" sldId="892"/>
            <ac:spMk id="3" creationId="{00000000-0000-0000-0000-000000000000}"/>
          </ac:spMkLst>
        </pc:spChg>
      </pc:sldChg>
      <pc:sldChg chg="add del">
        <pc:chgData name="MAZEN KHERALLAH" userId="4d8bae32aa458b2a" providerId="LiveId" clId="{1FEAED61-6F48-4893-A141-E191FDA51771}" dt="2023-08-10T00:58:23.304" v="1639" actId="47"/>
        <pc:sldMkLst>
          <pc:docMk/>
          <pc:sldMk cId="3962938975" sldId="894"/>
        </pc:sldMkLst>
      </pc:sldChg>
      <pc:sldChg chg="del">
        <pc:chgData name="MAZEN KHERALLAH" userId="4d8bae32aa458b2a" providerId="LiveId" clId="{1FEAED61-6F48-4893-A141-E191FDA51771}" dt="2023-08-10T00:25:44.916" v="1101" actId="47"/>
        <pc:sldMkLst>
          <pc:docMk/>
          <pc:sldMk cId="549774135" sldId="900"/>
        </pc:sldMkLst>
      </pc:sldChg>
      <pc:sldChg chg="del">
        <pc:chgData name="MAZEN KHERALLAH" userId="4d8bae32aa458b2a" providerId="LiveId" clId="{1FEAED61-6F48-4893-A141-E191FDA51771}" dt="2023-08-10T00:29:16.778" v="1106" actId="47"/>
        <pc:sldMkLst>
          <pc:docMk/>
          <pc:sldMk cId="856904379" sldId="913"/>
        </pc:sldMkLst>
      </pc:sldChg>
      <pc:sldChg chg="add del">
        <pc:chgData name="MAZEN KHERALLAH" userId="4d8bae32aa458b2a" providerId="LiveId" clId="{1FEAED61-6F48-4893-A141-E191FDA51771}" dt="2023-08-09T23:45:58.892" v="66" actId="2696"/>
        <pc:sldMkLst>
          <pc:docMk/>
          <pc:sldMk cId="1795873288" sldId="915"/>
        </pc:sldMkLst>
      </pc:sldChg>
      <pc:sldChg chg="add">
        <pc:chgData name="MAZEN KHERALLAH" userId="4d8bae32aa458b2a" providerId="LiveId" clId="{1FEAED61-6F48-4893-A141-E191FDA51771}" dt="2023-08-09T23:46:04.181" v="67"/>
        <pc:sldMkLst>
          <pc:docMk/>
          <pc:sldMk cId="3654678078" sldId="915"/>
        </pc:sldMkLst>
      </pc:sldChg>
      <pc:sldChg chg="del">
        <pc:chgData name="MAZEN KHERALLAH" userId="4d8bae32aa458b2a" providerId="LiveId" clId="{1FEAED61-6F48-4893-A141-E191FDA51771}" dt="2023-08-10T00:29:17.593" v="1108" actId="47"/>
        <pc:sldMkLst>
          <pc:docMk/>
          <pc:sldMk cId="2065223382" sldId="916"/>
        </pc:sldMkLst>
      </pc:sldChg>
      <pc:sldChg chg="del">
        <pc:chgData name="MAZEN KHERALLAH" userId="4d8bae32aa458b2a" providerId="LiveId" clId="{1FEAED61-6F48-4893-A141-E191FDA51771}" dt="2023-08-10T00:29:18.133" v="1109" actId="47"/>
        <pc:sldMkLst>
          <pc:docMk/>
          <pc:sldMk cId="605319773" sldId="922"/>
        </pc:sldMkLst>
      </pc:sldChg>
      <pc:sldChg chg="del">
        <pc:chgData name="MAZEN KHERALLAH" userId="4d8bae32aa458b2a" providerId="LiveId" clId="{1FEAED61-6F48-4893-A141-E191FDA51771}" dt="2023-08-10T00:29:20.820" v="1112" actId="47"/>
        <pc:sldMkLst>
          <pc:docMk/>
          <pc:sldMk cId="3526054731" sldId="927"/>
        </pc:sldMkLst>
      </pc:sldChg>
      <pc:sldChg chg="add del">
        <pc:chgData name="MAZEN KHERALLAH" userId="4d8bae32aa458b2a" providerId="LiveId" clId="{1FEAED61-6F48-4893-A141-E191FDA51771}" dt="2023-08-10T00:29:24.764" v="1114" actId="47"/>
        <pc:sldMkLst>
          <pc:docMk/>
          <pc:sldMk cId="1834904216" sldId="931"/>
        </pc:sldMkLst>
      </pc:sldChg>
      <pc:sldChg chg="ord">
        <pc:chgData name="MAZEN KHERALLAH" userId="4d8bae32aa458b2a" providerId="LiveId" clId="{1FEAED61-6F48-4893-A141-E191FDA51771}" dt="2023-08-10T00:52:10.236" v="1632"/>
        <pc:sldMkLst>
          <pc:docMk/>
          <pc:sldMk cId="2766070012" sldId="932"/>
        </pc:sldMkLst>
      </pc:sldChg>
      <pc:sldChg chg="del">
        <pc:chgData name="MAZEN KHERALLAH" userId="4d8bae32aa458b2a" providerId="LiveId" clId="{1FEAED61-6F48-4893-A141-E191FDA51771}" dt="2023-08-10T12:14:49.649" v="2093" actId="47"/>
        <pc:sldMkLst>
          <pc:docMk/>
          <pc:sldMk cId="1051348091" sldId="935"/>
        </pc:sldMkLst>
      </pc:sldChg>
      <pc:sldChg chg="add del">
        <pc:chgData name="MAZEN KHERALLAH" userId="4d8bae32aa458b2a" providerId="LiveId" clId="{1FEAED61-6F48-4893-A141-E191FDA51771}" dt="2023-08-10T00:09:37.934" v="1031" actId="47"/>
        <pc:sldMkLst>
          <pc:docMk/>
          <pc:sldMk cId="2910474983" sldId="998"/>
        </pc:sldMkLst>
      </pc:sldChg>
      <pc:sldChg chg="add">
        <pc:chgData name="MAZEN KHERALLAH" userId="4d8bae32aa458b2a" providerId="LiveId" clId="{1FEAED61-6F48-4893-A141-E191FDA51771}" dt="2023-08-10T11:52:02.863" v="2040"/>
        <pc:sldMkLst>
          <pc:docMk/>
          <pc:sldMk cId="3633336381" sldId="1001"/>
        </pc:sldMkLst>
      </pc:sldChg>
      <pc:sldChg chg="add">
        <pc:chgData name="MAZEN KHERALLAH" userId="4d8bae32aa458b2a" providerId="LiveId" clId="{1FEAED61-6F48-4893-A141-E191FDA51771}" dt="2023-08-10T11:52:02.863" v="2040"/>
        <pc:sldMkLst>
          <pc:docMk/>
          <pc:sldMk cId="1107970415" sldId="1003"/>
        </pc:sldMkLst>
      </pc:sldChg>
      <pc:sldChg chg="add">
        <pc:chgData name="MAZEN KHERALLAH" userId="4d8bae32aa458b2a" providerId="LiveId" clId="{1FEAED61-6F48-4893-A141-E191FDA51771}" dt="2023-08-10T11:59:52.381" v="2055"/>
        <pc:sldMkLst>
          <pc:docMk/>
          <pc:sldMk cId="1835409443" sldId="1020"/>
        </pc:sldMkLst>
      </pc:sldChg>
      <pc:sldChg chg="del">
        <pc:chgData name="MAZEN KHERALLAH" userId="4d8bae32aa458b2a" providerId="LiveId" clId="{1FEAED61-6F48-4893-A141-E191FDA51771}" dt="2023-08-09T23:43:55.996" v="47" actId="47"/>
        <pc:sldMkLst>
          <pc:docMk/>
          <pc:sldMk cId="2775140745" sldId="1102"/>
        </pc:sldMkLst>
      </pc:sldChg>
      <pc:sldChg chg="ord">
        <pc:chgData name="MAZEN KHERALLAH" userId="4d8bae32aa458b2a" providerId="LiveId" clId="{1FEAED61-6F48-4893-A141-E191FDA51771}" dt="2023-08-09T23:44:43.101" v="62"/>
        <pc:sldMkLst>
          <pc:docMk/>
          <pc:sldMk cId="1006396207" sldId="1103"/>
        </pc:sldMkLst>
      </pc:sldChg>
      <pc:sldChg chg="addSp delSp modSp add mod delAnim chgLayout">
        <pc:chgData name="MAZEN KHERALLAH" userId="4d8bae32aa458b2a" providerId="LiveId" clId="{1FEAED61-6F48-4893-A141-E191FDA51771}" dt="2023-08-09T23:55:28.456" v="572" actId="20577"/>
        <pc:sldMkLst>
          <pc:docMk/>
          <pc:sldMk cId="600020589" sldId="1104"/>
        </pc:sldMkLst>
        <pc:spChg chg="add del mod">
          <ac:chgData name="MAZEN KHERALLAH" userId="4d8bae32aa458b2a" providerId="LiveId" clId="{1FEAED61-6F48-4893-A141-E191FDA51771}" dt="2023-08-09T23:49:49.044" v="72" actId="6264"/>
          <ac:spMkLst>
            <pc:docMk/>
            <pc:sldMk cId="600020589" sldId="1104"/>
            <ac:spMk id="2" creationId="{76EED753-27ED-02F5-FD80-DD7CFCB99A7E}"/>
          </ac:spMkLst>
        </pc:spChg>
        <pc:spChg chg="add del mod">
          <ac:chgData name="MAZEN KHERALLAH" userId="4d8bae32aa458b2a" providerId="LiveId" clId="{1FEAED61-6F48-4893-A141-E191FDA51771}" dt="2023-08-09T23:49:49.044" v="72" actId="6264"/>
          <ac:spMkLst>
            <pc:docMk/>
            <pc:sldMk cId="600020589" sldId="1104"/>
            <ac:spMk id="3" creationId="{BF926970-810A-550A-6F29-024F3CF8B30F}"/>
          </ac:spMkLst>
        </pc:spChg>
        <pc:spChg chg="mod ord">
          <ac:chgData name="MAZEN KHERALLAH" userId="4d8bae32aa458b2a" providerId="LiveId" clId="{1FEAED61-6F48-4893-A141-E191FDA51771}" dt="2023-08-09T23:49:49.044" v="72" actId="6264"/>
          <ac:spMkLst>
            <pc:docMk/>
            <pc:sldMk cId="600020589" sldId="1104"/>
            <ac:spMk id="4" creationId="{F8FADCCC-B59A-4993-B145-D6DD0D08FFD5}"/>
          </ac:spMkLst>
        </pc:spChg>
        <pc:spChg chg="del mod">
          <ac:chgData name="MAZEN KHERALLAH" userId="4d8bae32aa458b2a" providerId="LiveId" clId="{1FEAED61-6F48-4893-A141-E191FDA51771}" dt="2023-08-09T23:50:39.873" v="79" actId="478"/>
          <ac:spMkLst>
            <pc:docMk/>
            <pc:sldMk cId="600020589" sldId="1104"/>
            <ac:spMk id="7" creationId="{032484EB-9BB9-40BA-B58C-C0C3B6C91931}"/>
          </ac:spMkLst>
        </pc:spChg>
        <pc:spChg chg="del mod">
          <ac:chgData name="MAZEN KHERALLAH" userId="4d8bae32aa458b2a" providerId="LiveId" clId="{1FEAED61-6F48-4893-A141-E191FDA51771}" dt="2023-08-09T23:50:40.474" v="81" actId="478"/>
          <ac:spMkLst>
            <pc:docMk/>
            <pc:sldMk cId="600020589" sldId="1104"/>
            <ac:spMk id="9" creationId="{090CADCB-4C4B-4367-9337-B24A181AAB1C}"/>
          </ac:spMkLst>
        </pc:spChg>
        <pc:spChg chg="add del mod">
          <ac:chgData name="MAZEN KHERALLAH" userId="4d8bae32aa458b2a" providerId="LiveId" clId="{1FEAED61-6F48-4893-A141-E191FDA51771}" dt="2023-08-09T23:54:40.502" v="538" actId="478"/>
          <ac:spMkLst>
            <pc:docMk/>
            <pc:sldMk cId="600020589" sldId="1104"/>
            <ac:spMk id="10" creationId="{558CAF3E-1731-874F-8F74-738376D05A95}"/>
          </ac:spMkLst>
        </pc:spChg>
        <pc:graphicFrameChg chg="add mod modGraphic">
          <ac:chgData name="MAZEN KHERALLAH" userId="4d8bae32aa458b2a" providerId="LiveId" clId="{1FEAED61-6F48-4893-A141-E191FDA51771}" dt="2023-08-09T23:55:28.456" v="572" actId="20577"/>
          <ac:graphicFrameMkLst>
            <pc:docMk/>
            <pc:sldMk cId="600020589" sldId="1104"/>
            <ac:graphicFrameMk id="5" creationId="{3AAD5BD2-A2BD-D76F-D3AE-1C22C027B9F3}"/>
          </ac:graphicFrameMkLst>
        </pc:graphicFrameChg>
        <pc:picChg chg="del mod ord">
          <ac:chgData name="MAZEN KHERALLAH" userId="4d8bae32aa458b2a" providerId="LiveId" clId="{1FEAED61-6F48-4893-A141-E191FDA51771}" dt="2023-08-09T23:54:29.197" v="537" actId="478"/>
          <ac:picMkLst>
            <pc:docMk/>
            <pc:sldMk cId="600020589" sldId="1104"/>
            <ac:picMk id="6" creationId="{C33BA1C4-6F31-49B0-BC53-B563A23728F9}"/>
          </ac:picMkLst>
        </pc:picChg>
      </pc:sldChg>
      <pc:sldChg chg="add del">
        <pc:chgData name="MAZEN KHERALLAH" userId="4d8bae32aa458b2a" providerId="LiveId" clId="{1FEAED61-6F48-4893-A141-E191FDA51771}" dt="2023-08-09T23:45:58.892" v="66" actId="2696"/>
        <pc:sldMkLst>
          <pc:docMk/>
          <pc:sldMk cId="1349567474" sldId="1104"/>
        </pc:sldMkLst>
      </pc:sldChg>
      <pc:sldChg chg="modSp ord">
        <pc:chgData name="MAZEN KHERALLAH" userId="4d8bae32aa458b2a" providerId="LiveId" clId="{1FEAED61-6F48-4893-A141-E191FDA51771}" dt="2023-08-09T23:45:00.250" v="65" actId="20577"/>
        <pc:sldMkLst>
          <pc:docMk/>
          <pc:sldMk cId="2691320744" sldId="1105"/>
        </pc:sldMkLst>
        <pc:graphicFrameChg chg="mod">
          <ac:chgData name="MAZEN KHERALLAH" userId="4d8bae32aa458b2a" providerId="LiveId" clId="{1FEAED61-6F48-4893-A141-E191FDA51771}" dt="2023-08-09T23:45:00.250" v="65" actId="20577"/>
          <ac:graphicFrameMkLst>
            <pc:docMk/>
            <pc:sldMk cId="2691320744" sldId="1105"/>
            <ac:graphicFrameMk id="3" creationId="{1D144606-D121-43FA-9192-DE8900F18DE6}"/>
          </ac:graphicFrameMkLst>
        </pc:graphicFrameChg>
      </pc:sldChg>
      <pc:sldChg chg="del">
        <pc:chgData name="MAZEN KHERALLAH" userId="4d8bae32aa458b2a" providerId="LiveId" clId="{1FEAED61-6F48-4893-A141-E191FDA51771}" dt="2023-08-10T00:29:17.170" v="1107" actId="47"/>
        <pc:sldMkLst>
          <pc:docMk/>
          <pc:sldMk cId="2361251754" sldId="1394"/>
        </pc:sldMkLst>
      </pc:sldChg>
      <pc:sldChg chg="add">
        <pc:chgData name="MAZEN KHERALLAH" userId="4d8bae32aa458b2a" providerId="LiveId" clId="{1FEAED61-6F48-4893-A141-E191FDA51771}" dt="2023-08-10T11:52:02.863" v="2040"/>
        <pc:sldMkLst>
          <pc:docMk/>
          <pc:sldMk cId="4274008804" sldId="1593"/>
        </pc:sldMkLst>
      </pc:sldChg>
      <pc:sldChg chg="delSp add setBg delDesignElem">
        <pc:chgData name="MAZEN KHERALLAH" userId="4d8bae32aa458b2a" providerId="LiveId" clId="{1FEAED61-6F48-4893-A141-E191FDA51771}" dt="2023-08-10T11:59:17.353" v="2054"/>
        <pc:sldMkLst>
          <pc:docMk/>
          <pc:sldMk cId="179073085" sldId="1642"/>
        </pc:sldMkLst>
        <pc:spChg chg="del">
          <ac:chgData name="MAZEN KHERALLAH" userId="4d8bae32aa458b2a" providerId="LiveId" clId="{1FEAED61-6F48-4893-A141-E191FDA51771}" dt="2023-08-10T11:59:17.353" v="2054"/>
          <ac:spMkLst>
            <pc:docMk/>
            <pc:sldMk cId="179073085" sldId="1642"/>
            <ac:spMk id="9" creationId="{7D379150-F6B4-45C8-BE10-6B278AD400EB}"/>
          </ac:spMkLst>
        </pc:spChg>
        <pc:spChg chg="del">
          <ac:chgData name="MAZEN KHERALLAH" userId="4d8bae32aa458b2a" providerId="LiveId" clId="{1FEAED61-6F48-4893-A141-E191FDA51771}" dt="2023-08-10T11:59:17.353" v="2054"/>
          <ac:spMkLst>
            <pc:docMk/>
            <pc:sldMk cId="179073085" sldId="1642"/>
            <ac:spMk id="11" creationId="{5FFCF544-A370-4A5D-A95F-CA6E0E7191E6}"/>
          </ac:spMkLst>
        </pc:spChg>
        <pc:spChg chg="del">
          <ac:chgData name="MAZEN KHERALLAH" userId="4d8bae32aa458b2a" providerId="LiveId" clId="{1FEAED61-6F48-4893-A141-E191FDA51771}" dt="2023-08-10T11:59:17.353" v="2054"/>
          <ac:spMkLst>
            <pc:docMk/>
            <pc:sldMk cId="179073085" sldId="1642"/>
            <ac:spMk id="15" creationId="{44CC594A-A820-450F-B363-C19201FCFEC6}"/>
          </ac:spMkLst>
        </pc:spChg>
        <pc:spChg chg="del">
          <ac:chgData name="MAZEN KHERALLAH" userId="4d8bae32aa458b2a" providerId="LiveId" clId="{1FEAED61-6F48-4893-A141-E191FDA51771}" dt="2023-08-10T11:59:17.353" v="2054"/>
          <ac:spMkLst>
            <pc:docMk/>
            <pc:sldMk cId="179073085" sldId="1642"/>
            <ac:spMk id="17" creationId="{59FAB3DA-E9ED-4574-ABCC-378BC0FF1BBC}"/>
          </ac:spMkLst>
        </pc:spChg>
        <pc:spChg chg="del">
          <ac:chgData name="MAZEN KHERALLAH" userId="4d8bae32aa458b2a" providerId="LiveId" clId="{1FEAED61-6F48-4893-A141-E191FDA51771}" dt="2023-08-10T11:59:17.353" v="2054"/>
          <ac:spMkLst>
            <pc:docMk/>
            <pc:sldMk cId="179073085" sldId="1642"/>
            <ac:spMk id="19" creationId="{53B8D6B0-55D6-48DC-86D8-FD95D5F118AB}"/>
          </ac:spMkLst>
        </pc:spChg>
        <pc:cxnChg chg="del">
          <ac:chgData name="MAZEN KHERALLAH" userId="4d8bae32aa458b2a" providerId="LiveId" clId="{1FEAED61-6F48-4893-A141-E191FDA51771}" dt="2023-08-10T11:59:17.353" v="2054"/>
          <ac:cxnSpMkLst>
            <pc:docMk/>
            <pc:sldMk cId="179073085" sldId="1642"/>
            <ac:cxnSpMk id="13" creationId="{6EEB3B97-A638-498B-8083-54191CE71E01}"/>
          </ac:cxnSpMkLst>
        </pc:cxnChg>
      </pc:sldChg>
      <pc:sldChg chg="add">
        <pc:chgData name="MAZEN KHERALLAH" userId="4d8bae32aa458b2a" providerId="LiveId" clId="{1FEAED61-6F48-4893-A141-E191FDA51771}" dt="2023-08-10T11:59:52.381" v="2055"/>
        <pc:sldMkLst>
          <pc:docMk/>
          <pc:sldMk cId="1979602009" sldId="1646"/>
        </pc:sldMkLst>
      </pc:sldChg>
      <pc:sldChg chg="delSp modSp add mod setBg delDesignElem">
        <pc:chgData name="MAZEN KHERALLAH" userId="4d8bae32aa458b2a" providerId="LiveId" clId="{1FEAED61-6F48-4893-A141-E191FDA51771}" dt="2023-08-10T12:03:42.362" v="2061" actId="207"/>
        <pc:sldMkLst>
          <pc:docMk/>
          <pc:sldMk cId="1030642822" sldId="1652"/>
        </pc:sldMkLst>
        <pc:spChg chg="mod">
          <ac:chgData name="MAZEN KHERALLAH" userId="4d8bae32aa458b2a" providerId="LiveId" clId="{1FEAED61-6F48-4893-A141-E191FDA51771}" dt="2023-08-10T12:02:45.828" v="2059" actId="207"/>
          <ac:spMkLst>
            <pc:docMk/>
            <pc:sldMk cId="1030642822" sldId="1652"/>
            <ac:spMk id="5" creationId="{00000000-0000-0000-0000-000000000000}"/>
          </ac:spMkLst>
        </pc:spChg>
        <pc:spChg chg="del">
          <ac:chgData name="MAZEN KHERALLAH" userId="4d8bae32aa458b2a" providerId="LiveId" clId="{1FEAED61-6F48-4893-A141-E191FDA51771}" dt="2023-08-10T12:02:38.629" v="2058"/>
          <ac:spMkLst>
            <pc:docMk/>
            <pc:sldMk cId="1030642822" sldId="1652"/>
            <ac:spMk id="10" creationId="{7D379150-F6B4-45C8-BE10-6B278AD400EB}"/>
          </ac:spMkLst>
        </pc:spChg>
        <pc:spChg chg="del">
          <ac:chgData name="MAZEN KHERALLAH" userId="4d8bae32aa458b2a" providerId="LiveId" clId="{1FEAED61-6F48-4893-A141-E191FDA51771}" dt="2023-08-10T12:02:38.629" v="2058"/>
          <ac:spMkLst>
            <pc:docMk/>
            <pc:sldMk cId="1030642822" sldId="1652"/>
            <ac:spMk id="12" creationId="{5FFCF544-A370-4A5D-A95F-CA6E0E7191E6}"/>
          </ac:spMkLst>
        </pc:spChg>
        <pc:spChg chg="del">
          <ac:chgData name="MAZEN KHERALLAH" userId="4d8bae32aa458b2a" providerId="LiveId" clId="{1FEAED61-6F48-4893-A141-E191FDA51771}" dt="2023-08-10T12:02:38.629" v="2058"/>
          <ac:spMkLst>
            <pc:docMk/>
            <pc:sldMk cId="1030642822" sldId="1652"/>
            <ac:spMk id="16" creationId="{44CC594A-A820-450F-B363-C19201FCFEC6}"/>
          </ac:spMkLst>
        </pc:spChg>
        <pc:spChg chg="mod">
          <ac:chgData name="MAZEN KHERALLAH" userId="4d8bae32aa458b2a" providerId="LiveId" clId="{1FEAED61-6F48-4893-A141-E191FDA51771}" dt="2023-08-10T12:03:42.362" v="2061" actId="207"/>
          <ac:spMkLst>
            <pc:docMk/>
            <pc:sldMk cId="1030642822" sldId="1652"/>
            <ac:spMk id="17" creationId="{63E66015-06F1-4289-9647-7E093AD9DD3A}"/>
          </ac:spMkLst>
        </pc:spChg>
        <pc:spChg chg="del">
          <ac:chgData name="MAZEN KHERALLAH" userId="4d8bae32aa458b2a" providerId="LiveId" clId="{1FEAED61-6F48-4893-A141-E191FDA51771}" dt="2023-08-10T12:02:38.629" v="2058"/>
          <ac:spMkLst>
            <pc:docMk/>
            <pc:sldMk cId="1030642822" sldId="1652"/>
            <ac:spMk id="18" creationId="{59FAB3DA-E9ED-4574-ABCC-378BC0FF1BBC}"/>
          </ac:spMkLst>
        </pc:spChg>
        <pc:spChg chg="del">
          <ac:chgData name="MAZEN KHERALLAH" userId="4d8bae32aa458b2a" providerId="LiveId" clId="{1FEAED61-6F48-4893-A141-E191FDA51771}" dt="2023-08-10T12:02:38.629" v="2058"/>
          <ac:spMkLst>
            <pc:docMk/>
            <pc:sldMk cId="1030642822" sldId="1652"/>
            <ac:spMk id="20" creationId="{53B8D6B0-55D6-48DC-86D8-FD95D5F118AB}"/>
          </ac:spMkLst>
        </pc:spChg>
        <pc:cxnChg chg="del">
          <ac:chgData name="MAZEN KHERALLAH" userId="4d8bae32aa458b2a" providerId="LiveId" clId="{1FEAED61-6F48-4893-A141-E191FDA51771}" dt="2023-08-10T12:02:38.629" v="2058"/>
          <ac:cxnSpMkLst>
            <pc:docMk/>
            <pc:sldMk cId="1030642822" sldId="1652"/>
            <ac:cxnSpMk id="14" creationId="{6EEB3B97-A638-498B-8083-54191CE71E01}"/>
          </ac:cxnSpMkLst>
        </pc:cxnChg>
      </pc:sldChg>
      <pc:sldChg chg="add setBg">
        <pc:chgData name="MAZEN KHERALLAH" userId="4d8bae32aa458b2a" providerId="LiveId" clId="{1FEAED61-6F48-4893-A141-E191FDA51771}" dt="2023-08-10T11:52:02.863" v="2040"/>
        <pc:sldMkLst>
          <pc:docMk/>
          <pc:sldMk cId="255229994" sldId="1674"/>
        </pc:sldMkLst>
      </pc:sldChg>
      <pc:sldChg chg="add">
        <pc:chgData name="MAZEN KHERALLAH" userId="4d8bae32aa458b2a" providerId="LiveId" clId="{1FEAED61-6F48-4893-A141-E191FDA51771}" dt="2023-08-10T11:54:25.155" v="2041"/>
        <pc:sldMkLst>
          <pc:docMk/>
          <pc:sldMk cId="4276838694" sldId="1681"/>
        </pc:sldMkLst>
      </pc:sldChg>
      <pc:sldChg chg="add">
        <pc:chgData name="MAZEN KHERALLAH" userId="4d8bae32aa458b2a" providerId="LiveId" clId="{1FEAED61-6F48-4893-A141-E191FDA51771}" dt="2023-08-10T11:57:44.137" v="2051"/>
        <pc:sldMkLst>
          <pc:docMk/>
          <pc:sldMk cId="3734279187" sldId="1687"/>
        </pc:sldMkLst>
      </pc:sldChg>
      <pc:sldChg chg="add">
        <pc:chgData name="MAZEN KHERALLAH" userId="4d8bae32aa458b2a" providerId="LiveId" clId="{1FEAED61-6F48-4893-A141-E191FDA51771}" dt="2023-08-10T11:56:26.698" v="2042"/>
        <pc:sldMkLst>
          <pc:docMk/>
          <pc:sldMk cId="2608503069" sldId="1689"/>
        </pc:sldMkLst>
      </pc:sldChg>
      <pc:sldChg chg="add">
        <pc:chgData name="MAZEN KHERALLAH" userId="4d8bae32aa458b2a" providerId="LiveId" clId="{1FEAED61-6F48-4893-A141-E191FDA51771}" dt="2023-08-10T11:58:36.356" v="2052"/>
        <pc:sldMkLst>
          <pc:docMk/>
          <pc:sldMk cId="3539548265" sldId="1701"/>
        </pc:sldMkLst>
      </pc:sldChg>
      <pc:sldChg chg="add">
        <pc:chgData name="MAZEN KHERALLAH" userId="4d8bae32aa458b2a" providerId="LiveId" clId="{1FEAED61-6F48-4893-A141-E191FDA51771}" dt="2023-08-10T12:00:52.668" v="2056"/>
        <pc:sldMkLst>
          <pc:docMk/>
          <pc:sldMk cId="1621797179" sldId="1705"/>
        </pc:sldMkLst>
      </pc:sldChg>
      <pc:sldChg chg="del">
        <pc:chgData name="MAZEN KHERALLAH" userId="4d8bae32aa458b2a" providerId="LiveId" clId="{1FEAED61-6F48-4893-A141-E191FDA51771}" dt="2023-08-10T12:16:01.562" v="2094" actId="47"/>
        <pc:sldMkLst>
          <pc:docMk/>
          <pc:sldMk cId="3089193047" sldId="1777"/>
        </pc:sldMkLst>
      </pc:sldChg>
      <pc:sldChg chg="del">
        <pc:chgData name="MAZEN KHERALLAH" userId="4d8bae32aa458b2a" providerId="LiveId" clId="{1FEAED61-6F48-4893-A141-E191FDA51771}" dt="2023-08-10T00:29:15.016" v="1102" actId="47"/>
        <pc:sldMkLst>
          <pc:docMk/>
          <pc:sldMk cId="335137140" sldId="1892"/>
        </pc:sldMkLst>
      </pc:sldChg>
      <pc:sldChg chg="del">
        <pc:chgData name="MAZEN KHERALLAH" userId="4d8bae32aa458b2a" providerId="LiveId" clId="{1FEAED61-6F48-4893-A141-E191FDA51771}" dt="2023-08-10T00:29:15.526" v="1103" actId="47"/>
        <pc:sldMkLst>
          <pc:docMk/>
          <pc:sldMk cId="1555587074" sldId="1893"/>
        </pc:sldMkLst>
      </pc:sldChg>
      <pc:sldChg chg="ord">
        <pc:chgData name="MAZEN KHERALLAH" userId="4d8bae32aa458b2a" providerId="LiveId" clId="{1FEAED61-6F48-4893-A141-E191FDA51771}" dt="2023-08-10T00:48:31.090" v="1408"/>
        <pc:sldMkLst>
          <pc:docMk/>
          <pc:sldMk cId="767017871" sldId="2082"/>
        </pc:sldMkLst>
      </pc:sldChg>
      <pc:sldChg chg="ord">
        <pc:chgData name="MAZEN KHERALLAH" userId="4d8bae32aa458b2a" providerId="LiveId" clId="{1FEAED61-6F48-4893-A141-E191FDA51771}" dt="2023-08-10T00:36:11.232" v="1176"/>
        <pc:sldMkLst>
          <pc:docMk/>
          <pc:sldMk cId="3894162622" sldId="2085"/>
        </pc:sldMkLst>
      </pc:sldChg>
      <pc:sldChg chg="ord">
        <pc:chgData name="MAZEN KHERALLAH" userId="4d8bae32aa458b2a" providerId="LiveId" clId="{1FEAED61-6F48-4893-A141-E191FDA51771}" dt="2023-08-10T00:45:05.879" v="1180"/>
        <pc:sldMkLst>
          <pc:docMk/>
          <pc:sldMk cId="2321893755" sldId="2087"/>
        </pc:sldMkLst>
      </pc:sldChg>
      <pc:sldChg chg="del">
        <pc:chgData name="MAZEN KHERALLAH" userId="4d8bae32aa458b2a" providerId="LiveId" clId="{1FEAED61-6F48-4893-A141-E191FDA51771}" dt="2023-08-10T00:57:58.086" v="1633" actId="47"/>
        <pc:sldMkLst>
          <pc:docMk/>
          <pc:sldMk cId="3101784606" sldId="2088"/>
        </pc:sldMkLst>
      </pc:sldChg>
      <pc:sldChg chg="del">
        <pc:chgData name="MAZEN KHERALLAH" userId="4d8bae32aa458b2a" providerId="LiveId" clId="{1FEAED61-6F48-4893-A141-E191FDA51771}" dt="2023-08-10T00:58:00.600" v="1635" actId="47"/>
        <pc:sldMkLst>
          <pc:docMk/>
          <pc:sldMk cId="232520384" sldId="2089"/>
        </pc:sldMkLst>
      </pc:sldChg>
      <pc:sldChg chg="del">
        <pc:chgData name="MAZEN KHERALLAH" userId="4d8bae32aa458b2a" providerId="LiveId" clId="{1FEAED61-6F48-4893-A141-E191FDA51771}" dt="2023-08-10T00:58:01.628" v="1636" actId="47"/>
        <pc:sldMkLst>
          <pc:docMk/>
          <pc:sldMk cId="1570952388" sldId="2090"/>
        </pc:sldMkLst>
      </pc:sldChg>
      <pc:sldChg chg="del">
        <pc:chgData name="MAZEN KHERALLAH" userId="4d8bae32aa458b2a" providerId="LiveId" clId="{1FEAED61-6F48-4893-A141-E191FDA51771}" dt="2023-08-10T00:57:59.813" v="1634" actId="47"/>
        <pc:sldMkLst>
          <pc:docMk/>
          <pc:sldMk cId="4181438857" sldId="2091"/>
        </pc:sldMkLst>
      </pc:sldChg>
      <pc:sldChg chg="ord">
        <pc:chgData name="MAZEN KHERALLAH" userId="4d8bae32aa458b2a" providerId="LiveId" clId="{1FEAED61-6F48-4893-A141-E191FDA51771}" dt="2023-08-10T00:45:08.829" v="1182"/>
        <pc:sldMkLst>
          <pc:docMk/>
          <pc:sldMk cId="3052647662" sldId="2104"/>
        </pc:sldMkLst>
      </pc:sldChg>
      <pc:sldChg chg="ord">
        <pc:chgData name="MAZEN KHERALLAH" userId="4d8bae32aa458b2a" providerId="LiveId" clId="{1FEAED61-6F48-4893-A141-E191FDA51771}" dt="2023-08-10T00:48:31.090" v="1408"/>
        <pc:sldMkLst>
          <pc:docMk/>
          <pc:sldMk cId="2467688604" sldId="2105"/>
        </pc:sldMkLst>
      </pc:sldChg>
      <pc:sldChg chg="del ord">
        <pc:chgData name="MAZEN KHERALLAH" userId="4d8bae32aa458b2a" providerId="LiveId" clId="{1FEAED61-6F48-4893-A141-E191FDA51771}" dt="2023-08-09T23:44:26.636" v="60" actId="47"/>
        <pc:sldMkLst>
          <pc:docMk/>
          <pc:sldMk cId="688206972" sldId="2110"/>
        </pc:sldMkLst>
      </pc:sldChg>
      <pc:sldChg chg="add">
        <pc:chgData name="MAZEN KHERALLAH" userId="4d8bae32aa458b2a" providerId="LiveId" clId="{1FEAED61-6F48-4893-A141-E191FDA51771}" dt="2023-08-09T23:46:04.181" v="67"/>
        <pc:sldMkLst>
          <pc:docMk/>
          <pc:sldMk cId="1597537096" sldId="2252"/>
        </pc:sldMkLst>
      </pc:sldChg>
      <pc:sldChg chg="add del">
        <pc:chgData name="MAZEN KHERALLAH" userId="4d8bae32aa458b2a" providerId="LiveId" clId="{1FEAED61-6F48-4893-A141-E191FDA51771}" dt="2023-08-09T23:45:58.892" v="66" actId="2696"/>
        <pc:sldMkLst>
          <pc:docMk/>
          <pc:sldMk cId="4075491872" sldId="2252"/>
        </pc:sldMkLst>
      </pc:sldChg>
      <pc:sldChg chg="del">
        <pc:chgData name="MAZEN KHERALLAH" userId="4d8bae32aa458b2a" providerId="LiveId" clId="{1FEAED61-6F48-4893-A141-E191FDA51771}" dt="2023-08-10T00:34:02.348" v="1167" actId="47"/>
        <pc:sldMkLst>
          <pc:docMk/>
          <pc:sldMk cId="1157125204" sldId="2253"/>
        </pc:sldMkLst>
      </pc:sldChg>
      <pc:sldChg chg="del">
        <pc:chgData name="MAZEN KHERALLAH" userId="4d8bae32aa458b2a" providerId="LiveId" clId="{1FEAED61-6F48-4893-A141-E191FDA51771}" dt="2023-08-10T00:34:03.042" v="1168" actId="47"/>
        <pc:sldMkLst>
          <pc:docMk/>
          <pc:sldMk cId="4094630380" sldId="2254"/>
        </pc:sldMkLst>
      </pc:sldChg>
      <pc:sldChg chg="add del">
        <pc:chgData name="MAZEN KHERALLAH" userId="4d8bae32aa458b2a" providerId="LiveId" clId="{1FEAED61-6F48-4893-A141-E191FDA51771}" dt="2023-08-10T01:16:42.621" v="2015" actId="47"/>
        <pc:sldMkLst>
          <pc:docMk/>
          <pc:sldMk cId="2109286031" sldId="2255"/>
        </pc:sldMkLst>
      </pc:sldChg>
      <pc:sldChg chg="add">
        <pc:chgData name="MAZEN KHERALLAH" userId="4d8bae32aa458b2a" providerId="LiveId" clId="{1FEAED61-6F48-4893-A141-E191FDA51771}" dt="2023-08-09T23:59:36.615" v="731"/>
        <pc:sldMkLst>
          <pc:docMk/>
          <pc:sldMk cId="2253331658" sldId="2256"/>
        </pc:sldMkLst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2813807436" sldId="2256"/>
        </pc:sldMkLst>
      </pc:sldChg>
      <pc:sldChg chg="add del">
        <pc:chgData name="MAZEN KHERALLAH" userId="4d8bae32aa458b2a" providerId="LiveId" clId="{1FEAED61-6F48-4893-A141-E191FDA51771}" dt="2023-08-10T01:05:40.256" v="1669" actId="47"/>
        <pc:sldMkLst>
          <pc:docMk/>
          <pc:sldMk cId="1139188169" sldId="2257"/>
        </pc:sldMkLst>
      </pc:sldChg>
      <pc:sldChg chg="add del">
        <pc:chgData name="MAZEN KHERALLAH" userId="4d8bae32aa458b2a" providerId="LiveId" clId="{1FEAED61-6F48-4893-A141-E191FDA51771}" dt="2023-08-10T00:09:38.667" v="1032" actId="47"/>
        <pc:sldMkLst>
          <pc:docMk/>
          <pc:sldMk cId="655935662" sldId="2261"/>
        </pc:sldMkLst>
      </pc:sldChg>
      <pc:sldChg chg="modSp add del mod">
        <pc:chgData name="MAZEN KHERALLAH" userId="4d8bae32aa458b2a" providerId="LiveId" clId="{1FEAED61-6F48-4893-A141-E191FDA51771}" dt="2023-08-10T00:09:39.980" v="1034" actId="47"/>
        <pc:sldMkLst>
          <pc:docMk/>
          <pc:sldMk cId="1181338521" sldId="2262"/>
        </pc:sldMkLst>
        <pc:spChg chg="mod">
          <ac:chgData name="MAZEN KHERALLAH" userId="4d8bae32aa458b2a" providerId="LiveId" clId="{1FEAED61-6F48-4893-A141-E191FDA51771}" dt="2023-08-09T23:12:49.885" v="16" actId="27636"/>
          <ac:spMkLst>
            <pc:docMk/>
            <pc:sldMk cId="1181338521" sldId="2262"/>
            <ac:spMk id="2" creationId="{CF5577E5-E9F4-435A-A2BD-D778AC9358D4}"/>
          </ac:spMkLst>
        </pc:spChg>
      </pc:sldChg>
      <pc:sldChg chg="add del">
        <pc:chgData name="MAZEN KHERALLAH" userId="4d8bae32aa458b2a" providerId="LiveId" clId="{1FEAED61-6F48-4893-A141-E191FDA51771}" dt="2023-08-10T00:09:57.331" v="1049" actId="47"/>
        <pc:sldMkLst>
          <pc:docMk/>
          <pc:sldMk cId="488608302" sldId="2264"/>
        </pc:sldMkLst>
      </pc:sldChg>
      <pc:sldChg chg="add del">
        <pc:chgData name="MAZEN KHERALLAH" userId="4d8bae32aa458b2a" providerId="LiveId" clId="{1FEAED61-6F48-4893-A141-E191FDA51771}" dt="2023-08-10T00:09:41.933" v="1036" actId="47"/>
        <pc:sldMkLst>
          <pc:docMk/>
          <pc:sldMk cId="2941487107" sldId="2265"/>
        </pc:sldMkLst>
      </pc:sldChg>
      <pc:sldChg chg="add del">
        <pc:chgData name="MAZEN KHERALLAH" userId="4d8bae32aa458b2a" providerId="LiveId" clId="{1FEAED61-6F48-4893-A141-E191FDA51771}" dt="2023-08-10T00:09:45.467" v="1040" actId="47"/>
        <pc:sldMkLst>
          <pc:docMk/>
          <pc:sldMk cId="2119230153" sldId="2266"/>
        </pc:sldMkLst>
      </pc:sldChg>
      <pc:sldChg chg="add del">
        <pc:chgData name="MAZEN KHERALLAH" userId="4d8bae32aa458b2a" providerId="LiveId" clId="{1FEAED61-6F48-4893-A141-E191FDA51771}" dt="2023-08-10T00:09:55.768" v="1048" actId="47"/>
        <pc:sldMkLst>
          <pc:docMk/>
          <pc:sldMk cId="2241436640" sldId="2267"/>
        </pc:sldMkLst>
      </pc:sldChg>
      <pc:sldChg chg="ord">
        <pc:chgData name="MAZEN KHERALLAH" userId="4d8bae32aa458b2a" providerId="LiveId" clId="{1FEAED61-6F48-4893-A141-E191FDA51771}" dt="2023-08-10T00:36:13.643" v="1178"/>
        <pc:sldMkLst>
          <pc:docMk/>
          <pc:sldMk cId="3233092974" sldId="2145707261"/>
        </pc:sldMkLst>
      </pc:sldChg>
      <pc:sldChg chg="ord">
        <pc:chgData name="MAZEN KHERALLAH" userId="4d8bae32aa458b2a" providerId="LiveId" clId="{1FEAED61-6F48-4893-A141-E191FDA51771}" dt="2023-08-10T01:15:54.397" v="2013"/>
        <pc:sldMkLst>
          <pc:docMk/>
          <pc:sldMk cId="3643705692" sldId="2145707262"/>
        </pc:sldMkLst>
      </pc:sldChg>
      <pc:sldChg chg="del">
        <pc:chgData name="MAZEN KHERALLAH" userId="4d8bae32aa458b2a" providerId="LiveId" clId="{1FEAED61-6F48-4893-A141-E191FDA51771}" dt="2023-08-10T00:12:15.404" v="1087" actId="47"/>
        <pc:sldMkLst>
          <pc:docMk/>
          <pc:sldMk cId="1390150676" sldId="2145707319"/>
        </pc:sldMkLst>
      </pc:sldChg>
      <pc:sldChg chg="ord">
        <pc:chgData name="MAZEN KHERALLAH" userId="4d8bae32aa458b2a" providerId="LiveId" clId="{1FEAED61-6F48-4893-A141-E191FDA51771}" dt="2023-08-10T00:34:19.911" v="1170"/>
        <pc:sldMkLst>
          <pc:docMk/>
          <pc:sldMk cId="3730924113" sldId="2145707320"/>
        </pc:sldMkLst>
      </pc:sldChg>
      <pc:sldChg chg="del">
        <pc:chgData name="MAZEN KHERALLAH" userId="4d8bae32aa458b2a" providerId="LiveId" clId="{1FEAED61-6F48-4893-A141-E191FDA51771}" dt="2023-08-10T00:29:19.099" v="1110" actId="47"/>
        <pc:sldMkLst>
          <pc:docMk/>
          <pc:sldMk cId="4052238446" sldId="2145707321"/>
        </pc:sldMkLst>
      </pc:sldChg>
      <pc:sldChg chg="del">
        <pc:chgData name="MAZEN KHERALLAH" userId="4d8bae32aa458b2a" providerId="LiveId" clId="{1FEAED61-6F48-4893-A141-E191FDA51771}" dt="2023-08-10T00:29:16.347" v="1105" actId="47"/>
        <pc:sldMkLst>
          <pc:docMk/>
          <pc:sldMk cId="2561806577" sldId="2145707322"/>
        </pc:sldMkLst>
      </pc:sldChg>
      <pc:sldChg chg="del ord">
        <pc:chgData name="MAZEN KHERALLAH" userId="4d8bae32aa458b2a" providerId="LiveId" clId="{1FEAED61-6F48-4893-A141-E191FDA51771}" dt="2023-08-10T00:29:19.863" v="1111" actId="47"/>
        <pc:sldMkLst>
          <pc:docMk/>
          <pc:sldMk cId="81762318" sldId="2145707323"/>
        </pc:sldMkLst>
      </pc:sldChg>
      <pc:sldChg chg="del">
        <pc:chgData name="MAZEN KHERALLAH" userId="4d8bae32aa458b2a" providerId="LiveId" clId="{1FEAED61-6F48-4893-A141-E191FDA51771}" dt="2023-08-10T00:12:22.357" v="1089" actId="47"/>
        <pc:sldMkLst>
          <pc:docMk/>
          <pc:sldMk cId="1040302619" sldId="2145707324"/>
        </pc:sldMkLst>
      </pc:sldChg>
      <pc:sldChg chg="del">
        <pc:chgData name="MAZEN KHERALLAH" userId="4d8bae32aa458b2a" providerId="LiveId" clId="{1FEAED61-6F48-4893-A141-E191FDA51771}" dt="2023-08-10T00:12:23.031" v="1090" actId="47"/>
        <pc:sldMkLst>
          <pc:docMk/>
          <pc:sldMk cId="2861298063" sldId="2145707325"/>
        </pc:sldMkLst>
      </pc:sldChg>
      <pc:sldChg chg="add del">
        <pc:chgData name="MAZEN KHERALLAH" userId="4d8bae32aa458b2a" providerId="LiveId" clId="{1FEAED61-6F48-4893-A141-E191FDA51771}" dt="2023-08-10T12:16:20.716" v="2096" actId="47"/>
        <pc:sldMkLst>
          <pc:docMk/>
          <pc:sldMk cId="3438521246" sldId="2145707328"/>
        </pc:sldMkLst>
      </pc:sldChg>
      <pc:sldChg chg="ord">
        <pc:chgData name="MAZEN KHERALLAH" userId="4d8bae32aa458b2a" providerId="LiveId" clId="{1FEAED61-6F48-4893-A141-E191FDA51771}" dt="2023-08-10T00:51:14.420" v="1624"/>
        <pc:sldMkLst>
          <pc:docMk/>
          <pc:sldMk cId="2338880140" sldId="2145707333"/>
        </pc:sldMkLst>
      </pc:sldChg>
      <pc:sldChg chg="ord">
        <pc:chgData name="MAZEN KHERALLAH" userId="4d8bae32aa458b2a" providerId="LiveId" clId="{1FEAED61-6F48-4893-A141-E191FDA51771}" dt="2023-08-10T01:14:49.827" v="2009"/>
        <pc:sldMkLst>
          <pc:docMk/>
          <pc:sldMk cId="721736981" sldId="2145707334"/>
        </pc:sldMkLst>
      </pc:sldChg>
      <pc:sldChg chg="del">
        <pc:chgData name="MAZEN KHERALLAH" userId="4d8bae32aa458b2a" providerId="LiveId" clId="{1FEAED61-6F48-4893-A141-E191FDA51771}" dt="2023-08-10T00:34:49.932" v="1171" actId="47"/>
        <pc:sldMkLst>
          <pc:docMk/>
          <pc:sldMk cId="3737013929" sldId="2145707336"/>
        </pc:sldMkLst>
      </pc:sldChg>
      <pc:sldChg chg="del">
        <pc:chgData name="MAZEN KHERALLAH" userId="4d8bae32aa458b2a" providerId="LiveId" clId="{1FEAED61-6F48-4893-A141-E191FDA51771}" dt="2023-08-10T00:50:39.614" v="1620" actId="47"/>
        <pc:sldMkLst>
          <pc:docMk/>
          <pc:sldMk cId="3610508167" sldId="2145707338"/>
        </pc:sldMkLst>
      </pc:sldChg>
      <pc:sldChg chg="ord">
        <pc:chgData name="MAZEN KHERALLAH" userId="4d8bae32aa458b2a" providerId="LiveId" clId="{1FEAED61-6F48-4893-A141-E191FDA51771}" dt="2023-08-10T00:51:19.656" v="1626"/>
        <pc:sldMkLst>
          <pc:docMk/>
          <pc:sldMk cId="2311066052" sldId="2145707339"/>
        </pc:sldMkLst>
      </pc:sldChg>
      <pc:sldChg chg="del">
        <pc:chgData name="MAZEN KHERALLAH" userId="4d8bae32aa458b2a" providerId="LiveId" clId="{1FEAED61-6F48-4893-A141-E191FDA51771}" dt="2023-08-10T00:58:10.120" v="1638" actId="47"/>
        <pc:sldMkLst>
          <pc:docMk/>
          <pc:sldMk cId="3931032077" sldId="2145707340"/>
        </pc:sldMkLst>
      </pc:sldChg>
      <pc:sldChg chg="del">
        <pc:chgData name="MAZEN KHERALLAH" userId="4d8bae32aa458b2a" providerId="LiveId" clId="{1FEAED61-6F48-4893-A141-E191FDA51771}" dt="2023-08-10T00:12:16.297" v="1088" actId="47"/>
        <pc:sldMkLst>
          <pc:docMk/>
          <pc:sldMk cId="3638916160" sldId="2145707341"/>
        </pc:sldMkLst>
      </pc:sldChg>
      <pc:sldChg chg="del">
        <pc:chgData name="MAZEN KHERALLAH" userId="4d8bae32aa458b2a" providerId="LiveId" clId="{1FEAED61-6F48-4893-A141-E191FDA51771}" dt="2023-08-10T00:51:09.091" v="1622" actId="47"/>
        <pc:sldMkLst>
          <pc:docMk/>
          <pc:sldMk cId="4208891850" sldId="2145707342"/>
        </pc:sldMkLst>
      </pc:sldChg>
      <pc:sldChg chg="del">
        <pc:chgData name="MAZEN KHERALLAH" userId="4d8bae32aa458b2a" providerId="LiveId" clId="{1FEAED61-6F48-4893-A141-E191FDA51771}" dt="2023-08-10T00:50:37.346" v="1618" actId="47"/>
        <pc:sldMkLst>
          <pc:docMk/>
          <pc:sldMk cId="2554176294" sldId="2145707343"/>
        </pc:sldMkLst>
      </pc:sldChg>
      <pc:sldChg chg="del">
        <pc:chgData name="MAZEN KHERALLAH" userId="4d8bae32aa458b2a" providerId="LiveId" clId="{1FEAED61-6F48-4893-A141-E191FDA51771}" dt="2023-08-10T00:50:38.631" v="1619" actId="47"/>
        <pc:sldMkLst>
          <pc:docMk/>
          <pc:sldMk cId="2936214658" sldId="2145707344"/>
        </pc:sldMkLst>
      </pc:sldChg>
      <pc:sldChg chg="del">
        <pc:chgData name="MAZEN KHERALLAH" userId="4d8bae32aa458b2a" providerId="LiveId" clId="{1FEAED61-6F48-4893-A141-E191FDA51771}" dt="2023-08-10T00:50:41.252" v="1621" actId="47"/>
        <pc:sldMkLst>
          <pc:docMk/>
          <pc:sldMk cId="1808230669" sldId="2145707345"/>
        </pc:sldMkLst>
      </pc:sldChg>
      <pc:sldChg chg="del">
        <pc:chgData name="MAZEN KHERALLAH" userId="4d8bae32aa458b2a" providerId="LiveId" clId="{1FEAED61-6F48-4893-A141-E191FDA51771}" dt="2023-08-10T00:58:08.584" v="1637" actId="47"/>
        <pc:sldMkLst>
          <pc:docMk/>
          <pc:sldMk cId="3430846434" sldId="2145707346"/>
        </pc:sldMkLst>
      </pc:sldChg>
      <pc:sldChg chg="ord">
        <pc:chgData name="MAZEN KHERALLAH" userId="4d8bae32aa458b2a" providerId="LiveId" clId="{1FEAED61-6F48-4893-A141-E191FDA51771}" dt="2023-08-10T00:51:31.627" v="1628"/>
        <pc:sldMkLst>
          <pc:docMk/>
          <pc:sldMk cId="1368815340" sldId="2145707347"/>
        </pc:sldMkLst>
      </pc:sldChg>
      <pc:sldChg chg="ord">
        <pc:chgData name="MAZEN KHERALLAH" userId="4d8bae32aa458b2a" providerId="LiveId" clId="{1FEAED61-6F48-4893-A141-E191FDA51771}" dt="2023-08-10T00:51:39.215" v="1630"/>
        <pc:sldMkLst>
          <pc:docMk/>
          <pc:sldMk cId="999745443" sldId="2145707349"/>
        </pc:sldMkLst>
      </pc:sldChg>
      <pc:sldChg chg="del ord">
        <pc:chgData name="MAZEN KHERALLAH" userId="4d8bae32aa458b2a" providerId="LiveId" clId="{1FEAED61-6F48-4893-A141-E191FDA51771}" dt="2023-08-10T12:12:46.412" v="2090" actId="47"/>
        <pc:sldMkLst>
          <pc:docMk/>
          <pc:sldMk cId="3041744546" sldId="2145707350"/>
        </pc:sldMkLst>
      </pc:sldChg>
      <pc:sldChg chg="del ord">
        <pc:chgData name="MAZEN KHERALLAH" userId="4d8bae32aa458b2a" providerId="LiveId" clId="{1FEAED61-6F48-4893-A141-E191FDA51771}" dt="2023-08-10T00:11:59.602" v="1085" actId="47"/>
        <pc:sldMkLst>
          <pc:docMk/>
          <pc:sldMk cId="2486574620" sldId="2145707351"/>
        </pc:sldMkLst>
      </pc:sldChg>
      <pc:sldChg chg="del">
        <pc:chgData name="MAZEN KHERALLAH" userId="4d8bae32aa458b2a" providerId="LiveId" clId="{1FEAED61-6F48-4893-A141-E191FDA51771}" dt="2023-08-10T00:11:59.068" v="1084" actId="47"/>
        <pc:sldMkLst>
          <pc:docMk/>
          <pc:sldMk cId="1061181824" sldId="2145707352"/>
        </pc:sldMkLst>
      </pc:sldChg>
      <pc:sldChg chg="del ord">
        <pc:chgData name="MAZEN KHERALLAH" userId="4d8bae32aa458b2a" providerId="LiveId" clId="{1FEAED61-6F48-4893-A141-E191FDA51771}" dt="2023-08-10T00:11:57.819" v="1083" actId="47"/>
        <pc:sldMkLst>
          <pc:docMk/>
          <pc:sldMk cId="2046948530" sldId="2145707353"/>
        </pc:sldMkLst>
      </pc:sldChg>
      <pc:sldChg chg="modSp ord">
        <pc:chgData name="MAZEN KHERALLAH" userId="4d8bae32aa458b2a" providerId="LiveId" clId="{1FEAED61-6F48-4893-A141-E191FDA51771}" dt="2023-08-09T23:58:25.054" v="728" actId="11"/>
        <pc:sldMkLst>
          <pc:docMk/>
          <pc:sldMk cId="1764880499" sldId="2145707354"/>
        </pc:sldMkLst>
        <pc:graphicFrameChg chg="mod">
          <ac:chgData name="MAZEN KHERALLAH" userId="4d8bae32aa458b2a" providerId="LiveId" clId="{1FEAED61-6F48-4893-A141-E191FDA51771}" dt="2023-08-09T23:58:25.054" v="728" actId="11"/>
          <ac:graphicFrameMkLst>
            <pc:docMk/>
            <pc:sldMk cId="1764880499" sldId="2145707354"/>
            <ac:graphicFrameMk id="4" creationId="{74FBBA7A-CDC3-443F-9775-8373970EBF48}"/>
          </ac:graphicFrameMkLst>
        </pc:graphicFrameChg>
      </pc:sldChg>
      <pc:sldChg chg="del">
        <pc:chgData name="MAZEN KHERALLAH" userId="4d8bae32aa458b2a" providerId="LiveId" clId="{1FEAED61-6F48-4893-A141-E191FDA51771}" dt="2023-08-10T00:12:00.995" v="1086" actId="47"/>
        <pc:sldMkLst>
          <pc:docMk/>
          <pc:sldMk cId="3715260740" sldId="2145707355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1654312163" sldId="2145707356"/>
        </pc:sldMkLst>
      </pc:sldChg>
      <pc:sldChg chg="add del">
        <pc:chgData name="MAZEN KHERALLAH" userId="4d8bae32aa458b2a" providerId="LiveId" clId="{1FEAED61-6F48-4893-A141-E191FDA51771}" dt="2023-08-09T23:13:22.089" v="19" actId="47"/>
        <pc:sldMkLst>
          <pc:docMk/>
          <pc:sldMk cId="3284381152" sldId="2145707356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2213936667" sldId="2145707357"/>
        </pc:sldMkLst>
      </pc:sldChg>
      <pc:sldChg chg="add del setBg">
        <pc:chgData name="MAZEN KHERALLAH" userId="4d8bae32aa458b2a" providerId="LiveId" clId="{1FEAED61-6F48-4893-A141-E191FDA51771}" dt="2023-08-09T23:13:13.629" v="17" actId="2696"/>
        <pc:sldMkLst>
          <pc:docMk/>
          <pc:sldMk cId="251522312" sldId="2145707358"/>
        </pc:sldMkLst>
      </pc:sldChg>
      <pc:sldChg chg="modSp add mod">
        <pc:chgData name="MAZEN KHERALLAH" userId="4d8bae32aa458b2a" providerId="LiveId" clId="{1FEAED61-6F48-4893-A141-E191FDA51771}" dt="2023-08-09T23:14:30.113" v="43" actId="1076"/>
        <pc:sldMkLst>
          <pc:docMk/>
          <pc:sldMk cId="828153721" sldId="2145707358"/>
        </pc:sldMkLst>
        <pc:spChg chg="mod">
          <ac:chgData name="MAZEN KHERALLAH" userId="4d8bae32aa458b2a" providerId="LiveId" clId="{1FEAED61-6F48-4893-A141-E191FDA51771}" dt="2023-08-09T23:14:30.113" v="43" actId="1076"/>
          <ac:spMkLst>
            <pc:docMk/>
            <pc:sldMk cId="828153721" sldId="2145707358"/>
            <ac:spMk id="311312" creationId="{00000000-0000-0000-0000-000000000000}"/>
          </ac:spMkLst>
        </pc:spChg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612266644" sldId="2145707359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731820962" sldId="2145707360"/>
        </pc:sldMkLst>
      </pc:sldChg>
      <pc:sldChg chg="add">
        <pc:chgData name="MAZEN KHERALLAH" userId="4d8bae32aa458b2a" providerId="LiveId" clId="{1FEAED61-6F48-4893-A141-E191FDA51771}" dt="2023-08-09T23:13:17.493" v="18"/>
        <pc:sldMkLst>
          <pc:docMk/>
          <pc:sldMk cId="4077201329" sldId="2145707360"/>
        </pc:sldMkLst>
      </pc:sldChg>
      <pc:sldChg chg="add">
        <pc:chgData name="MAZEN KHERALLAH" userId="4d8bae32aa458b2a" providerId="LiveId" clId="{1FEAED61-6F48-4893-A141-E191FDA51771}" dt="2023-08-09T23:13:17.493" v="18"/>
        <pc:sldMkLst>
          <pc:docMk/>
          <pc:sldMk cId="332328155" sldId="2145707361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3801886928" sldId="2145707361"/>
        </pc:sldMkLst>
      </pc:sldChg>
      <pc:sldChg chg="add">
        <pc:chgData name="MAZEN KHERALLAH" userId="4d8bae32aa458b2a" providerId="LiveId" clId="{1FEAED61-6F48-4893-A141-E191FDA51771}" dt="2023-08-09T23:13:17.493" v="18"/>
        <pc:sldMkLst>
          <pc:docMk/>
          <pc:sldMk cId="1229446432" sldId="2145707362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3292109240" sldId="2145707362"/>
        </pc:sldMkLst>
      </pc:sldChg>
      <pc:sldChg chg="add">
        <pc:chgData name="MAZEN KHERALLAH" userId="4d8bae32aa458b2a" providerId="LiveId" clId="{1FEAED61-6F48-4893-A141-E191FDA51771}" dt="2023-08-09T23:13:17.493" v="18"/>
        <pc:sldMkLst>
          <pc:docMk/>
          <pc:sldMk cId="3072039988" sldId="2145707363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4185721243" sldId="2145707363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2216718337" sldId="2145707364"/>
        </pc:sldMkLst>
      </pc:sldChg>
      <pc:sldChg chg="delSp add mod">
        <pc:chgData name="MAZEN KHERALLAH" userId="4d8bae32aa458b2a" providerId="LiveId" clId="{1FEAED61-6F48-4893-A141-E191FDA51771}" dt="2023-08-10T12:10:16.653" v="2076" actId="478"/>
        <pc:sldMkLst>
          <pc:docMk/>
          <pc:sldMk cId="3254200643" sldId="2145707364"/>
        </pc:sldMkLst>
        <pc:spChg chg="del">
          <ac:chgData name="MAZEN KHERALLAH" userId="4d8bae32aa458b2a" providerId="LiveId" clId="{1FEAED61-6F48-4893-A141-E191FDA51771}" dt="2023-08-10T12:10:16.653" v="2076" actId="478"/>
          <ac:spMkLst>
            <pc:docMk/>
            <pc:sldMk cId="3254200643" sldId="2145707364"/>
            <ac:spMk id="2" creationId="{FC2019CD-922A-47E4-BE44-EAAB06F27350}"/>
          </ac:spMkLst>
        </pc:spChg>
      </pc:sldChg>
      <pc:sldChg chg="add">
        <pc:chgData name="MAZEN KHERALLAH" userId="4d8bae32aa458b2a" providerId="LiveId" clId="{1FEAED61-6F48-4893-A141-E191FDA51771}" dt="2023-08-09T23:13:17.493" v="18"/>
        <pc:sldMkLst>
          <pc:docMk/>
          <pc:sldMk cId="949357827" sldId="2145707365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2104488596" sldId="2145707365"/>
        </pc:sldMkLst>
      </pc:sldChg>
      <pc:sldChg chg="add">
        <pc:chgData name="MAZEN KHERALLAH" userId="4d8bae32aa458b2a" providerId="LiveId" clId="{1FEAED61-6F48-4893-A141-E191FDA51771}" dt="2023-08-09T23:13:17.493" v="18"/>
        <pc:sldMkLst>
          <pc:docMk/>
          <pc:sldMk cId="335608182" sldId="2145707366"/>
        </pc:sldMkLst>
      </pc:sldChg>
      <pc:sldChg chg="add del">
        <pc:chgData name="MAZEN KHERALLAH" userId="4d8bae32aa458b2a" providerId="LiveId" clId="{1FEAED61-6F48-4893-A141-E191FDA51771}" dt="2023-08-09T23:13:13.629" v="17" actId="2696"/>
        <pc:sldMkLst>
          <pc:docMk/>
          <pc:sldMk cId="3766834526" sldId="2145707366"/>
        </pc:sldMkLst>
      </pc:sldChg>
      <pc:sldChg chg="add del">
        <pc:chgData name="MAZEN KHERALLAH" userId="4d8bae32aa458b2a" providerId="LiveId" clId="{1FEAED61-6F48-4893-A141-E191FDA51771}" dt="2023-08-09T23:45:58.892" v="66" actId="2696"/>
        <pc:sldMkLst>
          <pc:docMk/>
          <pc:sldMk cId="430245865" sldId="2145707367"/>
        </pc:sldMkLst>
      </pc:sldChg>
      <pc:sldChg chg="addSp delSp modSp add mod">
        <pc:chgData name="MAZEN KHERALLAH" userId="4d8bae32aa458b2a" providerId="LiveId" clId="{1FEAED61-6F48-4893-A141-E191FDA51771}" dt="2023-08-10T00:02:26.591" v="972" actId="20577"/>
        <pc:sldMkLst>
          <pc:docMk/>
          <pc:sldMk cId="2063400541" sldId="2145707367"/>
        </pc:sldMkLst>
        <pc:spChg chg="del">
          <ac:chgData name="MAZEN KHERALLAH" userId="4d8bae32aa458b2a" providerId="LiveId" clId="{1FEAED61-6F48-4893-A141-E191FDA51771}" dt="2023-08-09T23:55:51.727" v="573" actId="12084"/>
          <ac:spMkLst>
            <pc:docMk/>
            <pc:sldMk cId="2063400541" sldId="2145707367"/>
            <ac:spMk id="3" creationId="{CDB509DD-36BE-4E40-84AA-EF11B32A5311}"/>
          </ac:spMkLst>
        </pc:spChg>
        <pc:graphicFrameChg chg="add mod">
          <ac:chgData name="MAZEN KHERALLAH" userId="4d8bae32aa458b2a" providerId="LiveId" clId="{1FEAED61-6F48-4893-A141-E191FDA51771}" dt="2023-08-10T00:02:26.591" v="972" actId="20577"/>
          <ac:graphicFrameMkLst>
            <pc:docMk/>
            <pc:sldMk cId="2063400541" sldId="2145707367"/>
            <ac:graphicFrameMk id="8" creationId="{F88832AC-DFCB-6778-3776-7E5BAE2BD9BD}"/>
          </ac:graphicFrameMkLst>
        </pc:graphicFrameChg>
      </pc:sldChg>
      <pc:sldChg chg="add del">
        <pc:chgData name="MAZEN KHERALLAH" userId="4d8bae32aa458b2a" providerId="LiveId" clId="{1FEAED61-6F48-4893-A141-E191FDA51771}" dt="2023-08-09T23:59:27.909" v="730" actId="2696"/>
        <pc:sldMkLst>
          <pc:docMk/>
          <pc:sldMk cId="470254006" sldId="2145707368"/>
        </pc:sldMkLst>
      </pc:sldChg>
      <pc:sldChg chg="add del">
        <pc:chgData name="MAZEN KHERALLAH" userId="4d8bae32aa458b2a" providerId="LiveId" clId="{1FEAED61-6F48-4893-A141-E191FDA51771}" dt="2023-08-10T00:00:17.503" v="735" actId="47"/>
        <pc:sldMkLst>
          <pc:docMk/>
          <pc:sldMk cId="1427205111" sldId="2145707368"/>
        </pc:sldMkLst>
      </pc:sldChg>
      <pc:sldChg chg="add del">
        <pc:chgData name="MAZEN KHERALLAH" userId="4d8bae32aa458b2a" providerId="LiveId" clId="{1FEAED61-6F48-4893-A141-E191FDA51771}" dt="2023-08-10T01:07:52.109" v="1698" actId="2696"/>
        <pc:sldMkLst>
          <pc:docMk/>
          <pc:sldMk cId="308859820" sldId="2145707369"/>
        </pc:sldMkLst>
      </pc:sldChg>
      <pc:sldChg chg="add">
        <pc:chgData name="MAZEN KHERALLAH" userId="4d8bae32aa458b2a" providerId="LiveId" clId="{1FEAED61-6F48-4893-A141-E191FDA51771}" dt="2023-08-10T01:08:27.336" v="1699"/>
        <pc:sldMkLst>
          <pc:docMk/>
          <pc:sldMk cId="2871775031" sldId="2145707369"/>
        </pc:sldMkLst>
      </pc:sldChg>
      <pc:sldChg chg="add del">
        <pc:chgData name="MAZEN KHERALLAH" userId="4d8bae32aa458b2a" providerId="LiveId" clId="{1FEAED61-6F48-4893-A141-E191FDA51771}" dt="2023-08-10T01:11:51.731" v="1781" actId="47"/>
        <pc:sldMkLst>
          <pc:docMk/>
          <pc:sldMk cId="3123818990" sldId="2145707370"/>
        </pc:sldMkLst>
      </pc:sldChg>
      <pc:sldChg chg="add del">
        <pc:chgData name="MAZEN KHERALLAH" userId="4d8bae32aa458b2a" providerId="LiveId" clId="{1FEAED61-6F48-4893-A141-E191FDA51771}" dt="2023-08-10T01:11:52.405" v="1782" actId="47"/>
        <pc:sldMkLst>
          <pc:docMk/>
          <pc:sldMk cId="1128087505" sldId="2145707371"/>
        </pc:sldMkLst>
      </pc:sldChg>
      <pc:sldChg chg="add del">
        <pc:chgData name="MAZEN KHERALLAH" userId="4d8bae32aa458b2a" providerId="LiveId" clId="{1FEAED61-6F48-4893-A141-E191FDA51771}" dt="2023-08-10T01:06:14.171" v="1693" actId="47"/>
        <pc:sldMkLst>
          <pc:docMk/>
          <pc:sldMk cId="498234459" sldId="2145707372"/>
        </pc:sldMkLst>
      </pc:sldChg>
      <pc:sldChg chg="add del ord">
        <pc:chgData name="MAZEN KHERALLAH" userId="4d8bae32aa458b2a" providerId="LiveId" clId="{1FEAED61-6F48-4893-A141-E191FDA51771}" dt="2023-08-09T23:58:35.848" v="729" actId="47"/>
        <pc:sldMkLst>
          <pc:docMk/>
          <pc:sldMk cId="3175216939" sldId="2145707373"/>
        </pc:sldMkLst>
      </pc:sldChg>
      <pc:sldChg chg="add">
        <pc:chgData name="MAZEN KHERALLAH" userId="4d8bae32aa458b2a" providerId="LiveId" clId="{1FEAED61-6F48-4893-A141-E191FDA51771}" dt="2023-08-09T23:49:38.031" v="71"/>
        <pc:sldMkLst>
          <pc:docMk/>
          <pc:sldMk cId="3520529380" sldId="2145707374"/>
        </pc:sldMkLst>
      </pc:sldChg>
      <pc:sldChg chg="add">
        <pc:chgData name="MAZEN KHERALLAH" userId="4d8bae32aa458b2a" providerId="LiveId" clId="{1FEAED61-6F48-4893-A141-E191FDA51771}" dt="2023-08-09T23:49:38.031" v="71"/>
        <pc:sldMkLst>
          <pc:docMk/>
          <pc:sldMk cId="2542146124" sldId="2145707375"/>
        </pc:sldMkLst>
      </pc:sldChg>
      <pc:sldChg chg="addSp delSp modSp add mod ord chgLayout">
        <pc:chgData name="MAZEN KHERALLAH" userId="4d8bae32aa458b2a" providerId="LiveId" clId="{1FEAED61-6F48-4893-A141-E191FDA51771}" dt="2023-08-10T01:12:56.322" v="1850" actId="6264"/>
        <pc:sldMkLst>
          <pc:docMk/>
          <pc:sldMk cId="3360167888" sldId="2145707376"/>
        </pc:sldMkLst>
        <pc:spChg chg="mod ord">
          <ac:chgData name="MAZEN KHERALLAH" userId="4d8bae32aa458b2a" providerId="LiveId" clId="{1FEAED61-6F48-4893-A141-E191FDA51771}" dt="2023-08-10T01:12:56.322" v="1850" actId="6264"/>
          <ac:spMkLst>
            <pc:docMk/>
            <pc:sldMk cId="3360167888" sldId="2145707376"/>
            <ac:spMk id="2" creationId="{912D11CD-281E-4A66-9A3F-C8D0A5DAEF2D}"/>
          </ac:spMkLst>
        </pc:spChg>
        <pc:spChg chg="add del mod">
          <ac:chgData name="MAZEN KHERALLAH" userId="4d8bae32aa458b2a" providerId="LiveId" clId="{1FEAED61-6F48-4893-A141-E191FDA51771}" dt="2023-08-10T01:12:56.322" v="1850" actId="6264"/>
          <ac:spMkLst>
            <pc:docMk/>
            <pc:sldMk cId="3360167888" sldId="2145707376"/>
            <ac:spMk id="3" creationId="{A1E92C8F-2DA4-C1E8-657A-09A00E744552}"/>
          </ac:spMkLst>
        </pc:spChg>
        <pc:spChg chg="del mod">
          <ac:chgData name="MAZEN KHERALLAH" userId="4d8bae32aa458b2a" providerId="LiveId" clId="{1FEAED61-6F48-4893-A141-E191FDA51771}" dt="2023-08-10T01:12:53.108" v="1849" actId="478"/>
          <ac:spMkLst>
            <pc:docMk/>
            <pc:sldMk cId="3360167888" sldId="2145707376"/>
            <ac:spMk id="4" creationId="{C5AFC9B6-4257-4EB4-849F-2ED1B04A4019}"/>
          </ac:spMkLst>
        </pc:spChg>
        <pc:spChg chg="del mod">
          <ac:chgData name="MAZEN KHERALLAH" userId="4d8bae32aa458b2a" providerId="LiveId" clId="{1FEAED61-6F48-4893-A141-E191FDA51771}" dt="2023-08-10T01:12:53.108" v="1849" actId="478"/>
          <ac:spMkLst>
            <pc:docMk/>
            <pc:sldMk cId="3360167888" sldId="2145707376"/>
            <ac:spMk id="5" creationId="{D369EE1D-D5A6-463B-B106-C34AA63BE265}"/>
          </ac:spMkLst>
        </pc:spChg>
        <pc:spChg chg="del mod">
          <ac:chgData name="MAZEN KHERALLAH" userId="4d8bae32aa458b2a" providerId="LiveId" clId="{1FEAED61-6F48-4893-A141-E191FDA51771}" dt="2023-08-10T01:12:53.108" v="1849" actId="478"/>
          <ac:spMkLst>
            <pc:docMk/>
            <pc:sldMk cId="3360167888" sldId="2145707376"/>
            <ac:spMk id="6" creationId="{664EDB4B-D4EB-41D4-B229-163070F3AE3E}"/>
          </ac:spMkLst>
        </pc:spChg>
        <pc:spChg chg="add del mod">
          <ac:chgData name="MAZEN KHERALLAH" userId="4d8bae32aa458b2a" providerId="LiveId" clId="{1FEAED61-6F48-4893-A141-E191FDA51771}" dt="2023-08-10T01:12:56.322" v="1850" actId="6264"/>
          <ac:spMkLst>
            <pc:docMk/>
            <pc:sldMk cId="3360167888" sldId="2145707376"/>
            <ac:spMk id="9" creationId="{C1CECBB2-E152-F17F-FC87-819983A089E9}"/>
          </ac:spMkLst>
        </pc:spChg>
        <pc:graphicFrameChg chg="mod ord">
          <ac:chgData name="MAZEN KHERALLAH" userId="4d8bae32aa458b2a" providerId="LiveId" clId="{1FEAED61-6F48-4893-A141-E191FDA51771}" dt="2023-08-10T01:12:56.322" v="1850" actId="6264"/>
          <ac:graphicFrameMkLst>
            <pc:docMk/>
            <pc:sldMk cId="3360167888" sldId="2145707376"/>
            <ac:graphicFrameMk id="8" creationId="{F88832AC-DFCB-6778-3776-7E5BAE2BD9BD}"/>
          </ac:graphicFrameMkLst>
        </pc:graphicFrameChg>
        <pc:picChg chg="del mod">
          <ac:chgData name="MAZEN KHERALLAH" userId="4d8bae32aa458b2a" providerId="LiveId" clId="{1FEAED61-6F48-4893-A141-E191FDA51771}" dt="2023-08-10T01:12:53.108" v="1849" actId="478"/>
          <ac:picMkLst>
            <pc:docMk/>
            <pc:sldMk cId="3360167888" sldId="2145707376"/>
            <ac:picMk id="7" creationId="{89BBA431-C2F5-4876-8399-1A3C58235A8B}"/>
          </ac:picMkLst>
        </pc:picChg>
      </pc:sldChg>
      <pc:sldChg chg="modSp add ord">
        <pc:chgData name="MAZEN KHERALLAH" userId="4d8bae32aa458b2a" providerId="LiveId" clId="{1FEAED61-6F48-4893-A141-E191FDA51771}" dt="2023-08-10T12:12:11.139" v="2089" actId="20577"/>
        <pc:sldMkLst>
          <pc:docMk/>
          <pc:sldMk cId="3588579545" sldId="2145707377"/>
        </pc:sldMkLst>
        <pc:graphicFrameChg chg="mod">
          <ac:chgData name="MAZEN KHERALLAH" userId="4d8bae32aa458b2a" providerId="LiveId" clId="{1FEAED61-6F48-4893-A141-E191FDA51771}" dt="2023-08-10T12:12:11.139" v="2089" actId="20577"/>
          <ac:graphicFrameMkLst>
            <pc:docMk/>
            <pc:sldMk cId="3588579545" sldId="2145707377"/>
            <ac:graphicFrameMk id="4" creationId="{DEFF9613-9089-DCF0-C057-F499FCB1CA9B}"/>
          </ac:graphicFrameMkLst>
        </pc:graphicFrameChg>
      </pc:sldChg>
      <pc:sldChg chg="addSp delSp modSp new mod modClrScheme chgLayout">
        <pc:chgData name="MAZEN KHERALLAH" userId="4d8bae32aa458b2a" providerId="LiveId" clId="{1FEAED61-6F48-4893-A141-E191FDA51771}" dt="2023-08-10T12:13:06.160" v="2092" actId="13822"/>
        <pc:sldMkLst>
          <pc:docMk/>
          <pc:sldMk cId="2687499464" sldId="2145707378"/>
        </pc:sldMkLst>
        <pc:spChg chg="add mod">
          <ac:chgData name="MAZEN KHERALLAH" userId="4d8bae32aa458b2a" providerId="LiveId" clId="{1FEAED61-6F48-4893-A141-E191FDA51771}" dt="2023-08-10T12:13:06.160" v="2092" actId="13822"/>
          <ac:spMkLst>
            <pc:docMk/>
            <pc:sldMk cId="2687499464" sldId="2145707378"/>
            <ac:spMk id="2" creationId="{7F17C0EC-7ED1-C1F8-69B4-FD4F5DF7D775}"/>
          </ac:spMkLst>
        </pc:spChg>
        <pc:spChg chg="del">
          <ac:chgData name="MAZEN KHERALLAH" userId="4d8bae32aa458b2a" providerId="LiveId" clId="{1FEAED61-6F48-4893-A141-E191FDA51771}" dt="2023-08-10T00:24:23.013" v="1095" actId="700"/>
          <ac:spMkLst>
            <pc:docMk/>
            <pc:sldMk cId="2687499464" sldId="2145707378"/>
            <ac:spMk id="2" creationId="{E5BFF59B-32C4-4EEF-5B6E-EBBFFD0B32E8}"/>
          </ac:spMkLst>
        </pc:spChg>
        <pc:spChg chg="del">
          <ac:chgData name="MAZEN KHERALLAH" userId="4d8bae32aa458b2a" providerId="LiveId" clId="{1FEAED61-6F48-4893-A141-E191FDA51771}" dt="2023-08-10T00:24:23.013" v="1095" actId="700"/>
          <ac:spMkLst>
            <pc:docMk/>
            <pc:sldMk cId="2687499464" sldId="2145707378"/>
            <ac:spMk id="3" creationId="{3A283D0D-6D1E-7DB9-4798-C6B216D8B6DC}"/>
          </ac:spMkLst>
        </pc:spChg>
        <pc:picChg chg="add del">
          <ac:chgData name="MAZEN KHERALLAH" userId="4d8bae32aa458b2a" providerId="LiveId" clId="{1FEAED61-6F48-4893-A141-E191FDA51771}" dt="2023-08-10T00:24:17.770" v="1093" actId="478"/>
          <ac:picMkLst>
            <pc:docMk/>
            <pc:sldMk cId="2687499464" sldId="2145707378"/>
            <ac:picMk id="5" creationId="{4A704CAC-EEB0-7643-FB79-33734DDBDC7E}"/>
          </ac:picMkLst>
        </pc:picChg>
        <pc:picChg chg="add mod">
          <ac:chgData name="MAZEN KHERALLAH" userId="4d8bae32aa458b2a" providerId="LiveId" clId="{1FEAED61-6F48-4893-A141-E191FDA51771}" dt="2023-08-10T00:24:49.703" v="1099" actId="12788"/>
          <ac:picMkLst>
            <pc:docMk/>
            <pc:sldMk cId="2687499464" sldId="2145707378"/>
            <ac:picMk id="7" creationId="{3DF7EFA8-397D-99BF-4486-D4E27C871423}"/>
          </ac:picMkLst>
        </pc:picChg>
      </pc:sldChg>
      <pc:sldChg chg="modSp add">
        <pc:chgData name="MAZEN KHERALLAH" userId="4d8bae32aa458b2a" providerId="LiveId" clId="{1FEAED61-6F48-4893-A141-E191FDA51771}" dt="2023-08-10T00:47:30.798" v="1406" actId="20577"/>
        <pc:sldMkLst>
          <pc:docMk/>
          <pc:sldMk cId="1919735545" sldId="2145707379"/>
        </pc:sldMkLst>
        <pc:graphicFrameChg chg="mod">
          <ac:chgData name="MAZEN KHERALLAH" userId="4d8bae32aa458b2a" providerId="LiveId" clId="{1FEAED61-6F48-4893-A141-E191FDA51771}" dt="2023-08-10T00:47:30.798" v="1406" actId="20577"/>
          <ac:graphicFrameMkLst>
            <pc:docMk/>
            <pc:sldMk cId="1919735545" sldId="2145707379"/>
            <ac:graphicFrameMk id="4" creationId="{DEFF9613-9089-DCF0-C057-F499FCB1CA9B}"/>
          </ac:graphicFrameMkLst>
        </pc:graphicFrameChg>
      </pc:sldChg>
      <pc:sldChg chg="add del">
        <pc:chgData name="MAZEN KHERALLAH" userId="4d8bae32aa458b2a" providerId="LiveId" clId="{1FEAED61-6F48-4893-A141-E191FDA51771}" dt="2023-08-10T00:45:38.997" v="1184"/>
        <pc:sldMkLst>
          <pc:docMk/>
          <pc:sldMk cId="2505512402" sldId="2145707379"/>
        </pc:sldMkLst>
      </pc:sldChg>
      <pc:sldChg chg="modSp add del ord">
        <pc:chgData name="MAZEN KHERALLAH" userId="4d8bae32aa458b2a" providerId="LiveId" clId="{1FEAED61-6F48-4893-A141-E191FDA51771}" dt="2023-08-10T00:35:34.847" v="1172" actId="47"/>
        <pc:sldMkLst>
          <pc:docMk/>
          <pc:sldMk cId="2989869766" sldId="2145707379"/>
        </pc:sldMkLst>
        <pc:graphicFrameChg chg="mod">
          <ac:chgData name="MAZEN KHERALLAH" userId="4d8bae32aa458b2a" providerId="LiveId" clId="{1FEAED61-6F48-4893-A141-E191FDA51771}" dt="2023-08-10T00:33:34.793" v="1166" actId="20577"/>
          <ac:graphicFrameMkLst>
            <pc:docMk/>
            <pc:sldMk cId="2989869766" sldId="2145707379"/>
            <ac:graphicFrameMk id="4" creationId="{DEFF9613-9089-DCF0-C057-F499FCB1CA9B}"/>
          </ac:graphicFrameMkLst>
        </pc:graphicFrameChg>
      </pc:sldChg>
      <pc:sldChg chg="modSp add">
        <pc:chgData name="MAZEN KHERALLAH" userId="4d8bae32aa458b2a" providerId="LiveId" clId="{1FEAED61-6F48-4893-A141-E191FDA51771}" dt="2023-08-10T12:17:02.320" v="2097" actId="20577"/>
        <pc:sldMkLst>
          <pc:docMk/>
          <pc:sldMk cId="870950069" sldId="2145707380"/>
        </pc:sldMkLst>
        <pc:graphicFrameChg chg="mod">
          <ac:chgData name="MAZEN KHERALLAH" userId="4d8bae32aa458b2a" providerId="LiveId" clId="{1FEAED61-6F48-4893-A141-E191FDA51771}" dt="2023-08-10T12:17:02.320" v="2097" actId="20577"/>
          <ac:graphicFrameMkLst>
            <pc:docMk/>
            <pc:sldMk cId="870950069" sldId="2145707380"/>
            <ac:graphicFrameMk id="4" creationId="{DEFF9613-9089-DCF0-C057-F499FCB1CA9B}"/>
          </ac:graphicFrameMkLst>
        </pc:graphicFrameChg>
      </pc:sldChg>
      <pc:sldChg chg="modSp add">
        <pc:chgData name="MAZEN KHERALLAH" userId="4d8bae32aa458b2a" providerId="LiveId" clId="{1FEAED61-6F48-4893-A141-E191FDA51771}" dt="2023-08-10T01:14:45.880" v="2007" actId="20577"/>
        <pc:sldMkLst>
          <pc:docMk/>
          <pc:sldMk cId="382062409" sldId="2145707381"/>
        </pc:sldMkLst>
        <pc:graphicFrameChg chg="mod">
          <ac:chgData name="MAZEN KHERALLAH" userId="4d8bae32aa458b2a" providerId="LiveId" clId="{1FEAED61-6F48-4893-A141-E191FDA51771}" dt="2023-08-10T01:14:45.880" v="2007" actId="20577"/>
          <ac:graphicFrameMkLst>
            <pc:docMk/>
            <pc:sldMk cId="382062409" sldId="2145707381"/>
            <ac:graphicFrameMk id="4" creationId="{DEFF9613-9089-DCF0-C057-F499FCB1CA9B}"/>
          </ac:graphicFrameMkLst>
        </pc:graphicFrameChg>
      </pc:sldChg>
      <pc:sldChg chg="addSp delSp new mod">
        <pc:chgData name="MAZEN KHERALLAH" userId="4d8bae32aa458b2a" providerId="LiveId" clId="{1FEAED61-6F48-4893-A141-E191FDA51771}" dt="2023-08-10T12:07:35.348" v="2069" actId="22"/>
        <pc:sldMkLst>
          <pc:docMk/>
          <pc:sldMk cId="2121371491" sldId="2145707382"/>
        </pc:sldMkLst>
        <pc:picChg chg="add del">
          <ac:chgData name="MAZEN KHERALLAH" userId="4d8bae32aa458b2a" providerId="LiveId" clId="{1FEAED61-6F48-4893-A141-E191FDA51771}" dt="2023-08-10T12:07:34.613" v="2068" actId="478"/>
          <ac:picMkLst>
            <pc:docMk/>
            <pc:sldMk cId="2121371491" sldId="2145707382"/>
            <ac:picMk id="3" creationId="{E90F8741-91A6-FF5A-7E40-AEDD95238FE1}"/>
          </ac:picMkLst>
        </pc:picChg>
        <pc:picChg chg="add">
          <ac:chgData name="MAZEN KHERALLAH" userId="4d8bae32aa458b2a" providerId="LiveId" clId="{1FEAED61-6F48-4893-A141-E191FDA51771}" dt="2023-08-10T12:07:35.348" v="2069" actId="22"/>
          <ac:picMkLst>
            <pc:docMk/>
            <pc:sldMk cId="2121371491" sldId="2145707382"/>
            <ac:picMk id="5" creationId="{C101CDEA-3FF1-BCF0-C691-1849EB94E3EA}"/>
          </ac:picMkLst>
        </pc:picChg>
      </pc:sldChg>
      <pc:sldChg chg="delSp modSp add del mod">
        <pc:chgData name="MAZEN KHERALLAH" userId="4d8bae32aa458b2a" providerId="LiveId" clId="{1FEAED61-6F48-4893-A141-E191FDA51771}" dt="2023-08-10T12:29:28.856" v="2390" actId="47"/>
        <pc:sldMkLst>
          <pc:docMk/>
          <pc:sldMk cId="550106172" sldId="2145707383"/>
        </pc:sldMkLst>
        <pc:spChg chg="mod">
          <ac:chgData name="MAZEN KHERALLAH" userId="4d8bae32aa458b2a" providerId="LiveId" clId="{1FEAED61-6F48-4893-A141-E191FDA51771}" dt="2023-08-10T12:24:53.459" v="2257" actId="1076"/>
          <ac:spMkLst>
            <pc:docMk/>
            <pc:sldMk cId="550106172" sldId="2145707383"/>
            <ac:spMk id="7" creationId="{3C1115C7-CE63-4A89-82AF-0397C322426F}"/>
          </ac:spMkLst>
        </pc:spChg>
        <pc:graphicFrameChg chg="del">
          <ac:chgData name="MAZEN KHERALLAH" userId="4d8bae32aa458b2a" providerId="LiveId" clId="{1FEAED61-6F48-4893-A141-E191FDA51771}" dt="2023-08-10T12:24:34.791" v="2253" actId="478"/>
          <ac:graphicFrameMkLst>
            <pc:docMk/>
            <pc:sldMk cId="550106172" sldId="2145707383"/>
            <ac:graphicFrameMk id="4" creationId="{4F9A4E86-7BB6-44DB-B9B0-68E95D0E860A}"/>
          </ac:graphicFrameMkLst>
        </pc:graphicFrameChg>
        <pc:graphicFrameChg chg="del">
          <ac:chgData name="MAZEN KHERALLAH" userId="4d8bae32aa458b2a" providerId="LiveId" clId="{1FEAED61-6F48-4893-A141-E191FDA51771}" dt="2023-08-10T12:24:39.356" v="2254" actId="478"/>
          <ac:graphicFrameMkLst>
            <pc:docMk/>
            <pc:sldMk cId="550106172" sldId="2145707383"/>
            <ac:graphicFrameMk id="6" creationId="{00000000-0000-0000-0000-000000000000}"/>
          </ac:graphicFrameMkLst>
        </pc:graphicFrameChg>
        <pc:picChg chg="del mod">
          <ac:chgData name="MAZEN KHERALLAH" userId="4d8bae32aa458b2a" providerId="LiveId" clId="{1FEAED61-6F48-4893-A141-E191FDA51771}" dt="2023-08-10T12:27:11.711" v="2346" actId="21"/>
          <ac:picMkLst>
            <pc:docMk/>
            <pc:sldMk cId="550106172" sldId="2145707383"/>
            <ac:picMk id="5" creationId="{3E84FF6D-0D81-44F0-AD76-EBA440511E33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1715ED-E3F8-4F97-8338-800455F676EE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627F8C-5117-4255-BBCF-75BCC948CEDB}">
      <dgm:prSet phldrT="[Text]"/>
      <dgm:spPr/>
      <dgm:t>
        <a:bodyPr/>
        <a:lstStyle/>
        <a:p>
          <a:r>
            <a:rPr lang="en-US" dirty="0"/>
            <a:t>Formulate the Prognosis</a:t>
          </a:r>
        </a:p>
      </dgm:t>
    </dgm:pt>
    <dgm:pt modelId="{800C72E4-B3ED-4D2F-9549-9586742D2E95}" type="parTrans" cxnId="{87F1C3EA-8B87-48F9-9861-324EA7577A18}">
      <dgm:prSet/>
      <dgm:spPr/>
      <dgm:t>
        <a:bodyPr/>
        <a:lstStyle/>
        <a:p>
          <a:endParaRPr lang="en-US"/>
        </a:p>
      </dgm:t>
    </dgm:pt>
    <dgm:pt modelId="{F059A6E9-AA40-4E0F-8E4C-BA38AE64E814}" type="sibTrans" cxnId="{87F1C3EA-8B87-48F9-9861-324EA7577A18}">
      <dgm:prSet/>
      <dgm:spPr/>
      <dgm:t>
        <a:bodyPr/>
        <a:lstStyle/>
        <a:p>
          <a:endParaRPr lang="en-US"/>
        </a:p>
      </dgm:t>
    </dgm:pt>
    <dgm:pt modelId="{B9787301-69C7-4A0C-BC81-D86B452B4DC6}">
      <dgm:prSet phldrT="[Text]"/>
      <dgm:spPr/>
      <dgm:t>
        <a:bodyPr/>
        <a:lstStyle/>
        <a:p>
          <a:r>
            <a:rPr lang="en-US" dirty="0"/>
            <a:t>Neurological condition</a:t>
          </a:r>
        </a:p>
      </dgm:t>
    </dgm:pt>
    <dgm:pt modelId="{48971552-7E7C-4990-8571-36577FDA3DB9}" type="parTrans" cxnId="{777F5DBD-4AE6-4F33-83BE-8C336330D88F}">
      <dgm:prSet/>
      <dgm:spPr/>
      <dgm:t>
        <a:bodyPr/>
        <a:lstStyle/>
        <a:p>
          <a:endParaRPr lang="en-US"/>
        </a:p>
      </dgm:t>
    </dgm:pt>
    <dgm:pt modelId="{6014C2D0-CC13-40F3-B8E1-05AEAF51545A}" type="sibTrans" cxnId="{777F5DBD-4AE6-4F33-83BE-8C336330D88F}">
      <dgm:prSet/>
      <dgm:spPr/>
      <dgm:t>
        <a:bodyPr/>
        <a:lstStyle/>
        <a:p>
          <a:endParaRPr lang="en-US"/>
        </a:p>
      </dgm:t>
    </dgm:pt>
    <dgm:pt modelId="{E8F9D164-4470-463B-90FE-E15A05C5CE69}">
      <dgm:prSet phldrT="[Text]"/>
      <dgm:spPr/>
      <dgm:t>
        <a:bodyPr/>
        <a:lstStyle/>
        <a:p>
          <a:r>
            <a:rPr lang="en-US" dirty="0"/>
            <a:t>Informing the Patient and/or family</a:t>
          </a:r>
        </a:p>
      </dgm:t>
    </dgm:pt>
    <dgm:pt modelId="{CC96D1A0-7600-4396-B365-54B1E2041141}" type="parTrans" cxnId="{9FA49A82-17CE-456D-9D0F-813E8BDFA897}">
      <dgm:prSet/>
      <dgm:spPr/>
      <dgm:t>
        <a:bodyPr/>
        <a:lstStyle/>
        <a:p>
          <a:endParaRPr lang="en-US"/>
        </a:p>
      </dgm:t>
    </dgm:pt>
    <dgm:pt modelId="{82B9EC8C-6332-4A43-8B89-990C4C1A9780}" type="sibTrans" cxnId="{9FA49A82-17CE-456D-9D0F-813E8BDFA897}">
      <dgm:prSet/>
      <dgm:spPr/>
      <dgm:t>
        <a:bodyPr/>
        <a:lstStyle/>
        <a:p>
          <a:endParaRPr lang="en-US"/>
        </a:p>
      </dgm:t>
    </dgm:pt>
    <dgm:pt modelId="{2334B6AB-1EB7-496D-A578-A075775A2F89}">
      <dgm:prSet phldrT="[Text]"/>
      <dgm:spPr/>
      <dgm:t>
        <a:bodyPr/>
        <a:lstStyle/>
        <a:p>
          <a:r>
            <a:rPr lang="en-US" dirty="0"/>
            <a:t>Patient vs family</a:t>
          </a:r>
        </a:p>
      </dgm:t>
    </dgm:pt>
    <dgm:pt modelId="{BB142571-4C6C-4A83-940D-591F2095D66D}" type="parTrans" cxnId="{CE309A67-4878-4AF5-AC8C-0CD6DFB889AB}">
      <dgm:prSet/>
      <dgm:spPr/>
      <dgm:t>
        <a:bodyPr/>
        <a:lstStyle/>
        <a:p>
          <a:endParaRPr lang="en-US"/>
        </a:p>
      </dgm:t>
    </dgm:pt>
    <dgm:pt modelId="{0240D09D-4B58-4A72-902D-65103262A01D}" type="sibTrans" cxnId="{CE309A67-4878-4AF5-AC8C-0CD6DFB889AB}">
      <dgm:prSet/>
      <dgm:spPr/>
      <dgm:t>
        <a:bodyPr/>
        <a:lstStyle/>
        <a:p>
          <a:endParaRPr lang="en-US"/>
        </a:p>
      </dgm:t>
    </dgm:pt>
    <dgm:pt modelId="{2B2FEEC0-03BB-4452-9853-BA3C5F39EA96}">
      <dgm:prSet phldrT="[Text]"/>
      <dgm:spPr/>
      <dgm:t>
        <a:bodyPr/>
        <a:lstStyle/>
        <a:p>
          <a:r>
            <a:rPr lang="en-US" dirty="0"/>
            <a:t>Making the Decision</a:t>
          </a:r>
        </a:p>
      </dgm:t>
    </dgm:pt>
    <dgm:pt modelId="{7CD45133-CA9B-40F5-A133-51E8065E0A63}" type="parTrans" cxnId="{8309EDEA-89C5-4E0A-BABC-AAF1AC79ECD7}">
      <dgm:prSet/>
      <dgm:spPr/>
      <dgm:t>
        <a:bodyPr/>
        <a:lstStyle/>
        <a:p>
          <a:endParaRPr lang="en-US"/>
        </a:p>
      </dgm:t>
    </dgm:pt>
    <dgm:pt modelId="{71360ECF-4F12-4F30-A094-AD8F01331884}" type="sibTrans" cxnId="{8309EDEA-89C5-4E0A-BABC-AAF1AC79ECD7}">
      <dgm:prSet/>
      <dgm:spPr/>
      <dgm:t>
        <a:bodyPr/>
        <a:lstStyle/>
        <a:p>
          <a:endParaRPr lang="en-US"/>
        </a:p>
      </dgm:t>
    </dgm:pt>
    <dgm:pt modelId="{CBFD6841-B802-41E2-B6A6-ADEE7C7ABDF2}">
      <dgm:prSet phldrT="[Text]"/>
      <dgm:spPr/>
      <dgm:t>
        <a:bodyPr/>
        <a:lstStyle/>
        <a:p>
          <a:r>
            <a:rPr lang="en-US" dirty="0"/>
            <a:t>Role of the physician in making the decision</a:t>
          </a:r>
        </a:p>
      </dgm:t>
    </dgm:pt>
    <dgm:pt modelId="{06E3B215-2DBD-4105-B6CF-1CFF7E13CD65}" type="parTrans" cxnId="{EBE53FEB-A69F-4477-93FC-08821BA6AE5A}">
      <dgm:prSet/>
      <dgm:spPr/>
      <dgm:t>
        <a:bodyPr/>
        <a:lstStyle/>
        <a:p>
          <a:endParaRPr lang="en-US"/>
        </a:p>
      </dgm:t>
    </dgm:pt>
    <dgm:pt modelId="{67D42439-F0CB-46DA-A336-655EDD47FEFF}" type="sibTrans" cxnId="{EBE53FEB-A69F-4477-93FC-08821BA6AE5A}">
      <dgm:prSet/>
      <dgm:spPr/>
      <dgm:t>
        <a:bodyPr/>
        <a:lstStyle/>
        <a:p>
          <a:endParaRPr lang="en-US"/>
        </a:p>
      </dgm:t>
    </dgm:pt>
    <dgm:pt modelId="{82033899-2B8C-42E2-AAF2-953DD3FB4FC9}">
      <dgm:prSet phldrT="[Text]"/>
      <dgm:spPr/>
      <dgm:t>
        <a:bodyPr/>
        <a:lstStyle/>
        <a:p>
          <a:r>
            <a:rPr lang="en-US" dirty="0"/>
            <a:t>∆ SOFA during firs 48 hours</a:t>
          </a:r>
        </a:p>
      </dgm:t>
    </dgm:pt>
    <dgm:pt modelId="{1BF6FA19-50A6-4DB7-AC6A-A1EEEC824542}" type="parTrans" cxnId="{770D3F12-AFCA-423A-8356-8AC6CFE51F07}">
      <dgm:prSet/>
      <dgm:spPr/>
      <dgm:t>
        <a:bodyPr/>
        <a:lstStyle/>
        <a:p>
          <a:endParaRPr lang="en-US"/>
        </a:p>
      </dgm:t>
    </dgm:pt>
    <dgm:pt modelId="{14A26567-9973-4B47-9CFB-5CE099C0234B}" type="sibTrans" cxnId="{770D3F12-AFCA-423A-8356-8AC6CFE51F07}">
      <dgm:prSet/>
      <dgm:spPr/>
      <dgm:t>
        <a:bodyPr/>
        <a:lstStyle/>
        <a:p>
          <a:endParaRPr lang="en-US"/>
        </a:p>
      </dgm:t>
    </dgm:pt>
    <dgm:pt modelId="{B9EE4DD0-B268-4317-8194-ED30ADDA70F9}">
      <dgm:prSet phldrT="[Text]"/>
      <dgm:spPr/>
      <dgm:t>
        <a:bodyPr/>
        <a:lstStyle/>
        <a:p>
          <a:r>
            <a:rPr lang="en-US" dirty="0"/>
            <a:t>Initial SOFA score</a:t>
          </a:r>
        </a:p>
      </dgm:t>
    </dgm:pt>
    <dgm:pt modelId="{01EB91A9-0F42-4D19-9825-435B60CF7977}" type="parTrans" cxnId="{A5AC7AEE-A8E4-4A34-9E13-25E3F2C60C37}">
      <dgm:prSet/>
      <dgm:spPr/>
      <dgm:t>
        <a:bodyPr/>
        <a:lstStyle/>
        <a:p>
          <a:endParaRPr lang="en-US"/>
        </a:p>
      </dgm:t>
    </dgm:pt>
    <dgm:pt modelId="{6D1F593D-564B-4C2C-B474-E24E0A398962}" type="sibTrans" cxnId="{A5AC7AEE-A8E4-4A34-9E13-25E3F2C60C37}">
      <dgm:prSet/>
      <dgm:spPr/>
      <dgm:t>
        <a:bodyPr/>
        <a:lstStyle/>
        <a:p>
          <a:endParaRPr lang="en-US"/>
        </a:p>
      </dgm:t>
    </dgm:pt>
    <dgm:pt modelId="{39DF8BC6-0C7E-409B-94B0-23E26365D970}">
      <dgm:prSet phldrT="[Text]"/>
      <dgm:spPr/>
      <dgm:t>
        <a:bodyPr/>
        <a:lstStyle/>
        <a:p>
          <a:r>
            <a:rPr lang="en-US" dirty="0"/>
            <a:t>Known comorbidity associated with survival &lt; 12 months</a:t>
          </a:r>
        </a:p>
      </dgm:t>
    </dgm:pt>
    <dgm:pt modelId="{6FA4219B-7B8A-4121-863F-DE27A689077C}" type="parTrans" cxnId="{3CDDEC78-C73C-4FC9-8D6A-3D9133CF115F}">
      <dgm:prSet/>
      <dgm:spPr/>
      <dgm:t>
        <a:bodyPr/>
        <a:lstStyle/>
        <a:p>
          <a:endParaRPr lang="en-US"/>
        </a:p>
      </dgm:t>
    </dgm:pt>
    <dgm:pt modelId="{AF7CDF0A-2562-4F8E-B3DB-5C3C0B0498B5}" type="sibTrans" cxnId="{3CDDEC78-C73C-4FC9-8D6A-3D9133CF115F}">
      <dgm:prSet/>
      <dgm:spPr/>
      <dgm:t>
        <a:bodyPr/>
        <a:lstStyle/>
        <a:p>
          <a:endParaRPr lang="en-US"/>
        </a:p>
      </dgm:t>
    </dgm:pt>
    <dgm:pt modelId="{E9FDA074-BA1A-4BF5-AFA6-81CB25CF03BF}">
      <dgm:prSet phldrT="[Text]"/>
      <dgm:spPr/>
      <dgm:t>
        <a:bodyPr/>
        <a:lstStyle/>
        <a:p>
          <a:r>
            <a:rPr lang="en-US" dirty="0"/>
            <a:t>Age!</a:t>
          </a:r>
        </a:p>
      </dgm:t>
    </dgm:pt>
    <dgm:pt modelId="{1C0D3E22-170E-4982-94B4-B273169EC5DE}" type="parTrans" cxnId="{4B668F2F-912D-48CC-B5B1-3C96BF6807AE}">
      <dgm:prSet/>
      <dgm:spPr/>
      <dgm:t>
        <a:bodyPr/>
        <a:lstStyle/>
        <a:p>
          <a:endParaRPr lang="en-US"/>
        </a:p>
      </dgm:t>
    </dgm:pt>
    <dgm:pt modelId="{D27E90A1-1701-4984-A318-6E25C3403600}" type="sibTrans" cxnId="{4B668F2F-912D-48CC-B5B1-3C96BF6807AE}">
      <dgm:prSet/>
      <dgm:spPr/>
      <dgm:t>
        <a:bodyPr/>
        <a:lstStyle/>
        <a:p>
          <a:endParaRPr lang="en-US"/>
        </a:p>
      </dgm:t>
    </dgm:pt>
    <dgm:pt modelId="{223286BE-94DE-4273-845A-494BBDB31F0C}">
      <dgm:prSet phldrT="[Text]"/>
      <dgm:spPr/>
      <dgm:t>
        <a:bodyPr/>
        <a:lstStyle/>
        <a:p>
          <a:r>
            <a:rPr lang="en-US" dirty="0"/>
            <a:t>Disclosing the formulated prognosis to patient or family</a:t>
          </a:r>
        </a:p>
      </dgm:t>
    </dgm:pt>
    <dgm:pt modelId="{FD54BF63-5C43-47F3-B51D-7C649FBF53B0}" type="parTrans" cxnId="{955BB52B-8AF0-4600-8845-CF6E54D010BE}">
      <dgm:prSet/>
      <dgm:spPr/>
      <dgm:t>
        <a:bodyPr/>
        <a:lstStyle/>
        <a:p>
          <a:endParaRPr lang="en-US"/>
        </a:p>
      </dgm:t>
    </dgm:pt>
    <dgm:pt modelId="{5B7FCFB7-56AB-4965-B1B9-D4D729C753BE}" type="sibTrans" cxnId="{955BB52B-8AF0-4600-8845-CF6E54D010BE}">
      <dgm:prSet/>
      <dgm:spPr/>
      <dgm:t>
        <a:bodyPr/>
        <a:lstStyle/>
        <a:p>
          <a:endParaRPr lang="en-US"/>
        </a:p>
      </dgm:t>
    </dgm:pt>
    <dgm:pt modelId="{CCEA33FD-53C2-4AE7-949B-78EF2F7725C6}">
      <dgm:prSet phldrT="[Text]"/>
      <dgm:spPr/>
      <dgm:t>
        <a:bodyPr/>
        <a:lstStyle/>
        <a:p>
          <a:r>
            <a:rPr lang="en-US" dirty="0"/>
            <a:t>Interpretation of the communicated prognosis accurately </a:t>
          </a:r>
        </a:p>
      </dgm:t>
    </dgm:pt>
    <dgm:pt modelId="{312B70F2-2802-4BFD-9A33-B6D91155D339}" type="parTrans" cxnId="{66AC4BD7-2BA2-4A3D-B1EE-BAD8AA0B0AC2}">
      <dgm:prSet/>
      <dgm:spPr/>
      <dgm:t>
        <a:bodyPr/>
        <a:lstStyle/>
        <a:p>
          <a:endParaRPr lang="en-US"/>
        </a:p>
      </dgm:t>
    </dgm:pt>
    <dgm:pt modelId="{8195A8FA-72A1-48F1-BCE0-13036CFB9CD2}" type="sibTrans" cxnId="{66AC4BD7-2BA2-4A3D-B1EE-BAD8AA0B0AC2}">
      <dgm:prSet/>
      <dgm:spPr/>
      <dgm:t>
        <a:bodyPr/>
        <a:lstStyle/>
        <a:p>
          <a:endParaRPr lang="en-US"/>
        </a:p>
      </dgm:t>
    </dgm:pt>
    <dgm:pt modelId="{942EFA1F-ECD9-4323-90FD-914F7840D4E5}">
      <dgm:prSet phldrT="[Text]"/>
      <dgm:spPr/>
      <dgm:t>
        <a:bodyPr/>
        <a:lstStyle/>
        <a:p>
          <a:endParaRPr lang="en-US" dirty="0"/>
        </a:p>
      </dgm:t>
    </dgm:pt>
    <dgm:pt modelId="{66055E25-AF2D-4FA3-8BB0-771F54B4F817}" type="parTrans" cxnId="{60F20BAE-4162-4FBE-914D-77B9458029B0}">
      <dgm:prSet/>
      <dgm:spPr/>
      <dgm:t>
        <a:bodyPr/>
        <a:lstStyle/>
        <a:p>
          <a:endParaRPr lang="en-US"/>
        </a:p>
      </dgm:t>
    </dgm:pt>
    <dgm:pt modelId="{55DDB850-121F-442D-AABB-3896511DAF6C}" type="sibTrans" cxnId="{60F20BAE-4162-4FBE-914D-77B9458029B0}">
      <dgm:prSet/>
      <dgm:spPr/>
      <dgm:t>
        <a:bodyPr/>
        <a:lstStyle/>
        <a:p>
          <a:endParaRPr lang="en-US"/>
        </a:p>
      </dgm:t>
    </dgm:pt>
    <dgm:pt modelId="{29057CD7-A8E0-4FA3-AB2A-5D24CEF5A2E8}">
      <dgm:prSet phldrT="[Text]"/>
      <dgm:spPr/>
      <dgm:t>
        <a:bodyPr/>
        <a:lstStyle/>
        <a:p>
          <a:r>
            <a:rPr lang="en-US" dirty="0"/>
            <a:t>Clinical judgment</a:t>
          </a:r>
        </a:p>
      </dgm:t>
    </dgm:pt>
    <dgm:pt modelId="{DF764256-9005-41D9-9EA5-08892FECB1D2}" type="parTrans" cxnId="{C201F484-BD57-4BB8-9BFD-DA4FFB4A0493}">
      <dgm:prSet/>
      <dgm:spPr/>
      <dgm:t>
        <a:bodyPr/>
        <a:lstStyle/>
        <a:p>
          <a:endParaRPr lang="en-US"/>
        </a:p>
      </dgm:t>
    </dgm:pt>
    <dgm:pt modelId="{EF51745A-36D2-46B1-AF51-5B298618A696}" type="sibTrans" cxnId="{C201F484-BD57-4BB8-9BFD-DA4FFB4A0493}">
      <dgm:prSet/>
      <dgm:spPr/>
      <dgm:t>
        <a:bodyPr/>
        <a:lstStyle/>
        <a:p>
          <a:endParaRPr lang="en-US"/>
        </a:p>
      </dgm:t>
    </dgm:pt>
    <dgm:pt modelId="{3FCCB3AD-CB1E-4E44-86C2-35DB0182B87A}">
      <dgm:prSet phldrT="[Text]"/>
      <dgm:spPr/>
      <dgm:t>
        <a:bodyPr/>
        <a:lstStyle/>
        <a:p>
          <a:r>
            <a:rPr lang="en-US" b="0" i="0" dirty="0"/>
            <a:t>Establishing realistic goals of care</a:t>
          </a:r>
          <a:r>
            <a:rPr lang="en-US" dirty="0"/>
            <a:t> </a:t>
          </a:r>
        </a:p>
      </dgm:t>
    </dgm:pt>
    <dgm:pt modelId="{3C7BB3D5-EDBE-4C55-B959-A51F919FD8C9}" type="parTrans" cxnId="{49931271-4A56-4B52-B5DB-6CCFBFD0A8A2}">
      <dgm:prSet/>
      <dgm:spPr/>
      <dgm:t>
        <a:bodyPr/>
        <a:lstStyle/>
        <a:p>
          <a:endParaRPr lang="en-US"/>
        </a:p>
      </dgm:t>
    </dgm:pt>
    <dgm:pt modelId="{D11E9189-F496-4FFC-9BE9-D63F23CC27ED}" type="sibTrans" cxnId="{49931271-4A56-4B52-B5DB-6CCFBFD0A8A2}">
      <dgm:prSet/>
      <dgm:spPr/>
      <dgm:t>
        <a:bodyPr/>
        <a:lstStyle/>
        <a:p>
          <a:endParaRPr lang="en-US"/>
        </a:p>
      </dgm:t>
    </dgm:pt>
    <dgm:pt modelId="{FDC36000-26C3-44DA-B88C-4E7E555D7795}">
      <dgm:prSet phldrT="[Text]"/>
      <dgm:spPr/>
      <dgm:t>
        <a:bodyPr/>
        <a:lstStyle/>
        <a:p>
          <a:r>
            <a:rPr lang="en-US" dirty="0"/>
            <a:t>Taking into consideration the p</a:t>
          </a:r>
          <a:r>
            <a:rPr lang="en-US" b="0" i="0" dirty="0"/>
            <a:t>atient’s values, goals, and preferences</a:t>
          </a:r>
          <a:endParaRPr lang="en-US" dirty="0"/>
        </a:p>
      </dgm:t>
    </dgm:pt>
    <dgm:pt modelId="{53DA50CD-E80C-4CFC-BB58-BD52C4BC2569}" type="parTrans" cxnId="{209C5948-B488-4E1C-84E8-50ECDA1B02C0}">
      <dgm:prSet/>
      <dgm:spPr/>
      <dgm:t>
        <a:bodyPr/>
        <a:lstStyle/>
        <a:p>
          <a:endParaRPr lang="en-US"/>
        </a:p>
      </dgm:t>
    </dgm:pt>
    <dgm:pt modelId="{EEE78B2E-6201-4C4C-8381-F0EBF7A15D65}" type="sibTrans" cxnId="{209C5948-B488-4E1C-84E8-50ECDA1B02C0}">
      <dgm:prSet/>
      <dgm:spPr/>
      <dgm:t>
        <a:bodyPr/>
        <a:lstStyle/>
        <a:p>
          <a:endParaRPr lang="en-US"/>
        </a:p>
      </dgm:t>
    </dgm:pt>
    <dgm:pt modelId="{54597F36-7AAF-47C1-B343-6757425D4425}">
      <dgm:prSet phldrT="[Text]"/>
      <dgm:spPr/>
      <dgm:t>
        <a:bodyPr/>
        <a:lstStyle/>
        <a:p>
          <a:r>
            <a:rPr lang="en-US" dirty="0"/>
            <a:t>Autonomy and distributive justice</a:t>
          </a:r>
        </a:p>
      </dgm:t>
    </dgm:pt>
    <dgm:pt modelId="{C0B51A14-71A2-48D6-BCC1-FA1D68ED8780}" type="parTrans" cxnId="{D59426D8-071C-4071-8841-7DBF12BD8D76}">
      <dgm:prSet/>
      <dgm:spPr/>
      <dgm:t>
        <a:bodyPr/>
        <a:lstStyle/>
        <a:p>
          <a:endParaRPr lang="en-US"/>
        </a:p>
      </dgm:t>
    </dgm:pt>
    <dgm:pt modelId="{D33282EC-2702-4BA3-84B1-6717440D7A48}" type="sibTrans" cxnId="{D59426D8-071C-4071-8841-7DBF12BD8D76}">
      <dgm:prSet/>
      <dgm:spPr/>
      <dgm:t>
        <a:bodyPr/>
        <a:lstStyle/>
        <a:p>
          <a:endParaRPr lang="en-US"/>
        </a:p>
      </dgm:t>
    </dgm:pt>
    <dgm:pt modelId="{FBF95576-A57E-441D-947B-237CB226C3D8}" type="pres">
      <dgm:prSet presAssocID="{B91715ED-E3F8-4F97-8338-800455F676EE}" presName="Name0" presStyleCnt="0">
        <dgm:presLayoutVars>
          <dgm:dir/>
          <dgm:animLvl val="lvl"/>
          <dgm:resizeHandles val="exact"/>
        </dgm:presLayoutVars>
      </dgm:prSet>
      <dgm:spPr/>
    </dgm:pt>
    <dgm:pt modelId="{3D71366A-FA7D-41A3-BA70-E21F8DB86517}" type="pres">
      <dgm:prSet presAssocID="{B91715ED-E3F8-4F97-8338-800455F676EE}" presName="tSp" presStyleCnt="0"/>
      <dgm:spPr/>
    </dgm:pt>
    <dgm:pt modelId="{8624FB95-F626-4142-B800-A04B2DE74C7C}" type="pres">
      <dgm:prSet presAssocID="{B91715ED-E3F8-4F97-8338-800455F676EE}" presName="bSp" presStyleCnt="0"/>
      <dgm:spPr/>
    </dgm:pt>
    <dgm:pt modelId="{CB3AF074-3EBE-4D83-AF4C-AC96EF310129}" type="pres">
      <dgm:prSet presAssocID="{B91715ED-E3F8-4F97-8338-800455F676EE}" presName="process" presStyleCnt="0"/>
      <dgm:spPr/>
    </dgm:pt>
    <dgm:pt modelId="{2E6FA398-4628-4C89-958C-0B26D0BC2C57}" type="pres">
      <dgm:prSet presAssocID="{E8627F8C-5117-4255-BBCF-75BCC948CEDB}" presName="composite1" presStyleCnt="0"/>
      <dgm:spPr/>
    </dgm:pt>
    <dgm:pt modelId="{B93FE8FD-5F82-4679-923D-DB86066E87AE}" type="pres">
      <dgm:prSet presAssocID="{E8627F8C-5117-4255-BBCF-75BCC948CEDB}" presName="dummyNode1" presStyleLbl="node1" presStyleIdx="0" presStyleCnt="3"/>
      <dgm:spPr/>
    </dgm:pt>
    <dgm:pt modelId="{A64B1AC3-5D3D-4A1B-9A7B-081B7D674F9A}" type="pres">
      <dgm:prSet presAssocID="{E8627F8C-5117-4255-BBCF-75BCC948CEDB}" presName="childNode1" presStyleLbl="bgAcc1" presStyleIdx="0" presStyleCnt="3">
        <dgm:presLayoutVars>
          <dgm:bulletEnabled val="1"/>
        </dgm:presLayoutVars>
      </dgm:prSet>
      <dgm:spPr/>
    </dgm:pt>
    <dgm:pt modelId="{0E8CAC4A-F1E6-4204-906F-C78C3B5386BF}" type="pres">
      <dgm:prSet presAssocID="{E8627F8C-5117-4255-BBCF-75BCC948CEDB}" presName="childNode1tx" presStyleLbl="bgAcc1" presStyleIdx="0" presStyleCnt="3">
        <dgm:presLayoutVars>
          <dgm:bulletEnabled val="1"/>
        </dgm:presLayoutVars>
      </dgm:prSet>
      <dgm:spPr/>
    </dgm:pt>
    <dgm:pt modelId="{26751FAF-9B8B-4994-A13E-5334B7BBB1B9}" type="pres">
      <dgm:prSet presAssocID="{E8627F8C-5117-4255-BBCF-75BCC948CEDB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D18CBF64-3567-4127-9F5B-BF5634271412}" type="pres">
      <dgm:prSet presAssocID="{E8627F8C-5117-4255-BBCF-75BCC948CEDB}" presName="connSite1" presStyleCnt="0"/>
      <dgm:spPr/>
    </dgm:pt>
    <dgm:pt modelId="{87B98EE5-7AE2-41EB-8579-8E0ED7C590C1}" type="pres">
      <dgm:prSet presAssocID="{F059A6E9-AA40-4E0F-8E4C-BA38AE64E814}" presName="Name9" presStyleLbl="sibTrans2D1" presStyleIdx="0" presStyleCnt="2"/>
      <dgm:spPr/>
    </dgm:pt>
    <dgm:pt modelId="{D3A0AEC8-7AD0-4C12-A60E-B6771EFE14E3}" type="pres">
      <dgm:prSet presAssocID="{E8F9D164-4470-463B-90FE-E15A05C5CE69}" presName="composite2" presStyleCnt="0"/>
      <dgm:spPr/>
    </dgm:pt>
    <dgm:pt modelId="{34C5E0C0-0CBB-45FB-997E-6D6B5AEF8217}" type="pres">
      <dgm:prSet presAssocID="{E8F9D164-4470-463B-90FE-E15A05C5CE69}" presName="dummyNode2" presStyleLbl="node1" presStyleIdx="0" presStyleCnt="3"/>
      <dgm:spPr/>
    </dgm:pt>
    <dgm:pt modelId="{9B255217-C06D-449D-A955-98C8B7CABE65}" type="pres">
      <dgm:prSet presAssocID="{E8F9D164-4470-463B-90FE-E15A05C5CE69}" presName="childNode2" presStyleLbl="bgAcc1" presStyleIdx="1" presStyleCnt="3">
        <dgm:presLayoutVars>
          <dgm:bulletEnabled val="1"/>
        </dgm:presLayoutVars>
      </dgm:prSet>
      <dgm:spPr/>
    </dgm:pt>
    <dgm:pt modelId="{733B9AC2-FD35-4E01-B148-A6413A49626A}" type="pres">
      <dgm:prSet presAssocID="{E8F9D164-4470-463B-90FE-E15A05C5CE69}" presName="childNode2tx" presStyleLbl="bgAcc1" presStyleIdx="1" presStyleCnt="3">
        <dgm:presLayoutVars>
          <dgm:bulletEnabled val="1"/>
        </dgm:presLayoutVars>
      </dgm:prSet>
      <dgm:spPr/>
    </dgm:pt>
    <dgm:pt modelId="{83AF0969-EDDE-4631-99CC-1AA16644EF7B}" type="pres">
      <dgm:prSet presAssocID="{E8F9D164-4470-463B-90FE-E15A05C5CE69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39B86D20-C2C0-402A-A051-5F3E11AAA0FF}" type="pres">
      <dgm:prSet presAssocID="{E8F9D164-4470-463B-90FE-E15A05C5CE69}" presName="connSite2" presStyleCnt="0"/>
      <dgm:spPr/>
    </dgm:pt>
    <dgm:pt modelId="{CCBBD329-143A-4421-AB61-5762F7B6BF3E}" type="pres">
      <dgm:prSet presAssocID="{82B9EC8C-6332-4A43-8B89-990C4C1A9780}" presName="Name18" presStyleLbl="sibTrans2D1" presStyleIdx="1" presStyleCnt="2"/>
      <dgm:spPr/>
    </dgm:pt>
    <dgm:pt modelId="{08C0CFDD-DF4F-4485-9BC2-E404AD7F90E2}" type="pres">
      <dgm:prSet presAssocID="{2B2FEEC0-03BB-4452-9853-BA3C5F39EA96}" presName="composite1" presStyleCnt="0"/>
      <dgm:spPr/>
    </dgm:pt>
    <dgm:pt modelId="{DA0C5212-B866-4796-A9CD-6CE033FF96F5}" type="pres">
      <dgm:prSet presAssocID="{2B2FEEC0-03BB-4452-9853-BA3C5F39EA96}" presName="dummyNode1" presStyleLbl="node1" presStyleIdx="1" presStyleCnt="3"/>
      <dgm:spPr/>
    </dgm:pt>
    <dgm:pt modelId="{73A153AA-F9F8-42CD-9B01-55A824379DF2}" type="pres">
      <dgm:prSet presAssocID="{2B2FEEC0-03BB-4452-9853-BA3C5F39EA96}" presName="childNode1" presStyleLbl="bgAcc1" presStyleIdx="2" presStyleCnt="3">
        <dgm:presLayoutVars>
          <dgm:bulletEnabled val="1"/>
        </dgm:presLayoutVars>
      </dgm:prSet>
      <dgm:spPr/>
    </dgm:pt>
    <dgm:pt modelId="{8C15147C-5D3A-4311-879A-FA2A42A00581}" type="pres">
      <dgm:prSet presAssocID="{2B2FEEC0-03BB-4452-9853-BA3C5F39EA96}" presName="childNode1tx" presStyleLbl="bgAcc1" presStyleIdx="2" presStyleCnt="3">
        <dgm:presLayoutVars>
          <dgm:bulletEnabled val="1"/>
        </dgm:presLayoutVars>
      </dgm:prSet>
      <dgm:spPr/>
    </dgm:pt>
    <dgm:pt modelId="{C164A349-6A5D-4B3C-9C59-75A8EB2CFEC4}" type="pres">
      <dgm:prSet presAssocID="{2B2FEEC0-03BB-4452-9853-BA3C5F39EA96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297D840F-5FA0-431A-B963-2CAC30693B44}" type="pres">
      <dgm:prSet presAssocID="{2B2FEEC0-03BB-4452-9853-BA3C5F39EA96}" presName="connSite1" presStyleCnt="0"/>
      <dgm:spPr/>
    </dgm:pt>
  </dgm:ptLst>
  <dgm:cxnLst>
    <dgm:cxn modelId="{F295BB01-E8CF-42B6-BADB-F7346C366401}" type="presOf" srcId="{3FCCB3AD-CB1E-4E44-86C2-35DB0182B87A}" destId="{73A153AA-F9F8-42CD-9B01-55A824379DF2}" srcOrd="0" destOrd="3" presId="urn:microsoft.com/office/officeart/2005/8/layout/hProcess4"/>
    <dgm:cxn modelId="{80A79103-DD3F-4FC4-88AB-6F8BC74BA797}" type="presOf" srcId="{B9EE4DD0-B268-4317-8194-ED30ADDA70F9}" destId="{A64B1AC3-5D3D-4A1B-9A7B-081B7D674F9A}" srcOrd="0" destOrd="1" presId="urn:microsoft.com/office/officeart/2005/8/layout/hProcess4"/>
    <dgm:cxn modelId="{923BA30B-C7CB-4BA2-A936-1F9CE5C0750D}" type="presOf" srcId="{CCEA33FD-53C2-4AE7-949B-78EF2F7725C6}" destId="{9B255217-C06D-449D-A955-98C8B7CABE65}" srcOrd="0" destOrd="2" presId="urn:microsoft.com/office/officeart/2005/8/layout/hProcess4"/>
    <dgm:cxn modelId="{E8D9EC0F-4805-4CE7-9B6C-E6CCD7DC7314}" type="presOf" srcId="{39DF8BC6-0C7E-409B-94B0-23E26365D970}" destId="{A64B1AC3-5D3D-4A1B-9A7B-081B7D674F9A}" srcOrd="0" destOrd="3" presId="urn:microsoft.com/office/officeart/2005/8/layout/hProcess4"/>
    <dgm:cxn modelId="{770D3F12-AFCA-423A-8356-8AC6CFE51F07}" srcId="{E8627F8C-5117-4255-BBCF-75BCC948CEDB}" destId="{82033899-2B8C-42E2-AAF2-953DD3FB4FC9}" srcOrd="2" destOrd="0" parTransId="{1BF6FA19-50A6-4DB7-AC6A-A1EEEC824542}" sibTransId="{14A26567-9973-4B47-9CFB-5CE099C0234B}"/>
    <dgm:cxn modelId="{710CA014-6A45-4F80-8409-29EA1977AD98}" type="presOf" srcId="{CCEA33FD-53C2-4AE7-949B-78EF2F7725C6}" destId="{733B9AC2-FD35-4E01-B148-A6413A49626A}" srcOrd="1" destOrd="2" presId="urn:microsoft.com/office/officeart/2005/8/layout/hProcess4"/>
    <dgm:cxn modelId="{955BB52B-8AF0-4600-8845-CF6E54D010BE}" srcId="{E8F9D164-4470-463B-90FE-E15A05C5CE69}" destId="{223286BE-94DE-4273-845A-494BBDB31F0C}" srcOrd="1" destOrd="0" parTransId="{FD54BF63-5C43-47F3-B51D-7C649FBF53B0}" sibTransId="{5B7FCFB7-56AB-4965-B1B9-D4D729C753BE}"/>
    <dgm:cxn modelId="{40B6E42B-96BD-4454-9368-2808B038FB1E}" type="presOf" srcId="{39DF8BC6-0C7E-409B-94B0-23E26365D970}" destId="{0E8CAC4A-F1E6-4204-906F-C78C3B5386BF}" srcOrd="1" destOrd="3" presId="urn:microsoft.com/office/officeart/2005/8/layout/hProcess4"/>
    <dgm:cxn modelId="{4B668F2F-912D-48CC-B5B1-3C96BF6807AE}" srcId="{E8627F8C-5117-4255-BBCF-75BCC948CEDB}" destId="{E9FDA074-BA1A-4BF5-AFA6-81CB25CF03BF}" srcOrd="4" destOrd="0" parTransId="{1C0D3E22-170E-4982-94B4-B273169EC5DE}" sibTransId="{D27E90A1-1701-4984-A318-6E25C3403600}"/>
    <dgm:cxn modelId="{F840DF5F-F8A6-4D38-9AE7-438A0FC8FC85}" type="presOf" srcId="{54597F36-7AAF-47C1-B343-6757425D4425}" destId="{73A153AA-F9F8-42CD-9B01-55A824379DF2}" srcOrd="0" destOrd="2" presId="urn:microsoft.com/office/officeart/2005/8/layout/hProcess4"/>
    <dgm:cxn modelId="{BE7A5563-45F3-4B08-A5DB-DF7B52A0AEFF}" type="presOf" srcId="{223286BE-94DE-4273-845A-494BBDB31F0C}" destId="{9B255217-C06D-449D-A955-98C8B7CABE65}" srcOrd="0" destOrd="1" presId="urn:microsoft.com/office/officeart/2005/8/layout/hProcess4"/>
    <dgm:cxn modelId="{B1620644-E90E-41EC-A50F-29FBA7476C6E}" type="presOf" srcId="{2334B6AB-1EB7-496D-A578-A075775A2F89}" destId="{733B9AC2-FD35-4E01-B148-A6413A49626A}" srcOrd="1" destOrd="0" presId="urn:microsoft.com/office/officeart/2005/8/layout/hProcess4"/>
    <dgm:cxn modelId="{E76A5A44-024A-4F33-B1C1-BD56A4BEB378}" type="presOf" srcId="{82033899-2B8C-42E2-AAF2-953DD3FB4FC9}" destId="{0E8CAC4A-F1E6-4204-906F-C78C3B5386BF}" srcOrd="1" destOrd="2" presId="urn:microsoft.com/office/officeart/2005/8/layout/hProcess4"/>
    <dgm:cxn modelId="{9F31A965-CB07-4244-9B5C-A06AE2B4F7A7}" type="presOf" srcId="{54597F36-7AAF-47C1-B343-6757425D4425}" destId="{8C15147C-5D3A-4311-879A-FA2A42A00581}" srcOrd="1" destOrd="2" presId="urn:microsoft.com/office/officeart/2005/8/layout/hProcess4"/>
    <dgm:cxn modelId="{B8C94446-C2D1-4710-BE98-1049C5A7BD4E}" type="presOf" srcId="{FDC36000-26C3-44DA-B88C-4E7E555D7795}" destId="{73A153AA-F9F8-42CD-9B01-55A824379DF2}" srcOrd="0" destOrd="1" presId="urn:microsoft.com/office/officeart/2005/8/layout/hProcess4"/>
    <dgm:cxn modelId="{CE309A67-4878-4AF5-AC8C-0CD6DFB889AB}" srcId="{E8F9D164-4470-463B-90FE-E15A05C5CE69}" destId="{2334B6AB-1EB7-496D-A578-A075775A2F89}" srcOrd="0" destOrd="0" parTransId="{BB142571-4C6C-4A83-940D-591F2095D66D}" sibTransId="{0240D09D-4B58-4A72-902D-65103262A01D}"/>
    <dgm:cxn modelId="{209C5948-B488-4E1C-84E8-50ECDA1B02C0}" srcId="{2B2FEEC0-03BB-4452-9853-BA3C5F39EA96}" destId="{FDC36000-26C3-44DA-B88C-4E7E555D7795}" srcOrd="1" destOrd="0" parTransId="{53DA50CD-E80C-4CFC-BB58-BD52C4BC2569}" sibTransId="{EEE78B2E-6201-4C4C-8381-F0EBF7A15D65}"/>
    <dgm:cxn modelId="{8479154F-1E98-4EE7-99CC-803821ADEE9F}" type="presOf" srcId="{CBFD6841-B802-41E2-B6A6-ADEE7C7ABDF2}" destId="{8C15147C-5D3A-4311-879A-FA2A42A00581}" srcOrd="1" destOrd="0" presId="urn:microsoft.com/office/officeart/2005/8/layout/hProcess4"/>
    <dgm:cxn modelId="{03024170-2F0B-49CC-AC74-D11C03591256}" type="presOf" srcId="{B9787301-69C7-4A0C-BC81-D86B452B4DC6}" destId="{A64B1AC3-5D3D-4A1B-9A7B-081B7D674F9A}" srcOrd="0" destOrd="0" presId="urn:microsoft.com/office/officeart/2005/8/layout/hProcess4"/>
    <dgm:cxn modelId="{674A6E70-F40A-4B1C-836E-647697759309}" type="presOf" srcId="{CBFD6841-B802-41E2-B6A6-ADEE7C7ABDF2}" destId="{73A153AA-F9F8-42CD-9B01-55A824379DF2}" srcOrd="0" destOrd="0" presId="urn:microsoft.com/office/officeart/2005/8/layout/hProcess4"/>
    <dgm:cxn modelId="{C9748E50-A624-4D04-A8E6-A80882B94401}" type="presOf" srcId="{FDC36000-26C3-44DA-B88C-4E7E555D7795}" destId="{8C15147C-5D3A-4311-879A-FA2A42A00581}" srcOrd="1" destOrd="1" presId="urn:microsoft.com/office/officeart/2005/8/layout/hProcess4"/>
    <dgm:cxn modelId="{49931271-4A56-4B52-B5DB-6CCFBFD0A8A2}" srcId="{2B2FEEC0-03BB-4452-9853-BA3C5F39EA96}" destId="{3FCCB3AD-CB1E-4E44-86C2-35DB0182B87A}" srcOrd="3" destOrd="0" parTransId="{3C7BB3D5-EDBE-4C55-B959-A51F919FD8C9}" sibTransId="{D11E9189-F496-4FFC-9BE9-D63F23CC27ED}"/>
    <dgm:cxn modelId="{276F6657-0FE7-4611-885C-15A252046864}" type="presOf" srcId="{E9FDA074-BA1A-4BF5-AFA6-81CB25CF03BF}" destId="{A64B1AC3-5D3D-4A1B-9A7B-081B7D674F9A}" srcOrd="0" destOrd="4" presId="urn:microsoft.com/office/officeart/2005/8/layout/hProcess4"/>
    <dgm:cxn modelId="{3CDDEC78-C73C-4FC9-8D6A-3D9133CF115F}" srcId="{E8627F8C-5117-4255-BBCF-75BCC948CEDB}" destId="{39DF8BC6-0C7E-409B-94B0-23E26365D970}" srcOrd="3" destOrd="0" parTransId="{6FA4219B-7B8A-4121-863F-DE27A689077C}" sibTransId="{AF7CDF0A-2562-4F8E-B3DB-5C3C0B0498B5}"/>
    <dgm:cxn modelId="{9FA49A82-17CE-456D-9D0F-813E8BDFA897}" srcId="{B91715ED-E3F8-4F97-8338-800455F676EE}" destId="{E8F9D164-4470-463B-90FE-E15A05C5CE69}" srcOrd="1" destOrd="0" parTransId="{CC96D1A0-7600-4396-B365-54B1E2041141}" sibTransId="{82B9EC8C-6332-4A43-8B89-990C4C1A9780}"/>
    <dgm:cxn modelId="{649AEE82-4C14-4E24-9793-F85C6F34C31C}" type="presOf" srcId="{B9787301-69C7-4A0C-BC81-D86B452B4DC6}" destId="{0E8CAC4A-F1E6-4204-906F-C78C3B5386BF}" srcOrd="1" destOrd="0" presId="urn:microsoft.com/office/officeart/2005/8/layout/hProcess4"/>
    <dgm:cxn modelId="{C201F484-BD57-4BB8-9BFD-DA4FFB4A0493}" srcId="{E8627F8C-5117-4255-BBCF-75BCC948CEDB}" destId="{29057CD7-A8E0-4FA3-AB2A-5D24CEF5A2E8}" srcOrd="5" destOrd="0" parTransId="{DF764256-9005-41D9-9EA5-08892FECB1D2}" sibTransId="{EF51745A-36D2-46B1-AF51-5B298618A696}"/>
    <dgm:cxn modelId="{54E41A87-F023-41EE-BBA0-1DB14C74D8BA}" type="presOf" srcId="{F059A6E9-AA40-4E0F-8E4C-BA38AE64E814}" destId="{87B98EE5-7AE2-41EB-8579-8E0ED7C590C1}" srcOrd="0" destOrd="0" presId="urn:microsoft.com/office/officeart/2005/8/layout/hProcess4"/>
    <dgm:cxn modelId="{FE115A8E-D193-488C-9E5B-C76F4CB6C6A8}" type="presOf" srcId="{3FCCB3AD-CB1E-4E44-86C2-35DB0182B87A}" destId="{8C15147C-5D3A-4311-879A-FA2A42A00581}" srcOrd="1" destOrd="3" presId="urn:microsoft.com/office/officeart/2005/8/layout/hProcess4"/>
    <dgm:cxn modelId="{B07D7B8E-2761-42E1-A57A-88F3787F5D40}" type="presOf" srcId="{29057CD7-A8E0-4FA3-AB2A-5D24CEF5A2E8}" destId="{0E8CAC4A-F1E6-4204-906F-C78C3B5386BF}" srcOrd="1" destOrd="5" presId="urn:microsoft.com/office/officeart/2005/8/layout/hProcess4"/>
    <dgm:cxn modelId="{C831009D-0524-466E-8D4D-2A1DE7C8A041}" type="presOf" srcId="{82B9EC8C-6332-4A43-8B89-990C4C1A9780}" destId="{CCBBD329-143A-4421-AB61-5762F7B6BF3E}" srcOrd="0" destOrd="0" presId="urn:microsoft.com/office/officeart/2005/8/layout/hProcess4"/>
    <dgm:cxn modelId="{5CC797A0-1092-4C6F-8F2B-194B51508F57}" type="presOf" srcId="{82033899-2B8C-42E2-AAF2-953DD3FB4FC9}" destId="{A64B1AC3-5D3D-4A1B-9A7B-081B7D674F9A}" srcOrd="0" destOrd="2" presId="urn:microsoft.com/office/officeart/2005/8/layout/hProcess4"/>
    <dgm:cxn modelId="{CFBBECA9-98A4-4B2A-98B8-F9E69C24156D}" type="presOf" srcId="{E9FDA074-BA1A-4BF5-AFA6-81CB25CF03BF}" destId="{0E8CAC4A-F1E6-4204-906F-C78C3B5386BF}" srcOrd="1" destOrd="4" presId="urn:microsoft.com/office/officeart/2005/8/layout/hProcess4"/>
    <dgm:cxn modelId="{60F20BAE-4162-4FBE-914D-77B9458029B0}" srcId="{2B2FEEC0-03BB-4452-9853-BA3C5F39EA96}" destId="{942EFA1F-ECD9-4323-90FD-914F7840D4E5}" srcOrd="4" destOrd="0" parTransId="{66055E25-AF2D-4FA3-8BB0-771F54B4F817}" sibTransId="{55DDB850-121F-442D-AABB-3896511DAF6C}"/>
    <dgm:cxn modelId="{BEECC1B6-814A-450E-B260-627E0CCF509E}" type="presOf" srcId="{2334B6AB-1EB7-496D-A578-A075775A2F89}" destId="{9B255217-C06D-449D-A955-98C8B7CABE65}" srcOrd="0" destOrd="0" presId="urn:microsoft.com/office/officeart/2005/8/layout/hProcess4"/>
    <dgm:cxn modelId="{44F816B9-C744-4500-9309-BE360FB3DC6F}" type="presOf" srcId="{B9EE4DD0-B268-4317-8194-ED30ADDA70F9}" destId="{0E8CAC4A-F1E6-4204-906F-C78C3B5386BF}" srcOrd="1" destOrd="1" presId="urn:microsoft.com/office/officeart/2005/8/layout/hProcess4"/>
    <dgm:cxn modelId="{777F5DBD-4AE6-4F33-83BE-8C336330D88F}" srcId="{E8627F8C-5117-4255-BBCF-75BCC948CEDB}" destId="{B9787301-69C7-4A0C-BC81-D86B452B4DC6}" srcOrd="0" destOrd="0" parTransId="{48971552-7E7C-4990-8571-36577FDA3DB9}" sibTransId="{6014C2D0-CC13-40F3-B8E1-05AEAF51545A}"/>
    <dgm:cxn modelId="{3C4607C2-E76B-4579-AF49-550BC4621D50}" type="presOf" srcId="{942EFA1F-ECD9-4323-90FD-914F7840D4E5}" destId="{73A153AA-F9F8-42CD-9B01-55A824379DF2}" srcOrd="0" destOrd="4" presId="urn:microsoft.com/office/officeart/2005/8/layout/hProcess4"/>
    <dgm:cxn modelId="{6F9060C8-0311-4E3E-B146-8CF288AB9530}" type="presOf" srcId="{E8F9D164-4470-463B-90FE-E15A05C5CE69}" destId="{83AF0969-EDDE-4631-99CC-1AA16644EF7B}" srcOrd="0" destOrd="0" presId="urn:microsoft.com/office/officeart/2005/8/layout/hProcess4"/>
    <dgm:cxn modelId="{E4E9F6CD-0A6A-4A72-824D-517E3A475265}" type="presOf" srcId="{29057CD7-A8E0-4FA3-AB2A-5D24CEF5A2E8}" destId="{A64B1AC3-5D3D-4A1B-9A7B-081B7D674F9A}" srcOrd="0" destOrd="5" presId="urn:microsoft.com/office/officeart/2005/8/layout/hProcess4"/>
    <dgm:cxn modelId="{0975F6CF-581D-454C-8F20-77FC76AF2E31}" type="presOf" srcId="{B91715ED-E3F8-4F97-8338-800455F676EE}" destId="{FBF95576-A57E-441D-947B-237CB226C3D8}" srcOrd="0" destOrd="0" presId="urn:microsoft.com/office/officeart/2005/8/layout/hProcess4"/>
    <dgm:cxn modelId="{66AC4BD7-2BA2-4A3D-B1EE-BAD8AA0B0AC2}" srcId="{E8F9D164-4470-463B-90FE-E15A05C5CE69}" destId="{CCEA33FD-53C2-4AE7-949B-78EF2F7725C6}" srcOrd="2" destOrd="0" parTransId="{312B70F2-2802-4BFD-9A33-B6D91155D339}" sibTransId="{8195A8FA-72A1-48F1-BCE0-13036CFB9CD2}"/>
    <dgm:cxn modelId="{D59426D8-071C-4071-8841-7DBF12BD8D76}" srcId="{2B2FEEC0-03BB-4452-9853-BA3C5F39EA96}" destId="{54597F36-7AAF-47C1-B343-6757425D4425}" srcOrd="2" destOrd="0" parTransId="{C0B51A14-71A2-48D6-BCC1-FA1D68ED8780}" sibTransId="{D33282EC-2702-4BA3-84B1-6717440D7A48}"/>
    <dgm:cxn modelId="{A6ABDCE1-E77D-44E3-958D-2B709292A4B3}" type="presOf" srcId="{942EFA1F-ECD9-4323-90FD-914F7840D4E5}" destId="{8C15147C-5D3A-4311-879A-FA2A42A00581}" srcOrd="1" destOrd="4" presId="urn:microsoft.com/office/officeart/2005/8/layout/hProcess4"/>
    <dgm:cxn modelId="{C36E87E5-7FB3-4919-9DDF-2C2FF303DE76}" type="presOf" srcId="{E8627F8C-5117-4255-BBCF-75BCC948CEDB}" destId="{26751FAF-9B8B-4994-A13E-5334B7BBB1B9}" srcOrd="0" destOrd="0" presId="urn:microsoft.com/office/officeart/2005/8/layout/hProcess4"/>
    <dgm:cxn modelId="{87F1C3EA-8B87-48F9-9861-324EA7577A18}" srcId="{B91715ED-E3F8-4F97-8338-800455F676EE}" destId="{E8627F8C-5117-4255-BBCF-75BCC948CEDB}" srcOrd="0" destOrd="0" parTransId="{800C72E4-B3ED-4D2F-9549-9586742D2E95}" sibTransId="{F059A6E9-AA40-4E0F-8E4C-BA38AE64E814}"/>
    <dgm:cxn modelId="{8309EDEA-89C5-4E0A-BABC-AAF1AC79ECD7}" srcId="{B91715ED-E3F8-4F97-8338-800455F676EE}" destId="{2B2FEEC0-03BB-4452-9853-BA3C5F39EA96}" srcOrd="2" destOrd="0" parTransId="{7CD45133-CA9B-40F5-A133-51E8065E0A63}" sibTransId="{71360ECF-4F12-4F30-A094-AD8F01331884}"/>
    <dgm:cxn modelId="{EBE53FEB-A69F-4477-93FC-08821BA6AE5A}" srcId="{2B2FEEC0-03BB-4452-9853-BA3C5F39EA96}" destId="{CBFD6841-B802-41E2-B6A6-ADEE7C7ABDF2}" srcOrd="0" destOrd="0" parTransId="{06E3B215-2DBD-4105-B6CF-1CFF7E13CD65}" sibTransId="{67D42439-F0CB-46DA-A336-655EDD47FEFF}"/>
    <dgm:cxn modelId="{A5AC7AEE-A8E4-4A34-9E13-25E3F2C60C37}" srcId="{E8627F8C-5117-4255-BBCF-75BCC948CEDB}" destId="{B9EE4DD0-B268-4317-8194-ED30ADDA70F9}" srcOrd="1" destOrd="0" parTransId="{01EB91A9-0F42-4D19-9825-435B60CF7977}" sibTransId="{6D1F593D-564B-4C2C-B474-E24E0A398962}"/>
    <dgm:cxn modelId="{D934D1F5-6504-4B42-A46C-0B9F5CC00331}" type="presOf" srcId="{2B2FEEC0-03BB-4452-9853-BA3C5F39EA96}" destId="{C164A349-6A5D-4B3C-9C59-75A8EB2CFEC4}" srcOrd="0" destOrd="0" presId="urn:microsoft.com/office/officeart/2005/8/layout/hProcess4"/>
    <dgm:cxn modelId="{1155C1F6-FF90-4EF8-9203-586CA859DBDB}" type="presOf" srcId="{223286BE-94DE-4273-845A-494BBDB31F0C}" destId="{733B9AC2-FD35-4E01-B148-A6413A49626A}" srcOrd="1" destOrd="1" presId="urn:microsoft.com/office/officeart/2005/8/layout/hProcess4"/>
    <dgm:cxn modelId="{C25246AF-EDEF-4D0E-8FB5-A30FF40A7C31}" type="presParOf" srcId="{FBF95576-A57E-441D-947B-237CB226C3D8}" destId="{3D71366A-FA7D-41A3-BA70-E21F8DB86517}" srcOrd="0" destOrd="0" presId="urn:microsoft.com/office/officeart/2005/8/layout/hProcess4"/>
    <dgm:cxn modelId="{C9076AB9-2FFF-4EBD-8CAC-4F98A70171FC}" type="presParOf" srcId="{FBF95576-A57E-441D-947B-237CB226C3D8}" destId="{8624FB95-F626-4142-B800-A04B2DE74C7C}" srcOrd="1" destOrd="0" presId="urn:microsoft.com/office/officeart/2005/8/layout/hProcess4"/>
    <dgm:cxn modelId="{D156DF70-0759-4D94-80B8-4C3E5EFE19DE}" type="presParOf" srcId="{FBF95576-A57E-441D-947B-237CB226C3D8}" destId="{CB3AF074-3EBE-4D83-AF4C-AC96EF310129}" srcOrd="2" destOrd="0" presId="urn:microsoft.com/office/officeart/2005/8/layout/hProcess4"/>
    <dgm:cxn modelId="{F53162F7-AF2F-477D-8311-4B6CFADEAC15}" type="presParOf" srcId="{CB3AF074-3EBE-4D83-AF4C-AC96EF310129}" destId="{2E6FA398-4628-4C89-958C-0B26D0BC2C57}" srcOrd="0" destOrd="0" presId="urn:microsoft.com/office/officeart/2005/8/layout/hProcess4"/>
    <dgm:cxn modelId="{DF4067D4-F593-47FF-9A7D-0EE38E533CA8}" type="presParOf" srcId="{2E6FA398-4628-4C89-958C-0B26D0BC2C57}" destId="{B93FE8FD-5F82-4679-923D-DB86066E87AE}" srcOrd="0" destOrd="0" presId="urn:microsoft.com/office/officeart/2005/8/layout/hProcess4"/>
    <dgm:cxn modelId="{D0703C0E-1E2F-4257-8A7A-5116983B8067}" type="presParOf" srcId="{2E6FA398-4628-4C89-958C-0B26D0BC2C57}" destId="{A64B1AC3-5D3D-4A1B-9A7B-081B7D674F9A}" srcOrd="1" destOrd="0" presId="urn:microsoft.com/office/officeart/2005/8/layout/hProcess4"/>
    <dgm:cxn modelId="{70689273-2FBF-4A19-9C17-CD84D3A41829}" type="presParOf" srcId="{2E6FA398-4628-4C89-958C-0B26D0BC2C57}" destId="{0E8CAC4A-F1E6-4204-906F-C78C3B5386BF}" srcOrd="2" destOrd="0" presId="urn:microsoft.com/office/officeart/2005/8/layout/hProcess4"/>
    <dgm:cxn modelId="{9D4ACC75-FFB8-4EEB-BAB9-3DE162CB3128}" type="presParOf" srcId="{2E6FA398-4628-4C89-958C-0B26D0BC2C57}" destId="{26751FAF-9B8B-4994-A13E-5334B7BBB1B9}" srcOrd="3" destOrd="0" presId="urn:microsoft.com/office/officeart/2005/8/layout/hProcess4"/>
    <dgm:cxn modelId="{CC7F8A1C-BE8B-4B05-8154-D5425D7CDD66}" type="presParOf" srcId="{2E6FA398-4628-4C89-958C-0B26D0BC2C57}" destId="{D18CBF64-3567-4127-9F5B-BF5634271412}" srcOrd="4" destOrd="0" presId="urn:microsoft.com/office/officeart/2005/8/layout/hProcess4"/>
    <dgm:cxn modelId="{A5A4F7BC-BEF5-4B43-A45D-DF654951CA13}" type="presParOf" srcId="{CB3AF074-3EBE-4D83-AF4C-AC96EF310129}" destId="{87B98EE5-7AE2-41EB-8579-8E0ED7C590C1}" srcOrd="1" destOrd="0" presId="urn:microsoft.com/office/officeart/2005/8/layout/hProcess4"/>
    <dgm:cxn modelId="{C6BD3E68-2C73-45A4-A12A-C826C18B1859}" type="presParOf" srcId="{CB3AF074-3EBE-4D83-AF4C-AC96EF310129}" destId="{D3A0AEC8-7AD0-4C12-A60E-B6771EFE14E3}" srcOrd="2" destOrd="0" presId="urn:microsoft.com/office/officeart/2005/8/layout/hProcess4"/>
    <dgm:cxn modelId="{7CA7BBE1-5DDF-41B8-BEBB-88C940746337}" type="presParOf" srcId="{D3A0AEC8-7AD0-4C12-A60E-B6771EFE14E3}" destId="{34C5E0C0-0CBB-45FB-997E-6D6B5AEF8217}" srcOrd="0" destOrd="0" presId="urn:microsoft.com/office/officeart/2005/8/layout/hProcess4"/>
    <dgm:cxn modelId="{CE6F9B87-4682-4DA8-8DB3-1269EA9429E6}" type="presParOf" srcId="{D3A0AEC8-7AD0-4C12-A60E-B6771EFE14E3}" destId="{9B255217-C06D-449D-A955-98C8B7CABE65}" srcOrd="1" destOrd="0" presId="urn:microsoft.com/office/officeart/2005/8/layout/hProcess4"/>
    <dgm:cxn modelId="{2FDF7696-F531-4C5F-9188-A8211F3491CC}" type="presParOf" srcId="{D3A0AEC8-7AD0-4C12-A60E-B6771EFE14E3}" destId="{733B9AC2-FD35-4E01-B148-A6413A49626A}" srcOrd="2" destOrd="0" presId="urn:microsoft.com/office/officeart/2005/8/layout/hProcess4"/>
    <dgm:cxn modelId="{7F44F7D3-AF2A-452A-B087-0EA2EA00917C}" type="presParOf" srcId="{D3A0AEC8-7AD0-4C12-A60E-B6771EFE14E3}" destId="{83AF0969-EDDE-4631-99CC-1AA16644EF7B}" srcOrd="3" destOrd="0" presId="urn:microsoft.com/office/officeart/2005/8/layout/hProcess4"/>
    <dgm:cxn modelId="{0E9AD1C4-B5A9-416F-A0B2-72E017903AE3}" type="presParOf" srcId="{D3A0AEC8-7AD0-4C12-A60E-B6771EFE14E3}" destId="{39B86D20-C2C0-402A-A051-5F3E11AAA0FF}" srcOrd="4" destOrd="0" presId="urn:microsoft.com/office/officeart/2005/8/layout/hProcess4"/>
    <dgm:cxn modelId="{E6827A8B-F728-49E8-85A2-BAF6783CF19A}" type="presParOf" srcId="{CB3AF074-3EBE-4D83-AF4C-AC96EF310129}" destId="{CCBBD329-143A-4421-AB61-5762F7B6BF3E}" srcOrd="3" destOrd="0" presId="urn:microsoft.com/office/officeart/2005/8/layout/hProcess4"/>
    <dgm:cxn modelId="{797C71F2-47A1-4BC4-82EA-70E2D00100EF}" type="presParOf" srcId="{CB3AF074-3EBE-4D83-AF4C-AC96EF310129}" destId="{08C0CFDD-DF4F-4485-9BC2-E404AD7F90E2}" srcOrd="4" destOrd="0" presId="urn:microsoft.com/office/officeart/2005/8/layout/hProcess4"/>
    <dgm:cxn modelId="{D447845D-5EF6-4CC1-BE53-641AC2A08258}" type="presParOf" srcId="{08C0CFDD-DF4F-4485-9BC2-E404AD7F90E2}" destId="{DA0C5212-B866-4796-A9CD-6CE033FF96F5}" srcOrd="0" destOrd="0" presId="urn:microsoft.com/office/officeart/2005/8/layout/hProcess4"/>
    <dgm:cxn modelId="{47AA09E0-1FB8-4A71-BFC4-A8E5F09277DE}" type="presParOf" srcId="{08C0CFDD-DF4F-4485-9BC2-E404AD7F90E2}" destId="{73A153AA-F9F8-42CD-9B01-55A824379DF2}" srcOrd="1" destOrd="0" presId="urn:microsoft.com/office/officeart/2005/8/layout/hProcess4"/>
    <dgm:cxn modelId="{5B2E5D77-961D-4134-9AF0-22C232EF4505}" type="presParOf" srcId="{08C0CFDD-DF4F-4485-9BC2-E404AD7F90E2}" destId="{8C15147C-5D3A-4311-879A-FA2A42A00581}" srcOrd="2" destOrd="0" presId="urn:microsoft.com/office/officeart/2005/8/layout/hProcess4"/>
    <dgm:cxn modelId="{4431BD83-776F-4982-93C4-33A50F806602}" type="presParOf" srcId="{08C0CFDD-DF4F-4485-9BC2-E404AD7F90E2}" destId="{C164A349-6A5D-4B3C-9C59-75A8EB2CFEC4}" srcOrd="3" destOrd="0" presId="urn:microsoft.com/office/officeart/2005/8/layout/hProcess4"/>
    <dgm:cxn modelId="{BE74A0B6-3B3A-461B-BC13-46E6D270E6D2}" type="presParOf" srcId="{08C0CFDD-DF4F-4485-9BC2-E404AD7F90E2}" destId="{297D840F-5FA0-431A-B963-2CAC30693B4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BD7751-ADBC-4E69-A17F-BE2F700B53F6}" type="doc">
      <dgm:prSet loTypeId="urn:microsoft.com/office/officeart/2005/8/layout/venn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80F26D5-108B-4993-BA60-1C3C9C08D78C}">
      <dgm:prSet/>
      <dgm:spPr/>
      <dgm:t>
        <a:bodyPr/>
        <a:lstStyle/>
        <a:p>
          <a:r>
            <a:rPr lang="en-US"/>
            <a:t>A</a:t>
          </a:r>
          <a:r>
            <a:rPr lang="en-US" b="0" i="0"/>
            <a:t>vailable scientific evidence </a:t>
          </a:r>
          <a:endParaRPr lang="en-US"/>
        </a:p>
      </dgm:t>
    </dgm:pt>
    <dgm:pt modelId="{6449F892-CDB0-4C10-A699-59B11442F854}" type="parTrans" cxnId="{64E649C8-DB38-409F-B976-FDFD612BD2AB}">
      <dgm:prSet/>
      <dgm:spPr/>
      <dgm:t>
        <a:bodyPr/>
        <a:lstStyle/>
        <a:p>
          <a:endParaRPr lang="en-US"/>
        </a:p>
      </dgm:t>
    </dgm:pt>
    <dgm:pt modelId="{7859A8AE-2383-423A-93E6-A292DF0280BB}" type="sibTrans" cxnId="{64E649C8-DB38-409F-B976-FDFD612BD2AB}">
      <dgm:prSet/>
      <dgm:spPr/>
      <dgm:t>
        <a:bodyPr/>
        <a:lstStyle/>
        <a:p>
          <a:endParaRPr lang="en-US"/>
        </a:p>
      </dgm:t>
    </dgm:pt>
    <dgm:pt modelId="{28139B4E-6400-4C81-B40C-7EAC7CC23C02}">
      <dgm:prSet/>
      <dgm:spPr/>
      <dgm:t>
        <a:bodyPr/>
        <a:lstStyle/>
        <a:p>
          <a:r>
            <a:rPr lang="en-US" dirty="0"/>
            <a:t>P</a:t>
          </a:r>
          <a:r>
            <a:rPr lang="en-US" b="0" i="0" dirty="0"/>
            <a:t>atient’s values, goals, and preferences</a:t>
          </a:r>
          <a:endParaRPr lang="en-US" dirty="0"/>
        </a:p>
      </dgm:t>
    </dgm:pt>
    <dgm:pt modelId="{A49D2571-AF21-4D4A-A33C-E27BB0A31379}" type="parTrans" cxnId="{CD10C713-BD09-400F-9496-EC06E3D113B4}">
      <dgm:prSet/>
      <dgm:spPr/>
      <dgm:t>
        <a:bodyPr/>
        <a:lstStyle/>
        <a:p>
          <a:endParaRPr lang="en-US"/>
        </a:p>
      </dgm:t>
    </dgm:pt>
    <dgm:pt modelId="{2F36B59D-B24B-476C-9C27-F0A10B7691D3}" type="sibTrans" cxnId="{CD10C713-BD09-400F-9496-EC06E3D113B4}">
      <dgm:prSet/>
      <dgm:spPr/>
      <dgm:t>
        <a:bodyPr/>
        <a:lstStyle/>
        <a:p>
          <a:endParaRPr lang="en-US"/>
        </a:p>
      </dgm:t>
    </dgm:pt>
    <dgm:pt modelId="{DA6E172A-BEA9-41A9-8AE5-FA2D8FD4EAD8}">
      <dgm:prSet/>
      <dgm:spPr/>
      <dgm:t>
        <a:bodyPr/>
        <a:lstStyle/>
        <a:p>
          <a:r>
            <a:rPr lang="en-US" dirty="0"/>
            <a:t>Medicolegal Aspects</a:t>
          </a:r>
        </a:p>
      </dgm:t>
    </dgm:pt>
    <dgm:pt modelId="{3DEEE3A1-D816-44E5-820C-ECE8F205E275}" type="parTrans" cxnId="{737855E6-EAC3-4590-A3F7-F49747973279}">
      <dgm:prSet/>
      <dgm:spPr/>
      <dgm:t>
        <a:bodyPr/>
        <a:lstStyle/>
        <a:p>
          <a:endParaRPr lang="en-US"/>
        </a:p>
      </dgm:t>
    </dgm:pt>
    <dgm:pt modelId="{30047704-6E46-48E5-9904-C7B3B5DBE121}" type="sibTrans" cxnId="{737855E6-EAC3-4590-A3F7-F49747973279}">
      <dgm:prSet/>
      <dgm:spPr/>
      <dgm:t>
        <a:bodyPr/>
        <a:lstStyle/>
        <a:p>
          <a:endParaRPr lang="en-US"/>
        </a:p>
      </dgm:t>
    </dgm:pt>
    <dgm:pt modelId="{B131E6AF-1CE8-4CC9-8563-D6F8234D2C0A}" type="pres">
      <dgm:prSet presAssocID="{5FBD7751-ADBC-4E69-A17F-BE2F700B53F6}" presName="compositeShape" presStyleCnt="0">
        <dgm:presLayoutVars>
          <dgm:chMax val="7"/>
          <dgm:dir/>
          <dgm:resizeHandles val="exact"/>
        </dgm:presLayoutVars>
      </dgm:prSet>
      <dgm:spPr/>
    </dgm:pt>
    <dgm:pt modelId="{0BB99C40-1CF5-46EE-A334-6858BD53E1EE}" type="pres">
      <dgm:prSet presAssocID="{080F26D5-108B-4993-BA60-1C3C9C08D78C}" presName="circ1" presStyleLbl="vennNode1" presStyleIdx="0" presStyleCnt="3"/>
      <dgm:spPr/>
    </dgm:pt>
    <dgm:pt modelId="{AF6D3E76-58CD-41F3-B0E7-B9CFFF541C1B}" type="pres">
      <dgm:prSet presAssocID="{080F26D5-108B-4993-BA60-1C3C9C08D78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A279E8BC-709C-48FB-8E6F-FF27E459BBCD}" type="pres">
      <dgm:prSet presAssocID="{28139B4E-6400-4C81-B40C-7EAC7CC23C02}" presName="circ2" presStyleLbl="vennNode1" presStyleIdx="1" presStyleCnt="3"/>
      <dgm:spPr/>
    </dgm:pt>
    <dgm:pt modelId="{6420FDA3-E1A9-4DF1-B9FB-BA1937A26A26}" type="pres">
      <dgm:prSet presAssocID="{28139B4E-6400-4C81-B40C-7EAC7CC23C0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9A1DE81-3BA1-470B-ACD0-443CA66B16AD}" type="pres">
      <dgm:prSet presAssocID="{DA6E172A-BEA9-41A9-8AE5-FA2D8FD4EAD8}" presName="circ3" presStyleLbl="vennNode1" presStyleIdx="2" presStyleCnt="3"/>
      <dgm:spPr/>
    </dgm:pt>
    <dgm:pt modelId="{834C9507-E34E-4896-BEE5-0F8E7C75A655}" type="pres">
      <dgm:prSet presAssocID="{DA6E172A-BEA9-41A9-8AE5-FA2D8FD4EAD8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CD10C713-BD09-400F-9496-EC06E3D113B4}" srcId="{5FBD7751-ADBC-4E69-A17F-BE2F700B53F6}" destId="{28139B4E-6400-4C81-B40C-7EAC7CC23C02}" srcOrd="1" destOrd="0" parTransId="{A49D2571-AF21-4D4A-A33C-E27BB0A31379}" sibTransId="{2F36B59D-B24B-476C-9C27-F0A10B7691D3}"/>
    <dgm:cxn modelId="{1C547715-F79E-40A7-ADA1-3B6A5729F945}" type="presOf" srcId="{5FBD7751-ADBC-4E69-A17F-BE2F700B53F6}" destId="{B131E6AF-1CE8-4CC9-8563-D6F8234D2C0A}" srcOrd="0" destOrd="0" presId="urn:microsoft.com/office/officeart/2005/8/layout/venn1"/>
    <dgm:cxn modelId="{D640E447-9701-4C5E-9A3E-F8F1F066A1D8}" type="presOf" srcId="{080F26D5-108B-4993-BA60-1C3C9C08D78C}" destId="{0BB99C40-1CF5-46EE-A334-6858BD53E1EE}" srcOrd="0" destOrd="0" presId="urn:microsoft.com/office/officeart/2005/8/layout/venn1"/>
    <dgm:cxn modelId="{212C7682-63D0-46DD-9855-B65DAE551C7C}" type="presOf" srcId="{28139B4E-6400-4C81-B40C-7EAC7CC23C02}" destId="{A279E8BC-709C-48FB-8E6F-FF27E459BBCD}" srcOrd="0" destOrd="0" presId="urn:microsoft.com/office/officeart/2005/8/layout/venn1"/>
    <dgm:cxn modelId="{7AF31B9E-E23B-4D1A-8379-763512CF88F5}" type="presOf" srcId="{DA6E172A-BEA9-41A9-8AE5-FA2D8FD4EAD8}" destId="{09A1DE81-3BA1-470B-ACD0-443CA66B16AD}" srcOrd="0" destOrd="0" presId="urn:microsoft.com/office/officeart/2005/8/layout/venn1"/>
    <dgm:cxn modelId="{FE927CC3-C04C-4611-9FE4-E26DA892FC71}" type="presOf" srcId="{28139B4E-6400-4C81-B40C-7EAC7CC23C02}" destId="{6420FDA3-E1A9-4DF1-B9FB-BA1937A26A26}" srcOrd="1" destOrd="0" presId="urn:microsoft.com/office/officeart/2005/8/layout/venn1"/>
    <dgm:cxn modelId="{64E649C8-DB38-409F-B976-FDFD612BD2AB}" srcId="{5FBD7751-ADBC-4E69-A17F-BE2F700B53F6}" destId="{080F26D5-108B-4993-BA60-1C3C9C08D78C}" srcOrd="0" destOrd="0" parTransId="{6449F892-CDB0-4C10-A699-59B11442F854}" sibTransId="{7859A8AE-2383-423A-93E6-A292DF0280BB}"/>
    <dgm:cxn modelId="{737855E6-EAC3-4590-A3F7-F49747973279}" srcId="{5FBD7751-ADBC-4E69-A17F-BE2F700B53F6}" destId="{DA6E172A-BEA9-41A9-8AE5-FA2D8FD4EAD8}" srcOrd="2" destOrd="0" parTransId="{3DEEE3A1-D816-44E5-820C-ECE8F205E275}" sibTransId="{30047704-6E46-48E5-9904-C7B3B5DBE121}"/>
    <dgm:cxn modelId="{C31F27E8-BA15-4574-B542-2E2EA85EFD53}" type="presOf" srcId="{DA6E172A-BEA9-41A9-8AE5-FA2D8FD4EAD8}" destId="{834C9507-E34E-4896-BEE5-0F8E7C75A655}" srcOrd="1" destOrd="0" presId="urn:microsoft.com/office/officeart/2005/8/layout/venn1"/>
    <dgm:cxn modelId="{6E188DFA-A444-4536-876F-EAEE94A867AE}" type="presOf" srcId="{080F26D5-108B-4993-BA60-1C3C9C08D78C}" destId="{AF6D3E76-58CD-41F3-B0E7-B9CFFF541C1B}" srcOrd="1" destOrd="0" presId="urn:microsoft.com/office/officeart/2005/8/layout/venn1"/>
    <dgm:cxn modelId="{006AAF75-435A-4BCA-8409-76F1E1871347}" type="presParOf" srcId="{B131E6AF-1CE8-4CC9-8563-D6F8234D2C0A}" destId="{0BB99C40-1CF5-46EE-A334-6858BD53E1EE}" srcOrd="0" destOrd="0" presId="urn:microsoft.com/office/officeart/2005/8/layout/venn1"/>
    <dgm:cxn modelId="{A44EBAC5-D95C-479A-A275-C2E665834E81}" type="presParOf" srcId="{B131E6AF-1CE8-4CC9-8563-D6F8234D2C0A}" destId="{AF6D3E76-58CD-41F3-B0E7-B9CFFF541C1B}" srcOrd="1" destOrd="0" presId="urn:microsoft.com/office/officeart/2005/8/layout/venn1"/>
    <dgm:cxn modelId="{E6B602D4-7024-44F8-A398-F477CF9D0A19}" type="presParOf" srcId="{B131E6AF-1CE8-4CC9-8563-D6F8234D2C0A}" destId="{A279E8BC-709C-48FB-8E6F-FF27E459BBCD}" srcOrd="2" destOrd="0" presId="urn:microsoft.com/office/officeart/2005/8/layout/venn1"/>
    <dgm:cxn modelId="{9EBDDBC5-D2DC-42C5-B5DC-32D1AF834D8C}" type="presParOf" srcId="{B131E6AF-1CE8-4CC9-8563-D6F8234D2C0A}" destId="{6420FDA3-E1A9-4DF1-B9FB-BA1937A26A26}" srcOrd="3" destOrd="0" presId="urn:microsoft.com/office/officeart/2005/8/layout/venn1"/>
    <dgm:cxn modelId="{53E8F3ED-68CF-41F1-AC47-012B834D92CD}" type="presParOf" srcId="{B131E6AF-1CE8-4CC9-8563-D6F8234D2C0A}" destId="{09A1DE81-3BA1-470B-ACD0-443CA66B16AD}" srcOrd="4" destOrd="0" presId="urn:microsoft.com/office/officeart/2005/8/layout/venn1"/>
    <dgm:cxn modelId="{D7E8F70F-C46B-4679-AAB7-19C5FA798920}" type="presParOf" srcId="{B131E6AF-1CE8-4CC9-8563-D6F8234D2C0A}" destId="{834C9507-E34E-4896-BEE5-0F8E7C75A65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BBFD91-DD53-4A30-B6B7-6F7C4862ADE4}" type="doc">
      <dgm:prSet loTypeId="urn:microsoft.com/office/officeart/2005/8/layout/cycle4" loCatId="matrix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67F7C76-B062-4E9E-9E84-9D6EE1103F1C}">
      <dgm:prSet custT="1"/>
      <dgm:spPr/>
      <dgm:t>
        <a:bodyPr/>
        <a:lstStyle/>
        <a:p>
          <a:r>
            <a:rPr lang="ar-SA" sz="1600"/>
            <a:t>الاستقلال الذاتي</a:t>
          </a:r>
          <a:r>
            <a:rPr lang="en-US" sz="1600"/>
            <a:t> Autonomy</a:t>
          </a:r>
          <a:r>
            <a:rPr lang="ar-SA" sz="1600"/>
            <a:t> </a:t>
          </a:r>
          <a:endParaRPr lang="en-US" sz="1600"/>
        </a:p>
      </dgm:t>
    </dgm:pt>
    <dgm:pt modelId="{BB098C87-36F0-409F-9B75-F94ECE2FBD3C}" type="parTrans" cxnId="{DA88982E-3847-44A5-839A-35F9FB7F0180}">
      <dgm:prSet/>
      <dgm:spPr/>
      <dgm:t>
        <a:bodyPr/>
        <a:lstStyle/>
        <a:p>
          <a:endParaRPr lang="en-US" sz="2400"/>
        </a:p>
      </dgm:t>
    </dgm:pt>
    <dgm:pt modelId="{8D8E132F-C7ED-4C3C-916F-BD4CC7AD60DF}" type="sibTrans" cxnId="{DA88982E-3847-44A5-839A-35F9FB7F0180}">
      <dgm:prSet/>
      <dgm:spPr/>
      <dgm:t>
        <a:bodyPr/>
        <a:lstStyle/>
        <a:p>
          <a:endParaRPr lang="en-US" sz="2400"/>
        </a:p>
      </dgm:t>
    </dgm:pt>
    <dgm:pt modelId="{53229830-812F-4C9D-8A1B-6E26C4C3AC4E}">
      <dgm:prSet custT="1"/>
      <dgm:spPr/>
      <dgm:t>
        <a:bodyPr/>
        <a:lstStyle/>
        <a:p>
          <a:r>
            <a:rPr lang="ar-SA" sz="1600"/>
            <a:t>للمريض الحق في اختيار أو رفض طريقة معالجته  </a:t>
          </a:r>
          <a:endParaRPr lang="en-US" sz="1600"/>
        </a:p>
      </dgm:t>
    </dgm:pt>
    <dgm:pt modelId="{A481CED0-CF35-4BAD-B81F-9FBDAB99B15C}" type="parTrans" cxnId="{167F060E-39E0-434C-B7FB-6639DB0640E9}">
      <dgm:prSet/>
      <dgm:spPr/>
      <dgm:t>
        <a:bodyPr/>
        <a:lstStyle/>
        <a:p>
          <a:endParaRPr lang="en-US" sz="2400"/>
        </a:p>
      </dgm:t>
    </dgm:pt>
    <dgm:pt modelId="{1EF70EFF-AFBB-4C2E-BCF3-368B423269E0}" type="sibTrans" cxnId="{167F060E-39E0-434C-B7FB-6639DB0640E9}">
      <dgm:prSet/>
      <dgm:spPr/>
      <dgm:t>
        <a:bodyPr/>
        <a:lstStyle/>
        <a:p>
          <a:endParaRPr lang="en-US" sz="2400"/>
        </a:p>
      </dgm:t>
    </dgm:pt>
    <dgm:pt modelId="{203888B6-78D1-4845-B586-C3740CA781E0}">
      <dgm:prSet custT="1"/>
      <dgm:spPr/>
      <dgm:t>
        <a:bodyPr/>
        <a:lstStyle/>
        <a:p>
          <a:r>
            <a:rPr lang="ar-SA" sz="1600" dirty="0"/>
            <a:t>عدم الإيذاء </a:t>
          </a:r>
          <a:r>
            <a:rPr lang="en-US" sz="1600" dirty="0"/>
            <a:t> Nonmaleficence</a:t>
          </a:r>
        </a:p>
      </dgm:t>
    </dgm:pt>
    <dgm:pt modelId="{48F8A995-98A1-4F64-828C-41C5A1E3AF45}" type="parTrans" cxnId="{9828AC61-5E7D-4D92-A192-DABC328A71C6}">
      <dgm:prSet/>
      <dgm:spPr/>
      <dgm:t>
        <a:bodyPr/>
        <a:lstStyle/>
        <a:p>
          <a:endParaRPr lang="en-US" sz="2400"/>
        </a:p>
      </dgm:t>
    </dgm:pt>
    <dgm:pt modelId="{9ED0EAAF-E78F-42ED-A414-4651D5370824}" type="sibTrans" cxnId="{9828AC61-5E7D-4D92-A192-DABC328A71C6}">
      <dgm:prSet/>
      <dgm:spPr/>
      <dgm:t>
        <a:bodyPr/>
        <a:lstStyle/>
        <a:p>
          <a:endParaRPr lang="en-US" sz="2400"/>
        </a:p>
      </dgm:t>
    </dgm:pt>
    <dgm:pt modelId="{ADAB1B66-97EA-4439-A71A-095B8184A48C}">
      <dgm:prSet custT="1"/>
      <dgm:spPr/>
      <dgm:t>
        <a:bodyPr/>
        <a:lstStyle/>
        <a:p>
          <a:r>
            <a:rPr lang="ar-SA" sz="1600" dirty="0"/>
            <a:t>قدم أفضل اهتمام بالمريض واحرص على إسعاده، أي قدم الأفضل للمريض بصدق وأمانة</a:t>
          </a:r>
          <a:endParaRPr lang="en-US" sz="1600" dirty="0"/>
        </a:p>
      </dgm:t>
    </dgm:pt>
    <dgm:pt modelId="{38B32236-09DE-4084-933A-13532FD076AC}" type="parTrans" cxnId="{7B3A6A7A-A36A-482B-9174-F9A174CA03E5}">
      <dgm:prSet/>
      <dgm:spPr/>
      <dgm:t>
        <a:bodyPr/>
        <a:lstStyle/>
        <a:p>
          <a:endParaRPr lang="en-US" sz="2400"/>
        </a:p>
      </dgm:t>
    </dgm:pt>
    <dgm:pt modelId="{2C2B6292-1FF6-4B6C-BB2A-EAD945C3AD85}" type="sibTrans" cxnId="{7B3A6A7A-A36A-482B-9174-F9A174CA03E5}">
      <dgm:prSet/>
      <dgm:spPr/>
      <dgm:t>
        <a:bodyPr/>
        <a:lstStyle/>
        <a:p>
          <a:endParaRPr lang="en-US" sz="2400"/>
        </a:p>
      </dgm:t>
    </dgm:pt>
    <dgm:pt modelId="{E1699D16-E194-4C98-8278-168F1802C8ED}">
      <dgm:prSet custT="1"/>
      <dgm:spPr/>
      <dgm:t>
        <a:bodyPr/>
        <a:lstStyle/>
        <a:p>
          <a:r>
            <a:rPr lang="ar-SA" sz="1600" dirty="0"/>
            <a:t>بقصد أو بغير قصد،</a:t>
          </a:r>
          <a:r>
            <a:rPr lang="en-US" sz="1600" dirty="0"/>
            <a:t> </a:t>
          </a:r>
          <a:r>
            <a:rPr lang="ar-SA" sz="1600" dirty="0"/>
            <a:t>قد تكون جسمية أو نفسية أو عاطفية، بإدخال عنصر مؤذ أو منع عنصر مفيد</a:t>
          </a:r>
          <a:endParaRPr lang="en-US" sz="1600" dirty="0"/>
        </a:p>
      </dgm:t>
    </dgm:pt>
    <dgm:pt modelId="{3C202509-D1BF-45D6-A915-AD6425A7357F}" type="parTrans" cxnId="{7760BE79-3D64-4298-9A74-3FFA08AE030F}">
      <dgm:prSet/>
      <dgm:spPr/>
      <dgm:t>
        <a:bodyPr/>
        <a:lstStyle/>
        <a:p>
          <a:endParaRPr lang="en-US" sz="2400"/>
        </a:p>
      </dgm:t>
    </dgm:pt>
    <dgm:pt modelId="{3EF371B5-C85C-42F9-AB04-9146F75B6FBD}" type="sibTrans" cxnId="{7760BE79-3D64-4298-9A74-3FFA08AE030F}">
      <dgm:prSet/>
      <dgm:spPr/>
      <dgm:t>
        <a:bodyPr/>
        <a:lstStyle/>
        <a:p>
          <a:endParaRPr lang="en-US" sz="2400"/>
        </a:p>
      </dgm:t>
    </dgm:pt>
    <dgm:pt modelId="{EA0003EA-DD86-491C-87A8-8B9C79473565}">
      <dgm:prSet custT="1"/>
      <dgm:spPr/>
      <dgm:t>
        <a:bodyPr/>
        <a:lstStyle/>
        <a:p>
          <a:r>
            <a:rPr lang="ar-SA" sz="1600" dirty="0"/>
            <a:t>العدالة</a:t>
          </a:r>
          <a:r>
            <a:rPr lang="en-US" sz="1600" dirty="0"/>
            <a:t> Justice</a:t>
          </a:r>
        </a:p>
      </dgm:t>
    </dgm:pt>
    <dgm:pt modelId="{313F4958-1019-47D5-940C-6BBC8E5FA769}" type="sibTrans" cxnId="{A21443B3-AA25-4549-94A7-6384CB75E778}">
      <dgm:prSet/>
      <dgm:spPr/>
      <dgm:t>
        <a:bodyPr/>
        <a:lstStyle/>
        <a:p>
          <a:endParaRPr lang="en-US" sz="2400"/>
        </a:p>
      </dgm:t>
    </dgm:pt>
    <dgm:pt modelId="{3A59441A-535B-4181-A401-2826DFDCC52A}" type="parTrans" cxnId="{A21443B3-AA25-4549-94A7-6384CB75E778}">
      <dgm:prSet/>
      <dgm:spPr/>
      <dgm:t>
        <a:bodyPr/>
        <a:lstStyle/>
        <a:p>
          <a:endParaRPr lang="en-US" sz="2400"/>
        </a:p>
      </dgm:t>
    </dgm:pt>
    <dgm:pt modelId="{343A6E96-0AA1-42A4-AD6B-0D8B97BBB3B6}">
      <dgm:prSet custT="1"/>
      <dgm:spPr/>
      <dgm:t>
        <a:bodyPr/>
        <a:lstStyle/>
        <a:p>
          <a:r>
            <a:rPr lang="ar-SA" sz="1600" dirty="0"/>
            <a:t>الإنصاف في توزيع الموارد  وتقرير من الذي يستحق أخذ  علاج ما</a:t>
          </a:r>
          <a:endParaRPr lang="en-US" sz="1600" dirty="0"/>
        </a:p>
      </dgm:t>
    </dgm:pt>
    <dgm:pt modelId="{D4C2F693-C03C-4253-A70E-6AF9BB361355}" type="parTrans" cxnId="{D522E2CC-2901-4709-B995-D131FEC4A776}">
      <dgm:prSet/>
      <dgm:spPr/>
      <dgm:t>
        <a:bodyPr/>
        <a:lstStyle/>
        <a:p>
          <a:endParaRPr lang="en-US" sz="2400"/>
        </a:p>
      </dgm:t>
    </dgm:pt>
    <dgm:pt modelId="{5D552CFE-2C2A-41C3-A350-0D7A7BF0E604}" type="sibTrans" cxnId="{D522E2CC-2901-4709-B995-D131FEC4A776}">
      <dgm:prSet/>
      <dgm:spPr/>
      <dgm:t>
        <a:bodyPr/>
        <a:lstStyle/>
        <a:p>
          <a:endParaRPr lang="en-US" sz="2400"/>
        </a:p>
      </dgm:t>
    </dgm:pt>
    <dgm:pt modelId="{A21C1C3F-3D9F-4078-A0EC-38A93AE0EAB8}">
      <dgm:prSet custT="1"/>
      <dgm:spPr/>
      <dgm:t>
        <a:bodyPr/>
        <a:lstStyle/>
        <a:p>
          <a:r>
            <a:rPr lang="ar-SA" sz="1600"/>
            <a:t>الإحسان </a:t>
          </a:r>
          <a:r>
            <a:rPr lang="en-US" sz="1600"/>
            <a:t> Beneficence </a:t>
          </a:r>
          <a:endParaRPr lang="en-US" sz="1600" dirty="0"/>
        </a:p>
      </dgm:t>
    </dgm:pt>
    <dgm:pt modelId="{97231B66-E892-492E-8A4B-F0F9FCA00A57}" type="parTrans" cxnId="{E0A4517E-1ADC-4462-B735-6413D9410346}">
      <dgm:prSet/>
      <dgm:spPr/>
      <dgm:t>
        <a:bodyPr/>
        <a:lstStyle/>
        <a:p>
          <a:endParaRPr lang="en-US" sz="2400"/>
        </a:p>
      </dgm:t>
    </dgm:pt>
    <dgm:pt modelId="{C3A684AD-5991-425B-B25F-FFDFA8E250D2}" type="sibTrans" cxnId="{E0A4517E-1ADC-4462-B735-6413D9410346}">
      <dgm:prSet/>
      <dgm:spPr/>
      <dgm:t>
        <a:bodyPr/>
        <a:lstStyle/>
        <a:p>
          <a:endParaRPr lang="en-US" sz="2400"/>
        </a:p>
      </dgm:t>
    </dgm:pt>
    <dgm:pt modelId="{1243D84D-3005-466D-AA92-DE58C690C064}" type="pres">
      <dgm:prSet presAssocID="{4BBBFD91-DD53-4A30-B6B7-6F7C4862ADE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1DEDF89D-3450-4FCB-A307-D00BF57C1C00}" type="pres">
      <dgm:prSet presAssocID="{4BBBFD91-DD53-4A30-B6B7-6F7C4862ADE4}" presName="children" presStyleCnt="0"/>
      <dgm:spPr/>
    </dgm:pt>
    <dgm:pt modelId="{362336F1-78ED-4C84-A84E-F546019BA7D4}" type="pres">
      <dgm:prSet presAssocID="{4BBBFD91-DD53-4A30-B6B7-6F7C4862ADE4}" presName="child1group" presStyleCnt="0"/>
      <dgm:spPr/>
    </dgm:pt>
    <dgm:pt modelId="{441A2F1B-5DBE-4A26-BF1E-928B818C0DED}" type="pres">
      <dgm:prSet presAssocID="{4BBBFD91-DD53-4A30-B6B7-6F7C4862ADE4}" presName="child1" presStyleLbl="bgAcc1" presStyleIdx="0" presStyleCnt="4" custScaleX="118208" custLinFactNeighborX="-6461" custLinFactNeighborY="1376"/>
      <dgm:spPr/>
    </dgm:pt>
    <dgm:pt modelId="{2CE53473-F96C-47FC-B729-5081C843B7C9}" type="pres">
      <dgm:prSet presAssocID="{4BBBFD91-DD53-4A30-B6B7-6F7C4862ADE4}" presName="child1Text" presStyleLbl="bgAcc1" presStyleIdx="0" presStyleCnt="4">
        <dgm:presLayoutVars>
          <dgm:bulletEnabled val="1"/>
        </dgm:presLayoutVars>
      </dgm:prSet>
      <dgm:spPr/>
    </dgm:pt>
    <dgm:pt modelId="{12B82F08-DE5B-4850-B09A-D1A9BDD8E0E9}" type="pres">
      <dgm:prSet presAssocID="{4BBBFD91-DD53-4A30-B6B7-6F7C4862ADE4}" presName="child2group" presStyleCnt="0"/>
      <dgm:spPr/>
    </dgm:pt>
    <dgm:pt modelId="{134CBE3D-2B97-4425-A697-13799D64E962}" type="pres">
      <dgm:prSet presAssocID="{4BBBFD91-DD53-4A30-B6B7-6F7C4862ADE4}" presName="child2" presStyleLbl="bgAcc1" presStyleIdx="1" presStyleCnt="4" custScaleX="139576" custLinFactNeighborX="8911" custLinFactNeighborY="-1032"/>
      <dgm:spPr/>
    </dgm:pt>
    <dgm:pt modelId="{E55FDE10-99E3-414C-BCF4-9847C86E6A10}" type="pres">
      <dgm:prSet presAssocID="{4BBBFD91-DD53-4A30-B6B7-6F7C4862ADE4}" presName="child2Text" presStyleLbl="bgAcc1" presStyleIdx="1" presStyleCnt="4">
        <dgm:presLayoutVars>
          <dgm:bulletEnabled val="1"/>
        </dgm:presLayoutVars>
      </dgm:prSet>
      <dgm:spPr/>
    </dgm:pt>
    <dgm:pt modelId="{5557A1E4-DD6A-45A2-B1A5-081258121CE3}" type="pres">
      <dgm:prSet presAssocID="{4BBBFD91-DD53-4A30-B6B7-6F7C4862ADE4}" presName="child3group" presStyleCnt="0"/>
      <dgm:spPr/>
    </dgm:pt>
    <dgm:pt modelId="{53B9E9F7-E783-4504-910B-4A2C743CBB52}" type="pres">
      <dgm:prSet presAssocID="{4BBBFD91-DD53-4A30-B6B7-6F7C4862ADE4}" presName="child3" presStyleLbl="bgAcc1" presStyleIdx="2" presStyleCnt="4" custScaleX="131731"/>
      <dgm:spPr/>
    </dgm:pt>
    <dgm:pt modelId="{005113AA-A965-41DF-A7BE-277C114D0200}" type="pres">
      <dgm:prSet presAssocID="{4BBBFD91-DD53-4A30-B6B7-6F7C4862ADE4}" presName="child3Text" presStyleLbl="bgAcc1" presStyleIdx="2" presStyleCnt="4">
        <dgm:presLayoutVars>
          <dgm:bulletEnabled val="1"/>
        </dgm:presLayoutVars>
      </dgm:prSet>
      <dgm:spPr/>
    </dgm:pt>
    <dgm:pt modelId="{BE41D1CC-4A67-4005-A17D-0188E6280EFF}" type="pres">
      <dgm:prSet presAssocID="{4BBBFD91-DD53-4A30-B6B7-6F7C4862ADE4}" presName="child4group" presStyleCnt="0"/>
      <dgm:spPr/>
    </dgm:pt>
    <dgm:pt modelId="{C8689CB0-CBB1-4A72-AB18-39CDF96DE318}" type="pres">
      <dgm:prSet presAssocID="{4BBBFD91-DD53-4A30-B6B7-6F7C4862ADE4}" presName="child4" presStyleLbl="bgAcc1" presStyleIdx="3" presStyleCnt="4" custScaleX="130877"/>
      <dgm:spPr/>
    </dgm:pt>
    <dgm:pt modelId="{4DAE9F88-8540-4E21-BF28-53325D3240F4}" type="pres">
      <dgm:prSet presAssocID="{4BBBFD91-DD53-4A30-B6B7-6F7C4862ADE4}" presName="child4Text" presStyleLbl="bgAcc1" presStyleIdx="3" presStyleCnt="4">
        <dgm:presLayoutVars>
          <dgm:bulletEnabled val="1"/>
        </dgm:presLayoutVars>
      </dgm:prSet>
      <dgm:spPr/>
    </dgm:pt>
    <dgm:pt modelId="{14BD0DAD-0259-4C9B-A5A9-88802667128E}" type="pres">
      <dgm:prSet presAssocID="{4BBBFD91-DD53-4A30-B6B7-6F7C4862ADE4}" presName="childPlaceholder" presStyleCnt="0"/>
      <dgm:spPr/>
    </dgm:pt>
    <dgm:pt modelId="{DB83C4E8-B206-4006-AB2B-85088B52FAB3}" type="pres">
      <dgm:prSet presAssocID="{4BBBFD91-DD53-4A30-B6B7-6F7C4862ADE4}" presName="circle" presStyleCnt="0"/>
      <dgm:spPr/>
    </dgm:pt>
    <dgm:pt modelId="{1D62EE44-5C09-4D91-9C21-4687FC3367B1}" type="pres">
      <dgm:prSet presAssocID="{4BBBFD91-DD53-4A30-B6B7-6F7C4862ADE4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9CC6C803-9BAE-47B2-A9C5-0946C8B76334}" type="pres">
      <dgm:prSet presAssocID="{4BBBFD91-DD53-4A30-B6B7-6F7C4862ADE4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24FBCB3F-CE16-448B-811A-17BA0AF0D8AA}" type="pres">
      <dgm:prSet presAssocID="{4BBBFD91-DD53-4A30-B6B7-6F7C4862ADE4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62709687-7A81-4C70-A174-C6FED76ABC57}" type="pres">
      <dgm:prSet presAssocID="{4BBBFD91-DD53-4A30-B6B7-6F7C4862ADE4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1A4E69BD-D1C3-47D5-94F4-42330EF6A94C}" type="pres">
      <dgm:prSet presAssocID="{4BBBFD91-DD53-4A30-B6B7-6F7C4862ADE4}" presName="quadrantPlaceholder" presStyleCnt="0"/>
      <dgm:spPr/>
    </dgm:pt>
    <dgm:pt modelId="{A576E43F-7125-4641-9194-AEF00BA8FD13}" type="pres">
      <dgm:prSet presAssocID="{4BBBFD91-DD53-4A30-B6B7-6F7C4862ADE4}" presName="center1" presStyleLbl="fgShp" presStyleIdx="0" presStyleCnt="2"/>
      <dgm:spPr/>
    </dgm:pt>
    <dgm:pt modelId="{18D96F6A-C565-4E53-8724-CE7A14CC2F9B}" type="pres">
      <dgm:prSet presAssocID="{4BBBFD91-DD53-4A30-B6B7-6F7C4862ADE4}" presName="center2" presStyleLbl="fgShp" presStyleIdx="1" presStyleCnt="2"/>
      <dgm:spPr/>
    </dgm:pt>
  </dgm:ptLst>
  <dgm:cxnLst>
    <dgm:cxn modelId="{167F060E-39E0-434C-B7FB-6639DB0640E9}" srcId="{B67F7C76-B062-4E9E-9E84-9D6EE1103F1C}" destId="{53229830-812F-4C9D-8A1B-6E26C4C3AC4E}" srcOrd="0" destOrd="0" parTransId="{A481CED0-CF35-4BAD-B81F-9FBDAB99B15C}" sibTransId="{1EF70EFF-AFBB-4C2E-BCF3-368B423269E0}"/>
    <dgm:cxn modelId="{DA88982E-3847-44A5-839A-35F9FB7F0180}" srcId="{4BBBFD91-DD53-4A30-B6B7-6F7C4862ADE4}" destId="{B67F7C76-B062-4E9E-9E84-9D6EE1103F1C}" srcOrd="0" destOrd="0" parTransId="{BB098C87-36F0-409F-9B75-F94ECE2FBD3C}" sibTransId="{8D8E132F-C7ED-4C3C-916F-BD4CC7AD60DF}"/>
    <dgm:cxn modelId="{1A03F531-23BD-4214-9B4E-AC9C805914AA}" type="presOf" srcId="{4BBBFD91-DD53-4A30-B6B7-6F7C4862ADE4}" destId="{1243D84D-3005-466D-AA92-DE58C690C064}" srcOrd="0" destOrd="0" presId="urn:microsoft.com/office/officeart/2005/8/layout/cycle4"/>
    <dgm:cxn modelId="{31AFD938-4F47-4AAB-8B62-295C400D9468}" type="presOf" srcId="{343A6E96-0AA1-42A4-AD6B-0D8B97BBB3B6}" destId="{005113AA-A965-41DF-A7BE-277C114D0200}" srcOrd="1" destOrd="0" presId="urn:microsoft.com/office/officeart/2005/8/layout/cycle4"/>
    <dgm:cxn modelId="{FA27575C-6E8C-4C0E-818A-C96C25B35DB3}" type="presOf" srcId="{A21C1C3F-3D9F-4078-A0EC-38A93AE0EAB8}" destId="{62709687-7A81-4C70-A174-C6FED76ABC57}" srcOrd="0" destOrd="0" presId="urn:microsoft.com/office/officeart/2005/8/layout/cycle4"/>
    <dgm:cxn modelId="{2CEDA05F-FE94-4CD5-943B-D31C21BF52E8}" type="presOf" srcId="{343A6E96-0AA1-42A4-AD6B-0D8B97BBB3B6}" destId="{53B9E9F7-E783-4504-910B-4A2C743CBB52}" srcOrd="0" destOrd="0" presId="urn:microsoft.com/office/officeart/2005/8/layout/cycle4"/>
    <dgm:cxn modelId="{9828AC61-5E7D-4D92-A192-DABC328A71C6}" srcId="{4BBBFD91-DD53-4A30-B6B7-6F7C4862ADE4}" destId="{203888B6-78D1-4845-B586-C3740CA781E0}" srcOrd="1" destOrd="0" parTransId="{48F8A995-98A1-4F64-828C-41C5A1E3AF45}" sibTransId="{9ED0EAAF-E78F-42ED-A414-4651D5370824}"/>
    <dgm:cxn modelId="{7760BE79-3D64-4298-9A74-3FFA08AE030F}" srcId="{203888B6-78D1-4845-B586-C3740CA781E0}" destId="{E1699D16-E194-4C98-8278-168F1802C8ED}" srcOrd="0" destOrd="0" parTransId="{3C202509-D1BF-45D6-A915-AD6425A7357F}" sibTransId="{3EF371B5-C85C-42F9-AB04-9146F75B6FBD}"/>
    <dgm:cxn modelId="{7B3A6A7A-A36A-482B-9174-F9A174CA03E5}" srcId="{A21C1C3F-3D9F-4078-A0EC-38A93AE0EAB8}" destId="{ADAB1B66-97EA-4439-A71A-095B8184A48C}" srcOrd="0" destOrd="0" parTransId="{38B32236-09DE-4084-933A-13532FD076AC}" sibTransId="{2C2B6292-1FF6-4B6C-BB2A-EAD945C3AD85}"/>
    <dgm:cxn modelId="{E0A4517E-1ADC-4462-B735-6413D9410346}" srcId="{4BBBFD91-DD53-4A30-B6B7-6F7C4862ADE4}" destId="{A21C1C3F-3D9F-4078-A0EC-38A93AE0EAB8}" srcOrd="3" destOrd="0" parTransId="{97231B66-E892-492E-8A4B-F0F9FCA00A57}" sibTransId="{C3A684AD-5991-425B-B25F-FFDFA8E250D2}"/>
    <dgm:cxn modelId="{8A7DAB84-3CB1-4A70-AB45-0776186EC342}" type="presOf" srcId="{E1699D16-E194-4C98-8278-168F1802C8ED}" destId="{E55FDE10-99E3-414C-BCF4-9847C86E6A10}" srcOrd="1" destOrd="0" presId="urn:microsoft.com/office/officeart/2005/8/layout/cycle4"/>
    <dgm:cxn modelId="{3E1B148C-8F67-4C16-89E5-2098E92483EF}" type="presOf" srcId="{EA0003EA-DD86-491C-87A8-8B9C79473565}" destId="{24FBCB3F-CE16-448B-811A-17BA0AF0D8AA}" srcOrd="0" destOrd="0" presId="urn:microsoft.com/office/officeart/2005/8/layout/cycle4"/>
    <dgm:cxn modelId="{1057788E-C485-410E-BBB7-8B3DA727CE66}" type="presOf" srcId="{ADAB1B66-97EA-4439-A71A-095B8184A48C}" destId="{C8689CB0-CBB1-4A72-AB18-39CDF96DE318}" srcOrd="0" destOrd="0" presId="urn:microsoft.com/office/officeart/2005/8/layout/cycle4"/>
    <dgm:cxn modelId="{C9A61098-5A20-418B-9C23-58121E072DDE}" type="presOf" srcId="{53229830-812F-4C9D-8A1B-6E26C4C3AC4E}" destId="{441A2F1B-5DBE-4A26-BF1E-928B818C0DED}" srcOrd="0" destOrd="0" presId="urn:microsoft.com/office/officeart/2005/8/layout/cycle4"/>
    <dgm:cxn modelId="{A21443B3-AA25-4549-94A7-6384CB75E778}" srcId="{4BBBFD91-DD53-4A30-B6B7-6F7C4862ADE4}" destId="{EA0003EA-DD86-491C-87A8-8B9C79473565}" srcOrd="2" destOrd="0" parTransId="{3A59441A-535B-4181-A401-2826DFDCC52A}" sibTransId="{313F4958-1019-47D5-940C-6BBC8E5FA769}"/>
    <dgm:cxn modelId="{D522E2CC-2901-4709-B995-D131FEC4A776}" srcId="{EA0003EA-DD86-491C-87A8-8B9C79473565}" destId="{343A6E96-0AA1-42A4-AD6B-0D8B97BBB3B6}" srcOrd="0" destOrd="0" parTransId="{D4C2F693-C03C-4253-A70E-6AF9BB361355}" sibTransId="{5D552CFE-2C2A-41C3-A350-0D7A7BF0E604}"/>
    <dgm:cxn modelId="{22226ECE-79F4-4DD2-A881-9DD5145B0B5A}" type="presOf" srcId="{B67F7C76-B062-4E9E-9E84-9D6EE1103F1C}" destId="{1D62EE44-5C09-4D91-9C21-4687FC3367B1}" srcOrd="0" destOrd="0" presId="urn:microsoft.com/office/officeart/2005/8/layout/cycle4"/>
    <dgm:cxn modelId="{A8FD2EE0-6A88-4D69-BC02-5041201DDFC6}" type="presOf" srcId="{53229830-812F-4C9D-8A1B-6E26C4C3AC4E}" destId="{2CE53473-F96C-47FC-B729-5081C843B7C9}" srcOrd="1" destOrd="0" presId="urn:microsoft.com/office/officeart/2005/8/layout/cycle4"/>
    <dgm:cxn modelId="{9DACA3E1-A0C8-40D7-A815-9E4F6FCA853C}" type="presOf" srcId="{203888B6-78D1-4845-B586-C3740CA781E0}" destId="{9CC6C803-9BAE-47B2-A9C5-0946C8B76334}" srcOrd="0" destOrd="0" presId="urn:microsoft.com/office/officeart/2005/8/layout/cycle4"/>
    <dgm:cxn modelId="{72F9C0E1-42C5-4DE6-82A3-12073621A467}" type="presOf" srcId="{E1699D16-E194-4C98-8278-168F1802C8ED}" destId="{134CBE3D-2B97-4425-A697-13799D64E962}" srcOrd="0" destOrd="0" presId="urn:microsoft.com/office/officeart/2005/8/layout/cycle4"/>
    <dgm:cxn modelId="{BBB4E6FD-3E35-4A08-89E2-1A2EA92C7870}" type="presOf" srcId="{ADAB1B66-97EA-4439-A71A-095B8184A48C}" destId="{4DAE9F88-8540-4E21-BF28-53325D3240F4}" srcOrd="1" destOrd="0" presId="urn:microsoft.com/office/officeart/2005/8/layout/cycle4"/>
    <dgm:cxn modelId="{B8D67898-DBF7-49C7-B5F8-DEE40A379AFD}" type="presParOf" srcId="{1243D84D-3005-466D-AA92-DE58C690C064}" destId="{1DEDF89D-3450-4FCB-A307-D00BF57C1C00}" srcOrd="0" destOrd="0" presId="urn:microsoft.com/office/officeart/2005/8/layout/cycle4"/>
    <dgm:cxn modelId="{B141434A-0FEF-497B-A8AC-68493F143101}" type="presParOf" srcId="{1DEDF89D-3450-4FCB-A307-D00BF57C1C00}" destId="{362336F1-78ED-4C84-A84E-F546019BA7D4}" srcOrd="0" destOrd="0" presId="urn:microsoft.com/office/officeart/2005/8/layout/cycle4"/>
    <dgm:cxn modelId="{4519D06C-CF4E-4E61-9B98-B5D4A76661DE}" type="presParOf" srcId="{362336F1-78ED-4C84-A84E-F546019BA7D4}" destId="{441A2F1B-5DBE-4A26-BF1E-928B818C0DED}" srcOrd="0" destOrd="0" presId="urn:microsoft.com/office/officeart/2005/8/layout/cycle4"/>
    <dgm:cxn modelId="{A11FE729-7518-4996-A247-C6DE6EB69FD2}" type="presParOf" srcId="{362336F1-78ED-4C84-A84E-F546019BA7D4}" destId="{2CE53473-F96C-47FC-B729-5081C843B7C9}" srcOrd="1" destOrd="0" presId="urn:microsoft.com/office/officeart/2005/8/layout/cycle4"/>
    <dgm:cxn modelId="{D6672C00-CAAC-4614-A625-7145DC3DF475}" type="presParOf" srcId="{1DEDF89D-3450-4FCB-A307-D00BF57C1C00}" destId="{12B82F08-DE5B-4850-B09A-D1A9BDD8E0E9}" srcOrd="1" destOrd="0" presId="urn:microsoft.com/office/officeart/2005/8/layout/cycle4"/>
    <dgm:cxn modelId="{1EBE0343-BD24-44AB-815E-5A7C462E1135}" type="presParOf" srcId="{12B82F08-DE5B-4850-B09A-D1A9BDD8E0E9}" destId="{134CBE3D-2B97-4425-A697-13799D64E962}" srcOrd="0" destOrd="0" presId="urn:microsoft.com/office/officeart/2005/8/layout/cycle4"/>
    <dgm:cxn modelId="{99942B32-5DFA-47E7-97D1-58F69F1BEF5E}" type="presParOf" srcId="{12B82F08-DE5B-4850-B09A-D1A9BDD8E0E9}" destId="{E55FDE10-99E3-414C-BCF4-9847C86E6A10}" srcOrd="1" destOrd="0" presId="urn:microsoft.com/office/officeart/2005/8/layout/cycle4"/>
    <dgm:cxn modelId="{F19806BE-23E4-4C35-A153-9B7E86A11C2E}" type="presParOf" srcId="{1DEDF89D-3450-4FCB-A307-D00BF57C1C00}" destId="{5557A1E4-DD6A-45A2-B1A5-081258121CE3}" srcOrd="2" destOrd="0" presId="urn:microsoft.com/office/officeart/2005/8/layout/cycle4"/>
    <dgm:cxn modelId="{EC9F2593-A2B3-4D93-A5DC-0E8B84C25F72}" type="presParOf" srcId="{5557A1E4-DD6A-45A2-B1A5-081258121CE3}" destId="{53B9E9F7-E783-4504-910B-4A2C743CBB52}" srcOrd="0" destOrd="0" presId="urn:microsoft.com/office/officeart/2005/8/layout/cycle4"/>
    <dgm:cxn modelId="{BB87AED0-82F0-4C0B-BFC6-DD921E969D19}" type="presParOf" srcId="{5557A1E4-DD6A-45A2-B1A5-081258121CE3}" destId="{005113AA-A965-41DF-A7BE-277C114D0200}" srcOrd="1" destOrd="0" presId="urn:microsoft.com/office/officeart/2005/8/layout/cycle4"/>
    <dgm:cxn modelId="{D8036849-FD1B-4D3A-8119-BD6DE8D319ED}" type="presParOf" srcId="{1DEDF89D-3450-4FCB-A307-D00BF57C1C00}" destId="{BE41D1CC-4A67-4005-A17D-0188E6280EFF}" srcOrd="3" destOrd="0" presId="urn:microsoft.com/office/officeart/2005/8/layout/cycle4"/>
    <dgm:cxn modelId="{383EE808-2C80-41DD-B051-74DE4FBAA349}" type="presParOf" srcId="{BE41D1CC-4A67-4005-A17D-0188E6280EFF}" destId="{C8689CB0-CBB1-4A72-AB18-39CDF96DE318}" srcOrd="0" destOrd="0" presId="urn:microsoft.com/office/officeart/2005/8/layout/cycle4"/>
    <dgm:cxn modelId="{3B3E7FA6-3049-4854-BCDC-33AF6DD51C9D}" type="presParOf" srcId="{BE41D1CC-4A67-4005-A17D-0188E6280EFF}" destId="{4DAE9F88-8540-4E21-BF28-53325D3240F4}" srcOrd="1" destOrd="0" presId="urn:microsoft.com/office/officeart/2005/8/layout/cycle4"/>
    <dgm:cxn modelId="{72D73BDE-3A51-4831-92B7-8EF9C419B009}" type="presParOf" srcId="{1DEDF89D-3450-4FCB-A307-D00BF57C1C00}" destId="{14BD0DAD-0259-4C9B-A5A9-88802667128E}" srcOrd="4" destOrd="0" presId="urn:microsoft.com/office/officeart/2005/8/layout/cycle4"/>
    <dgm:cxn modelId="{0A02AEC5-7735-41EE-AD72-C08C01CD1988}" type="presParOf" srcId="{1243D84D-3005-466D-AA92-DE58C690C064}" destId="{DB83C4E8-B206-4006-AB2B-85088B52FAB3}" srcOrd="1" destOrd="0" presId="urn:microsoft.com/office/officeart/2005/8/layout/cycle4"/>
    <dgm:cxn modelId="{6C387691-BC18-4D71-BF49-D4AB1550A55D}" type="presParOf" srcId="{DB83C4E8-B206-4006-AB2B-85088B52FAB3}" destId="{1D62EE44-5C09-4D91-9C21-4687FC3367B1}" srcOrd="0" destOrd="0" presId="urn:microsoft.com/office/officeart/2005/8/layout/cycle4"/>
    <dgm:cxn modelId="{C1CC82B9-A19F-4348-B3D3-684856DD959C}" type="presParOf" srcId="{DB83C4E8-B206-4006-AB2B-85088B52FAB3}" destId="{9CC6C803-9BAE-47B2-A9C5-0946C8B76334}" srcOrd="1" destOrd="0" presId="urn:microsoft.com/office/officeart/2005/8/layout/cycle4"/>
    <dgm:cxn modelId="{B625EC92-F0C9-40A3-8A6F-4E05D0892B07}" type="presParOf" srcId="{DB83C4E8-B206-4006-AB2B-85088B52FAB3}" destId="{24FBCB3F-CE16-448B-811A-17BA0AF0D8AA}" srcOrd="2" destOrd="0" presId="urn:microsoft.com/office/officeart/2005/8/layout/cycle4"/>
    <dgm:cxn modelId="{B58E5787-502F-49C0-B877-53C449683ED4}" type="presParOf" srcId="{DB83C4E8-B206-4006-AB2B-85088B52FAB3}" destId="{62709687-7A81-4C70-A174-C6FED76ABC57}" srcOrd="3" destOrd="0" presId="urn:microsoft.com/office/officeart/2005/8/layout/cycle4"/>
    <dgm:cxn modelId="{04B2511E-2F4B-449B-B42D-D1D233F0C44A}" type="presParOf" srcId="{DB83C4E8-B206-4006-AB2B-85088B52FAB3}" destId="{1A4E69BD-D1C3-47D5-94F4-42330EF6A94C}" srcOrd="4" destOrd="0" presId="urn:microsoft.com/office/officeart/2005/8/layout/cycle4"/>
    <dgm:cxn modelId="{6B270A46-A1F2-4A78-AAA7-6AA1B0862248}" type="presParOf" srcId="{1243D84D-3005-466D-AA92-DE58C690C064}" destId="{A576E43F-7125-4641-9194-AEF00BA8FD13}" srcOrd="2" destOrd="0" presId="urn:microsoft.com/office/officeart/2005/8/layout/cycle4"/>
    <dgm:cxn modelId="{ABB8A533-132C-4514-A3E9-E00A6660A75E}" type="presParOf" srcId="{1243D84D-3005-466D-AA92-DE58C690C064}" destId="{18D96F6A-C565-4E53-8724-CE7A14CC2F9B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91715ED-E3F8-4F97-8338-800455F676EE}" type="doc">
      <dgm:prSet loTypeId="urn:microsoft.com/office/officeart/2005/8/layout/h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627F8C-5117-4255-BBCF-75BCC948CEDB}">
      <dgm:prSet phldrT="[Text]"/>
      <dgm:spPr/>
      <dgm:t>
        <a:bodyPr/>
        <a:lstStyle/>
        <a:p>
          <a:r>
            <a:rPr lang="en-US" dirty="0"/>
            <a:t>Formulate the Prognosis</a:t>
          </a:r>
        </a:p>
      </dgm:t>
    </dgm:pt>
    <dgm:pt modelId="{800C72E4-B3ED-4D2F-9549-9586742D2E95}" type="parTrans" cxnId="{87F1C3EA-8B87-48F9-9861-324EA7577A18}">
      <dgm:prSet/>
      <dgm:spPr/>
      <dgm:t>
        <a:bodyPr/>
        <a:lstStyle/>
        <a:p>
          <a:endParaRPr lang="en-US"/>
        </a:p>
      </dgm:t>
    </dgm:pt>
    <dgm:pt modelId="{F059A6E9-AA40-4E0F-8E4C-BA38AE64E814}" type="sibTrans" cxnId="{87F1C3EA-8B87-48F9-9861-324EA7577A18}">
      <dgm:prSet/>
      <dgm:spPr/>
      <dgm:t>
        <a:bodyPr/>
        <a:lstStyle/>
        <a:p>
          <a:endParaRPr lang="en-US"/>
        </a:p>
      </dgm:t>
    </dgm:pt>
    <dgm:pt modelId="{B9787301-69C7-4A0C-BC81-D86B452B4DC6}">
      <dgm:prSet phldrT="[Text]"/>
      <dgm:spPr/>
      <dgm:t>
        <a:bodyPr/>
        <a:lstStyle/>
        <a:p>
          <a:r>
            <a:rPr lang="en-US" dirty="0"/>
            <a:t>Neurological condition</a:t>
          </a:r>
        </a:p>
      </dgm:t>
    </dgm:pt>
    <dgm:pt modelId="{48971552-7E7C-4990-8571-36577FDA3DB9}" type="parTrans" cxnId="{777F5DBD-4AE6-4F33-83BE-8C336330D88F}">
      <dgm:prSet/>
      <dgm:spPr/>
      <dgm:t>
        <a:bodyPr/>
        <a:lstStyle/>
        <a:p>
          <a:endParaRPr lang="en-US"/>
        </a:p>
      </dgm:t>
    </dgm:pt>
    <dgm:pt modelId="{6014C2D0-CC13-40F3-B8E1-05AEAF51545A}" type="sibTrans" cxnId="{777F5DBD-4AE6-4F33-83BE-8C336330D88F}">
      <dgm:prSet/>
      <dgm:spPr/>
      <dgm:t>
        <a:bodyPr/>
        <a:lstStyle/>
        <a:p>
          <a:endParaRPr lang="en-US"/>
        </a:p>
      </dgm:t>
    </dgm:pt>
    <dgm:pt modelId="{E8F9D164-4470-463B-90FE-E15A05C5CE69}">
      <dgm:prSet phldrT="[Text]"/>
      <dgm:spPr/>
      <dgm:t>
        <a:bodyPr/>
        <a:lstStyle/>
        <a:p>
          <a:r>
            <a:rPr lang="en-US" dirty="0"/>
            <a:t>Informing the Patient and/or family</a:t>
          </a:r>
        </a:p>
      </dgm:t>
    </dgm:pt>
    <dgm:pt modelId="{CC96D1A0-7600-4396-B365-54B1E2041141}" type="parTrans" cxnId="{9FA49A82-17CE-456D-9D0F-813E8BDFA897}">
      <dgm:prSet/>
      <dgm:spPr/>
      <dgm:t>
        <a:bodyPr/>
        <a:lstStyle/>
        <a:p>
          <a:endParaRPr lang="en-US"/>
        </a:p>
      </dgm:t>
    </dgm:pt>
    <dgm:pt modelId="{82B9EC8C-6332-4A43-8B89-990C4C1A9780}" type="sibTrans" cxnId="{9FA49A82-17CE-456D-9D0F-813E8BDFA897}">
      <dgm:prSet/>
      <dgm:spPr/>
      <dgm:t>
        <a:bodyPr/>
        <a:lstStyle/>
        <a:p>
          <a:endParaRPr lang="en-US"/>
        </a:p>
      </dgm:t>
    </dgm:pt>
    <dgm:pt modelId="{2334B6AB-1EB7-496D-A578-A075775A2F89}">
      <dgm:prSet phldrT="[Text]"/>
      <dgm:spPr/>
      <dgm:t>
        <a:bodyPr/>
        <a:lstStyle/>
        <a:p>
          <a:r>
            <a:rPr lang="en-US" dirty="0"/>
            <a:t>Patient vs family</a:t>
          </a:r>
        </a:p>
      </dgm:t>
    </dgm:pt>
    <dgm:pt modelId="{BB142571-4C6C-4A83-940D-591F2095D66D}" type="parTrans" cxnId="{CE309A67-4878-4AF5-AC8C-0CD6DFB889AB}">
      <dgm:prSet/>
      <dgm:spPr/>
      <dgm:t>
        <a:bodyPr/>
        <a:lstStyle/>
        <a:p>
          <a:endParaRPr lang="en-US"/>
        </a:p>
      </dgm:t>
    </dgm:pt>
    <dgm:pt modelId="{0240D09D-4B58-4A72-902D-65103262A01D}" type="sibTrans" cxnId="{CE309A67-4878-4AF5-AC8C-0CD6DFB889AB}">
      <dgm:prSet/>
      <dgm:spPr/>
      <dgm:t>
        <a:bodyPr/>
        <a:lstStyle/>
        <a:p>
          <a:endParaRPr lang="en-US"/>
        </a:p>
      </dgm:t>
    </dgm:pt>
    <dgm:pt modelId="{2B2FEEC0-03BB-4452-9853-BA3C5F39EA96}">
      <dgm:prSet phldrT="[Text]"/>
      <dgm:spPr/>
      <dgm:t>
        <a:bodyPr/>
        <a:lstStyle/>
        <a:p>
          <a:r>
            <a:rPr lang="en-US" dirty="0"/>
            <a:t>Making the Decision</a:t>
          </a:r>
        </a:p>
      </dgm:t>
    </dgm:pt>
    <dgm:pt modelId="{7CD45133-CA9B-40F5-A133-51E8065E0A63}" type="parTrans" cxnId="{8309EDEA-89C5-4E0A-BABC-AAF1AC79ECD7}">
      <dgm:prSet/>
      <dgm:spPr/>
      <dgm:t>
        <a:bodyPr/>
        <a:lstStyle/>
        <a:p>
          <a:endParaRPr lang="en-US"/>
        </a:p>
      </dgm:t>
    </dgm:pt>
    <dgm:pt modelId="{71360ECF-4F12-4F30-A094-AD8F01331884}" type="sibTrans" cxnId="{8309EDEA-89C5-4E0A-BABC-AAF1AC79ECD7}">
      <dgm:prSet/>
      <dgm:spPr/>
      <dgm:t>
        <a:bodyPr/>
        <a:lstStyle/>
        <a:p>
          <a:endParaRPr lang="en-US"/>
        </a:p>
      </dgm:t>
    </dgm:pt>
    <dgm:pt modelId="{CBFD6841-B802-41E2-B6A6-ADEE7C7ABDF2}">
      <dgm:prSet phldrT="[Text]"/>
      <dgm:spPr/>
      <dgm:t>
        <a:bodyPr/>
        <a:lstStyle/>
        <a:p>
          <a:r>
            <a:rPr lang="en-US" dirty="0"/>
            <a:t>Role of the physician in making the decision</a:t>
          </a:r>
        </a:p>
      </dgm:t>
    </dgm:pt>
    <dgm:pt modelId="{06E3B215-2DBD-4105-B6CF-1CFF7E13CD65}" type="parTrans" cxnId="{EBE53FEB-A69F-4477-93FC-08821BA6AE5A}">
      <dgm:prSet/>
      <dgm:spPr/>
      <dgm:t>
        <a:bodyPr/>
        <a:lstStyle/>
        <a:p>
          <a:endParaRPr lang="en-US"/>
        </a:p>
      </dgm:t>
    </dgm:pt>
    <dgm:pt modelId="{67D42439-F0CB-46DA-A336-655EDD47FEFF}" type="sibTrans" cxnId="{EBE53FEB-A69F-4477-93FC-08821BA6AE5A}">
      <dgm:prSet/>
      <dgm:spPr/>
      <dgm:t>
        <a:bodyPr/>
        <a:lstStyle/>
        <a:p>
          <a:endParaRPr lang="en-US"/>
        </a:p>
      </dgm:t>
    </dgm:pt>
    <dgm:pt modelId="{82033899-2B8C-42E2-AAF2-953DD3FB4FC9}">
      <dgm:prSet phldrT="[Text]"/>
      <dgm:spPr/>
      <dgm:t>
        <a:bodyPr/>
        <a:lstStyle/>
        <a:p>
          <a:r>
            <a:rPr lang="en-US" dirty="0"/>
            <a:t>∆ SOFA during firs 48 hours</a:t>
          </a:r>
        </a:p>
      </dgm:t>
    </dgm:pt>
    <dgm:pt modelId="{1BF6FA19-50A6-4DB7-AC6A-A1EEEC824542}" type="parTrans" cxnId="{770D3F12-AFCA-423A-8356-8AC6CFE51F07}">
      <dgm:prSet/>
      <dgm:spPr/>
      <dgm:t>
        <a:bodyPr/>
        <a:lstStyle/>
        <a:p>
          <a:endParaRPr lang="en-US"/>
        </a:p>
      </dgm:t>
    </dgm:pt>
    <dgm:pt modelId="{14A26567-9973-4B47-9CFB-5CE099C0234B}" type="sibTrans" cxnId="{770D3F12-AFCA-423A-8356-8AC6CFE51F07}">
      <dgm:prSet/>
      <dgm:spPr/>
      <dgm:t>
        <a:bodyPr/>
        <a:lstStyle/>
        <a:p>
          <a:endParaRPr lang="en-US"/>
        </a:p>
      </dgm:t>
    </dgm:pt>
    <dgm:pt modelId="{B9EE4DD0-B268-4317-8194-ED30ADDA70F9}">
      <dgm:prSet phldrT="[Text]"/>
      <dgm:spPr/>
      <dgm:t>
        <a:bodyPr/>
        <a:lstStyle/>
        <a:p>
          <a:r>
            <a:rPr lang="en-US" dirty="0"/>
            <a:t>Initial SOFA score</a:t>
          </a:r>
        </a:p>
      </dgm:t>
    </dgm:pt>
    <dgm:pt modelId="{01EB91A9-0F42-4D19-9825-435B60CF7977}" type="parTrans" cxnId="{A5AC7AEE-A8E4-4A34-9E13-25E3F2C60C37}">
      <dgm:prSet/>
      <dgm:spPr/>
      <dgm:t>
        <a:bodyPr/>
        <a:lstStyle/>
        <a:p>
          <a:endParaRPr lang="en-US"/>
        </a:p>
      </dgm:t>
    </dgm:pt>
    <dgm:pt modelId="{6D1F593D-564B-4C2C-B474-E24E0A398962}" type="sibTrans" cxnId="{A5AC7AEE-A8E4-4A34-9E13-25E3F2C60C37}">
      <dgm:prSet/>
      <dgm:spPr/>
      <dgm:t>
        <a:bodyPr/>
        <a:lstStyle/>
        <a:p>
          <a:endParaRPr lang="en-US"/>
        </a:p>
      </dgm:t>
    </dgm:pt>
    <dgm:pt modelId="{39DF8BC6-0C7E-409B-94B0-23E26365D970}">
      <dgm:prSet phldrT="[Text]"/>
      <dgm:spPr/>
      <dgm:t>
        <a:bodyPr/>
        <a:lstStyle/>
        <a:p>
          <a:r>
            <a:rPr lang="en-US" dirty="0"/>
            <a:t>Known comorbidity associated with survival &lt; 12 months</a:t>
          </a:r>
        </a:p>
      </dgm:t>
    </dgm:pt>
    <dgm:pt modelId="{6FA4219B-7B8A-4121-863F-DE27A689077C}" type="parTrans" cxnId="{3CDDEC78-C73C-4FC9-8D6A-3D9133CF115F}">
      <dgm:prSet/>
      <dgm:spPr/>
      <dgm:t>
        <a:bodyPr/>
        <a:lstStyle/>
        <a:p>
          <a:endParaRPr lang="en-US"/>
        </a:p>
      </dgm:t>
    </dgm:pt>
    <dgm:pt modelId="{AF7CDF0A-2562-4F8E-B3DB-5C3C0B0498B5}" type="sibTrans" cxnId="{3CDDEC78-C73C-4FC9-8D6A-3D9133CF115F}">
      <dgm:prSet/>
      <dgm:spPr/>
      <dgm:t>
        <a:bodyPr/>
        <a:lstStyle/>
        <a:p>
          <a:endParaRPr lang="en-US"/>
        </a:p>
      </dgm:t>
    </dgm:pt>
    <dgm:pt modelId="{E9FDA074-BA1A-4BF5-AFA6-81CB25CF03BF}">
      <dgm:prSet phldrT="[Text]"/>
      <dgm:spPr/>
      <dgm:t>
        <a:bodyPr/>
        <a:lstStyle/>
        <a:p>
          <a:r>
            <a:rPr lang="en-US" dirty="0"/>
            <a:t>Age!</a:t>
          </a:r>
        </a:p>
      </dgm:t>
    </dgm:pt>
    <dgm:pt modelId="{1C0D3E22-170E-4982-94B4-B273169EC5DE}" type="parTrans" cxnId="{4B668F2F-912D-48CC-B5B1-3C96BF6807AE}">
      <dgm:prSet/>
      <dgm:spPr/>
      <dgm:t>
        <a:bodyPr/>
        <a:lstStyle/>
        <a:p>
          <a:endParaRPr lang="en-US"/>
        </a:p>
      </dgm:t>
    </dgm:pt>
    <dgm:pt modelId="{D27E90A1-1701-4984-A318-6E25C3403600}" type="sibTrans" cxnId="{4B668F2F-912D-48CC-B5B1-3C96BF6807AE}">
      <dgm:prSet/>
      <dgm:spPr/>
      <dgm:t>
        <a:bodyPr/>
        <a:lstStyle/>
        <a:p>
          <a:endParaRPr lang="en-US"/>
        </a:p>
      </dgm:t>
    </dgm:pt>
    <dgm:pt modelId="{223286BE-94DE-4273-845A-494BBDB31F0C}">
      <dgm:prSet phldrT="[Text]"/>
      <dgm:spPr/>
      <dgm:t>
        <a:bodyPr/>
        <a:lstStyle/>
        <a:p>
          <a:r>
            <a:rPr lang="en-US" dirty="0"/>
            <a:t>Disclosing the formulated prognosis to patient or family</a:t>
          </a:r>
        </a:p>
      </dgm:t>
    </dgm:pt>
    <dgm:pt modelId="{FD54BF63-5C43-47F3-B51D-7C649FBF53B0}" type="parTrans" cxnId="{955BB52B-8AF0-4600-8845-CF6E54D010BE}">
      <dgm:prSet/>
      <dgm:spPr/>
      <dgm:t>
        <a:bodyPr/>
        <a:lstStyle/>
        <a:p>
          <a:endParaRPr lang="en-US"/>
        </a:p>
      </dgm:t>
    </dgm:pt>
    <dgm:pt modelId="{5B7FCFB7-56AB-4965-B1B9-D4D729C753BE}" type="sibTrans" cxnId="{955BB52B-8AF0-4600-8845-CF6E54D010BE}">
      <dgm:prSet/>
      <dgm:spPr/>
      <dgm:t>
        <a:bodyPr/>
        <a:lstStyle/>
        <a:p>
          <a:endParaRPr lang="en-US"/>
        </a:p>
      </dgm:t>
    </dgm:pt>
    <dgm:pt modelId="{CCEA33FD-53C2-4AE7-949B-78EF2F7725C6}">
      <dgm:prSet phldrT="[Text]"/>
      <dgm:spPr/>
      <dgm:t>
        <a:bodyPr/>
        <a:lstStyle/>
        <a:p>
          <a:r>
            <a:rPr lang="en-US" dirty="0"/>
            <a:t>Interpretation of the communicated prognosis accurately </a:t>
          </a:r>
        </a:p>
      </dgm:t>
    </dgm:pt>
    <dgm:pt modelId="{312B70F2-2802-4BFD-9A33-B6D91155D339}" type="parTrans" cxnId="{66AC4BD7-2BA2-4A3D-B1EE-BAD8AA0B0AC2}">
      <dgm:prSet/>
      <dgm:spPr/>
      <dgm:t>
        <a:bodyPr/>
        <a:lstStyle/>
        <a:p>
          <a:endParaRPr lang="en-US"/>
        </a:p>
      </dgm:t>
    </dgm:pt>
    <dgm:pt modelId="{8195A8FA-72A1-48F1-BCE0-13036CFB9CD2}" type="sibTrans" cxnId="{66AC4BD7-2BA2-4A3D-B1EE-BAD8AA0B0AC2}">
      <dgm:prSet/>
      <dgm:spPr/>
      <dgm:t>
        <a:bodyPr/>
        <a:lstStyle/>
        <a:p>
          <a:endParaRPr lang="en-US"/>
        </a:p>
      </dgm:t>
    </dgm:pt>
    <dgm:pt modelId="{942EFA1F-ECD9-4323-90FD-914F7840D4E5}">
      <dgm:prSet phldrT="[Text]"/>
      <dgm:spPr/>
      <dgm:t>
        <a:bodyPr/>
        <a:lstStyle/>
        <a:p>
          <a:endParaRPr lang="en-US" dirty="0"/>
        </a:p>
      </dgm:t>
    </dgm:pt>
    <dgm:pt modelId="{66055E25-AF2D-4FA3-8BB0-771F54B4F817}" type="parTrans" cxnId="{60F20BAE-4162-4FBE-914D-77B9458029B0}">
      <dgm:prSet/>
      <dgm:spPr/>
      <dgm:t>
        <a:bodyPr/>
        <a:lstStyle/>
        <a:p>
          <a:endParaRPr lang="en-US"/>
        </a:p>
      </dgm:t>
    </dgm:pt>
    <dgm:pt modelId="{55DDB850-121F-442D-AABB-3896511DAF6C}" type="sibTrans" cxnId="{60F20BAE-4162-4FBE-914D-77B9458029B0}">
      <dgm:prSet/>
      <dgm:spPr/>
      <dgm:t>
        <a:bodyPr/>
        <a:lstStyle/>
        <a:p>
          <a:endParaRPr lang="en-US"/>
        </a:p>
      </dgm:t>
    </dgm:pt>
    <dgm:pt modelId="{29057CD7-A8E0-4FA3-AB2A-5D24CEF5A2E8}">
      <dgm:prSet phldrT="[Text]"/>
      <dgm:spPr/>
      <dgm:t>
        <a:bodyPr/>
        <a:lstStyle/>
        <a:p>
          <a:r>
            <a:rPr lang="en-US" dirty="0"/>
            <a:t>Clinical judgment</a:t>
          </a:r>
        </a:p>
      </dgm:t>
    </dgm:pt>
    <dgm:pt modelId="{DF764256-9005-41D9-9EA5-08892FECB1D2}" type="parTrans" cxnId="{C201F484-BD57-4BB8-9BFD-DA4FFB4A0493}">
      <dgm:prSet/>
      <dgm:spPr/>
      <dgm:t>
        <a:bodyPr/>
        <a:lstStyle/>
        <a:p>
          <a:endParaRPr lang="en-US"/>
        </a:p>
      </dgm:t>
    </dgm:pt>
    <dgm:pt modelId="{EF51745A-36D2-46B1-AF51-5B298618A696}" type="sibTrans" cxnId="{C201F484-BD57-4BB8-9BFD-DA4FFB4A0493}">
      <dgm:prSet/>
      <dgm:spPr/>
      <dgm:t>
        <a:bodyPr/>
        <a:lstStyle/>
        <a:p>
          <a:endParaRPr lang="en-US"/>
        </a:p>
      </dgm:t>
    </dgm:pt>
    <dgm:pt modelId="{3FCCB3AD-CB1E-4E44-86C2-35DB0182B87A}">
      <dgm:prSet phldrT="[Text]"/>
      <dgm:spPr/>
      <dgm:t>
        <a:bodyPr/>
        <a:lstStyle/>
        <a:p>
          <a:r>
            <a:rPr lang="en-US" b="0" i="0" dirty="0"/>
            <a:t>Establishing realistic goals of care</a:t>
          </a:r>
          <a:r>
            <a:rPr lang="en-US" dirty="0"/>
            <a:t> </a:t>
          </a:r>
        </a:p>
      </dgm:t>
    </dgm:pt>
    <dgm:pt modelId="{3C7BB3D5-EDBE-4C55-B959-A51F919FD8C9}" type="parTrans" cxnId="{49931271-4A56-4B52-B5DB-6CCFBFD0A8A2}">
      <dgm:prSet/>
      <dgm:spPr/>
      <dgm:t>
        <a:bodyPr/>
        <a:lstStyle/>
        <a:p>
          <a:endParaRPr lang="en-US"/>
        </a:p>
      </dgm:t>
    </dgm:pt>
    <dgm:pt modelId="{D11E9189-F496-4FFC-9BE9-D63F23CC27ED}" type="sibTrans" cxnId="{49931271-4A56-4B52-B5DB-6CCFBFD0A8A2}">
      <dgm:prSet/>
      <dgm:spPr/>
      <dgm:t>
        <a:bodyPr/>
        <a:lstStyle/>
        <a:p>
          <a:endParaRPr lang="en-US"/>
        </a:p>
      </dgm:t>
    </dgm:pt>
    <dgm:pt modelId="{FDC36000-26C3-44DA-B88C-4E7E555D7795}">
      <dgm:prSet phldrT="[Text]"/>
      <dgm:spPr/>
      <dgm:t>
        <a:bodyPr/>
        <a:lstStyle/>
        <a:p>
          <a:r>
            <a:rPr lang="en-US" dirty="0"/>
            <a:t>Taking into consideration the p</a:t>
          </a:r>
          <a:r>
            <a:rPr lang="en-US" b="0" i="0" dirty="0"/>
            <a:t>atient’s values, goals, and preferences</a:t>
          </a:r>
          <a:endParaRPr lang="en-US" dirty="0"/>
        </a:p>
      </dgm:t>
    </dgm:pt>
    <dgm:pt modelId="{53DA50CD-E80C-4CFC-BB58-BD52C4BC2569}" type="parTrans" cxnId="{209C5948-B488-4E1C-84E8-50ECDA1B02C0}">
      <dgm:prSet/>
      <dgm:spPr/>
      <dgm:t>
        <a:bodyPr/>
        <a:lstStyle/>
        <a:p>
          <a:endParaRPr lang="en-US"/>
        </a:p>
      </dgm:t>
    </dgm:pt>
    <dgm:pt modelId="{EEE78B2E-6201-4C4C-8381-F0EBF7A15D65}" type="sibTrans" cxnId="{209C5948-B488-4E1C-84E8-50ECDA1B02C0}">
      <dgm:prSet/>
      <dgm:spPr/>
      <dgm:t>
        <a:bodyPr/>
        <a:lstStyle/>
        <a:p>
          <a:endParaRPr lang="en-US"/>
        </a:p>
      </dgm:t>
    </dgm:pt>
    <dgm:pt modelId="{54597F36-7AAF-47C1-B343-6757425D4425}">
      <dgm:prSet phldrT="[Text]"/>
      <dgm:spPr/>
      <dgm:t>
        <a:bodyPr/>
        <a:lstStyle/>
        <a:p>
          <a:r>
            <a:rPr lang="en-US" dirty="0"/>
            <a:t>Autonomy and distributive justice</a:t>
          </a:r>
        </a:p>
      </dgm:t>
    </dgm:pt>
    <dgm:pt modelId="{C0B51A14-71A2-48D6-BCC1-FA1D68ED8780}" type="parTrans" cxnId="{D59426D8-071C-4071-8841-7DBF12BD8D76}">
      <dgm:prSet/>
      <dgm:spPr/>
      <dgm:t>
        <a:bodyPr/>
        <a:lstStyle/>
        <a:p>
          <a:endParaRPr lang="en-US"/>
        </a:p>
      </dgm:t>
    </dgm:pt>
    <dgm:pt modelId="{D33282EC-2702-4BA3-84B1-6717440D7A48}" type="sibTrans" cxnId="{D59426D8-071C-4071-8841-7DBF12BD8D76}">
      <dgm:prSet/>
      <dgm:spPr/>
      <dgm:t>
        <a:bodyPr/>
        <a:lstStyle/>
        <a:p>
          <a:endParaRPr lang="en-US"/>
        </a:p>
      </dgm:t>
    </dgm:pt>
    <dgm:pt modelId="{FBF95576-A57E-441D-947B-237CB226C3D8}" type="pres">
      <dgm:prSet presAssocID="{B91715ED-E3F8-4F97-8338-800455F676EE}" presName="Name0" presStyleCnt="0">
        <dgm:presLayoutVars>
          <dgm:dir/>
          <dgm:animLvl val="lvl"/>
          <dgm:resizeHandles val="exact"/>
        </dgm:presLayoutVars>
      </dgm:prSet>
      <dgm:spPr/>
    </dgm:pt>
    <dgm:pt modelId="{3D71366A-FA7D-41A3-BA70-E21F8DB86517}" type="pres">
      <dgm:prSet presAssocID="{B91715ED-E3F8-4F97-8338-800455F676EE}" presName="tSp" presStyleCnt="0"/>
      <dgm:spPr/>
    </dgm:pt>
    <dgm:pt modelId="{8624FB95-F626-4142-B800-A04B2DE74C7C}" type="pres">
      <dgm:prSet presAssocID="{B91715ED-E3F8-4F97-8338-800455F676EE}" presName="bSp" presStyleCnt="0"/>
      <dgm:spPr/>
    </dgm:pt>
    <dgm:pt modelId="{CB3AF074-3EBE-4D83-AF4C-AC96EF310129}" type="pres">
      <dgm:prSet presAssocID="{B91715ED-E3F8-4F97-8338-800455F676EE}" presName="process" presStyleCnt="0"/>
      <dgm:spPr/>
    </dgm:pt>
    <dgm:pt modelId="{2E6FA398-4628-4C89-958C-0B26D0BC2C57}" type="pres">
      <dgm:prSet presAssocID="{E8627F8C-5117-4255-BBCF-75BCC948CEDB}" presName="composite1" presStyleCnt="0"/>
      <dgm:spPr/>
    </dgm:pt>
    <dgm:pt modelId="{B93FE8FD-5F82-4679-923D-DB86066E87AE}" type="pres">
      <dgm:prSet presAssocID="{E8627F8C-5117-4255-BBCF-75BCC948CEDB}" presName="dummyNode1" presStyleLbl="node1" presStyleIdx="0" presStyleCnt="3"/>
      <dgm:spPr/>
    </dgm:pt>
    <dgm:pt modelId="{A64B1AC3-5D3D-4A1B-9A7B-081B7D674F9A}" type="pres">
      <dgm:prSet presAssocID="{E8627F8C-5117-4255-BBCF-75BCC948CEDB}" presName="childNode1" presStyleLbl="bgAcc1" presStyleIdx="0" presStyleCnt="3">
        <dgm:presLayoutVars>
          <dgm:bulletEnabled val="1"/>
        </dgm:presLayoutVars>
      </dgm:prSet>
      <dgm:spPr/>
    </dgm:pt>
    <dgm:pt modelId="{0E8CAC4A-F1E6-4204-906F-C78C3B5386BF}" type="pres">
      <dgm:prSet presAssocID="{E8627F8C-5117-4255-BBCF-75BCC948CEDB}" presName="childNode1tx" presStyleLbl="bgAcc1" presStyleIdx="0" presStyleCnt="3">
        <dgm:presLayoutVars>
          <dgm:bulletEnabled val="1"/>
        </dgm:presLayoutVars>
      </dgm:prSet>
      <dgm:spPr/>
    </dgm:pt>
    <dgm:pt modelId="{26751FAF-9B8B-4994-A13E-5334B7BBB1B9}" type="pres">
      <dgm:prSet presAssocID="{E8627F8C-5117-4255-BBCF-75BCC948CEDB}" presName="parentNode1" presStyleLbl="node1" presStyleIdx="0" presStyleCnt="3">
        <dgm:presLayoutVars>
          <dgm:chMax val="1"/>
          <dgm:bulletEnabled val="1"/>
        </dgm:presLayoutVars>
      </dgm:prSet>
      <dgm:spPr/>
    </dgm:pt>
    <dgm:pt modelId="{D18CBF64-3567-4127-9F5B-BF5634271412}" type="pres">
      <dgm:prSet presAssocID="{E8627F8C-5117-4255-BBCF-75BCC948CEDB}" presName="connSite1" presStyleCnt="0"/>
      <dgm:spPr/>
    </dgm:pt>
    <dgm:pt modelId="{87B98EE5-7AE2-41EB-8579-8E0ED7C590C1}" type="pres">
      <dgm:prSet presAssocID="{F059A6E9-AA40-4E0F-8E4C-BA38AE64E814}" presName="Name9" presStyleLbl="sibTrans2D1" presStyleIdx="0" presStyleCnt="2"/>
      <dgm:spPr/>
    </dgm:pt>
    <dgm:pt modelId="{D3A0AEC8-7AD0-4C12-A60E-B6771EFE14E3}" type="pres">
      <dgm:prSet presAssocID="{E8F9D164-4470-463B-90FE-E15A05C5CE69}" presName="composite2" presStyleCnt="0"/>
      <dgm:spPr/>
    </dgm:pt>
    <dgm:pt modelId="{34C5E0C0-0CBB-45FB-997E-6D6B5AEF8217}" type="pres">
      <dgm:prSet presAssocID="{E8F9D164-4470-463B-90FE-E15A05C5CE69}" presName="dummyNode2" presStyleLbl="node1" presStyleIdx="0" presStyleCnt="3"/>
      <dgm:spPr/>
    </dgm:pt>
    <dgm:pt modelId="{9B255217-C06D-449D-A955-98C8B7CABE65}" type="pres">
      <dgm:prSet presAssocID="{E8F9D164-4470-463B-90FE-E15A05C5CE69}" presName="childNode2" presStyleLbl="bgAcc1" presStyleIdx="1" presStyleCnt="3">
        <dgm:presLayoutVars>
          <dgm:bulletEnabled val="1"/>
        </dgm:presLayoutVars>
      </dgm:prSet>
      <dgm:spPr/>
    </dgm:pt>
    <dgm:pt modelId="{733B9AC2-FD35-4E01-B148-A6413A49626A}" type="pres">
      <dgm:prSet presAssocID="{E8F9D164-4470-463B-90FE-E15A05C5CE69}" presName="childNode2tx" presStyleLbl="bgAcc1" presStyleIdx="1" presStyleCnt="3">
        <dgm:presLayoutVars>
          <dgm:bulletEnabled val="1"/>
        </dgm:presLayoutVars>
      </dgm:prSet>
      <dgm:spPr/>
    </dgm:pt>
    <dgm:pt modelId="{83AF0969-EDDE-4631-99CC-1AA16644EF7B}" type="pres">
      <dgm:prSet presAssocID="{E8F9D164-4470-463B-90FE-E15A05C5CE69}" presName="parentNode2" presStyleLbl="node1" presStyleIdx="1" presStyleCnt="3">
        <dgm:presLayoutVars>
          <dgm:chMax val="0"/>
          <dgm:bulletEnabled val="1"/>
        </dgm:presLayoutVars>
      </dgm:prSet>
      <dgm:spPr/>
    </dgm:pt>
    <dgm:pt modelId="{39B86D20-C2C0-402A-A051-5F3E11AAA0FF}" type="pres">
      <dgm:prSet presAssocID="{E8F9D164-4470-463B-90FE-E15A05C5CE69}" presName="connSite2" presStyleCnt="0"/>
      <dgm:spPr/>
    </dgm:pt>
    <dgm:pt modelId="{CCBBD329-143A-4421-AB61-5762F7B6BF3E}" type="pres">
      <dgm:prSet presAssocID="{82B9EC8C-6332-4A43-8B89-990C4C1A9780}" presName="Name18" presStyleLbl="sibTrans2D1" presStyleIdx="1" presStyleCnt="2"/>
      <dgm:spPr/>
    </dgm:pt>
    <dgm:pt modelId="{08C0CFDD-DF4F-4485-9BC2-E404AD7F90E2}" type="pres">
      <dgm:prSet presAssocID="{2B2FEEC0-03BB-4452-9853-BA3C5F39EA96}" presName="composite1" presStyleCnt="0"/>
      <dgm:spPr/>
    </dgm:pt>
    <dgm:pt modelId="{DA0C5212-B866-4796-A9CD-6CE033FF96F5}" type="pres">
      <dgm:prSet presAssocID="{2B2FEEC0-03BB-4452-9853-BA3C5F39EA96}" presName="dummyNode1" presStyleLbl="node1" presStyleIdx="1" presStyleCnt="3"/>
      <dgm:spPr/>
    </dgm:pt>
    <dgm:pt modelId="{73A153AA-F9F8-42CD-9B01-55A824379DF2}" type="pres">
      <dgm:prSet presAssocID="{2B2FEEC0-03BB-4452-9853-BA3C5F39EA96}" presName="childNode1" presStyleLbl="bgAcc1" presStyleIdx="2" presStyleCnt="3">
        <dgm:presLayoutVars>
          <dgm:bulletEnabled val="1"/>
        </dgm:presLayoutVars>
      </dgm:prSet>
      <dgm:spPr/>
    </dgm:pt>
    <dgm:pt modelId="{8C15147C-5D3A-4311-879A-FA2A42A00581}" type="pres">
      <dgm:prSet presAssocID="{2B2FEEC0-03BB-4452-9853-BA3C5F39EA96}" presName="childNode1tx" presStyleLbl="bgAcc1" presStyleIdx="2" presStyleCnt="3">
        <dgm:presLayoutVars>
          <dgm:bulletEnabled val="1"/>
        </dgm:presLayoutVars>
      </dgm:prSet>
      <dgm:spPr/>
    </dgm:pt>
    <dgm:pt modelId="{C164A349-6A5D-4B3C-9C59-75A8EB2CFEC4}" type="pres">
      <dgm:prSet presAssocID="{2B2FEEC0-03BB-4452-9853-BA3C5F39EA96}" presName="parentNode1" presStyleLbl="node1" presStyleIdx="2" presStyleCnt="3">
        <dgm:presLayoutVars>
          <dgm:chMax val="1"/>
          <dgm:bulletEnabled val="1"/>
        </dgm:presLayoutVars>
      </dgm:prSet>
      <dgm:spPr/>
    </dgm:pt>
    <dgm:pt modelId="{297D840F-5FA0-431A-B963-2CAC30693B44}" type="pres">
      <dgm:prSet presAssocID="{2B2FEEC0-03BB-4452-9853-BA3C5F39EA96}" presName="connSite1" presStyleCnt="0"/>
      <dgm:spPr/>
    </dgm:pt>
  </dgm:ptLst>
  <dgm:cxnLst>
    <dgm:cxn modelId="{F295BB01-E8CF-42B6-BADB-F7346C366401}" type="presOf" srcId="{3FCCB3AD-CB1E-4E44-86C2-35DB0182B87A}" destId="{73A153AA-F9F8-42CD-9B01-55A824379DF2}" srcOrd="0" destOrd="3" presId="urn:microsoft.com/office/officeart/2005/8/layout/hProcess4"/>
    <dgm:cxn modelId="{80A79103-DD3F-4FC4-88AB-6F8BC74BA797}" type="presOf" srcId="{B9EE4DD0-B268-4317-8194-ED30ADDA70F9}" destId="{A64B1AC3-5D3D-4A1B-9A7B-081B7D674F9A}" srcOrd="0" destOrd="1" presId="urn:microsoft.com/office/officeart/2005/8/layout/hProcess4"/>
    <dgm:cxn modelId="{923BA30B-C7CB-4BA2-A936-1F9CE5C0750D}" type="presOf" srcId="{CCEA33FD-53C2-4AE7-949B-78EF2F7725C6}" destId="{9B255217-C06D-449D-A955-98C8B7CABE65}" srcOrd="0" destOrd="2" presId="urn:microsoft.com/office/officeart/2005/8/layout/hProcess4"/>
    <dgm:cxn modelId="{E8D9EC0F-4805-4CE7-9B6C-E6CCD7DC7314}" type="presOf" srcId="{39DF8BC6-0C7E-409B-94B0-23E26365D970}" destId="{A64B1AC3-5D3D-4A1B-9A7B-081B7D674F9A}" srcOrd="0" destOrd="3" presId="urn:microsoft.com/office/officeart/2005/8/layout/hProcess4"/>
    <dgm:cxn modelId="{770D3F12-AFCA-423A-8356-8AC6CFE51F07}" srcId="{E8627F8C-5117-4255-BBCF-75BCC948CEDB}" destId="{82033899-2B8C-42E2-AAF2-953DD3FB4FC9}" srcOrd="2" destOrd="0" parTransId="{1BF6FA19-50A6-4DB7-AC6A-A1EEEC824542}" sibTransId="{14A26567-9973-4B47-9CFB-5CE099C0234B}"/>
    <dgm:cxn modelId="{710CA014-6A45-4F80-8409-29EA1977AD98}" type="presOf" srcId="{CCEA33FD-53C2-4AE7-949B-78EF2F7725C6}" destId="{733B9AC2-FD35-4E01-B148-A6413A49626A}" srcOrd="1" destOrd="2" presId="urn:microsoft.com/office/officeart/2005/8/layout/hProcess4"/>
    <dgm:cxn modelId="{955BB52B-8AF0-4600-8845-CF6E54D010BE}" srcId="{E8F9D164-4470-463B-90FE-E15A05C5CE69}" destId="{223286BE-94DE-4273-845A-494BBDB31F0C}" srcOrd="1" destOrd="0" parTransId="{FD54BF63-5C43-47F3-B51D-7C649FBF53B0}" sibTransId="{5B7FCFB7-56AB-4965-B1B9-D4D729C753BE}"/>
    <dgm:cxn modelId="{40B6E42B-96BD-4454-9368-2808B038FB1E}" type="presOf" srcId="{39DF8BC6-0C7E-409B-94B0-23E26365D970}" destId="{0E8CAC4A-F1E6-4204-906F-C78C3B5386BF}" srcOrd="1" destOrd="3" presId="urn:microsoft.com/office/officeart/2005/8/layout/hProcess4"/>
    <dgm:cxn modelId="{4B668F2F-912D-48CC-B5B1-3C96BF6807AE}" srcId="{E8627F8C-5117-4255-BBCF-75BCC948CEDB}" destId="{E9FDA074-BA1A-4BF5-AFA6-81CB25CF03BF}" srcOrd="4" destOrd="0" parTransId="{1C0D3E22-170E-4982-94B4-B273169EC5DE}" sibTransId="{D27E90A1-1701-4984-A318-6E25C3403600}"/>
    <dgm:cxn modelId="{F840DF5F-F8A6-4D38-9AE7-438A0FC8FC85}" type="presOf" srcId="{54597F36-7AAF-47C1-B343-6757425D4425}" destId="{73A153AA-F9F8-42CD-9B01-55A824379DF2}" srcOrd="0" destOrd="2" presId="urn:microsoft.com/office/officeart/2005/8/layout/hProcess4"/>
    <dgm:cxn modelId="{BE7A5563-45F3-4B08-A5DB-DF7B52A0AEFF}" type="presOf" srcId="{223286BE-94DE-4273-845A-494BBDB31F0C}" destId="{9B255217-C06D-449D-A955-98C8B7CABE65}" srcOrd="0" destOrd="1" presId="urn:microsoft.com/office/officeart/2005/8/layout/hProcess4"/>
    <dgm:cxn modelId="{B1620644-E90E-41EC-A50F-29FBA7476C6E}" type="presOf" srcId="{2334B6AB-1EB7-496D-A578-A075775A2F89}" destId="{733B9AC2-FD35-4E01-B148-A6413A49626A}" srcOrd="1" destOrd="0" presId="urn:microsoft.com/office/officeart/2005/8/layout/hProcess4"/>
    <dgm:cxn modelId="{E76A5A44-024A-4F33-B1C1-BD56A4BEB378}" type="presOf" srcId="{82033899-2B8C-42E2-AAF2-953DD3FB4FC9}" destId="{0E8CAC4A-F1E6-4204-906F-C78C3B5386BF}" srcOrd="1" destOrd="2" presId="urn:microsoft.com/office/officeart/2005/8/layout/hProcess4"/>
    <dgm:cxn modelId="{9F31A965-CB07-4244-9B5C-A06AE2B4F7A7}" type="presOf" srcId="{54597F36-7AAF-47C1-B343-6757425D4425}" destId="{8C15147C-5D3A-4311-879A-FA2A42A00581}" srcOrd="1" destOrd="2" presId="urn:microsoft.com/office/officeart/2005/8/layout/hProcess4"/>
    <dgm:cxn modelId="{B8C94446-C2D1-4710-BE98-1049C5A7BD4E}" type="presOf" srcId="{FDC36000-26C3-44DA-B88C-4E7E555D7795}" destId="{73A153AA-F9F8-42CD-9B01-55A824379DF2}" srcOrd="0" destOrd="1" presId="urn:microsoft.com/office/officeart/2005/8/layout/hProcess4"/>
    <dgm:cxn modelId="{CE309A67-4878-4AF5-AC8C-0CD6DFB889AB}" srcId="{E8F9D164-4470-463B-90FE-E15A05C5CE69}" destId="{2334B6AB-1EB7-496D-A578-A075775A2F89}" srcOrd="0" destOrd="0" parTransId="{BB142571-4C6C-4A83-940D-591F2095D66D}" sibTransId="{0240D09D-4B58-4A72-902D-65103262A01D}"/>
    <dgm:cxn modelId="{209C5948-B488-4E1C-84E8-50ECDA1B02C0}" srcId="{2B2FEEC0-03BB-4452-9853-BA3C5F39EA96}" destId="{FDC36000-26C3-44DA-B88C-4E7E555D7795}" srcOrd="1" destOrd="0" parTransId="{53DA50CD-E80C-4CFC-BB58-BD52C4BC2569}" sibTransId="{EEE78B2E-6201-4C4C-8381-F0EBF7A15D65}"/>
    <dgm:cxn modelId="{8479154F-1E98-4EE7-99CC-803821ADEE9F}" type="presOf" srcId="{CBFD6841-B802-41E2-B6A6-ADEE7C7ABDF2}" destId="{8C15147C-5D3A-4311-879A-FA2A42A00581}" srcOrd="1" destOrd="0" presId="urn:microsoft.com/office/officeart/2005/8/layout/hProcess4"/>
    <dgm:cxn modelId="{03024170-2F0B-49CC-AC74-D11C03591256}" type="presOf" srcId="{B9787301-69C7-4A0C-BC81-D86B452B4DC6}" destId="{A64B1AC3-5D3D-4A1B-9A7B-081B7D674F9A}" srcOrd="0" destOrd="0" presId="urn:microsoft.com/office/officeart/2005/8/layout/hProcess4"/>
    <dgm:cxn modelId="{674A6E70-F40A-4B1C-836E-647697759309}" type="presOf" srcId="{CBFD6841-B802-41E2-B6A6-ADEE7C7ABDF2}" destId="{73A153AA-F9F8-42CD-9B01-55A824379DF2}" srcOrd="0" destOrd="0" presId="urn:microsoft.com/office/officeart/2005/8/layout/hProcess4"/>
    <dgm:cxn modelId="{C9748E50-A624-4D04-A8E6-A80882B94401}" type="presOf" srcId="{FDC36000-26C3-44DA-B88C-4E7E555D7795}" destId="{8C15147C-5D3A-4311-879A-FA2A42A00581}" srcOrd="1" destOrd="1" presId="urn:microsoft.com/office/officeart/2005/8/layout/hProcess4"/>
    <dgm:cxn modelId="{49931271-4A56-4B52-B5DB-6CCFBFD0A8A2}" srcId="{2B2FEEC0-03BB-4452-9853-BA3C5F39EA96}" destId="{3FCCB3AD-CB1E-4E44-86C2-35DB0182B87A}" srcOrd="3" destOrd="0" parTransId="{3C7BB3D5-EDBE-4C55-B959-A51F919FD8C9}" sibTransId="{D11E9189-F496-4FFC-9BE9-D63F23CC27ED}"/>
    <dgm:cxn modelId="{276F6657-0FE7-4611-885C-15A252046864}" type="presOf" srcId="{E9FDA074-BA1A-4BF5-AFA6-81CB25CF03BF}" destId="{A64B1AC3-5D3D-4A1B-9A7B-081B7D674F9A}" srcOrd="0" destOrd="4" presId="urn:microsoft.com/office/officeart/2005/8/layout/hProcess4"/>
    <dgm:cxn modelId="{3CDDEC78-C73C-4FC9-8D6A-3D9133CF115F}" srcId="{E8627F8C-5117-4255-BBCF-75BCC948CEDB}" destId="{39DF8BC6-0C7E-409B-94B0-23E26365D970}" srcOrd="3" destOrd="0" parTransId="{6FA4219B-7B8A-4121-863F-DE27A689077C}" sibTransId="{AF7CDF0A-2562-4F8E-B3DB-5C3C0B0498B5}"/>
    <dgm:cxn modelId="{9FA49A82-17CE-456D-9D0F-813E8BDFA897}" srcId="{B91715ED-E3F8-4F97-8338-800455F676EE}" destId="{E8F9D164-4470-463B-90FE-E15A05C5CE69}" srcOrd="1" destOrd="0" parTransId="{CC96D1A0-7600-4396-B365-54B1E2041141}" sibTransId="{82B9EC8C-6332-4A43-8B89-990C4C1A9780}"/>
    <dgm:cxn modelId="{649AEE82-4C14-4E24-9793-F85C6F34C31C}" type="presOf" srcId="{B9787301-69C7-4A0C-BC81-D86B452B4DC6}" destId="{0E8CAC4A-F1E6-4204-906F-C78C3B5386BF}" srcOrd="1" destOrd="0" presId="urn:microsoft.com/office/officeart/2005/8/layout/hProcess4"/>
    <dgm:cxn modelId="{C201F484-BD57-4BB8-9BFD-DA4FFB4A0493}" srcId="{E8627F8C-5117-4255-BBCF-75BCC948CEDB}" destId="{29057CD7-A8E0-4FA3-AB2A-5D24CEF5A2E8}" srcOrd="5" destOrd="0" parTransId="{DF764256-9005-41D9-9EA5-08892FECB1D2}" sibTransId="{EF51745A-36D2-46B1-AF51-5B298618A696}"/>
    <dgm:cxn modelId="{54E41A87-F023-41EE-BBA0-1DB14C74D8BA}" type="presOf" srcId="{F059A6E9-AA40-4E0F-8E4C-BA38AE64E814}" destId="{87B98EE5-7AE2-41EB-8579-8E0ED7C590C1}" srcOrd="0" destOrd="0" presId="urn:microsoft.com/office/officeart/2005/8/layout/hProcess4"/>
    <dgm:cxn modelId="{FE115A8E-D193-488C-9E5B-C76F4CB6C6A8}" type="presOf" srcId="{3FCCB3AD-CB1E-4E44-86C2-35DB0182B87A}" destId="{8C15147C-5D3A-4311-879A-FA2A42A00581}" srcOrd="1" destOrd="3" presId="urn:microsoft.com/office/officeart/2005/8/layout/hProcess4"/>
    <dgm:cxn modelId="{B07D7B8E-2761-42E1-A57A-88F3787F5D40}" type="presOf" srcId="{29057CD7-A8E0-4FA3-AB2A-5D24CEF5A2E8}" destId="{0E8CAC4A-F1E6-4204-906F-C78C3B5386BF}" srcOrd="1" destOrd="5" presId="urn:microsoft.com/office/officeart/2005/8/layout/hProcess4"/>
    <dgm:cxn modelId="{C831009D-0524-466E-8D4D-2A1DE7C8A041}" type="presOf" srcId="{82B9EC8C-6332-4A43-8B89-990C4C1A9780}" destId="{CCBBD329-143A-4421-AB61-5762F7B6BF3E}" srcOrd="0" destOrd="0" presId="urn:microsoft.com/office/officeart/2005/8/layout/hProcess4"/>
    <dgm:cxn modelId="{5CC797A0-1092-4C6F-8F2B-194B51508F57}" type="presOf" srcId="{82033899-2B8C-42E2-AAF2-953DD3FB4FC9}" destId="{A64B1AC3-5D3D-4A1B-9A7B-081B7D674F9A}" srcOrd="0" destOrd="2" presId="urn:microsoft.com/office/officeart/2005/8/layout/hProcess4"/>
    <dgm:cxn modelId="{CFBBECA9-98A4-4B2A-98B8-F9E69C24156D}" type="presOf" srcId="{E9FDA074-BA1A-4BF5-AFA6-81CB25CF03BF}" destId="{0E8CAC4A-F1E6-4204-906F-C78C3B5386BF}" srcOrd="1" destOrd="4" presId="urn:microsoft.com/office/officeart/2005/8/layout/hProcess4"/>
    <dgm:cxn modelId="{60F20BAE-4162-4FBE-914D-77B9458029B0}" srcId="{2B2FEEC0-03BB-4452-9853-BA3C5F39EA96}" destId="{942EFA1F-ECD9-4323-90FD-914F7840D4E5}" srcOrd="4" destOrd="0" parTransId="{66055E25-AF2D-4FA3-8BB0-771F54B4F817}" sibTransId="{55DDB850-121F-442D-AABB-3896511DAF6C}"/>
    <dgm:cxn modelId="{BEECC1B6-814A-450E-B260-627E0CCF509E}" type="presOf" srcId="{2334B6AB-1EB7-496D-A578-A075775A2F89}" destId="{9B255217-C06D-449D-A955-98C8B7CABE65}" srcOrd="0" destOrd="0" presId="urn:microsoft.com/office/officeart/2005/8/layout/hProcess4"/>
    <dgm:cxn modelId="{44F816B9-C744-4500-9309-BE360FB3DC6F}" type="presOf" srcId="{B9EE4DD0-B268-4317-8194-ED30ADDA70F9}" destId="{0E8CAC4A-F1E6-4204-906F-C78C3B5386BF}" srcOrd="1" destOrd="1" presId="urn:microsoft.com/office/officeart/2005/8/layout/hProcess4"/>
    <dgm:cxn modelId="{777F5DBD-4AE6-4F33-83BE-8C336330D88F}" srcId="{E8627F8C-5117-4255-BBCF-75BCC948CEDB}" destId="{B9787301-69C7-4A0C-BC81-D86B452B4DC6}" srcOrd="0" destOrd="0" parTransId="{48971552-7E7C-4990-8571-36577FDA3DB9}" sibTransId="{6014C2D0-CC13-40F3-B8E1-05AEAF51545A}"/>
    <dgm:cxn modelId="{3C4607C2-E76B-4579-AF49-550BC4621D50}" type="presOf" srcId="{942EFA1F-ECD9-4323-90FD-914F7840D4E5}" destId="{73A153AA-F9F8-42CD-9B01-55A824379DF2}" srcOrd="0" destOrd="4" presId="urn:microsoft.com/office/officeart/2005/8/layout/hProcess4"/>
    <dgm:cxn modelId="{6F9060C8-0311-4E3E-B146-8CF288AB9530}" type="presOf" srcId="{E8F9D164-4470-463B-90FE-E15A05C5CE69}" destId="{83AF0969-EDDE-4631-99CC-1AA16644EF7B}" srcOrd="0" destOrd="0" presId="urn:microsoft.com/office/officeart/2005/8/layout/hProcess4"/>
    <dgm:cxn modelId="{E4E9F6CD-0A6A-4A72-824D-517E3A475265}" type="presOf" srcId="{29057CD7-A8E0-4FA3-AB2A-5D24CEF5A2E8}" destId="{A64B1AC3-5D3D-4A1B-9A7B-081B7D674F9A}" srcOrd="0" destOrd="5" presId="urn:microsoft.com/office/officeart/2005/8/layout/hProcess4"/>
    <dgm:cxn modelId="{0975F6CF-581D-454C-8F20-77FC76AF2E31}" type="presOf" srcId="{B91715ED-E3F8-4F97-8338-800455F676EE}" destId="{FBF95576-A57E-441D-947B-237CB226C3D8}" srcOrd="0" destOrd="0" presId="urn:microsoft.com/office/officeart/2005/8/layout/hProcess4"/>
    <dgm:cxn modelId="{66AC4BD7-2BA2-4A3D-B1EE-BAD8AA0B0AC2}" srcId="{E8F9D164-4470-463B-90FE-E15A05C5CE69}" destId="{CCEA33FD-53C2-4AE7-949B-78EF2F7725C6}" srcOrd="2" destOrd="0" parTransId="{312B70F2-2802-4BFD-9A33-B6D91155D339}" sibTransId="{8195A8FA-72A1-48F1-BCE0-13036CFB9CD2}"/>
    <dgm:cxn modelId="{D59426D8-071C-4071-8841-7DBF12BD8D76}" srcId="{2B2FEEC0-03BB-4452-9853-BA3C5F39EA96}" destId="{54597F36-7AAF-47C1-B343-6757425D4425}" srcOrd="2" destOrd="0" parTransId="{C0B51A14-71A2-48D6-BCC1-FA1D68ED8780}" sibTransId="{D33282EC-2702-4BA3-84B1-6717440D7A48}"/>
    <dgm:cxn modelId="{A6ABDCE1-E77D-44E3-958D-2B709292A4B3}" type="presOf" srcId="{942EFA1F-ECD9-4323-90FD-914F7840D4E5}" destId="{8C15147C-5D3A-4311-879A-FA2A42A00581}" srcOrd="1" destOrd="4" presId="urn:microsoft.com/office/officeart/2005/8/layout/hProcess4"/>
    <dgm:cxn modelId="{C36E87E5-7FB3-4919-9DDF-2C2FF303DE76}" type="presOf" srcId="{E8627F8C-5117-4255-BBCF-75BCC948CEDB}" destId="{26751FAF-9B8B-4994-A13E-5334B7BBB1B9}" srcOrd="0" destOrd="0" presId="urn:microsoft.com/office/officeart/2005/8/layout/hProcess4"/>
    <dgm:cxn modelId="{87F1C3EA-8B87-48F9-9861-324EA7577A18}" srcId="{B91715ED-E3F8-4F97-8338-800455F676EE}" destId="{E8627F8C-5117-4255-BBCF-75BCC948CEDB}" srcOrd="0" destOrd="0" parTransId="{800C72E4-B3ED-4D2F-9549-9586742D2E95}" sibTransId="{F059A6E9-AA40-4E0F-8E4C-BA38AE64E814}"/>
    <dgm:cxn modelId="{8309EDEA-89C5-4E0A-BABC-AAF1AC79ECD7}" srcId="{B91715ED-E3F8-4F97-8338-800455F676EE}" destId="{2B2FEEC0-03BB-4452-9853-BA3C5F39EA96}" srcOrd="2" destOrd="0" parTransId="{7CD45133-CA9B-40F5-A133-51E8065E0A63}" sibTransId="{71360ECF-4F12-4F30-A094-AD8F01331884}"/>
    <dgm:cxn modelId="{EBE53FEB-A69F-4477-93FC-08821BA6AE5A}" srcId="{2B2FEEC0-03BB-4452-9853-BA3C5F39EA96}" destId="{CBFD6841-B802-41E2-B6A6-ADEE7C7ABDF2}" srcOrd="0" destOrd="0" parTransId="{06E3B215-2DBD-4105-B6CF-1CFF7E13CD65}" sibTransId="{67D42439-F0CB-46DA-A336-655EDD47FEFF}"/>
    <dgm:cxn modelId="{A5AC7AEE-A8E4-4A34-9E13-25E3F2C60C37}" srcId="{E8627F8C-5117-4255-BBCF-75BCC948CEDB}" destId="{B9EE4DD0-B268-4317-8194-ED30ADDA70F9}" srcOrd="1" destOrd="0" parTransId="{01EB91A9-0F42-4D19-9825-435B60CF7977}" sibTransId="{6D1F593D-564B-4C2C-B474-E24E0A398962}"/>
    <dgm:cxn modelId="{D934D1F5-6504-4B42-A46C-0B9F5CC00331}" type="presOf" srcId="{2B2FEEC0-03BB-4452-9853-BA3C5F39EA96}" destId="{C164A349-6A5D-4B3C-9C59-75A8EB2CFEC4}" srcOrd="0" destOrd="0" presId="urn:microsoft.com/office/officeart/2005/8/layout/hProcess4"/>
    <dgm:cxn modelId="{1155C1F6-FF90-4EF8-9203-586CA859DBDB}" type="presOf" srcId="{223286BE-94DE-4273-845A-494BBDB31F0C}" destId="{733B9AC2-FD35-4E01-B148-A6413A49626A}" srcOrd="1" destOrd="1" presId="urn:microsoft.com/office/officeart/2005/8/layout/hProcess4"/>
    <dgm:cxn modelId="{C25246AF-EDEF-4D0E-8FB5-A30FF40A7C31}" type="presParOf" srcId="{FBF95576-A57E-441D-947B-237CB226C3D8}" destId="{3D71366A-FA7D-41A3-BA70-E21F8DB86517}" srcOrd="0" destOrd="0" presId="urn:microsoft.com/office/officeart/2005/8/layout/hProcess4"/>
    <dgm:cxn modelId="{C9076AB9-2FFF-4EBD-8CAC-4F98A70171FC}" type="presParOf" srcId="{FBF95576-A57E-441D-947B-237CB226C3D8}" destId="{8624FB95-F626-4142-B800-A04B2DE74C7C}" srcOrd="1" destOrd="0" presId="urn:microsoft.com/office/officeart/2005/8/layout/hProcess4"/>
    <dgm:cxn modelId="{D156DF70-0759-4D94-80B8-4C3E5EFE19DE}" type="presParOf" srcId="{FBF95576-A57E-441D-947B-237CB226C3D8}" destId="{CB3AF074-3EBE-4D83-AF4C-AC96EF310129}" srcOrd="2" destOrd="0" presId="urn:microsoft.com/office/officeart/2005/8/layout/hProcess4"/>
    <dgm:cxn modelId="{F53162F7-AF2F-477D-8311-4B6CFADEAC15}" type="presParOf" srcId="{CB3AF074-3EBE-4D83-AF4C-AC96EF310129}" destId="{2E6FA398-4628-4C89-958C-0B26D0BC2C57}" srcOrd="0" destOrd="0" presId="urn:microsoft.com/office/officeart/2005/8/layout/hProcess4"/>
    <dgm:cxn modelId="{DF4067D4-F593-47FF-9A7D-0EE38E533CA8}" type="presParOf" srcId="{2E6FA398-4628-4C89-958C-0B26D0BC2C57}" destId="{B93FE8FD-5F82-4679-923D-DB86066E87AE}" srcOrd="0" destOrd="0" presId="urn:microsoft.com/office/officeart/2005/8/layout/hProcess4"/>
    <dgm:cxn modelId="{D0703C0E-1E2F-4257-8A7A-5116983B8067}" type="presParOf" srcId="{2E6FA398-4628-4C89-958C-0B26D0BC2C57}" destId="{A64B1AC3-5D3D-4A1B-9A7B-081B7D674F9A}" srcOrd="1" destOrd="0" presId="urn:microsoft.com/office/officeart/2005/8/layout/hProcess4"/>
    <dgm:cxn modelId="{70689273-2FBF-4A19-9C17-CD84D3A41829}" type="presParOf" srcId="{2E6FA398-4628-4C89-958C-0B26D0BC2C57}" destId="{0E8CAC4A-F1E6-4204-906F-C78C3B5386BF}" srcOrd="2" destOrd="0" presId="urn:microsoft.com/office/officeart/2005/8/layout/hProcess4"/>
    <dgm:cxn modelId="{9D4ACC75-FFB8-4EEB-BAB9-3DE162CB3128}" type="presParOf" srcId="{2E6FA398-4628-4C89-958C-0B26D0BC2C57}" destId="{26751FAF-9B8B-4994-A13E-5334B7BBB1B9}" srcOrd="3" destOrd="0" presId="urn:microsoft.com/office/officeart/2005/8/layout/hProcess4"/>
    <dgm:cxn modelId="{CC7F8A1C-BE8B-4B05-8154-D5425D7CDD66}" type="presParOf" srcId="{2E6FA398-4628-4C89-958C-0B26D0BC2C57}" destId="{D18CBF64-3567-4127-9F5B-BF5634271412}" srcOrd="4" destOrd="0" presId="urn:microsoft.com/office/officeart/2005/8/layout/hProcess4"/>
    <dgm:cxn modelId="{A5A4F7BC-BEF5-4B43-A45D-DF654951CA13}" type="presParOf" srcId="{CB3AF074-3EBE-4D83-AF4C-AC96EF310129}" destId="{87B98EE5-7AE2-41EB-8579-8E0ED7C590C1}" srcOrd="1" destOrd="0" presId="urn:microsoft.com/office/officeart/2005/8/layout/hProcess4"/>
    <dgm:cxn modelId="{C6BD3E68-2C73-45A4-A12A-C826C18B1859}" type="presParOf" srcId="{CB3AF074-3EBE-4D83-AF4C-AC96EF310129}" destId="{D3A0AEC8-7AD0-4C12-A60E-B6771EFE14E3}" srcOrd="2" destOrd="0" presId="urn:microsoft.com/office/officeart/2005/8/layout/hProcess4"/>
    <dgm:cxn modelId="{7CA7BBE1-5DDF-41B8-BEBB-88C940746337}" type="presParOf" srcId="{D3A0AEC8-7AD0-4C12-A60E-B6771EFE14E3}" destId="{34C5E0C0-0CBB-45FB-997E-6D6B5AEF8217}" srcOrd="0" destOrd="0" presId="urn:microsoft.com/office/officeart/2005/8/layout/hProcess4"/>
    <dgm:cxn modelId="{CE6F9B87-4682-4DA8-8DB3-1269EA9429E6}" type="presParOf" srcId="{D3A0AEC8-7AD0-4C12-A60E-B6771EFE14E3}" destId="{9B255217-C06D-449D-A955-98C8B7CABE65}" srcOrd="1" destOrd="0" presId="urn:microsoft.com/office/officeart/2005/8/layout/hProcess4"/>
    <dgm:cxn modelId="{2FDF7696-F531-4C5F-9188-A8211F3491CC}" type="presParOf" srcId="{D3A0AEC8-7AD0-4C12-A60E-B6771EFE14E3}" destId="{733B9AC2-FD35-4E01-B148-A6413A49626A}" srcOrd="2" destOrd="0" presId="urn:microsoft.com/office/officeart/2005/8/layout/hProcess4"/>
    <dgm:cxn modelId="{7F44F7D3-AF2A-452A-B087-0EA2EA00917C}" type="presParOf" srcId="{D3A0AEC8-7AD0-4C12-A60E-B6771EFE14E3}" destId="{83AF0969-EDDE-4631-99CC-1AA16644EF7B}" srcOrd="3" destOrd="0" presId="urn:microsoft.com/office/officeart/2005/8/layout/hProcess4"/>
    <dgm:cxn modelId="{0E9AD1C4-B5A9-416F-A0B2-72E017903AE3}" type="presParOf" srcId="{D3A0AEC8-7AD0-4C12-A60E-B6771EFE14E3}" destId="{39B86D20-C2C0-402A-A051-5F3E11AAA0FF}" srcOrd="4" destOrd="0" presId="urn:microsoft.com/office/officeart/2005/8/layout/hProcess4"/>
    <dgm:cxn modelId="{E6827A8B-F728-49E8-85A2-BAF6783CF19A}" type="presParOf" srcId="{CB3AF074-3EBE-4D83-AF4C-AC96EF310129}" destId="{CCBBD329-143A-4421-AB61-5762F7B6BF3E}" srcOrd="3" destOrd="0" presId="urn:microsoft.com/office/officeart/2005/8/layout/hProcess4"/>
    <dgm:cxn modelId="{797C71F2-47A1-4BC4-82EA-70E2D00100EF}" type="presParOf" srcId="{CB3AF074-3EBE-4D83-AF4C-AC96EF310129}" destId="{08C0CFDD-DF4F-4485-9BC2-E404AD7F90E2}" srcOrd="4" destOrd="0" presId="urn:microsoft.com/office/officeart/2005/8/layout/hProcess4"/>
    <dgm:cxn modelId="{D447845D-5EF6-4CC1-BE53-641AC2A08258}" type="presParOf" srcId="{08C0CFDD-DF4F-4485-9BC2-E404AD7F90E2}" destId="{DA0C5212-B866-4796-A9CD-6CE033FF96F5}" srcOrd="0" destOrd="0" presId="urn:microsoft.com/office/officeart/2005/8/layout/hProcess4"/>
    <dgm:cxn modelId="{47AA09E0-1FB8-4A71-BFC4-A8E5F09277DE}" type="presParOf" srcId="{08C0CFDD-DF4F-4485-9BC2-E404AD7F90E2}" destId="{73A153AA-F9F8-42CD-9B01-55A824379DF2}" srcOrd="1" destOrd="0" presId="urn:microsoft.com/office/officeart/2005/8/layout/hProcess4"/>
    <dgm:cxn modelId="{5B2E5D77-961D-4134-9AF0-22C232EF4505}" type="presParOf" srcId="{08C0CFDD-DF4F-4485-9BC2-E404AD7F90E2}" destId="{8C15147C-5D3A-4311-879A-FA2A42A00581}" srcOrd="2" destOrd="0" presId="urn:microsoft.com/office/officeart/2005/8/layout/hProcess4"/>
    <dgm:cxn modelId="{4431BD83-776F-4982-93C4-33A50F806602}" type="presParOf" srcId="{08C0CFDD-DF4F-4485-9BC2-E404AD7F90E2}" destId="{C164A349-6A5D-4B3C-9C59-75A8EB2CFEC4}" srcOrd="3" destOrd="0" presId="urn:microsoft.com/office/officeart/2005/8/layout/hProcess4"/>
    <dgm:cxn modelId="{BE74A0B6-3B3A-461B-BC13-46E6D270E6D2}" type="presParOf" srcId="{08C0CFDD-DF4F-4485-9BC2-E404AD7F90E2}" destId="{297D840F-5FA0-431A-B963-2CAC30693B44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B1AC3-5D3D-4A1B-9A7B-081B7D674F9A}">
      <dsp:nvSpPr>
        <dsp:cNvPr id="0" name=""/>
        <dsp:cNvSpPr/>
      </dsp:nvSpPr>
      <dsp:spPr>
        <a:xfrm>
          <a:off x="433148" y="1054131"/>
          <a:ext cx="2455878" cy="202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Neurological condition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Initial SOFA score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∆ SOFA during firs 48 hours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Known comorbidity associated with survival &lt; 12 months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Age!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Clinical judgment</a:t>
          </a:r>
        </a:p>
      </dsp:txBody>
      <dsp:txXfrm>
        <a:off x="479762" y="1100745"/>
        <a:ext cx="2362650" cy="1498304"/>
      </dsp:txXfrm>
    </dsp:sp>
    <dsp:sp modelId="{87B98EE5-7AE2-41EB-8579-8E0ED7C590C1}">
      <dsp:nvSpPr>
        <dsp:cNvPr id="0" name=""/>
        <dsp:cNvSpPr/>
      </dsp:nvSpPr>
      <dsp:spPr>
        <a:xfrm>
          <a:off x="1784217" y="1432154"/>
          <a:ext cx="2862620" cy="2862620"/>
        </a:xfrm>
        <a:prstGeom prst="leftCircularArrow">
          <a:avLst>
            <a:gd name="adj1" fmla="val 3689"/>
            <a:gd name="adj2" fmla="val 459847"/>
            <a:gd name="adj3" fmla="val 2235358"/>
            <a:gd name="adj4" fmla="val 9024489"/>
            <a:gd name="adj5" fmla="val 430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51FAF-9B8B-4994-A13E-5334B7BBB1B9}">
      <dsp:nvSpPr>
        <dsp:cNvPr id="0" name=""/>
        <dsp:cNvSpPr/>
      </dsp:nvSpPr>
      <dsp:spPr>
        <a:xfrm>
          <a:off x="978899" y="2645664"/>
          <a:ext cx="2183003" cy="868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Formulate the Prognosis</a:t>
          </a:r>
        </a:p>
      </dsp:txBody>
      <dsp:txXfrm>
        <a:off x="1004325" y="2671090"/>
        <a:ext cx="2132151" cy="817256"/>
      </dsp:txXfrm>
    </dsp:sp>
    <dsp:sp modelId="{9B255217-C06D-449D-A955-98C8B7CABE65}">
      <dsp:nvSpPr>
        <dsp:cNvPr id="0" name=""/>
        <dsp:cNvSpPr/>
      </dsp:nvSpPr>
      <dsp:spPr>
        <a:xfrm>
          <a:off x="3664822" y="1054131"/>
          <a:ext cx="2455878" cy="202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Patient vs family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Disclosing the formulated prognosis to patient or family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Interpretation of the communicated prognosis accurately </a:t>
          </a:r>
        </a:p>
      </dsp:txBody>
      <dsp:txXfrm>
        <a:off x="3711436" y="1534800"/>
        <a:ext cx="2362650" cy="1498304"/>
      </dsp:txXfrm>
    </dsp:sp>
    <dsp:sp modelId="{CCBBD329-143A-4421-AB61-5762F7B6BF3E}">
      <dsp:nvSpPr>
        <dsp:cNvPr id="0" name=""/>
        <dsp:cNvSpPr/>
      </dsp:nvSpPr>
      <dsp:spPr>
        <a:xfrm>
          <a:off x="4995426" y="-240347"/>
          <a:ext cx="3176427" cy="3176427"/>
        </a:xfrm>
        <a:prstGeom prst="circularArrow">
          <a:avLst>
            <a:gd name="adj1" fmla="val 3325"/>
            <a:gd name="adj2" fmla="val 410829"/>
            <a:gd name="adj3" fmla="val 19413660"/>
            <a:gd name="adj4" fmla="val 12575511"/>
            <a:gd name="adj5" fmla="val 387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F0969-EDDE-4631-99CC-1AA16644EF7B}">
      <dsp:nvSpPr>
        <dsp:cNvPr id="0" name=""/>
        <dsp:cNvSpPr/>
      </dsp:nvSpPr>
      <dsp:spPr>
        <a:xfrm>
          <a:off x="4210573" y="620077"/>
          <a:ext cx="2183003" cy="868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Informing the Patient and/or family</a:t>
          </a:r>
        </a:p>
      </dsp:txBody>
      <dsp:txXfrm>
        <a:off x="4235999" y="645503"/>
        <a:ext cx="2132151" cy="817256"/>
      </dsp:txXfrm>
    </dsp:sp>
    <dsp:sp modelId="{73A153AA-F9F8-42CD-9B01-55A824379DF2}">
      <dsp:nvSpPr>
        <dsp:cNvPr id="0" name=""/>
        <dsp:cNvSpPr/>
      </dsp:nvSpPr>
      <dsp:spPr>
        <a:xfrm>
          <a:off x="6896497" y="1054131"/>
          <a:ext cx="2455878" cy="202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Role of the physician in making the decision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Taking into consideration the p</a:t>
          </a:r>
          <a:r>
            <a:rPr lang="en-US" sz="1200" b="0" i="0" kern="1200" dirty="0"/>
            <a:t>atient’s values, goals, and preferences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Autonomy and distributive justice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dirty="0"/>
            <a:t>Establishing realistic goals of care</a:t>
          </a:r>
          <a:r>
            <a:rPr lang="en-US" sz="1200" kern="1200" dirty="0"/>
            <a:t>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>
        <a:off x="6943111" y="1100745"/>
        <a:ext cx="2362650" cy="1498304"/>
      </dsp:txXfrm>
    </dsp:sp>
    <dsp:sp modelId="{C164A349-6A5D-4B3C-9C59-75A8EB2CFEC4}">
      <dsp:nvSpPr>
        <dsp:cNvPr id="0" name=""/>
        <dsp:cNvSpPr/>
      </dsp:nvSpPr>
      <dsp:spPr>
        <a:xfrm>
          <a:off x="7442248" y="2645664"/>
          <a:ext cx="2183003" cy="868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Making the Decision</a:t>
          </a:r>
        </a:p>
      </dsp:txBody>
      <dsp:txXfrm>
        <a:off x="7467674" y="2671090"/>
        <a:ext cx="2132151" cy="817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99C40-1CF5-46EE-A334-6858BD53E1EE}">
      <dsp:nvSpPr>
        <dsp:cNvPr id="0" name=""/>
        <dsp:cNvSpPr/>
      </dsp:nvSpPr>
      <dsp:spPr>
        <a:xfrm>
          <a:off x="3788895" y="51679"/>
          <a:ext cx="2480608" cy="2480608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</a:t>
          </a:r>
          <a:r>
            <a:rPr lang="en-US" sz="2300" b="0" i="0" kern="1200"/>
            <a:t>vailable scientific evidence </a:t>
          </a:r>
          <a:endParaRPr lang="en-US" sz="2300" kern="1200"/>
        </a:p>
      </dsp:txBody>
      <dsp:txXfrm>
        <a:off x="4119643" y="485785"/>
        <a:ext cx="1819112" cy="1116273"/>
      </dsp:txXfrm>
    </dsp:sp>
    <dsp:sp modelId="{A279E8BC-709C-48FB-8E6F-FF27E459BBCD}">
      <dsp:nvSpPr>
        <dsp:cNvPr id="0" name=""/>
        <dsp:cNvSpPr/>
      </dsp:nvSpPr>
      <dsp:spPr>
        <a:xfrm>
          <a:off x="4683982" y="1602059"/>
          <a:ext cx="2480608" cy="2480608"/>
        </a:xfrm>
        <a:prstGeom prst="ellipse">
          <a:avLst/>
        </a:prstGeom>
        <a:solidFill>
          <a:schemeClr val="accent2">
            <a:alpha val="50000"/>
            <a:hueOff val="-3421582"/>
            <a:satOff val="10874"/>
            <a:lumOff val="1765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</a:t>
          </a:r>
          <a:r>
            <a:rPr lang="en-US" sz="2300" b="0" i="0" kern="1200" dirty="0"/>
            <a:t>atient’s values, goals, and preferences</a:t>
          </a:r>
          <a:endParaRPr lang="en-US" sz="2300" kern="1200" dirty="0"/>
        </a:p>
      </dsp:txBody>
      <dsp:txXfrm>
        <a:off x="5442634" y="2242883"/>
        <a:ext cx="1488364" cy="1364334"/>
      </dsp:txXfrm>
    </dsp:sp>
    <dsp:sp modelId="{09A1DE81-3BA1-470B-ACD0-443CA66B16AD}">
      <dsp:nvSpPr>
        <dsp:cNvPr id="0" name=""/>
        <dsp:cNvSpPr/>
      </dsp:nvSpPr>
      <dsp:spPr>
        <a:xfrm>
          <a:off x="2893809" y="1602059"/>
          <a:ext cx="2480608" cy="2480608"/>
        </a:xfrm>
        <a:prstGeom prst="ellipse">
          <a:avLst/>
        </a:prstGeom>
        <a:solidFill>
          <a:schemeClr val="accent2">
            <a:alpha val="50000"/>
            <a:hueOff val="-6843165"/>
            <a:satOff val="21747"/>
            <a:lumOff val="352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Medicolegal Aspects</a:t>
          </a:r>
        </a:p>
      </dsp:txBody>
      <dsp:txXfrm>
        <a:off x="3127400" y="2242883"/>
        <a:ext cx="1488364" cy="13643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B9E9F7-E783-4504-910B-4A2C743CBB52}">
      <dsp:nvSpPr>
        <dsp:cNvPr id="0" name=""/>
        <dsp:cNvSpPr/>
      </dsp:nvSpPr>
      <dsp:spPr>
        <a:xfrm>
          <a:off x="6045443" y="3287077"/>
          <a:ext cx="3145690" cy="1546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 dirty="0"/>
            <a:t>الإنصاف في توزيع الموارد  وتقرير من الذي يستحق أخذ  علاج ما</a:t>
          </a:r>
          <a:endParaRPr lang="en-US" sz="1600" kern="1200" dirty="0"/>
        </a:p>
      </dsp:txBody>
      <dsp:txXfrm>
        <a:off x="7023129" y="3707771"/>
        <a:ext cx="2134025" cy="1092187"/>
      </dsp:txXfrm>
    </dsp:sp>
    <dsp:sp modelId="{C8689CB0-CBB1-4A72-AB18-39CDF96DE318}">
      <dsp:nvSpPr>
        <dsp:cNvPr id="0" name=""/>
        <dsp:cNvSpPr/>
      </dsp:nvSpPr>
      <dsp:spPr>
        <a:xfrm>
          <a:off x="2159485" y="3287077"/>
          <a:ext cx="3125297" cy="1546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 dirty="0"/>
            <a:t>قدم أفضل اهتمام بالمريض واحرص على إسعاده، أي قدم الأفضل للمريض بصدق وأمانة</a:t>
          </a:r>
          <a:endParaRPr lang="en-US" sz="1600" kern="1200" dirty="0"/>
        </a:p>
      </dsp:txBody>
      <dsp:txXfrm>
        <a:off x="2193464" y="3707771"/>
        <a:ext cx="2119750" cy="1092187"/>
      </dsp:txXfrm>
    </dsp:sp>
    <dsp:sp modelId="{134CBE3D-2B97-4425-A697-13799D64E962}">
      <dsp:nvSpPr>
        <dsp:cNvPr id="0" name=""/>
        <dsp:cNvSpPr/>
      </dsp:nvSpPr>
      <dsp:spPr>
        <a:xfrm>
          <a:off x="6164567" y="0"/>
          <a:ext cx="3333026" cy="1546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 dirty="0"/>
            <a:t>بقصد أو بغير قصد،</a:t>
          </a:r>
          <a:r>
            <a:rPr lang="en-US" sz="1600" kern="1200" dirty="0"/>
            <a:t> </a:t>
          </a:r>
          <a:r>
            <a:rPr lang="ar-SA" sz="1600" kern="1200" dirty="0"/>
            <a:t>قد تكون جسمية أو نفسية أو عاطفية، بإدخال عنصر مؤذ أو منع عنصر مفيد</a:t>
          </a:r>
          <a:endParaRPr lang="en-US" sz="1600" kern="1200" dirty="0"/>
        </a:p>
      </dsp:txBody>
      <dsp:txXfrm>
        <a:off x="7198454" y="33979"/>
        <a:ext cx="2265160" cy="1092187"/>
      </dsp:txXfrm>
    </dsp:sp>
    <dsp:sp modelId="{441A2F1B-5DBE-4A26-BF1E-928B818C0DED}">
      <dsp:nvSpPr>
        <dsp:cNvPr id="0" name=""/>
        <dsp:cNvSpPr/>
      </dsp:nvSpPr>
      <dsp:spPr>
        <a:xfrm>
          <a:off x="2156465" y="21284"/>
          <a:ext cx="2822766" cy="15468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600" kern="1200"/>
            <a:t>للمريض الحق في اختيار أو رفض طريقة معالجته  </a:t>
          </a:r>
          <a:endParaRPr lang="en-US" sz="1600" kern="1200"/>
        </a:p>
      </dsp:txBody>
      <dsp:txXfrm>
        <a:off x="2190444" y="55263"/>
        <a:ext cx="1907978" cy="1092187"/>
      </dsp:txXfrm>
    </dsp:sp>
    <dsp:sp modelId="{1D62EE44-5C09-4D91-9C21-4687FC3367B1}">
      <dsp:nvSpPr>
        <dsp:cNvPr id="0" name=""/>
        <dsp:cNvSpPr/>
      </dsp:nvSpPr>
      <dsp:spPr>
        <a:xfrm>
          <a:off x="3580709" y="275534"/>
          <a:ext cx="2093095" cy="2093095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الاستقلال الذاتي</a:t>
          </a:r>
          <a:r>
            <a:rPr lang="en-US" sz="1600" kern="1200"/>
            <a:t> Autonomy</a:t>
          </a:r>
          <a:r>
            <a:rPr lang="ar-SA" sz="1600" kern="1200"/>
            <a:t> </a:t>
          </a:r>
          <a:endParaRPr lang="en-US" sz="1600" kern="1200"/>
        </a:p>
      </dsp:txBody>
      <dsp:txXfrm>
        <a:off x="4193762" y="888587"/>
        <a:ext cx="1480042" cy="1480042"/>
      </dsp:txXfrm>
    </dsp:sp>
    <dsp:sp modelId="{9CC6C803-9BAE-47B2-A9C5-0946C8B76334}">
      <dsp:nvSpPr>
        <dsp:cNvPr id="0" name=""/>
        <dsp:cNvSpPr/>
      </dsp:nvSpPr>
      <dsp:spPr>
        <a:xfrm rot="5400000">
          <a:off x="5770483" y="275534"/>
          <a:ext cx="2093095" cy="2093095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عدم الإيذاء </a:t>
          </a:r>
          <a:r>
            <a:rPr lang="en-US" sz="1600" kern="1200" dirty="0"/>
            <a:t> Nonmaleficence</a:t>
          </a:r>
        </a:p>
      </dsp:txBody>
      <dsp:txXfrm rot="-5400000">
        <a:off x="5770483" y="888587"/>
        <a:ext cx="1480042" cy="1480042"/>
      </dsp:txXfrm>
    </dsp:sp>
    <dsp:sp modelId="{24FBCB3F-CE16-448B-811A-17BA0AF0D8AA}">
      <dsp:nvSpPr>
        <dsp:cNvPr id="0" name=""/>
        <dsp:cNvSpPr/>
      </dsp:nvSpPr>
      <dsp:spPr>
        <a:xfrm rot="10800000">
          <a:off x="5770483" y="2465308"/>
          <a:ext cx="2093095" cy="2093095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 dirty="0"/>
            <a:t>العدالة</a:t>
          </a:r>
          <a:r>
            <a:rPr lang="en-US" sz="1600" kern="1200" dirty="0"/>
            <a:t> Justice</a:t>
          </a:r>
        </a:p>
      </dsp:txBody>
      <dsp:txXfrm rot="10800000">
        <a:off x="5770483" y="2465308"/>
        <a:ext cx="1480042" cy="1480042"/>
      </dsp:txXfrm>
    </dsp:sp>
    <dsp:sp modelId="{62709687-7A81-4C70-A174-C6FED76ABC57}">
      <dsp:nvSpPr>
        <dsp:cNvPr id="0" name=""/>
        <dsp:cNvSpPr/>
      </dsp:nvSpPr>
      <dsp:spPr>
        <a:xfrm rot="16200000">
          <a:off x="3580709" y="2465308"/>
          <a:ext cx="2093095" cy="2093095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kern="1200"/>
            <a:t>الإحسان </a:t>
          </a:r>
          <a:r>
            <a:rPr lang="en-US" sz="1600" kern="1200"/>
            <a:t> Beneficence </a:t>
          </a:r>
          <a:endParaRPr lang="en-US" sz="1600" kern="1200" dirty="0"/>
        </a:p>
      </dsp:txBody>
      <dsp:txXfrm rot="5400000">
        <a:off x="4193762" y="2465308"/>
        <a:ext cx="1480042" cy="1480042"/>
      </dsp:txXfrm>
    </dsp:sp>
    <dsp:sp modelId="{A576E43F-7125-4641-9194-AEF00BA8FD13}">
      <dsp:nvSpPr>
        <dsp:cNvPr id="0" name=""/>
        <dsp:cNvSpPr/>
      </dsp:nvSpPr>
      <dsp:spPr>
        <a:xfrm>
          <a:off x="5360807" y="1981914"/>
          <a:ext cx="722673" cy="628411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D96F6A-C565-4E53-8724-CE7A14CC2F9B}">
      <dsp:nvSpPr>
        <dsp:cNvPr id="0" name=""/>
        <dsp:cNvSpPr/>
      </dsp:nvSpPr>
      <dsp:spPr>
        <a:xfrm rot="10800000">
          <a:off x="5360807" y="2223611"/>
          <a:ext cx="722673" cy="628411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B1AC3-5D3D-4A1B-9A7B-081B7D674F9A}">
      <dsp:nvSpPr>
        <dsp:cNvPr id="0" name=""/>
        <dsp:cNvSpPr/>
      </dsp:nvSpPr>
      <dsp:spPr>
        <a:xfrm>
          <a:off x="433148" y="1054131"/>
          <a:ext cx="2455878" cy="202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Neurological condition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Initial SOFA score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∆ SOFA during firs 48 hours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Known comorbidity associated with survival &lt; 12 months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Age!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Clinical judgment</a:t>
          </a:r>
        </a:p>
      </dsp:txBody>
      <dsp:txXfrm>
        <a:off x="479762" y="1100745"/>
        <a:ext cx="2362650" cy="1498304"/>
      </dsp:txXfrm>
    </dsp:sp>
    <dsp:sp modelId="{87B98EE5-7AE2-41EB-8579-8E0ED7C590C1}">
      <dsp:nvSpPr>
        <dsp:cNvPr id="0" name=""/>
        <dsp:cNvSpPr/>
      </dsp:nvSpPr>
      <dsp:spPr>
        <a:xfrm>
          <a:off x="1784217" y="1432154"/>
          <a:ext cx="2862620" cy="2862620"/>
        </a:xfrm>
        <a:prstGeom prst="leftCircularArrow">
          <a:avLst>
            <a:gd name="adj1" fmla="val 3689"/>
            <a:gd name="adj2" fmla="val 459847"/>
            <a:gd name="adj3" fmla="val 2235358"/>
            <a:gd name="adj4" fmla="val 9024489"/>
            <a:gd name="adj5" fmla="val 430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751FAF-9B8B-4994-A13E-5334B7BBB1B9}">
      <dsp:nvSpPr>
        <dsp:cNvPr id="0" name=""/>
        <dsp:cNvSpPr/>
      </dsp:nvSpPr>
      <dsp:spPr>
        <a:xfrm>
          <a:off x="978899" y="2645664"/>
          <a:ext cx="2183003" cy="868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Formulate the Prognosis</a:t>
          </a:r>
        </a:p>
      </dsp:txBody>
      <dsp:txXfrm>
        <a:off x="1004325" y="2671090"/>
        <a:ext cx="2132151" cy="817256"/>
      </dsp:txXfrm>
    </dsp:sp>
    <dsp:sp modelId="{9B255217-C06D-449D-A955-98C8B7CABE65}">
      <dsp:nvSpPr>
        <dsp:cNvPr id="0" name=""/>
        <dsp:cNvSpPr/>
      </dsp:nvSpPr>
      <dsp:spPr>
        <a:xfrm>
          <a:off x="3664822" y="1054131"/>
          <a:ext cx="2455878" cy="202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Patient vs family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Disclosing the formulated prognosis to patient or family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Interpretation of the communicated prognosis accurately </a:t>
          </a:r>
        </a:p>
      </dsp:txBody>
      <dsp:txXfrm>
        <a:off x="3711436" y="1534800"/>
        <a:ext cx="2362650" cy="1498304"/>
      </dsp:txXfrm>
    </dsp:sp>
    <dsp:sp modelId="{CCBBD329-143A-4421-AB61-5762F7B6BF3E}">
      <dsp:nvSpPr>
        <dsp:cNvPr id="0" name=""/>
        <dsp:cNvSpPr/>
      </dsp:nvSpPr>
      <dsp:spPr>
        <a:xfrm>
          <a:off x="4995426" y="-240347"/>
          <a:ext cx="3176427" cy="3176427"/>
        </a:xfrm>
        <a:prstGeom prst="circularArrow">
          <a:avLst>
            <a:gd name="adj1" fmla="val 3325"/>
            <a:gd name="adj2" fmla="val 410829"/>
            <a:gd name="adj3" fmla="val 19413660"/>
            <a:gd name="adj4" fmla="val 12575511"/>
            <a:gd name="adj5" fmla="val 387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F0969-EDDE-4631-99CC-1AA16644EF7B}">
      <dsp:nvSpPr>
        <dsp:cNvPr id="0" name=""/>
        <dsp:cNvSpPr/>
      </dsp:nvSpPr>
      <dsp:spPr>
        <a:xfrm>
          <a:off x="4210573" y="620077"/>
          <a:ext cx="2183003" cy="868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Informing the Patient and/or family</a:t>
          </a:r>
        </a:p>
      </dsp:txBody>
      <dsp:txXfrm>
        <a:off x="4235999" y="645503"/>
        <a:ext cx="2132151" cy="817256"/>
      </dsp:txXfrm>
    </dsp:sp>
    <dsp:sp modelId="{73A153AA-F9F8-42CD-9B01-55A824379DF2}">
      <dsp:nvSpPr>
        <dsp:cNvPr id="0" name=""/>
        <dsp:cNvSpPr/>
      </dsp:nvSpPr>
      <dsp:spPr>
        <a:xfrm>
          <a:off x="6896497" y="1054131"/>
          <a:ext cx="2455878" cy="2025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Role of the physician in making the decision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Taking into consideration the p</a:t>
          </a:r>
          <a:r>
            <a:rPr lang="en-US" sz="1200" b="0" i="0" kern="1200" dirty="0"/>
            <a:t>atient’s values, goals, and preferences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Autonomy and distributive justice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0" i="0" kern="1200" dirty="0"/>
            <a:t>Establishing realistic goals of care</a:t>
          </a:r>
          <a:r>
            <a:rPr lang="en-US" sz="1200" kern="1200" dirty="0"/>
            <a:t>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>
        <a:off x="6943111" y="1100745"/>
        <a:ext cx="2362650" cy="1498304"/>
      </dsp:txXfrm>
    </dsp:sp>
    <dsp:sp modelId="{C164A349-6A5D-4B3C-9C59-75A8EB2CFEC4}">
      <dsp:nvSpPr>
        <dsp:cNvPr id="0" name=""/>
        <dsp:cNvSpPr/>
      </dsp:nvSpPr>
      <dsp:spPr>
        <a:xfrm>
          <a:off x="7442248" y="2645664"/>
          <a:ext cx="2183003" cy="8681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Making the Decision</a:t>
          </a:r>
        </a:p>
      </dsp:txBody>
      <dsp:txXfrm>
        <a:off x="7467674" y="2671090"/>
        <a:ext cx="2132151" cy="8172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579D7-D572-4DBD-9F30-3035E3135F3F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B4FB51-78FA-4313-B580-2758404E98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99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B4FB51-78FA-4313-B580-2758404E98A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550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1035888"/>
            <a:ext cx="10058400" cy="3566160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5400" b="1" spc="-5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1" y="6334802"/>
            <a:ext cx="12192001" cy="65998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732556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000" cap="all" spc="200" baseline="0">
                <a:solidFill>
                  <a:schemeClr val="tx2"/>
                </a:solidFill>
                <a:latin typeface="+mj-lt"/>
              </a:defRPr>
            </a:lvl1pPr>
            <a:lvl2pPr marL="457189" indent="0" algn="ctr">
              <a:buNone/>
              <a:defRPr sz="2400"/>
            </a:lvl2pPr>
            <a:lvl3pPr marL="914377" indent="0" algn="ctr">
              <a:buNone/>
              <a:defRPr sz="2400"/>
            </a:lvl3pPr>
            <a:lvl4pPr marL="1371566" indent="0" algn="ctr">
              <a:buNone/>
              <a:defRPr sz="2000"/>
            </a:lvl4pPr>
            <a:lvl5pPr marL="1828754" indent="0" algn="ctr">
              <a:buNone/>
              <a:defRPr sz="2000"/>
            </a:lvl5pPr>
            <a:lvl6pPr marL="2285943" indent="0" algn="ctr">
              <a:buNone/>
              <a:defRPr sz="2000"/>
            </a:lvl6pPr>
            <a:lvl7pPr marL="2743131" indent="0" algn="ctr">
              <a:buNone/>
              <a:defRPr sz="2000"/>
            </a:lvl7pPr>
            <a:lvl8pPr marL="3200320" indent="0" algn="ctr">
              <a:buNone/>
              <a:defRPr sz="2000"/>
            </a:lvl8pPr>
            <a:lvl9pPr marL="3657509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094257" y="4643007"/>
            <a:ext cx="10058400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9626297" y="6448901"/>
            <a:ext cx="1716619" cy="365125"/>
          </a:xfrm>
        </p:spPr>
        <p:txBody>
          <a:bodyPr/>
          <a:lstStyle>
            <a:lvl1pPr>
              <a:defRPr sz="1200"/>
            </a:lvl1pPr>
          </a:lstStyle>
          <a:p>
            <a:fld id="{436346DF-2975-4CF6-8CE8-54475013E050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931" y="6448901"/>
            <a:ext cx="7805399" cy="365125"/>
          </a:xfrm>
        </p:spPr>
        <p:txBody>
          <a:bodyPr/>
          <a:lstStyle>
            <a:lvl1pPr algn="l">
              <a:defRPr sz="1200"/>
            </a:lvl1pPr>
          </a:lstStyle>
          <a:p>
            <a:r>
              <a:rPr lang="en-US" cap="none"/>
              <a:t>Footer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15702" y="6448901"/>
            <a:ext cx="745871" cy="365125"/>
          </a:xfrm>
        </p:spPr>
        <p:txBody>
          <a:bodyPr/>
          <a:lstStyle>
            <a:lvl1pPr>
              <a:defRPr sz="1200"/>
            </a:lvl1pPr>
          </a:lstStyle>
          <a:p>
            <a:fld id="{208E5E19-25EC-4207-AA92-F87E7D120B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D8A11B-BE1C-767B-3E3D-BDF7AF853FC5}"/>
              </a:ext>
            </a:extLst>
          </p:cNvPr>
          <p:cNvSpPr txBox="1"/>
          <p:nvPr userDrawn="1"/>
        </p:nvSpPr>
        <p:spPr>
          <a:xfrm>
            <a:off x="4142420" y="1887442"/>
            <a:ext cx="3907160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600" i="1" dirty="0"/>
              <a:t>Spreading Knowledge – Improving Outcomes</a:t>
            </a:r>
          </a:p>
        </p:txBody>
      </p:sp>
      <p:pic>
        <p:nvPicPr>
          <p:cNvPr id="7" name="Picture 6" descr="Shape, arrow&#10;&#10;Description automatically generated">
            <a:extLst>
              <a:ext uri="{FF2B5EF4-FFF2-40B4-BE49-F238E27FC236}">
                <a16:creationId xmlns:a16="http://schemas.microsoft.com/office/drawing/2014/main" id="{53A6B5E3-2B65-C63C-BD02-D2F496D048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36628" y="397144"/>
            <a:ext cx="2518744" cy="141422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808234E-AA21-392D-BE84-AD55F93948DE}"/>
              </a:ext>
            </a:extLst>
          </p:cNvPr>
          <p:cNvSpPr/>
          <p:nvPr userDrawn="1"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4023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5530"/>
          </a:xfrm>
          <a:prstGeom prst="rect">
            <a:avLst/>
          </a:prstGeom>
        </p:spPr>
        <p:txBody>
          <a:bodyPr/>
          <a:lstStyle>
            <a:lvl1pPr marL="0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734749"/>
            <a:ext cx="10058400" cy="41343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26297" y="6448901"/>
            <a:ext cx="1716619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36346DF-2975-4CF6-8CE8-54475013E050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7281" y="6448901"/>
            <a:ext cx="8444049" cy="365125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cap="none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15702" y="6448901"/>
            <a:ext cx="745871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08E5E19-25EC-4207-AA92-F87E7D120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41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79460"/>
            <a:ext cx="10058400" cy="9849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734749"/>
            <a:ext cx="4937760" cy="41343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734750"/>
            <a:ext cx="4937760" cy="41343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626297" y="6448901"/>
            <a:ext cx="1716619" cy="365125"/>
          </a:xfrm>
        </p:spPr>
        <p:txBody>
          <a:bodyPr/>
          <a:lstStyle>
            <a:lvl1pPr>
              <a:defRPr sz="1200"/>
            </a:lvl1pPr>
          </a:lstStyle>
          <a:p>
            <a:fld id="{436346DF-2975-4CF6-8CE8-54475013E050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7281" y="6448901"/>
            <a:ext cx="8444049" cy="365125"/>
          </a:xfrm>
        </p:spPr>
        <p:txBody>
          <a:bodyPr/>
          <a:lstStyle>
            <a:lvl1pPr algn="l">
              <a:defRPr sz="1200"/>
            </a:lvl1pPr>
          </a:lstStyle>
          <a:p>
            <a:r>
              <a:rPr lang="en-US" cap="none"/>
              <a:t>Footer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15702" y="6448901"/>
            <a:ext cx="745871" cy="365125"/>
          </a:xfrm>
        </p:spPr>
        <p:txBody>
          <a:bodyPr/>
          <a:lstStyle>
            <a:lvl1pPr>
              <a:defRPr sz="1200"/>
            </a:lvl1pPr>
          </a:lstStyle>
          <a:p>
            <a:fld id="{208E5E19-25EC-4207-AA92-F87E7D120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21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73632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472610"/>
            <a:ext cx="4937760" cy="357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736327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472610"/>
            <a:ext cx="4937760" cy="357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355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9626297" y="6448901"/>
            <a:ext cx="1716619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36346DF-2975-4CF6-8CE8-54475013E050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7281" y="6448901"/>
            <a:ext cx="8444049" cy="365125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cap="none"/>
              <a:t>Footer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15702" y="6448901"/>
            <a:ext cx="745871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08E5E19-25EC-4207-AA92-F87E7D120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22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&amp;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553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626297" y="6448901"/>
            <a:ext cx="1716619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436346DF-2975-4CF6-8CE8-54475013E050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7281" y="6448901"/>
            <a:ext cx="8444049" cy="365125"/>
          </a:xfrm>
          <a:prstGeom prst="rect">
            <a:avLst/>
          </a:prstGeom>
        </p:spPr>
        <p:txBody>
          <a:bodyPr/>
          <a:lstStyle>
            <a:lvl1pPr algn="l">
              <a:defRPr sz="1200"/>
            </a:lvl1pPr>
          </a:lstStyle>
          <a:p>
            <a:r>
              <a:rPr lang="en-US" cap="none"/>
              <a:t>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15702" y="6448901"/>
            <a:ext cx="745871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208E5E19-25EC-4207-AA92-F87E7D120B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5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7" y="6339079"/>
            <a:ext cx="12188825" cy="64008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9626297" y="6448901"/>
            <a:ext cx="1716619" cy="365125"/>
          </a:xfrm>
        </p:spPr>
        <p:txBody>
          <a:bodyPr/>
          <a:lstStyle>
            <a:lvl1pPr>
              <a:defRPr sz="1200"/>
            </a:lvl1pPr>
          </a:lstStyle>
          <a:p>
            <a:fld id="{436346DF-2975-4CF6-8CE8-54475013E050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97281" y="6448901"/>
            <a:ext cx="8444049" cy="365125"/>
          </a:xfrm>
        </p:spPr>
        <p:txBody>
          <a:bodyPr/>
          <a:lstStyle>
            <a:lvl1pPr algn="l">
              <a:defRPr sz="1200"/>
            </a:lvl1pPr>
          </a:lstStyle>
          <a:p>
            <a:r>
              <a:rPr lang="en-US" cap="none"/>
              <a:t>Footer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15702" y="6448901"/>
            <a:ext cx="745871" cy="365125"/>
          </a:xfrm>
        </p:spPr>
        <p:txBody>
          <a:bodyPr/>
          <a:lstStyle>
            <a:lvl1pPr>
              <a:defRPr sz="1200"/>
            </a:lvl1pPr>
          </a:lstStyle>
          <a:p>
            <a:fld id="{208E5E19-25EC-4207-AA92-F87E7D120BC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Picture 3" descr="Shape, arrow&#10;&#10;Description automatically generated">
            <a:extLst>
              <a:ext uri="{FF2B5EF4-FFF2-40B4-BE49-F238E27FC236}">
                <a16:creationId xmlns:a16="http://schemas.microsoft.com/office/drawing/2014/main" id="{AE4995E8-D609-A5B4-941D-B156AB061D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18847" y="219462"/>
            <a:ext cx="855642" cy="48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443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fld id="{436346DF-2975-4CF6-8CE8-54475013E05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/>
          <a:lstStyle/>
          <a:p>
            <a:fld id="{208E5E19-25EC-4207-AA92-F87E7D120BC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55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BB3697E9-554A-3886-06DE-F4793F818E13}"/>
              </a:ext>
            </a:extLst>
          </p:cNvPr>
          <p:cNvCxnSpPr/>
          <p:nvPr userDrawn="1"/>
        </p:nvCxnSpPr>
        <p:spPr>
          <a:xfrm>
            <a:off x="1097280" y="1272134"/>
            <a:ext cx="10058400" cy="0"/>
          </a:xfrm>
          <a:prstGeom prst="line">
            <a:avLst/>
          </a:prstGeom>
          <a:ln w="28575"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2017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fld id="{436346DF-2975-4CF6-8CE8-54475013E050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/>
          <a:lstStyle/>
          <a:p>
            <a:fld id="{208E5E19-25EC-4207-AA92-F87E7D120BC1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 descr="A drawing of a face&#10;&#10;Description generated with high confidence">
            <a:extLst>
              <a:ext uri="{FF2B5EF4-FFF2-40B4-BE49-F238E27FC236}">
                <a16:creationId xmlns:a16="http://schemas.microsoft.com/office/drawing/2014/main" id="{2513F3BE-BA37-659C-1B2F-B291E23914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56994" y="338762"/>
            <a:ext cx="1357767" cy="7637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97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" y="6334316"/>
            <a:ext cx="12192001" cy="65998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553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443216"/>
            <a:ext cx="10058400" cy="442587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097280" y="1272134"/>
            <a:ext cx="10058400" cy="0"/>
          </a:xfrm>
          <a:prstGeom prst="line">
            <a:avLst/>
          </a:prstGeom>
          <a:ln w="28575">
            <a:solidFill>
              <a:srgbClr val="FFCCCC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26297" y="6448901"/>
            <a:ext cx="1716619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436346DF-2975-4CF6-8CE8-54475013E050}" type="datetimeFigureOut">
              <a:rPr lang="en-US" smtClean="0"/>
              <a:pPr/>
              <a:t>10/4/2023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78769" y="6448901"/>
            <a:ext cx="7962561" cy="365125"/>
          </a:xfrm>
          <a:prstGeom prst="rect">
            <a:avLst/>
          </a:prstGeom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Footer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5702" y="6448901"/>
            <a:ext cx="745871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208E5E19-25EC-4207-AA92-F87E7D120BC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4" name="Picture 13" descr="Shape, arrow&#10;&#10;Description automatically generated">
            <a:extLst>
              <a:ext uri="{FF2B5EF4-FFF2-40B4-BE49-F238E27FC236}">
                <a16:creationId xmlns:a16="http://schemas.microsoft.com/office/drawing/2014/main" id="{A7A50C3F-EB8C-090B-C962-CB6512D01070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65932" y="151762"/>
            <a:ext cx="1353968" cy="760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363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5" r:id="rId4"/>
    <p:sldLayoutId id="2147483666" r:id="rId5"/>
    <p:sldLayoutId id="2147483689" r:id="rId6"/>
    <p:sldLayoutId id="2147483672" r:id="rId7"/>
    <p:sldLayoutId id="2147483691" r:id="rId8"/>
  </p:sldLayoutIdLst>
  <p:txStyles>
    <p:titleStyle>
      <a:lvl1pPr algn="ctr" defTabSz="914377" rtl="0" eaLnBrk="1" latinLnBrk="0" hangingPunct="1">
        <a:lnSpc>
          <a:spcPct val="85000"/>
        </a:lnSpc>
        <a:spcBef>
          <a:spcPct val="0"/>
        </a:spcBef>
        <a:buNone/>
        <a:defRPr sz="4400" b="1" kern="1200" spc="-51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91438" indent="-91438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38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14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789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65" indent="-182875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973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968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963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958" indent="-228594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472" y="1035888"/>
            <a:ext cx="10058400" cy="3566160"/>
          </a:xfrm>
        </p:spPr>
        <p:txBody>
          <a:bodyPr>
            <a:normAutofit/>
          </a:bodyPr>
          <a:lstStyle/>
          <a:p>
            <a:r>
              <a:rPr lang="en-US" sz="4800" dirty="0"/>
              <a:t>Prognostication of Critical Illness</a:t>
            </a:r>
          </a:p>
        </p:txBody>
      </p:sp>
    </p:spTree>
    <p:extLst>
      <p:ext uri="{BB962C8B-B14F-4D97-AF65-F5344CB8AC3E}">
        <p14:creationId xmlns:p14="http://schemas.microsoft.com/office/powerpoint/2010/main" val="1782731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F1E96A-C45E-B741-21D2-CA5CFAC90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2103875"/>
          </a:xfrm>
        </p:spPr>
        <p:txBody>
          <a:bodyPr>
            <a:normAutofit/>
          </a:bodyPr>
          <a:lstStyle/>
          <a:p>
            <a:endParaRPr lang="en-US" sz="3600">
              <a:solidFill>
                <a:srgbClr val="FFFFFF"/>
              </a:solidFill>
            </a:endParaRP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17F13A54-E778-695B-F72E-A78ADADEF3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71" y="2653800"/>
            <a:ext cx="3084844" cy="3335519"/>
          </a:xfrm>
        </p:spPr>
        <p:txBody>
          <a:bodyPr>
            <a:normAutofit/>
          </a:bodyPr>
          <a:lstStyle/>
          <a:p>
            <a:endParaRPr lang="en-US" sz="1500">
              <a:solidFill>
                <a:srgbClr val="FFFFFF"/>
              </a:solidFill>
            </a:endParaRP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2806536-A724-0026-4AE8-612886BB53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01034" y="640080"/>
            <a:ext cx="6680047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480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108EB-C19B-7601-1202-47DBF402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Proposed Strategy for Ventilator Allocation of Scarce</a:t>
            </a:r>
            <a:br>
              <a:rPr lang="en-US" sz="3200" dirty="0"/>
            </a:br>
            <a:r>
              <a:rPr lang="en-US" sz="3200" dirty="0"/>
              <a:t>Mechanical Ventilators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65950E4-BEDA-A24E-092C-9076D5FDFD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4" r="1"/>
          <a:stretch/>
        </p:blipFill>
        <p:spPr>
          <a:xfrm rot="5400000">
            <a:off x="4964904" y="-3157792"/>
            <a:ext cx="2262192" cy="119210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F9458E5-C06D-195B-DCBD-199EB356D6E1}"/>
              </a:ext>
            </a:extLst>
          </p:cNvPr>
          <p:cNvSpPr txBox="1"/>
          <p:nvPr/>
        </p:nvSpPr>
        <p:spPr>
          <a:xfrm>
            <a:off x="209550" y="3986073"/>
            <a:ext cx="1160606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i="0" u="none" strike="noStrike" baseline="0" dirty="0">
                <a:latin typeface="AdvOT69acd3d4"/>
              </a:rPr>
              <a:t>Examples of severe comorbid conditions with associated life expectancy </a:t>
            </a:r>
            <a:r>
              <a:rPr lang="en-US" sz="1800" b="0" i="0" u="none" strike="noStrike" baseline="0" dirty="0">
                <a:latin typeface="AdvP4C4E51"/>
              </a:rPr>
              <a:t>&lt; </a:t>
            </a:r>
            <a:r>
              <a:rPr lang="en-US" sz="1800" b="0" i="0" u="none" strike="noStrike" baseline="0" dirty="0">
                <a:latin typeface="AdvOT69acd3d4"/>
              </a:rPr>
              <a:t>1 year are listed:.</a:t>
            </a:r>
          </a:p>
          <a:p>
            <a:pPr algn="l"/>
            <a:r>
              <a:rPr lang="en-US" sz="1800" b="0" i="0" u="none" strike="noStrike" baseline="0" dirty="0">
                <a:latin typeface="AdvOTaa388e57"/>
              </a:rPr>
              <a:t>1. NYHA class IV heart failure.</a:t>
            </a:r>
          </a:p>
          <a:p>
            <a:pPr algn="l"/>
            <a:r>
              <a:rPr lang="en-US" sz="1800" b="0" i="0" u="none" strike="noStrike" baseline="0" dirty="0">
                <a:latin typeface="AdvOTaa388e57"/>
              </a:rPr>
              <a:t>2. Advanced lung disease with FEV1 </a:t>
            </a:r>
            <a:r>
              <a:rPr lang="en-US" sz="1800" b="0" i="0" u="none" strike="noStrike" baseline="0" dirty="0">
                <a:latin typeface="AdvP4C4E51"/>
              </a:rPr>
              <a:t>&lt; </a:t>
            </a:r>
            <a:r>
              <a:rPr lang="en-US" sz="1800" b="0" i="0" u="none" strike="noStrike" baseline="0" dirty="0">
                <a:latin typeface="AdvOTaa388e57"/>
              </a:rPr>
              <a:t>25% predicted, total lung capacity </a:t>
            </a:r>
            <a:r>
              <a:rPr lang="en-US" sz="1800" b="0" i="0" u="none" strike="noStrike" baseline="0" dirty="0">
                <a:latin typeface="AdvP4C4E51"/>
              </a:rPr>
              <a:t>&lt; </a:t>
            </a:r>
            <a:r>
              <a:rPr lang="en-US" sz="1800" b="0" i="0" u="none" strike="noStrike" baseline="0" dirty="0">
                <a:latin typeface="AdvOTaa388e57"/>
              </a:rPr>
              <a:t>60% predicted, or baseline PAO2 </a:t>
            </a:r>
            <a:r>
              <a:rPr lang="en-US" sz="1800" b="0" i="0" u="none" strike="noStrike" baseline="0" dirty="0">
                <a:latin typeface="AdvP4C4E51"/>
              </a:rPr>
              <a:t>&lt; </a:t>
            </a:r>
            <a:r>
              <a:rPr lang="en-US" sz="1800" b="0" i="0" u="none" strike="noStrike" baseline="0" dirty="0">
                <a:latin typeface="AdvOTaa388e57"/>
              </a:rPr>
              <a:t>55 mm Hg.</a:t>
            </a:r>
          </a:p>
          <a:p>
            <a:pPr algn="l"/>
            <a:r>
              <a:rPr lang="en-US" sz="1800" b="0" i="0" u="none" strike="noStrike" baseline="0" dirty="0">
                <a:latin typeface="AdvOTaa388e57"/>
              </a:rPr>
              <a:t>3. Primary pulmonary hypertension with NYHA class III or IV heart failure.</a:t>
            </a:r>
          </a:p>
          <a:p>
            <a:pPr algn="l"/>
            <a:r>
              <a:rPr lang="en-US" sz="1800" b="0" i="0" u="none" strike="noStrike" baseline="0" dirty="0">
                <a:latin typeface="AdvOTaa388e57"/>
              </a:rPr>
              <a:t>4. Chronic liver disease with Child-Pugh score </a:t>
            </a:r>
            <a:r>
              <a:rPr lang="en-US" sz="1800" b="0" i="0" u="none" strike="noStrike" baseline="0" dirty="0">
                <a:latin typeface="AdvP4C4E51"/>
              </a:rPr>
              <a:t>&gt; </a:t>
            </a:r>
            <a:r>
              <a:rPr lang="en-US" sz="1800" b="0" i="0" u="none" strike="noStrike" baseline="0" dirty="0">
                <a:latin typeface="AdvOTaa388e57"/>
              </a:rPr>
              <a:t>7.</a:t>
            </a:r>
          </a:p>
          <a:p>
            <a:pPr algn="l"/>
            <a:r>
              <a:rPr lang="en-US" sz="1800" b="0" i="0" u="none" strike="noStrike" baseline="0" dirty="0">
                <a:latin typeface="AdvOTaa388e57"/>
              </a:rPr>
              <a:t>5. Severe trauma.</a:t>
            </a:r>
          </a:p>
          <a:p>
            <a:pPr algn="l"/>
            <a:r>
              <a:rPr lang="en-US" sz="1800" b="0" i="0" u="none" strike="noStrike" baseline="0" dirty="0">
                <a:latin typeface="AdvOTaa388e57"/>
              </a:rPr>
              <a:t>6. Advanced untreatable neuromuscular disease.</a:t>
            </a:r>
          </a:p>
          <a:p>
            <a:pPr algn="l"/>
            <a:r>
              <a:rPr lang="en-US" sz="1800" b="0" i="0" u="none" strike="noStrike" baseline="0" dirty="0">
                <a:latin typeface="AdvOTaa388e57"/>
              </a:rPr>
              <a:t>7. Metastatic malignant disease or high-grade primary brain tumors.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CAE351B-532A-598C-6A06-DAF88005BEF7}"/>
              </a:ext>
            </a:extLst>
          </p:cNvPr>
          <p:cNvSpPr txBox="1"/>
          <p:nvPr/>
        </p:nvSpPr>
        <p:spPr>
          <a:xfrm>
            <a:off x="3240606" y="6515933"/>
            <a:ext cx="60952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Contemporary Reviews in Critical Care </a:t>
            </a:r>
            <a:r>
              <a:rPr lang="en-US" sz="1400">
                <a:solidFill>
                  <a:schemeClr val="bg1"/>
                </a:solidFill>
              </a:rPr>
              <a:t>Medicine </a:t>
            </a:r>
            <a:r>
              <a:rPr lang="pt-BR" sz="1400">
                <a:solidFill>
                  <a:schemeClr val="bg1"/>
                </a:solidFill>
              </a:rPr>
              <a:t>1 </a:t>
            </a:r>
            <a:r>
              <a:rPr lang="pt-BR" sz="1400" dirty="0">
                <a:solidFill>
                  <a:schemeClr val="bg1"/>
                </a:solidFill>
              </a:rPr>
              <a:t>5 </a:t>
            </a:r>
            <a:r>
              <a:rPr lang="pt-BR" sz="1400">
                <a:solidFill>
                  <a:schemeClr val="bg1"/>
                </a:solidFill>
              </a:rPr>
              <a:t>5#4 CHEST </a:t>
            </a:r>
            <a:r>
              <a:rPr lang="pt-BR" sz="1400" dirty="0">
                <a:solidFill>
                  <a:schemeClr val="bg1"/>
                </a:solidFill>
              </a:rPr>
              <a:t>A P R I L 2 0 1 9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0924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272F6-3208-2549-66A9-3732B6903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90EEED-E1B9-501D-03EA-C1382F972E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446427"/>
              </p:ext>
            </p:extLst>
          </p:nvPr>
        </p:nvGraphicFramePr>
        <p:xfrm>
          <a:off x="1096963" y="1735138"/>
          <a:ext cx="10058400" cy="4133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B1F2C58-31A3-C1F1-603E-E78DE1D44A6B}"/>
              </a:ext>
            </a:extLst>
          </p:cNvPr>
          <p:cNvSpPr txBox="1"/>
          <p:nvPr/>
        </p:nvSpPr>
        <p:spPr>
          <a:xfrm>
            <a:off x="491662" y="5340141"/>
            <a:ext cx="26972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600" b="1" dirty="0"/>
              <a:t>What is the likelihood to achieve a particular outcome during a specific time?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B82E48-6E13-5BFE-CDA9-FF8DD152D977}"/>
              </a:ext>
            </a:extLst>
          </p:cNvPr>
          <p:cNvSpPr txBox="1"/>
          <p:nvPr/>
        </p:nvSpPr>
        <p:spPr>
          <a:xfrm>
            <a:off x="3975419" y="1432988"/>
            <a:ext cx="26972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600" b="1" dirty="0"/>
              <a:t>How well the patient and/or family comprehend the prognosis?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C3F583-9B37-78BD-5BB9-4B5F2BD54FB1}"/>
              </a:ext>
            </a:extLst>
          </p:cNvPr>
          <p:cNvSpPr txBox="1"/>
          <p:nvPr/>
        </p:nvSpPr>
        <p:spPr>
          <a:xfrm>
            <a:off x="7062772" y="5340141"/>
            <a:ext cx="40925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600" b="1" dirty="0"/>
              <a:t>What is the level of care that is most appropriate based on prognosis, patient’s values, and medicolegal aspects?</a:t>
            </a:r>
          </a:p>
        </p:txBody>
      </p:sp>
    </p:spTree>
    <p:extLst>
      <p:ext uri="{BB962C8B-B14F-4D97-AF65-F5344CB8AC3E}">
        <p14:creationId xmlns:p14="http://schemas.microsoft.com/office/powerpoint/2010/main" val="1225480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272F6-3208-2549-66A9-3732B6903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490EEED-E1B9-501D-03EA-C1382F972E0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6963" y="1735138"/>
          <a:ext cx="10058400" cy="4133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B1F2C58-31A3-C1F1-603E-E78DE1D44A6B}"/>
              </a:ext>
            </a:extLst>
          </p:cNvPr>
          <p:cNvSpPr txBox="1"/>
          <p:nvPr/>
        </p:nvSpPr>
        <p:spPr>
          <a:xfrm>
            <a:off x="491662" y="5340141"/>
            <a:ext cx="26972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600" b="1" dirty="0"/>
              <a:t>What is the likelihood to achieve a particular outcome during a specific time?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B82E48-6E13-5BFE-CDA9-FF8DD152D977}"/>
              </a:ext>
            </a:extLst>
          </p:cNvPr>
          <p:cNvSpPr txBox="1"/>
          <p:nvPr/>
        </p:nvSpPr>
        <p:spPr>
          <a:xfrm>
            <a:off x="3975419" y="1432988"/>
            <a:ext cx="26972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600" b="1" dirty="0"/>
              <a:t>How well the patient and/or family comprehend the prognosis?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C3F583-9B37-78BD-5BB9-4B5F2BD54FB1}"/>
              </a:ext>
            </a:extLst>
          </p:cNvPr>
          <p:cNvSpPr txBox="1"/>
          <p:nvPr/>
        </p:nvSpPr>
        <p:spPr>
          <a:xfrm>
            <a:off x="7062772" y="5340141"/>
            <a:ext cx="40925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en-US" sz="1600" b="1" dirty="0"/>
              <a:t>What is the level of care that is most appropriate based on prognosis, patient’s values, and medicolegal aspects?</a:t>
            </a:r>
          </a:p>
        </p:txBody>
      </p:sp>
    </p:spTree>
    <p:extLst>
      <p:ext uri="{BB962C8B-B14F-4D97-AF65-F5344CB8AC3E}">
        <p14:creationId xmlns:p14="http://schemas.microsoft.com/office/powerpoint/2010/main" val="1337868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8AC2B-EF95-EA04-9E53-83DD9EBED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Shared Decision-making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FC07DDC-C650-A939-9ECF-C2CEA7D34A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150568"/>
              </p:ext>
            </p:extLst>
          </p:nvPr>
        </p:nvGraphicFramePr>
        <p:xfrm>
          <a:off x="1097280" y="1734749"/>
          <a:ext cx="10058400" cy="4134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7551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1">
            <a:extLst>
              <a:ext uri="{FF2B5EF4-FFF2-40B4-BE49-F238E27FC236}">
                <a16:creationId xmlns:a16="http://schemas.microsoft.com/office/drawing/2014/main" id="{DB9DA6BA-527E-43A7-AC3C-E2B560F55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5530"/>
          </a:xfrm>
        </p:spPr>
        <p:txBody>
          <a:bodyPr/>
          <a:lstStyle/>
          <a:p>
            <a:r>
              <a:rPr lang="ar-SA" dirty="0"/>
              <a:t>القيم الأساسية في القضايا الأخلاقية الطبية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AF1A5B70-ADBB-B572-F54F-DE2EC12964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0585194"/>
              </p:ext>
            </p:extLst>
          </p:nvPr>
        </p:nvGraphicFramePr>
        <p:xfrm>
          <a:off x="447675" y="1419225"/>
          <a:ext cx="11444288" cy="4833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28287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E4490D0-3672-446A-AC12-B4830333BD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9CB82C2-DF65-4EC1-8280-F201D50F57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E1D4427-852B-4B37-8E76-0E9F1810BA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8D0DE514-8876-4D18-A995-61A5C1F81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490419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9DA791C-FFCF-422E-8775-BDA6C0E5E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24FC87-0883-D7B9-B609-DF457633F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197" y="5120640"/>
            <a:ext cx="10058400" cy="8229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/>
            <a:r>
              <a:rPr lang="en-US" sz="3600" spc="-50" dirty="0">
                <a:solidFill>
                  <a:srgbClr val="FFFFFF"/>
                </a:solidFill>
              </a:rPr>
              <a:t>Prognostication Components</a:t>
            </a:r>
          </a:p>
        </p:txBody>
      </p:sp>
      <p:pic>
        <p:nvPicPr>
          <p:cNvPr id="6" name="Picture 2" descr="A green square with black text&#10;&#10;Description automatically generated">
            <a:extLst>
              <a:ext uri="{FF2B5EF4-FFF2-40B4-BE49-F238E27FC236}">
                <a16:creationId xmlns:a16="http://schemas.microsoft.com/office/drawing/2014/main" id="{A780F3A6-D155-0480-1480-579746704EC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3999" y="936972"/>
            <a:ext cx="10925102" cy="3031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DCF8855-3530-4F46-A4CB-3B6686EEE4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7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24AF2-B10F-47E4-AB95-47C11A5C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SOFA</a:t>
            </a:r>
          </a:p>
        </p:txBody>
      </p:sp>
      <p:pic>
        <p:nvPicPr>
          <p:cNvPr id="2050" name="Picture 2" descr="Image result for sofa sepsis">
            <a:extLst>
              <a:ext uri="{FF2B5EF4-FFF2-40B4-BE49-F238E27FC236}">
                <a16:creationId xmlns:a16="http://schemas.microsoft.com/office/drawing/2014/main" id="{74F2594E-0EB6-4AD5-9F88-18042DD3BDD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9258" y="1357631"/>
            <a:ext cx="8813483" cy="492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08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6AB3E-331E-6C20-FE21-E7002A92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345509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Mortality based on Initial SOFA Score</a:t>
            </a:r>
          </a:p>
        </p:txBody>
      </p:sp>
      <p:sp>
        <p:nvSpPr>
          <p:cNvPr id="2061" name="Rectangle 2060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2050" name="Picture 2" descr="Image description not available.">
            <a:extLst>
              <a:ext uri="{FF2B5EF4-FFF2-40B4-BE49-F238E27FC236}">
                <a16:creationId xmlns:a16="http://schemas.microsoft.com/office/drawing/2014/main" id="{FF43DE8C-1A25-D785-F759-41356439C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780"/>
          <a:stretch/>
        </p:blipFill>
        <p:spPr bwMode="auto">
          <a:xfrm>
            <a:off x="4742017" y="699497"/>
            <a:ext cx="6798082" cy="5459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7D99F7B-D7ED-30AA-1EF2-1BE0664A6437}"/>
              </a:ext>
            </a:extLst>
          </p:cNvPr>
          <p:cNvSpPr txBox="1"/>
          <p:nvPr/>
        </p:nvSpPr>
        <p:spPr>
          <a:xfrm>
            <a:off x="419291" y="4429685"/>
            <a:ext cx="344048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Ferreira FL, Bota DP,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Guardian TextSans Web"/>
              </a:rPr>
              <a:t>Bross</a:t>
            </a:r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 A,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Guardian TextSans Web"/>
              </a:rPr>
              <a:t>Mélot</a:t>
            </a:r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 C, Vincent J. Serial Evaluation of the SOFA Score to Predict Outcome in Critically Ill Patients. </a:t>
            </a:r>
            <a:r>
              <a:rPr lang="en-US" b="0" i="1" dirty="0">
                <a:solidFill>
                  <a:srgbClr val="333333"/>
                </a:solidFill>
                <a:effectLst/>
                <a:latin typeface="Guardian TextSans Web"/>
              </a:rPr>
              <a:t>JAMA.</a:t>
            </a:r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 2001;286(14):1754–1758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917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77" name="Rectangle 2076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9" name="Rectangle 2078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96AB3E-331E-6C20-FE21-E7002A926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622" y="648587"/>
            <a:ext cx="3084844" cy="2990827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Mortality based on Highest SOFA Score</a:t>
            </a:r>
          </a:p>
        </p:txBody>
      </p:sp>
      <p:sp>
        <p:nvSpPr>
          <p:cNvPr id="2081" name="Rectangle 2080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3" name="Content Placeholder 2" descr="Image description not available.">
            <a:extLst>
              <a:ext uri="{FF2B5EF4-FFF2-40B4-BE49-F238E27FC236}">
                <a16:creationId xmlns:a16="http://schemas.microsoft.com/office/drawing/2014/main" id="{9E45E41D-4EF4-86E5-ED1C-43342147AA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447" r="-2" b="33367"/>
          <a:stretch/>
        </p:blipFill>
        <p:spPr bwMode="auto">
          <a:xfrm>
            <a:off x="4746156" y="790576"/>
            <a:ext cx="6798082" cy="562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7C282A-F8A1-C477-67D8-7C3F17F4410B}"/>
              </a:ext>
            </a:extLst>
          </p:cNvPr>
          <p:cNvSpPr txBox="1"/>
          <p:nvPr/>
        </p:nvSpPr>
        <p:spPr>
          <a:xfrm>
            <a:off x="419291" y="4429685"/>
            <a:ext cx="344048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Ferreira FL, Bota DP,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Guardian TextSans Web"/>
              </a:rPr>
              <a:t>Bross</a:t>
            </a:r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 A,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Guardian TextSans Web"/>
              </a:rPr>
              <a:t>Mélot</a:t>
            </a:r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 C, Vincent J. Serial Evaluation of the SOFA Score to Predict Outcome in Critically Ill Patients. </a:t>
            </a:r>
            <a:r>
              <a:rPr lang="en-US" b="0" i="1" dirty="0">
                <a:solidFill>
                  <a:srgbClr val="333333"/>
                </a:solidFill>
                <a:effectLst/>
                <a:latin typeface="Guardian TextSans Web"/>
              </a:rPr>
              <a:t>JAMA.</a:t>
            </a:r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 2001;286(14):1754–1758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70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44CC594A-A820-450F-B363-C19201F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59FAB3DA-E9ED-4574-ABCC-378BC0FF1B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84FD24-E93E-88F8-AF7C-2EC2B3D65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989" y="34362"/>
            <a:ext cx="3084844" cy="399325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Mortality Associated with Change of SOFA  Score during the First 48 Hours</a:t>
            </a:r>
          </a:p>
        </p:txBody>
      </p:sp>
      <p:sp>
        <p:nvSpPr>
          <p:cNvPr id="1037" name="Rectangle 1036">
            <a:extLst>
              <a:ext uri="{FF2B5EF4-FFF2-40B4-BE49-F238E27FC236}">
                <a16:creationId xmlns:a16="http://schemas.microsoft.com/office/drawing/2014/main" id="{53B8D6B0-55D6-48DC-86D8-FD95D5F1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pic>
        <p:nvPicPr>
          <p:cNvPr id="1026" name="Picture 2" descr="Image description not available.">
            <a:extLst>
              <a:ext uri="{FF2B5EF4-FFF2-40B4-BE49-F238E27FC236}">
                <a16:creationId xmlns:a16="http://schemas.microsoft.com/office/drawing/2014/main" id="{AAB6941E-A97D-9444-A433-D2C1EBA5BA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80627" y="640080"/>
            <a:ext cx="5720861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947052-8D37-BE92-A043-3658D169E022}"/>
              </a:ext>
            </a:extLst>
          </p:cNvPr>
          <p:cNvSpPr txBox="1"/>
          <p:nvPr/>
        </p:nvSpPr>
        <p:spPr>
          <a:xfrm>
            <a:off x="419291" y="4429685"/>
            <a:ext cx="344048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Ferreira FL, Bota DP,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Guardian TextSans Web"/>
              </a:rPr>
              <a:t>Bross</a:t>
            </a:r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 A, 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Guardian TextSans Web"/>
              </a:rPr>
              <a:t>Mélot</a:t>
            </a:r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 C, Vincent J. Serial Evaluation of the SOFA Score to Predict Outcome in Critically Ill Patients. </a:t>
            </a:r>
            <a:r>
              <a:rPr lang="en-US" b="0" i="1" dirty="0">
                <a:solidFill>
                  <a:srgbClr val="333333"/>
                </a:solidFill>
                <a:effectLst/>
                <a:latin typeface="Guardian TextSans Web"/>
              </a:rPr>
              <a:t>JAMA.</a:t>
            </a:r>
            <a:r>
              <a:rPr lang="en-US" b="0" i="0" dirty="0">
                <a:solidFill>
                  <a:srgbClr val="333333"/>
                </a:solidFill>
                <a:effectLst/>
                <a:latin typeface="Guardian TextSans Web"/>
              </a:rPr>
              <a:t> 2001;286(14):1754–1758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35345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0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3083AF"/>
      </a:accent1>
      <a:accent2>
        <a:srgbClr val="59A8D1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22827</TotalTime>
  <Words>607</Words>
  <Application>Microsoft Office PowerPoint</Application>
  <PresentationFormat>Widescreen</PresentationFormat>
  <Paragraphs>73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AdvOT69acd3d4</vt:lpstr>
      <vt:lpstr>AdvOTaa388e57</vt:lpstr>
      <vt:lpstr>AdvP4C4E51</vt:lpstr>
      <vt:lpstr>Calibri</vt:lpstr>
      <vt:lpstr>Calibri Light</vt:lpstr>
      <vt:lpstr>Guardian TextSans Web</vt:lpstr>
      <vt:lpstr>Retrospect</vt:lpstr>
      <vt:lpstr>Prognostication of Critical Illness</vt:lpstr>
      <vt:lpstr>Decision Making Process</vt:lpstr>
      <vt:lpstr>Shared Decision-making</vt:lpstr>
      <vt:lpstr>القيم الأساسية في القضايا الأخلاقية الطبية</vt:lpstr>
      <vt:lpstr>Prognostication Components</vt:lpstr>
      <vt:lpstr>SOFA</vt:lpstr>
      <vt:lpstr>Mortality based on Initial SOFA Score</vt:lpstr>
      <vt:lpstr>Mortality based on Highest SOFA Score</vt:lpstr>
      <vt:lpstr>Mortality Associated with Change of SOFA  Score during the First 48 Hours</vt:lpstr>
      <vt:lpstr>PowerPoint Presentation</vt:lpstr>
      <vt:lpstr>Proposed Strategy for Ventilator Allocation of Scarce Mechanical Ventilators</vt:lpstr>
      <vt:lpstr>Decision Making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Coagulation Abnormalities in COVID-19</dc:title>
  <dc:creator>MAZEN KHERALLAH</dc:creator>
  <cp:lastModifiedBy>MAZEN KHERALLAH</cp:lastModifiedBy>
  <cp:revision>392</cp:revision>
  <dcterms:created xsi:type="dcterms:W3CDTF">2020-05-21T22:16:16Z</dcterms:created>
  <dcterms:modified xsi:type="dcterms:W3CDTF">2023-10-04T17:05:35Z</dcterms:modified>
</cp:coreProperties>
</file>