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2081" r:id="rId2"/>
    <p:sldId id="2145707329" r:id="rId3"/>
    <p:sldId id="2145707330" r:id="rId4"/>
    <p:sldId id="2145707333" r:id="rId5"/>
    <p:sldId id="2145707338" r:id="rId6"/>
    <p:sldId id="2145707336" r:id="rId7"/>
    <p:sldId id="2145707334" r:id="rId8"/>
    <p:sldId id="2145707339" r:id="rId9"/>
    <p:sldId id="2145707335" r:id="rId10"/>
    <p:sldId id="2145707340"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319A7DA-4676-47AA-8EB8-C4844E4CC728}">
          <p14:sldIdLst>
            <p14:sldId id="2081"/>
            <p14:sldId id="2145707329"/>
            <p14:sldId id="2145707330"/>
            <p14:sldId id="2145707333"/>
            <p14:sldId id="2145707338"/>
            <p14:sldId id="2145707336"/>
            <p14:sldId id="2145707334"/>
            <p14:sldId id="2145707339"/>
            <p14:sldId id="2145707335"/>
            <p14:sldId id="2145707340"/>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ZEN KHERALLAH" initials="MK" lastIdx="1" clrIdx="0">
    <p:extLst>
      <p:ext uri="{19B8F6BF-5375-455C-9EA6-DF929625EA0E}">
        <p15:presenceInfo xmlns:p15="http://schemas.microsoft.com/office/powerpoint/2012/main" userId="4d8bae32aa458b2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BBC2"/>
    <a:srgbClr val="FF9999"/>
    <a:srgbClr val="FF8021"/>
    <a:srgbClr val="FF7C80"/>
    <a:srgbClr val="FFCCFF"/>
    <a:srgbClr val="FFCCCC"/>
    <a:srgbClr val="BDDCED"/>
    <a:srgbClr val="B8E1E3"/>
    <a:srgbClr val="6AD3D9"/>
    <a:srgbClr val="00A7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2E1EEB0-C293-40E1-9F01-E2C68C977660}" v="18" dt="2023-07-16T16:01:32.26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9" autoAdjust="0"/>
    <p:restoredTop sz="78072" autoAdjust="0"/>
  </p:normalViewPr>
  <p:slideViewPr>
    <p:cSldViewPr snapToGrid="0">
      <p:cViewPr varScale="1">
        <p:scale>
          <a:sx n="75" d="100"/>
          <a:sy n="75" d="100"/>
        </p:scale>
        <p:origin x="934" y="43"/>
      </p:cViewPr>
      <p:guideLst>
        <p:guide orient="horz" pos="2160"/>
        <p:guide pos="3840"/>
      </p:guideLst>
    </p:cSldViewPr>
  </p:slideViewPr>
  <p:notesTextViewPr>
    <p:cViewPr>
      <p:scale>
        <a:sx n="1" d="1"/>
        <a:sy n="1" d="1"/>
      </p:scale>
      <p:origin x="0" y="0"/>
    </p:cViewPr>
  </p:notesTextViewPr>
  <p:sorterViewPr>
    <p:cViewPr>
      <p:scale>
        <a:sx n="100" d="100"/>
        <a:sy n="100" d="100"/>
      </p:scale>
      <p:origin x="0" y="-1020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ZEN KHERALLAH" userId="4d8bae32aa458b2a" providerId="LiveId" clId="{D1F6DF24-7977-416E-A8CB-0CF0122DCE5C}"/>
    <pc:docChg chg="undo redo custSel addSld delSld modSld sldOrd modMainMaster addSection delSection modSection">
      <pc:chgData name="MAZEN KHERALLAH" userId="4d8bae32aa458b2a" providerId="LiveId" clId="{D1F6DF24-7977-416E-A8CB-0CF0122DCE5C}" dt="2023-07-13T17:16:49.898" v="18285" actId="113"/>
      <pc:docMkLst>
        <pc:docMk/>
      </pc:docMkLst>
      <pc:sldChg chg="addSp delSp modSp add mod modClrScheme modAnim chgLayout modNotesTx">
        <pc:chgData name="MAZEN KHERALLAH" userId="4d8bae32aa458b2a" providerId="LiveId" clId="{D1F6DF24-7977-416E-A8CB-0CF0122DCE5C}" dt="2023-07-09T20:18:54.736" v="13296"/>
        <pc:sldMkLst>
          <pc:docMk/>
          <pc:sldMk cId="1603501308" sldId="360"/>
        </pc:sldMkLst>
        <pc:spChg chg="mod ord">
          <ac:chgData name="MAZEN KHERALLAH" userId="4d8bae32aa458b2a" providerId="LiveId" clId="{D1F6DF24-7977-416E-A8CB-0CF0122DCE5C}" dt="2023-06-27T13:06:34.625" v="4597" actId="6549"/>
          <ac:spMkLst>
            <pc:docMk/>
            <pc:sldMk cId="1603501308" sldId="360"/>
            <ac:spMk id="2" creationId="{00000000-0000-0000-0000-000000000000}"/>
          </ac:spMkLst>
        </pc:spChg>
        <pc:spChg chg="del">
          <ac:chgData name="MAZEN KHERALLAH" userId="4d8bae32aa458b2a" providerId="LiveId" clId="{D1F6DF24-7977-416E-A8CB-0CF0122DCE5C}" dt="2023-06-27T13:04:35.033" v="4528" actId="478"/>
          <ac:spMkLst>
            <pc:docMk/>
            <pc:sldMk cId="1603501308" sldId="360"/>
            <ac:spMk id="3" creationId="{00000000-0000-0000-0000-000000000000}"/>
          </ac:spMkLst>
        </pc:spChg>
        <pc:spChg chg="add mod">
          <ac:chgData name="MAZEN KHERALLAH" userId="4d8bae32aa458b2a" providerId="LiveId" clId="{D1F6DF24-7977-416E-A8CB-0CF0122DCE5C}" dt="2023-07-09T20:18:54.736" v="13296"/>
          <ac:spMkLst>
            <pc:docMk/>
            <pc:sldMk cId="1603501308" sldId="360"/>
            <ac:spMk id="3" creationId="{A4B5B09F-8D91-E3BD-B1DC-3BE77C31F37D}"/>
          </ac:spMkLst>
        </pc:spChg>
        <pc:spChg chg="mod">
          <ac:chgData name="MAZEN KHERALLAH" userId="4d8bae32aa458b2a" providerId="LiveId" clId="{D1F6DF24-7977-416E-A8CB-0CF0122DCE5C}" dt="2023-07-06T10:53:01.946" v="9371" actId="1036"/>
          <ac:spMkLst>
            <pc:docMk/>
            <pc:sldMk cId="1603501308" sldId="360"/>
            <ac:spMk id="4" creationId="{213912CD-4EA8-1A6D-0ED8-862A9210C0B9}"/>
          </ac:spMkLst>
        </pc:spChg>
        <pc:spChg chg="mod">
          <ac:chgData name="MAZEN KHERALLAH" userId="4d8bae32aa458b2a" providerId="LiveId" clId="{D1F6DF24-7977-416E-A8CB-0CF0122DCE5C}" dt="2023-06-27T13:05:46.433" v="4577" actId="1076"/>
          <ac:spMkLst>
            <pc:docMk/>
            <pc:sldMk cId="1603501308" sldId="360"/>
            <ac:spMk id="5" creationId="{00044863-6C40-C708-8067-5754F75E2890}"/>
          </ac:spMkLst>
        </pc:spChg>
        <pc:spChg chg="add del mod">
          <ac:chgData name="MAZEN KHERALLAH" userId="4d8bae32aa458b2a" providerId="LiveId" clId="{D1F6DF24-7977-416E-A8CB-0CF0122DCE5C}" dt="2023-07-07T14:22:56.915" v="10619" actId="21"/>
          <ac:spMkLst>
            <pc:docMk/>
            <pc:sldMk cId="1603501308" sldId="360"/>
            <ac:spMk id="6" creationId="{F4B50796-6C2B-1EFA-33B0-839A254F8811}"/>
          </ac:spMkLst>
        </pc:spChg>
        <pc:spChg chg="add del mod ord">
          <ac:chgData name="MAZEN KHERALLAH" userId="4d8bae32aa458b2a" providerId="LiveId" clId="{D1F6DF24-7977-416E-A8CB-0CF0122DCE5C}" dt="2023-06-27T13:04:14.337" v="4526" actId="478"/>
          <ac:spMkLst>
            <pc:docMk/>
            <pc:sldMk cId="1603501308" sldId="360"/>
            <ac:spMk id="6" creationId="{F984387F-FE86-DEEE-D7C0-7A50D9D54E21}"/>
          </ac:spMkLst>
        </pc:spChg>
        <pc:spChg chg="mod">
          <ac:chgData name="MAZEN KHERALLAH" userId="4d8bae32aa458b2a" providerId="LiveId" clId="{D1F6DF24-7977-416E-A8CB-0CF0122DCE5C}" dt="2023-06-27T13:06:21.486" v="4591" actId="6549"/>
          <ac:spMkLst>
            <pc:docMk/>
            <pc:sldMk cId="1603501308" sldId="360"/>
            <ac:spMk id="18" creationId="{00000000-0000-0000-0000-000000000000}"/>
          </ac:spMkLst>
        </pc:spChg>
        <pc:spChg chg="mod">
          <ac:chgData name="MAZEN KHERALLAH" userId="4d8bae32aa458b2a" providerId="LiveId" clId="{D1F6DF24-7977-416E-A8CB-0CF0122DCE5C}" dt="2023-06-27T13:06:08.593" v="4579" actId="20577"/>
          <ac:spMkLst>
            <pc:docMk/>
            <pc:sldMk cId="1603501308" sldId="360"/>
            <ac:spMk id="19" creationId="{00000000-0000-0000-0000-000000000000}"/>
          </ac:spMkLst>
        </pc:spChg>
        <pc:spChg chg="mod">
          <ac:chgData name="MAZEN KHERALLAH" userId="4d8bae32aa458b2a" providerId="LiveId" clId="{D1F6DF24-7977-416E-A8CB-0CF0122DCE5C}" dt="2023-06-27T13:06:06.771" v="4578" actId="6549"/>
          <ac:spMkLst>
            <pc:docMk/>
            <pc:sldMk cId="1603501308" sldId="360"/>
            <ac:spMk id="20" creationId="{00000000-0000-0000-0000-000000000000}"/>
          </ac:spMkLst>
        </pc:spChg>
        <pc:spChg chg="mod">
          <ac:chgData name="MAZEN KHERALLAH" userId="4d8bae32aa458b2a" providerId="LiveId" clId="{D1F6DF24-7977-416E-A8CB-0CF0122DCE5C}" dt="2023-06-27T13:06:15.451" v="4585" actId="6549"/>
          <ac:spMkLst>
            <pc:docMk/>
            <pc:sldMk cId="1603501308" sldId="360"/>
            <ac:spMk id="21" creationId="{00000000-0000-0000-0000-000000000000}"/>
          </ac:spMkLst>
        </pc:spChg>
        <pc:spChg chg="mod">
          <ac:chgData name="MAZEN KHERALLAH" userId="4d8bae32aa458b2a" providerId="LiveId" clId="{D1F6DF24-7977-416E-A8CB-0CF0122DCE5C}" dt="2023-06-27T13:05:21.580" v="4575" actId="1036"/>
          <ac:spMkLst>
            <pc:docMk/>
            <pc:sldMk cId="1603501308" sldId="360"/>
            <ac:spMk id="5122" creationId="{00000000-0000-0000-0000-000000000000}"/>
          </ac:spMkLst>
        </pc:spChg>
        <pc:spChg chg="mod">
          <ac:chgData name="MAZEN KHERALLAH" userId="4d8bae32aa458b2a" providerId="LiveId" clId="{D1F6DF24-7977-416E-A8CB-0CF0122DCE5C}" dt="2023-06-27T13:05:21.580" v="4575" actId="1036"/>
          <ac:spMkLst>
            <pc:docMk/>
            <pc:sldMk cId="1603501308" sldId="360"/>
            <ac:spMk id="5123" creationId="{00000000-0000-0000-0000-000000000000}"/>
          </ac:spMkLst>
        </pc:spChg>
        <pc:spChg chg="mod">
          <ac:chgData name="MAZEN KHERALLAH" userId="4d8bae32aa458b2a" providerId="LiveId" clId="{D1F6DF24-7977-416E-A8CB-0CF0122DCE5C}" dt="2023-06-27T13:05:21.580" v="4575" actId="1036"/>
          <ac:spMkLst>
            <pc:docMk/>
            <pc:sldMk cId="1603501308" sldId="360"/>
            <ac:spMk id="5129" creationId="{00000000-0000-0000-0000-000000000000}"/>
          </ac:spMkLst>
        </pc:spChg>
        <pc:spChg chg="mod">
          <ac:chgData name="MAZEN KHERALLAH" userId="4d8bae32aa458b2a" providerId="LiveId" clId="{D1F6DF24-7977-416E-A8CB-0CF0122DCE5C}" dt="2023-06-27T13:05:21.580" v="4575" actId="1036"/>
          <ac:spMkLst>
            <pc:docMk/>
            <pc:sldMk cId="1603501308" sldId="360"/>
            <ac:spMk id="5130" creationId="{00000000-0000-0000-0000-000000000000}"/>
          </ac:spMkLst>
        </pc:spChg>
        <pc:spChg chg="mod">
          <ac:chgData name="MAZEN KHERALLAH" userId="4d8bae32aa458b2a" providerId="LiveId" clId="{D1F6DF24-7977-416E-A8CB-0CF0122DCE5C}" dt="2023-06-27T13:05:21.580" v="4575" actId="1036"/>
          <ac:spMkLst>
            <pc:docMk/>
            <pc:sldMk cId="1603501308" sldId="360"/>
            <ac:spMk id="5131" creationId="{00000000-0000-0000-0000-000000000000}"/>
          </ac:spMkLst>
        </pc:spChg>
        <pc:spChg chg="mod">
          <ac:chgData name="MAZEN KHERALLAH" userId="4d8bae32aa458b2a" providerId="LiveId" clId="{D1F6DF24-7977-416E-A8CB-0CF0122DCE5C}" dt="2023-06-27T13:05:21.580" v="4575" actId="1036"/>
          <ac:spMkLst>
            <pc:docMk/>
            <pc:sldMk cId="1603501308" sldId="360"/>
            <ac:spMk id="5132" creationId="{00000000-0000-0000-0000-000000000000}"/>
          </ac:spMkLst>
        </pc:spChg>
        <pc:spChg chg="mod">
          <ac:chgData name="MAZEN KHERALLAH" userId="4d8bae32aa458b2a" providerId="LiveId" clId="{D1F6DF24-7977-416E-A8CB-0CF0122DCE5C}" dt="2023-06-27T13:05:21.580" v="4575" actId="1036"/>
          <ac:spMkLst>
            <pc:docMk/>
            <pc:sldMk cId="1603501308" sldId="360"/>
            <ac:spMk id="19460" creationId="{00000000-0000-0000-0000-000000000000}"/>
          </ac:spMkLst>
        </pc:spChg>
        <pc:spChg chg="mod">
          <ac:chgData name="MAZEN KHERALLAH" userId="4d8bae32aa458b2a" providerId="LiveId" clId="{D1F6DF24-7977-416E-A8CB-0CF0122DCE5C}" dt="2023-06-27T13:05:21.580" v="4575" actId="1036"/>
          <ac:spMkLst>
            <pc:docMk/>
            <pc:sldMk cId="1603501308" sldId="360"/>
            <ac:spMk id="19463" creationId="{00000000-0000-0000-0000-000000000000}"/>
          </ac:spMkLst>
        </pc:spChg>
        <pc:spChg chg="mod">
          <ac:chgData name="MAZEN KHERALLAH" userId="4d8bae32aa458b2a" providerId="LiveId" clId="{D1F6DF24-7977-416E-A8CB-0CF0122DCE5C}" dt="2023-06-27T13:05:21.580" v="4575" actId="1036"/>
          <ac:spMkLst>
            <pc:docMk/>
            <pc:sldMk cId="1603501308" sldId="360"/>
            <ac:spMk id="19464" creationId="{00000000-0000-0000-0000-000000000000}"/>
          </ac:spMkLst>
        </pc:spChg>
        <pc:spChg chg="mod">
          <ac:chgData name="MAZEN KHERALLAH" userId="4d8bae32aa458b2a" providerId="LiveId" clId="{D1F6DF24-7977-416E-A8CB-0CF0122DCE5C}" dt="2023-06-27T13:05:21.580" v="4575" actId="1036"/>
          <ac:spMkLst>
            <pc:docMk/>
            <pc:sldMk cId="1603501308" sldId="360"/>
            <ac:spMk id="19466" creationId="{00000000-0000-0000-0000-000000000000}"/>
          </ac:spMkLst>
        </pc:spChg>
        <pc:spChg chg="mod">
          <ac:chgData name="MAZEN KHERALLAH" userId="4d8bae32aa458b2a" providerId="LiveId" clId="{D1F6DF24-7977-416E-A8CB-0CF0122DCE5C}" dt="2023-06-27T13:05:21.580" v="4575" actId="1036"/>
          <ac:spMkLst>
            <pc:docMk/>
            <pc:sldMk cId="1603501308" sldId="360"/>
            <ac:spMk id="19468" creationId="{00000000-0000-0000-0000-000000000000}"/>
          </ac:spMkLst>
        </pc:spChg>
        <pc:spChg chg="mod">
          <ac:chgData name="MAZEN KHERALLAH" userId="4d8bae32aa458b2a" providerId="LiveId" clId="{D1F6DF24-7977-416E-A8CB-0CF0122DCE5C}" dt="2023-06-27T13:05:21.580" v="4575" actId="1036"/>
          <ac:spMkLst>
            <pc:docMk/>
            <pc:sldMk cId="1603501308" sldId="360"/>
            <ac:spMk id="19476" creationId="{00000000-0000-0000-0000-000000000000}"/>
          </ac:spMkLst>
        </pc:spChg>
        <pc:spChg chg="mod">
          <ac:chgData name="MAZEN KHERALLAH" userId="4d8bae32aa458b2a" providerId="LiveId" clId="{D1F6DF24-7977-416E-A8CB-0CF0122DCE5C}" dt="2023-06-27T13:05:21.580" v="4575" actId="1036"/>
          <ac:spMkLst>
            <pc:docMk/>
            <pc:sldMk cId="1603501308" sldId="360"/>
            <ac:spMk id="19477" creationId="{00000000-0000-0000-0000-000000000000}"/>
          </ac:spMkLst>
        </pc:spChg>
        <pc:graphicFrameChg chg="mod">
          <ac:chgData name="MAZEN KHERALLAH" userId="4d8bae32aa458b2a" providerId="LiveId" clId="{D1F6DF24-7977-416E-A8CB-0CF0122DCE5C}" dt="2023-06-27T13:05:21.580" v="4575" actId="1036"/>
          <ac:graphicFrameMkLst>
            <pc:docMk/>
            <pc:sldMk cId="1603501308" sldId="360"/>
            <ac:graphicFrameMk id="16" creationId="{00000000-0000-0000-0000-000000000000}"/>
          </ac:graphicFrameMkLst>
        </pc:graphicFrameChg>
        <pc:graphicFrameChg chg="mod">
          <ac:chgData name="MAZEN KHERALLAH" userId="4d8bae32aa458b2a" providerId="LiveId" clId="{D1F6DF24-7977-416E-A8CB-0CF0122DCE5C}" dt="2023-06-27T13:05:21.580" v="4575" actId="1036"/>
          <ac:graphicFrameMkLst>
            <pc:docMk/>
            <pc:sldMk cId="1603501308" sldId="360"/>
            <ac:graphicFrameMk id="17" creationId="{00000000-0000-0000-0000-000000000000}"/>
          </ac:graphicFrameMkLst>
        </pc:graphicFrameChg>
      </pc:sldChg>
      <pc:sldChg chg="addSp delSp modSp add mod modClrScheme chgLayout">
        <pc:chgData name="MAZEN KHERALLAH" userId="4d8bae32aa458b2a" providerId="LiveId" clId="{D1F6DF24-7977-416E-A8CB-0CF0122DCE5C}" dt="2023-06-28T13:33:16.613" v="6532" actId="700"/>
        <pc:sldMkLst>
          <pc:docMk/>
          <pc:sldMk cId="727427581" sldId="393"/>
        </pc:sldMkLst>
        <pc:spChg chg="add del mod ord">
          <ac:chgData name="MAZEN KHERALLAH" userId="4d8bae32aa458b2a" providerId="LiveId" clId="{D1F6DF24-7977-416E-A8CB-0CF0122DCE5C}" dt="2023-06-28T13:33:16.613" v="6532" actId="700"/>
          <ac:spMkLst>
            <pc:docMk/>
            <pc:sldMk cId="727427581" sldId="393"/>
            <ac:spMk id="2" creationId="{F3CEFFC0-CCF9-5D42-D7AD-ED7ECED27A96}"/>
          </ac:spMkLst>
        </pc:spChg>
      </pc:sldChg>
      <pc:sldChg chg="addSp modSp add del mod modClrScheme chgLayout">
        <pc:chgData name="MAZEN KHERALLAH" userId="4d8bae32aa458b2a" providerId="LiveId" clId="{D1F6DF24-7977-416E-A8CB-0CF0122DCE5C}" dt="2023-06-28T13:33:55.748" v="6536" actId="47"/>
        <pc:sldMkLst>
          <pc:docMk/>
          <pc:sldMk cId="3386282710" sldId="397"/>
        </pc:sldMkLst>
        <pc:spChg chg="add mod ord">
          <ac:chgData name="MAZEN KHERALLAH" userId="4d8bae32aa458b2a" providerId="LiveId" clId="{D1F6DF24-7977-416E-A8CB-0CF0122DCE5C}" dt="2023-06-28T13:32:56.135" v="6527" actId="700"/>
          <ac:spMkLst>
            <pc:docMk/>
            <pc:sldMk cId="3386282710" sldId="397"/>
            <ac:spMk id="2" creationId="{937B4204-4683-8A6A-6294-459A0D67DF8D}"/>
          </ac:spMkLst>
        </pc:spChg>
      </pc:sldChg>
      <pc:sldChg chg="addSp modSp add mod modClrScheme chgLayout">
        <pc:chgData name="MAZEN KHERALLAH" userId="4d8bae32aa458b2a" providerId="LiveId" clId="{D1F6DF24-7977-416E-A8CB-0CF0122DCE5C}" dt="2023-06-28T13:32:56.135" v="6527" actId="700"/>
        <pc:sldMkLst>
          <pc:docMk/>
          <pc:sldMk cId="3932814965" sldId="399"/>
        </pc:sldMkLst>
        <pc:spChg chg="add mod ord">
          <ac:chgData name="MAZEN KHERALLAH" userId="4d8bae32aa458b2a" providerId="LiveId" clId="{D1F6DF24-7977-416E-A8CB-0CF0122DCE5C}" dt="2023-06-28T13:32:56.135" v="6527" actId="700"/>
          <ac:spMkLst>
            <pc:docMk/>
            <pc:sldMk cId="3932814965" sldId="399"/>
            <ac:spMk id="2" creationId="{DBBBE90B-EBBA-6494-2DFB-75A0E35416DC}"/>
          </ac:spMkLst>
        </pc:spChg>
      </pc:sldChg>
      <pc:sldChg chg="addSp delSp modSp add mod modClrScheme chgLayout">
        <pc:chgData name="MAZEN KHERALLAH" userId="4d8bae32aa458b2a" providerId="LiveId" clId="{D1F6DF24-7977-416E-A8CB-0CF0122DCE5C}" dt="2023-06-28T13:33:01.932" v="6529" actId="700"/>
        <pc:sldMkLst>
          <pc:docMk/>
          <pc:sldMk cId="2401548015" sldId="422"/>
        </pc:sldMkLst>
        <pc:spChg chg="add del mod ord">
          <ac:chgData name="MAZEN KHERALLAH" userId="4d8bae32aa458b2a" providerId="LiveId" clId="{D1F6DF24-7977-416E-A8CB-0CF0122DCE5C}" dt="2023-06-28T13:33:01.932" v="6529" actId="700"/>
          <ac:spMkLst>
            <pc:docMk/>
            <pc:sldMk cId="2401548015" sldId="422"/>
            <ac:spMk id="2" creationId="{7F561745-E00B-C919-7CEF-4CD757400970}"/>
          </ac:spMkLst>
        </pc:spChg>
      </pc:sldChg>
      <pc:sldChg chg="addSp delSp modSp add mod modClrScheme chgLayout">
        <pc:chgData name="MAZEN KHERALLAH" userId="4d8bae32aa458b2a" providerId="LiveId" clId="{D1F6DF24-7977-416E-A8CB-0CF0122DCE5C}" dt="2023-06-28T13:33:45.049" v="6535" actId="700"/>
        <pc:sldMkLst>
          <pc:docMk/>
          <pc:sldMk cId="1662648528" sldId="423"/>
        </pc:sldMkLst>
        <pc:spChg chg="add del mod ord">
          <ac:chgData name="MAZEN KHERALLAH" userId="4d8bae32aa458b2a" providerId="LiveId" clId="{D1F6DF24-7977-416E-A8CB-0CF0122DCE5C}" dt="2023-06-28T13:33:45.049" v="6535" actId="700"/>
          <ac:spMkLst>
            <pc:docMk/>
            <pc:sldMk cId="1662648528" sldId="423"/>
            <ac:spMk id="3" creationId="{174A839E-5050-BA66-DDCD-47262A930527}"/>
          </ac:spMkLst>
        </pc:spChg>
      </pc:sldChg>
      <pc:sldChg chg="modSp add mod modClrScheme chgLayout">
        <pc:chgData name="MAZEN KHERALLAH" userId="4d8bae32aa458b2a" providerId="LiveId" clId="{D1F6DF24-7977-416E-A8CB-0CF0122DCE5C}" dt="2023-06-28T13:32:56.182" v="6528" actId="27636"/>
        <pc:sldMkLst>
          <pc:docMk/>
          <pc:sldMk cId="3789670201" sldId="424"/>
        </pc:sldMkLst>
        <pc:spChg chg="mod ord">
          <ac:chgData name="MAZEN KHERALLAH" userId="4d8bae32aa458b2a" providerId="LiveId" clId="{D1F6DF24-7977-416E-A8CB-0CF0122DCE5C}" dt="2023-06-28T13:32:56.182" v="6528" actId="27636"/>
          <ac:spMkLst>
            <pc:docMk/>
            <pc:sldMk cId="3789670201" sldId="424"/>
            <ac:spMk id="15" creationId="{00000000-0000-0000-0000-000000000000}"/>
          </ac:spMkLst>
        </pc:spChg>
      </pc:sldChg>
      <pc:sldChg chg="delSp modSp add mod">
        <pc:chgData name="MAZEN KHERALLAH" userId="4d8bae32aa458b2a" providerId="LiveId" clId="{D1F6DF24-7977-416E-A8CB-0CF0122DCE5C}" dt="2023-07-08T12:06:35.806" v="13225" actId="20577"/>
        <pc:sldMkLst>
          <pc:docMk/>
          <pc:sldMk cId="4293514583" sldId="428"/>
        </pc:sldMkLst>
        <pc:spChg chg="mod">
          <ac:chgData name="MAZEN KHERALLAH" userId="4d8bae32aa458b2a" providerId="LiveId" clId="{D1F6DF24-7977-416E-A8CB-0CF0122DCE5C}" dt="2023-07-08T12:06:35.806" v="13225" actId="20577"/>
          <ac:spMkLst>
            <pc:docMk/>
            <pc:sldMk cId="4293514583" sldId="428"/>
            <ac:spMk id="2" creationId="{DFEAAEB5-9328-F118-A5E3-4173648BD0F6}"/>
          </ac:spMkLst>
        </pc:spChg>
        <pc:spChg chg="del mod">
          <ac:chgData name="MAZEN KHERALLAH" userId="4d8bae32aa458b2a" providerId="LiveId" clId="{D1F6DF24-7977-416E-A8CB-0CF0122DCE5C}" dt="2023-07-08T12:05:33.419" v="13131" actId="478"/>
          <ac:spMkLst>
            <pc:docMk/>
            <pc:sldMk cId="4293514583" sldId="428"/>
            <ac:spMk id="9" creationId="{504F1AEA-F4D3-42BC-A365-F1A9AA234FDB}"/>
          </ac:spMkLst>
        </pc:spChg>
        <pc:spChg chg="del mod">
          <ac:chgData name="MAZEN KHERALLAH" userId="4d8bae32aa458b2a" providerId="LiveId" clId="{D1F6DF24-7977-416E-A8CB-0CF0122DCE5C}" dt="2023-07-08T12:05:31.990" v="13130" actId="478"/>
          <ac:spMkLst>
            <pc:docMk/>
            <pc:sldMk cId="4293514583" sldId="428"/>
            <ac:spMk id="10" creationId="{2777DF37-E2E5-426B-870C-32C9EE22B36E}"/>
          </ac:spMkLst>
        </pc:spChg>
        <pc:spChg chg="mod">
          <ac:chgData name="MAZEN KHERALLAH" userId="4d8bae32aa458b2a" providerId="LiveId" clId="{D1F6DF24-7977-416E-A8CB-0CF0122DCE5C}" dt="2023-07-08T12:06:28.433" v="13206" actId="1036"/>
          <ac:spMkLst>
            <pc:docMk/>
            <pc:sldMk cId="4293514583" sldId="428"/>
            <ac:spMk id="14" creationId="{6DDA1241-4F35-4EFE-A35B-129F49B381B5}"/>
          </ac:spMkLst>
        </pc:spChg>
        <pc:spChg chg="mod">
          <ac:chgData name="MAZEN KHERALLAH" userId="4d8bae32aa458b2a" providerId="LiveId" clId="{D1F6DF24-7977-416E-A8CB-0CF0122DCE5C}" dt="2023-07-08T12:06:28.433" v="13206" actId="1036"/>
          <ac:spMkLst>
            <pc:docMk/>
            <pc:sldMk cId="4293514583" sldId="428"/>
            <ac:spMk id="15" creationId="{F4C798BE-C7CD-49FA-93DD-C689D794E0AB}"/>
          </ac:spMkLst>
        </pc:spChg>
        <pc:spChg chg="mod">
          <ac:chgData name="MAZEN KHERALLAH" userId="4d8bae32aa458b2a" providerId="LiveId" clId="{D1F6DF24-7977-416E-A8CB-0CF0122DCE5C}" dt="2023-07-08T12:06:28.433" v="13206" actId="1036"/>
          <ac:spMkLst>
            <pc:docMk/>
            <pc:sldMk cId="4293514583" sldId="428"/>
            <ac:spMk id="17" creationId="{C5BB0284-89F0-4ADD-BE12-D72D870DBDD7}"/>
          </ac:spMkLst>
        </pc:spChg>
        <pc:spChg chg="del mod">
          <ac:chgData name="MAZEN KHERALLAH" userId="4d8bae32aa458b2a" providerId="LiveId" clId="{D1F6DF24-7977-416E-A8CB-0CF0122DCE5C}" dt="2023-07-08T12:05:41.765" v="13135" actId="478"/>
          <ac:spMkLst>
            <pc:docMk/>
            <pc:sldMk cId="4293514583" sldId="428"/>
            <ac:spMk id="18" creationId="{66435823-E51B-45DF-B123-8470E12AE8D5}"/>
          </ac:spMkLst>
        </pc:spChg>
        <pc:spChg chg="del mod">
          <ac:chgData name="MAZEN KHERALLAH" userId="4d8bae32aa458b2a" providerId="LiveId" clId="{D1F6DF24-7977-416E-A8CB-0CF0122DCE5C}" dt="2023-07-08T12:05:40.242" v="13134" actId="478"/>
          <ac:spMkLst>
            <pc:docMk/>
            <pc:sldMk cId="4293514583" sldId="428"/>
            <ac:spMk id="20" creationId="{224CE669-1A13-4EA6-85A0-72C7D9CB8CE2}"/>
          </ac:spMkLst>
        </pc:spChg>
        <pc:spChg chg="del mod">
          <ac:chgData name="MAZEN KHERALLAH" userId="4d8bae32aa458b2a" providerId="LiveId" clId="{D1F6DF24-7977-416E-A8CB-0CF0122DCE5C}" dt="2023-07-08T12:05:37.200" v="13132" actId="478"/>
          <ac:spMkLst>
            <pc:docMk/>
            <pc:sldMk cId="4293514583" sldId="428"/>
            <ac:spMk id="21" creationId="{8F12DA1A-AE0A-4FCC-AEC9-3AEAEC09779E}"/>
          </ac:spMkLst>
        </pc:spChg>
        <pc:spChg chg="del mod">
          <ac:chgData name="MAZEN KHERALLAH" userId="4d8bae32aa458b2a" providerId="LiveId" clId="{D1F6DF24-7977-416E-A8CB-0CF0122DCE5C}" dt="2023-07-08T12:05:37.200" v="13132" actId="478"/>
          <ac:spMkLst>
            <pc:docMk/>
            <pc:sldMk cId="4293514583" sldId="428"/>
            <ac:spMk id="22" creationId="{91DE7778-5F71-4CE8-9287-4BD24EEAB361}"/>
          </ac:spMkLst>
        </pc:spChg>
        <pc:spChg chg="mod">
          <ac:chgData name="MAZEN KHERALLAH" userId="4d8bae32aa458b2a" providerId="LiveId" clId="{D1F6DF24-7977-416E-A8CB-0CF0122DCE5C}" dt="2023-07-08T12:06:28.433" v="13206" actId="1036"/>
          <ac:spMkLst>
            <pc:docMk/>
            <pc:sldMk cId="4293514583" sldId="428"/>
            <ac:spMk id="23" creationId="{8084EAC6-0FEA-D1FE-587E-CCD765C9E5CB}"/>
          </ac:spMkLst>
        </pc:spChg>
        <pc:spChg chg="mod">
          <ac:chgData name="MAZEN KHERALLAH" userId="4d8bae32aa458b2a" providerId="LiveId" clId="{D1F6DF24-7977-416E-A8CB-0CF0122DCE5C}" dt="2023-07-08T12:06:20.086" v="13190" actId="404"/>
          <ac:spMkLst>
            <pc:docMk/>
            <pc:sldMk cId="4293514583" sldId="428"/>
            <ac:spMk id="28" creationId="{720C6F3E-17E6-985F-AEDC-9DA223B66099}"/>
          </ac:spMkLst>
        </pc:spChg>
        <pc:spChg chg="del">
          <ac:chgData name="MAZEN KHERALLAH" userId="4d8bae32aa458b2a" providerId="LiveId" clId="{D1F6DF24-7977-416E-A8CB-0CF0122DCE5C}" dt="2023-07-08T12:04:54.410" v="13109" actId="478"/>
          <ac:spMkLst>
            <pc:docMk/>
            <pc:sldMk cId="4293514583" sldId="428"/>
            <ac:spMk id="30" creationId="{C55A270C-4E3F-1EBF-1620-369CD9D67EA5}"/>
          </ac:spMkLst>
        </pc:spChg>
        <pc:spChg chg="mod">
          <ac:chgData name="MAZEN KHERALLAH" userId="4d8bae32aa458b2a" providerId="LiveId" clId="{D1F6DF24-7977-416E-A8CB-0CF0122DCE5C}" dt="2023-07-08T12:06:28.433" v="13206" actId="1036"/>
          <ac:spMkLst>
            <pc:docMk/>
            <pc:sldMk cId="4293514583" sldId="428"/>
            <ac:spMk id="39" creationId="{1F06D83D-1DF1-4489-B146-A3020BE1EF88}"/>
          </ac:spMkLst>
        </pc:spChg>
        <pc:spChg chg="mod">
          <ac:chgData name="MAZEN KHERALLAH" userId="4d8bae32aa458b2a" providerId="LiveId" clId="{D1F6DF24-7977-416E-A8CB-0CF0122DCE5C}" dt="2023-07-08T12:06:28.433" v="13206" actId="1036"/>
          <ac:spMkLst>
            <pc:docMk/>
            <pc:sldMk cId="4293514583" sldId="428"/>
            <ac:spMk id="41" creationId="{03C9085F-9CCE-4450-909C-17B9E6684EEA}"/>
          </ac:spMkLst>
        </pc:spChg>
        <pc:picChg chg="mod">
          <ac:chgData name="MAZEN KHERALLAH" userId="4d8bae32aa458b2a" providerId="LiveId" clId="{D1F6DF24-7977-416E-A8CB-0CF0122DCE5C}" dt="2023-07-08T12:06:28.433" v="13206" actId="1036"/>
          <ac:picMkLst>
            <pc:docMk/>
            <pc:sldMk cId="4293514583" sldId="428"/>
            <ac:picMk id="29" creationId="{64CB0889-A4A4-44DB-8327-E70993227398}"/>
          </ac:picMkLst>
        </pc:picChg>
        <pc:picChg chg="mod">
          <ac:chgData name="MAZEN KHERALLAH" userId="4d8bae32aa458b2a" providerId="LiveId" clId="{D1F6DF24-7977-416E-A8CB-0CF0122DCE5C}" dt="2023-07-08T12:06:28.433" v="13206" actId="1036"/>
          <ac:picMkLst>
            <pc:docMk/>
            <pc:sldMk cId="4293514583" sldId="428"/>
            <ac:picMk id="36" creationId="{6C1C7559-3A93-48A8-9246-0EC403DD412E}"/>
          </ac:picMkLst>
        </pc:picChg>
        <pc:cxnChg chg="mod">
          <ac:chgData name="MAZEN KHERALLAH" userId="4d8bae32aa458b2a" providerId="LiveId" clId="{D1F6DF24-7977-416E-A8CB-0CF0122DCE5C}" dt="2023-07-08T12:06:28.433" v="13206" actId="1036"/>
          <ac:cxnSpMkLst>
            <pc:docMk/>
            <pc:sldMk cId="4293514583" sldId="428"/>
            <ac:cxnSpMk id="4" creationId="{C71428DA-6CFE-4551-8B13-91D3BD9CE715}"/>
          </ac:cxnSpMkLst>
        </pc:cxnChg>
        <pc:cxnChg chg="mod">
          <ac:chgData name="MAZEN KHERALLAH" userId="4d8bae32aa458b2a" providerId="LiveId" clId="{D1F6DF24-7977-416E-A8CB-0CF0122DCE5C}" dt="2023-07-08T12:06:28.433" v="13206" actId="1036"/>
          <ac:cxnSpMkLst>
            <pc:docMk/>
            <pc:sldMk cId="4293514583" sldId="428"/>
            <ac:cxnSpMk id="6" creationId="{A6990758-DC82-4F54-A5DA-2AA4C4E25D19}"/>
          </ac:cxnSpMkLst>
        </pc:cxnChg>
      </pc:sldChg>
      <pc:sldChg chg="modSp add mod modClrScheme chgLayout">
        <pc:chgData name="MAZEN KHERALLAH" userId="4d8bae32aa458b2a" providerId="LiveId" clId="{D1F6DF24-7977-416E-A8CB-0CF0122DCE5C}" dt="2023-07-08T02:44:57.220" v="12865" actId="313"/>
        <pc:sldMkLst>
          <pc:docMk/>
          <pc:sldMk cId="2291737599" sldId="432"/>
        </pc:sldMkLst>
        <pc:spChg chg="mod ord">
          <ac:chgData name="MAZEN KHERALLAH" userId="4d8bae32aa458b2a" providerId="LiveId" clId="{D1F6DF24-7977-416E-A8CB-0CF0122DCE5C}" dt="2023-07-08T02:44:57.220" v="12865" actId="313"/>
          <ac:spMkLst>
            <pc:docMk/>
            <pc:sldMk cId="2291737599" sldId="432"/>
            <ac:spMk id="15" creationId="{00000000-0000-0000-0000-000000000000}"/>
          </ac:spMkLst>
        </pc:spChg>
        <pc:graphicFrameChg chg="modGraphic">
          <ac:chgData name="MAZEN KHERALLAH" userId="4d8bae32aa458b2a" providerId="LiveId" clId="{D1F6DF24-7977-416E-A8CB-0CF0122DCE5C}" dt="2023-07-08T02:44:53.817" v="12864" actId="313"/>
          <ac:graphicFrameMkLst>
            <pc:docMk/>
            <pc:sldMk cId="2291737599" sldId="432"/>
            <ac:graphicFrameMk id="9" creationId="{00000000-0000-0000-0000-000000000000}"/>
          </ac:graphicFrameMkLst>
        </pc:graphicFrameChg>
      </pc:sldChg>
      <pc:sldChg chg="addSp delSp modSp add mod chgLayout modNotesTx">
        <pc:chgData name="MAZEN KHERALLAH" userId="4d8bae32aa458b2a" providerId="LiveId" clId="{D1F6DF24-7977-416E-A8CB-0CF0122DCE5C}" dt="2023-07-06T11:33:41.852" v="9830" actId="12788"/>
        <pc:sldMkLst>
          <pc:docMk/>
          <pc:sldMk cId="4258757431" sldId="473"/>
        </pc:sldMkLst>
        <pc:spChg chg="del mod">
          <ac:chgData name="MAZEN KHERALLAH" userId="4d8bae32aa458b2a" providerId="LiveId" clId="{D1F6DF24-7977-416E-A8CB-0CF0122DCE5C}" dt="2023-07-02T19:17:03.204" v="7617" actId="478"/>
          <ac:spMkLst>
            <pc:docMk/>
            <pc:sldMk cId="4258757431" sldId="473"/>
            <ac:spMk id="2" creationId="{00000000-0000-0000-0000-000000000000}"/>
          </ac:spMkLst>
        </pc:spChg>
        <pc:spChg chg="add mod ord">
          <ac:chgData name="MAZEN KHERALLAH" userId="4d8bae32aa458b2a" providerId="LiveId" clId="{D1F6DF24-7977-416E-A8CB-0CF0122DCE5C}" dt="2023-07-02T19:17:29.926" v="7625" actId="404"/>
          <ac:spMkLst>
            <pc:docMk/>
            <pc:sldMk cId="4258757431" sldId="473"/>
            <ac:spMk id="3" creationId="{8BC44936-03DF-2CFD-224C-3434E2F3431D}"/>
          </ac:spMkLst>
        </pc:spChg>
        <pc:spChg chg="mod ord">
          <ac:chgData name="MAZEN KHERALLAH" userId="4d8bae32aa458b2a" providerId="LiveId" clId="{D1F6DF24-7977-416E-A8CB-0CF0122DCE5C}" dt="2023-07-02T19:17:20.136" v="7618" actId="700"/>
          <ac:spMkLst>
            <pc:docMk/>
            <pc:sldMk cId="4258757431" sldId="473"/>
            <ac:spMk id="6" creationId="{00000000-0000-0000-0000-000000000000}"/>
          </ac:spMkLst>
        </pc:spChg>
        <pc:picChg chg="mod">
          <ac:chgData name="MAZEN KHERALLAH" userId="4d8bae32aa458b2a" providerId="LiveId" clId="{D1F6DF24-7977-416E-A8CB-0CF0122DCE5C}" dt="2023-07-06T11:33:41.852" v="9830" actId="12788"/>
          <ac:picMkLst>
            <pc:docMk/>
            <pc:sldMk cId="4258757431" sldId="473"/>
            <ac:picMk id="4" creationId="{00000000-0000-0000-0000-000000000000}"/>
          </ac:picMkLst>
        </pc:picChg>
      </pc:sldChg>
      <pc:sldChg chg="addSp modSp add mod modNotesTx">
        <pc:chgData name="MAZEN KHERALLAH" userId="4d8bae32aa458b2a" providerId="LiveId" clId="{D1F6DF24-7977-416E-A8CB-0CF0122DCE5C}" dt="2023-07-02T19:15:59.406" v="7614"/>
        <pc:sldMkLst>
          <pc:docMk/>
          <pc:sldMk cId="976663268" sldId="479"/>
        </pc:sldMkLst>
        <pc:spChg chg="add mod">
          <ac:chgData name="MAZEN KHERALLAH" userId="4d8bae32aa458b2a" providerId="LiveId" clId="{D1F6DF24-7977-416E-A8CB-0CF0122DCE5C}" dt="2023-07-02T19:04:35.365" v="7504" actId="2085"/>
          <ac:spMkLst>
            <pc:docMk/>
            <pc:sldMk cId="976663268" sldId="479"/>
            <ac:spMk id="2" creationId="{448E573D-58D8-2CCF-184D-57FBAFB94B78}"/>
          </ac:spMkLst>
        </pc:spChg>
        <pc:graphicFrameChg chg="mod">
          <ac:chgData name="MAZEN KHERALLAH" userId="4d8bae32aa458b2a" providerId="LiveId" clId="{D1F6DF24-7977-416E-A8CB-0CF0122DCE5C}" dt="2023-07-02T18:56:54.774" v="7462" actId="207"/>
          <ac:graphicFrameMkLst>
            <pc:docMk/>
            <pc:sldMk cId="976663268" sldId="479"/>
            <ac:graphicFrameMk id="7" creationId="{00000000-0000-0000-0000-000000000000}"/>
          </ac:graphicFrameMkLst>
        </pc:graphicFrameChg>
      </pc:sldChg>
      <pc:sldChg chg="addSp modSp add mod">
        <pc:chgData name="MAZEN KHERALLAH" userId="4d8bae32aa458b2a" providerId="LiveId" clId="{D1F6DF24-7977-416E-A8CB-0CF0122DCE5C}" dt="2023-07-02T19:04:42.431" v="7506" actId="2085"/>
        <pc:sldMkLst>
          <pc:docMk/>
          <pc:sldMk cId="2047726029" sldId="864"/>
        </pc:sldMkLst>
        <pc:spChg chg="add mod">
          <ac:chgData name="MAZEN KHERALLAH" userId="4d8bae32aa458b2a" providerId="LiveId" clId="{D1F6DF24-7977-416E-A8CB-0CF0122DCE5C}" dt="2023-07-02T19:04:42.431" v="7506" actId="2085"/>
          <ac:spMkLst>
            <pc:docMk/>
            <pc:sldMk cId="2047726029" sldId="864"/>
            <ac:spMk id="2" creationId="{4D7BBD99-5CD2-1018-06A9-25758BC23B29}"/>
          </ac:spMkLst>
        </pc:spChg>
        <pc:spChg chg="mod">
          <ac:chgData name="MAZEN KHERALLAH" userId="4d8bae32aa458b2a" providerId="LiveId" clId="{D1F6DF24-7977-416E-A8CB-0CF0122DCE5C}" dt="2023-07-02T18:58:00.617" v="7466" actId="1076"/>
          <ac:spMkLst>
            <pc:docMk/>
            <pc:sldMk cId="2047726029" sldId="864"/>
            <ac:spMk id="3" creationId="{00000000-0000-0000-0000-000000000000}"/>
          </ac:spMkLst>
        </pc:spChg>
        <pc:spChg chg="mod">
          <ac:chgData name="MAZEN KHERALLAH" userId="4d8bae32aa458b2a" providerId="LiveId" clId="{D1F6DF24-7977-416E-A8CB-0CF0122DCE5C}" dt="2023-07-02T18:58:12.577" v="7470" actId="1036"/>
          <ac:spMkLst>
            <pc:docMk/>
            <pc:sldMk cId="2047726029" sldId="864"/>
            <ac:spMk id="9" creationId="{00000000-0000-0000-0000-000000000000}"/>
          </ac:spMkLst>
        </pc:spChg>
        <pc:graphicFrameChg chg="mod">
          <ac:chgData name="MAZEN KHERALLAH" userId="4d8bae32aa458b2a" providerId="LiveId" clId="{D1F6DF24-7977-416E-A8CB-0CF0122DCE5C}" dt="2023-07-02T18:57:55.294" v="7465" actId="207"/>
          <ac:graphicFrameMkLst>
            <pc:docMk/>
            <pc:sldMk cId="2047726029" sldId="864"/>
            <ac:graphicFrameMk id="7" creationId="{00000000-0000-0000-0000-000000000000}"/>
          </ac:graphicFrameMkLst>
        </pc:graphicFrameChg>
      </pc:sldChg>
      <pc:sldChg chg="delSp modSp mod modNotesTx">
        <pc:chgData name="MAZEN KHERALLAH" userId="4d8bae32aa458b2a" providerId="LiveId" clId="{D1F6DF24-7977-416E-A8CB-0CF0122DCE5C}" dt="2023-07-07T14:20:25.818" v="10596" actId="6549"/>
        <pc:sldMkLst>
          <pc:docMk/>
          <pc:sldMk cId="1782731124" sldId="2081"/>
        </pc:sldMkLst>
        <pc:spChg chg="mod">
          <ac:chgData name="MAZEN KHERALLAH" userId="4d8bae32aa458b2a" providerId="LiveId" clId="{D1F6DF24-7977-416E-A8CB-0CF0122DCE5C}" dt="2023-07-07T14:20:19.320" v="10595" actId="20577"/>
          <ac:spMkLst>
            <pc:docMk/>
            <pc:sldMk cId="1782731124" sldId="2081"/>
            <ac:spMk id="2" creationId="{00000000-0000-0000-0000-000000000000}"/>
          </ac:spMkLst>
        </pc:spChg>
        <pc:graphicFrameChg chg="del">
          <ac:chgData name="MAZEN KHERALLAH" userId="4d8bae32aa458b2a" providerId="LiveId" clId="{D1F6DF24-7977-416E-A8CB-0CF0122DCE5C}" dt="2023-06-18T17:39:36.764" v="59" actId="478"/>
          <ac:graphicFrameMkLst>
            <pc:docMk/>
            <pc:sldMk cId="1782731124" sldId="2081"/>
            <ac:graphicFrameMk id="7" creationId="{5C832788-6BEA-0DA8-0E30-341723660C62}"/>
          </ac:graphicFrameMkLst>
        </pc:graphicFrameChg>
        <pc:picChg chg="del">
          <ac:chgData name="MAZEN KHERALLAH" userId="4d8bae32aa458b2a" providerId="LiveId" clId="{D1F6DF24-7977-416E-A8CB-0CF0122DCE5C}" dt="2023-06-18T17:39:38.741" v="60" actId="478"/>
          <ac:picMkLst>
            <pc:docMk/>
            <pc:sldMk cId="1782731124" sldId="2081"/>
            <ac:picMk id="6" creationId="{4123FFC7-4E81-44CE-15A0-833E2E0F90B5}"/>
          </ac:picMkLst>
        </pc:picChg>
      </pc:sldChg>
      <pc:sldChg chg="addSp delSp modSp new mod ord">
        <pc:chgData name="MAZEN KHERALLAH" userId="4d8bae32aa458b2a" providerId="LiveId" clId="{D1F6DF24-7977-416E-A8CB-0CF0122DCE5C}" dt="2023-07-10T10:59:16.813" v="13734" actId="12788"/>
        <pc:sldMkLst>
          <pc:docMk/>
          <pc:sldMk cId="767017871" sldId="2082"/>
        </pc:sldMkLst>
        <pc:spChg chg="mod">
          <ac:chgData name="MAZEN KHERALLAH" userId="4d8bae32aa458b2a" providerId="LiveId" clId="{D1F6DF24-7977-416E-A8CB-0CF0122DCE5C}" dt="2023-06-23T20:50:44.298" v="4043"/>
          <ac:spMkLst>
            <pc:docMk/>
            <pc:sldMk cId="767017871" sldId="2082"/>
            <ac:spMk id="2" creationId="{FC0959B6-51D6-44DF-C993-5714AC4D3B99}"/>
          </ac:spMkLst>
        </pc:spChg>
        <pc:spChg chg="del">
          <ac:chgData name="MAZEN KHERALLAH" userId="4d8bae32aa458b2a" providerId="LiveId" clId="{D1F6DF24-7977-416E-A8CB-0CF0122DCE5C}" dt="2023-06-18T17:47:02.502" v="72" actId="931"/>
          <ac:spMkLst>
            <pc:docMk/>
            <pc:sldMk cId="767017871" sldId="2082"/>
            <ac:spMk id="3" creationId="{D9464C15-F998-2CEC-E2A3-67C50AF0135C}"/>
          </ac:spMkLst>
        </pc:spChg>
        <pc:spChg chg="add del mod">
          <ac:chgData name="MAZEN KHERALLAH" userId="4d8bae32aa458b2a" providerId="LiveId" clId="{D1F6DF24-7977-416E-A8CB-0CF0122DCE5C}" dt="2023-07-02T19:49:46.821" v="7640" actId="931"/>
          <ac:spMkLst>
            <pc:docMk/>
            <pc:sldMk cId="767017871" sldId="2082"/>
            <ac:spMk id="4" creationId="{ACAC5D70-F3E7-98D8-ADCF-DD6C200366F3}"/>
          </ac:spMkLst>
        </pc:spChg>
        <pc:spChg chg="add del mod">
          <ac:chgData name="MAZEN KHERALLAH" userId="4d8bae32aa458b2a" providerId="LiveId" clId="{D1F6DF24-7977-416E-A8CB-0CF0122DCE5C}" dt="2023-07-10T10:59:00.965" v="13729" actId="931"/>
          <ac:spMkLst>
            <pc:docMk/>
            <pc:sldMk cId="767017871" sldId="2082"/>
            <ac:spMk id="4" creationId="{FB8E8CDF-CD09-BC0D-B2A1-B16F4A9324DC}"/>
          </ac:spMkLst>
        </pc:spChg>
        <pc:spChg chg="add mod">
          <ac:chgData name="MAZEN KHERALLAH" userId="4d8bae32aa458b2a" providerId="LiveId" clId="{D1F6DF24-7977-416E-A8CB-0CF0122DCE5C}" dt="2023-07-02T20:17:39.345" v="7887"/>
          <ac:spMkLst>
            <pc:docMk/>
            <pc:sldMk cId="767017871" sldId="2082"/>
            <ac:spMk id="8" creationId="{F5D82B53-F66C-D931-8AE3-0CA4E6AF66E1}"/>
          </ac:spMkLst>
        </pc:spChg>
        <pc:picChg chg="add del mod">
          <ac:chgData name="MAZEN KHERALLAH" userId="4d8bae32aa458b2a" providerId="LiveId" clId="{D1F6DF24-7977-416E-A8CB-0CF0122DCE5C}" dt="2023-07-02T19:49:23.421" v="7639" actId="478"/>
          <ac:picMkLst>
            <pc:docMk/>
            <pc:sldMk cId="767017871" sldId="2082"/>
            <ac:picMk id="5" creationId="{551A26F1-C7FA-327D-2F05-BBF02ED9EA2C}"/>
          </ac:picMkLst>
        </pc:picChg>
        <pc:picChg chg="add mod">
          <ac:chgData name="MAZEN KHERALLAH" userId="4d8bae32aa458b2a" providerId="LiveId" clId="{D1F6DF24-7977-416E-A8CB-0CF0122DCE5C}" dt="2023-07-10T10:59:16.813" v="13734" actId="12788"/>
          <ac:picMkLst>
            <pc:docMk/>
            <pc:sldMk cId="767017871" sldId="2082"/>
            <ac:picMk id="6" creationId="{A8B62A8F-B6A3-2F7D-41E2-D55EDA2991BD}"/>
          </ac:picMkLst>
        </pc:picChg>
        <pc:picChg chg="add del mod">
          <ac:chgData name="MAZEN KHERALLAH" userId="4d8bae32aa458b2a" providerId="LiveId" clId="{D1F6DF24-7977-416E-A8CB-0CF0122DCE5C}" dt="2023-07-10T10:58:37.916" v="13728" actId="478"/>
          <ac:picMkLst>
            <pc:docMk/>
            <pc:sldMk cId="767017871" sldId="2082"/>
            <ac:picMk id="7" creationId="{7B2E5632-C367-D80A-B0A0-E967AA4E30DA}"/>
          </ac:picMkLst>
        </pc:picChg>
      </pc:sldChg>
      <pc:sldChg chg="addSp delSp modSp new del mod setBg">
        <pc:chgData name="MAZEN KHERALLAH" userId="4d8bae32aa458b2a" providerId="LiveId" clId="{D1F6DF24-7977-416E-A8CB-0CF0122DCE5C}" dt="2023-06-18T17:46:43.896" v="70" actId="47"/>
        <pc:sldMkLst>
          <pc:docMk/>
          <pc:sldMk cId="3628910762" sldId="2082"/>
        </pc:sldMkLst>
        <pc:spChg chg="mod">
          <ac:chgData name="MAZEN KHERALLAH" userId="4d8bae32aa458b2a" providerId="LiveId" clId="{D1F6DF24-7977-416E-A8CB-0CF0122DCE5C}" dt="2023-06-18T17:40:38.902" v="68" actId="26606"/>
          <ac:spMkLst>
            <pc:docMk/>
            <pc:sldMk cId="3628910762" sldId="2082"/>
            <ac:spMk id="2" creationId="{2EBCFFE6-8C35-77FA-4702-AE10AFA42FA8}"/>
          </ac:spMkLst>
        </pc:spChg>
        <pc:spChg chg="del">
          <ac:chgData name="MAZEN KHERALLAH" userId="4d8bae32aa458b2a" providerId="LiveId" clId="{D1F6DF24-7977-416E-A8CB-0CF0122DCE5C}" dt="2023-06-18T17:40:18.407" v="62" actId="931"/>
          <ac:spMkLst>
            <pc:docMk/>
            <pc:sldMk cId="3628910762" sldId="2082"/>
            <ac:spMk id="3" creationId="{46D839BD-11E3-42A4-350A-E9A1444BC73F}"/>
          </ac:spMkLst>
        </pc:spChg>
        <pc:spChg chg="add">
          <ac:chgData name="MAZEN KHERALLAH" userId="4d8bae32aa458b2a" providerId="LiveId" clId="{D1F6DF24-7977-416E-A8CB-0CF0122DCE5C}" dt="2023-06-18T17:40:38.902" v="68" actId="26606"/>
          <ac:spMkLst>
            <pc:docMk/>
            <pc:sldMk cId="3628910762" sldId="2082"/>
            <ac:spMk id="9" creationId="{7FB73FC6-6BF8-D7BE-D4FB-4FCE187E8A0E}"/>
          </ac:spMkLst>
        </pc:spChg>
        <pc:spChg chg="add">
          <ac:chgData name="MAZEN KHERALLAH" userId="4d8bae32aa458b2a" providerId="LiveId" clId="{D1F6DF24-7977-416E-A8CB-0CF0122DCE5C}" dt="2023-06-18T17:40:38.902" v="68" actId="26606"/>
          <ac:spMkLst>
            <pc:docMk/>
            <pc:sldMk cId="3628910762" sldId="2082"/>
            <ac:spMk id="12" creationId="{284B70D5-875B-433D-BDBD-1522A85D6C1D}"/>
          </ac:spMkLst>
        </pc:spChg>
        <pc:spChg chg="add">
          <ac:chgData name="MAZEN KHERALLAH" userId="4d8bae32aa458b2a" providerId="LiveId" clId="{D1F6DF24-7977-416E-A8CB-0CF0122DCE5C}" dt="2023-06-18T17:40:38.902" v="68" actId="26606"/>
          <ac:spMkLst>
            <pc:docMk/>
            <pc:sldMk cId="3628910762" sldId="2082"/>
            <ac:spMk id="16" creationId="{1E299956-A9E7-4FC1-A0B1-D590CA9730E8}"/>
          </ac:spMkLst>
        </pc:spChg>
        <pc:spChg chg="add">
          <ac:chgData name="MAZEN KHERALLAH" userId="4d8bae32aa458b2a" providerId="LiveId" clId="{D1F6DF24-7977-416E-A8CB-0CF0122DCE5C}" dt="2023-06-18T17:40:38.902" v="68" actId="26606"/>
          <ac:spMkLst>
            <pc:docMk/>
            <pc:sldMk cId="3628910762" sldId="2082"/>
            <ac:spMk id="18" creationId="{17FC539C-B783-4B03-9F9E-D13430F3F64F}"/>
          </ac:spMkLst>
        </pc:spChg>
        <pc:picChg chg="add del mod">
          <ac:chgData name="MAZEN KHERALLAH" userId="4d8bae32aa458b2a" providerId="LiveId" clId="{D1F6DF24-7977-416E-A8CB-0CF0122DCE5C}" dt="2023-06-18T17:46:40.540" v="69" actId="478"/>
          <ac:picMkLst>
            <pc:docMk/>
            <pc:sldMk cId="3628910762" sldId="2082"/>
            <ac:picMk id="5" creationId="{2FE089DE-F334-C8A8-A360-A37FFCC72E6D}"/>
          </ac:picMkLst>
        </pc:picChg>
        <pc:cxnChg chg="add">
          <ac:chgData name="MAZEN KHERALLAH" userId="4d8bae32aa458b2a" providerId="LiveId" clId="{D1F6DF24-7977-416E-A8CB-0CF0122DCE5C}" dt="2023-06-18T17:40:38.902" v="68" actId="26606"/>
          <ac:cxnSpMkLst>
            <pc:docMk/>
            <pc:sldMk cId="3628910762" sldId="2082"/>
            <ac:cxnSpMk id="14" creationId="{C947DF4A-614C-4B4C-8B80-E5B9D8E8CFED}"/>
          </ac:cxnSpMkLst>
        </pc:cxnChg>
      </pc:sldChg>
      <pc:sldChg chg="addSp delSp modSp new mod ord modNotesTx">
        <pc:chgData name="MAZEN KHERALLAH" userId="4d8bae32aa458b2a" providerId="LiveId" clId="{D1F6DF24-7977-416E-A8CB-0CF0122DCE5C}" dt="2023-07-06T11:15:24.259" v="9717"/>
        <pc:sldMkLst>
          <pc:docMk/>
          <pc:sldMk cId="4002235906" sldId="2083"/>
        </pc:sldMkLst>
        <pc:spChg chg="mod">
          <ac:chgData name="MAZEN KHERALLAH" userId="4d8bae32aa458b2a" providerId="LiveId" clId="{D1F6DF24-7977-416E-A8CB-0CF0122DCE5C}" dt="2023-06-23T20:51:06.109" v="4047" actId="6549"/>
          <ac:spMkLst>
            <pc:docMk/>
            <pc:sldMk cId="4002235906" sldId="2083"/>
            <ac:spMk id="2" creationId="{54A113CF-025A-FA1D-673C-EA166B7458BA}"/>
          </ac:spMkLst>
        </pc:spChg>
        <pc:spChg chg="del">
          <ac:chgData name="MAZEN KHERALLAH" userId="4d8bae32aa458b2a" providerId="LiveId" clId="{D1F6DF24-7977-416E-A8CB-0CF0122DCE5C}" dt="2023-06-22T02:51:19.339" v="96" actId="1032"/>
          <ac:spMkLst>
            <pc:docMk/>
            <pc:sldMk cId="4002235906" sldId="2083"/>
            <ac:spMk id="3" creationId="{85CEC71B-A44A-10B3-A6BF-77F5869D6FB7}"/>
          </ac:spMkLst>
        </pc:spChg>
        <pc:spChg chg="add del mod">
          <ac:chgData name="MAZEN KHERALLAH" userId="4d8bae32aa458b2a" providerId="LiveId" clId="{D1F6DF24-7977-416E-A8CB-0CF0122DCE5C}" dt="2023-06-22T13:00:27.482" v="1430"/>
          <ac:spMkLst>
            <pc:docMk/>
            <pc:sldMk cId="4002235906" sldId="2083"/>
            <ac:spMk id="6" creationId="{177E633E-525B-05D5-EE8C-0B1E0A321F0B}"/>
          </ac:spMkLst>
        </pc:spChg>
        <pc:graphicFrameChg chg="add del mod modGraphic">
          <ac:chgData name="MAZEN KHERALLAH" userId="4d8bae32aa458b2a" providerId="LiveId" clId="{D1F6DF24-7977-416E-A8CB-0CF0122DCE5C}" dt="2023-06-22T13:00:22.559" v="1429" actId="21"/>
          <ac:graphicFrameMkLst>
            <pc:docMk/>
            <pc:sldMk cId="4002235906" sldId="2083"/>
            <ac:graphicFrameMk id="4" creationId="{09462C21-B908-0DA3-D5AC-8E9C9D7A84DE}"/>
          </ac:graphicFrameMkLst>
        </pc:graphicFrameChg>
        <pc:graphicFrameChg chg="add mod modGraphic">
          <ac:chgData name="MAZEN KHERALLAH" userId="4d8bae32aa458b2a" providerId="LiveId" clId="{D1F6DF24-7977-416E-A8CB-0CF0122DCE5C}" dt="2023-06-27T19:31:08.118" v="5421" actId="12100"/>
          <ac:graphicFrameMkLst>
            <pc:docMk/>
            <pc:sldMk cId="4002235906" sldId="2083"/>
            <ac:graphicFrameMk id="7" creationId="{CFD7499C-1EE6-31C1-3370-51AFC72996A4}"/>
          </ac:graphicFrameMkLst>
        </pc:graphicFrameChg>
        <pc:picChg chg="add del mod">
          <ac:chgData name="MAZEN KHERALLAH" userId="4d8bae32aa458b2a" providerId="LiveId" clId="{D1F6DF24-7977-416E-A8CB-0CF0122DCE5C}" dt="2023-06-22T02:49:57.837" v="86" actId="478"/>
          <ac:picMkLst>
            <pc:docMk/>
            <pc:sldMk cId="4002235906" sldId="2083"/>
            <ac:picMk id="1026" creationId="{D49C2EA5-82E9-4C8D-0FD6-08298B15EC6B}"/>
          </ac:picMkLst>
        </pc:picChg>
        <pc:picChg chg="add del mod">
          <ac:chgData name="MAZEN KHERALLAH" userId="4d8bae32aa458b2a" providerId="LiveId" clId="{D1F6DF24-7977-416E-A8CB-0CF0122DCE5C}" dt="2023-06-22T03:14:11.013" v="962" actId="21"/>
          <ac:picMkLst>
            <pc:docMk/>
            <pc:sldMk cId="4002235906" sldId="2083"/>
            <ac:picMk id="1028" creationId="{E2DCCA66-E546-6D2F-51AC-E6D69000968F}"/>
          </ac:picMkLst>
        </pc:picChg>
      </pc:sldChg>
      <pc:sldChg chg="addSp delSp modSp add mod ord modClrScheme chgLayout modNotesTx">
        <pc:chgData name="MAZEN KHERALLAH" userId="4d8bae32aa458b2a" providerId="LiveId" clId="{D1F6DF24-7977-416E-A8CB-0CF0122DCE5C}" dt="2023-06-27T19:35:07.469" v="5479" actId="1036"/>
        <pc:sldMkLst>
          <pc:docMk/>
          <pc:sldMk cId="669719677" sldId="2084"/>
        </pc:sldMkLst>
        <pc:spChg chg="del">
          <ac:chgData name="MAZEN KHERALLAH" userId="4d8bae32aa458b2a" providerId="LiveId" clId="{D1F6DF24-7977-416E-A8CB-0CF0122DCE5C}" dt="2023-06-23T20:07:11.514" v="3164" actId="700"/>
          <ac:spMkLst>
            <pc:docMk/>
            <pc:sldMk cId="669719677" sldId="2084"/>
            <ac:spMk id="2" creationId="{54A113CF-025A-FA1D-673C-EA166B7458BA}"/>
          </ac:spMkLst>
        </pc:spChg>
        <pc:spChg chg="del">
          <ac:chgData name="MAZEN KHERALLAH" userId="4d8bae32aa458b2a" providerId="LiveId" clId="{D1F6DF24-7977-416E-A8CB-0CF0122DCE5C}" dt="2023-06-23T20:07:07.133" v="3163" actId="478"/>
          <ac:spMkLst>
            <pc:docMk/>
            <pc:sldMk cId="669719677" sldId="2084"/>
            <ac:spMk id="3" creationId="{85CEC71B-A44A-10B3-A6BF-77F5869D6FB7}"/>
          </ac:spMkLst>
        </pc:spChg>
        <pc:spChg chg="add mod">
          <ac:chgData name="MAZEN KHERALLAH" userId="4d8bae32aa458b2a" providerId="LiveId" clId="{D1F6DF24-7977-416E-A8CB-0CF0122DCE5C}" dt="2023-06-27T19:35:07.469" v="5479" actId="1036"/>
          <ac:spMkLst>
            <pc:docMk/>
            <pc:sldMk cId="669719677" sldId="2084"/>
            <ac:spMk id="3" creationId="{DF1F5C36-1C68-6B8A-D284-8F2944BB0D82}"/>
          </ac:spMkLst>
        </pc:spChg>
        <pc:spChg chg="add mod">
          <ac:chgData name="MAZEN KHERALLAH" userId="4d8bae32aa458b2a" providerId="LiveId" clId="{D1F6DF24-7977-416E-A8CB-0CF0122DCE5C}" dt="2023-06-23T20:13:45.372" v="3429" actId="1038"/>
          <ac:spMkLst>
            <pc:docMk/>
            <pc:sldMk cId="669719677" sldId="2084"/>
            <ac:spMk id="10" creationId="{F4A5BA87-B333-A7A9-F37B-A6507530FA9D}"/>
          </ac:spMkLst>
        </pc:spChg>
        <pc:spChg chg="add mod">
          <ac:chgData name="MAZEN KHERALLAH" userId="4d8bae32aa458b2a" providerId="LiveId" clId="{D1F6DF24-7977-416E-A8CB-0CF0122DCE5C}" dt="2023-06-23T20:13:45.372" v="3429" actId="1038"/>
          <ac:spMkLst>
            <pc:docMk/>
            <pc:sldMk cId="669719677" sldId="2084"/>
            <ac:spMk id="11" creationId="{A0BC7A50-D7EB-847E-9515-0D153F95C52B}"/>
          </ac:spMkLst>
        </pc:spChg>
        <pc:spChg chg="add mod">
          <ac:chgData name="MAZEN KHERALLAH" userId="4d8bae32aa458b2a" providerId="LiveId" clId="{D1F6DF24-7977-416E-A8CB-0CF0122DCE5C}" dt="2023-06-23T20:13:45.372" v="3429" actId="1038"/>
          <ac:spMkLst>
            <pc:docMk/>
            <pc:sldMk cId="669719677" sldId="2084"/>
            <ac:spMk id="12" creationId="{4B5D7AC9-552D-EF2D-51FF-BE12AF06BA9E}"/>
          </ac:spMkLst>
        </pc:spChg>
        <pc:spChg chg="add mod">
          <ac:chgData name="MAZEN KHERALLAH" userId="4d8bae32aa458b2a" providerId="LiveId" clId="{D1F6DF24-7977-416E-A8CB-0CF0122DCE5C}" dt="2023-06-23T20:13:45.372" v="3429" actId="1038"/>
          <ac:spMkLst>
            <pc:docMk/>
            <pc:sldMk cId="669719677" sldId="2084"/>
            <ac:spMk id="13" creationId="{FB623E0C-B8DA-0F54-F05E-AA966F90E83C}"/>
          </ac:spMkLst>
        </pc:spChg>
        <pc:spChg chg="add mod">
          <ac:chgData name="MAZEN KHERALLAH" userId="4d8bae32aa458b2a" providerId="LiveId" clId="{D1F6DF24-7977-416E-A8CB-0CF0122DCE5C}" dt="2023-06-23T20:13:45.372" v="3429" actId="1038"/>
          <ac:spMkLst>
            <pc:docMk/>
            <pc:sldMk cId="669719677" sldId="2084"/>
            <ac:spMk id="14" creationId="{5D31821E-59FA-E6A7-F2A6-731BAB69BC9B}"/>
          </ac:spMkLst>
        </pc:spChg>
        <pc:spChg chg="add mod">
          <ac:chgData name="MAZEN KHERALLAH" userId="4d8bae32aa458b2a" providerId="LiveId" clId="{D1F6DF24-7977-416E-A8CB-0CF0122DCE5C}" dt="2023-06-23T20:13:45.372" v="3429" actId="1038"/>
          <ac:spMkLst>
            <pc:docMk/>
            <pc:sldMk cId="669719677" sldId="2084"/>
            <ac:spMk id="15" creationId="{6FF3609A-75B8-D9D4-143B-E6C557EEBD7D}"/>
          </ac:spMkLst>
        </pc:spChg>
        <pc:spChg chg="add mod">
          <ac:chgData name="MAZEN KHERALLAH" userId="4d8bae32aa458b2a" providerId="LiveId" clId="{D1F6DF24-7977-416E-A8CB-0CF0122DCE5C}" dt="2023-06-23T20:17:26.598" v="3460" actId="208"/>
          <ac:spMkLst>
            <pc:docMk/>
            <pc:sldMk cId="669719677" sldId="2084"/>
            <ac:spMk id="16" creationId="{848FEB84-CF79-D4D5-BCC4-DD3F5CBC0A1C}"/>
          </ac:spMkLst>
        </pc:spChg>
        <pc:spChg chg="add mod">
          <ac:chgData name="MAZEN KHERALLAH" userId="4d8bae32aa458b2a" providerId="LiveId" clId="{D1F6DF24-7977-416E-A8CB-0CF0122DCE5C}" dt="2023-06-23T20:17:54.188" v="3468" actId="207"/>
          <ac:spMkLst>
            <pc:docMk/>
            <pc:sldMk cId="669719677" sldId="2084"/>
            <ac:spMk id="22" creationId="{9F386421-63ED-5098-6679-48C714A4E966}"/>
          </ac:spMkLst>
        </pc:spChg>
        <pc:spChg chg="add mod">
          <ac:chgData name="MAZEN KHERALLAH" userId="4d8bae32aa458b2a" providerId="LiveId" clId="{D1F6DF24-7977-416E-A8CB-0CF0122DCE5C}" dt="2023-06-23T20:17:54.188" v="3468" actId="207"/>
          <ac:spMkLst>
            <pc:docMk/>
            <pc:sldMk cId="669719677" sldId="2084"/>
            <ac:spMk id="23" creationId="{F797EB68-2CA3-454B-346D-3D5DD624A752}"/>
          </ac:spMkLst>
        </pc:spChg>
        <pc:spChg chg="add del mod">
          <ac:chgData name="MAZEN KHERALLAH" userId="4d8bae32aa458b2a" providerId="LiveId" clId="{D1F6DF24-7977-416E-A8CB-0CF0122DCE5C}" dt="2023-06-23T20:17:54.188" v="3468" actId="207"/>
          <ac:spMkLst>
            <pc:docMk/>
            <pc:sldMk cId="669719677" sldId="2084"/>
            <ac:spMk id="24" creationId="{9EEF13A7-1E88-C08A-8561-DB0C09AB2FCD}"/>
          </ac:spMkLst>
        </pc:spChg>
        <pc:spChg chg="add mod">
          <ac:chgData name="MAZEN KHERALLAH" userId="4d8bae32aa458b2a" providerId="LiveId" clId="{D1F6DF24-7977-416E-A8CB-0CF0122DCE5C}" dt="2023-06-23T20:16:43.880" v="3459" actId="207"/>
          <ac:spMkLst>
            <pc:docMk/>
            <pc:sldMk cId="669719677" sldId="2084"/>
            <ac:spMk id="25" creationId="{0E062BEC-727E-5C26-78C8-1E51EE6C472F}"/>
          </ac:spMkLst>
        </pc:spChg>
        <pc:spChg chg="add mod">
          <ac:chgData name="MAZEN KHERALLAH" userId="4d8bae32aa458b2a" providerId="LiveId" clId="{D1F6DF24-7977-416E-A8CB-0CF0122DCE5C}" dt="2023-06-23T20:16:43.880" v="3459" actId="207"/>
          <ac:spMkLst>
            <pc:docMk/>
            <pc:sldMk cId="669719677" sldId="2084"/>
            <ac:spMk id="26" creationId="{D777C72A-2C68-81E5-FD47-AEF3DC7988B7}"/>
          </ac:spMkLst>
        </pc:spChg>
        <pc:spChg chg="add mod">
          <ac:chgData name="MAZEN KHERALLAH" userId="4d8bae32aa458b2a" providerId="LiveId" clId="{D1F6DF24-7977-416E-A8CB-0CF0122DCE5C}" dt="2023-06-23T20:16:43.880" v="3459" actId="207"/>
          <ac:spMkLst>
            <pc:docMk/>
            <pc:sldMk cId="669719677" sldId="2084"/>
            <ac:spMk id="27" creationId="{11E0BC20-5C6F-F4F2-A6EF-D2602E0B7114}"/>
          </ac:spMkLst>
        </pc:spChg>
        <pc:spChg chg="add mod">
          <ac:chgData name="MAZEN KHERALLAH" userId="4d8bae32aa458b2a" providerId="LiveId" clId="{D1F6DF24-7977-416E-A8CB-0CF0122DCE5C}" dt="2023-06-23T20:16:43.880" v="3459" actId="207"/>
          <ac:spMkLst>
            <pc:docMk/>
            <pc:sldMk cId="669719677" sldId="2084"/>
            <ac:spMk id="28" creationId="{CD385ED2-07BB-9624-8EFF-E123EA79EBB2}"/>
          </ac:spMkLst>
        </pc:spChg>
        <pc:spChg chg="add mod">
          <ac:chgData name="MAZEN KHERALLAH" userId="4d8bae32aa458b2a" providerId="LiveId" clId="{D1F6DF24-7977-416E-A8CB-0CF0122DCE5C}" dt="2023-06-27T18:53:40.445" v="5148" actId="20577"/>
          <ac:spMkLst>
            <pc:docMk/>
            <pc:sldMk cId="669719677" sldId="2084"/>
            <ac:spMk id="29" creationId="{EA5D8358-BB2D-A921-4648-734D1E3AD9F9}"/>
          </ac:spMkLst>
        </pc:spChg>
        <pc:spChg chg="add del mod">
          <ac:chgData name="MAZEN KHERALLAH" userId="4d8bae32aa458b2a" providerId="LiveId" clId="{D1F6DF24-7977-416E-A8CB-0CF0122DCE5C}" dt="2023-06-23T20:04:55.003" v="3147" actId="478"/>
          <ac:spMkLst>
            <pc:docMk/>
            <pc:sldMk cId="669719677" sldId="2084"/>
            <ac:spMk id="30" creationId="{2F296AF5-9CC0-E847-3647-07982C7CDF11}"/>
          </ac:spMkLst>
        </pc:spChg>
        <pc:spChg chg="add mod">
          <ac:chgData name="MAZEN KHERALLAH" userId="4d8bae32aa458b2a" providerId="LiveId" clId="{D1F6DF24-7977-416E-A8CB-0CF0122DCE5C}" dt="2023-06-23T20:13:45.372" v="3429" actId="1038"/>
          <ac:spMkLst>
            <pc:docMk/>
            <pc:sldMk cId="669719677" sldId="2084"/>
            <ac:spMk id="31" creationId="{EBE78495-5F5F-81AA-FFFB-DAC8738BE478}"/>
          </ac:spMkLst>
        </pc:spChg>
        <pc:spChg chg="add mod">
          <ac:chgData name="MAZEN KHERALLAH" userId="4d8bae32aa458b2a" providerId="LiveId" clId="{D1F6DF24-7977-416E-A8CB-0CF0122DCE5C}" dt="2023-06-23T20:15:31.752" v="3454" actId="1036"/>
          <ac:spMkLst>
            <pc:docMk/>
            <pc:sldMk cId="669719677" sldId="2084"/>
            <ac:spMk id="32" creationId="{C8A18C72-736C-6311-79F6-3A83C11F0E39}"/>
          </ac:spMkLst>
        </pc:spChg>
        <pc:spChg chg="add mod">
          <ac:chgData name="MAZEN KHERALLAH" userId="4d8bae32aa458b2a" providerId="LiveId" clId="{D1F6DF24-7977-416E-A8CB-0CF0122DCE5C}" dt="2023-06-23T20:14:40.649" v="3431" actId="555"/>
          <ac:spMkLst>
            <pc:docMk/>
            <pc:sldMk cId="669719677" sldId="2084"/>
            <ac:spMk id="33" creationId="{1B128246-6176-6DDB-CC9A-A5B7FEC258C4}"/>
          </ac:spMkLst>
        </pc:spChg>
        <pc:spChg chg="add mod">
          <ac:chgData name="MAZEN KHERALLAH" userId="4d8bae32aa458b2a" providerId="LiveId" clId="{D1F6DF24-7977-416E-A8CB-0CF0122DCE5C}" dt="2023-06-23T20:15:07.580" v="3442" actId="1036"/>
          <ac:spMkLst>
            <pc:docMk/>
            <pc:sldMk cId="669719677" sldId="2084"/>
            <ac:spMk id="34" creationId="{03829C50-8F33-B96F-2A39-FE0D0AB213F6}"/>
          </ac:spMkLst>
        </pc:spChg>
        <pc:spChg chg="add mod">
          <ac:chgData name="MAZEN KHERALLAH" userId="4d8bae32aa458b2a" providerId="LiveId" clId="{D1F6DF24-7977-416E-A8CB-0CF0122DCE5C}" dt="2023-06-23T20:15:26.963" v="3451" actId="1036"/>
          <ac:spMkLst>
            <pc:docMk/>
            <pc:sldMk cId="669719677" sldId="2084"/>
            <ac:spMk id="35" creationId="{1163B1D1-C38E-B544-C635-000C21965DB6}"/>
          </ac:spMkLst>
        </pc:spChg>
        <pc:spChg chg="add mod">
          <ac:chgData name="MAZEN KHERALLAH" userId="4d8bae32aa458b2a" providerId="LiveId" clId="{D1F6DF24-7977-416E-A8CB-0CF0122DCE5C}" dt="2023-06-23T20:13:45.372" v="3429" actId="1038"/>
          <ac:spMkLst>
            <pc:docMk/>
            <pc:sldMk cId="669719677" sldId="2084"/>
            <ac:spMk id="36" creationId="{27C48444-8ACA-E0F8-BFB7-1D155C6F1DDB}"/>
          </ac:spMkLst>
        </pc:spChg>
        <pc:spChg chg="add mod">
          <ac:chgData name="MAZEN KHERALLAH" userId="4d8bae32aa458b2a" providerId="LiveId" clId="{D1F6DF24-7977-416E-A8CB-0CF0122DCE5C}" dt="2023-06-23T20:13:45.372" v="3429" actId="1038"/>
          <ac:spMkLst>
            <pc:docMk/>
            <pc:sldMk cId="669719677" sldId="2084"/>
            <ac:spMk id="37" creationId="{E5EC1DF0-0706-0057-E5FA-1CDE7E1AE7EB}"/>
          </ac:spMkLst>
        </pc:spChg>
        <pc:spChg chg="add mod">
          <ac:chgData name="MAZEN KHERALLAH" userId="4d8bae32aa458b2a" providerId="LiveId" clId="{D1F6DF24-7977-416E-A8CB-0CF0122DCE5C}" dt="2023-06-23T20:13:45.372" v="3429" actId="1038"/>
          <ac:spMkLst>
            <pc:docMk/>
            <pc:sldMk cId="669719677" sldId="2084"/>
            <ac:spMk id="38" creationId="{8AD6430E-8E2E-9348-7B20-EDFB7C28BFC1}"/>
          </ac:spMkLst>
        </pc:spChg>
        <pc:spChg chg="add mod">
          <ac:chgData name="MAZEN KHERALLAH" userId="4d8bae32aa458b2a" providerId="LiveId" clId="{D1F6DF24-7977-416E-A8CB-0CF0122DCE5C}" dt="2023-06-23T20:14:21.989" v="3430" actId="313"/>
          <ac:spMkLst>
            <pc:docMk/>
            <pc:sldMk cId="669719677" sldId="2084"/>
            <ac:spMk id="39" creationId="{0E39F366-32BA-B28B-F4D5-CF0087746F86}"/>
          </ac:spMkLst>
        </pc:spChg>
        <pc:spChg chg="add mod">
          <ac:chgData name="MAZEN KHERALLAH" userId="4d8bae32aa458b2a" providerId="LiveId" clId="{D1F6DF24-7977-416E-A8CB-0CF0122DCE5C}" dt="2023-06-23T20:16:02.350" v="3456" actId="207"/>
          <ac:spMkLst>
            <pc:docMk/>
            <pc:sldMk cId="669719677" sldId="2084"/>
            <ac:spMk id="40" creationId="{6FCFE2CC-291B-8D48-5409-55BEC0131B79}"/>
          </ac:spMkLst>
        </pc:spChg>
        <pc:spChg chg="add mod">
          <ac:chgData name="MAZEN KHERALLAH" userId="4d8bae32aa458b2a" providerId="LiveId" clId="{D1F6DF24-7977-416E-A8CB-0CF0122DCE5C}" dt="2023-06-23T20:16:02.350" v="3456" actId="207"/>
          <ac:spMkLst>
            <pc:docMk/>
            <pc:sldMk cId="669719677" sldId="2084"/>
            <ac:spMk id="41" creationId="{58A89612-585E-FACF-49CB-E07A335DBFB0}"/>
          </ac:spMkLst>
        </pc:spChg>
        <pc:spChg chg="add mod">
          <ac:chgData name="MAZEN KHERALLAH" userId="4d8bae32aa458b2a" providerId="LiveId" clId="{D1F6DF24-7977-416E-A8CB-0CF0122DCE5C}" dt="2023-06-23T20:16:02.350" v="3456" actId="207"/>
          <ac:spMkLst>
            <pc:docMk/>
            <pc:sldMk cId="669719677" sldId="2084"/>
            <ac:spMk id="42" creationId="{3A6AEB16-17CD-737B-6670-6B19938ED603}"/>
          </ac:spMkLst>
        </pc:spChg>
        <pc:spChg chg="add mod">
          <ac:chgData name="MAZEN KHERALLAH" userId="4d8bae32aa458b2a" providerId="LiveId" clId="{D1F6DF24-7977-416E-A8CB-0CF0122DCE5C}" dt="2023-06-23T20:16:02.350" v="3456" actId="207"/>
          <ac:spMkLst>
            <pc:docMk/>
            <pc:sldMk cId="669719677" sldId="2084"/>
            <ac:spMk id="43" creationId="{94F8C0A8-2359-62D6-662D-593B52ADD226}"/>
          </ac:spMkLst>
        </pc:spChg>
        <pc:picChg chg="del mod">
          <ac:chgData name="MAZEN KHERALLAH" userId="4d8bae32aa458b2a" providerId="LiveId" clId="{D1F6DF24-7977-416E-A8CB-0CF0122DCE5C}" dt="2023-06-23T20:13:36.341" v="3369" actId="478"/>
          <ac:picMkLst>
            <pc:docMk/>
            <pc:sldMk cId="669719677" sldId="2084"/>
            <ac:picMk id="1028" creationId="{E2DCCA66-E546-6D2F-51AC-E6D69000968F}"/>
          </ac:picMkLst>
        </pc:picChg>
        <pc:cxnChg chg="add mod">
          <ac:chgData name="MAZEN KHERALLAH" userId="4d8bae32aa458b2a" providerId="LiveId" clId="{D1F6DF24-7977-416E-A8CB-0CF0122DCE5C}" dt="2023-06-23T20:17:35.132" v="3466" actId="1037"/>
          <ac:cxnSpMkLst>
            <pc:docMk/>
            <pc:sldMk cId="669719677" sldId="2084"/>
            <ac:cxnSpMk id="5" creationId="{5488959F-8500-6A8F-C200-B96A7BC64D15}"/>
          </ac:cxnSpMkLst>
        </pc:cxnChg>
        <pc:cxnChg chg="add del mod">
          <ac:chgData name="MAZEN KHERALLAH" userId="4d8bae32aa458b2a" providerId="LiveId" clId="{D1F6DF24-7977-416E-A8CB-0CF0122DCE5C}" dt="2023-06-23T19:55:34.185" v="2875" actId="478"/>
          <ac:cxnSpMkLst>
            <pc:docMk/>
            <pc:sldMk cId="669719677" sldId="2084"/>
            <ac:cxnSpMk id="6" creationId="{A8603C43-3F72-F001-EDEB-2DDFC454E179}"/>
          </ac:cxnSpMkLst>
        </pc:cxnChg>
        <pc:cxnChg chg="add mod">
          <ac:chgData name="MAZEN KHERALLAH" userId="4d8bae32aa458b2a" providerId="LiveId" clId="{D1F6DF24-7977-416E-A8CB-0CF0122DCE5C}" dt="2023-06-23T20:13:45.372" v="3429" actId="1038"/>
          <ac:cxnSpMkLst>
            <pc:docMk/>
            <pc:sldMk cId="669719677" sldId="2084"/>
            <ac:cxnSpMk id="7" creationId="{91064F8C-6436-6B1D-48CC-0F7BBAEBED56}"/>
          </ac:cxnSpMkLst>
        </pc:cxnChg>
        <pc:cxnChg chg="add mod">
          <ac:chgData name="MAZEN KHERALLAH" userId="4d8bae32aa458b2a" providerId="LiveId" clId="{D1F6DF24-7977-416E-A8CB-0CF0122DCE5C}" dt="2023-06-23T20:13:45.372" v="3429" actId="1038"/>
          <ac:cxnSpMkLst>
            <pc:docMk/>
            <pc:sldMk cId="669719677" sldId="2084"/>
            <ac:cxnSpMk id="18" creationId="{A313DB69-19DE-32BA-951D-BA036F680CD5}"/>
          </ac:cxnSpMkLst>
        </pc:cxnChg>
        <pc:cxnChg chg="add mod">
          <ac:chgData name="MAZEN KHERALLAH" userId="4d8bae32aa458b2a" providerId="LiveId" clId="{D1F6DF24-7977-416E-A8CB-0CF0122DCE5C}" dt="2023-06-23T20:13:45.372" v="3429" actId="1038"/>
          <ac:cxnSpMkLst>
            <pc:docMk/>
            <pc:sldMk cId="669719677" sldId="2084"/>
            <ac:cxnSpMk id="19" creationId="{9CD882FC-0730-4838-D899-9F6AF5863E7C}"/>
          </ac:cxnSpMkLst>
        </pc:cxnChg>
        <pc:cxnChg chg="add mod">
          <ac:chgData name="MAZEN KHERALLAH" userId="4d8bae32aa458b2a" providerId="LiveId" clId="{D1F6DF24-7977-416E-A8CB-0CF0122DCE5C}" dt="2023-06-23T20:13:45.372" v="3429" actId="1038"/>
          <ac:cxnSpMkLst>
            <pc:docMk/>
            <pc:sldMk cId="669719677" sldId="2084"/>
            <ac:cxnSpMk id="20" creationId="{8A20BB70-78B9-84DC-D2FD-D780AE358B4C}"/>
          </ac:cxnSpMkLst>
        </pc:cxnChg>
        <pc:cxnChg chg="add mod">
          <ac:chgData name="MAZEN KHERALLAH" userId="4d8bae32aa458b2a" providerId="LiveId" clId="{D1F6DF24-7977-416E-A8CB-0CF0122DCE5C}" dt="2023-06-23T20:13:45.372" v="3429" actId="1038"/>
          <ac:cxnSpMkLst>
            <pc:docMk/>
            <pc:sldMk cId="669719677" sldId="2084"/>
            <ac:cxnSpMk id="21" creationId="{D1C02F24-DEC5-D2AB-F3EE-25461096C871}"/>
          </ac:cxnSpMkLst>
        </pc:cxnChg>
      </pc:sldChg>
      <pc:sldChg chg="del">
        <pc:chgData name="MAZEN KHERALLAH" userId="4d8bae32aa458b2a" providerId="LiveId" clId="{D1F6DF24-7977-416E-A8CB-0CF0122DCE5C}" dt="2023-07-02T18:20:03.342" v="7208" actId="47"/>
        <pc:sldMkLst>
          <pc:docMk/>
          <pc:sldMk cId="2138496154" sldId="2084"/>
        </pc:sldMkLst>
      </pc:sldChg>
      <pc:sldChg chg="addSp delSp modSp new mod ord setBg chgLayout">
        <pc:chgData name="MAZEN KHERALLAH" userId="4d8bae32aa458b2a" providerId="LiveId" clId="{D1F6DF24-7977-416E-A8CB-0CF0122DCE5C}" dt="2023-06-27T22:42:37.071" v="6107" actId="12788"/>
        <pc:sldMkLst>
          <pc:docMk/>
          <pc:sldMk cId="3398675046" sldId="2085"/>
        </pc:sldMkLst>
        <pc:spChg chg="del mod">
          <ac:chgData name="MAZEN KHERALLAH" userId="4d8bae32aa458b2a" providerId="LiveId" clId="{D1F6DF24-7977-416E-A8CB-0CF0122DCE5C}" dt="2023-06-22T12:59:54.574" v="1426" actId="6264"/>
          <ac:spMkLst>
            <pc:docMk/>
            <pc:sldMk cId="3398675046" sldId="2085"/>
            <ac:spMk id="2" creationId="{C5FB3982-0252-5B28-CCA6-9C283E307AC8}"/>
          </ac:spMkLst>
        </pc:spChg>
        <pc:spChg chg="add mod">
          <ac:chgData name="MAZEN KHERALLAH" userId="4d8bae32aa458b2a" providerId="LiveId" clId="{D1F6DF24-7977-416E-A8CB-0CF0122DCE5C}" dt="2023-06-27T22:42:37.071" v="6107" actId="12788"/>
          <ac:spMkLst>
            <pc:docMk/>
            <pc:sldMk cId="3398675046" sldId="2085"/>
            <ac:spMk id="3" creationId="{A42F63C0-1ADC-6D53-524D-74970DC39D2B}"/>
          </ac:spMkLst>
        </pc:spChg>
        <pc:spChg chg="del">
          <ac:chgData name="MAZEN KHERALLAH" userId="4d8bae32aa458b2a" providerId="LiveId" clId="{D1F6DF24-7977-416E-A8CB-0CF0122DCE5C}" dt="2023-06-22T12:52:25.709" v="965" actId="1032"/>
          <ac:spMkLst>
            <pc:docMk/>
            <pc:sldMk cId="3398675046" sldId="2085"/>
            <ac:spMk id="3" creationId="{BF65D55D-D9C1-5DB6-B478-4747EA5453B5}"/>
          </ac:spMkLst>
        </pc:spChg>
        <pc:spChg chg="add del mod">
          <ac:chgData name="MAZEN KHERALLAH" userId="4d8bae32aa458b2a" providerId="LiveId" clId="{D1F6DF24-7977-416E-A8CB-0CF0122DCE5C}" dt="2023-06-22T12:59:54.574" v="1426" actId="6264"/>
          <ac:spMkLst>
            <pc:docMk/>
            <pc:sldMk cId="3398675046" sldId="2085"/>
            <ac:spMk id="6" creationId="{AC982D11-9D6B-A152-6B59-9E0638D8EC4A}"/>
          </ac:spMkLst>
        </pc:spChg>
        <pc:spChg chg="add mod ord">
          <ac:chgData name="MAZEN KHERALLAH" userId="4d8bae32aa458b2a" providerId="LiveId" clId="{D1F6DF24-7977-416E-A8CB-0CF0122DCE5C}" dt="2023-06-24T01:32:40.302" v="4303" actId="368"/>
          <ac:spMkLst>
            <pc:docMk/>
            <pc:sldMk cId="3398675046" sldId="2085"/>
            <ac:spMk id="7" creationId="{1D9EAEEF-FB2A-6A20-0B10-A01101FFF4C8}"/>
          </ac:spMkLst>
        </pc:spChg>
        <pc:graphicFrameChg chg="add mod ord modGraphic">
          <ac:chgData name="MAZEN KHERALLAH" userId="4d8bae32aa458b2a" providerId="LiveId" clId="{D1F6DF24-7977-416E-A8CB-0CF0122DCE5C}" dt="2023-06-27T22:41:37.782" v="6096" actId="20577"/>
          <ac:graphicFrameMkLst>
            <pc:docMk/>
            <pc:sldMk cId="3398675046" sldId="2085"/>
            <ac:graphicFrameMk id="5" creationId="{B4278211-A4DB-D19E-AE3F-4C97F3667912}"/>
          </ac:graphicFrameMkLst>
        </pc:graphicFrameChg>
        <pc:picChg chg="add del mod">
          <ac:chgData name="MAZEN KHERALLAH" userId="4d8bae32aa458b2a" providerId="LiveId" clId="{D1F6DF24-7977-416E-A8CB-0CF0122DCE5C}" dt="2023-06-22T12:57:26.214" v="1398" actId="478"/>
          <ac:picMkLst>
            <pc:docMk/>
            <pc:sldMk cId="3398675046" sldId="2085"/>
            <ac:picMk id="4" creationId="{67FEDE8F-E755-61A1-D83B-51552489790D}"/>
          </ac:picMkLst>
        </pc:picChg>
        <pc:picChg chg="add del mod">
          <ac:chgData name="MAZEN KHERALLAH" userId="4d8bae32aa458b2a" providerId="LiveId" clId="{D1F6DF24-7977-416E-A8CB-0CF0122DCE5C}" dt="2023-06-27T22:41:47.972" v="6097" actId="478"/>
          <ac:picMkLst>
            <pc:docMk/>
            <pc:sldMk cId="3398675046" sldId="2085"/>
            <ac:picMk id="3074" creationId="{8AFF28A8-6FAC-8B52-E6CD-FFFA3AF5212B}"/>
          </ac:picMkLst>
        </pc:picChg>
      </pc:sldChg>
      <pc:sldChg chg="modSp mod">
        <pc:chgData name="MAZEN KHERALLAH" userId="4d8bae32aa458b2a" providerId="LiveId" clId="{D1F6DF24-7977-416E-A8CB-0CF0122DCE5C}" dt="2023-07-06T11:11:29.191" v="9659" actId="404"/>
        <pc:sldMkLst>
          <pc:docMk/>
          <pc:sldMk cId="3894162622" sldId="2085"/>
        </pc:sldMkLst>
        <pc:spChg chg="mod">
          <ac:chgData name="MAZEN KHERALLAH" userId="4d8bae32aa458b2a" providerId="LiveId" clId="{D1F6DF24-7977-416E-A8CB-0CF0122DCE5C}" dt="2023-07-06T11:10:30.114" v="9651" actId="20577"/>
          <ac:spMkLst>
            <pc:docMk/>
            <pc:sldMk cId="3894162622" sldId="2085"/>
            <ac:spMk id="7" creationId="{1D9EAEEF-FB2A-6A20-0B10-A01101FFF4C8}"/>
          </ac:spMkLst>
        </pc:spChg>
        <pc:graphicFrameChg chg="mod modGraphic">
          <ac:chgData name="MAZEN KHERALLAH" userId="4d8bae32aa458b2a" providerId="LiveId" clId="{D1F6DF24-7977-416E-A8CB-0CF0122DCE5C}" dt="2023-07-06T11:11:29.191" v="9659" actId="404"/>
          <ac:graphicFrameMkLst>
            <pc:docMk/>
            <pc:sldMk cId="3894162622" sldId="2085"/>
            <ac:graphicFrameMk id="5" creationId="{B4278211-A4DB-D19E-AE3F-4C97F3667912}"/>
          </ac:graphicFrameMkLst>
        </pc:graphicFrameChg>
      </pc:sldChg>
      <pc:sldChg chg="addSp delSp modSp new mod ord modClrScheme chgLayout modNotesTx">
        <pc:chgData name="MAZEN KHERALLAH" userId="4d8bae32aa458b2a" providerId="LiveId" clId="{D1F6DF24-7977-416E-A8CB-0CF0122DCE5C}" dt="2023-07-06T11:40:19.408" v="9951" actId="6549"/>
        <pc:sldMkLst>
          <pc:docMk/>
          <pc:sldMk cId="1013088722" sldId="2086"/>
        </pc:sldMkLst>
        <pc:spChg chg="del mod ord">
          <ac:chgData name="MAZEN KHERALLAH" userId="4d8bae32aa458b2a" providerId="LiveId" clId="{D1F6DF24-7977-416E-A8CB-0CF0122DCE5C}" dt="2023-06-23T19:45:14.742" v="2762" actId="478"/>
          <ac:spMkLst>
            <pc:docMk/>
            <pc:sldMk cId="1013088722" sldId="2086"/>
            <ac:spMk id="2" creationId="{D80E920E-BDC2-F639-5B49-AC8E436FF4E4}"/>
          </ac:spMkLst>
        </pc:spChg>
        <pc:spChg chg="add mod">
          <ac:chgData name="MAZEN KHERALLAH" userId="4d8bae32aa458b2a" providerId="LiveId" clId="{D1F6DF24-7977-416E-A8CB-0CF0122DCE5C}" dt="2023-07-06T10:55:17.628" v="9376" actId="404"/>
          <ac:spMkLst>
            <pc:docMk/>
            <pc:sldMk cId="1013088722" sldId="2086"/>
            <ac:spMk id="3" creationId="{85021B41-0AEC-81C3-FCDF-20A1FCE4661C}"/>
          </ac:spMkLst>
        </pc:spChg>
        <pc:spChg chg="del">
          <ac:chgData name="MAZEN KHERALLAH" userId="4d8bae32aa458b2a" providerId="LiveId" clId="{D1F6DF24-7977-416E-A8CB-0CF0122DCE5C}" dt="2023-06-22T13:14:48.948" v="1484"/>
          <ac:spMkLst>
            <pc:docMk/>
            <pc:sldMk cId="1013088722" sldId="2086"/>
            <ac:spMk id="3" creationId="{CB3C030D-1A43-AD5F-A606-4481128609CE}"/>
          </ac:spMkLst>
        </pc:spChg>
        <pc:spChg chg="add del mod">
          <ac:chgData name="MAZEN KHERALLAH" userId="4d8bae32aa458b2a" providerId="LiveId" clId="{D1F6DF24-7977-416E-A8CB-0CF0122DCE5C}" dt="2023-06-23T19:24:18.536" v="1721"/>
          <ac:spMkLst>
            <pc:docMk/>
            <pc:sldMk cId="1013088722" sldId="2086"/>
            <ac:spMk id="5" creationId="{7287E3B3-9AF4-A535-4B65-1E2924E2DFCB}"/>
          </ac:spMkLst>
        </pc:spChg>
        <pc:spChg chg="add del mod">
          <ac:chgData name="MAZEN KHERALLAH" userId="4d8bae32aa458b2a" providerId="LiveId" clId="{D1F6DF24-7977-416E-A8CB-0CF0122DCE5C}" dt="2023-06-23T19:39:20.406" v="2696"/>
          <ac:spMkLst>
            <pc:docMk/>
            <pc:sldMk cId="1013088722" sldId="2086"/>
            <ac:spMk id="7" creationId="{85E16819-0E2A-456C-B1E6-702BEE833818}"/>
          </ac:spMkLst>
        </pc:spChg>
        <pc:spChg chg="mod topLvl">
          <ac:chgData name="MAZEN KHERALLAH" userId="4d8bae32aa458b2a" providerId="LiveId" clId="{D1F6DF24-7977-416E-A8CB-0CF0122DCE5C}" dt="2023-06-24T01:33:03.983" v="4308" actId="368"/>
          <ac:spMkLst>
            <pc:docMk/>
            <pc:sldMk cId="1013088722" sldId="2086"/>
            <ac:spMk id="10" creationId="{FCCB1ED5-7499-D00F-24CD-A8F01F19DF7B}"/>
          </ac:spMkLst>
        </pc:spChg>
        <pc:spChg chg="mod topLvl">
          <ac:chgData name="MAZEN KHERALLAH" userId="4d8bae32aa458b2a" providerId="LiveId" clId="{D1F6DF24-7977-416E-A8CB-0CF0122DCE5C}" dt="2023-07-06T11:40:19.408" v="9951" actId="6549"/>
          <ac:spMkLst>
            <pc:docMk/>
            <pc:sldMk cId="1013088722" sldId="2086"/>
            <ac:spMk id="11" creationId="{6E0EC0B7-A1A6-7716-CE85-CD5F317DD230}"/>
          </ac:spMkLst>
        </pc:spChg>
        <pc:spChg chg="mod topLvl">
          <ac:chgData name="MAZEN KHERALLAH" userId="4d8bae32aa458b2a" providerId="LiveId" clId="{D1F6DF24-7977-416E-A8CB-0CF0122DCE5C}" dt="2023-06-24T01:33:03.983" v="4308" actId="368"/>
          <ac:spMkLst>
            <pc:docMk/>
            <pc:sldMk cId="1013088722" sldId="2086"/>
            <ac:spMk id="12" creationId="{9C5B245E-894A-2572-1D92-9D26B4A9B4C3}"/>
          </ac:spMkLst>
        </pc:spChg>
        <pc:spChg chg="mod topLvl">
          <ac:chgData name="MAZEN KHERALLAH" userId="4d8bae32aa458b2a" providerId="LiveId" clId="{D1F6DF24-7977-416E-A8CB-0CF0122DCE5C}" dt="2023-06-27T11:18:41.613" v="4439" actId="313"/>
          <ac:spMkLst>
            <pc:docMk/>
            <pc:sldMk cId="1013088722" sldId="2086"/>
            <ac:spMk id="13" creationId="{383AEE21-AFBC-DDF8-6C63-6F3D489D4D92}"/>
          </ac:spMkLst>
        </pc:spChg>
        <pc:spChg chg="mod topLvl">
          <ac:chgData name="MAZEN KHERALLAH" userId="4d8bae32aa458b2a" providerId="LiveId" clId="{D1F6DF24-7977-416E-A8CB-0CF0122DCE5C}" dt="2023-06-24T01:33:03.983" v="4308" actId="368"/>
          <ac:spMkLst>
            <pc:docMk/>
            <pc:sldMk cId="1013088722" sldId="2086"/>
            <ac:spMk id="14" creationId="{3DF72315-1BA7-DC8B-EC75-8435249444F7}"/>
          </ac:spMkLst>
        </pc:spChg>
        <pc:spChg chg="mod topLvl">
          <ac:chgData name="MAZEN KHERALLAH" userId="4d8bae32aa458b2a" providerId="LiveId" clId="{D1F6DF24-7977-416E-A8CB-0CF0122DCE5C}" dt="2023-07-06T11:38:56.896" v="9848" actId="20577"/>
          <ac:spMkLst>
            <pc:docMk/>
            <pc:sldMk cId="1013088722" sldId="2086"/>
            <ac:spMk id="15" creationId="{033EB6A4-A63F-C0D1-82A1-08C802F0B256}"/>
          </ac:spMkLst>
        </pc:spChg>
        <pc:spChg chg="mod topLvl">
          <ac:chgData name="MAZEN KHERALLAH" userId="4d8bae32aa458b2a" providerId="LiveId" clId="{D1F6DF24-7977-416E-A8CB-0CF0122DCE5C}" dt="2023-06-24T01:33:03.983" v="4308" actId="368"/>
          <ac:spMkLst>
            <pc:docMk/>
            <pc:sldMk cId="1013088722" sldId="2086"/>
            <ac:spMk id="16" creationId="{C284BB9E-AA88-76C2-009D-FD0949A73B3D}"/>
          </ac:spMkLst>
        </pc:spChg>
        <pc:spChg chg="mod topLvl">
          <ac:chgData name="MAZEN KHERALLAH" userId="4d8bae32aa458b2a" providerId="LiveId" clId="{D1F6DF24-7977-416E-A8CB-0CF0122DCE5C}" dt="2023-06-27T13:41:25.781" v="5005" actId="20577"/>
          <ac:spMkLst>
            <pc:docMk/>
            <pc:sldMk cId="1013088722" sldId="2086"/>
            <ac:spMk id="17" creationId="{75AECAEA-8C67-D4AA-4DA6-94F57354E1D4}"/>
          </ac:spMkLst>
        </pc:spChg>
        <pc:spChg chg="mod topLvl">
          <ac:chgData name="MAZEN KHERALLAH" userId="4d8bae32aa458b2a" providerId="LiveId" clId="{D1F6DF24-7977-416E-A8CB-0CF0122DCE5C}" dt="2023-06-24T01:33:03.983" v="4308" actId="368"/>
          <ac:spMkLst>
            <pc:docMk/>
            <pc:sldMk cId="1013088722" sldId="2086"/>
            <ac:spMk id="18" creationId="{341D2ADF-F023-AEFD-5CCF-5F5A3BB51DE8}"/>
          </ac:spMkLst>
        </pc:spChg>
        <pc:spChg chg="mod topLvl">
          <ac:chgData name="MAZEN KHERALLAH" userId="4d8bae32aa458b2a" providerId="LiveId" clId="{D1F6DF24-7977-416E-A8CB-0CF0122DCE5C}" dt="2023-06-24T01:33:03.983" v="4308" actId="368"/>
          <ac:spMkLst>
            <pc:docMk/>
            <pc:sldMk cId="1013088722" sldId="2086"/>
            <ac:spMk id="19" creationId="{8B009069-0BB2-B370-A3C7-172173FBAB41}"/>
          </ac:spMkLst>
        </pc:spChg>
        <pc:spChg chg="mod topLvl">
          <ac:chgData name="MAZEN KHERALLAH" userId="4d8bae32aa458b2a" providerId="LiveId" clId="{D1F6DF24-7977-416E-A8CB-0CF0122DCE5C}" dt="2023-06-24T01:33:03.983" v="4308" actId="368"/>
          <ac:spMkLst>
            <pc:docMk/>
            <pc:sldMk cId="1013088722" sldId="2086"/>
            <ac:spMk id="20" creationId="{85E42A99-E80D-A0CC-550D-AD3CA5387B5E}"/>
          </ac:spMkLst>
        </pc:spChg>
        <pc:spChg chg="mod topLvl">
          <ac:chgData name="MAZEN KHERALLAH" userId="4d8bae32aa458b2a" providerId="LiveId" clId="{D1F6DF24-7977-416E-A8CB-0CF0122DCE5C}" dt="2023-06-24T01:33:03.983" v="4308" actId="368"/>
          <ac:spMkLst>
            <pc:docMk/>
            <pc:sldMk cId="1013088722" sldId="2086"/>
            <ac:spMk id="21" creationId="{1E1B2EB1-0D29-E77C-1A50-D5DA013AA407}"/>
          </ac:spMkLst>
        </pc:spChg>
        <pc:spChg chg="mod topLvl">
          <ac:chgData name="MAZEN KHERALLAH" userId="4d8bae32aa458b2a" providerId="LiveId" clId="{D1F6DF24-7977-416E-A8CB-0CF0122DCE5C}" dt="2023-06-24T01:33:03.983" v="4308" actId="368"/>
          <ac:spMkLst>
            <pc:docMk/>
            <pc:sldMk cId="1013088722" sldId="2086"/>
            <ac:spMk id="22" creationId="{CAC6E346-DF5C-1962-5E99-59BC402D547D}"/>
          </ac:spMkLst>
        </pc:spChg>
        <pc:spChg chg="mod topLvl">
          <ac:chgData name="MAZEN KHERALLAH" userId="4d8bae32aa458b2a" providerId="LiveId" clId="{D1F6DF24-7977-416E-A8CB-0CF0122DCE5C}" dt="2023-06-27T13:40:16.333" v="4986" actId="20577"/>
          <ac:spMkLst>
            <pc:docMk/>
            <pc:sldMk cId="1013088722" sldId="2086"/>
            <ac:spMk id="23" creationId="{BC39397E-611E-9E54-A36A-6BFB3F9BB4B1}"/>
          </ac:spMkLst>
        </pc:spChg>
        <pc:spChg chg="add del mod">
          <ac:chgData name="MAZEN KHERALLAH" userId="4d8bae32aa458b2a" providerId="LiveId" clId="{D1F6DF24-7977-416E-A8CB-0CF0122DCE5C}" dt="2023-06-23T19:45:17.157" v="2763" actId="478"/>
          <ac:spMkLst>
            <pc:docMk/>
            <pc:sldMk cId="1013088722" sldId="2086"/>
            <ac:spMk id="25" creationId="{D5173A05-A68C-CF67-FBF9-0A45BA0CDECD}"/>
          </ac:spMkLst>
        </pc:spChg>
        <pc:spChg chg="add mod">
          <ac:chgData name="MAZEN KHERALLAH" userId="4d8bae32aa458b2a" providerId="LiveId" clId="{D1F6DF24-7977-416E-A8CB-0CF0122DCE5C}" dt="2023-07-06T11:39:54.745" v="9884" actId="1076"/>
          <ac:spMkLst>
            <pc:docMk/>
            <pc:sldMk cId="1013088722" sldId="2086"/>
            <ac:spMk id="33" creationId="{D0FE476B-AD7A-8919-2EC7-D44381E0C406}"/>
          </ac:spMkLst>
        </pc:spChg>
        <pc:grpChg chg="del mod">
          <ac:chgData name="MAZEN KHERALLAH" userId="4d8bae32aa458b2a" providerId="LiveId" clId="{D1F6DF24-7977-416E-A8CB-0CF0122DCE5C}" dt="2023-06-23T19:44:13.145" v="2754" actId="165"/>
          <ac:grpSpMkLst>
            <pc:docMk/>
            <pc:sldMk cId="1013088722" sldId="2086"/>
            <ac:grpSpMk id="9" creationId="{F70380FE-F38F-B077-096A-29968A5DAA82}"/>
          </ac:grpSpMkLst>
        </pc:grpChg>
        <pc:grpChg chg="add mod">
          <ac:chgData name="MAZEN KHERALLAH" userId="4d8bae32aa458b2a" providerId="LiveId" clId="{D1F6DF24-7977-416E-A8CB-0CF0122DCE5C}" dt="2023-06-23T20:18:30.980" v="3472" actId="12788"/>
          <ac:grpSpMkLst>
            <pc:docMk/>
            <pc:sldMk cId="1013088722" sldId="2086"/>
            <ac:grpSpMk id="26" creationId="{37DBDDD1-6D57-A701-DFAC-D0E290157F8F}"/>
          </ac:grpSpMkLst>
        </pc:grpChg>
        <pc:grpChg chg="add mod ord">
          <ac:chgData name="MAZEN KHERALLAH" userId="4d8bae32aa458b2a" providerId="LiveId" clId="{D1F6DF24-7977-416E-A8CB-0CF0122DCE5C}" dt="2023-06-23T20:20:43.458" v="3557" actId="1035"/>
          <ac:grpSpMkLst>
            <pc:docMk/>
            <pc:sldMk cId="1013088722" sldId="2086"/>
            <ac:grpSpMk id="27" creationId="{5698A695-B1EE-77A6-42B1-946E2DA3C4F8}"/>
          </ac:grpSpMkLst>
        </pc:grpChg>
        <pc:grpChg chg="add mod">
          <ac:chgData name="MAZEN KHERALLAH" userId="4d8bae32aa458b2a" providerId="LiveId" clId="{D1F6DF24-7977-416E-A8CB-0CF0122DCE5C}" dt="2023-06-23T20:19:12.352" v="3524" actId="1038"/>
          <ac:grpSpMkLst>
            <pc:docMk/>
            <pc:sldMk cId="1013088722" sldId="2086"/>
            <ac:grpSpMk id="28" creationId="{DC1C8C89-B5E2-E95D-A75F-AB8D77D985A3}"/>
          </ac:grpSpMkLst>
        </pc:grpChg>
        <pc:grpChg chg="add mod">
          <ac:chgData name="MAZEN KHERALLAH" userId="4d8bae32aa458b2a" providerId="LiveId" clId="{D1F6DF24-7977-416E-A8CB-0CF0122DCE5C}" dt="2023-06-23T20:19:08.021" v="3519" actId="1037"/>
          <ac:grpSpMkLst>
            <pc:docMk/>
            <pc:sldMk cId="1013088722" sldId="2086"/>
            <ac:grpSpMk id="29" creationId="{84481452-E11F-BF0D-805D-E3AB5CB8D8E4}"/>
          </ac:grpSpMkLst>
        </pc:grpChg>
        <pc:grpChg chg="add mod">
          <ac:chgData name="MAZEN KHERALLAH" userId="4d8bae32aa458b2a" providerId="LiveId" clId="{D1F6DF24-7977-416E-A8CB-0CF0122DCE5C}" dt="2023-06-27T19:04:28.578" v="5153" actId="1076"/>
          <ac:grpSpMkLst>
            <pc:docMk/>
            <pc:sldMk cId="1013088722" sldId="2086"/>
            <ac:grpSpMk id="30" creationId="{C6C8169B-40FF-1551-F543-C36672F0D894}"/>
          </ac:grpSpMkLst>
        </pc:grpChg>
        <pc:grpChg chg="add mod ord">
          <ac:chgData name="MAZEN KHERALLAH" userId="4d8bae32aa458b2a" providerId="LiveId" clId="{D1F6DF24-7977-416E-A8CB-0CF0122DCE5C}" dt="2023-06-23T20:20:35.021" v="3545" actId="166"/>
          <ac:grpSpMkLst>
            <pc:docMk/>
            <pc:sldMk cId="1013088722" sldId="2086"/>
            <ac:grpSpMk id="31" creationId="{2813C912-2811-1211-14CC-E5EF20807F07}"/>
          </ac:grpSpMkLst>
        </pc:grpChg>
        <pc:grpChg chg="add mod">
          <ac:chgData name="MAZEN KHERALLAH" userId="4d8bae32aa458b2a" providerId="LiveId" clId="{D1F6DF24-7977-416E-A8CB-0CF0122DCE5C}" dt="2023-06-23T20:20:13.455" v="3544" actId="1036"/>
          <ac:grpSpMkLst>
            <pc:docMk/>
            <pc:sldMk cId="1013088722" sldId="2086"/>
            <ac:grpSpMk id="32" creationId="{B635CD97-3D75-C8DB-A640-AAD3D58B8985}"/>
          </ac:grpSpMkLst>
        </pc:grpChg>
        <pc:graphicFrameChg chg="add del mod modGraphic">
          <ac:chgData name="MAZEN KHERALLAH" userId="4d8bae32aa458b2a" providerId="LiveId" clId="{D1F6DF24-7977-416E-A8CB-0CF0122DCE5C}" dt="2023-06-23T19:39:17.574" v="2695" actId="21"/>
          <ac:graphicFrameMkLst>
            <pc:docMk/>
            <pc:sldMk cId="1013088722" sldId="2086"/>
            <ac:graphicFrameMk id="4" creationId="{7CC69AB0-9954-8188-9723-44DC0C1B8F7F}"/>
          </ac:graphicFrameMkLst>
        </pc:graphicFrameChg>
        <pc:graphicFrameChg chg="add del mod">
          <ac:chgData name="MAZEN KHERALLAH" userId="4d8bae32aa458b2a" providerId="LiveId" clId="{D1F6DF24-7977-416E-A8CB-0CF0122DCE5C}" dt="2023-06-23T19:44:06.784" v="2753" actId="18245"/>
          <ac:graphicFrameMkLst>
            <pc:docMk/>
            <pc:sldMk cId="1013088722" sldId="2086"/>
            <ac:graphicFrameMk id="8" creationId="{366DE2FE-222C-0869-1C78-CBC3C2C0E97B}"/>
          </ac:graphicFrameMkLst>
        </pc:graphicFrameChg>
        <pc:picChg chg="add del mod">
          <ac:chgData name="MAZEN KHERALLAH" userId="4d8bae32aa458b2a" providerId="LiveId" clId="{D1F6DF24-7977-416E-A8CB-0CF0122DCE5C}" dt="2023-06-23T19:39:04.545" v="2694" actId="478"/>
          <ac:picMkLst>
            <pc:docMk/>
            <pc:sldMk cId="1013088722" sldId="2086"/>
            <ac:picMk id="6" creationId="{BE6B9DB8-5BAE-3AD6-3E6B-2CC32FC9198B}"/>
          </ac:picMkLst>
        </pc:picChg>
        <pc:picChg chg="add del mod">
          <ac:chgData name="MAZEN KHERALLAH" userId="4d8bae32aa458b2a" providerId="LiveId" clId="{D1F6DF24-7977-416E-A8CB-0CF0122DCE5C}" dt="2023-06-24T01:32:48.803" v="4304" actId="478"/>
          <ac:picMkLst>
            <pc:docMk/>
            <pc:sldMk cId="1013088722" sldId="2086"/>
            <ac:picMk id="35" creationId="{3EF5E180-3F80-24C6-9650-D8D828D96FC1}"/>
          </ac:picMkLst>
        </pc:picChg>
        <pc:picChg chg="add del mod">
          <ac:chgData name="MAZEN KHERALLAH" userId="4d8bae32aa458b2a" providerId="LiveId" clId="{D1F6DF24-7977-416E-A8CB-0CF0122DCE5C}" dt="2023-06-24T01:32:52.862" v="4306" actId="478"/>
          <ac:picMkLst>
            <pc:docMk/>
            <pc:sldMk cId="1013088722" sldId="2086"/>
            <ac:picMk id="37" creationId="{4D6DA6E9-7588-6D2C-B969-7799FE040259}"/>
          </ac:picMkLst>
        </pc:picChg>
        <pc:picChg chg="add del mod">
          <ac:chgData name="MAZEN KHERALLAH" userId="4d8bae32aa458b2a" providerId="LiveId" clId="{D1F6DF24-7977-416E-A8CB-0CF0122DCE5C}" dt="2023-06-24T01:32:50.702" v="4305" actId="478"/>
          <ac:picMkLst>
            <pc:docMk/>
            <pc:sldMk cId="1013088722" sldId="2086"/>
            <ac:picMk id="39" creationId="{EBF1DF83-5322-CF92-E217-9384F7B015CA}"/>
          </ac:picMkLst>
        </pc:picChg>
        <pc:picChg chg="add del mod">
          <ac:chgData name="MAZEN KHERALLAH" userId="4d8bae32aa458b2a" providerId="LiveId" clId="{D1F6DF24-7977-416E-A8CB-0CF0122DCE5C}" dt="2023-06-23T19:23:29.949" v="1716" actId="21"/>
          <ac:picMkLst>
            <pc:docMk/>
            <pc:sldMk cId="1013088722" sldId="2086"/>
            <ac:picMk id="2050" creationId="{E65F2840-817F-ED71-CCBE-8B0042060608}"/>
          </ac:picMkLst>
        </pc:picChg>
      </pc:sldChg>
      <pc:sldChg chg="addSp modSp new del">
        <pc:chgData name="MAZEN KHERALLAH" userId="4d8bae32aa458b2a" providerId="LiveId" clId="{D1F6DF24-7977-416E-A8CB-0CF0122DCE5C}" dt="2023-06-23T20:21:09.881" v="3558" actId="47"/>
        <pc:sldMkLst>
          <pc:docMk/>
          <pc:sldMk cId="1265036033" sldId="2087"/>
        </pc:sldMkLst>
        <pc:picChg chg="add mod">
          <ac:chgData name="MAZEN KHERALLAH" userId="4d8bae32aa458b2a" providerId="LiveId" clId="{D1F6DF24-7977-416E-A8CB-0CF0122DCE5C}" dt="2023-06-23T19:23:35.573" v="1718"/>
          <ac:picMkLst>
            <pc:docMk/>
            <pc:sldMk cId="1265036033" sldId="2087"/>
            <ac:picMk id="4" creationId="{31D4F494-D525-D102-8F74-DD55DE5B1F28}"/>
          </ac:picMkLst>
        </pc:picChg>
      </pc:sldChg>
      <pc:sldChg chg="addSp delSp modSp new mod ord modNotesTx">
        <pc:chgData name="MAZEN KHERALLAH" userId="4d8bae32aa458b2a" providerId="LiveId" clId="{D1F6DF24-7977-416E-A8CB-0CF0122DCE5C}" dt="2023-06-30T17:12:28.430" v="7060"/>
        <pc:sldMkLst>
          <pc:docMk/>
          <pc:sldMk cId="2014089426" sldId="2087"/>
        </pc:sldMkLst>
        <pc:spChg chg="mod">
          <ac:chgData name="MAZEN KHERALLAH" userId="4d8bae32aa458b2a" providerId="LiveId" clId="{D1F6DF24-7977-416E-A8CB-0CF0122DCE5C}" dt="2023-06-23T20:50:44.298" v="4043"/>
          <ac:spMkLst>
            <pc:docMk/>
            <pc:sldMk cId="2014089426" sldId="2087"/>
            <ac:spMk id="2" creationId="{E2D749C8-8ED3-A767-75F6-CF41DFDBD395}"/>
          </ac:spMkLst>
        </pc:spChg>
        <pc:spChg chg="del mod">
          <ac:chgData name="MAZEN KHERALLAH" userId="4d8bae32aa458b2a" providerId="LiveId" clId="{D1F6DF24-7977-416E-A8CB-0CF0122DCE5C}" dt="2023-06-23T20:38:08.270" v="3932"/>
          <ac:spMkLst>
            <pc:docMk/>
            <pc:sldMk cId="2014089426" sldId="2087"/>
            <ac:spMk id="3" creationId="{6E413721-CD82-815E-5849-04AEA2EEB568}"/>
          </ac:spMkLst>
        </pc:spChg>
        <pc:graphicFrameChg chg="add del mod modGraphic">
          <ac:chgData name="MAZEN KHERALLAH" userId="4d8bae32aa458b2a" providerId="LiveId" clId="{D1F6DF24-7977-416E-A8CB-0CF0122DCE5C}" dt="2023-06-23T20:38:04.001" v="3931" actId="21"/>
          <ac:graphicFrameMkLst>
            <pc:docMk/>
            <pc:sldMk cId="2014089426" sldId="2087"/>
            <ac:graphicFrameMk id="4" creationId="{9A465A68-DC5C-A53E-0379-74045B7C76A8}"/>
          </ac:graphicFrameMkLst>
        </pc:graphicFrameChg>
        <pc:graphicFrameChg chg="add mod">
          <ac:chgData name="MAZEN KHERALLAH" userId="4d8bae32aa458b2a" providerId="LiveId" clId="{D1F6DF24-7977-416E-A8CB-0CF0122DCE5C}" dt="2023-06-30T17:12:28.430" v="7060"/>
          <ac:graphicFrameMkLst>
            <pc:docMk/>
            <pc:sldMk cId="2014089426" sldId="2087"/>
            <ac:graphicFrameMk id="5" creationId="{3AB3DA8F-ACF1-46FE-F7E3-5623632C2E41}"/>
          </ac:graphicFrameMkLst>
        </pc:graphicFrameChg>
      </pc:sldChg>
      <pc:sldChg chg="addSp modSp new">
        <pc:chgData name="MAZEN KHERALLAH" userId="4d8bae32aa458b2a" providerId="LiveId" clId="{D1F6DF24-7977-416E-A8CB-0CF0122DCE5C}" dt="2023-06-24T01:35:00.142" v="4316" actId="12788"/>
        <pc:sldMkLst>
          <pc:docMk/>
          <pc:sldMk cId="3101784606" sldId="2088"/>
        </pc:sldMkLst>
        <pc:picChg chg="add mod">
          <ac:chgData name="MAZEN KHERALLAH" userId="4d8bae32aa458b2a" providerId="LiveId" clId="{D1F6DF24-7977-416E-A8CB-0CF0122DCE5C}" dt="2023-06-24T01:35:00.142" v="4316" actId="12788"/>
          <ac:picMkLst>
            <pc:docMk/>
            <pc:sldMk cId="3101784606" sldId="2088"/>
            <ac:picMk id="4098" creationId="{873A3775-6709-D077-FDAD-56D066F43766}"/>
          </ac:picMkLst>
        </pc:picChg>
      </pc:sldChg>
      <pc:sldChg chg="addSp delSp modSp new mod ord modAnim">
        <pc:chgData name="MAZEN KHERALLAH" userId="4d8bae32aa458b2a" providerId="LiveId" clId="{D1F6DF24-7977-416E-A8CB-0CF0122DCE5C}" dt="2023-07-06T20:40:49.534" v="10314"/>
        <pc:sldMkLst>
          <pc:docMk/>
          <pc:sldMk cId="232520384" sldId="2089"/>
        </pc:sldMkLst>
        <pc:picChg chg="add">
          <ac:chgData name="MAZEN KHERALLAH" userId="4d8bae32aa458b2a" providerId="LiveId" clId="{D1F6DF24-7977-416E-A8CB-0CF0122DCE5C}" dt="2023-06-24T01:52:30.934" v="4318" actId="22"/>
          <ac:picMkLst>
            <pc:docMk/>
            <pc:sldMk cId="232520384" sldId="2089"/>
            <ac:picMk id="3" creationId="{B6B50BC1-809B-C224-3B03-4BF2F1E47006}"/>
          </ac:picMkLst>
        </pc:picChg>
        <pc:picChg chg="add del mod">
          <ac:chgData name="MAZEN KHERALLAH" userId="4d8bae32aa458b2a" providerId="LiveId" clId="{D1F6DF24-7977-416E-A8CB-0CF0122DCE5C}" dt="2023-07-06T20:37:55.556" v="10302" actId="21"/>
          <ac:picMkLst>
            <pc:docMk/>
            <pc:sldMk cId="232520384" sldId="2089"/>
            <ac:picMk id="4" creationId="{393E2521-FD34-62DC-22F7-CA9F62EF2575}"/>
          </ac:picMkLst>
        </pc:picChg>
        <pc:picChg chg="add mod">
          <ac:chgData name="MAZEN KHERALLAH" userId="4d8bae32aa458b2a" providerId="LiveId" clId="{D1F6DF24-7977-416E-A8CB-0CF0122DCE5C}" dt="2023-07-06T11:21:49.926" v="9796" actId="1038"/>
          <ac:picMkLst>
            <pc:docMk/>
            <pc:sldMk cId="232520384" sldId="2089"/>
            <ac:picMk id="5" creationId="{CE945A3F-3933-7790-D845-31E280B2E352}"/>
          </ac:picMkLst>
        </pc:picChg>
        <pc:picChg chg="add mod">
          <ac:chgData name="MAZEN KHERALLAH" userId="4d8bae32aa458b2a" providerId="LiveId" clId="{D1F6DF24-7977-416E-A8CB-0CF0122DCE5C}" dt="2023-07-06T20:40:42.038" v="10313" actId="1076"/>
          <ac:picMkLst>
            <pc:docMk/>
            <pc:sldMk cId="232520384" sldId="2089"/>
            <ac:picMk id="7" creationId="{3A0B1385-FD6C-DD4D-8943-17A2B1CC3647}"/>
          </ac:picMkLst>
        </pc:picChg>
      </pc:sldChg>
      <pc:sldChg chg="addSp delSp modSp new mod">
        <pc:chgData name="MAZEN KHERALLAH" userId="4d8bae32aa458b2a" providerId="LiveId" clId="{D1F6DF24-7977-416E-A8CB-0CF0122DCE5C}" dt="2023-07-06T20:42:16.229" v="10322" actId="14100"/>
        <pc:sldMkLst>
          <pc:docMk/>
          <pc:sldMk cId="1570952388" sldId="2090"/>
        </pc:sldMkLst>
        <pc:picChg chg="add del">
          <ac:chgData name="MAZEN KHERALLAH" userId="4d8bae32aa458b2a" providerId="LiveId" clId="{D1F6DF24-7977-416E-A8CB-0CF0122DCE5C}" dt="2023-07-06T20:41:47.397" v="10317" actId="478"/>
          <ac:picMkLst>
            <pc:docMk/>
            <pc:sldMk cId="1570952388" sldId="2090"/>
            <ac:picMk id="3" creationId="{146283B4-47D1-9B41-A54B-C382C75B13A5}"/>
          </ac:picMkLst>
        </pc:picChg>
        <pc:picChg chg="add del mod">
          <ac:chgData name="MAZEN KHERALLAH" userId="4d8bae32aa458b2a" providerId="LiveId" clId="{D1F6DF24-7977-416E-A8CB-0CF0122DCE5C}" dt="2023-06-24T01:54:42.974" v="4326" actId="478"/>
          <ac:picMkLst>
            <pc:docMk/>
            <pc:sldMk cId="1570952388" sldId="2090"/>
            <ac:picMk id="3" creationId="{43EB0264-385A-9311-B172-005C476BC18E}"/>
          </ac:picMkLst>
        </pc:picChg>
        <pc:picChg chg="add mod">
          <ac:chgData name="MAZEN KHERALLAH" userId="4d8bae32aa458b2a" providerId="LiveId" clId="{D1F6DF24-7977-416E-A8CB-0CF0122DCE5C}" dt="2023-07-06T20:42:16.229" v="10322" actId="14100"/>
          <ac:picMkLst>
            <pc:docMk/>
            <pc:sldMk cId="1570952388" sldId="2090"/>
            <ac:picMk id="5" creationId="{8FC2EB45-AB6A-E7F1-9DA8-6B7A4793AE42}"/>
          </ac:picMkLst>
        </pc:picChg>
        <pc:picChg chg="add ord">
          <ac:chgData name="MAZEN KHERALLAH" userId="4d8bae32aa458b2a" providerId="LiveId" clId="{D1F6DF24-7977-416E-A8CB-0CF0122DCE5C}" dt="2023-07-06T20:41:52.374" v="10319" actId="171"/>
          <ac:picMkLst>
            <pc:docMk/>
            <pc:sldMk cId="1570952388" sldId="2090"/>
            <ac:picMk id="6" creationId="{C5F9CB7F-D098-565D-D6B3-CB9C5F203F18}"/>
          </ac:picMkLst>
        </pc:picChg>
      </pc:sldChg>
      <pc:sldChg chg="addSp modSp new mod modAnim">
        <pc:chgData name="MAZEN KHERALLAH" userId="4d8bae32aa458b2a" providerId="LiveId" clId="{D1F6DF24-7977-416E-A8CB-0CF0122DCE5C}" dt="2023-07-06T20:38:35.710" v="10309"/>
        <pc:sldMkLst>
          <pc:docMk/>
          <pc:sldMk cId="4181438857" sldId="2091"/>
        </pc:sldMkLst>
        <pc:picChg chg="add mod modCrop">
          <ac:chgData name="MAZEN KHERALLAH" userId="4d8bae32aa458b2a" providerId="LiveId" clId="{D1F6DF24-7977-416E-A8CB-0CF0122DCE5C}" dt="2023-07-06T20:38:26.639" v="10308" actId="1076"/>
          <ac:picMkLst>
            <pc:docMk/>
            <pc:sldMk cId="4181438857" sldId="2091"/>
            <ac:picMk id="2" creationId="{920787D3-34E9-12C9-1FD9-9CBDD4F816FD}"/>
          </ac:picMkLst>
        </pc:picChg>
        <pc:picChg chg="add">
          <ac:chgData name="MAZEN KHERALLAH" userId="4d8bae32aa458b2a" providerId="LiveId" clId="{D1F6DF24-7977-416E-A8CB-0CF0122DCE5C}" dt="2023-06-24T01:55:54.122" v="4331" actId="22"/>
          <ac:picMkLst>
            <pc:docMk/>
            <pc:sldMk cId="4181438857" sldId="2091"/>
            <ac:picMk id="3" creationId="{8C4E9704-C1B3-BBC3-8D7E-D4A06FF75E1C}"/>
          </ac:picMkLst>
        </pc:picChg>
        <pc:picChg chg="add mod">
          <ac:chgData name="MAZEN KHERALLAH" userId="4d8bae32aa458b2a" providerId="LiveId" clId="{D1F6DF24-7977-416E-A8CB-0CF0122DCE5C}" dt="2023-06-24T01:56:08.784" v="4334" actId="14100"/>
          <ac:picMkLst>
            <pc:docMk/>
            <pc:sldMk cId="4181438857" sldId="2091"/>
            <ac:picMk id="5" creationId="{BED117F1-76F0-AA8B-8FE3-033D3C9DCBC1}"/>
          </ac:picMkLst>
        </pc:picChg>
      </pc:sldChg>
      <pc:sldChg chg="addSp delSp modSp new mod setBg modClrScheme chgLayout modNotesTx">
        <pc:chgData name="MAZEN KHERALLAH" userId="4d8bae32aa458b2a" providerId="LiveId" clId="{D1F6DF24-7977-416E-A8CB-0CF0122DCE5C}" dt="2023-07-06T11:08:32.823" v="9635" actId="404"/>
        <pc:sldMkLst>
          <pc:docMk/>
          <pc:sldMk cId="3903133946" sldId="2092"/>
        </pc:sldMkLst>
        <pc:spChg chg="del">
          <ac:chgData name="MAZEN KHERALLAH" userId="4d8bae32aa458b2a" providerId="LiveId" clId="{D1F6DF24-7977-416E-A8CB-0CF0122DCE5C}" dt="2023-06-27T10:45:26.324" v="4336" actId="700"/>
          <ac:spMkLst>
            <pc:docMk/>
            <pc:sldMk cId="3903133946" sldId="2092"/>
            <ac:spMk id="2" creationId="{0EE4F1CE-01A8-AFAC-9F87-530AEDAA1585}"/>
          </ac:spMkLst>
        </pc:spChg>
        <pc:spChg chg="del">
          <ac:chgData name="MAZEN KHERALLAH" userId="4d8bae32aa458b2a" providerId="LiveId" clId="{D1F6DF24-7977-416E-A8CB-0CF0122DCE5C}" dt="2023-06-27T10:45:26.324" v="4336" actId="700"/>
          <ac:spMkLst>
            <pc:docMk/>
            <pc:sldMk cId="3903133946" sldId="2092"/>
            <ac:spMk id="3" creationId="{2AEFDE2E-3969-5A65-720A-524BF7CED4F7}"/>
          </ac:spMkLst>
        </pc:spChg>
        <pc:spChg chg="add mod">
          <ac:chgData name="MAZEN KHERALLAH" userId="4d8bae32aa458b2a" providerId="LiveId" clId="{D1F6DF24-7977-416E-A8CB-0CF0122DCE5C}" dt="2023-07-06T10:58:59.914" v="9451" actId="404"/>
          <ac:spMkLst>
            <pc:docMk/>
            <pc:sldMk cId="3903133946" sldId="2092"/>
            <ac:spMk id="11" creationId="{76D87655-7995-62CF-D50F-475A33F1B6EA}"/>
          </ac:spMkLst>
        </pc:spChg>
        <pc:spChg chg="add del">
          <ac:chgData name="MAZEN KHERALLAH" userId="4d8bae32aa458b2a" providerId="LiveId" clId="{D1F6DF24-7977-416E-A8CB-0CF0122DCE5C}" dt="2023-06-27T10:49:02.093" v="4347" actId="26606"/>
          <ac:spMkLst>
            <pc:docMk/>
            <pc:sldMk cId="3903133946" sldId="2092"/>
            <ac:spMk id="12" creationId="{6E14809C-AB06-455C-9E09-733EC00DDEBC}"/>
          </ac:spMkLst>
        </pc:spChg>
        <pc:spChg chg="add del">
          <ac:chgData name="MAZEN KHERALLAH" userId="4d8bae32aa458b2a" providerId="LiveId" clId="{D1F6DF24-7977-416E-A8CB-0CF0122DCE5C}" dt="2023-06-27T10:49:02.093" v="4347" actId="26606"/>
          <ac:spMkLst>
            <pc:docMk/>
            <pc:sldMk cId="3903133946" sldId="2092"/>
            <ac:spMk id="14" creationId="{F9612D73-1056-4289-A977-92C9190C7AEF}"/>
          </ac:spMkLst>
        </pc:spChg>
        <pc:spChg chg="add mod">
          <ac:chgData name="MAZEN KHERALLAH" userId="4d8bae32aa458b2a" providerId="LiveId" clId="{D1F6DF24-7977-416E-A8CB-0CF0122DCE5C}" dt="2023-07-06T11:08:32.823" v="9635" actId="404"/>
          <ac:spMkLst>
            <pc:docMk/>
            <pc:sldMk cId="3903133946" sldId="2092"/>
            <ac:spMk id="15" creationId="{5E94762A-147D-7E11-4D6C-214414CABDE7}"/>
          </ac:spMkLst>
        </pc:spChg>
        <pc:spChg chg="add del">
          <ac:chgData name="MAZEN KHERALLAH" userId="4d8bae32aa458b2a" providerId="LiveId" clId="{D1F6DF24-7977-416E-A8CB-0CF0122DCE5C}" dt="2023-06-27T10:49:02.093" v="4347" actId="26606"/>
          <ac:spMkLst>
            <pc:docMk/>
            <pc:sldMk cId="3903133946" sldId="2092"/>
            <ac:spMk id="16" creationId="{B0EF5484-1F18-43F6-B596-CFD1939E06D0}"/>
          </ac:spMkLst>
        </pc:spChg>
        <pc:spChg chg="add del">
          <ac:chgData name="MAZEN KHERALLAH" userId="4d8bae32aa458b2a" providerId="LiveId" clId="{D1F6DF24-7977-416E-A8CB-0CF0122DCE5C}" dt="2023-06-27T10:49:02.093" v="4347" actId="26606"/>
          <ac:spMkLst>
            <pc:docMk/>
            <pc:sldMk cId="3903133946" sldId="2092"/>
            <ac:spMk id="18" creationId="{10F3B4B1-0E5F-4E0B-ADF8-202569066472}"/>
          </ac:spMkLst>
        </pc:spChg>
        <pc:spChg chg="add mod">
          <ac:chgData name="MAZEN KHERALLAH" userId="4d8bae32aa458b2a" providerId="LiveId" clId="{D1F6DF24-7977-416E-A8CB-0CF0122DCE5C}" dt="2023-06-27T10:53:49.763" v="4388" actId="12788"/>
          <ac:spMkLst>
            <pc:docMk/>
            <pc:sldMk cId="3903133946" sldId="2092"/>
            <ac:spMk id="19" creationId="{948E9541-C9CA-B024-15DF-B83A21917675}"/>
          </ac:spMkLst>
        </pc:spChg>
        <pc:spChg chg="add del">
          <ac:chgData name="MAZEN KHERALLAH" userId="4d8bae32aa458b2a" providerId="LiveId" clId="{D1F6DF24-7977-416E-A8CB-0CF0122DCE5C}" dt="2023-06-27T10:49:02.093" v="4347" actId="26606"/>
          <ac:spMkLst>
            <pc:docMk/>
            <pc:sldMk cId="3903133946" sldId="2092"/>
            <ac:spMk id="20" creationId="{103907F0-0940-4D45-AAD0-448D191C8FB6}"/>
          </ac:spMkLst>
        </pc:spChg>
        <pc:spChg chg="add del">
          <ac:chgData name="MAZEN KHERALLAH" userId="4d8bae32aa458b2a" providerId="LiveId" clId="{D1F6DF24-7977-416E-A8CB-0CF0122DCE5C}" dt="2023-06-27T10:49:05.240" v="4349" actId="26606"/>
          <ac:spMkLst>
            <pc:docMk/>
            <pc:sldMk cId="3903133946" sldId="2092"/>
            <ac:spMk id="22" creationId="{6E14809C-AB06-455C-9E09-733EC00DDEBC}"/>
          </ac:spMkLst>
        </pc:spChg>
        <pc:spChg chg="add del">
          <ac:chgData name="MAZEN KHERALLAH" userId="4d8bae32aa458b2a" providerId="LiveId" clId="{D1F6DF24-7977-416E-A8CB-0CF0122DCE5C}" dt="2023-06-27T10:49:05.240" v="4349" actId="26606"/>
          <ac:spMkLst>
            <pc:docMk/>
            <pc:sldMk cId="3903133946" sldId="2092"/>
            <ac:spMk id="23" creationId="{F9612D73-1056-4289-A977-92C9190C7AEF}"/>
          </ac:spMkLst>
        </pc:spChg>
        <pc:spChg chg="add del">
          <ac:chgData name="MAZEN KHERALLAH" userId="4d8bae32aa458b2a" providerId="LiveId" clId="{D1F6DF24-7977-416E-A8CB-0CF0122DCE5C}" dt="2023-06-27T10:49:05.240" v="4349" actId="26606"/>
          <ac:spMkLst>
            <pc:docMk/>
            <pc:sldMk cId="3903133946" sldId="2092"/>
            <ac:spMk id="24" creationId="{44C5A9E5-0F35-4AA6-AF26-B90A2D47BC43}"/>
          </ac:spMkLst>
        </pc:spChg>
        <pc:spChg chg="add del">
          <ac:chgData name="MAZEN KHERALLAH" userId="4d8bae32aa458b2a" providerId="LiveId" clId="{D1F6DF24-7977-416E-A8CB-0CF0122DCE5C}" dt="2023-06-27T10:49:05.240" v="4349" actId="26606"/>
          <ac:spMkLst>
            <pc:docMk/>
            <pc:sldMk cId="3903133946" sldId="2092"/>
            <ac:spMk id="25" creationId="{4D9DB69D-7E48-4FDF-806E-F0B4BF0053DD}"/>
          </ac:spMkLst>
        </pc:spChg>
        <pc:spChg chg="add del">
          <ac:chgData name="MAZEN KHERALLAH" userId="4d8bae32aa458b2a" providerId="LiveId" clId="{D1F6DF24-7977-416E-A8CB-0CF0122DCE5C}" dt="2023-06-27T10:49:05.240" v="4349" actId="26606"/>
          <ac:spMkLst>
            <pc:docMk/>
            <pc:sldMk cId="3903133946" sldId="2092"/>
            <ac:spMk id="26" creationId="{846BF69C-4724-4F8D-8EA6-1487E9C9C4FD}"/>
          </ac:spMkLst>
        </pc:spChg>
        <pc:picChg chg="add mod ord">
          <ac:chgData name="MAZEN KHERALLAH" userId="4d8bae32aa458b2a" providerId="LiveId" clId="{D1F6DF24-7977-416E-A8CB-0CF0122DCE5C}" dt="2023-06-27T10:49:05.240" v="4349" actId="26606"/>
          <ac:picMkLst>
            <pc:docMk/>
            <pc:sldMk cId="3903133946" sldId="2092"/>
            <ac:picMk id="5" creationId="{AF4BFED9-5D54-1A61-64E6-3EAD419A74A5}"/>
          </ac:picMkLst>
        </pc:picChg>
        <pc:picChg chg="add mod">
          <ac:chgData name="MAZEN KHERALLAH" userId="4d8bae32aa458b2a" providerId="LiveId" clId="{D1F6DF24-7977-416E-A8CB-0CF0122DCE5C}" dt="2023-06-27T10:49:05.240" v="4349" actId="26606"/>
          <ac:picMkLst>
            <pc:docMk/>
            <pc:sldMk cId="3903133946" sldId="2092"/>
            <ac:picMk id="7" creationId="{EEF078C3-5556-2E9E-818D-7B5BB8054C56}"/>
          </ac:picMkLst>
        </pc:picChg>
        <pc:picChg chg="add del mod">
          <ac:chgData name="MAZEN KHERALLAH" userId="4d8bae32aa458b2a" providerId="LiveId" clId="{D1F6DF24-7977-416E-A8CB-0CF0122DCE5C}" dt="2023-06-27T10:49:53.861" v="4353" actId="22"/>
          <ac:picMkLst>
            <pc:docMk/>
            <pc:sldMk cId="3903133946" sldId="2092"/>
            <ac:picMk id="9" creationId="{05726585-B867-3361-CD95-A27A553F5CC1}"/>
          </ac:picMkLst>
        </pc:picChg>
      </pc:sldChg>
      <pc:sldChg chg="addSp modSp new mod modNotesTx">
        <pc:chgData name="MAZEN KHERALLAH" userId="4d8bae32aa458b2a" providerId="LiveId" clId="{D1F6DF24-7977-416E-A8CB-0CF0122DCE5C}" dt="2023-07-06T11:07:59.813" v="9603" actId="1076"/>
        <pc:sldMkLst>
          <pc:docMk/>
          <pc:sldMk cId="1876487844" sldId="2093"/>
        </pc:sldMkLst>
        <pc:spChg chg="add mod">
          <ac:chgData name="MAZEN KHERALLAH" userId="4d8bae32aa458b2a" providerId="LiveId" clId="{D1F6DF24-7977-416E-A8CB-0CF0122DCE5C}" dt="2023-07-06T10:58:52.159" v="9449" actId="404"/>
          <ac:spMkLst>
            <pc:docMk/>
            <pc:sldMk cId="1876487844" sldId="2093"/>
            <ac:spMk id="4" creationId="{7AD06AE3-9FF1-2197-63C7-15F631625C12}"/>
          </ac:spMkLst>
        </pc:spChg>
        <pc:picChg chg="add mod">
          <ac:chgData name="MAZEN KHERALLAH" userId="4d8bae32aa458b2a" providerId="LiveId" clId="{D1F6DF24-7977-416E-A8CB-0CF0122DCE5C}" dt="2023-07-06T11:07:59.813" v="9603" actId="1076"/>
          <ac:picMkLst>
            <pc:docMk/>
            <pc:sldMk cId="1876487844" sldId="2093"/>
            <ac:picMk id="3" creationId="{CB6E0EA0-2853-A6BB-0A1D-1745AE94816C}"/>
          </ac:picMkLst>
        </pc:picChg>
      </pc:sldChg>
      <pc:sldChg chg="addSp modSp new mod ord">
        <pc:chgData name="MAZEN KHERALLAH" userId="4d8bae32aa458b2a" providerId="LiveId" clId="{D1F6DF24-7977-416E-A8CB-0CF0122DCE5C}" dt="2023-06-30T17:07:51.730" v="7042" actId="1076"/>
        <pc:sldMkLst>
          <pc:docMk/>
          <pc:sldMk cId="2998612453" sldId="2094"/>
        </pc:sldMkLst>
        <pc:spChg chg="add mod">
          <ac:chgData name="MAZEN KHERALLAH" userId="4d8bae32aa458b2a" providerId="LiveId" clId="{D1F6DF24-7977-416E-A8CB-0CF0122DCE5C}" dt="2023-06-27T11:23:30.661" v="4478" actId="403"/>
          <ac:spMkLst>
            <pc:docMk/>
            <pc:sldMk cId="2998612453" sldId="2094"/>
            <ac:spMk id="3" creationId="{916F5B20-56BC-F3D7-C2EC-1BCBFB4FFE6E}"/>
          </ac:spMkLst>
        </pc:spChg>
        <pc:picChg chg="add mod">
          <ac:chgData name="MAZEN KHERALLAH" userId="4d8bae32aa458b2a" providerId="LiveId" clId="{D1F6DF24-7977-416E-A8CB-0CF0122DCE5C}" dt="2023-06-30T17:07:51.730" v="7042" actId="1076"/>
          <ac:picMkLst>
            <pc:docMk/>
            <pc:sldMk cId="2998612453" sldId="2094"/>
            <ac:picMk id="1026" creationId="{B00E8FE4-DF41-AE4F-C81A-D3502E8B2035}"/>
          </ac:picMkLst>
        </pc:picChg>
      </pc:sldChg>
      <pc:sldChg chg="addSp delSp modSp new mod ord modAnim modNotesTx">
        <pc:chgData name="MAZEN KHERALLAH" userId="4d8bae32aa458b2a" providerId="LiveId" clId="{D1F6DF24-7977-416E-A8CB-0CF0122DCE5C}" dt="2023-06-27T13:20:57.431" v="4785" actId="20577"/>
        <pc:sldMkLst>
          <pc:docMk/>
          <pc:sldMk cId="611539175" sldId="2095"/>
        </pc:sldMkLst>
        <pc:spChg chg="mod">
          <ac:chgData name="MAZEN KHERALLAH" userId="4d8bae32aa458b2a" providerId="LiveId" clId="{D1F6DF24-7977-416E-A8CB-0CF0122DCE5C}" dt="2023-06-27T13:10:07.500" v="4629" actId="404"/>
          <ac:spMkLst>
            <pc:docMk/>
            <pc:sldMk cId="611539175" sldId="2095"/>
            <ac:spMk id="2" creationId="{22E51B61-97EA-7B42-703C-0B28E46A8F46}"/>
          </ac:spMkLst>
        </pc:spChg>
        <pc:spChg chg="del">
          <ac:chgData name="MAZEN KHERALLAH" userId="4d8bae32aa458b2a" providerId="LiveId" clId="{D1F6DF24-7977-416E-A8CB-0CF0122DCE5C}" dt="2023-06-27T13:07:21.071" v="4600"/>
          <ac:spMkLst>
            <pc:docMk/>
            <pc:sldMk cId="611539175" sldId="2095"/>
            <ac:spMk id="3" creationId="{423C4B33-0E13-2521-2E56-63B8C89D7D85}"/>
          </ac:spMkLst>
        </pc:spChg>
        <pc:spChg chg="add mod">
          <ac:chgData name="MAZEN KHERALLAH" userId="4d8bae32aa458b2a" providerId="LiveId" clId="{D1F6DF24-7977-416E-A8CB-0CF0122DCE5C}" dt="2023-06-27T13:10:48.841" v="4666" actId="12788"/>
          <ac:spMkLst>
            <pc:docMk/>
            <pc:sldMk cId="611539175" sldId="2095"/>
            <ac:spMk id="5" creationId="{2601407A-5927-16B0-7B98-1890CFA1D9AE}"/>
          </ac:spMkLst>
        </pc:spChg>
        <pc:spChg chg="add mod">
          <ac:chgData name="MAZEN KHERALLAH" userId="4d8bae32aa458b2a" providerId="LiveId" clId="{D1F6DF24-7977-416E-A8CB-0CF0122DCE5C}" dt="2023-06-27T13:16:21.916" v="4699" actId="1076"/>
          <ac:spMkLst>
            <pc:docMk/>
            <pc:sldMk cId="611539175" sldId="2095"/>
            <ac:spMk id="6" creationId="{22E122BE-D792-6120-E865-0F8C268E672B}"/>
          </ac:spMkLst>
        </pc:spChg>
        <pc:spChg chg="add mod">
          <ac:chgData name="MAZEN KHERALLAH" userId="4d8bae32aa458b2a" providerId="LiveId" clId="{D1F6DF24-7977-416E-A8CB-0CF0122DCE5C}" dt="2023-06-27T13:17:09.674" v="4763" actId="1076"/>
          <ac:spMkLst>
            <pc:docMk/>
            <pc:sldMk cId="611539175" sldId="2095"/>
            <ac:spMk id="7" creationId="{7FC4600A-FFD2-21BB-6584-BE8F7804EF94}"/>
          </ac:spMkLst>
        </pc:spChg>
        <pc:spChg chg="add mod">
          <ac:chgData name="MAZEN KHERALLAH" userId="4d8bae32aa458b2a" providerId="LiveId" clId="{D1F6DF24-7977-416E-A8CB-0CF0122DCE5C}" dt="2023-06-27T13:18:32.773" v="4767" actId="207"/>
          <ac:spMkLst>
            <pc:docMk/>
            <pc:sldMk cId="611539175" sldId="2095"/>
            <ac:spMk id="8" creationId="{D7B28A34-78D1-87E9-E911-1FC185FB6D9E}"/>
          </ac:spMkLst>
        </pc:spChg>
        <pc:spChg chg="add mod">
          <ac:chgData name="MAZEN KHERALLAH" userId="4d8bae32aa458b2a" providerId="LiveId" clId="{D1F6DF24-7977-416E-A8CB-0CF0122DCE5C}" dt="2023-06-27T13:19:23.333" v="4773" actId="1076"/>
          <ac:spMkLst>
            <pc:docMk/>
            <pc:sldMk cId="611539175" sldId="2095"/>
            <ac:spMk id="9" creationId="{D9C7AD01-E0FA-BB87-FD1D-809AFC480436}"/>
          </ac:spMkLst>
        </pc:spChg>
        <pc:spChg chg="add mod">
          <ac:chgData name="MAZEN KHERALLAH" userId="4d8bae32aa458b2a" providerId="LiveId" clId="{D1F6DF24-7977-416E-A8CB-0CF0122DCE5C}" dt="2023-06-27T13:19:31.922" v="4777" actId="1076"/>
          <ac:spMkLst>
            <pc:docMk/>
            <pc:sldMk cId="611539175" sldId="2095"/>
            <ac:spMk id="10" creationId="{DA5CDBF9-55ED-954F-07C6-42DFEAB96967}"/>
          </ac:spMkLst>
        </pc:spChg>
        <pc:picChg chg="add mod">
          <ac:chgData name="MAZEN KHERALLAH" userId="4d8bae32aa458b2a" providerId="LiveId" clId="{D1F6DF24-7977-416E-A8CB-0CF0122DCE5C}" dt="2023-06-27T13:11:04.647" v="4669" actId="1076"/>
          <ac:picMkLst>
            <pc:docMk/>
            <pc:sldMk cId="611539175" sldId="2095"/>
            <ac:picMk id="1026" creationId="{39F09D59-0B5A-DF2D-D74D-C93854C52D7D}"/>
          </ac:picMkLst>
        </pc:picChg>
      </pc:sldChg>
      <pc:sldChg chg="addSp delSp modSp new mod ord modClrScheme modAnim chgLayout">
        <pc:chgData name="MAZEN KHERALLAH" userId="4d8bae32aa458b2a" providerId="LiveId" clId="{D1F6DF24-7977-416E-A8CB-0CF0122DCE5C}" dt="2023-07-09T20:12:15.742" v="13280"/>
        <pc:sldMkLst>
          <pc:docMk/>
          <pc:sldMk cId="2492813686" sldId="2096"/>
        </pc:sldMkLst>
        <pc:spChg chg="del mod ord">
          <ac:chgData name="MAZEN KHERALLAH" userId="4d8bae32aa458b2a" providerId="LiveId" clId="{D1F6DF24-7977-416E-A8CB-0CF0122DCE5C}" dt="2023-06-27T13:26:51.700" v="4787" actId="478"/>
          <ac:spMkLst>
            <pc:docMk/>
            <pc:sldMk cId="2492813686" sldId="2096"/>
            <ac:spMk id="2" creationId="{034094FC-77AE-619E-FC23-AB2E71F7FEF4}"/>
          </ac:spMkLst>
        </pc:spChg>
        <pc:spChg chg="del">
          <ac:chgData name="MAZEN KHERALLAH" userId="4d8bae32aa458b2a" providerId="LiveId" clId="{D1F6DF24-7977-416E-A8CB-0CF0122DCE5C}" dt="2023-06-27T13:26:49.067" v="4786" actId="700"/>
          <ac:spMkLst>
            <pc:docMk/>
            <pc:sldMk cId="2492813686" sldId="2096"/>
            <ac:spMk id="3" creationId="{C8733D72-BDF0-9510-FF4A-C23AB2E11C86}"/>
          </ac:spMkLst>
        </pc:spChg>
        <pc:spChg chg="add mod">
          <ac:chgData name="MAZEN KHERALLAH" userId="4d8bae32aa458b2a" providerId="LiveId" clId="{D1F6DF24-7977-416E-A8CB-0CF0122DCE5C}" dt="2023-06-27T13:15:16.381" v="4697" actId="20577"/>
          <ac:spMkLst>
            <pc:docMk/>
            <pc:sldMk cId="2492813686" sldId="2096"/>
            <ac:spMk id="5" creationId="{DA0F66AE-6431-200F-80F7-9928435E6C00}"/>
          </ac:spMkLst>
        </pc:spChg>
        <pc:spChg chg="add mod ord">
          <ac:chgData name="MAZEN KHERALLAH" userId="4d8bae32aa458b2a" providerId="LiveId" clId="{D1F6DF24-7977-416E-A8CB-0CF0122DCE5C}" dt="2023-06-27T13:31:46.377" v="4812" actId="14100"/>
          <ac:spMkLst>
            <pc:docMk/>
            <pc:sldMk cId="2492813686" sldId="2096"/>
            <ac:spMk id="9" creationId="{175ED0BE-85C4-15CA-E61B-F2FC51D927D5}"/>
          </ac:spMkLst>
        </pc:spChg>
        <pc:picChg chg="add mod">
          <ac:chgData name="MAZEN KHERALLAH" userId="4d8bae32aa458b2a" providerId="LiveId" clId="{D1F6DF24-7977-416E-A8CB-0CF0122DCE5C}" dt="2023-06-27T13:27:34.122" v="4793" actId="1076"/>
          <ac:picMkLst>
            <pc:docMk/>
            <pc:sldMk cId="2492813686" sldId="2096"/>
            <ac:picMk id="7" creationId="{9C58A10E-497D-3D24-4E7C-0E4005D04E36}"/>
          </ac:picMkLst>
        </pc:picChg>
        <pc:picChg chg="add mod">
          <ac:chgData name="MAZEN KHERALLAH" userId="4d8bae32aa458b2a" providerId="LiveId" clId="{D1F6DF24-7977-416E-A8CB-0CF0122DCE5C}" dt="2023-06-27T13:31:21.612" v="4807" actId="1582"/>
          <ac:picMkLst>
            <pc:docMk/>
            <pc:sldMk cId="2492813686" sldId="2096"/>
            <ac:picMk id="11" creationId="{80AEB85F-C750-757F-589A-EC08A129088B}"/>
          </ac:picMkLst>
        </pc:picChg>
      </pc:sldChg>
      <pc:sldChg chg="addSp delSp modSp new mod modClrScheme modAnim chgLayout">
        <pc:chgData name="MAZEN KHERALLAH" userId="4d8bae32aa458b2a" providerId="LiveId" clId="{D1F6DF24-7977-416E-A8CB-0CF0122DCE5C}" dt="2023-06-27T13:39:09.263" v="4904"/>
        <pc:sldMkLst>
          <pc:docMk/>
          <pc:sldMk cId="3688564763" sldId="2097"/>
        </pc:sldMkLst>
        <pc:spChg chg="add mod">
          <ac:chgData name="MAZEN KHERALLAH" userId="4d8bae32aa458b2a" providerId="LiveId" clId="{D1F6DF24-7977-416E-A8CB-0CF0122DCE5C}" dt="2023-06-27T13:34:32.889" v="4822" actId="20577"/>
          <ac:spMkLst>
            <pc:docMk/>
            <pc:sldMk cId="3688564763" sldId="2097"/>
            <ac:spMk id="2" creationId="{BE3031CF-0133-A273-EE4A-F98984DB95EA}"/>
          </ac:spMkLst>
        </pc:spChg>
        <pc:spChg chg="add del mod">
          <ac:chgData name="MAZEN KHERALLAH" userId="4d8bae32aa458b2a" providerId="LiveId" clId="{D1F6DF24-7977-416E-A8CB-0CF0122DCE5C}" dt="2023-06-27T13:35:40.534" v="4873" actId="12084"/>
          <ac:spMkLst>
            <pc:docMk/>
            <pc:sldMk cId="3688564763" sldId="2097"/>
            <ac:spMk id="3" creationId="{90917421-63D2-D193-429A-DF6B9F14C67D}"/>
          </ac:spMkLst>
        </pc:spChg>
        <pc:spChg chg="add mod">
          <ac:chgData name="MAZEN KHERALLAH" userId="4d8bae32aa458b2a" providerId="LiveId" clId="{D1F6DF24-7977-416E-A8CB-0CF0122DCE5C}" dt="2023-06-27T13:37:25.708" v="4895" actId="1035"/>
          <ac:spMkLst>
            <pc:docMk/>
            <pc:sldMk cId="3688564763" sldId="2097"/>
            <ac:spMk id="6" creationId="{710016E2-0EC6-7F54-59F2-6003CDA9ADAF}"/>
          </ac:spMkLst>
        </pc:spChg>
        <pc:spChg chg="add del mod">
          <ac:chgData name="MAZEN KHERALLAH" userId="4d8bae32aa458b2a" providerId="LiveId" clId="{D1F6DF24-7977-416E-A8CB-0CF0122DCE5C}" dt="2023-06-27T13:38:02.253" v="4900" actId="478"/>
          <ac:spMkLst>
            <pc:docMk/>
            <pc:sldMk cId="3688564763" sldId="2097"/>
            <ac:spMk id="8" creationId="{33BDE260-4DB6-C942-BDBB-F2E495FCD216}"/>
          </ac:spMkLst>
        </pc:spChg>
        <pc:graphicFrameChg chg="add mod">
          <ac:chgData name="MAZEN KHERALLAH" userId="4d8bae32aa458b2a" providerId="LiveId" clId="{D1F6DF24-7977-416E-A8CB-0CF0122DCE5C}" dt="2023-06-27T13:38:14.353" v="4902" actId="207"/>
          <ac:graphicFrameMkLst>
            <pc:docMk/>
            <pc:sldMk cId="3688564763" sldId="2097"/>
            <ac:graphicFrameMk id="4" creationId="{4DDC547F-3138-1C02-5F5F-3085E9DCD994}"/>
          </ac:graphicFrameMkLst>
        </pc:graphicFrameChg>
      </pc:sldChg>
      <pc:sldChg chg="addSp delSp modSp new del mod">
        <pc:chgData name="MAZEN KHERALLAH" userId="4d8bae32aa458b2a" providerId="LiveId" clId="{D1F6DF24-7977-416E-A8CB-0CF0122DCE5C}" dt="2023-06-27T19:21:40.708" v="5190" actId="47"/>
        <pc:sldMkLst>
          <pc:docMk/>
          <pc:sldMk cId="3195686512" sldId="2098"/>
        </pc:sldMkLst>
        <pc:picChg chg="add del">
          <ac:chgData name="MAZEN KHERALLAH" userId="4d8bae32aa458b2a" providerId="LiveId" clId="{D1F6DF24-7977-416E-A8CB-0CF0122DCE5C}" dt="2023-06-27T17:36:36.602" v="5017" actId="478"/>
          <ac:picMkLst>
            <pc:docMk/>
            <pc:sldMk cId="3195686512" sldId="2098"/>
            <ac:picMk id="3" creationId="{94F33465-1595-EC45-E125-3E7625F57623}"/>
          </ac:picMkLst>
        </pc:picChg>
        <pc:picChg chg="add mod">
          <ac:chgData name="MAZEN KHERALLAH" userId="4d8bae32aa458b2a" providerId="LiveId" clId="{D1F6DF24-7977-416E-A8CB-0CF0122DCE5C}" dt="2023-06-27T17:36:52.190" v="5020" actId="12788"/>
          <ac:picMkLst>
            <pc:docMk/>
            <pc:sldMk cId="3195686512" sldId="2098"/>
            <ac:picMk id="5" creationId="{40B8C7DC-0FD3-885D-0AAB-8E68466133F4}"/>
          </ac:picMkLst>
        </pc:picChg>
        <pc:picChg chg="add del mod">
          <ac:chgData name="MAZEN KHERALLAH" userId="4d8bae32aa458b2a" providerId="LiveId" clId="{D1F6DF24-7977-416E-A8CB-0CF0122DCE5C}" dt="2023-06-27T17:34:56.472" v="5010" actId="478"/>
          <ac:picMkLst>
            <pc:docMk/>
            <pc:sldMk cId="3195686512" sldId="2098"/>
            <ac:picMk id="2050" creationId="{2D4C0B14-6503-8A69-4EF1-E8ADC467D612}"/>
          </ac:picMkLst>
        </pc:picChg>
        <pc:picChg chg="add del mod">
          <ac:chgData name="MAZEN KHERALLAH" userId="4d8bae32aa458b2a" providerId="LiveId" clId="{D1F6DF24-7977-416E-A8CB-0CF0122DCE5C}" dt="2023-06-27T17:35:15.681" v="5013" actId="478"/>
          <ac:picMkLst>
            <pc:docMk/>
            <pc:sldMk cId="3195686512" sldId="2098"/>
            <ac:picMk id="2052" creationId="{5A0CFA5F-6E3F-5BAA-AD6B-59767B42A8DD}"/>
          </ac:picMkLst>
        </pc:picChg>
        <pc:picChg chg="add del">
          <ac:chgData name="MAZEN KHERALLAH" userId="4d8bae32aa458b2a" providerId="LiveId" clId="{D1F6DF24-7977-416E-A8CB-0CF0122DCE5C}" dt="2023-06-27T17:36:06.497" v="5015" actId="478"/>
          <ac:picMkLst>
            <pc:docMk/>
            <pc:sldMk cId="3195686512" sldId="2098"/>
            <ac:picMk id="2054" creationId="{85B35947-A277-2EE8-D6E0-12D36E79D3E3}"/>
          </ac:picMkLst>
        </pc:picChg>
      </pc:sldChg>
      <pc:sldChg chg="addSp delSp modSp new mod modClrScheme chgLayout">
        <pc:chgData name="MAZEN KHERALLAH" userId="4d8bae32aa458b2a" providerId="LiveId" clId="{D1F6DF24-7977-416E-A8CB-0CF0122DCE5C}" dt="2023-07-06T11:46:19.837" v="10146" actId="20577"/>
        <pc:sldMkLst>
          <pc:docMk/>
          <pc:sldMk cId="1030725215" sldId="2099"/>
        </pc:sldMkLst>
        <pc:spChg chg="add del mod ord">
          <ac:chgData name="MAZEN KHERALLAH" userId="4d8bae32aa458b2a" providerId="LiveId" clId="{D1F6DF24-7977-416E-A8CB-0CF0122DCE5C}" dt="2023-06-27T18:43:52.855" v="5140" actId="478"/>
          <ac:spMkLst>
            <pc:docMk/>
            <pc:sldMk cId="1030725215" sldId="2099"/>
            <ac:spMk id="2" creationId="{63CFEDF1-59F4-CC2D-80BE-2332E9D563EB}"/>
          </ac:spMkLst>
        </pc:spChg>
        <pc:spChg chg="add del mod ord">
          <ac:chgData name="MAZEN KHERALLAH" userId="4d8bae32aa458b2a" providerId="LiveId" clId="{D1F6DF24-7977-416E-A8CB-0CF0122DCE5C}" dt="2023-06-27T18:42:54.505" v="5130" actId="478"/>
          <ac:spMkLst>
            <pc:docMk/>
            <pc:sldMk cId="1030725215" sldId="2099"/>
            <ac:spMk id="3" creationId="{BD32B00B-F7EE-F877-E418-94BCC864428A}"/>
          </ac:spMkLst>
        </pc:spChg>
        <pc:spChg chg="add del mod">
          <ac:chgData name="MAZEN KHERALLAH" userId="4d8bae32aa458b2a" providerId="LiveId" clId="{D1F6DF24-7977-416E-A8CB-0CF0122DCE5C}" dt="2023-06-27T18:41:05.914" v="5106" actId="12084"/>
          <ac:spMkLst>
            <pc:docMk/>
            <pc:sldMk cId="1030725215" sldId="2099"/>
            <ac:spMk id="4" creationId="{07ED6517-5170-0085-FF55-85EE865F4195}"/>
          </ac:spMkLst>
        </pc:spChg>
        <pc:spChg chg="add del mod">
          <ac:chgData name="MAZEN KHERALLAH" userId="4d8bae32aa458b2a" providerId="LiveId" clId="{D1F6DF24-7977-416E-A8CB-0CF0122DCE5C}" dt="2023-06-27T18:42:41.936" v="5127" actId="478"/>
          <ac:spMkLst>
            <pc:docMk/>
            <pc:sldMk cId="1030725215" sldId="2099"/>
            <ac:spMk id="5" creationId="{E68FBC36-58CF-E378-D700-AEA1D92DB0DF}"/>
          </ac:spMkLst>
        </pc:spChg>
        <pc:spChg chg="add del mod">
          <ac:chgData name="MAZEN KHERALLAH" userId="4d8bae32aa458b2a" providerId="LiveId" clId="{D1F6DF24-7977-416E-A8CB-0CF0122DCE5C}" dt="2023-06-27T18:42:37.649" v="5126" actId="478"/>
          <ac:spMkLst>
            <pc:docMk/>
            <pc:sldMk cId="1030725215" sldId="2099"/>
            <ac:spMk id="6" creationId="{BA0A3580-B127-726B-AB7A-D2CA7714091D}"/>
          </ac:spMkLst>
        </pc:spChg>
        <pc:spChg chg="add del mod">
          <ac:chgData name="MAZEN KHERALLAH" userId="4d8bae32aa458b2a" providerId="LiveId" clId="{D1F6DF24-7977-416E-A8CB-0CF0122DCE5C}" dt="2023-06-27T18:42:50.934" v="5129" actId="700"/>
          <ac:spMkLst>
            <pc:docMk/>
            <pc:sldMk cId="1030725215" sldId="2099"/>
            <ac:spMk id="9" creationId="{5EBD8E88-91B7-1AE1-EA9E-D525BDAECD44}"/>
          </ac:spMkLst>
        </pc:spChg>
        <pc:spChg chg="add del mod">
          <ac:chgData name="MAZEN KHERALLAH" userId="4d8bae32aa458b2a" providerId="LiveId" clId="{D1F6DF24-7977-416E-A8CB-0CF0122DCE5C}" dt="2023-06-27T18:42:43.975" v="5128" actId="478"/>
          <ac:spMkLst>
            <pc:docMk/>
            <pc:sldMk cId="1030725215" sldId="2099"/>
            <ac:spMk id="11" creationId="{772260BF-7F39-1DA0-C141-AF53F1447E3A}"/>
          </ac:spMkLst>
        </pc:spChg>
        <pc:graphicFrameChg chg="add mod ord">
          <ac:chgData name="MAZEN KHERALLAH" userId="4d8bae32aa458b2a" providerId="LiveId" clId="{D1F6DF24-7977-416E-A8CB-0CF0122DCE5C}" dt="2023-07-06T11:46:19.837" v="10146" actId="20577"/>
          <ac:graphicFrameMkLst>
            <pc:docMk/>
            <pc:sldMk cId="1030725215" sldId="2099"/>
            <ac:graphicFrameMk id="7" creationId="{6BB1D155-8F42-2786-E71B-D9E0AE46ECDC}"/>
          </ac:graphicFrameMkLst>
        </pc:graphicFrameChg>
      </pc:sldChg>
      <pc:sldChg chg="addSp delSp modSp new mod ord">
        <pc:chgData name="MAZEN KHERALLAH" userId="4d8bae32aa458b2a" providerId="LiveId" clId="{D1F6DF24-7977-416E-A8CB-0CF0122DCE5C}" dt="2023-07-10T13:27:06.503" v="13988" actId="20577"/>
        <pc:sldMkLst>
          <pc:docMk/>
          <pc:sldMk cId="1021908331" sldId="2100"/>
        </pc:sldMkLst>
        <pc:spChg chg="mod">
          <ac:chgData name="MAZEN KHERALLAH" userId="4d8bae32aa458b2a" providerId="LiveId" clId="{D1F6DF24-7977-416E-A8CB-0CF0122DCE5C}" dt="2023-06-27T19:23:10.637" v="5243" actId="20577"/>
          <ac:spMkLst>
            <pc:docMk/>
            <pc:sldMk cId="1021908331" sldId="2100"/>
            <ac:spMk id="2" creationId="{3D356D3A-169C-1EF3-AC44-07F9F2A421C7}"/>
          </ac:spMkLst>
        </pc:spChg>
        <pc:spChg chg="del mod">
          <ac:chgData name="MAZEN KHERALLAH" userId="4d8bae32aa458b2a" providerId="LiveId" clId="{D1F6DF24-7977-416E-A8CB-0CF0122DCE5C}" dt="2023-06-27T19:26:50.168" v="5335" actId="12084"/>
          <ac:spMkLst>
            <pc:docMk/>
            <pc:sldMk cId="1021908331" sldId="2100"/>
            <ac:spMk id="3" creationId="{5CE66E30-6D5B-9059-82B4-6561DCC01AA1}"/>
          </ac:spMkLst>
        </pc:spChg>
        <pc:graphicFrameChg chg="add mod modGraphic">
          <ac:chgData name="MAZEN KHERALLAH" userId="4d8bae32aa458b2a" providerId="LiveId" clId="{D1F6DF24-7977-416E-A8CB-0CF0122DCE5C}" dt="2023-07-10T13:27:06.503" v="13988" actId="20577"/>
          <ac:graphicFrameMkLst>
            <pc:docMk/>
            <pc:sldMk cId="1021908331" sldId="2100"/>
            <ac:graphicFrameMk id="4" creationId="{0043E0A4-2AD7-41C0-C42F-B0F43142A22A}"/>
          </ac:graphicFrameMkLst>
        </pc:graphicFrameChg>
      </pc:sldChg>
      <pc:sldChg chg="addSp delSp modSp new mod modAnim modShow">
        <pc:chgData name="MAZEN KHERALLAH" userId="4d8bae32aa458b2a" providerId="LiveId" clId="{D1F6DF24-7977-416E-A8CB-0CF0122DCE5C}" dt="2023-07-09T20:21:58.052" v="13297" actId="729"/>
        <pc:sldMkLst>
          <pc:docMk/>
          <pc:sldMk cId="1296734405" sldId="2101"/>
        </pc:sldMkLst>
        <pc:spChg chg="add mod">
          <ac:chgData name="MAZEN KHERALLAH" userId="4d8bae32aa458b2a" providerId="LiveId" clId="{D1F6DF24-7977-416E-A8CB-0CF0122DCE5C}" dt="2023-06-27T19:39:27.470" v="5597" actId="1036"/>
          <ac:spMkLst>
            <pc:docMk/>
            <pc:sldMk cId="1296734405" sldId="2101"/>
            <ac:spMk id="3" creationId="{A716F62C-7262-8AFF-87FC-5D41B0EC7F6C}"/>
          </ac:spMkLst>
        </pc:spChg>
        <pc:spChg chg="add mod">
          <ac:chgData name="MAZEN KHERALLAH" userId="4d8bae32aa458b2a" providerId="LiveId" clId="{D1F6DF24-7977-416E-A8CB-0CF0122DCE5C}" dt="2023-07-06T20:21:13.709" v="10263" actId="164"/>
          <ac:spMkLst>
            <pc:docMk/>
            <pc:sldMk cId="1296734405" sldId="2101"/>
            <ac:spMk id="6" creationId="{98F623CA-5B98-D3C9-9B2E-B9381F15E63D}"/>
          </ac:spMkLst>
        </pc:spChg>
        <pc:spChg chg="add mod">
          <ac:chgData name="MAZEN KHERALLAH" userId="4d8bae32aa458b2a" providerId="LiveId" clId="{D1F6DF24-7977-416E-A8CB-0CF0122DCE5C}" dt="2023-07-06T20:30:26.335" v="10281" actId="164"/>
          <ac:spMkLst>
            <pc:docMk/>
            <pc:sldMk cId="1296734405" sldId="2101"/>
            <ac:spMk id="13" creationId="{2AB92863-F70E-3CD2-D3D2-1D0F2B44FF1A}"/>
          </ac:spMkLst>
        </pc:spChg>
        <pc:spChg chg="add mod">
          <ac:chgData name="MAZEN KHERALLAH" userId="4d8bae32aa458b2a" providerId="LiveId" clId="{D1F6DF24-7977-416E-A8CB-0CF0122DCE5C}" dt="2023-07-06T20:32:31.261" v="10296" actId="164"/>
          <ac:spMkLst>
            <pc:docMk/>
            <pc:sldMk cId="1296734405" sldId="2101"/>
            <ac:spMk id="20" creationId="{92ADA49D-888C-5A7B-2BE2-1FDCB42C10B3}"/>
          </ac:spMkLst>
        </pc:spChg>
        <pc:grpChg chg="add mod">
          <ac:chgData name="MAZEN KHERALLAH" userId="4d8bae32aa458b2a" providerId="LiveId" clId="{D1F6DF24-7977-416E-A8CB-0CF0122DCE5C}" dt="2023-07-06T20:21:20.760" v="10264" actId="1076"/>
          <ac:grpSpMkLst>
            <pc:docMk/>
            <pc:sldMk cId="1296734405" sldId="2101"/>
            <ac:grpSpMk id="7" creationId="{87B5C7DA-B5F4-D436-2F5A-8DAD8B190693}"/>
          </ac:grpSpMkLst>
        </pc:grpChg>
        <pc:grpChg chg="add mod">
          <ac:chgData name="MAZEN KHERALLAH" userId="4d8bae32aa458b2a" providerId="LiveId" clId="{D1F6DF24-7977-416E-A8CB-0CF0122DCE5C}" dt="2023-07-06T20:30:45.662" v="10286" actId="1076"/>
          <ac:grpSpMkLst>
            <pc:docMk/>
            <pc:sldMk cId="1296734405" sldId="2101"/>
            <ac:grpSpMk id="14" creationId="{AF29E40D-B5A8-2083-F101-D72259866838}"/>
          </ac:grpSpMkLst>
        </pc:grpChg>
        <pc:grpChg chg="add mod">
          <ac:chgData name="MAZEN KHERALLAH" userId="4d8bae32aa458b2a" providerId="LiveId" clId="{D1F6DF24-7977-416E-A8CB-0CF0122DCE5C}" dt="2023-07-06T20:32:31.261" v="10296" actId="164"/>
          <ac:grpSpMkLst>
            <pc:docMk/>
            <pc:sldMk cId="1296734405" sldId="2101"/>
            <ac:grpSpMk id="21" creationId="{C0B0AB54-BC91-D82C-5419-3BB84B7D5EB7}"/>
          </ac:grpSpMkLst>
        </pc:grpChg>
        <pc:picChg chg="add mod">
          <ac:chgData name="MAZEN KHERALLAH" userId="4d8bae32aa458b2a" providerId="LiveId" clId="{D1F6DF24-7977-416E-A8CB-0CF0122DCE5C}" dt="2023-07-06T20:21:13.709" v="10263" actId="164"/>
          <ac:picMkLst>
            <pc:docMk/>
            <pc:sldMk cId="1296734405" sldId="2101"/>
            <ac:picMk id="4" creationId="{9042ED36-5B2C-3045-2E8C-AA07E843CEBD}"/>
          </ac:picMkLst>
        </pc:picChg>
        <pc:picChg chg="add del">
          <ac:chgData name="MAZEN KHERALLAH" userId="4d8bae32aa458b2a" providerId="LiveId" clId="{D1F6DF24-7977-416E-A8CB-0CF0122DCE5C}" dt="2023-07-06T20:28:26.840" v="10266" actId="478"/>
          <ac:picMkLst>
            <pc:docMk/>
            <pc:sldMk cId="1296734405" sldId="2101"/>
            <ac:picMk id="9" creationId="{C2889DA7-338F-2EFB-01B9-551FF5307CC2}"/>
          </ac:picMkLst>
        </pc:picChg>
        <pc:picChg chg="add mod">
          <ac:chgData name="MAZEN KHERALLAH" userId="4d8bae32aa458b2a" providerId="LiveId" clId="{D1F6DF24-7977-416E-A8CB-0CF0122DCE5C}" dt="2023-07-06T20:30:26.335" v="10281" actId="164"/>
          <ac:picMkLst>
            <pc:docMk/>
            <pc:sldMk cId="1296734405" sldId="2101"/>
            <ac:picMk id="11" creationId="{945CB9D9-E00E-CF58-73C6-A7DB08D0937F}"/>
          </ac:picMkLst>
        </pc:picChg>
        <pc:picChg chg="add del">
          <ac:chgData name="MAZEN KHERALLAH" userId="4d8bae32aa458b2a" providerId="LiveId" clId="{D1F6DF24-7977-416E-A8CB-0CF0122DCE5C}" dt="2023-07-06T20:31:54.417" v="10288" actId="478"/>
          <ac:picMkLst>
            <pc:docMk/>
            <pc:sldMk cId="1296734405" sldId="2101"/>
            <ac:picMk id="16" creationId="{7BA7B74A-CDDE-5BC6-115B-8CF4E95EE8F6}"/>
          </ac:picMkLst>
        </pc:picChg>
        <pc:picChg chg="add mod">
          <ac:chgData name="MAZEN KHERALLAH" userId="4d8bae32aa458b2a" providerId="LiveId" clId="{D1F6DF24-7977-416E-A8CB-0CF0122DCE5C}" dt="2023-07-06T20:32:31.261" v="10296" actId="164"/>
          <ac:picMkLst>
            <pc:docMk/>
            <pc:sldMk cId="1296734405" sldId="2101"/>
            <ac:picMk id="18" creationId="{50A6D7D2-BA81-9B75-0E71-1B6A1FEA6A67}"/>
          </ac:picMkLst>
        </pc:picChg>
      </pc:sldChg>
      <pc:sldChg chg="addSp delSp modSp new mod ord modClrScheme chgLayout">
        <pc:chgData name="MAZEN KHERALLAH" userId="4d8bae32aa458b2a" providerId="LiveId" clId="{D1F6DF24-7977-416E-A8CB-0CF0122DCE5C}" dt="2023-07-02T20:29:28.099" v="7914"/>
        <pc:sldMkLst>
          <pc:docMk/>
          <pc:sldMk cId="55932527" sldId="2102"/>
        </pc:sldMkLst>
        <pc:spChg chg="add mod">
          <ac:chgData name="MAZEN KHERALLAH" userId="4d8bae32aa458b2a" providerId="LiveId" clId="{D1F6DF24-7977-416E-A8CB-0CF0122DCE5C}" dt="2023-06-27T22:17:45.246" v="5636" actId="20577"/>
          <ac:spMkLst>
            <pc:docMk/>
            <pc:sldMk cId="55932527" sldId="2102"/>
            <ac:spMk id="2" creationId="{91169663-2DB1-9C27-10B2-2C2811B0A63D}"/>
          </ac:spMkLst>
        </pc:spChg>
        <pc:spChg chg="add del mod">
          <ac:chgData name="MAZEN KHERALLAH" userId="4d8bae32aa458b2a" providerId="LiveId" clId="{D1F6DF24-7977-416E-A8CB-0CF0122DCE5C}" dt="2023-06-27T22:16:33.991" v="5600" actId="1032"/>
          <ac:spMkLst>
            <pc:docMk/>
            <pc:sldMk cId="55932527" sldId="2102"/>
            <ac:spMk id="3" creationId="{17218D6E-065D-E8B4-AFF6-B360032FF135}"/>
          </ac:spMkLst>
        </pc:spChg>
        <pc:spChg chg="add mod">
          <ac:chgData name="MAZEN KHERALLAH" userId="4d8bae32aa458b2a" providerId="LiveId" clId="{D1F6DF24-7977-416E-A8CB-0CF0122DCE5C}" dt="2023-06-27T22:19:16.810" v="5666" actId="12788"/>
          <ac:spMkLst>
            <pc:docMk/>
            <pc:sldMk cId="55932527" sldId="2102"/>
            <ac:spMk id="6" creationId="{EB0D4BD2-90C3-0EBA-0AF0-B7058143BD3B}"/>
          </ac:spMkLst>
        </pc:spChg>
        <pc:graphicFrameChg chg="add mod modGraphic">
          <ac:chgData name="MAZEN KHERALLAH" userId="4d8bae32aa458b2a" providerId="LiveId" clId="{D1F6DF24-7977-416E-A8CB-0CF0122DCE5C}" dt="2023-06-27T22:17:35.938" v="5614" actId="12100"/>
          <ac:graphicFrameMkLst>
            <pc:docMk/>
            <pc:sldMk cId="55932527" sldId="2102"/>
            <ac:graphicFrameMk id="4" creationId="{5122B6FE-F7FC-CF8A-1132-8520C3BFF6A6}"/>
          </ac:graphicFrameMkLst>
        </pc:graphicFrameChg>
      </pc:sldChg>
      <pc:sldChg chg="addSp delSp modSp new del mod modClrScheme chgLayout">
        <pc:chgData name="MAZEN KHERALLAH" userId="4d8bae32aa458b2a" providerId="LiveId" clId="{D1F6DF24-7977-416E-A8CB-0CF0122DCE5C}" dt="2023-06-28T19:09:54.058" v="6618" actId="47"/>
        <pc:sldMkLst>
          <pc:docMk/>
          <pc:sldMk cId="1714189473" sldId="2103"/>
        </pc:sldMkLst>
        <pc:spChg chg="add del mod ord">
          <ac:chgData name="MAZEN KHERALLAH" userId="4d8bae32aa458b2a" providerId="LiveId" clId="{D1F6DF24-7977-416E-A8CB-0CF0122DCE5C}" dt="2023-06-27T22:48:13.232" v="6123" actId="700"/>
          <ac:spMkLst>
            <pc:docMk/>
            <pc:sldMk cId="1714189473" sldId="2103"/>
            <ac:spMk id="2" creationId="{B3793B98-233E-75B2-AE71-E6A763821E45}"/>
          </ac:spMkLst>
        </pc:spChg>
        <pc:spChg chg="add del">
          <ac:chgData name="MAZEN KHERALLAH" userId="4d8bae32aa458b2a" providerId="LiveId" clId="{D1F6DF24-7977-416E-A8CB-0CF0122DCE5C}" dt="2023-06-27T22:48:13.232" v="6123" actId="700"/>
          <ac:spMkLst>
            <pc:docMk/>
            <pc:sldMk cId="1714189473" sldId="2103"/>
            <ac:spMk id="3" creationId="{CA42E871-B5DA-79AE-6130-B64A96E59B51}"/>
          </ac:spMkLst>
        </pc:spChg>
        <pc:spChg chg="add del mod ord">
          <ac:chgData name="MAZEN KHERALLAH" userId="4d8bae32aa458b2a" providerId="LiveId" clId="{D1F6DF24-7977-416E-A8CB-0CF0122DCE5C}" dt="2023-06-27T22:48:05.786" v="6121" actId="700"/>
          <ac:spMkLst>
            <pc:docMk/>
            <pc:sldMk cId="1714189473" sldId="2103"/>
            <ac:spMk id="5" creationId="{984531AD-BBCB-3B26-CDE0-80803D4D7AC0}"/>
          </ac:spMkLst>
        </pc:spChg>
        <pc:spChg chg="add mod">
          <ac:chgData name="MAZEN KHERALLAH" userId="4d8bae32aa458b2a" providerId="LiveId" clId="{D1F6DF24-7977-416E-A8CB-0CF0122DCE5C}" dt="2023-06-27T22:48:34.662" v="6125"/>
          <ac:spMkLst>
            <pc:docMk/>
            <pc:sldMk cId="1714189473" sldId="2103"/>
            <ac:spMk id="6" creationId="{A46C82E1-6091-E8DC-FEDB-4173219AF58D}"/>
          </ac:spMkLst>
        </pc:spChg>
        <pc:picChg chg="add mod">
          <ac:chgData name="MAZEN KHERALLAH" userId="4d8bae32aa458b2a" providerId="LiveId" clId="{D1F6DF24-7977-416E-A8CB-0CF0122DCE5C}" dt="2023-06-27T22:48:17.837" v="6124" actId="12788"/>
          <ac:picMkLst>
            <pc:docMk/>
            <pc:sldMk cId="1714189473" sldId="2103"/>
            <ac:picMk id="4" creationId="{3762F186-4BAA-94B3-8CD8-069B14CDD66A}"/>
          </ac:picMkLst>
        </pc:picChg>
      </pc:sldChg>
      <pc:sldChg chg="addSp modSp new del mod">
        <pc:chgData name="MAZEN KHERALLAH" userId="4d8bae32aa458b2a" providerId="LiveId" clId="{D1F6DF24-7977-416E-A8CB-0CF0122DCE5C}" dt="2023-07-07T14:24:14.335" v="10629" actId="2696"/>
        <pc:sldMkLst>
          <pc:docMk/>
          <pc:sldMk cId="1089333945" sldId="2104"/>
        </pc:sldMkLst>
        <pc:spChg chg="add mod">
          <ac:chgData name="MAZEN KHERALLAH" userId="4d8bae32aa458b2a" providerId="LiveId" clId="{D1F6DF24-7977-416E-A8CB-0CF0122DCE5C}" dt="2023-07-06T10:53:09.159" v="9375" actId="1036"/>
          <ac:spMkLst>
            <pc:docMk/>
            <pc:sldMk cId="1089333945" sldId="2104"/>
            <ac:spMk id="3" creationId="{90DFDFCD-0E33-039A-2962-0B04155EE324}"/>
          </ac:spMkLst>
        </pc:spChg>
        <pc:graphicFrameChg chg="add mod modGraphic">
          <ac:chgData name="MAZEN KHERALLAH" userId="4d8bae32aa458b2a" providerId="LiveId" clId="{D1F6DF24-7977-416E-A8CB-0CF0122DCE5C}" dt="2023-06-27T23:14:13.923" v="6476"/>
          <ac:graphicFrameMkLst>
            <pc:docMk/>
            <pc:sldMk cId="1089333945" sldId="2104"/>
            <ac:graphicFrameMk id="2" creationId="{D30994D9-E37E-7873-9807-3BD987EA7EA1}"/>
          </ac:graphicFrameMkLst>
        </pc:graphicFrameChg>
      </pc:sldChg>
      <pc:sldChg chg="add">
        <pc:chgData name="MAZEN KHERALLAH" userId="4d8bae32aa458b2a" providerId="LiveId" clId="{D1F6DF24-7977-416E-A8CB-0CF0122DCE5C}" dt="2023-07-07T14:24:20.209" v="10630"/>
        <pc:sldMkLst>
          <pc:docMk/>
          <pc:sldMk cId="4182184671" sldId="2104"/>
        </pc:sldMkLst>
      </pc:sldChg>
      <pc:sldChg chg="new del">
        <pc:chgData name="MAZEN KHERALLAH" userId="4d8bae32aa458b2a" providerId="LiveId" clId="{D1F6DF24-7977-416E-A8CB-0CF0122DCE5C}" dt="2023-06-27T23:11:47.474" v="6411" actId="680"/>
        <pc:sldMkLst>
          <pc:docMk/>
          <pc:sldMk cId="1936689135" sldId="2105"/>
        </pc:sldMkLst>
      </pc:sldChg>
      <pc:sldChg chg="addSp delSp modSp new mod ord modNotesTx">
        <pc:chgData name="MAZEN KHERALLAH" userId="4d8bae32aa458b2a" providerId="LiveId" clId="{D1F6DF24-7977-416E-A8CB-0CF0122DCE5C}" dt="2023-07-10T13:36:43.261" v="14017" actId="12788"/>
        <pc:sldMkLst>
          <pc:docMk/>
          <pc:sldMk cId="2467688604" sldId="2105"/>
        </pc:sldMkLst>
        <pc:spChg chg="del">
          <ac:chgData name="MAZEN KHERALLAH" userId="4d8bae32aa458b2a" providerId="LiveId" clId="{D1F6DF24-7977-416E-A8CB-0CF0122DCE5C}" dt="2023-06-27T23:43:11.266" v="6479" actId="931"/>
          <ac:spMkLst>
            <pc:docMk/>
            <pc:sldMk cId="2467688604" sldId="2105"/>
            <ac:spMk id="3" creationId="{BCF484D6-258D-66FF-7F4F-880CC0D73145}"/>
          </ac:spMkLst>
        </pc:spChg>
        <pc:spChg chg="add mod">
          <ac:chgData name="MAZEN KHERALLAH" userId="4d8bae32aa458b2a" providerId="LiveId" clId="{D1F6DF24-7977-416E-A8CB-0CF0122DCE5C}" dt="2023-07-02T19:04:17.025" v="7501" actId="2085"/>
          <ac:spMkLst>
            <pc:docMk/>
            <pc:sldMk cId="2467688604" sldId="2105"/>
            <ac:spMk id="3" creationId="{CB365663-111B-08A5-F523-F2A018502374}"/>
          </ac:spMkLst>
        </pc:spChg>
        <pc:spChg chg="add mod">
          <ac:chgData name="MAZEN KHERALLAH" userId="4d8bae32aa458b2a" providerId="LiveId" clId="{D1F6DF24-7977-416E-A8CB-0CF0122DCE5C}" dt="2023-07-09T21:46:26.434" v="13727" actId="1076"/>
          <ac:spMkLst>
            <pc:docMk/>
            <pc:sldMk cId="2467688604" sldId="2105"/>
            <ac:spMk id="4" creationId="{CBEFA621-812F-20DD-BD0A-33F80ECD5AE9}"/>
          </ac:spMkLst>
        </pc:spChg>
        <pc:spChg chg="add del mod">
          <ac:chgData name="MAZEN KHERALLAH" userId="4d8bae32aa458b2a" providerId="LiveId" clId="{D1F6DF24-7977-416E-A8CB-0CF0122DCE5C}" dt="2023-07-10T13:36:20.040" v="14010" actId="931"/>
          <ac:spMkLst>
            <pc:docMk/>
            <pc:sldMk cId="2467688604" sldId="2105"/>
            <ac:spMk id="6" creationId="{C3FBF3A3-0BB7-E8C8-317D-C30C5BB701C3}"/>
          </ac:spMkLst>
        </pc:spChg>
        <pc:spChg chg="add del mod">
          <ac:chgData name="MAZEN KHERALLAH" userId="4d8bae32aa458b2a" providerId="LiveId" clId="{D1F6DF24-7977-416E-A8CB-0CF0122DCE5C}" dt="2023-06-28T00:06:00.853" v="6485" actId="931"/>
          <ac:spMkLst>
            <pc:docMk/>
            <pc:sldMk cId="2467688604" sldId="2105"/>
            <ac:spMk id="8" creationId="{24173710-0719-E4FA-6015-B61C9E04182D}"/>
          </ac:spMkLst>
        </pc:spChg>
        <pc:picChg chg="add del mod">
          <ac:chgData name="MAZEN KHERALLAH" userId="4d8bae32aa458b2a" providerId="LiveId" clId="{D1F6DF24-7977-416E-A8CB-0CF0122DCE5C}" dt="2023-06-28T00:05:40.460" v="6484" actId="478"/>
          <ac:picMkLst>
            <pc:docMk/>
            <pc:sldMk cId="2467688604" sldId="2105"/>
            <ac:picMk id="6" creationId="{069F98E1-EE75-C318-39A5-9AF47C783B17}"/>
          </ac:picMkLst>
        </pc:picChg>
        <pc:picChg chg="add mod">
          <ac:chgData name="MAZEN KHERALLAH" userId="4d8bae32aa458b2a" providerId="LiveId" clId="{D1F6DF24-7977-416E-A8CB-0CF0122DCE5C}" dt="2023-07-10T13:36:43.261" v="14017" actId="12788"/>
          <ac:picMkLst>
            <pc:docMk/>
            <pc:sldMk cId="2467688604" sldId="2105"/>
            <ac:picMk id="8" creationId="{947224C6-5CC5-4FA9-621C-46E63186D7A7}"/>
          </ac:picMkLst>
        </pc:picChg>
        <pc:picChg chg="add del mod">
          <ac:chgData name="MAZEN KHERALLAH" userId="4d8bae32aa458b2a" providerId="LiveId" clId="{D1F6DF24-7977-416E-A8CB-0CF0122DCE5C}" dt="2023-07-10T13:36:02.971" v="14009" actId="478"/>
          <ac:picMkLst>
            <pc:docMk/>
            <pc:sldMk cId="2467688604" sldId="2105"/>
            <ac:picMk id="10" creationId="{ECFDBC53-8967-A2C9-C52A-40A0BCA84041}"/>
          </ac:picMkLst>
        </pc:picChg>
      </pc:sldChg>
      <pc:sldChg chg="modSp mod modAnim">
        <pc:chgData name="MAZEN KHERALLAH" userId="4d8bae32aa458b2a" providerId="LiveId" clId="{D1F6DF24-7977-416E-A8CB-0CF0122DCE5C}" dt="2023-07-08T02:48:13.921" v="12948" actId="6549"/>
        <pc:sldMkLst>
          <pc:docMk/>
          <pc:sldMk cId="3317148811" sldId="2106"/>
        </pc:sldMkLst>
        <pc:spChg chg="mod">
          <ac:chgData name="MAZEN KHERALLAH" userId="4d8bae32aa458b2a" providerId="LiveId" clId="{D1F6DF24-7977-416E-A8CB-0CF0122DCE5C}" dt="2023-07-08T02:48:13.921" v="12948" actId="6549"/>
          <ac:spMkLst>
            <pc:docMk/>
            <pc:sldMk cId="3317148811" sldId="2106"/>
            <ac:spMk id="2" creationId="{6E46F129-B1A0-0D55-BA5C-9A2556F71185}"/>
          </ac:spMkLst>
        </pc:spChg>
        <pc:graphicFrameChg chg="mod">
          <ac:chgData name="MAZEN KHERALLAH" userId="4d8bae32aa458b2a" providerId="LiveId" clId="{D1F6DF24-7977-416E-A8CB-0CF0122DCE5C}" dt="2023-07-07T14:20:41.038" v="10597" actId="20577"/>
          <ac:graphicFrameMkLst>
            <pc:docMk/>
            <pc:sldMk cId="3317148811" sldId="2106"/>
            <ac:graphicFrameMk id="4" creationId="{4074294E-2101-4B0C-7417-A7D9140B9B24}"/>
          </ac:graphicFrameMkLst>
        </pc:graphicFrameChg>
      </pc:sldChg>
      <pc:sldChg chg="addSp modSp mod">
        <pc:chgData name="MAZEN KHERALLAH" userId="4d8bae32aa458b2a" providerId="LiveId" clId="{D1F6DF24-7977-416E-A8CB-0CF0122DCE5C}" dt="2023-07-02T20:17:52.185" v="7890" actId="14100"/>
        <pc:sldMkLst>
          <pc:docMk/>
          <pc:sldMk cId="465694090" sldId="2107"/>
        </pc:sldMkLst>
        <pc:spChg chg="add mod">
          <ac:chgData name="MAZEN KHERALLAH" userId="4d8bae32aa458b2a" providerId="LiveId" clId="{D1F6DF24-7977-416E-A8CB-0CF0122DCE5C}" dt="2023-07-02T20:17:42.564" v="7888"/>
          <ac:spMkLst>
            <pc:docMk/>
            <pc:sldMk cId="465694090" sldId="2107"/>
            <ac:spMk id="2" creationId="{43A4E9B8-FEEF-4C04-2218-24A899ABF34C}"/>
          </ac:spMkLst>
        </pc:spChg>
        <pc:picChg chg="mod">
          <ac:chgData name="MAZEN KHERALLAH" userId="4d8bae32aa458b2a" providerId="LiveId" clId="{D1F6DF24-7977-416E-A8CB-0CF0122DCE5C}" dt="2023-07-02T20:17:52.185" v="7890" actId="14100"/>
          <ac:picMkLst>
            <pc:docMk/>
            <pc:sldMk cId="465694090" sldId="2107"/>
            <ac:picMk id="7" creationId="{E7F65FDC-D08D-0E81-EFA0-2DF1676D6AE4}"/>
          </ac:picMkLst>
        </pc:picChg>
      </pc:sldChg>
      <pc:sldChg chg="modSp del">
        <pc:chgData name="MAZEN KHERALLAH" userId="4d8bae32aa458b2a" providerId="LiveId" clId="{D1F6DF24-7977-416E-A8CB-0CF0122DCE5C}" dt="2023-07-08T02:22:41.989" v="12109" actId="47"/>
        <pc:sldMkLst>
          <pc:docMk/>
          <pc:sldMk cId="3916113892" sldId="2108"/>
        </pc:sldMkLst>
        <pc:graphicFrameChg chg="mod">
          <ac:chgData name="MAZEN KHERALLAH" userId="4d8bae32aa458b2a" providerId="LiveId" clId="{D1F6DF24-7977-416E-A8CB-0CF0122DCE5C}" dt="2023-06-28T22:37:12.984" v="6639" actId="20577"/>
          <ac:graphicFrameMkLst>
            <pc:docMk/>
            <pc:sldMk cId="3916113892" sldId="2108"/>
            <ac:graphicFrameMk id="4" creationId="{4074294E-2101-4B0C-7417-A7D9140B9B24}"/>
          </ac:graphicFrameMkLst>
        </pc:graphicFrameChg>
      </pc:sldChg>
      <pc:sldChg chg="addSp delSp modSp new mod">
        <pc:chgData name="MAZEN KHERALLAH" userId="4d8bae32aa458b2a" providerId="LiveId" clId="{D1F6DF24-7977-416E-A8CB-0CF0122DCE5C}" dt="2023-07-08T02:41:32.859" v="12850" actId="6549"/>
        <pc:sldMkLst>
          <pc:docMk/>
          <pc:sldMk cId="3751011857" sldId="2109"/>
        </pc:sldMkLst>
        <pc:spChg chg="mod">
          <ac:chgData name="MAZEN KHERALLAH" userId="4d8bae32aa458b2a" providerId="LiveId" clId="{D1F6DF24-7977-416E-A8CB-0CF0122DCE5C}" dt="2023-07-08T02:41:32.859" v="12850" actId="6549"/>
          <ac:spMkLst>
            <pc:docMk/>
            <pc:sldMk cId="3751011857" sldId="2109"/>
            <ac:spMk id="2" creationId="{2C9C7DC3-7B29-F65E-2BEB-8B38FEC47C54}"/>
          </ac:spMkLst>
        </pc:spChg>
        <pc:spChg chg="del">
          <ac:chgData name="MAZEN KHERALLAH" userId="4d8bae32aa458b2a" providerId="LiveId" clId="{D1F6DF24-7977-416E-A8CB-0CF0122DCE5C}" dt="2023-06-28T13:27:09.402" v="6492" actId="22"/>
          <ac:spMkLst>
            <pc:docMk/>
            <pc:sldMk cId="3751011857" sldId="2109"/>
            <ac:spMk id="3" creationId="{B464932C-D448-D8B5-7195-887F60D59A6A}"/>
          </ac:spMkLst>
        </pc:spChg>
        <pc:spChg chg="add del mod">
          <ac:chgData name="MAZEN KHERALLAH" userId="4d8bae32aa458b2a" providerId="LiveId" clId="{D1F6DF24-7977-416E-A8CB-0CF0122DCE5C}" dt="2023-07-08T02:37:45.698" v="12482" actId="478"/>
          <ac:spMkLst>
            <pc:docMk/>
            <pc:sldMk cId="3751011857" sldId="2109"/>
            <ac:spMk id="4" creationId="{0B931601-876D-1D2F-7983-5B960405302D}"/>
          </ac:spMkLst>
        </pc:spChg>
        <pc:spChg chg="add mod">
          <ac:chgData name="MAZEN KHERALLAH" userId="4d8bae32aa458b2a" providerId="LiveId" clId="{D1F6DF24-7977-416E-A8CB-0CF0122DCE5C}" dt="2023-07-08T02:41:17.074" v="12831" actId="1076"/>
          <ac:spMkLst>
            <pc:docMk/>
            <pc:sldMk cId="3751011857" sldId="2109"/>
            <ac:spMk id="6" creationId="{693D245E-EA40-5E31-FEFD-F022352C938A}"/>
          </ac:spMkLst>
        </pc:spChg>
        <pc:spChg chg="add del mod">
          <ac:chgData name="MAZEN KHERALLAH" userId="4d8bae32aa458b2a" providerId="LiveId" clId="{D1F6DF24-7977-416E-A8CB-0CF0122DCE5C}" dt="2023-06-28T13:28:15.751" v="6500"/>
          <ac:spMkLst>
            <pc:docMk/>
            <pc:sldMk cId="3751011857" sldId="2109"/>
            <ac:spMk id="7" creationId="{3CFD8AF3-45A5-1BF4-B062-F2DF0145100A}"/>
          </ac:spMkLst>
        </pc:spChg>
        <pc:spChg chg="add mod">
          <ac:chgData name="MAZEN KHERALLAH" userId="4d8bae32aa458b2a" providerId="LiveId" clId="{D1F6DF24-7977-416E-A8CB-0CF0122DCE5C}" dt="2023-06-28T13:29:10.213" v="6521" actId="208"/>
          <ac:spMkLst>
            <pc:docMk/>
            <pc:sldMk cId="3751011857" sldId="2109"/>
            <ac:spMk id="13" creationId="{9A25358C-3041-220B-589D-D8D438E70282}"/>
          </ac:spMkLst>
        </pc:spChg>
        <pc:picChg chg="add del mod ord">
          <ac:chgData name="MAZEN KHERALLAH" userId="4d8bae32aa458b2a" providerId="LiveId" clId="{D1F6DF24-7977-416E-A8CB-0CF0122DCE5C}" dt="2023-06-28T13:27:11.432" v="6493" actId="478"/>
          <ac:picMkLst>
            <pc:docMk/>
            <pc:sldMk cId="3751011857" sldId="2109"/>
            <ac:picMk id="5" creationId="{F1E4690A-D541-2F35-A486-813F9957F3AC}"/>
          </ac:picMkLst>
        </pc:picChg>
        <pc:picChg chg="add del">
          <ac:chgData name="MAZEN KHERALLAH" userId="4d8bae32aa458b2a" providerId="LiveId" clId="{D1F6DF24-7977-416E-A8CB-0CF0122DCE5C}" dt="2023-06-28T13:27:40.005" v="6495" actId="478"/>
          <ac:picMkLst>
            <pc:docMk/>
            <pc:sldMk cId="3751011857" sldId="2109"/>
            <ac:picMk id="9" creationId="{F8FB774F-A048-889F-B7FC-A2B17C8169DA}"/>
          </ac:picMkLst>
        </pc:picChg>
        <pc:picChg chg="add del mod modCrop">
          <ac:chgData name="MAZEN KHERALLAH" userId="4d8bae32aa458b2a" providerId="LiveId" clId="{D1F6DF24-7977-416E-A8CB-0CF0122DCE5C}" dt="2023-06-28T13:28:11.783" v="6499" actId="21"/>
          <ac:picMkLst>
            <pc:docMk/>
            <pc:sldMk cId="3751011857" sldId="2109"/>
            <ac:picMk id="11" creationId="{4F5BDC9E-5995-622A-856D-CE06D87E4B32}"/>
          </ac:picMkLst>
        </pc:picChg>
        <pc:picChg chg="add mod">
          <ac:chgData name="MAZEN KHERALLAH" userId="4d8bae32aa458b2a" providerId="LiveId" clId="{D1F6DF24-7977-416E-A8CB-0CF0122DCE5C}" dt="2023-07-08T02:36:27.473" v="12327" actId="1076"/>
          <ac:picMkLst>
            <pc:docMk/>
            <pc:sldMk cId="3751011857" sldId="2109"/>
            <ac:picMk id="12" creationId="{2A0FB6D5-8F97-EC07-BCF7-CFC08E8AEC1E}"/>
          </ac:picMkLst>
        </pc:picChg>
      </pc:sldChg>
      <pc:sldChg chg="addSp delSp modSp new mod">
        <pc:chgData name="MAZEN KHERALLAH" userId="4d8bae32aa458b2a" providerId="LiveId" clId="{D1F6DF24-7977-416E-A8CB-0CF0122DCE5C}" dt="2023-07-12T22:58:41.572" v="14027" actId="33524"/>
        <pc:sldMkLst>
          <pc:docMk/>
          <pc:sldMk cId="688206972" sldId="2110"/>
        </pc:sldMkLst>
        <pc:spChg chg="mod">
          <ac:chgData name="MAZEN KHERALLAH" userId="4d8bae32aa458b2a" providerId="LiveId" clId="{D1F6DF24-7977-416E-A8CB-0CF0122DCE5C}" dt="2023-06-28T19:08:44.742" v="6617" actId="20577"/>
          <ac:spMkLst>
            <pc:docMk/>
            <pc:sldMk cId="688206972" sldId="2110"/>
            <ac:spMk id="2" creationId="{539C27B9-E566-B249-F6C3-335214519F69}"/>
          </ac:spMkLst>
        </pc:spChg>
        <pc:spChg chg="del">
          <ac:chgData name="MAZEN KHERALLAH" userId="4d8bae32aa458b2a" providerId="LiveId" clId="{D1F6DF24-7977-416E-A8CB-0CF0122DCE5C}" dt="2023-06-28T19:07:05.478" v="6583"/>
          <ac:spMkLst>
            <pc:docMk/>
            <pc:sldMk cId="688206972" sldId="2110"/>
            <ac:spMk id="3" creationId="{BE350BB6-CEE2-A3B8-42B3-8F3C1227DC4E}"/>
          </ac:spMkLst>
        </pc:spChg>
        <pc:graphicFrameChg chg="add mod modGraphic">
          <ac:chgData name="MAZEN KHERALLAH" userId="4d8bae32aa458b2a" providerId="LiveId" clId="{D1F6DF24-7977-416E-A8CB-0CF0122DCE5C}" dt="2023-07-12T22:58:41.572" v="14027" actId="33524"/>
          <ac:graphicFrameMkLst>
            <pc:docMk/>
            <pc:sldMk cId="688206972" sldId="2110"/>
            <ac:graphicFrameMk id="4" creationId="{57443709-E400-45D9-9BD4-0678C413D7EA}"/>
          </ac:graphicFrameMkLst>
        </pc:graphicFrameChg>
        <pc:picChg chg="add del mod">
          <ac:chgData name="MAZEN KHERALLAH" userId="4d8bae32aa458b2a" providerId="LiveId" clId="{D1F6DF24-7977-416E-A8CB-0CF0122DCE5C}" dt="2023-07-06T10:42:44.758" v="8983" actId="478"/>
          <ac:picMkLst>
            <pc:docMk/>
            <pc:sldMk cId="688206972" sldId="2110"/>
            <ac:picMk id="3" creationId="{AC547E22-F730-74A5-8106-6D74D9571212}"/>
          </ac:picMkLst>
        </pc:picChg>
        <pc:picChg chg="add del mod modCrop">
          <ac:chgData name="MAZEN KHERALLAH" userId="4d8bae32aa458b2a" providerId="LiveId" clId="{D1F6DF24-7977-416E-A8CB-0CF0122DCE5C}" dt="2023-06-28T23:55:18.964" v="7024" actId="478"/>
          <ac:picMkLst>
            <pc:docMk/>
            <pc:sldMk cId="688206972" sldId="2110"/>
            <ac:picMk id="6" creationId="{BB04C273-C1C0-9357-C0AF-8F9C89EBE2E8}"/>
          </ac:picMkLst>
        </pc:picChg>
        <pc:picChg chg="add mod">
          <ac:chgData name="MAZEN KHERALLAH" userId="4d8bae32aa458b2a" providerId="LiveId" clId="{D1F6DF24-7977-416E-A8CB-0CF0122DCE5C}" dt="2023-07-06T10:45:18.227" v="9032" actId="1035"/>
          <ac:picMkLst>
            <pc:docMk/>
            <pc:sldMk cId="688206972" sldId="2110"/>
            <ac:picMk id="8" creationId="{011584BE-F29A-B28A-578B-D2AF1C966355}"/>
          </ac:picMkLst>
        </pc:picChg>
      </pc:sldChg>
      <pc:sldChg chg="del">
        <pc:chgData name="MAZEN KHERALLAH" userId="4d8bae32aa458b2a" providerId="LiveId" clId="{D1F6DF24-7977-416E-A8CB-0CF0122DCE5C}" dt="2023-06-18T17:39:11.191" v="1" actId="47"/>
        <pc:sldMkLst>
          <pc:docMk/>
          <pc:sldMk cId="1284095982" sldId="2145707232"/>
        </pc:sldMkLst>
      </pc:sldChg>
      <pc:sldChg chg="del">
        <pc:chgData name="MAZEN KHERALLAH" userId="4d8bae32aa458b2a" providerId="LiveId" clId="{D1F6DF24-7977-416E-A8CB-0CF0122DCE5C}" dt="2023-06-18T17:39:12.399" v="9" actId="47"/>
        <pc:sldMkLst>
          <pc:docMk/>
          <pc:sldMk cId="521613912" sldId="2145707234"/>
        </pc:sldMkLst>
      </pc:sldChg>
      <pc:sldChg chg="del">
        <pc:chgData name="MAZEN KHERALLAH" userId="4d8bae32aa458b2a" providerId="LiveId" clId="{D1F6DF24-7977-416E-A8CB-0CF0122DCE5C}" dt="2023-06-18T17:39:13.844" v="13" actId="47"/>
        <pc:sldMkLst>
          <pc:docMk/>
          <pc:sldMk cId="506088509" sldId="2145707237"/>
        </pc:sldMkLst>
      </pc:sldChg>
      <pc:sldChg chg="del">
        <pc:chgData name="MAZEN KHERALLAH" userId="4d8bae32aa458b2a" providerId="LiveId" clId="{D1F6DF24-7977-416E-A8CB-0CF0122DCE5C}" dt="2023-06-18T17:39:12.573" v="10" actId="47"/>
        <pc:sldMkLst>
          <pc:docMk/>
          <pc:sldMk cId="941335579" sldId="2145707238"/>
        </pc:sldMkLst>
      </pc:sldChg>
      <pc:sldChg chg="addSp delSp modSp add mod modClrScheme chgLayout">
        <pc:chgData name="MAZEN KHERALLAH" userId="4d8bae32aa458b2a" providerId="LiveId" clId="{D1F6DF24-7977-416E-A8CB-0CF0122DCE5C}" dt="2023-06-28T13:35:04.693" v="6576" actId="12788"/>
        <pc:sldMkLst>
          <pc:docMk/>
          <pc:sldMk cId="402223800" sldId="2145707239"/>
        </pc:sldMkLst>
        <pc:spChg chg="add del mod ord">
          <ac:chgData name="MAZEN KHERALLAH" userId="4d8bae32aa458b2a" providerId="LiveId" clId="{D1F6DF24-7977-416E-A8CB-0CF0122DCE5C}" dt="2023-06-28T13:34:27.138" v="6555" actId="478"/>
          <ac:spMkLst>
            <pc:docMk/>
            <pc:sldMk cId="402223800" sldId="2145707239"/>
            <ac:spMk id="2" creationId="{10CEC66C-0EA3-F6FD-DDA9-E59592E2F8B0}"/>
          </ac:spMkLst>
        </pc:spChg>
        <pc:spChg chg="mod">
          <ac:chgData name="MAZEN KHERALLAH" userId="4d8bae32aa458b2a" providerId="LiveId" clId="{D1F6DF24-7977-416E-A8CB-0CF0122DCE5C}" dt="2023-06-28T13:35:04.693" v="6576" actId="12788"/>
          <ac:spMkLst>
            <pc:docMk/>
            <pc:sldMk cId="402223800" sldId="2145707239"/>
            <ac:spMk id="4" creationId="{6EF5A6B9-168E-741C-FCF3-AF11FE907026}"/>
          </ac:spMkLst>
        </pc:spChg>
        <pc:picChg chg="mod">
          <ac:chgData name="MAZEN KHERALLAH" userId="4d8bae32aa458b2a" providerId="LiveId" clId="{D1F6DF24-7977-416E-A8CB-0CF0122DCE5C}" dt="2023-06-28T13:34:34.533" v="6557" actId="1076"/>
          <ac:picMkLst>
            <pc:docMk/>
            <pc:sldMk cId="402223800" sldId="2145707239"/>
            <ac:picMk id="3" creationId="{FFDFC5ED-1B0E-5D5D-7A0F-00CA02616BB2}"/>
          </ac:picMkLst>
        </pc:picChg>
      </pc:sldChg>
      <pc:sldChg chg="addSp delSp modSp add mod modClrScheme chgLayout">
        <pc:chgData name="MAZEN KHERALLAH" userId="4d8bae32aa458b2a" providerId="LiveId" clId="{D1F6DF24-7977-416E-A8CB-0CF0122DCE5C}" dt="2023-07-08T02:45:38.007" v="12873" actId="1036"/>
        <pc:sldMkLst>
          <pc:docMk/>
          <pc:sldMk cId="2031513597" sldId="2145707240"/>
        </pc:sldMkLst>
        <pc:spChg chg="add del mod ord">
          <ac:chgData name="MAZEN KHERALLAH" userId="4d8bae32aa458b2a" providerId="LiveId" clId="{D1F6DF24-7977-416E-A8CB-0CF0122DCE5C}" dt="2023-06-28T13:34:04.196" v="6537" actId="700"/>
          <ac:spMkLst>
            <pc:docMk/>
            <pc:sldMk cId="2031513597" sldId="2145707240"/>
            <ac:spMk id="2" creationId="{CD768ED7-C29E-6B6B-9372-24D7C9C90F88}"/>
          </ac:spMkLst>
        </pc:spChg>
        <pc:spChg chg="mod">
          <ac:chgData name="MAZEN KHERALLAH" userId="4d8bae32aa458b2a" providerId="LiveId" clId="{D1F6DF24-7977-416E-A8CB-0CF0122DCE5C}" dt="2023-07-08T02:45:38.007" v="12873" actId="1036"/>
          <ac:spMkLst>
            <pc:docMk/>
            <pc:sldMk cId="2031513597" sldId="2145707240"/>
            <ac:spMk id="5" creationId="{4BA42196-5A6F-FC36-590D-3FE76D054233}"/>
          </ac:spMkLst>
        </pc:spChg>
      </pc:sldChg>
      <pc:sldChg chg="del">
        <pc:chgData name="MAZEN KHERALLAH" userId="4d8bae32aa458b2a" providerId="LiveId" clId="{D1F6DF24-7977-416E-A8CB-0CF0122DCE5C}" dt="2023-06-18T17:39:11.900" v="6" actId="47"/>
        <pc:sldMkLst>
          <pc:docMk/>
          <pc:sldMk cId="1383179019" sldId="2145707241"/>
        </pc:sldMkLst>
      </pc:sldChg>
      <pc:sldChg chg="addSp delSp modSp add mod modClrScheme chgLayout">
        <pc:chgData name="MAZEN KHERALLAH" userId="4d8bae32aa458b2a" providerId="LiveId" clId="{D1F6DF24-7977-416E-A8CB-0CF0122DCE5C}" dt="2023-06-28T13:35:32.536" v="6582" actId="403"/>
        <pc:sldMkLst>
          <pc:docMk/>
          <pc:sldMk cId="3097261111" sldId="2145707241"/>
        </pc:sldMkLst>
        <pc:spChg chg="add del mod ord">
          <ac:chgData name="MAZEN KHERALLAH" userId="4d8bae32aa458b2a" providerId="LiveId" clId="{D1F6DF24-7977-416E-A8CB-0CF0122DCE5C}" dt="2023-06-28T13:35:12.323" v="6577" actId="700"/>
          <ac:spMkLst>
            <pc:docMk/>
            <pc:sldMk cId="3097261111" sldId="2145707241"/>
            <ac:spMk id="2" creationId="{C4D0AFDE-A50A-251C-D9D9-ECA957CF6DDE}"/>
          </ac:spMkLst>
        </pc:spChg>
        <pc:spChg chg="mod">
          <ac:chgData name="MAZEN KHERALLAH" userId="4d8bae32aa458b2a" providerId="LiveId" clId="{D1F6DF24-7977-416E-A8CB-0CF0122DCE5C}" dt="2023-06-28T13:35:32.536" v="6582" actId="403"/>
          <ac:spMkLst>
            <pc:docMk/>
            <pc:sldMk cId="3097261111" sldId="2145707241"/>
            <ac:spMk id="5" creationId="{521A4BE3-7925-AB40-BB99-E5696B4EC5AF}"/>
          </ac:spMkLst>
        </pc:spChg>
      </pc:sldChg>
      <pc:sldChg chg="del">
        <pc:chgData name="MAZEN KHERALLAH" userId="4d8bae32aa458b2a" providerId="LiveId" clId="{D1F6DF24-7977-416E-A8CB-0CF0122DCE5C}" dt="2023-06-18T17:39:11.269" v="2" actId="47"/>
        <pc:sldMkLst>
          <pc:docMk/>
          <pc:sldMk cId="3986065156" sldId="2145707243"/>
        </pc:sldMkLst>
      </pc:sldChg>
      <pc:sldChg chg="del">
        <pc:chgData name="MAZEN KHERALLAH" userId="4d8bae32aa458b2a" providerId="LiveId" clId="{D1F6DF24-7977-416E-A8CB-0CF0122DCE5C}" dt="2023-06-18T17:39:13.456" v="12" actId="47"/>
        <pc:sldMkLst>
          <pc:docMk/>
          <pc:sldMk cId="592624704" sldId="2145707245"/>
        </pc:sldMkLst>
      </pc:sldChg>
      <pc:sldChg chg="del">
        <pc:chgData name="MAZEN KHERALLAH" userId="4d8bae32aa458b2a" providerId="LiveId" clId="{D1F6DF24-7977-416E-A8CB-0CF0122DCE5C}" dt="2023-06-18T17:39:12.823" v="11" actId="47"/>
        <pc:sldMkLst>
          <pc:docMk/>
          <pc:sldMk cId="4226832023" sldId="2145707246"/>
        </pc:sldMkLst>
      </pc:sldChg>
      <pc:sldChg chg="del">
        <pc:chgData name="MAZEN KHERALLAH" userId="4d8bae32aa458b2a" providerId="LiveId" clId="{D1F6DF24-7977-416E-A8CB-0CF0122DCE5C}" dt="2023-06-18T17:39:10.986" v="0" actId="47"/>
        <pc:sldMkLst>
          <pc:docMk/>
          <pc:sldMk cId="3931144744" sldId="2145707247"/>
        </pc:sldMkLst>
      </pc:sldChg>
      <pc:sldChg chg="del">
        <pc:chgData name="MAZEN KHERALLAH" userId="4d8bae32aa458b2a" providerId="LiveId" clId="{D1F6DF24-7977-416E-A8CB-0CF0122DCE5C}" dt="2023-06-18T17:39:11.442" v="3" actId="47"/>
        <pc:sldMkLst>
          <pc:docMk/>
          <pc:sldMk cId="2108397525" sldId="2145707249"/>
        </pc:sldMkLst>
      </pc:sldChg>
      <pc:sldChg chg="del">
        <pc:chgData name="MAZEN KHERALLAH" userId="4d8bae32aa458b2a" providerId="LiveId" clId="{D1F6DF24-7977-416E-A8CB-0CF0122DCE5C}" dt="2023-06-18T17:39:11.616" v="4" actId="47"/>
        <pc:sldMkLst>
          <pc:docMk/>
          <pc:sldMk cId="2437132616" sldId="2145707250"/>
        </pc:sldMkLst>
      </pc:sldChg>
      <pc:sldChg chg="del">
        <pc:chgData name="MAZEN KHERALLAH" userId="4d8bae32aa458b2a" providerId="LiveId" clId="{D1F6DF24-7977-416E-A8CB-0CF0122DCE5C}" dt="2023-06-18T17:39:11.757" v="5" actId="47"/>
        <pc:sldMkLst>
          <pc:docMk/>
          <pc:sldMk cId="3907839967" sldId="2145707252"/>
        </pc:sldMkLst>
      </pc:sldChg>
      <pc:sldChg chg="del">
        <pc:chgData name="MAZEN KHERALLAH" userId="4d8bae32aa458b2a" providerId="LiveId" clId="{D1F6DF24-7977-416E-A8CB-0CF0122DCE5C}" dt="2023-06-18T17:39:12.228" v="8" actId="47"/>
        <pc:sldMkLst>
          <pc:docMk/>
          <pc:sldMk cId="2270887870" sldId="2145707253"/>
        </pc:sldMkLst>
      </pc:sldChg>
      <pc:sldChg chg="del">
        <pc:chgData name="MAZEN KHERALLAH" userId="4d8bae32aa458b2a" providerId="LiveId" clId="{D1F6DF24-7977-416E-A8CB-0CF0122DCE5C}" dt="2023-06-18T17:39:12.055" v="7" actId="47"/>
        <pc:sldMkLst>
          <pc:docMk/>
          <pc:sldMk cId="2717225022" sldId="2145707254"/>
        </pc:sldMkLst>
      </pc:sldChg>
      <pc:sldChg chg="addSp delSp modSp add mod modClrScheme chgLayout">
        <pc:chgData name="MAZEN KHERALLAH" userId="4d8bae32aa458b2a" providerId="LiveId" clId="{D1F6DF24-7977-416E-A8CB-0CF0122DCE5C}" dt="2023-06-28T13:34:21.183" v="6554" actId="1036"/>
        <pc:sldMkLst>
          <pc:docMk/>
          <pc:sldMk cId="3924443397" sldId="2145707255"/>
        </pc:sldMkLst>
        <pc:spChg chg="add del mod ord">
          <ac:chgData name="MAZEN KHERALLAH" userId="4d8bae32aa458b2a" providerId="LiveId" clId="{D1F6DF24-7977-416E-A8CB-0CF0122DCE5C}" dt="2023-06-28T13:34:12.505" v="6538" actId="6264"/>
          <ac:spMkLst>
            <pc:docMk/>
            <pc:sldMk cId="3924443397" sldId="2145707255"/>
            <ac:spMk id="2" creationId="{2EBE9656-711A-550C-0B89-B9211124826A}"/>
          </ac:spMkLst>
        </pc:spChg>
        <pc:spChg chg="add del mod ord">
          <ac:chgData name="MAZEN KHERALLAH" userId="4d8bae32aa458b2a" providerId="LiveId" clId="{D1F6DF24-7977-416E-A8CB-0CF0122DCE5C}" dt="2023-06-28T13:34:16.863" v="6539" actId="478"/>
          <ac:spMkLst>
            <pc:docMk/>
            <pc:sldMk cId="3924443397" sldId="2145707255"/>
            <ac:spMk id="4" creationId="{19D715C8-D24A-2407-485E-D1D69DE565D6}"/>
          </ac:spMkLst>
        </pc:spChg>
        <pc:picChg chg="mod">
          <ac:chgData name="MAZEN KHERALLAH" userId="4d8bae32aa458b2a" providerId="LiveId" clId="{D1F6DF24-7977-416E-A8CB-0CF0122DCE5C}" dt="2023-06-28T13:34:21.183" v="6554" actId="1036"/>
          <ac:picMkLst>
            <pc:docMk/>
            <pc:sldMk cId="3924443397" sldId="2145707255"/>
            <ac:picMk id="3" creationId="{867DBF11-50FC-D74F-1CF2-D7188C4787D5}"/>
          </ac:picMkLst>
        </pc:picChg>
      </pc:sldChg>
      <pc:sldChg chg="modSp add del ord">
        <pc:chgData name="MAZEN KHERALLAH" userId="4d8bae32aa458b2a" providerId="LiveId" clId="{D1F6DF24-7977-416E-A8CB-0CF0122DCE5C}" dt="2023-07-08T02:42:09.580" v="12852" actId="47"/>
        <pc:sldMkLst>
          <pc:docMk/>
          <pc:sldMk cId="3600251517" sldId="2145707256"/>
        </pc:sldMkLst>
        <pc:graphicFrameChg chg="mod">
          <ac:chgData name="MAZEN KHERALLAH" userId="4d8bae32aa458b2a" providerId="LiveId" clId="{D1F6DF24-7977-416E-A8CB-0CF0122DCE5C}" dt="2023-06-28T22:37:01.212" v="6637" actId="20577"/>
          <ac:graphicFrameMkLst>
            <pc:docMk/>
            <pc:sldMk cId="3600251517" sldId="2145707256"/>
            <ac:graphicFrameMk id="4" creationId="{4074294E-2101-4B0C-7417-A7D9140B9B24}"/>
          </ac:graphicFrameMkLst>
        </pc:graphicFrameChg>
      </pc:sldChg>
      <pc:sldChg chg="addSp delSp modSp add del mod">
        <pc:chgData name="MAZEN KHERALLAH" userId="4d8bae32aa458b2a" providerId="LiveId" clId="{D1F6DF24-7977-416E-A8CB-0CF0122DCE5C}" dt="2023-07-09T20:43:35.685" v="13690" actId="47"/>
        <pc:sldMkLst>
          <pc:docMk/>
          <pc:sldMk cId="1182942920" sldId="2145707257"/>
        </pc:sldMkLst>
        <pc:spChg chg="add mod">
          <ac:chgData name="MAZEN KHERALLAH" userId="4d8bae32aa458b2a" providerId="LiveId" clId="{D1F6DF24-7977-416E-A8CB-0CF0122DCE5C}" dt="2023-07-02T17:59:07.821" v="7096" actId="207"/>
          <ac:spMkLst>
            <pc:docMk/>
            <pc:sldMk cId="1182942920" sldId="2145707257"/>
            <ac:spMk id="4" creationId="{55EC9272-CC94-5F08-6D63-5BBB102DF2D1}"/>
          </ac:spMkLst>
        </pc:spChg>
        <pc:spChg chg="mod">
          <ac:chgData name="MAZEN KHERALLAH" userId="4d8bae32aa458b2a" providerId="LiveId" clId="{D1F6DF24-7977-416E-A8CB-0CF0122DCE5C}" dt="2023-07-06T11:28:51.783" v="9827" actId="1037"/>
          <ac:spMkLst>
            <pc:docMk/>
            <pc:sldMk cId="1182942920" sldId="2145707257"/>
            <ac:spMk id="22" creationId="{9F386421-63ED-5098-6679-48C714A4E966}"/>
          </ac:spMkLst>
        </pc:spChg>
        <pc:spChg chg="mod">
          <ac:chgData name="MAZEN KHERALLAH" userId="4d8bae32aa458b2a" providerId="LiveId" clId="{D1F6DF24-7977-416E-A8CB-0CF0122DCE5C}" dt="2023-07-02T18:38:42.881" v="7367" actId="1076"/>
          <ac:spMkLst>
            <pc:docMk/>
            <pc:sldMk cId="1182942920" sldId="2145707257"/>
            <ac:spMk id="25" creationId="{0E062BEC-727E-5C26-78C8-1E51EE6C472F}"/>
          </ac:spMkLst>
        </pc:spChg>
        <pc:spChg chg="mod">
          <ac:chgData name="MAZEN KHERALLAH" userId="4d8bae32aa458b2a" providerId="LiveId" clId="{D1F6DF24-7977-416E-A8CB-0CF0122DCE5C}" dt="2023-07-02T18:39:17.524" v="7374" actId="1076"/>
          <ac:spMkLst>
            <pc:docMk/>
            <pc:sldMk cId="1182942920" sldId="2145707257"/>
            <ac:spMk id="26" creationId="{D777C72A-2C68-81E5-FD47-AEF3DC7988B7}"/>
          </ac:spMkLst>
        </pc:spChg>
        <pc:spChg chg="mod">
          <ac:chgData name="MAZEN KHERALLAH" userId="4d8bae32aa458b2a" providerId="LiveId" clId="{D1F6DF24-7977-416E-A8CB-0CF0122DCE5C}" dt="2023-07-02T20:04:58.473" v="7813" actId="1076"/>
          <ac:spMkLst>
            <pc:docMk/>
            <pc:sldMk cId="1182942920" sldId="2145707257"/>
            <ac:spMk id="27" creationId="{11E0BC20-5C6F-F4F2-A6EF-D2602E0B7114}"/>
          </ac:spMkLst>
        </pc:spChg>
        <pc:spChg chg="mod">
          <ac:chgData name="MAZEN KHERALLAH" userId="4d8bae32aa458b2a" providerId="LiveId" clId="{D1F6DF24-7977-416E-A8CB-0CF0122DCE5C}" dt="2023-07-02T18:39:05.149" v="7372" actId="1076"/>
          <ac:spMkLst>
            <pc:docMk/>
            <pc:sldMk cId="1182942920" sldId="2145707257"/>
            <ac:spMk id="28" creationId="{CD385ED2-07BB-9624-8EFF-E123EA79EBB2}"/>
          </ac:spMkLst>
        </pc:spChg>
        <pc:spChg chg="mod">
          <ac:chgData name="MAZEN KHERALLAH" userId="4d8bae32aa458b2a" providerId="LiveId" clId="{D1F6DF24-7977-416E-A8CB-0CF0122DCE5C}" dt="2023-07-02T18:19:01.402" v="7192" actId="404"/>
          <ac:spMkLst>
            <pc:docMk/>
            <pc:sldMk cId="1182942920" sldId="2145707257"/>
            <ac:spMk id="40" creationId="{6FCFE2CC-291B-8D48-5409-55BEC0131B79}"/>
          </ac:spMkLst>
        </pc:spChg>
        <pc:spChg chg="mod">
          <ac:chgData name="MAZEN KHERALLAH" userId="4d8bae32aa458b2a" providerId="LiveId" clId="{D1F6DF24-7977-416E-A8CB-0CF0122DCE5C}" dt="2023-07-02T18:19:32.992" v="7201" actId="14100"/>
          <ac:spMkLst>
            <pc:docMk/>
            <pc:sldMk cId="1182942920" sldId="2145707257"/>
            <ac:spMk id="41" creationId="{58A89612-585E-FACF-49CB-E07A335DBFB0}"/>
          </ac:spMkLst>
        </pc:spChg>
        <pc:spChg chg="mod">
          <ac:chgData name="MAZEN KHERALLAH" userId="4d8bae32aa458b2a" providerId="LiveId" clId="{D1F6DF24-7977-416E-A8CB-0CF0122DCE5C}" dt="2023-07-02T18:19:27.852" v="7200" actId="1076"/>
          <ac:spMkLst>
            <pc:docMk/>
            <pc:sldMk cId="1182942920" sldId="2145707257"/>
            <ac:spMk id="42" creationId="{3A6AEB16-17CD-737B-6670-6B19938ED603}"/>
          </ac:spMkLst>
        </pc:spChg>
        <pc:spChg chg="mod">
          <ac:chgData name="MAZEN KHERALLAH" userId="4d8bae32aa458b2a" providerId="LiveId" clId="{D1F6DF24-7977-416E-A8CB-0CF0122DCE5C}" dt="2023-07-02T18:19:22.212" v="7199" actId="404"/>
          <ac:spMkLst>
            <pc:docMk/>
            <pc:sldMk cId="1182942920" sldId="2145707257"/>
            <ac:spMk id="43" creationId="{94F8C0A8-2359-62D6-662D-593B52ADD226}"/>
          </ac:spMkLst>
        </pc:spChg>
        <pc:spChg chg="add del mod">
          <ac:chgData name="MAZEN KHERALLAH" userId="4d8bae32aa458b2a" providerId="LiveId" clId="{D1F6DF24-7977-416E-A8CB-0CF0122DCE5C}" dt="2023-07-02T19:11:22.698" v="7612" actId="21"/>
          <ac:spMkLst>
            <pc:docMk/>
            <pc:sldMk cId="1182942920" sldId="2145707257"/>
            <ac:spMk id="47" creationId="{03705FD9-34E7-8CA1-C086-6C6E41637125}"/>
          </ac:spMkLst>
        </pc:spChg>
        <pc:spChg chg="add del mod">
          <ac:chgData name="MAZEN KHERALLAH" userId="4d8bae32aa458b2a" providerId="LiveId" clId="{D1F6DF24-7977-416E-A8CB-0CF0122DCE5C}" dt="2023-07-02T20:19:51.595" v="7892"/>
          <ac:spMkLst>
            <pc:docMk/>
            <pc:sldMk cId="1182942920" sldId="2145707257"/>
            <ac:spMk id="56" creationId="{C657232E-3B81-8A0E-D531-33DBD3232E13}"/>
          </ac:spMkLst>
        </pc:spChg>
        <pc:grpChg chg="add del mod">
          <ac:chgData name="MAZEN KHERALLAH" userId="4d8bae32aa458b2a" providerId="LiveId" clId="{D1F6DF24-7977-416E-A8CB-0CF0122DCE5C}" dt="2023-07-02T18:16:01.944" v="7180" actId="478"/>
          <ac:grpSpMkLst>
            <pc:docMk/>
            <pc:sldMk cId="1182942920" sldId="2145707257"/>
            <ac:grpSpMk id="9" creationId="{6023208F-C129-2197-0228-175EBCEA758B}"/>
          </ac:grpSpMkLst>
        </pc:grpChg>
        <pc:graphicFrameChg chg="add mod">
          <ac:chgData name="MAZEN KHERALLAH" userId="4d8bae32aa458b2a" providerId="LiveId" clId="{D1F6DF24-7977-416E-A8CB-0CF0122DCE5C}" dt="2023-07-07T14:50:12.345" v="11036"/>
          <ac:graphicFrameMkLst>
            <pc:docMk/>
            <pc:sldMk cId="1182942920" sldId="2145707257"/>
            <ac:graphicFrameMk id="9" creationId="{4632BEB9-BFDF-C50C-722F-14A4287EBB8A}"/>
          </ac:graphicFrameMkLst>
        </pc:graphicFrameChg>
        <pc:graphicFrameChg chg="add del mod">
          <ac:chgData name="MAZEN KHERALLAH" userId="4d8bae32aa458b2a" providerId="LiveId" clId="{D1F6DF24-7977-416E-A8CB-0CF0122DCE5C}" dt="2023-07-02T20:00:00.432" v="7738" actId="478"/>
          <ac:graphicFrameMkLst>
            <pc:docMk/>
            <pc:sldMk cId="1182942920" sldId="2145707257"/>
            <ac:graphicFrameMk id="17" creationId="{AED90B8F-D5C8-46F3-481E-6E4AC706EABE}"/>
          </ac:graphicFrameMkLst>
        </pc:graphicFrameChg>
        <pc:graphicFrameChg chg="add del mod modGraphic">
          <ac:chgData name="MAZEN KHERALLAH" userId="4d8bae32aa458b2a" providerId="LiveId" clId="{D1F6DF24-7977-416E-A8CB-0CF0122DCE5C}" dt="2023-07-02T19:59:53.842" v="7737" actId="478"/>
          <ac:graphicFrameMkLst>
            <pc:docMk/>
            <pc:sldMk cId="1182942920" sldId="2145707257"/>
            <ac:graphicFrameMk id="30" creationId="{46A998E2-9D41-C9BB-E162-82C86E62D258}"/>
          </ac:graphicFrameMkLst>
        </pc:graphicFrameChg>
        <pc:graphicFrameChg chg="add del mod">
          <ac:chgData name="MAZEN KHERALLAH" userId="4d8bae32aa458b2a" providerId="LiveId" clId="{D1F6DF24-7977-416E-A8CB-0CF0122DCE5C}" dt="2023-07-02T19:58:27.122" v="7723" actId="478"/>
          <ac:graphicFrameMkLst>
            <pc:docMk/>
            <pc:sldMk cId="1182942920" sldId="2145707257"/>
            <ac:graphicFrameMk id="44" creationId="{55ABABC7-994A-A57D-79B5-5C8F6E023C30}"/>
          </ac:graphicFrameMkLst>
        </pc:graphicFrameChg>
        <pc:graphicFrameChg chg="add del mod">
          <ac:chgData name="MAZEN KHERALLAH" userId="4d8bae32aa458b2a" providerId="LiveId" clId="{D1F6DF24-7977-416E-A8CB-0CF0122DCE5C}" dt="2023-07-02T19:58:44.136" v="7725" actId="478"/>
          <ac:graphicFrameMkLst>
            <pc:docMk/>
            <pc:sldMk cId="1182942920" sldId="2145707257"/>
            <ac:graphicFrameMk id="45" creationId="{7367EE8C-6B9C-2BDD-97A0-363164EA32E9}"/>
          </ac:graphicFrameMkLst>
        </pc:graphicFrameChg>
        <pc:graphicFrameChg chg="add del mod modGraphic">
          <ac:chgData name="MAZEN KHERALLAH" userId="4d8bae32aa458b2a" providerId="LiveId" clId="{D1F6DF24-7977-416E-A8CB-0CF0122DCE5C}" dt="2023-07-02T20:03:39.763" v="7791" actId="478"/>
          <ac:graphicFrameMkLst>
            <pc:docMk/>
            <pc:sldMk cId="1182942920" sldId="2145707257"/>
            <ac:graphicFrameMk id="48" creationId="{9AF7F372-2BCD-39F9-5DD9-FD1E13C73C5E}"/>
          </ac:graphicFrameMkLst>
        </pc:graphicFrameChg>
        <pc:graphicFrameChg chg="add mod modGraphic">
          <ac:chgData name="MAZEN KHERALLAH" userId="4d8bae32aa458b2a" providerId="LiveId" clId="{D1F6DF24-7977-416E-A8CB-0CF0122DCE5C}" dt="2023-07-06T11:26:37.191" v="9804"/>
          <ac:graphicFrameMkLst>
            <pc:docMk/>
            <pc:sldMk cId="1182942920" sldId="2145707257"/>
            <ac:graphicFrameMk id="49" creationId="{BECACC1D-375F-BE83-F197-4413DA34D299}"/>
          </ac:graphicFrameMkLst>
        </pc:graphicFrameChg>
        <pc:graphicFrameChg chg="add del mod">
          <ac:chgData name="MAZEN KHERALLAH" userId="4d8bae32aa458b2a" providerId="LiveId" clId="{D1F6DF24-7977-416E-A8CB-0CF0122DCE5C}" dt="2023-07-02T20:00:39.532" v="7746" actId="478"/>
          <ac:graphicFrameMkLst>
            <pc:docMk/>
            <pc:sldMk cId="1182942920" sldId="2145707257"/>
            <ac:graphicFrameMk id="50" creationId="{B01B46F5-56D4-F34A-AE1C-5A6A3AD41DF7}"/>
          </ac:graphicFrameMkLst>
        </pc:graphicFrameChg>
        <pc:graphicFrameChg chg="add mod">
          <ac:chgData name="MAZEN KHERALLAH" userId="4d8bae32aa458b2a" providerId="LiveId" clId="{D1F6DF24-7977-416E-A8CB-0CF0122DCE5C}" dt="2023-07-06T11:26:25.993" v="9802"/>
          <ac:graphicFrameMkLst>
            <pc:docMk/>
            <pc:sldMk cId="1182942920" sldId="2145707257"/>
            <ac:graphicFrameMk id="51" creationId="{74F554F5-6FD1-8F47-0FEB-83C2C68F25BA}"/>
          </ac:graphicFrameMkLst>
        </pc:graphicFrameChg>
        <pc:graphicFrameChg chg="add mod">
          <ac:chgData name="MAZEN KHERALLAH" userId="4d8bae32aa458b2a" providerId="LiveId" clId="{D1F6DF24-7977-416E-A8CB-0CF0122DCE5C}" dt="2023-07-06T11:26:10.908" v="9800" actId="1076"/>
          <ac:graphicFrameMkLst>
            <pc:docMk/>
            <pc:sldMk cId="1182942920" sldId="2145707257"/>
            <ac:graphicFrameMk id="52" creationId="{99161475-2AFC-8B40-EB68-87C0BDDD1921}"/>
          </ac:graphicFrameMkLst>
        </pc:graphicFrameChg>
        <pc:graphicFrameChg chg="add mod">
          <ac:chgData name="MAZEN KHERALLAH" userId="4d8bae32aa458b2a" providerId="LiveId" clId="{D1F6DF24-7977-416E-A8CB-0CF0122DCE5C}" dt="2023-07-06T11:28:16.715" v="9811"/>
          <ac:graphicFrameMkLst>
            <pc:docMk/>
            <pc:sldMk cId="1182942920" sldId="2145707257"/>
            <ac:graphicFrameMk id="53" creationId="{08209701-3E99-8DEF-4DA8-B3A1A27E9989}"/>
          </ac:graphicFrameMkLst>
        </pc:graphicFrameChg>
        <pc:graphicFrameChg chg="add mod">
          <ac:chgData name="MAZEN KHERALLAH" userId="4d8bae32aa458b2a" providerId="LiveId" clId="{D1F6DF24-7977-416E-A8CB-0CF0122DCE5C}" dt="2023-07-06T11:26:51.008" v="9805"/>
          <ac:graphicFrameMkLst>
            <pc:docMk/>
            <pc:sldMk cId="1182942920" sldId="2145707257"/>
            <ac:graphicFrameMk id="54" creationId="{0C0CA5E3-EDCA-F556-CC88-2EF2268DAD61}"/>
          </ac:graphicFrameMkLst>
        </pc:graphicFrameChg>
        <pc:graphicFrameChg chg="add mod">
          <ac:chgData name="MAZEN KHERALLAH" userId="4d8bae32aa458b2a" providerId="LiveId" clId="{D1F6DF24-7977-416E-A8CB-0CF0122DCE5C}" dt="2023-07-07T14:50:55.234" v="11038"/>
          <ac:graphicFrameMkLst>
            <pc:docMk/>
            <pc:sldMk cId="1182942920" sldId="2145707257"/>
            <ac:graphicFrameMk id="55" creationId="{9656473E-32D6-38AE-B157-AD3DD69E68B7}"/>
          </ac:graphicFrameMkLst>
        </pc:graphicFrameChg>
        <pc:graphicFrameChg chg="add mod ord">
          <ac:chgData name="MAZEN KHERALLAH" userId="4d8bae32aa458b2a" providerId="LiveId" clId="{D1F6DF24-7977-416E-A8CB-0CF0122DCE5C}" dt="2023-07-07T14:49:59.002" v="11035"/>
          <ac:graphicFrameMkLst>
            <pc:docMk/>
            <pc:sldMk cId="1182942920" sldId="2145707257"/>
            <ac:graphicFrameMk id="57" creationId="{FD78B399-7D43-2023-2E12-062C1C4ED1B3}"/>
          </ac:graphicFrameMkLst>
        </pc:graphicFrameChg>
        <pc:graphicFrameChg chg="add mod">
          <ac:chgData name="MAZEN KHERALLAH" userId="4d8bae32aa458b2a" providerId="LiveId" clId="{D1F6DF24-7977-416E-A8CB-0CF0122DCE5C}" dt="2023-07-07T14:50:41.727" v="11037"/>
          <ac:graphicFrameMkLst>
            <pc:docMk/>
            <pc:sldMk cId="1182942920" sldId="2145707257"/>
            <ac:graphicFrameMk id="58" creationId="{FCAD0B1C-7DDB-41B6-C2F3-D85CD83A337A}"/>
          </ac:graphicFrameMkLst>
        </pc:graphicFrameChg>
        <pc:picChg chg="add del">
          <ac:chgData name="MAZEN KHERALLAH" userId="4d8bae32aa458b2a" providerId="LiveId" clId="{D1F6DF24-7977-416E-A8CB-0CF0122DCE5C}" dt="2023-07-07T14:43:58.347" v="10958" actId="478"/>
          <ac:picMkLst>
            <pc:docMk/>
            <pc:sldMk cId="1182942920" sldId="2145707257"/>
            <ac:picMk id="4" creationId="{05D2BF57-6F4F-A860-2358-4C815519497E}"/>
          </ac:picMkLst>
        </pc:picChg>
        <pc:picChg chg="add del mod">
          <ac:chgData name="MAZEN KHERALLAH" userId="4d8bae32aa458b2a" providerId="LiveId" clId="{D1F6DF24-7977-416E-A8CB-0CF0122DCE5C}" dt="2023-07-07T14:44:34.617" v="10967" actId="21"/>
          <ac:picMkLst>
            <pc:docMk/>
            <pc:sldMk cId="1182942920" sldId="2145707257"/>
            <ac:picMk id="8" creationId="{2B1CC38B-2432-D023-09F6-11B165727F3C}"/>
          </ac:picMkLst>
        </pc:picChg>
        <pc:picChg chg="add mod">
          <ac:chgData name="MAZEN KHERALLAH" userId="4d8bae32aa458b2a" providerId="LiveId" clId="{D1F6DF24-7977-416E-A8CB-0CF0122DCE5C}" dt="2023-07-02T17:58:49.881" v="7092" actId="164"/>
          <ac:picMkLst>
            <pc:docMk/>
            <pc:sldMk cId="1182942920" sldId="2145707257"/>
            <ac:picMk id="8" creationId="{7B116846-7B23-25D7-9683-0BC3D0D4D0C3}"/>
          </ac:picMkLst>
        </pc:picChg>
        <pc:picChg chg="add del mod">
          <ac:chgData name="MAZEN KHERALLAH" userId="4d8bae32aa458b2a" providerId="LiveId" clId="{D1F6DF24-7977-416E-A8CB-0CF0122DCE5C}" dt="2023-07-02T20:51:16.327" v="7964" actId="21"/>
          <ac:picMkLst>
            <pc:docMk/>
            <pc:sldMk cId="1182942920" sldId="2145707257"/>
            <ac:picMk id="2050" creationId="{4FC542BC-6D5C-5D2A-797D-D0F7D345E026}"/>
          </ac:picMkLst>
        </pc:picChg>
      </pc:sldChg>
      <pc:sldChg chg="addSp delSp modSp new mod">
        <pc:chgData name="MAZEN KHERALLAH" userId="4d8bae32aa458b2a" providerId="LiveId" clId="{D1F6DF24-7977-416E-A8CB-0CF0122DCE5C}" dt="2023-07-06T11:09:44.305" v="9645" actId="1035"/>
        <pc:sldMkLst>
          <pc:docMk/>
          <pc:sldMk cId="3038803632" sldId="2145707258"/>
        </pc:sldMkLst>
        <pc:spChg chg="add mod">
          <ac:chgData name="MAZEN KHERALLAH" userId="4d8bae32aa458b2a" providerId="LiveId" clId="{D1F6DF24-7977-416E-A8CB-0CF0122DCE5C}" dt="2023-06-30T17:09:53.690" v="7053" actId="122"/>
          <ac:spMkLst>
            <pc:docMk/>
            <pc:sldMk cId="3038803632" sldId="2145707258"/>
            <ac:spMk id="7" creationId="{1780EE4B-EA98-CD5B-6723-E0B8A68547F8}"/>
          </ac:spMkLst>
        </pc:spChg>
        <pc:spChg chg="add mod">
          <ac:chgData name="MAZEN KHERALLAH" userId="4d8bae32aa458b2a" providerId="LiveId" clId="{D1F6DF24-7977-416E-A8CB-0CF0122DCE5C}" dt="2023-07-06T11:09:44.305" v="9645" actId="1035"/>
          <ac:spMkLst>
            <pc:docMk/>
            <pc:sldMk cId="3038803632" sldId="2145707258"/>
            <ac:spMk id="8" creationId="{BDDED4F0-EF72-A49F-10A9-C63B92005629}"/>
          </ac:spMkLst>
        </pc:spChg>
        <pc:picChg chg="add del">
          <ac:chgData name="MAZEN KHERALLAH" userId="4d8bae32aa458b2a" providerId="LiveId" clId="{D1F6DF24-7977-416E-A8CB-0CF0122DCE5C}" dt="2023-06-30T17:09:09.641" v="7045" actId="478"/>
          <ac:picMkLst>
            <pc:docMk/>
            <pc:sldMk cId="3038803632" sldId="2145707258"/>
            <ac:picMk id="3" creationId="{40754E35-3F47-301A-EC68-2475E65C7ACA}"/>
          </ac:picMkLst>
        </pc:picChg>
        <pc:picChg chg="add mod">
          <ac:chgData name="MAZEN KHERALLAH" userId="4d8bae32aa458b2a" providerId="LiveId" clId="{D1F6DF24-7977-416E-A8CB-0CF0122DCE5C}" dt="2023-06-30T17:09:16.247" v="7047" actId="1076"/>
          <ac:picMkLst>
            <pc:docMk/>
            <pc:sldMk cId="3038803632" sldId="2145707258"/>
            <ac:picMk id="5" creationId="{2C030257-02CE-D1A0-77CC-30F3A1FB80A4}"/>
          </ac:picMkLst>
        </pc:picChg>
      </pc:sldChg>
      <pc:sldChg chg="addSp delSp modSp new mod ord modClrScheme modAnim chgLayout">
        <pc:chgData name="MAZEN KHERALLAH" userId="4d8bae32aa458b2a" providerId="LiveId" clId="{D1F6DF24-7977-416E-A8CB-0CF0122DCE5C}" dt="2023-07-07T14:53:33.818" v="11044"/>
        <pc:sldMkLst>
          <pc:docMk/>
          <pc:sldMk cId="1383977036" sldId="2145707259"/>
        </pc:sldMkLst>
        <pc:spChg chg="add mod">
          <ac:chgData name="MAZEN KHERALLAH" userId="4d8bae32aa458b2a" providerId="LiveId" clId="{D1F6DF24-7977-416E-A8CB-0CF0122DCE5C}" dt="2023-07-07T14:53:33.818" v="11044"/>
          <ac:spMkLst>
            <pc:docMk/>
            <pc:sldMk cId="1383977036" sldId="2145707259"/>
            <ac:spMk id="2" creationId="{732F6E53-E109-540B-9F73-717BB73BCC53}"/>
          </ac:spMkLst>
        </pc:spChg>
        <pc:spChg chg="del">
          <ac:chgData name="MAZEN KHERALLAH" userId="4d8bae32aa458b2a" providerId="LiveId" clId="{D1F6DF24-7977-416E-A8CB-0CF0122DCE5C}" dt="2023-06-30T17:15:51.615" v="7078" actId="700"/>
          <ac:spMkLst>
            <pc:docMk/>
            <pc:sldMk cId="1383977036" sldId="2145707259"/>
            <ac:spMk id="2" creationId="{9307FFB2-8248-F428-D800-8C6C8F4250ED}"/>
          </ac:spMkLst>
        </pc:spChg>
        <pc:spChg chg="del">
          <ac:chgData name="MAZEN KHERALLAH" userId="4d8bae32aa458b2a" providerId="LiveId" clId="{D1F6DF24-7977-416E-A8CB-0CF0122DCE5C}" dt="2023-06-30T17:15:19.501" v="7072" actId="22"/>
          <ac:spMkLst>
            <pc:docMk/>
            <pc:sldMk cId="1383977036" sldId="2145707259"/>
            <ac:spMk id="3" creationId="{56362243-3F0B-FC70-903C-AFE350635A7F}"/>
          </ac:spMkLst>
        </pc:spChg>
        <pc:spChg chg="add del mod">
          <ac:chgData name="MAZEN KHERALLAH" userId="4d8bae32aa458b2a" providerId="LiveId" clId="{D1F6DF24-7977-416E-A8CB-0CF0122DCE5C}" dt="2023-06-30T17:15:31.387" v="7074" actId="22"/>
          <ac:spMkLst>
            <pc:docMk/>
            <pc:sldMk cId="1383977036" sldId="2145707259"/>
            <ac:spMk id="7" creationId="{B22C5FEF-46F2-AE7A-CAED-719C39749B1A}"/>
          </ac:spMkLst>
        </pc:spChg>
        <pc:spChg chg="add mod">
          <ac:chgData name="MAZEN KHERALLAH" userId="4d8bae32aa458b2a" providerId="LiveId" clId="{D1F6DF24-7977-416E-A8CB-0CF0122DCE5C}" dt="2023-07-07T14:48:31.971" v="11030" actId="1076"/>
          <ac:spMkLst>
            <pc:docMk/>
            <pc:sldMk cId="1383977036" sldId="2145707259"/>
            <ac:spMk id="11" creationId="{E00BB25F-1B62-F314-351E-444B2F18231F}"/>
          </ac:spMkLst>
        </pc:spChg>
        <pc:picChg chg="add del mod ord">
          <ac:chgData name="MAZEN KHERALLAH" userId="4d8bae32aa458b2a" providerId="LiveId" clId="{D1F6DF24-7977-416E-A8CB-0CF0122DCE5C}" dt="2023-06-30T17:15:24.381" v="7073" actId="478"/>
          <ac:picMkLst>
            <pc:docMk/>
            <pc:sldMk cId="1383977036" sldId="2145707259"/>
            <ac:picMk id="5" creationId="{2E2317AA-32AC-462C-4021-B2AB91E8462B}"/>
          </ac:picMkLst>
        </pc:picChg>
        <pc:picChg chg="add mod ord">
          <ac:chgData name="MAZEN KHERALLAH" userId="4d8bae32aa458b2a" providerId="LiveId" clId="{D1F6DF24-7977-416E-A8CB-0CF0122DCE5C}" dt="2023-06-30T17:15:54.494" v="7079" actId="1076"/>
          <ac:picMkLst>
            <pc:docMk/>
            <pc:sldMk cId="1383977036" sldId="2145707259"/>
            <ac:picMk id="9" creationId="{807F6380-030A-965C-0819-E477F74D4EFC}"/>
          </ac:picMkLst>
        </pc:picChg>
      </pc:sldChg>
      <pc:sldChg chg="addSp delSp modSp new mod modAnim modNotesTx">
        <pc:chgData name="MAZEN KHERALLAH" userId="4d8bae32aa458b2a" providerId="LiveId" clId="{D1F6DF24-7977-416E-A8CB-0CF0122DCE5C}" dt="2023-07-10T13:18:42.247" v="13959" actId="478"/>
        <pc:sldMkLst>
          <pc:docMk/>
          <pc:sldMk cId="671364913" sldId="2145707260"/>
        </pc:sldMkLst>
        <pc:spChg chg="add mod">
          <ac:chgData name="MAZEN KHERALLAH" userId="4d8bae32aa458b2a" providerId="LiveId" clId="{D1F6DF24-7977-416E-A8CB-0CF0122DCE5C}" dt="2023-07-09T20:23:20.718" v="13348" actId="207"/>
          <ac:spMkLst>
            <pc:docMk/>
            <pc:sldMk cId="671364913" sldId="2145707260"/>
            <ac:spMk id="3" creationId="{01B76879-6ED0-12CD-66B0-EA7B5D5161B6}"/>
          </ac:spMkLst>
        </pc:spChg>
        <pc:spChg chg="add del mod">
          <ac:chgData name="MAZEN KHERALLAH" userId="4d8bae32aa458b2a" providerId="LiveId" clId="{D1F6DF24-7977-416E-A8CB-0CF0122DCE5C}" dt="2023-07-10T13:18:42.247" v="13959" actId="478"/>
          <ac:spMkLst>
            <pc:docMk/>
            <pc:sldMk cId="671364913" sldId="2145707260"/>
            <ac:spMk id="4" creationId="{9C91B8EA-A216-4AAB-C347-CD65F247F1A3}"/>
          </ac:spMkLst>
        </pc:spChg>
        <pc:spChg chg="add mod">
          <ac:chgData name="MAZEN KHERALLAH" userId="4d8bae32aa458b2a" providerId="LiveId" clId="{D1F6DF24-7977-416E-A8CB-0CF0122DCE5C}" dt="2023-07-02T18:01:19.891" v="7116" actId="113"/>
          <ac:spMkLst>
            <pc:docMk/>
            <pc:sldMk cId="671364913" sldId="2145707260"/>
            <ac:spMk id="7" creationId="{4B48339C-E3D0-2B6D-8861-85D1F41EC517}"/>
          </ac:spMkLst>
        </pc:spChg>
        <pc:spChg chg="add mod">
          <ac:chgData name="MAZEN KHERALLAH" userId="4d8bae32aa458b2a" providerId="LiveId" clId="{D1F6DF24-7977-416E-A8CB-0CF0122DCE5C}" dt="2023-07-10T13:17:53.990" v="13942" actId="1076"/>
          <ac:spMkLst>
            <pc:docMk/>
            <pc:sldMk cId="671364913" sldId="2145707260"/>
            <ac:spMk id="8" creationId="{C68DED9A-87B4-D847-2A5F-EFE12E3049B3}"/>
          </ac:spMkLst>
        </pc:spChg>
        <pc:spChg chg="mod">
          <ac:chgData name="MAZEN KHERALLAH" userId="4d8bae32aa458b2a" providerId="LiveId" clId="{D1F6DF24-7977-416E-A8CB-0CF0122DCE5C}" dt="2023-07-02T18:01:11.041" v="7114" actId="403"/>
          <ac:spMkLst>
            <pc:docMk/>
            <pc:sldMk cId="671364913" sldId="2145707260"/>
            <ac:spMk id="9" creationId="{82E367A7-E521-C785-E523-E50FDC1BC699}"/>
          </ac:spMkLst>
        </pc:spChg>
        <pc:spChg chg="add del">
          <ac:chgData name="MAZEN KHERALLAH" userId="4d8bae32aa458b2a" providerId="LiveId" clId="{D1F6DF24-7977-416E-A8CB-0CF0122DCE5C}" dt="2023-07-02T18:20:41.992" v="7211" actId="22"/>
          <ac:spMkLst>
            <pc:docMk/>
            <pc:sldMk cId="671364913" sldId="2145707260"/>
            <ac:spMk id="23" creationId="{2B29F012-A533-F813-C40B-E36D4F65E24B}"/>
          </ac:spMkLst>
        </pc:spChg>
        <pc:spChg chg="add mod ord">
          <ac:chgData name="MAZEN KHERALLAH" userId="4d8bae32aa458b2a" providerId="LiveId" clId="{D1F6DF24-7977-416E-A8CB-0CF0122DCE5C}" dt="2023-07-09T20:23:40.536" v="13349" actId="166"/>
          <ac:spMkLst>
            <pc:docMk/>
            <pc:sldMk cId="671364913" sldId="2145707260"/>
            <ac:spMk id="33" creationId="{5F994DA3-CC04-94BC-FCEE-6199D9B98725}"/>
          </ac:spMkLst>
        </pc:spChg>
        <pc:grpChg chg="add del mod">
          <ac:chgData name="MAZEN KHERALLAH" userId="4d8bae32aa458b2a" providerId="LiveId" clId="{D1F6DF24-7977-416E-A8CB-0CF0122DCE5C}" dt="2023-07-02T18:07:37.141" v="7164" actId="478"/>
          <ac:grpSpMkLst>
            <pc:docMk/>
            <pc:sldMk cId="671364913" sldId="2145707260"/>
            <ac:grpSpMk id="8" creationId="{E88632E3-8032-FEC2-5D10-B8AC4AE49631}"/>
          </ac:grpSpMkLst>
        </pc:grpChg>
        <pc:graphicFrameChg chg="add mod modGraphic">
          <ac:chgData name="MAZEN KHERALLAH" userId="4d8bae32aa458b2a" providerId="LiveId" clId="{D1F6DF24-7977-416E-A8CB-0CF0122DCE5C}" dt="2023-07-02T18:15:54.733" v="7179" actId="1076"/>
          <ac:graphicFrameMkLst>
            <pc:docMk/>
            <pc:sldMk cId="671364913" sldId="2145707260"/>
            <ac:graphicFrameMk id="19" creationId="{93260F4B-8C67-4A1B-34EA-5504ECC03863}"/>
          </ac:graphicFrameMkLst>
        </pc:graphicFrameChg>
        <pc:graphicFrameChg chg="add mod">
          <ac:chgData name="MAZEN KHERALLAH" userId="4d8bae32aa458b2a" providerId="LiveId" clId="{D1F6DF24-7977-416E-A8CB-0CF0122DCE5C}" dt="2023-07-10T13:17:42.437" v="13938" actId="1076"/>
          <ac:graphicFrameMkLst>
            <pc:docMk/>
            <pc:sldMk cId="671364913" sldId="2145707260"/>
            <ac:graphicFrameMk id="26" creationId="{5AAB6AAE-ED2B-445B-577C-EA9A28095A62}"/>
          </ac:graphicFrameMkLst>
        </pc:graphicFrameChg>
        <pc:picChg chg="add del">
          <ac:chgData name="MAZEN KHERALLAH" userId="4d8bae32aa458b2a" providerId="LiveId" clId="{D1F6DF24-7977-416E-A8CB-0CF0122DCE5C}" dt="2023-07-02T17:57:07.982" v="7082" actId="478"/>
          <ac:picMkLst>
            <pc:docMk/>
            <pc:sldMk cId="671364913" sldId="2145707260"/>
            <ac:picMk id="3" creationId="{08BF3A67-AFC4-4D8D-AA71-0FA5C7F8D5F9}"/>
          </ac:picMkLst>
        </pc:picChg>
        <pc:picChg chg="add mod">
          <ac:chgData name="MAZEN KHERALLAH" userId="4d8bae32aa458b2a" providerId="LiveId" clId="{D1F6DF24-7977-416E-A8CB-0CF0122DCE5C}" dt="2023-07-02T18:00:59.521" v="7105" actId="1076"/>
          <ac:picMkLst>
            <pc:docMk/>
            <pc:sldMk cId="671364913" sldId="2145707260"/>
            <ac:picMk id="5" creationId="{505A6892-7258-64A2-9053-CEC5AF2A6DB2}"/>
          </ac:picMkLst>
        </pc:picChg>
        <pc:picChg chg="mod">
          <ac:chgData name="MAZEN KHERALLAH" userId="4d8bae32aa458b2a" providerId="LiveId" clId="{D1F6DF24-7977-416E-A8CB-0CF0122DCE5C}" dt="2023-07-02T18:00:56.121" v="7103"/>
          <ac:picMkLst>
            <pc:docMk/>
            <pc:sldMk cId="671364913" sldId="2145707260"/>
            <ac:picMk id="10" creationId="{9AC7AB60-395E-CC25-DE09-178E28B94AB6}"/>
          </ac:picMkLst>
        </pc:picChg>
        <pc:picChg chg="add del">
          <ac:chgData name="MAZEN KHERALLAH" userId="4d8bae32aa458b2a" providerId="LiveId" clId="{D1F6DF24-7977-416E-A8CB-0CF0122DCE5C}" dt="2023-07-02T18:03:35.542" v="7118" actId="478"/>
          <ac:picMkLst>
            <pc:docMk/>
            <pc:sldMk cId="671364913" sldId="2145707260"/>
            <ac:picMk id="12" creationId="{AD0C6A51-3868-8693-958E-9A8C64B4FDF2}"/>
          </ac:picMkLst>
        </pc:picChg>
        <pc:picChg chg="add del mod">
          <ac:chgData name="MAZEN KHERALLAH" userId="4d8bae32aa458b2a" providerId="LiveId" clId="{D1F6DF24-7977-416E-A8CB-0CF0122DCE5C}" dt="2023-07-02T18:16:22.013" v="7186" actId="21"/>
          <ac:picMkLst>
            <pc:docMk/>
            <pc:sldMk cId="671364913" sldId="2145707260"/>
            <ac:picMk id="14" creationId="{1AA278BC-9E8D-BE0C-9820-E302594315F2}"/>
          </ac:picMkLst>
        </pc:picChg>
        <pc:picChg chg="add del">
          <ac:chgData name="MAZEN KHERALLAH" userId="4d8bae32aa458b2a" providerId="LiveId" clId="{D1F6DF24-7977-416E-A8CB-0CF0122DCE5C}" dt="2023-07-02T18:04:05.061" v="7123" actId="478"/>
          <ac:picMkLst>
            <pc:docMk/>
            <pc:sldMk cId="671364913" sldId="2145707260"/>
            <ac:picMk id="16" creationId="{FD41094F-79B1-5880-1392-458E1E820C59}"/>
          </ac:picMkLst>
        </pc:picChg>
        <pc:picChg chg="add del mod">
          <ac:chgData name="MAZEN KHERALLAH" userId="4d8bae32aa458b2a" providerId="LiveId" clId="{D1F6DF24-7977-416E-A8CB-0CF0122DCE5C}" dt="2023-07-02T18:16:22.013" v="7186" actId="21"/>
          <ac:picMkLst>
            <pc:docMk/>
            <pc:sldMk cId="671364913" sldId="2145707260"/>
            <ac:picMk id="18" creationId="{24877A80-869C-38E3-E7E0-3FD682956476}"/>
          </ac:picMkLst>
        </pc:picChg>
        <pc:picChg chg="add del mod">
          <ac:chgData name="MAZEN KHERALLAH" userId="4d8bae32aa458b2a" providerId="LiveId" clId="{D1F6DF24-7977-416E-A8CB-0CF0122DCE5C}" dt="2023-07-02T18:05:31.591" v="7159" actId="21"/>
          <ac:picMkLst>
            <pc:docMk/>
            <pc:sldMk cId="671364913" sldId="2145707260"/>
            <ac:picMk id="21" creationId="{15CEF206-AFB3-B2D6-5AB6-32AA3344E308}"/>
          </ac:picMkLst>
        </pc:picChg>
        <pc:picChg chg="add mod">
          <ac:chgData name="MAZEN KHERALLAH" userId="4d8bae32aa458b2a" providerId="LiveId" clId="{D1F6DF24-7977-416E-A8CB-0CF0122DCE5C}" dt="2023-07-10T13:18:33.081" v="13958" actId="1035"/>
          <ac:picMkLst>
            <pc:docMk/>
            <pc:sldMk cId="671364913" sldId="2145707260"/>
            <ac:picMk id="28" creationId="{DE1C9F65-B9BB-3242-F5DD-22B61E8E05D7}"/>
          </ac:picMkLst>
        </pc:picChg>
        <pc:picChg chg="add del">
          <ac:chgData name="MAZEN KHERALLAH" userId="4d8bae32aa458b2a" providerId="LiveId" clId="{D1F6DF24-7977-416E-A8CB-0CF0122DCE5C}" dt="2023-07-02T18:27:13.553" v="7271" actId="478"/>
          <ac:picMkLst>
            <pc:docMk/>
            <pc:sldMk cId="671364913" sldId="2145707260"/>
            <ac:picMk id="30" creationId="{F4A3BEC7-1D99-E6FA-62F1-C4E543DC9908}"/>
          </ac:picMkLst>
        </pc:picChg>
        <pc:picChg chg="add mod">
          <ac:chgData name="MAZEN KHERALLAH" userId="4d8bae32aa458b2a" providerId="LiveId" clId="{D1F6DF24-7977-416E-A8CB-0CF0122DCE5C}" dt="2023-07-10T13:18:33.081" v="13958" actId="1035"/>
          <ac:picMkLst>
            <pc:docMk/>
            <pc:sldMk cId="671364913" sldId="2145707260"/>
            <ac:picMk id="32" creationId="{27C4C2C3-A90C-906F-2CB8-FC9FF8DCC436}"/>
          </ac:picMkLst>
        </pc:picChg>
      </pc:sldChg>
      <pc:sldChg chg="delSp modSp add mod">
        <pc:chgData name="MAZEN KHERALLAH" userId="4d8bae32aa458b2a" providerId="LiveId" clId="{D1F6DF24-7977-416E-A8CB-0CF0122DCE5C}" dt="2023-07-06T11:13:45.195" v="9671" actId="1037"/>
        <pc:sldMkLst>
          <pc:docMk/>
          <pc:sldMk cId="3233092974" sldId="2145707261"/>
        </pc:sldMkLst>
        <pc:spChg chg="mod">
          <ac:chgData name="MAZEN KHERALLAH" userId="4d8bae32aa458b2a" providerId="LiveId" clId="{D1F6DF24-7977-416E-A8CB-0CF0122DCE5C}" dt="2023-07-06T11:13:45.195" v="9671" actId="1037"/>
          <ac:spMkLst>
            <pc:docMk/>
            <pc:sldMk cId="3233092974" sldId="2145707261"/>
            <ac:spMk id="22" creationId="{9F386421-63ED-5098-6679-48C714A4E966}"/>
          </ac:spMkLst>
        </pc:spChg>
        <pc:graphicFrameChg chg="del">
          <ac:chgData name="MAZEN KHERALLAH" userId="4d8bae32aa458b2a" providerId="LiveId" clId="{D1F6DF24-7977-416E-A8CB-0CF0122DCE5C}" dt="2023-07-02T18:20:08.515" v="7209" actId="478"/>
          <ac:graphicFrameMkLst>
            <pc:docMk/>
            <pc:sldMk cId="3233092974" sldId="2145707261"/>
            <ac:graphicFrameMk id="17" creationId="{AED90B8F-D5C8-46F3-481E-6E4AC706EABE}"/>
          </ac:graphicFrameMkLst>
        </pc:graphicFrameChg>
      </pc:sldChg>
      <pc:sldChg chg="addSp delSp modSp new mod modAnim modNotesTx">
        <pc:chgData name="MAZEN KHERALLAH" userId="4d8bae32aa458b2a" providerId="LiveId" clId="{D1F6DF24-7977-416E-A8CB-0CF0122DCE5C}" dt="2023-07-02T19:19:19.486" v="7632" actId="20577"/>
        <pc:sldMkLst>
          <pc:docMk/>
          <pc:sldMk cId="3643705692" sldId="2145707262"/>
        </pc:sldMkLst>
        <pc:spChg chg="add mod">
          <ac:chgData name="MAZEN KHERALLAH" userId="4d8bae32aa458b2a" providerId="LiveId" clId="{D1F6DF24-7977-416E-A8CB-0CF0122DCE5C}" dt="2023-07-02T18:36:48.163" v="7339" actId="1076"/>
          <ac:spMkLst>
            <pc:docMk/>
            <pc:sldMk cId="3643705692" sldId="2145707262"/>
            <ac:spMk id="13" creationId="{BCC72E0B-47AB-0DDB-83E9-84BCA89ACDCA}"/>
          </ac:spMkLst>
        </pc:spChg>
        <pc:spChg chg="add mod">
          <ac:chgData name="MAZEN KHERALLAH" userId="4d8bae32aa458b2a" providerId="LiveId" clId="{D1F6DF24-7977-416E-A8CB-0CF0122DCE5C}" dt="2023-07-02T19:04:23.385" v="7502" actId="2085"/>
          <ac:spMkLst>
            <pc:docMk/>
            <pc:sldMk cId="3643705692" sldId="2145707262"/>
            <ac:spMk id="14" creationId="{02573D55-F964-B1D8-8626-17D1AA1A8D19}"/>
          </ac:spMkLst>
        </pc:spChg>
        <pc:spChg chg="add mod">
          <ac:chgData name="MAZEN KHERALLAH" userId="4d8bae32aa458b2a" providerId="LiveId" clId="{D1F6DF24-7977-416E-A8CB-0CF0122DCE5C}" dt="2023-07-02T18:48:23.534" v="7408" actId="20577"/>
          <ac:spMkLst>
            <pc:docMk/>
            <pc:sldMk cId="3643705692" sldId="2145707262"/>
            <ac:spMk id="16" creationId="{FAC230DF-EC16-9128-ED7F-6C708ED9CA4E}"/>
          </ac:spMkLst>
        </pc:spChg>
        <pc:spChg chg="add mod ord">
          <ac:chgData name="MAZEN KHERALLAH" userId="4d8bae32aa458b2a" providerId="LiveId" clId="{D1F6DF24-7977-416E-A8CB-0CF0122DCE5C}" dt="2023-07-02T18:50:54.012" v="7449" actId="167"/>
          <ac:spMkLst>
            <pc:docMk/>
            <pc:sldMk cId="3643705692" sldId="2145707262"/>
            <ac:spMk id="18" creationId="{DACFE9FE-1E6D-5EB3-AEF9-1B5F69C0D270}"/>
          </ac:spMkLst>
        </pc:spChg>
        <pc:picChg chg="add del">
          <ac:chgData name="MAZEN KHERALLAH" userId="4d8bae32aa458b2a" providerId="LiveId" clId="{D1F6DF24-7977-416E-A8CB-0CF0122DCE5C}" dt="2023-07-02T18:33:01.347" v="7308" actId="478"/>
          <ac:picMkLst>
            <pc:docMk/>
            <pc:sldMk cId="3643705692" sldId="2145707262"/>
            <ac:picMk id="3" creationId="{B2919170-7A5A-F2DA-CDAF-5F98D3BE85A0}"/>
          </ac:picMkLst>
        </pc:picChg>
        <pc:picChg chg="add">
          <ac:chgData name="MAZEN KHERALLAH" userId="4d8bae32aa458b2a" providerId="LiveId" clId="{D1F6DF24-7977-416E-A8CB-0CF0122DCE5C}" dt="2023-07-02T18:33:01.923" v="7309" actId="22"/>
          <ac:picMkLst>
            <pc:docMk/>
            <pc:sldMk cId="3643705692" sldId="2145707262"/>
            <ac:picMk id="5" creationId="{CDD2E28A-55BD-4880-A9C5-AAA42E3BBA82}"/>
          </ac:picMkLst>
        </pc:picChg>
        <pc:picChg chg="add mod modCrop">
          <ac:chgData name="MAZEN KHERALLAH" userId="4d8bae32aa458b2a" providerId="LiveId" clId="{D1F6DF24-7977-416E-A8CB-0CF0122DCE5C}" dt="2023-07-02T18:35:01.873" v="7329" actId="1076"/>
          <ac:picMkLst>
            <pc:docMk/>
            <pc:sldMk cId="3643705692" sldId="2145707262"/>
            <ac:picMk id="7" creationId="{E7A46E1A-6AAC-EE28-3C56-6F3CA8FE3850}"/>
          </ac:picMkLst>
        </pc:picChg>
        <pc:picChg chg="add mod modCrop">
          <ac:chgData name="MAZEN KHERALLAH" userId="4d8bae32aa458b2a" providerId="LiveId" clId="{D1F6DF24-7977-416E-A8CB-0CF0122DCE5C}" dt="2023-07-02T18:34:59.867" v="7328" actId="1076"/>
          <ac:picMkLst>
            <pc:docMk/>
            <pc:sldMk cId="3643705692" sldId="2145707262"/>
            <ac:picMk id="9" creationId="{E6AFC258-B726-D212-0B29-9FA7F10D299F}"/>
          </ac:picMkLst>
        </pc:picChg>
        <pc:picChg chg="add mod modCrop">
          <ac:chgData name="MAZEN KHERALLAH" userId="4d8bae32aa458b2a" providerId="LiveId" clId="{D1F6DF24-7977-416E-A8CB-0CF0122DCE5C}" dt="2023-07-02T18:35:08.747" v="7330" actId="1076"/>
          <ac:picMkLst>
            <pc:docMk/>
            <pc:sldMk cId="3643705692" sldId="2145707262"/>
            <ac:picMk id="11" creationId="{C53CB892-9CE1-8821-8177-4EE17C1FFAC6}"/>
          </ac:picMkLst>
        </pc:picChg>
      </pc:sldChg>
      <pc:sldChg chg="addSp delSp modSp new mod ord modAnim">
        <pc:chgData name="MAZEN KHERALLAH" userId="4d8bae32aa458b2a" providerId="LiveId" clId="{D1F6DF24-7977-416E-A8CB-0CF0122DCE5C}" dt="2023-07-10T13:38:22.996" v="14019" actId="20577"/>
        <pc:sldMkLst>
          <pc:docMk/>
          <pc:sldMk cId="2698811267" sldId="2145707263"/>
        </pc:sldMkLst>
        <pc:spChg chg="add mod">
          <ac:chgData name="MAZEN KHERALLAH" userId="4d8bae32aa458b2a" providerId="LiveId" clId="{D1F6DF24-7977-416E-A8CB-0CF0122DCE5C}" dt="2023-07-10T13:38:20.603" v="14018" actId="20577"/>
          <ac:spMkLst>
            <pc:docMk/>
            <pc:sldMk cId="2698811267" sldId="2145707263"/>
            <ac:spMk id="3" creationId="{588BFD26-2698-E8D1-6219-333255D24A37}"/>
          </ac:spMkLst>
        </pc:spChg>
        <pc:spChg chg="add mod">
          <ac:chgData name="MAZEN KHERALLAH" userId="4d8bae32aa458b2a" providerId="LiveId" clId="{D1F6DF24-7977-416E-A8CB-0CF0122DCE5C}" dt="2023-07-06T11:43:20.506" v="10008" actId="1076"/>
          <ac:spMkLst>
            <pc:docMk/>
            <pc:sldMk cId="2698811267" sldId="2145707263"/>
            <ac:spMk id="4" creationId="{3ED4E741-C8B3-4DAE-06C1-F8EF65A7C700}"/>
          </ac:spMkLst>
        </pc:spChg>
        <pc:spChg chg="add mod">
          <ac:chgData name="MAZEN KHERALLAH" userId="4d8bae32aa458b2a" providerId="LiveId" clId="{D1F6DF24-7977-416E-A8CB-0CF0122DCE5C}" dt="2023-07-10T13:38:22.996" v="14019" actId="20577"/>
          <ac:spMkLst>
            <pc:docMk/>
            <pc:sldMk cId="2698811267" sldId="2145707263"/>
            <ac:spMk id="6" creationId="{98380184-0D0C-B7E7-A2B6-CC55FDD69FCC}"/>
          </ac:spMkLst>
        </pc:spChg>
        <pc:spChg chg="add mod">
          <ac:chgData name="MAZEN KHERALLAH" userId="4d8bae32aa458b2a" providerId="LiveId" clId="{D1F6DF24-7977-416E-A8CB-0CF0122DCE5C}" dt="2023-07-06T11:43:43.403" v="10013"/>
          <ac:spMkLst>
            <pc:docMk/>
            <pc:sldMk cId="2698811267" sldId="2145707263"/>
            <ac:spMk id="8" creationId="{40AAB773-4752-EA47-8C4C-52697FA0A430}"/>
          </ac:spMkLst>
        </pc:spChg>
        <pc:spChg chg="add mod">
          <ac:chgData name="MAZEN KHERALLAH" userId="4d8bae32aa458b2a" providerId="LiveId" clId="{D1F6DF24-7977-416E-A8CB-0CF0122DCE5C}" dt="2023-07-06T11:43:43.403" v="10013"/>
          <ac:spMkLst>
            <pc:docMk/>
            <pc:sldMk cId="2698811267" sldId="2145707263"/>
            <ac:spMk id="9" creationId="{0BA78E28-5072-FDF2-FBBA-B909789346A6}"/>
          </ac:spMkLst>
        </pc:spChg>
        <pc:spChg chg="add mod">
          <ac:chgData name="MAZEN KHERALLAH" userId="4d8bae32aa458b2a" providerId="LiveId" clId="{D1F6DF24-7977-416E-A8CB-0CF0122DCE5C}" dt="2023-07-07T14:35:28.841" v="10854" actId="1076"/>
          <ac:spMkLst>
            <pc:docMk/>
            <pc:sldMk cId="2698811267" sldId="2145707263"/>
            <ac:spMk id="11" creationId="{DD187CE5-6B4E-B851-7B1F-FFBF9B76D4FF}"/>
          </ac:spMkLst>
        </pc:spChg>
        <pc:spChg chg="add del">
          <ac:chgData name="MAZEN KHERALLAH" userId="4d8bae32aa458b2a" providerId="LiveId" clId="{D1F6DF24-7977-416E-A8CB-0CF0122DCE5C}" dt="2023-07-07T14:33:18.276" v="10812" actId="22"/>
          <ac:spMkLst>
            <pc:docMk/>
            <pc:sldMk cId="2698811267" sldId="2145707263"/>
            <ac:spMk id="13" creationId="{5927E6A7-55EF-211F-6A06-396BD307DF98}"/>
          </ac:spMkLst>
        </pc:spChg>
        <pc:spChg chg="add mod">
          <ac:chgData name="MAZEN KHERALLAH" userId="4d8bae32aa458b2a" providerId="LiveId" clId="{D1F6DF24-7977-416E-A8CB-0CF0122DCE5C}" dt="2023-07-07T14:33:53.321" v="10827" actId="1076"/>
          <ac:spMkLst>
            <pc:docMk/>
            <pc:sldMk cId="2698811267" sldId="2145707263"/>
            <ac:spMk id="14" creationId="{8823311E-93D7-A942-C8B0-3451007B2107}"/>
          </ac:spMkLst>
        </pc:spChg>
        <pc:spChg chg="add mod">
          <ac:chgData name="MAZEN KHERALLAH" userId="4d8bae32aa458b2a" providerId="LiveId" clId="{D1F6DF24-7977-416E-A8CB-0CF0122DCE5C}" dt="2023-07-07T14:34:45.247" v="10844" actId="1076"/>
          <ac:spMkLst>
            <pc:docMk/>
            <pc:sldMk cId="2698811267" sldId="2145707263"/>
            <ac:spMk id="15" creationId="{0EAE15F7-2174-9445-62CE-8B86B35B8E3C}"/>
          </ac:spMkLst>
        </pc:spChg>
        <pc:grpChg chg="add del mod">
          <ac:chgData name="MAZEN KHERALLAH" userId="4d8bae32aa458b2a" providerId="LiveId" clId="{D1F6DF24-7977-416E-A8CB-0CF0122DCE5C}" dt="2023-07-06T11:43:46.639" v="10015" actId="478"/>
          <ac:grpSpMkLst>
            <pc:docMk/>
            <pc:sldMk cId="2698811267" sldId="2145707263"/>
            <ac:grpSpMk id="7" creationId="{2B230AA0-BB3E-FF3F-A768-DC8E6A558EB3}"/>
          </ac:grpSpMkLst>
        </pc:grpChg>
        <pc:graphicFrameChg chg="add mod modGraphic">
          <ac:chgData name="MAZEN KHERALLAH" userId="4d8bae32aa458b2a" providerId="LiveId" clId="{D1F6DF24-7977-416E-A8CB-0CF0122DCE5C}" dt="2023-07-07T14:32:54.955" v="10804" actId="20577"/>
          <ac:graphicFrameMkLst>
            <pc:docMk/>
            <pc:sldMk cId="2698811267" sldId="2145707263"/>
            <ac:graphicFrameMk id="2" creationId="{158A40D0-AD5D-8130-C2B6-681AD8F8E485}"/>
          </ac:graphicFrameMkLst>
        </pc:graphicFrameChg>
        <pc:graphicFrameChg chg="add mod modGraphic">
          <ac:chgData name="MAZEN KHERALLAH" userId="4d8bae32aa458b2a" providerId="LiveId" clId="{D1F6DF24-7977-416E-A8CB-0CF0122DCE5C}" dt="2023-07-07T14:33:42.673" v="10823" actId="313"/>
          <ac:graphicFrameMkLst>
            <pc:docMk/>
            <pc:sldMk cId="2698811267" sldId="2145707263"/>
            <ac:graphicFrameMk id="5" creationId="{E88FAE81-AF87-B641-C830-E1EFAA1BDA72}"/>
          </ac:graphicFrameMkLst>
        </pc:graphicFrameChg>
        <pc:graphicFrameChg chg="add mod">
          <ac:chgData name="MAZEN KHERALLAH" userId="4d8bae32aa458b2a" providerId="LiveId" clId="{D1F6DF24-7977-416E-A8CB-0CF0122DCE5C}" dt="2023-07-07T14:34:48.558" v="10851" actId="20577"/>
          <ac:graphicFrameMkLst>
            <pc:docMk/>
            <pc:sldMk cId="2698811267" sldId="2145707263"/>
            <ac:graphicFrameMk id="10" creationId="{673E6E96-6CAC-328C-4EED-4AAD3E457E87}"/>
          </ac:graphicFrameMkLst>
        </pc:graphicFrameChg>
      </pc:sldChg>
      <pc:sldChg chg="addSp modSp new mod">
        <pc:chgData name="MAZEN KHERALLAH" userId="4d8bae32aa458b2a" providerId="LiveId" clId="{D1F6DF24-7977-416E-A8CB-0CF0122DCE5C}" dt="2023-07-07T14:53:21.758" v="11039"/>
        <pc:sldMkLst>
          <pc:docMk/>
          <pc:sldMk cId="487859303" sldId="2145707264"/>
        </pc:sldMkLst>
        <pc:spChg chg="add mod">
          <ac:chgData name="MAZEN KHERALLAH" userId="4d8bae32aa458b2a" providerId="LiveId" clId="{D1F6DF24-7977-416E-A8CB-0CF0122DCE5C}" dt="2023-07-06T11:50:45.386" v="10169" actId="1036"/>
          <ac:spMkLst>
            <pc:docMk/>
            <pc:sldMk cId="487859303" sldId="2145707264"/>
            <ac:spMk id="4" creationId="{17F36A0B-5C08-A42B-3EC4-84AA494045A2}"/>
          </ac:spMkLst>
        </pc:spChg>
        <pc:spChg chg="add mod">
          <ac:chgData name="MAZEN KHERALLAH" userId="4d8bae32aa458b2a" providerId="LiveId" clId="{D1F6DF24-7977-416E-A8CB-0CF0122DCE5C}" dt="2023-07-07T14:04:38.872" v="10355" actId="20577"/>
          <ac:spMkLst>
            <pc:docMk/>
            <pc:sldMk cId="487859303" sldId="2145707264"/>
            <ac:spMk id="6" creationId="{40C2C7EC-035A-0A8F-49A8-8834EA37048B}"/>
          </ac:spMkLst>
        </pc:spChg>
        <pc:spChg chg="add mod">
          <ac:chgData name="MAZEN KHERALLAH" userId="4d8bae32aa458b2a" providerId="LiveId" clId="{D1F6DF24-7977-416E-A8CB-0CF0122DCE5C}" dt="2023-07-07T14:53:21.758" v="11039"/>
          <ac:spMkLst>
            <pc:docMk/>
            <pc:sldMk cId="487859303" sldId="2145707264"/>
            <ac:spMk id="7" creationId="{A56F918A-87A4-4B24-2B6D-A9B84C6601B9}"/>
          </ac:spMkLst>
        </pc:spChg>
        <pc:picChg chg="add mod">
          <ac:chgData name="MAZEN KHERALLAH" userId="4d8bae32aa458b2a" providerId="LiveId" clId="{D1F6DF24-7977-416E-A8CB-0CF0122DCE5C}" dt="2023-07-07T14:03:55.635" v="10343" actId="1076"/>
          <ac:picMkLst>
            <pc:docMk/>
            <pc:sldMk cId="487859303" sldId="2145707264"/>
            <ac:picMk id="3" creationId="{2D511C10-5528-4FA7-E628-F9502B77FBFA}"/>
          </ac:picMkLst>
        </pc:picChg>
      </pc:sldChg>
      <pc:sldChg chg="addSp delSp modSp new mod delAnim modAnim">
        <pc:chgData name="MAZEN KHERALLAH" userId="4d8bae32aa458b2a" providerId="LiveId" clId="{D1F6DF24-7977-416E-A8CB-0CF0122DCE5C}" dt="2023-07-09T20:41:58.617" v="13672"/>
        <pc:sldMkLst>
          <pc:docMk/>
          <pc:sldMk cId="1080192771" sldId="2145707265"/>
        </pc:sldMkLst>
        <pc:spChg chg="add mod">
          <ac:chgData name="MAZEN KHERALLAH" userId="4d8bae32aa458b2a" providerId="LiveId" clId="{D1F6DF24-7977-416E-A8CB-0CF0122DCE5C}" dt="2023-07-06T11:53:25.971" v="10204" actId="1076"/>
          <ac:spMkLst>
            <pc:docMk/>
            <pc:sldMk cId="1080192771" sldId="2145707265"/>
            <ac:spMk id="4" creationId="{65FAAE5A-9F75-F5A1-90A6-FB9FA87D502C}"/>
          </ac:spMkLst>
        </pc:spChg>
        <pc:spChg chg="add mod">
          <ac:chgData name="MAZEN KHERALLAH" userId="4d8bae32aa458b2a" providerId="LiveId" clId="{D1F6DF24-7977-416E-A8CB-0CF0122DCE5C}" dt="2023-07-07T14:05:43.709" v="10368" actId="208"/>
          <ac:spMkLst>
            <pc:docMk/>
            <pc:sldMk cId="1080192771" sldId="2145707265"/>
            <ac:spMk id="8" creationId="{8BEB6385-0BAD-F34B-0451-86800470256A}"/>
          </ac:spMkLst>
        </pc:spChg>
        <pc:spChg chg="add mod">
          <ac:chgData name="MAZEN KHERALLAH" userId="4d8bae32aa458b2a" providerId="LiveId" clId="{D1F6DF24-7977-416E-A8CB-0CF0122DCE5C}" dt="2023-07-07T14:06:00.314" v="10372" actId="1076"/>
          <ac:spMkLst>
            <pc:docMk/>
            <pc:sldMk cId="1080192771" sldId="2145707265"/>
            <ac:spMk id="9" creationId="{393C29EF-7D24-A94F-3C0D-1DAB460FA2B7}"/>
          </ac:spMkLst>
        </pc:spChg>
        <pc:spChg chg="add mod">
          <ac:chgData name="MAZEN KHERALLAH" userId="4d8bae32aa458b2a" providerId="LiveId" clId="{D1F6DF24-7977-416E-A8CB-0CF0122DCE5C}" dt="2023-07-07T14:53:27.695" v="11042"/>
          <ac:spMkLst>
            <pc:docMk/>
            <pc:sldMk cId="1080192771" sldId="2145707265"/>
            <ac:spMk id="10" creationId="{70404C2A-7E9A-4438-DD74-7967BB67F8D2}"/>
          </ac:spMkLst>
        </pc:spChg>
        <pc:graphicFrameChg chg="add del mod">
          <ac:chgData name="MAZEN KHERALLAH" userId="4d8bae32aa458b2a" providerId="LiveId" clId="{D1F6DF24-7977-416E-A8CB-0CF0122DCE5C}" dt="2023-07-07T14:04:59.595" v="10358" actId="21"/>
          <ac:graphicFrameMkLst>
            <pc:docMk/>
            <pc:sldMk cId="1080192771" sldId="2145707265"/>
            <ac:graphicFrameMk id="7" creationId="{A591C264-D847-688A-CCA0-DEB3228CF031}"/>
          </ac:graphicFrameMkLst>
        </pc:graphicFrameChg>
        <pc:picChg chg="add mod">
          <ac:chgData name="MAZEN KHERALLAH" userId="4d8bae32aa458b2a" providerId="LiveId" clId="{D1F6DF24-7977-416E-A8CB-0CF0122DCE5C}" dt="2023-07-07T14:05:49.496" v="10371" actId="1076"/>
          <ac:picMkLst>
            <pc:docMk/>
            <pc:sldMk cId="1080192771" sldId="2145707265"/>
            <ac:picMk id="3" creationId="{7D26EBC8-3A8B-6DA4-778B-6C0594FB3797}"/>
          </ac:picMkLst>
        </pc:picChg>
      </pc:sldChg>
      <pc:sldChg chg="addSp delSp modSp new mod">
        <pc:chgData name="MAZEN KHERALLAH" userId="4d8bae32aa458b2a" providerId="LiveId" clId="{D1F6DF24-7977-416E-A8CB-0CF0122DCE5C}" dt="2023-07-06T11:06:24.564" v="9599" actId="20577"/>
        <pc:sldMkLst>
          <pc:docMk/>
          <pc:sldMk cId="1522597073" sldId="2145707266"/>
        </pc:sldMkLst>
        <pc:spChg chg="mod">
          <ac:chgData name="MAZEN KHERALLAH" userId="4d8bae32aa458b2a" providerId="LiveId" clId="{D1F6DF24-7977-416E-A8CB-0CF0122DCE5C}" dt="2023-07-06T11:06:24.564" v="9599" actId="20577"/>
          <ac:spMkLst>
            <pc:docMk/>
            <pc:sldMk cId="1522597073" sldId="2145707266"/>
            <ac:spMk id="2" creationId="{7BE1F7FF-3EAD-71B9-2695-CB9BCA07B543}"/>
          </ac:spMkLst>
        </pc:spChg>
        <pc:spChg chg="del mod">
          <ac:chgData name="MAZEN KHERALLAH" userId="4d8bae32aa458b2a" providerId="LiveId" clId="{D1F6DF24-7977-416E-A8CB-0CF0122DCE5C}" dt="2023-07-06T11:05:10.355" v="9532" actId="12084"/>
          <ac:spMkLst>
            <pc:docMk/>
            <pc:sldMk cId="1522597073" sldId="2145707266"/>
            <ac:spMk id="3" creationId="{7D814C41-1A01-804B-9806-EA829E786236}"/>
          </ac:spMkLst>
        </pc:spChg>
        <pc:graphicFrameChg chg="add mod">
          <ac:chgData name="MAZEN KHERALLAH" userId="4d8bae32aa458b2a" providerId="LiveId" clId="{D1F6DF24-7977-416E-A8CB-0CF0122DCE5C}" dt="2023-07-06T11:06:00.354" v="9539" actId="20577"/>
          <ac:graphicFrameMkLst>
            <pc:docMk/>
            <pc:sldMk cId="1522597073" sldId="2145707266"/>
            <ac:graphicFrameMk id="4" creationId="{DD5FFED0-50F1-A519-18AA-6E7FAD99AAF3}"/>
          </ac:graphicFrameMkLst>
        </pc:graphicFrameChg>
      </pc:sldChg>
      <pc:sldChg chg="addSp delSp modSp new mod delAnim modAnim">
        <pc:chgData name="MAZEN KHERALLAH" userId="4d8bae32aa458b2a" providerId="LiveId" clId="{D1F6DF24-7977-416E-A8CB-0CF0122DCE5C}" dt="2023-07-10T13:19:58.562" v="13965" actId="208"/>
        <pc:sldMkLst>
          <pc:docMk/>
          <pc:sldMk cId="3819277300" sldId="2145707267"/>
        </pc:sldMkLst>
        <pc:spChg chg="add del mod">
          <ac:chgData name="MAZEN KHERALLAH" userId="4d8bae32aa458b2a" providerId="LiveId" clId="{D1F6DF24-7977-416E-A8CB-0CF0122DCE5C}" dt="2023-07-09T20:18:52.518" v="13295" actId="21"/>
          <ac:spMkLst>
            <pc:docMk/>
            <pc:sldMk cId="3819277300" sldId="2145707267"/>
            <ac:spMk id="2" creationId="{4EDE27F5-E14C-FEBF-DE55-80C369FDCED6}"/>
          </ac:spMkLst>
        </pc:spChg>
        <pc:spChg chg="add mod">
          <ac:chgData name="MAZEN KHERALLAH" userId="4d8bae32aa458b2a" providerId="LiveId" clId="{D1F6DF24-7977-416E-A8CB-0CF0122DCE5C}" dt="2023-07-08T10:56:17.493" v="13036" actId="1076"/>
          <ac:spMkLst>
            <pc:docMk/>
            <pc:sldMk cId="3819277300" sldId="2145707267"/>
            <ac:spMk id="4" creationId="{88C4A651-169A-1E56-8888-50AFA0B29910}"/>
          </ac:spMkLst>
        </pc:spChg>
        <pc:spChg chg="add mod">
          <ac:chgData name="MAZEN KHERALLAH" userId="4d8bae32aa458b2a" providerId="LiveId" clId="{D1F6DF24-7977-416E-A8CB-0CF0122DCE5C}" dt="2023-07-10T13:19:58.562" v="13965" actId="208"/>
          <ac:spMkLst>
            <pc:docMk/>
            <pc:sldMk cId="3819277300" sldId="2145707267"/>
            <ac:spMk id="5" creationId="{E084467E-EE96-A5AA-9CC0-4C260C1C1B7E}"/>
          </ac:spMkLst>
        </pc:spChg>
        <pc:picChg chg="add">
          <ac:chgData name="MAZEN KHERALLAH" userId="4d8bae32aa458b2a" providerId="LiveId" clId="{D1F6DF24-7977-416E-A8CB-0CF0122DCE5C}" dt="2023-07-06T11:36:19.088" v="9841"/>
          <ac:picMkLst>
            <pc:docMk/>
            <pc:sldMk cId="3819277300" sldId="2145707267"/>
            <ac:picMk id="1026" creationId="{0D6DA5BD-1EA5-AFCA-9C27-BA75D5A17B0B}"/>
          </ac:picMkLst>
        </pc:picChg>
      </pc:sldChg>
      <pc:sldChg chg="addSp modSp new mod modNotesTx">
        <pc:chgData name="MAZEN KHERALLAH" userId="4d8bae32aa458b2a" providerId="LiveId" clId="{D1F6DF24-7977-416E-A8CB-0CF0122DCE5C}" dt="2023-07-07T14:53:23.627" v="11040"/>
        <pc:sldMkLst>
          <pc:docMk/>
          <pc:sldMk cId="1443483934" sldId="2145707268"/>
        </pc:sldMkLst>
        <pc:spChg chg="add mod">
          <ac:chgData name="MAZEN KHERALLAH" userId="4d8bae32aa458b2a" providerId="LiveId" clId="{D1F6DF24-7977-416E-A8CB-0CF0122DCE5C}" dt="2023-07-06T11:50:54.248" v="10171"/>
          <ac:spMkLst>
            <pc:docMk/>
            <pc:sldMk cId="1443483934" sldId="2145707268"/>
            <ac:spMk id="4" creationId="{D058C4F4-BA0C-B7DC-4920-9EA7B844D6FB}"/>
          </ac:spMkLst>
        </pc:spChg>
        <pc:spChg chg="add mod">
          <ac:chgData name="MAZEN KHERALLAH" userId="4d8bae32aa458b2a" providerId="LiveId" clId="{D1F6DF24-7977-416E-A8CB-0CF0122DCE5C}" dt="2023-07-07T14:53:23.627" v="11040"/>
          <ac:spMkLst>
            <pc:docMk/>
            <pc:sldMk cId="1443483934" sldId="2145707268"/>
            <ac:spMk id="5" creationId="{10CD44DD-7C81-768C-278C-6A63B9682D59}"/>
          </ac:spMkLst>
        </pc:spChg>
        <pc:picChg chg="add mod">
          <ac:chgData name="MAZEN KHERALLAH" userId="4d8bae32aa458b2a" providerId="LiveId" clId="{D1F6DF24-7977-416E-A8CB-0CF0122DCE5C}" dt="2023-07-07T14:04:55.966" v="10357" actId="14100"/>
          <ac:picMkLst>
            <pc:docMk/>
            <pc:sldMk cId="1443483934" sldId="2145707268"/>
            <ac:picMk id="3" creationId="{27EC4D66-1AD3-15CD-4B95-8299F5E59A6F}"/>
          </ac:picMkLst>
        </pc:picChg>
      </pc:sldChg>
      <pc:sldChg chg="addSp delSp modSp new mod setBg">
        <pc:chgData name="MAZEN KHERALLAH" userId="4d8bae32aa458b2a" providerId="LiveId" clId="{D1F6DF24-7977-416E-A8CB-0CF0122DCE5C}" dt="2023-07-07T14:01:27.206" v="10341" actId="26606"/>
        <pc:sldMkLst>
          <pc:docMk/>
          <pc:sldMk cId="2626830869" sldId="2145707269"/>
        </pc:sldMkLst>
        <pc:spChg chg="add">
          <ac:chgData name="MAZEN KHERALLAH" userId="4d8bae32aa458b2a" providerId="LiveId" clId="{D1F6DF24-7977-416E-A8CB-0CF0122DCE5C}" dt="2023-07-07T14:01:27.206" v="10341" actId="26606"/>
          <ac:spMkLst>
            <pc:docMk/>
            <pc:sldMk cId="2626830869" sldId="2145707269"/>
            <ac:spMk id="5" creationId="{AE1AF813-2D2F-4B78-9216-388AF161EDAA}"/>
          </ac:spMkLst>
        </pc:spChg>
        <pc:spChg chg="add">
          <ac:chgData name="MAZEN KHERALLAH" userId="4d8bae32aa458b2a" providerId="LiveId" clId="{D1F6DF24-7977-416E-A8CB-0CF0122DCE5C}" dt="2023-07-07T14:01:27.206" v="10341" actId="26606"/>
          <ac:spMkLst>
            <pc:docMk/>
            <pc:sldMk cId="2626830869" sldId="2145707269"/>
            <ac:spMk id="6" creationId="{C47181D2-95D5-4439-9BDF-14D4FDC7BD80}"/>
          </ac:spMkLst>
        </pc:spChg>
        <pc:spChg chg="add del">
          <ac:chgData name="MAZEN KHERALLAH" userId="4d8bae32aa458b2a" providerId="LiveId" clId="{D1F6DF24-7977-416E-A8CB-0CF0122DCE5C}" dt="2023-07-07T14:01:03.476" v="10330" actId="26606"/>
          <ac:spMkLst>
            <pc:docMk/>
            <pc:sldMk cId="2626830869" sldId="2145707269"/>
            <ac:spMk id="8" creationId="{C2579DAE-C141-48DB-810E-C070C300819E}"/>
          </ac:spMkLst>
        </pc:spChg>
        <pc:spChg chg="add del">
          <ac:chgData name="MAZEN KHERALLAH" userId="4d8bae32aa458b2a" providerId="LiveId" clId="{D1F6DF24-7977-416E-A8CB-0CF0122DCE5C}" dt="2023-07-07T14:01:03.476" v="10330" actId="26606"/>
          <ac:spMkLst>
            <pc:docMk/>
            <pc:sldMk cId="2626830869" sldId="2145707269"/>
            <ac:spMk id="10" creationId="{02FD90C3-6350-4D5B-9738-6E94EDF30F74}"/>
          </ac:spMkLst>
        </pc:spChg>
        <pc:spChg chg="add del">
          <ac:chgData name="MAZEN KHERALLAH" userId="4d8bae32aa458b2a" providerId="LiveId" clId="{D1F6DF24-7977-416E-A8CB-0CF0122DCE5C}" dt="2023-07-07T14:01:12.476" v="10332" actId="26606"/>
          <ac:spMkLst>
            <pc:docMk/>
            <pc:sldMk cId="2626830869" sldId="2145707269"/>
            <ac:spMk id="12" creationId="{AE1AF813-2D2F-4B78-9216-388AF161EDAA}"/>
          </ac:spMkLst>
        </pc:spChg>
        <pc:spChg chg="add del">
          <ac:chgData name="MAZEN KHERALLAH" userId="4d8bae32aa458b2a" providerId="LiveId" clId="{D1F6DF24-7977-416E-A8CB-0CF0122DCE5C}" dt="2023-07-07T14:01:12.476" v="10332" actId="26606"/>
          <ac:spMkLst>
            <pc:docMk/>
            <pc:sldMk cId="2626830869" sldId="2145707269"/>
            <ac:spMk id="13" creationId="{C47181D2-95D5-4439-9BDF-14D4FDC7BD80}"/>
          </ac:spMkLst>
        </pc:spChg>
        <pc:spChg chg="add del">
          <ac:chgData name="MAZEN KHERALLAH" userId="4d8bae32aa458b2a" providerId="LiveId" clId="{D1F6DF24-7977-416E-A8CB-0CF0122DCE5C}" dt="2023-07-07T14:01:13.813" v="10334" actId="26606"/>
          <ac:spMkLst>
            <pc:docMk/>
            <pc:sldMk cId="2626830869" sldId="2145707269"/>
            <ac:spMk id="14" creationId="{3CBC4341-33FB-4D46-A7B4-62039B616233}"/>
          </ac:spMkLst>
        </pc:spChg>
        <pc:spChg chg="add del">
          <ac:chgData name="MAZEN KHERALLAH" userId="4d8bae32aa458b2a" providerId="LiveId" clId="{D1F6DF24-7977-416E-A8CB-0CF0122DCE5C}" dt="2023-07-07T14:01:13.813" v="10334" actId="26606"/>
          <ac:spMkLst>
            <pc:docMk/>
            <pc:sldMk cId="2626830869" sldId="2145707269"/>
            <ac:spMk id="15" creationId="{AE1AF813-2D2F-4B78-9216-388AF161EDAA}"/>
          </ac:spMkLst>
        </pc:spChg>
        <pc:spChg chg="add del">
          <ac:chgData name="MAZEN KHERALLAH" userId="4d8bae32aa458b2a" providerId="LiveId" clId="{D1F6DF24-7977-416E-A8CB-0CF0122DCE5C}" dt="2023-07-07T14:01:13.813" v="10334" actId="26606"/>
          <ac:spMkLst>
            <pc:docMk/>
            <pc:sldMk cId="2626830869" sldId="2145707269"/>
            <ac:spMk id="16" creationId="{89394C5B-B8DE-4221-8CA4-A30237DB3241}"/>
          </ac:spMkLst>
        </pc:spChg>
        <pc:spChg chg="add del">
          <ac:chgData name="MAZEN KHERALLAH" userId="4d8bae32aa458b2a" providerId="LiveId" clId="{D1F6DF24-7977-416E-A8CB-0CF0122DCE5C}" dt="2023-07-07T14:01:13.813" v="10334" actId="26606"/>
          <ac:spMkLst>
            <pc:docMk/>
            <pc:sldMk cId="2626830869" sldId="2145707269"/>
            <ac:spMk id="17" creationId="{C47181D2-95D5-4439-9BDF-14D4FDC7BD80}"/>
          </ac:spMkLst>
        </pc:spChg>
        <pc:spChg chg="add del">
          <ac:chgData name="MAZEN KHERALLAH" userId="4d8bae32aa458b2a" providerId="LiveId" clId="{D1F6DF24-7977-416E-A8CB-0CF0122DCE5C}" dt="2023-07-07T14:01:13.813" v="10334" actId="26606"/>
          <ac:spMkLst>
            <pc:docMk/>
            <pc:sldMk cId="2626830869" sldId="2145707269"/>
            <ac:spMk id="18" creationId="{AFF43A89-FF65-44A9-BE4C-DC7389FF9CE1}"/>
          </ac:spMkLst>
        </pc:spChg>
        <pc:spChg chg="add del">
          <ac:chgData name="MAZEN KHERALLAH" userId="4d8bae32aa458b2a" providerId="LiveId" clId="{D1F6DF24-7977-416E-A8CB-0CF0122DCE5C}" dt="2023-07-07T14:01:18.978" v="10336" actId="26606"/>
          <ac:spMkLst>
            <pc:docMk/>
            <pc:sldMk cId="2626830869" sldId="2145707269"/>
            <ac:spMk id="20" creationId="{C2579DAE-C141-48DB-810E-C070C300819E}"/>
          </ac:spMkLst>
        </pc:spChg>
        <pc:spChg chg="add del">
          <ac:chgData name="MAZEN KHERALLAH" userId="4d8bae32aa458b2a" providerId="LiveId" clId="{D1F6DF24-7977-416E-A8CB-0CF0122DCE5C}" dt="2023-07-07T14:01:18.978" v="10336" actId="26606"/>
          <ac:spMkLst>
            <pc:docMk/>
            <pc:sldMk cId="2626830869" sldId="2145707269"/>
            <ac:spMk id="21" creationId="{02FD90C3-6350-4D5B-9738-6E94EDF30F74}"/>
          </ac:spMkLst>
        </pc:spChg>
        <pc:spChg chg="add del">
          <ac:chgData name="MAZEN KHERALLAH" userId="4d8bae32aa458b2a" providerId="LiveId" clId="{D1F6DF24-7977-416E-A8CB-0CF0122DCE5C}" dt="2023-07-07T14:01:18.978" v="10336" actId="26606"/>
          <ac:spMkLst>
            <pc:docMk/>
            <pc:sldMk cId="2626830869" sldId="2145707269"/>
            <ac:spMk id="22" creationId="{BCD2D517-BC35-4439-AC31-06DF764F25FC}"/>
          </ac:spMkLst>
        </pc:spChg>
        <pc:spChg chg="add del">
          <ac:chgData name="MAZEN KHERALLAH" userId="4d8bae32aa458b2a" providerId="LiveId" clId="{D1F6DF24-7977-416E-A8CB-0CF0122DCE5C}" dt="2023-07-07T14:01:18.978" v="10336" actId="26606"/>
          <ac:spMkLst>
            <pc:docMk/>
            <pc:sldMk cId="2626830869" sldId="2145707269"/>
            <ac:spMk id="23" creationId="{2DD3F846-0483-40F5-A881-0C1AD2A0CAD7}"/>
          </ac:spMkLst>
        </pc:spChg>
        <pc:spChg chg="add del">
          <ac:chgData name="MAZEN KHERALLAH" userId="4d8bae32aa458b2a" providerId="LiveId" clId="{D1F6DF24-7977-416E-A8CB-0CF0122DCE5C}" dt="2023-07-07T14:01:21.272" v="10338" actId="26606"/>
          <ac:spMkLst>
            <pc:docMk/>
            <pc:sldMk cId="2626830869" sldId="2145707269"/>
            <ac:spMk id="25" creationId="{C2579DAE-C141-48DB-810E-C070C300819E}"/>
          </ac:spMkLst>
        </pc:spChg>
        <pc:spChg chg="add del">
          <ac:chgData name="MAZEN KHERALLAH" userId="4d8bae32aa458b2a" providerId="LiveId" clId="{D1F6DF24-7977-416E-A8CB-0CF0122DCE5C}" dt="2023-07-07T14:01:21.272" v="10338" actId="26606"/>
          <ac:spMkLst>
            <pc:docMk/>
            <pc:sldMk cId="2626830869" sldId="2145707269"/>
            <ac:spMk id="26" creationId="{02FD90C3-6350-4D5B-9738-6E94EDF30F74}"/>
          </ac:spMkLst>
        </pc:spChg>
        <pc:spChg chg="add del">
          <ac:chgData name="MAZEN KHERALLAH" userId="4d8bae32aa458b2a" providerId="LiveId" clId="{D1F6DF24-7977-416E-A8CB-0CF0122DCE5C}" dt="2023-07-07T14:01:21.272" v="10338" actId="26606"/>
          <ac:spMkLst>
            <pc:docMk/>
            <pc:sldMk cId="2626830869" sldId="2145707269"/>
            <ac:spMk id="27" creationId="{2C7211D9-E545-4D00-9874-641EC7C7BD85}"/>
          </ac:spMkLst>
        </pc:spChg>
        <pc:spChg chg="add del">
          <ac:chgData name="MAZEN KHERALLAH" userId="4d8bae32aa458b2a" providerId="LiveId" clId="{D1F6DF24-7977-416E-A8CB-0CF0122DCE5C}" dt="2023-07-07T14:01:21.272" v="10338" actId="26606"/>
          <ac:spMkLst>
            <pc:docMk/>
            <pc:sldMk cId="2626830869" sldId="2145707269"/>
            <ac:spMk id="28" creationId="{5DBBC34A-8C43-4368-951E-A04EB7C00E32}"/>
          </ac:spMkLst>
        </pc:spChg>
        <pc:spChg chg="add del">
          <ac:chgData name="MAZEN KHERALLAH" userId="4d8bae32aa458b2a" providerId="LiveId" clId="{D1F6DF24-7977-416E-A8CB-0CF0122DCE5C}" dt="2023-07-07T14:01:23.954" v="10340" actId="26606"/>
          <ac:spMkLst>
            <pc:docMk/>
            <pc:sldMk cId="2626830869" sldId="2145707269"/>
            <ac:spMk id="30" creationId="{AE1AF813-2D2F-4B78-9216-388AF161EDAA}"/>
          </ac:spMkLst>
        </pc:spChg>
        <pc:spChg chg="add del">
          <ac:chgData name="MAZEN KHERALLAH" userId="4d8bae32aa458b2a" providerId="LiveId" clId="{D1F6DF24-7977-416E-A8CB-0CF0122DCE5C}" dt="2023-07-07T14:01:23.954" v="10340" actId="26606"/>
          <ac:spMkLst>
            <pc:docMk/>
            <pc:sldMk cId="2626830869" sldId="2145707269"/>
            <ac:spMk id="31" creationId="{C47181D2-95D5-4439-9BDF-14D4FDC7BD80}"/>
          </ac:spMkLst>
        </pc:spChg>
        <pc:picChg chg="add mod">
          <ac:chgData name="MAZEN KHERALLAH" userId="4d8bae32aa458b2a" providerId="LiveId" clId="{D1F6DF24-7977-416E-A8CB-0CF0122DCE5C}" dt="2023-07-07T14:01:27.206" v="10341" actId="26606"/>
          <ac:picMkLst>
            <pc:docMk/>
            <pc:sldMk cId="2626830869" sldId="2145707269"/>
            <ac:picMk id="3" creationId="{834BDB6B-4B7B-C40A-3D6E-14C8E768C882}"/>
          </ac:picMkLst>
        </pc:picChg>
      </pc:sldChg>
      <pc:sldChg chg="addSp delSp modSp add mod modAnim">
        <pc:chgData name="MAZEN KHERALLAH" userId="4d8bae32aa458b2a" providerId="LiveId" clId="{D1F6DF24-7977-416E-A8CB-0CF0122DCE5C}" dt="2023-07-07T14:53:25.402" v="11041"/>
        <pc:sldMkLst>
          <pc:docMk/>
          <pc:sldMk cId="3318393205" sldId="2145707270"/>
        </pc:sldMkLst>
        <pc:spChg chg="add mod">
          <ac:chgData name="MAZEN KHERALLAH" userId="4d8bae32aa458b2a" providerId="LiveId" clId="{D1F6DF24-7977-416E-A8CB-0CF0122DCE5C}" dt="2023-07-07T14:53:25.402" v="11041"/>
          <ac:spMkLst>
            <pc:docMk/>
            <pc:sldMk cId="3318393205" sldId="2145707270"/>
            <ac:spMk id="5" creationId="{A01530EE-CA79-0C88-6A05-E3670F817D59}"/>
          </ac:spMkLst>
        </pc:spChg>
        <pc:graphicFrameChg chg="add mod">
          <ac:chgData name="MAZEN KHERALLAH" userId="4d8bae32aa458b2a" providerId="LiveId" clId="{D1F6DF24-7977-416E-A8CB-0CF0122DCE5C}" dt="2023-07-07T14:05:18.311" v="10365" actId="1076"/>
          <ac:graphicFrameMkLst>
            <pc:docMk/>
            <pc:sldMk cId="3318393205" sldId="2145707270"/>
            <ac:graphicFrameMk id="2" creationId="{CE2960D0-B412-F884-E4AC-383037C7F662}"/>
          </ac:graphicFrameMkLst>
        </pc:graphicFrameChg>
        <pc:picChg chg="del">
          <ac:chgData name="MAZEN KHERALLAH" userId="4d8bae32aa458b2a" providerId="LiveId" clId="{D1F6DF24-7977-416E-A8CB-0CF0122DCE5C}" dt="2023-07-07T14:05:05.286" v="10360" actId="478"/>
          <ac:picMkLst>
            <pc:docMk/>
            <pc:sldMk cId="3318393205" sldId="2145707270"/>
            <ac:picMk id="3" creationId="{27EC4D66-1AD3-15CD-4B95-8299F5E59A6F}"/>
          </ac:picMkLst>
        </pc:picChg>
      </pc:sldChg>
      <pc:sldChg chg="addSp delSp modSp add mod">
        <pc:chgData name="MAZEN KHERALLAH" userId="4d8bae32aa458b2a" providerId="LiveId" clId="{D1F6DF24-7977-416E-A8CB-0CF0122DCE5C}" dt="2023-07-10T13:24:11.047" v="13971" actId="113"/>
        <pc:sldMkLst>
          <pc:docMk/>
          <pc:sldMk cId="2308801676" sldId="2145707271"/>
        </pc:sldMkLst>
        <pc:spChg chg="del">
          <ac:chgData name="MAZEN KHERALLAH" userId="4d8bae32aa458b2a" providerId="LiveId" clId="{D1F6DF24-7977-416E-A8CB-0CF0122DCE5C}" dt="2023-07-07T14:31:33.525" v="10791" actId="478"/>
          <ac:spMkLst>
            <pc:docMk/>
            <pc:sldMk cId="2308801676" sldId="2145707271"/>
            <ac:spMk id="3" creationId="{90DFDFCD-0E33-039A-2962-0B04155EE324}"/>
          </ac:spMkLst>
        </pc:spChg>
        <pc:spChg chg="add mod">
          <ac:chgData name="MAZEN KHERALLAH" userId="4d8bae32aa458b2a" providerId="LiveId" clId="{D1F6DF24-7977-416E-A8CB-0CF0122DCE5C}" dt="2023-07-07T14:31:54.822" v="10800" actId="207"/>
          <ac:spMkLst>
            <pc:docMk/>
            <pc:sldMk cId="2308801676" sldId="2145707271"/>
            <ac:spMk id="5" creationId="{2E4816C4-DDA9-56BC-B092-380E0BF62BCE}"/>
          </ac:spMkLst>
        </pc:spChg>
        <pc:graphicFrameChg chg="mod modGraphic">
          <ac:chgData name="MAZEN KHERALLAH" userId="4d8bae32aa458b2a" providerId="LiveId" clId="{D1F6DF24-7977-416E-A8CB-0CF0122DCE5C}" dt="2023-07-10T13:24:11.047" v="13971" actId="113"/>
          <ac:graphicFrameMkLst>
            <pc:docMk/>
            <pc:sldMk cId="2308801676" sldId="2145707271"/>
            <ac:graphicFrameMk id="2" creationId="{D30994D9-E37E-7873-9807-3BD987EA7EA1}"/>
          </ac:graphicFrameMkLst>
        </pc:graphicFrameChg>
      </pc:sldChg>
      <pc:sldChg chg="addSp delSp modSp new mod modAnim">
        <pc:chgData name="MAZEN KHERALLAH" userId="4d8bae32aa458b2a" providerId="LiveId" clId="{D1F6DF24-7977-416E-A8CB-0CF0122DCE5C}" dt="2023-07-07T14:53:29.909" v="11043"/>
        <pc:sldMkLst>
          <pc:docMk/>
          <pc:sldMk cId="3464426095" sldId="2145707272"/>
        </pc:sldMkLst>
        <pc:spChg chg="add mod">
          <ac:chgData name="MAZEN KHERALLAH" userId="4d8bae32aa458b2a" providerId="LiveId" clId="{D1F6DF24-7977-416E-A8CB-0CF0122DCE5C}" dt="2023-07-07T14:39:27.983" v="10868" actId="122"/>
          <ac:spMkLst>
            <pc:docMk/>
            <pc:sldMk cId="3464426095" sldId="2145707272"/>
            <ac:spMk id="5" creationId="{9FD98F65-BD7B-7124-D933-72748152B3E4}"/>
          </ac:spMkLst>
        </pc:spChg>
        <pc:spChg chg="add mod">
          <ac:chgData name="MAZEN KHERALLAH" userId="4d8bae32aa458b2a" providerId="LiveId" clId="{D1F6DF24-7977-416E-A8CB-0CF0122DCE5C}" dt="2023-07-07T14:53:29.909" v="11043"/>
          <ac:spMkLst>
            <pc:docMk/>
            <pc:sldMk cId="3464426095" sldId="2145707272"/>
            <ac:spMk id="12" creationId="{8005C5D6-E27D-DDCA-1DB0-B3DAC00D8C04}"/>
          </ac:spMkLst>
        </pc:spChg>
        <pc:picChg chg="add">
          <ac:chgData name="MAZEN KHERALLAH" userId="4d8bae32aa458b2a" providerId="LiveId" clId="{D1F6DF24-7977-416E-A8CB-0CF0122DCE5C}" dt="2023-07-07T14:38:45.889" v="10856" actId="22"/>
          <ac:picMkLst>
            <pc:docMk/>
            <pc:sldMk cId="3464426095" sldId="2145707272"/>
            <ac:picMk id="3" creationId="{8327F12B-4B4A-70C6-49DD-90318E42AC27}"/>
          </ac:picMkLst>
        </pc:picChg>
        <pc:picChg chg="add del">
          <ac:chgData name="MAZEN KHERALLAH" userId="4d8bae32aa458b2a" providerId="LiveId" clId="{D1F6DF24-7977-416E-A8CB-0CF0122DCE5C}" dt="2023-07-07T14:47:00.745" v="11023" actId="478"/>
          <ac:picMkLst>
            <pc:docMk/>
            <pc:sldMk cId="3464426095" sldId="2145707272"/>
            <ac:picMk id="7" creationId="{A7911207-E3E8-8CD8-7B4E-D2F0F802216E}"/>
          </ac:picMkLst>
        </pc:picChg>
        <pc:picChg chg="add del">
          <ac:chgData name="MAZEN KHERALLAH" userId="4d8bae32aa458b2a" providerId="LiveId" clId="{D1F6DF24-7977-416E-A8CB-0CF0122DCE5C}" dt="2023-07-07T14:47:59.165" v="11025" actId="478"/>
          <ac:picMkLst>
            <pc:docMk/>
            <pc:sldMk cId="3464426095" sldId="2145707272"/>
            <ac:picMk id="9" creationId="{FC9145C0-13EF-E326-9759-7CE5826B9B98}"/>
          </ac:picMkLst>
        </pc:picChg>
        <pc:picChg chg="add mod">
          <ac:chgData name="MAZEN KHERALLAH" userId="4d8bae32aa458b2a" providerId="LiveId" clId="{D1F6DF24-7977-416E-A8CB-0CF0122DCE5C}" dt="2023-07-07T14:48:05.699" v="11028" actId="1076"/>
          <ac:picMkLst>
            <pc:docMk/>
            <pc:sldMk cId="3464426095" sldId="2145707272"/>
            <ac:picMk id="11" creationId="{41CCB402-6FED-1CA2-9A74-4873D8459148}"/>
          </ac:picMkLst>
        </pc:picChg>
      </pc:sldChg>
      <pc:sldChg chg="addSp delSp modSp new mod modClrScheme chgLayout">
        <pc:chgData name="MAZEN KHERALLAH" userId="4d8bae32aa458b2a" providerId="LiveId" clId="{D1F6DF24-7977-416E-A8CB-0CF0122DCE5C}" dt="2023-07-08T02:16:08.079" v="11716" actId="12100"/>
        <pc:sldMkLst>
          <pc:docMk/>
          <pc:sldMk cId="3561413314" sldId="2145707273"/>
        </pc:sldMkLst>
        <pc:spChg chg="add mod ord">
          <ac:chgData name="MAZEN KHERALLAH" userId="4d8bae32aa458b2a" providerId="LiveId" clId="{D1F6DF24-7977-416E-A8CB-0CF0122DCE5C}" dt="2023-07-08T02:15:43.847" v="11713" actId="6264"/>
          <ac:spMkLst>
            <pc:docMk/>
            <pc:sldMk cId="3561413314" sldId="2145707273"/>
            <ac:spMk id="3" creationId="{DDC53BF9-D2E7-12B5-A0AD-7450CBB56E9F}"/>
          </ac:spMkLst>
        </pc:spChg>
        <pc:spChg chg="add del mod ord">
          <ac:chgData name="MAZEN KHERALLAH" userId="4d8bae32aa458b2a" providerId="LiveId" clId="{D1F6DF24-7977-416E-A8CB-0CF0122DCE5C}" dt="2023-07-08T02:15:43.847" v="11713" actId="6264"/>
          <ac:spMkLst>
            <pc:docMk/>
            <pc:sldMk cId="3561413314" sldId="2145707273"/>
            <ac:spMk id="4" creationId="{E8EE934A-A434-12A6-A658-4E90DE54D69C}"/>
          </ac:spMkLst>
        </pc:spChg>
        <pc:spChg chg="add del mod">
          <ac:chgData name="MAZEN KHERALLAH" userId="4d8bae32aa458b2a" providerId="LiveId" clId="{D1F6DF24-7977-416E-A8CB-0CF0122DCE5C}" dt="2023-07-08T02:15:43.847" v="11713" actId="6264"/>
          <ac:spMkLst>
            <pc:docMk/>
            <pc:sldMk cId="3561413314" sldId="2145707273"/>
            <ac:spMk id="5" creationId="{93979936-2071-6A91-698B-7ACBDECD6A49}"/>
          </ac:spMkLst>
        </pc:spChg>
        <pc:spChg chg="add del mod ord">
          <ac:chgData name="MAZEN KHERALLAH" userId="4d8bae32aa458b2a" providerId="LiveId" clId="{D1F6DF24-7977-416E-A8CB-0CF0122DCE5C}" dt="2023-07-08T02:15:47.692" v="11714"/>
          <ac:spMkLst>
            <pc:docMk/>
            <pc:sldMk cId="3561413314" sldId="2145707273"/>
            <ac:spMk id="6" creationId="{00A6F60B-3086-EE67-4D87-EAF332A2941F}"/>
          </ac:spMkLst>
        </pc:spChg>
        <pc:graphicFrameChg chg="add del mod modGraphic">
          <ac:chgData name="MAZEN KHERALLAH" userId="4d8bae32aa458b2a" providerId="LiveId" clId="{D1F6DF24-7977-416E-A8CB-0CF0122DCE5C}" dt="2023-07-08T02:15:40.919" v="11712" actId="21"/>
          <ac:graphicFrameMkLst>
            <pc:docMk/>
            <pc:sldMk cId="3561413314" sldId="2145707273"/>
            <ac:graphicFrameMk id="2" creationId="{386E4ED3-B9B2-62C3-5C95-EB1A292192FA}"/>
          </ac:graphicFrameMkLst>
        </pc:graphicFrameChg>
        <pc:graphicFrameChg chg="add mod">
          <ac:chgData name="MAZEN KHERALLAH" userId="4d8bae32aa458b2a" providerId="LiveId" clId="{D1F6DF24-7977-416E-A8CB-0CF0122DCE5C}" dt="2023-07-08T02:16:08.079" v="11716" actId="12100"/>
          <ac:graphicFrameMkLst>
            <pc:docMk/>
            <pc:sldMk cId="3561413314" sldId="2145707273"/>
            <ac:graphicFrameMk id="7" creationId="{C8E12490-E5FE-F04A-D1DA-67ABF1BDFEE3}"/>
          </ac:graphicFrameMkLst>
        </pc:graphicFrameChg>
      </pc:sldChg>
      <pc:sldChg chg="addSp delSp modSp new mod ord modAnim">
        <pc:chgData name="MAZEN KHERALLAH" userId="4d8bae32aa458b2a" providerId="LiveId" clId="{D1F6DF24-7977-416E-A8CB-0CF0122DCE5C}" dt="2023-07-08T02:23:20.179" v="12117"/>
        <pc:sldMkLst>
          <pc:docMk/>
          <pc:sldMk cId="3908344059" sldId="2145707274"/>
        </pc:sldMkLst>
        <pc:spChg chg="mod">
          <ac:chgData name="MAZEN KHERALLAH" userId="4d8bae32aa458b2a" providerId="LiveId" clId="{D1F6DF24-7977-416E-A8CB-0CF0122DCE5C}" dt="2023-07-07T16:31:05.322" v="11354" actId="20577"/>
          <ac:spMkLst>
            <pc:docMk/>
            <pc:sldMk cId="3908344059" sldId="2145707274"/>
            <ac:spMk id="2" creationId="{38F24B2B-7633-638F-D10E-4D27626D68B6}"/>
          </ac:spMkLst>
        </pc:spChg>
        <pc:spChg chg="del">
          <ac:chgData name="MAZEN KHERALLAH" userId="4d8bae32aa458b2a" providerId="LiveId" clId="{D1F6DF24-7977-416E-A8CB-0CF0122DCE5C}" dt="2023-07-07T16:24:49.167" v="11046" actId="22"/>
          <ac:spMkLst>
            <pc:docMk/>
            <pc:sldMk cId="3908344059" sldId="2145707274"/>
            <ac:spMk id="3" creationId="{82CCFA6A-1325-FD39-C743-E83CE79E4A2F}"/>
          </ac:spMkLst>
        </pc:spChg>
        <pc:spChg chg="add del mod">
          <ac:chgData name="MAZEN KHERALLAH" userId="4d8bae32aa458b2a" providerId="LiveId" clId="{D1F6DF24-7977-416E-A8CB-0CF0122DCE5C}" dt="2023-07-07T16:24:57.747" v="11050"/>
          <ac:spMkLst>
            <pc:docMk/>
            <pc:sldMk cId="3908344059" sldId="2145707274"/>
            <ac:spMk id="7" creationId="{D3FA4409-6C9F-F49F-7B20-D081D80EA042}"/>
          </ac:spMkLst>
        </pc:spChg>
        <pc:spChg chg="add mod">
          <ac:chgData name="MAZEN KHERALLAH" userId="4d8bae32aa458b2a" providerId="LiveId" clId="{D1F6DF24-7977-416E-A8CB-0CF0122DCE5C}" dt="2023-07-07T16:26:02.138" v="11236" actId="404"/>
          <ac:spMkLst>
            <pc:docMk/>
            <pc:sldMk cId="3908344059" sldId="2145707274"/>
            <ac:spMk id="12" creationId="{8C8FF68A-F8B9-D963-81FB-52707975AB94}"/>
          </ac:spMkLst>
        </pc:spChg>
        <pc:spChg chg="add mod">
          <ac:chgData name="MAZEN KHERALLAH" userId="4d8bae32aa458b2a" providerId="LiveId" clId="{D1F6DF24-7977-416E-A8CB-0CF0122DCE5C}" dt="2023-07-07T16:27:12.671" v="11265" actId="1076"/>
          <ac:spMkLst>
            <pc:docMk/>
            <pc:sldMk cId="3908344059" sldId="2145707274"/>
            <ac:spMk id="14" creationId="{0E9B5E05-BC60-6ECF-8119-2769EBC730F1}"/>
          </ac:spMkLst>
        </pc:spChg>
        <pc:graphicFrameChg chg="add mod">
          <ac:chgData name="MAZEN KHERALLAH" userId="4d8bae32aa458b2a" providerId="LiveId" clId="{D1F6DF24-7977-416E-A8CB-0CF0122DCE5C}" dt="2023-07-07T16:30:54.162" v="11327" actId="14100"/>
          <ac:graphicFrameMkLst>
            <pc:docMk/>
            <pc:sldMk cId="3908344059" sldId="2145707274"/>
            <ac:graphicFrameMk id="17" creationId="{4AC9D486-740A-6D0C-B05B-6F8CEB8E5475}"/>
          </ac:graphicFrameMkLst>
        </pc:graphicFrameChg>
        <pc:picChg chg="add del mod ord">
          <ac:chgData name="MAZEN KHERALLAH" userId="4d8bae32aa458b2a" providerId="LiveId" clId="{D1F6DF24-7977-416E-A8CB-0CF0122DCE5C}" dt="2023-07-07T16:24:51.328" v="11047" actId="478"/>
          <ac:picMkLst>
            <pc:docMk/>
            <pc:sldMk cId="3908344059" sldId="2145707274"/>
            <ac:picMk id="5" creationId="{51697A1A-869C-3856-52A9-0E26F2F371F7}"/>
          </ac:picMkLst>
        </pc:picChg>
        <pc:picChg chg="add del">
          <ac:chgData name="MAZEN KHERALLAH" userId="4d8bae32aa458b2a" providerId="LiveId" clId="{D1F6DF24-7977-416E-A8CB-0CF0122DCE5C}" dt="2023-07-07T16:24:54.160" v="11049" actId="21"/>
          <ac:picMkLst>
            <pc:docMk/>
            <pc:sldMk cId="3908344059" sldId="2145707274"/>
            <ac:picMk id="9" creationId="{F0F74919-00DD-CA13-22D5-A56376AF9A2D}"/>
          </ac:picMkLst>
        </pc:picChg>
        <pc:picChg chg="add mod">
          <ac:chgData name="MAZEN KHERALLAH" userId="4d8bae32aa458b2a" providerId="LiveId" clId="{D1F6DF24-7977-416E-A8CB-0CF0122DCE5C}" dt="2023-07-07T16:27:17.970" v="11266" actId="208"/>
          <ac:picMkLst>
            <pc:docMk/>
            <pc:sldMk cId="3908344059" sldId="2145707274"/>
            <ac:picMk id="10" creationId="{1E398823-722C-3BC2-00AA-A105BA3C0C55}"/>
          </ac:picMkLst>
        </pc:picChg>
      </pc:sldChg>
      <pc:sldChg chg="addSp delSp modSp new mod ord modClrScheme chgLayout">
        <pc:chgData name="MAZEN KHERALLAH" userId="4d8bae32aa458b2a" providerId="LiveId" clId="{D1F6DF24-7977-416E-A8CB-0CF0122DCE5C}" dt="2023-07-08T02:32:32.862" v="12295" actId="14100"/>
        <pc:sldMkLst>
          <pc:docMk/>
          <pc:sldMk cId="774357571" sldId="2145707275"/>
        </pc:sldMkLst>
        <pc:spChg chg="del">
          <ac:chgData name="MAZEN KHERALLAH" userId="4d8bae32aa458b2a" providerId="LiveId" clId="{D1F6DF24-7977-416E-A8CB-0CF0122DCE5C}" dt="2023-07-07T16:32:22.128" v="11357" actId="700"/>
          <ac:spMkLst>
            <pc:docMk/>
            <pc:sldMk cId="774357571" sldId="2145707275"/>
            <ac:spMk id="2" creationId="{D4F5E336-EDFA-74E5-51E2-59519261AF6C}"/>
          </ac:spMkLst>
        </pc:spChg>
        <pc:spChg chg="del">
          <ac:chgData name="MAZEN KHERALLAH" userId="4d8bae32aa458b2a" providerId="LiveId" clId="{D1F6DF24-7977-416E-A8CB-0CF0122DCE5C}" dt="2023-07-07T16:32:22.128" v="11357" actId="700"/>
          <ac:spMkLst>
            <pc:docMk/>
            <pc:sldMk cId="774357571" sldId="2145707275"/>
            <ac:spMk id="3" creationId="{721551E0-48AE-35D8-10C3-418B0C42C115}"/>
          </ac:spMkLst>
        </pc:spChg>
        <pc:spChg chg="add mod">
          <ac:chgData name="MAZEN KHERALLAH" userId="4d8bae32aa458b2a" providerId="LiveId" clId="{D1F6DF24-7977-416E-A8CB-0CF0122DCE5C}" dt="2023-07-08T02:31:20.208" v="12189" actId="1076"/>
          <ac:spMkLst>
            <pc:docMk/>
            <pc:sldMk cId="774357571" sldId="2145707275"/>
            <ac:spMk id="3" creationId="{DEF8CE84-3FAD-D1CA-A548-33051241CAF3}"/>
          </ac:spMkLst>
        </pc:spChg>
        <pc:spChg chg="add mod">
          <ac:chgData name="MAZEN KHERALLAH" userId="4d8bae32aa458b2a" providerId="LiveId" clId="{D1F6DF24-7977-416E-A8CB-0CF0122DCE5C}" dt="2023-07-08T02:32:32.862" v="12295" actId="14100"/>
          <ac:spMkLst>
            <pc:docMk/>
            <pc:sldMk cId="774357571" sldId="2145707275"/>
            <ac:spMk id="5" creationId="{DC67BA1D-3F59-F1E7-3C8E-CF5E2567CD92}"/>
          </ac:spMkLst>
        </pc:spChg>
        <pc:picChg chg="add del">
          <ac:chgData name="MAZEN KHERALLAH" userId="4d8bae32aa458b2a" providerId="LiveId" clId="{D1F6DF24-7977-416E-A8CB-0CF0122DCE5C}" dt="2023-07-07T16:32:24.860" v="11359" actId="478"/>
          <ac:picMkLst>
            <pc:docMk/>
            <pc:sldMk cId="774357571" sldId="2145707275"/>
            <ac:picMk id="5" creationId="{6CBCA772-E764-AA92-4033-6F8CA9460F87}"/>
          </ac:picMkLst>
        </pc:picChg>
        <pc:picChg chg="add mod">
          <ac:chgData name="MAZEN KHERALLAH" userId="4d8bae32aa458b2a" providerId="LiveId" clId="{D1F6DF24-7977-416E-A8CB-0CF0122DCE5C}" dt="2023-07-07T16:33:44.711" v="11369" actId="1582"/>
          <ac:picMkLst>
            <pc:docMk/>
            <pc:sldMk cId="774357571" sldId="2145707275"/>
            <ac:picMk id="7" creationId="{C8F27FDB-A872-43EA-9429-A51C368EE9CD}"/>
          </ac:picMkLst>
        </pc:picChg>
        <pc:picChg chg="add del">
          <ac:chgData name="MAZEN KHERALLAH" userId="4d8bae32aa458b2a" providerId="LiveId" clId="{D1F6DF24-7977-416E-A8CB-0CF0122DCE5C}" dt="2023-07-07T16:33:25.693" v="11364" actId="478"/>
          <ac:picMkLst>
            <pc:docMk/>
            <pc:sldMk cId="774357571" sldId="2145707275"/>
            <ac:picMk id="9" creationId="{8501DF47-2E5F-D284-810E-7D7A823BD4CA}"/>
          </ac:picMkLst>
        </pc:picChg>
        <pc:picChg chg="add mod">
          <ac:chgData name="MAZEN KHERALLAH" userId="4d8bae32aa458b2a" providerId="LiveId" clId="{D1F6DF24-7977-416E-A8CB-0CF0122DCE5C}" dt="2023-07-08T02:31:17.044" v="12188" actId="1076"/>
          <ac:picMkLst>
            <pc:docMk/>
            <pc:sldMk cId="774357571" sldId="2145707275"/>
            <ac:picMk id="11" creationId="{24944719-3EC4-BDFF-C1A1-F905BD4CFFE6}"/>
          </ac:picMkLst>
        </pc:picChg>
      </pc:sldChg>
      <pc:sldChg chg="add del ord">
        <pc:chgData name="MAZEN KHERALLAH" userId="4d8bae32aa458b2a" providerId="LiveId" clId="{D1F6DF24-7977-416E-A8CB-0CF0122DCE5C}" dt="2023-07-08T02:42:10.933" v="12853" actId="47"/>
        <pc:sldMkLst>
          <pc:docMk/>
          <pc:sldMk cId="2297206803" sldId="2145707276"/>
        </pc:sldMkLst>
      </pc:sldChg>
      <pc:sldChg chg="new del">
        <pc:chgData name="MAZEN KHERALLAH" userId="4d8bae32aa458b2a" providerId="LiveId" clId="{D1F6DF24-7977-416E-A8CB-0CF0122DCE5C}" dt="2023-07-07T16:34:23.233" v="11375" actId="47"/>
        <pc:sldMkLst>
          <pc:docMk/>
          <pc:sldMk cId="4226520209" sldId="2145707277"/>
        </pc:sldMkLst>
      </pc:sldChg>
      <pc:sldChg chg="addSp modSp add mod">
        <pc:chgData name="MAZEN KHERALLAH" userId="4d8bae32aa458b2a" providerId="LiveId" clId="{D1F6DF24-7977-416E-A8CB-0CF0122DCE5C}" dt="2023-07-08T02:51:07.857" v="13027" actId="20577"/>
        <pc:sldMkLst>
          <pc:docMk/>
          <pc:sldMk cId="1136988221" sldId="2145707278"/>
        </pc:sldMkLst>
        <pc:spChg chg="mod">
          <ac:chgData name="MAZEN KHERALLAH" userId="4d8bae32aa458b2a" providerId="LiveId" clId="{D1F6DF24-7977-416E-A8CB-0CF0122DCE5C}" dt="2023-07-07T16:34:31.232" v="11399" actId="20577"/>
          <ac:spMkLst>
            <pc:docMk/>
            <pc:sldMk cId="1136988221" sldId="2145707278"/>
            <ac:spMk id="2" creationId="{6E46F129-B1A0-0D55-BA5C-9A2556F71185}"/>
          </ac:spMkLst>
        </pc:spChg>
        <pc:spChg chg="add mod">
          <ac:chgData name="MAZEN KHERALLAH" userId="4d8bae32aa458b2a" providerId="LiveId" clId="{D1F6DF24-7977-416E-A8CB-0CF0122DCE5C}" dt="2023-07-07T16:37:34.389" v="11706" actId="113"/>
          <ac:spMkLst>
            <pc:docMk/>
            <pc:sldMk cId="1136988221" sldId="2145707278"/>
            <ac:spMk id="3" creationId="{8E6E3A3C-9658-BD7F-75E4-0D27377B253B}"/>
          </ac:spMkLst>
        </pc:spChg>
        <pc:graphicFrameChg chg="mod">
          <ac:chgData name="MAZEN KHERALLAH" userId="4d8bae32aa458b2a" providerId="LiveId" clId="{D1F6DF24-7977-416E-A8CB-0CF0122DCE5C}" dt="2023-07-08T02:51:07.857" v="13027" actId="20577"/>
          <ac:graphicFrameMkLst>
            <pc:docMk/>
            <pc:sldMk cId="1136988221" sldId="2145707278"/>
            <ac:graphicFrameMk id="4" creationId="{4074294E-2101-4B0C-7417-A7D9140B9B24}"/>
          </ac:graphicFrameMkLst>
        </pc:graphicFrameChg>
      </pc:sldChg>
      <pc:sldChg chg="modSp new mod">
        <pc:chgData name="MAZEN KHERALLAH" userId="4d8bae32aa458b2a" providerId="LiveId" clId="{D1F6DF24-7977-416E-A8CB-0CF0122DCE5C}" dt="2023-07-08T02:48:58.047" v="12989" actId="20577"/>
        <pc:sldMkLst>
          <pc:docMk/>
          <pc:sldMk cId="761751667" sldId="2145707279"/>
        </pc:sldMkLst>
        <pc:spChg chg="mod">
          <ac:chgData name="MAZEN KHERALLAH" userId="4d8bae32aa458b2a" providerId="LiveId" clId="{D1F6DF24-7977-416E-A8CB-0CF0122DCE5C}" dt="2023-07-08T02:48:58.047" v="12989" actId="20577"/>
          <ac:spMkLst>
            <pc:docMk/>
            <pc:sldMk cId="761751667" sldId="2145707279"/>
            <ac:spMk id="2" creationId="{4CEF5A92-FF7C-A00F-116E-A0F65B0EE543}"/>
          </ac:spMkLst>
        </pc:spChg>
        <pc:spChg chg="mod">
          <ac:chgData name="MAZEN KHERALLAH" userId="4d8bae32aa458b2a" providerId="LiveId" clId="{D1F6DF24-7977-416E-A8CB-0CF0122DCE5C}" dt="2023-07-08T02:21:40.981" v="12107" actId="404"/>
          <ac:spMkLst>
            <pc:docMk/>
            <pc:sldMk cId="761751667" sldId="2145707279"/>
            <ac:spMk id="3" creationId="{3BAD7B6D-553B-D6E0-E780-F076AF592E97}"/>
          </ac:spMkLst>
        </pc:spChg>
      </pc:sldChg>
      <pc:sldChg chg="modSp add modAnim">
        <pc:chgData name="MAZEN KHERALLAH" userId="4d8bae32aa458b2a" providerId="LiveId" clId="{D1F6DF24-7977-416E-A8CB-0CF0122DCE5C}" dt="2023-07-08T02:25:07.606" v="12143" actId="6549"/>
        <pc:sldMkLst>
          <pc:docMk/>
          <pc:sldMk cId="2414992422" sldId="2145707280"/>
        </pc:sldMkLst>
        <pc:spChg chg="mod">
          <ac:chgData name="MAZEN KHERALLAH" userId="4d8bae32aa458b2a" providerId="LiveId" clId="{D1F6DF24-7977-416E-A8CB-0CF0122DCE5C}" dt="2023-07-08T02:25:07.606" v="12143" actId="6549"/>
          <ac:spMkLst>
            <pc:docMk/>
            <pc:sldMk cId="2414992422" sldId="2145707280"/>
            <ac:spMk id="2" creationId="{6E46F129-B1A0-0D55-BA5C-9A2556F71185}"/>
          </ac:spMkLst>
        </pc:spChg>
      </pc:sldChg>
      <pc:sldChg chg="add del">
        <pc:chgData name="MAZEN KHERALLAH" userId="4d8bae32aa458b2a" providerId="LiveId" clId="{D1F6DF24-7977-416E-A8CB-0CF0122DCE5C}" dt="2023-07-08T02:32:55.889" v="12299" actId="47"/>
        <pc:sldMkLst>
          <pc:docMk/>
          <pc:sldMk cId="4125262065" sldId="2145707281"/>
        </pc:sldMkLst>
      </pc:sldChg>
      <pc:sldChg chg="add ord modAnim">
        <pc:chgData name="MAZEN KHERALLAH" userId="4d8bae32aa458b2a" providerId="LiveId" clId="{D1F6DF24-7977-416E-A8CB-0CF0122DCE5C}" dt="2023-07-08T02:33:38.363" v="12321"/>
        <pc:sldMkLst>
          <pc:docMk/>
          <pc:sldMk cId="4273984593" sldId="2145707282"/>
        </pc:sldMkLst>
      </pc:sldChg>
      <pc:sldChg chg="add modAnim">
        <pc:chgData name="MAZEN KHERALLAH" userId="4d8bae32aa458b2a" providerId="LiveId" clId="{D1F6DF24-7977-416E-A8CB-0CF0122DCE5C}" dt="2023-07-08T02:42:36.559" v="12863"/>
        <pc:sldMkLst>
          <pc:docMk/>
          <pc:sldMk cId="3884368250" sldId="2145707283"/>
        </pc:sldMkLst>
      </pc:sldChg>
      <pc:sldChg chg="add">
        <pc:chgData name="MAZEN KHERALLAH" userId="4d8bae32aa458b2a" providerId="LiveId" clId="{D1F6DF24-7977-416E-A8CB-0CF0122DCE5C}" dt="2023-07-08T02:50:34.056" v="12990"/>
        <pc:sldMkLst>
          <pc:docMk/>
          <pc:sldMk cId="2659891325" sldId="2145707284"/>
        </pc:sldMkLst>
      </pc:sldChg>
      <pc:sldChg chg="addSp delSp modSp new mod ord modNotesTx">
        <pc:chgData name="MAZEN KHERALLAH" userId="4d8bae32aa458b2a" providerId="LiveId" clId="{D1F6DF24-7977-416E-A8CB-0CF0122DCE5C}" dt="2023-07-09T20:12:26.246" v="13282"/>
        <pc:sldMkLst>
          <pc:docMk/>
          <pc:sldMk cId="450477800" sldId="2145707285"/>
        </pc:sldMkLst>
        <pc:spChg chg="mod">
          <ac:chgData name="MAZEN KHERALLAH" userId="4d8bae32aa458b2a" providerId="LiveId" clId="{D1F6DF24-7977-416E-A8CB-0CF0122DCE5C}" dt="2023-07-08T11:55:39.488" v="13052" actId="404"/>
          <ac:spMkLst>
            <pc:docMk/>
            <pc:sldMk cId="450477800" sldId="2145707285"/>
            <ac:spMk id="2" creationId="{E2912453-6FAF-1A71-5730-099E5A6A7A50}"/>
          </ac:spMkLst>
        </pc:spChg>
        <pc:spChg chg="del">
          <ac:chgData name="MAZEN KHERALLAH" userId="4d8bae32aa458b2a" providerId="LiveId" clId="{D1F6DF24-7977-416E-A8CB-0CF0122DCE5C}" dt="2023-07-08T11:54:56.503" v="13039"/>
          <ac:spMkLst>
            <pc:docMk/>
            <pc:sldMk cId="450477800" sldId="2145707285"/>
            <ac:spMk id="3" creationId="{3369AFD7-CA0C-E01C-758B-FFB39D0674BB}"/>
          </ac:spMkLst>
        </pc:spChg>
        <pc:spChg chg="add mod">
          <ac:chgData name="MAZEN KHERALLAH" userId="4d8bae32aa458b2a" providerId="LiveId" clId="{D1F6DF24-7977-416E-A8CB-0CF0122DCE5C}" dt="2023-07-08T11:56:10.971" v="13057" actId="1076"/>
          <ac:spMkLst>
            <pc:docMk/>
            <pc:sldMk cId="450477800" sldId="2145707285"/>
            <ac:spMk id="5" creationId="{EC5151BD-17C8-E404-E9F2-24BA2F49F063}"/>
          </ac:spMkLst>
        </pc:spChg>
        <pc:spChg chg="add mod">
          <ac:chgData name="MAZEN KHERALLAH" userId="4d8bae32aa458b2a" providerId="LiveId" clId="{D1F6DF24-7977-416E-A8CB-0CF0122DCE5C}" dt="2023-07-08T11:57:21.766" v="13080" actId="207"/>
          <ac:spMkLst>
            <pc:docMk/>
            <pc:sldMk cId="450477800" sldId="2145707285"/>
            <ac:spMk id="7" creationId="{1C6ADC2B-60ED-B8CD-850B-605A532EDB0B}"/>
          </ac:spMkLst>
        </pc:spChg>
        <pc:spChg chg="add del mod">
          <ac:chgData name="MAZEN KHERALLAH" userId="4d8bae32aa458b2a" providerId="LiveId" clId="{D1F6DF24-7977-416E-A8CB-0CF0122DCE5C}" dt="2023-07-09T19:59:09.847" v="13268"/>
          <ac:spMkLst>
            <pc:docMk/>
            <pc:sldMk cId="450477800" sldId="2145707285"/>
            <ac:spMk id="11" creationId="{B343A102-3679-2614-65A3-C2B4B6038A85}"/>
          </ac:spMkLst>
        </pc:spChg>
        <pc:graphicFrameChg chg="add del mod">
          <ac:chgData name="MAZEN KHERALLAH" userId="4d8bae32aa458b2a" providerId="LiveId" clId="{D1F6DF24-7977-416E-A8CB-0CF0122DCE5C}" dt="2023-07-09T19:59:07.325" v="13267" actId="21"/>
          <ac:graphicFrameMkLst>
            <pc:docMk/>
            <pc:sldMk cId="450477800" sldId="2145707285"/>
            <ac:graphicFrameMk id="10" creationId="{6462A41C-CC71-1547-8FAA-0148A33F3EF8}"/>
          </ac:graphicFrameMkLst>
        </pc:graphicFrameChg>
        <pc:graphicFrameChg chg="add mod">
          <ac:chgData name="MAZEN KHERALLAH" userId="4d8bae32aa458b2a" providerId="LiveId" clId="{D1F6DF24-7977-416E-A8CB-0CF0122DCE5C}" dt="2023-07-09T19:59:28.143" v="13270" actId="207"/>
          <ac:graphicFrameMkLst>
            <pc:docMk/>
            <pc:sldMk cId="450477800" sldId="2145707285"/>
            <ac:graphicFrameMk id="12" creationId="{0C7C86D5-FDC2-59B2-B179-06C2489093FE}"/>
          </ac:graphicFrameMkLst>
        </pc:graphicFrameChg>
        <pc:picChg chg="add del mod">
          <ac:chgData name="MAZEN KHERALLAH" userId="4d8bae32aa458b2a" providerId="LiveId" clId="{D1F6DF24-7977-416E-A8CB-0CF0122DCE5C}" dt="2023-07-09T19:59:01.979" v="13266" actId="478"/>
          <ac:picMkLst>
            <pc:docMk/>
            <pc:sldMk cId="450477800" sldId="2145707285"/>
            <ac:picMk id="1026" creationId="{F881F266-AA7E-C327-8202-D584C73A90E5}"/>
          </ac:picMkLst>
        </pc:picChg>
      </pc:sldChg>
      <pc:sldChg chg="addSp delSp modSp new mod modNotesTx">
        <pc:chgData name="MAZEN KHERALLAH" userId="4d8bae32aa458b2a" providerId="LiveId" clId="{D1F6DF24-7977-416E-A8CB-0CF0122DCE5C}" dt="2023-07-09T20:39:48.978" v="13663"/>
        <pc:sldMkLst>
          <pc:docMk/>
          <pc:sldMk cId="3073399503" sldId="2145707286"/>
        </pc:sldMkLst>
        <pc:spChg chg="mod">
          <ac:chgData name="MAZEN KHERALLAH" userId="4d8bae32aa458b2a" providerId="LiveId" clId="{D1F6DF24-7977-416E-A8CB-0CF0122DCE5C}" dt="2023-07-09T20:38:26.185" v="13418" actId="20577"/>
          <ac:spMkLst>
            <pc:docMk/>
            <pc:sldMk cId="3073399503" sldId="2145707286"/>
            <ac:spMk id="2" creationId="{0FF106A1-3D8B-5367-40B8-F69C9C688883}"/>
          </ac:spMkLst>
        </pc:spChg>
        <pc:spChg chg="del">
          <ac:chgData name="MAZEN KHERALLAH" userId="4d8bae32aa458b2a" providerId="LiveId" clId="{D1F6DF24-7977-416E-A8CB-0CF0122DCE5C}" dt="2023-07-09T20:34:18.193" v="13351" actId="22"/>
          <ac:spMkLst>
            <pc:docMk/>
            <pc:sldMk cId="3073399503" sldId="2145707286"/>
            <ac:spMk id="3" creationId="{53DD19EC-62DD-0A9A-248F-0695FCCD12F2}"/>
          </ac:spMkLst>
        </pc:spChg>
        <pc:spChg chg="add mod">
          <ac:chgData name="MAZEN KHERALLAH" userId="4d8bae32aa458b2a" providerId="LiveId" clId="{D1F6DF24-7977-416E-A8CB-0CF0122DCE5C}" dt="2023-07-09T20:34:21.375" v="13352" actId="478"/>
          <ac:spMkLst>
            <pc:docMk/>
            <pc:sldMk cId="3073399503" sldId="2145707286"/>
            <ac:spMk id="7" creationId="{BB880E51-E928-7736-CB08-979A7D8B8330}"/>
          </ac:spMkLst>
        </pc:spChg>
        <pc:spChg chg="add mod">
          <ac:chgData name="MAZEN KHERALLAH" userId="4d8bae32aa458b2a" providerId="LiveId" clId="{D1F6DF24-7977-416E-A8CB-0CF0122DCE5C}" dt="2023-07-09T20:39:41.899" v="13662" actId="12788"/>
          <ac:spMkLst>
            <pc:docMk/>
            <pc:sldMk cId="3073399503" sldId="2145707286"/>
            <ac:spMk id="11" creationId="{FC28BF89-60FD-AB0F-2AEF-396AFA9EE3DC}"/>
          </ac:spMkLst>
        </pc:spChg>
        <pc:spChg chg="add mod">
          <ac:chgData name="MAZEN KHERALLAH" userId="4d8bae32aa458b2a" providerId="LiveId" clId="{D1F6DF24-7977-416E-A8CB-0CF0122DCE5C}" dt="2023-07-09T20:39:48.978" v="13663"/>
          <ac:spMkLst>
            <pc:docMk/>
            <pc:sldMk cId="3073399503" sldId="2145707286"/>
            <ac:spMk id="12" creationId="{7E1A3A69-9FD0-ABD9-636C-20B5C0B12A8B}"/>
          </ac:spMkLst>
        </pc:spChg>
        <pc:picChg chg="add del mod ord">
          <ac:chgData name="MAZEN KHERALLAH" userId="4d8bae32aa458b2a" providerId="LiveId" clId="{D1F6DF24-7977-416E-A8CB-0CF0122DCE5C}" dt="2023-07-09T20:34:21.375" v="13352" actId="478"/>
          <ac:picMkLst>
            <pc:docMk/>
            <pc:sldMk cId="3073399503" sldId="2145707286"/>
            <ac:picMk id="5" creationId="{F5E34080-A60B-7CD0-5196-9ACE6F143859}"/>
          </ac:picMkLst>
        </pc:picChg>
        <pc:picChg chg="add mod">
          <ac:chgData name="MAZEN KHERALLAH" userId="4d8bae32aa458b2a" providerId="LiveId" clId="{D1F6DF24-7977-416E-A8CB-0CF0122DCE5C}" dt="2023-07-09T20:34:43.636" v="13357" actId="1582"/>
          <ac:picMkLst>
            <pc:docMk/>
            <pc:sldMk cId="3073399503" sldId="2145707286"/>
            <ac:picMk id="9" creationId="{C87A678A-B490-03D1-28D8-3978DC3B775F}"/>
          </ac:picMkLst>
        </pc:picChg>
      </pc:sldChg>
      <pc:sldChg chg="add del">
        <pc:chgData name="MAZEN KHERALLAH" userId="4d8bae32aa458b2a" providerId="LiveId" clId="{D1F6DF24-7977-416E-A8CB-0CF0122DCE5C}" dt="2023-07-09T20:43:29.123" v="13688" actId="47"/>
        <pc:sldMkLst>
          <pc:docMk/>
          <pc:sldMk cId="2233688475" sldId="2145707287"/>
        </pc:sldMkLst>
      </pc:sldChg>
      <pc:sldChg chg="add del">
        <pc:chgData name="MAZEN KHERALLAH" userId="4d8bae32aa458b2a" providerId="LiveId" clId="{D1F6DF24-7977-416E-A8CB-0CF0122DCE5C}" dt="2023-07-09T20:43:23.622" v="13686" actId="47"/>
        <pc:sldMkLst>
          <pc:docMk/>
          <pc:sldMk cId="3623418124" sldId="2145707288"/>
        </pc:sldMkLst>
      </pc:sldChg>
      <pc:sldChg chg="add del">
        <pc:chgData name="MAZEN KHERALLAH" userId="4d8bae32aa458b2a" providerId="LiveId" clId="{D1F6DF24-7977-416E-A8CB-0CF0122DCE5C}" dt="2023-07-09T20:43:19.571" v="13684" actId="47"/>
        <pc:sldMkLst>
          <pc:docMk/>
          <pc:sldMk cId="1706777084" sldId="2145707289"/>
        </pc:sldMkLst>
      </pc:sldChg>
      <pc:sldChg chg="add del">
        <pc:chgData name="MAZEN KHERALLAH" userId="4d8bae32aa458b2a" providerId="LiveId" clId="{D1F6DF24-7977-416E-A8CB-0CF0122DCE5C}" dt="2023-07-09T20:43:11.110" v="13681" actId="47"/>
        <pc:sldMkLst>
          <pc:docMk/>
          <pc:sldMk cId="3085282858" sldId="2145707290"/>
        </pc:sldMkLst>
      </pc:sldChg>
      <pc:sldChg chg="add del">
        <pc:chgData name="MAZEN KHERALLAH" userId="4d8bae32aa458b2a" providerId="LiveId" clId="{D1F6DF24-7977-416E-A8CB-0CF0122DCE5C}" dt="2023-07-09T20:43:08.678" v="13680" actId="47"/>
        <pc:sldMkLst>
          <pc:docMk/>
          <pc:sldMk cId="2746611486" sldId="2145707291"/>
        </pc:sldMkLst>
      </pc:sldChg>
      <pc:sldChg chg="add del">
        <pc:chgData name="MAZEN KHERALLAH" userId="4d8bae32aa458b2a" providerId="LiveId" clId="{D1F6DF24-7977-416E-A8CB-0CF0122DCE5C}" dt="2023-07-09T20:43:02.304" v="13678" actId="47"/>
        <pc:sldMkLst>
          <pc:docMk/>
          <pc:sldMk cId="2335462675" sldId="2145707292"/>
        </pc:sldMkLst>
      </pc:sldChg>
      <pc:sldChg chg="modSp add del mod">
        <pc:chgData name="MAZEN KHERALLAH" userId="4d8bae32aa458b2a" providerId="LiveId" clId="{D1F6DF24-7977-416E-A8CB-0CF0122DCE5C}" dt="2023-07-10T13:32:22.672" v="14006" actId="47"/>
        <pc:sldMkLst>
          <pc:docMk/>
          <pc:sldMk cId="1280402855" sldId="2145707293"/>
        </pc:sldMkLst>
        <pc:graphicFrameChg chg="mod">
          <ac:chgData name="MAZEN KHERALLAH" userId="4d8bae32aa458b2a" providerId="LiveId" clId="{D1F6DF24-7977-416E-A8CB-0CF0122DCE5C}" dt="2023-07-09T20:42:43.755" v="13674" actId="1076"/>
          <ac:graphicFrameMkLst>
            <pc:docMk/>
            <pc:sldMk cId="1280402855" sldId="2145707293"/>
            <ac:graphicFrameMk id="9" creationId="{4632BEB9-BFDF-C50C-722F-14A4287EBB8A}"/>
          </ac:graphicFrameMkLst>
        </pc:graphicFrameChg>
        <pc:graphicFrameChg chg="mod">
          <ac:chgData name="MAZEN KHERALLAH" userId="4d8bae32aa458b2a" providerId="LiveId" clId="{D1F6DF24-7977-416E-A8CB-0CF0122DCE5C}" dt="2023-07-09T20:42:52.545" v="13676" actId="1076"/>
          <ac:graphicFrameMkLst>
            <pc:docMk/>
            <pc:sldMk cId="1280402855" sldId="2145707293"/>
            <ac:graphicFrameMk id="57" creationId="{FD78B399-7D43-2023-2E12-062C1C4ED1B3}"/>
          </ac:graphicFrameMkLst>
        </pc:graphicFrameChg>
      </pc:sldChg>
      <pc:sldChg chg="add del">
        <pc:chgData name="MAZEN KHERALLAH" userId="4d8bae32aa458b2a" providerId="LiveId" clId="{D1F6DF24-7977-416E-A8CB-0CF0122DCE5C}" dt="2023-07-10T13:32:28.238" v="14008" actId="47"/>
        <pc:sldMkLst>
          <pc:docMk/>
          <pc:sldMk cId="304583245" sldId="2145707294"/>
        </pc:sldMkLst>
      </pc:sldChg>
      <pc:sldChg chg="add del">
        <pc:chgData name="MAZEN KHERALLAH" userId="4d8bae32aa458b2a" providerId="LiveId" clId="{D1F6DF24-7977-416E-A8CB-0CF0122DCE5C}" dt="2023-07-10T13:32:15.358" v="14004" actId="47"/>
        <pc:sldMkLst>
          <pc:docMk/>
          <pc:sldMk cId="4088153432" sldId="2145707295"/>
        </pc:sldMkLst>
      </pc:sldChg>
      <pc:sldChg chg="add del">
        <pc:chgData name="MAZEN KHERALLAH" userId="4d8bae32aa458b2a" providerId="LiveId" clId="{D1F6DF24-7977-416E-A8CB-0CF0122DCE5C}" dt="2023-07-10T13:32:09.316" v="14002" actId="47"/>
        <pc:sldMkLst>
          <pc:docMk/>
          <pc:sldMk cId="1739911898" sldId="2145707296"/>
        </pc:sldMkLst>
      </pc:sldChg>
      <pc:sldChg chg="add del">
        <pc:chgData name="MAZEN KHERALLAH" userId="4d8bae32aa458b2a" providerId="LiveId" clId="{D1F6DF24-7977-416E-A8CB-0CF0122DCE5C}" dt="2023-07-10T13:32:00.655" v="14000" actId="47"/>
        <pc:sldMkLst>
          <pc:docMk/>
          <pc:sldMk cId="899565067" sldId="2145707297"/>
        </pc:sldMkLst>
      </pc:sldChg>
      <pc:sldChg chg="add del">
        <pc:chgData name="MAZEN KHERALLAH" userId="4d8bae32aa458b2a" providerId="LiveId" clId="{D1F6DF24-7977-416E-A8CB-0CF0122DCE5C}" dt="2023-07-10T13:31:53.413" v="13998" actId="47"/>
        <pc:sldMkLst>
          <pc:docMk/>
          <pc:sldMk cId="2022500751" sldId="2145707298"/>
        </pc:sldMkLst>
      </pc:sldChg>
      <pc:sldChg chg="add">
        <pc:chgData name="MAZEN KHERALLAH" userId="4d8bae32aa458b2a" providerId="LiveId" clId="{D1F6DF24-7977-416E-A8CB-0CF0122DCE5C}" dt="2023-07-09T20:43:21.944" v="13685"/>
        <pc:sldMkLst>
          <pc:docMk/>
          <pc:sldMk cId="2436020119" sldId="2145707299"/>
        </pc:sldMkLst>
      </pc:sldChg>
      <pc:sldChg chg="add">
        <pc:chgData name="MAZEN KHERALLAH" userId="4d8bae32aa458b2a" providerId="LiveId" clId="{D1F6DF24-7977-416E-A8CB-0CF0122DCE5C}" dt="2023-07-09T20:43:27.533" v="13687"/>
        <pc:sldMkLst>
          <pc:docMk/>
          <pc:sldMk cId="2210656703" sldId="2145707300"/>
        </pc:sldMkLst>
      </pc:sldChg>
      <pc:sldChg chg="modSp add">
        <pc:chgData name="MAZEN KHERALLAH" userId="4d8bae32aa458b2a" providerId="LiveId" clId="{D1F6DF24-7977-416E-A8CB-0CF0122DCE5C}" dt="2023-07-10T13:31:29.743" v="13992" actId="207"/>
        <pc:sldMkLst>
          <pc:docMk/>
          <pc:sldMk cId="632125930" sldId="2145707301"/>
        </pc:sldMkLst>
        <pc:graphicFrameChg chg="mod">
          <ac:chgData name="MAZEN KHERALLAH" userId="4d8bae32aa458b2a" providerId="LiveId" clId="{D1F6DF24-7977-416E-A8CB-0CF0122DCE5C}" dt="2023-07-10T13:30:59.940" v="13989" actId="207"/>
          <ac:graphicFrameMkLst>
            <pc:docMk/>
            <pc:sldMk cId="632125930" sldId="2145707301"/>
            <ac:graphicFrameMk id="52" creationId="{99161475-2AFC-8B40-EB68-87C0BDDD1921}"/>
          </ac:graphicFrameMkLst>
        </pc:graphicFrameChg>
        <pc:graphicFrameChg chg="mod">
          <ac:chgData name="MAZEN KHERALLAH" userId="4d8bae32aa458b2a" providerId="LiveId" clId="{D1F6DF24-7977-416E-A8CB-0CF0122DCE5C}" dt="2023-07-10T13:31:29.743" v="13992" actId="207"/>
          <ac:graphicFrameMkLst>
            <pc:docMk/>
            <pc:sldMk cId="632125930" sldId="2145707301"/>
            <ac:graphicFrameMk id="55" creationId="{9656473E-32D6-38AE-B157-AD3DD69E68B7}"/>
          </ac:graphicFrameMkLst>
        </pc:graphicFrameChg>
        <pc:graphicFrameChg chg="mod">
          <ac:chgData name="MAZEN KHERALLAH" userId="4d8bae32aa458b2a" providerId="LiveId" clId="{D1F6DF24-7977-416E-A8CB-0CF0122DCE5C}" dt="2023-07-10T13:31:24.910" v="13991" actId="207"/>
          <ac:graphicFrameMkLst>
            <pc:docMk/>
            <pc:sldMk cId="632125930" sldId="2145707301"/>
            <ac:graphicFrameMk id="58" creationId="{FCAD0B1C-7DDB-41B6-C2F3-D85CD83A337A}"/>
          </ac:graphicFrameMkLst>
        </pc:graphicFrameChg>
      </pc:sldChg>
      <pc:sldChg chg="add">
        <pc:chgData name="MAZEN KHERALLAH" userId="4d8bae32aa458b2a" providerId="LiveId" clId="{D1F6DF24-7977-416E-A8CB-0CF0122DCE5C}" dt="2023-07-10T13:31:51.490" v="13997"/>
        <pc:sldMkLst>
          <pc:docMk/>
          <pc:sldMk cId="247769414" sldId="2145707302"/>
        </pc:sldMkLst>
      </pc:sldChg>
      <pc:sldChg chg="add del">
        <pc:chgData name="MAZEN KHERALLAH" userId="4d8bae32aa458b2a" providerId="LiveId" clId="{D1F6DF24-7977-416E-A8CB-0CF0122DCE5C}" dt="2023-07-10T13:31:41.586" v="13994" actId="47"/>
        <pc:sldMkLst>
          <pc:docMk/>
          <pc:sldMk cId="871989742" sldId="2145707302"/>
        </pc:sldMkLst>
      </pc:sldChg>
      <pc:sldChg chg="add del">
        <pc:chgData name="MAZEN KHERALLAH" userId="4d8bae32aa458b2a" providerId="LiveId" clId="{D1F6DF24-7977-416E-A8CB-0CF0122DCE5C}" dt="2023-07-10T13:31:47.368" v="13996" actId="47"/>
        <pc:sldMkLst>
          <pc:docMk/>
          <pc:sldMk cId="4019519697" sldId="2145707302"/>
        </pc:sldMkLst>
      </pc:sldChg>
      <pc:sldChg chg="add">
        <pc:chgData name="MAZEN KHERALLAH" userId="4d8bae32aa458b2a" providerId="LiveId" clId="{D1F6DF24-7977-416E-A8CB-0CF0122DCE5C}" dt="2023-07-10T13:31:58.930" v="13999"/>
        <pc:sldMkLst>
          <pc:docMk/>
          <pc:sldMk cId="877185025" sldId="2145707303"/>
        </pc:sldMkLst>
      </pc:sldChg>
      <pc:sldChg chg="add">
        <pc:chgData name="MAZEN KHERALLAH" userId="4d8bae32aa458b2a" providerId="LiveId" clId="{D1F6DF24-7977-416E-A8CB-0CF0122DCE5C}" dt="2023-07-10T13:32:04.175" v="14001"/>
        <pc:sldMkLst>
          <pc:docMk/>
          <pc:sldMk cId="3888515693" sldId="2145707304"/>
        </pc:sldMkLst>
      </pc:sldChg>
      <pc:sldChg chg="add">
        <pc:chgData name="MAZEN KHERALLAH" userId="4d8bae32aa458b2a" providerId="LiveId" clId="{D1F6DF24-7977-416E-A8CB-0CF0122DCE5C}" dt="2023-07-10T13:32:12.633" v="14003"/>
        <pc:sldMkLst>
          <pc:docMk/>
          <pc:sldMk cId="3249109940" sldId="2145707305"/>
        </pc:sldMkLst>
      </pc:sldChg>
      <pc:sldChg chg="add">
        <pc:chgData name="MAZEN KHERALLAH" userId="4d8bae32aa458b2a" providerId="LiveId" clId="{D1F6DF24-7977-416E-A8CB-0CF0122DCE5C}" dt="2023-07-10T13:32:19.755" v="14005"/>
        <pc:sldMkLst>
          <pc:docMk/>
          <pc:sldMk cId="3575914976" sldId="2145707306"/>
        </pc:sldMkLst>
      </pc:sldChg>
      <pc:sldChg chg="add">
        <pc:chgData name="MAZEN KHERALLAH" userId="4d8bae32aa458b2a" providerId="LiveId" clId="{D1F6DF24-7977-416E-A8CB-0CF0122DCE5C}" dt="2023-07-10T13:32:25.892" v="14007"/>
        <pc:sldMkLst>
          <pc:docMk/>
          <pc:sldMk cId="3503757116" sldId="2145707307"/>
        </pc:sldMkLst>
      </pc:sldChg>
      <pc:sldChg chg="addSp delSp modSp new mod">
        <pc:chgData name="MAZEN KHERALLAH" userId="4d8bae32aa458b2a" providerId="LiveId" clId="{D1F6DF24-7977-416E-A8CB-0CF0122DCE5C}" dt="2023-07-13T16:42:51.765" v="15493" actId="113"/>
        <pc:sldMkLst>
          <pc:docMk/>
          <pc:sldMk cId="2504158023" sldId="2145707318"/>
        </pc:sldMkLst>
        <pc:spChg chg="mod">
          <ac:chgData name="MAZEN KHERALLAH" userId="4d8bae32aa458b2a" providerId="LiveId" clId="{D1F6DF24-7977-416E-A8CB-0CF0122DCE5C}" dt="2023-07-13T15:10:53.836" v="14424" actId="6549"/>
          <ac:spMkLst>
            <pc:docMk/>
            <pc:sldMk cId="2504158023" sldId="2145707318"/>
            <ac:spMk id="2" creationId="{3A47DCA0-56B8-BB74-197F-0E2E45B23384}"/>
          </ac:spMkLst>
        </pc:spChg>
        <pc:spChg chg="del">
          <ac:chgData name="MAZEN KHERALLAH" userId="4d8bae32aa458b2a" providerId="LiveId" clId="{D1F6DF24-7977-416E-A8CB-0CF0122DCE5C}" dt="2023-07-13T15:02:56.760" v="14029" actId="1032"/>
          <ac:spMkLst>
            <pc:docMk/>
            <pc:sldMk cId="2504158023" sldId="2145707318"/>
            <ac:spMk id="3" creationId="{C9F0B78C-4FEE-74B0-D72E-7A1BB3AA2589}"/>
          </ac:spMkLst>
        </pc:spChg>
        <pc:graphicFrameChg chg="add mod modGraphic">
          <ac:chgData name="MAZEN KHERALLAH" userId="4d8bae32aa458b2a" providerId="LiveId" clId="{D1F6DF24-7977-416E-A8CB-0CF0122DCE5C}" dt="2023-07-13T16:42:51.765" v="15493" actId="113"/>
          <ac:graphicFrameMkLst>
            <pc:docMk/>
            <pc:sldMk cId="2504158023" sldId="2145707318"/>
            <ac:graphicFrameMk id="4" creationId="{FD474EDF-B540-CCD9-612E-AD173D7393CA}"/>
          </ac:graphicFrameMkLst>
        </pc:graphicFrameChg>
      </pc:sldChg>
      <pc:sldChg chg="modSp add mod ord">
        <pc:chgData name="MAZEN KHERALLAH" userId="4d8bae32aa458b2a" providerId="LiveId" clId="{D1F6DF24-7977-416E-A8CB-0CF0122DCE5C}" dt="2023-07-13T16:43:05.738" v="15494" actId="113"/>
        <pc:sldMkLst>
          <pc:docMk/>
          <pc:sldMk cId="618417261" sldId="2145707319"/>
        </pc:sldMkLst>
        <pc:spChg chg="mod">
          <ac:chgData name="MAZEN KHERALLAH" userId="4d8bae32aa458b2a" providerId="LiveId" clId="{D1F6DF24-7977-416E-A8CB-0CF0122DCE5C}" dt="2023-07-13T15:23:02.650" v="15017" actId="20577"/>
          <ac:spMkLst>
            <pc:docMk/>
            <pc:sldMk cId="618417261" sldId="2145707319"/>
            <ac:spMk id="2" creationId="{3A47DCA0-56B8-BB74-197F-0E2E45B23384}"/>
          </ac:spMkLst>
        </pc:spChg>
        <pc:graphicFrameChg chg="mod modGraphic">
          <ac:chgData name="MAZEN KHERALLAH" userId="4d8bae32aa458b2a" providerId="LiveId" clId="{D1F6DF24-7977-416E-A8CB-0CF0122DCE5C}" dt="2023-07-13T16:43:05.738" v="15494" actId="113"/>
          <ac:graphicFrameMkLst>
            <pc:docMk/>
            <pc:sldMk cId="618417261" sldId="2145707319"/>
            <ac:graphicFrameMk id="4" creationId="{FD474EDF-B540-CCD9-612E-AD173D7393CA}"/>
          </ac:graphicFrameMkLst>
        </pc:graphicFrameChg>
      </pc:sldChg>
      <pc:sldChg chg="new del">
        <pc:chgData name="MAZEN KHERALLAH" userId="4d8bae32aa458b2a" providerId="LiveId" clId="{D1F6DF24-7977-416E-A8CB-0CF0122DCE5C}" dt="2023-07-13T16:45:50.059" v="15626" actId="47"/>
        <pc:sldMkLst>
          <pc:docMk/>
          <pc:sldMk cId="2227302725" sldId="2145707320"/>
        </pc:sldMkLst>
      </pc:sldChg>
      <pc:sldChg chg="modSp add mod">
        <pc:chgData name="MAZEN KHERALLAH" userId="4d8bae32aa458b2a" providerId="LiveId" clId="{D1F6DF24-7977-416E-A8CB-0CF0122DCE5C}" dt="2023-07-13T16:42:44.827" v="15492" actId="113"/>
        <pc:sldMkLst>
          <pc:docMk/>
          <pc:sldMk cId="3625173510" sldId="2145707321"/>
        </pc:sldMkLst>
        <pc:spChg chg="mod">
          <ac:chgData name="MAZEN KHERALLAH" userId="4d8bae32aa458b2a" providerId="LiveId" clId="{D1F6DF24-7977-416E-A8CB-0CF0122DCE5C}" dt="2023-07-13T15:22:50.388" v="15013" actId="20577"/>
          <ac:spMkLst>
            <pc:docMk/>
            <pc:sldMk cId="3625173510" sldId="2145707321"/>
            <ac:spMk id="2" creationId="{3A47DCA0-56B8-BB74-197F-0E2E45B23384}"/>
          </ac:spMkLst>
        </pc:spChg>
        <pc:graphicFrameChg chg="mod modGraphic">
          <ac:chgData name="MAZEN KHERALLAH" userId="4d8bae32aa458b2a" providerId="LiveId" clId="{D1F6DF24-7977-416E-A8CB-0CF0122DCE5C}" dt="2023-07-13T16:42:44.827" v="15492" actId="113"/>
          <ac:graphicFrameMkLst>
            <pc:docMk/>
            <pc:sldMk cId="3625173510" sldId="2145707321"/>
            <ac:graphicFrameMk id="4" creationId="{FD474EDF-B540-CCD9-612E-AD173D7393CA}"/>
          </ac:graphicFrameMkLst>
        </pc:graphicFrameChg>
      </pc:sldChg>
      <pc:sldChg chg="modSp add mod">
        <pc:chgData name="MAZEN KHERALLAH" userId="4d8bae32aa458b2a" providerId="LiveId" clId="{D1F6DF24-7977-416E-A8CB-0CF0122DCE5C}" dt="2023-07-13T17:04:09.103" v="17330" actId="113"/>
        <pc:sldMkLst>
          <pc:docMk/>
          <pc:sldMk cId="4236085381" sldId="2145707322"/>
        </pc:sldMkLst>
        <pc:spChg chg="mod">
          <ac:chgData name="MAZEN KHERALLAH" userId="4d8bae32aa458b2a" providerId="LiveId" clId="{D1F6DF24-7977-416E-A8CB-0CF0122DCE5C}" dt="2023-07-13T15:24:44.496" v="15043" actId="6549"/>
          <ac:spMkLst>
            <pc:docMk/>
            <pc:sldMk cId="4236085381" sldId="2145707322"/>
            <ac:spMk id="2" creationId="{3A47DCA0-56B8-BB74-197F-0E2E45B23384}"/>
          </ac:spMkLst>
        </pc:spChg>
        <pc:graphicFrameChg chg="mod">
          <ac:chgData name="MAZEN KHERALLAH" userId="4d8bae32aa458b2a" providerId="LiveId" clId="{D1F6DF24-7977-416E-A8CB-0CF0122DCE5C}" dt="2023-07-13T17:04:09.103" v="17330" actId="113"/>
          <ac:graphicFrameMkLst>
            <pc:docMk/>
            <pc:sldMk cId="4236085381" sldId="2145707322"/>
            <ac:graphicFrameMk id="4" creationId="{FD474EDF-B540-CCD9-612E-AD173D7393CA}"/>
          </ac:graphicFrameMkLst>
        </pc:graphicFrameChg>
      </pc:sldChg>
      <pc:sldChg chg="modSp add mod">
        <pc:chgData name="MAZEN KHERALLAH" userId="4d8bae32aa458b2a" providerId="LiveId" clId="{D1F6DF24-7977-416E-A8CB-0CF0122DCE5C}" dt="2023-07-13T17:03:58.284" v="17329" actId="113"/>
        <pc:sldMkLst>
          <pc:docMk/>
          <pc:sldMk cId="3159122790" sldId="2145707323"/>
        </pc:sldMkLst>
        <pc:spChg chg="mod">
          <ac:chgData name="MAZEN KHERALLAH" userId="4d8bae32aa458b2a" providerId="LiveId" clId="{D1F6DF24-7977-416E-A8CB-0CF0122DCE5C}" dt="2023-07-13T15:24:50.416" v="15045" actId="20577"/>
          <ac:spMkLst>
            <pc:docMk/>
            <pc:sldMk cId="3159122790" sldId="2145707323"/>
            <ac:spMk id="2" creationId="{3A47DCA0-56B8-BB74-197F-0E2E45B23384}"/>
          </ac:spMkLst>
        </pc:spChg>
        <pc:graphicFrameChg chg="mod">
          <ac:chgData name="MAZEN KHERALLAH" userId="4d8bae32aa458b2a" providerId="LiveId" clId="{D1F6DF24-7977-416E-A8CB-0CF0122DCE5C}" dt="2023-07-13T17:03:58.284" v="17329" actId="113"/>
          <ac:graphicFrameMkLst>
            <pc:docMk/>
            <pc:sldMk cId="3159122790" sldId="2145707323"/>
            <ac:graphicFrameMk id="4" creationId="{FD474EDF-B540-CCD9-612E-AD173D7393CA}"/>
          </ac:graphicFrameMkLst>
        </pc:graphicFrameChg>
      </pc:sldChg>
      <pc:sldChg chg="modSp add mod">
        <pc:chgData name="MAZEN KHERALLAH" userId="4d8bae32aa458b2a" providerId="LiveId" clId="{D1F6DF24-7977-416E-A8CB-0CF0122DCE5C}" dt="2023-07-13T16:54:12.470" v="16964" actId="113"/>
        <pc:sldMkLst>
          <pc:docMk/>
          <pc:sldMk cId="1162938299" sldId="2145707324"/>
        </pc:sldMkLst>
        <pc:spChg chg="mod">
          <ac:chgData name="MAZEN KHERALLAH" userId="4d8bae32aa458b2a" providerId="LiveId" clId="{D1F6DF24-7977-416E-A8CB-0CF0122DCE5C}" dt="2023-07-13T16:47:46.229" v="15628" actId="20577"/>
          <ac:spMkLst>
            <pc:docMk/>
            <pc:sldMk cId="1162938299" sldId="2145707324"/>
            <ac:spMk id="2" creationId="{3A47DCA0-56B8-BB74-197F-0E2E45B23384}"/>
          </ac:spMkLst>
        </pc:spChg>
        <pc:graphicFrameChg chg="mod modGraphic">
          <ac:chgData name="MAZEN KHERALLAH" userId="4d8bae32aa458b2a" providerId="LiveId" clId="{D1F6DF24-7977-416E-A8CB-0CF0122DCE5C}" dt="2023-07-13T16:54:12.470" v="16964" actId="113"/>
          <ac:graphicFrameMkLst>
            <pc:docMk/>
            <pc:sldMk cId="1162938299" sldId="2145707324"/>
            <ac:graphicFrameMk id="4" creationId="{FD474EDF-B540-CCD9-612E-AD173D7393CA}"/>
          </ac:graphicFrameMkLst>
        </pc:graphicFrameChg>
      </pc:sldChg>
      <pc:sldChg chg="addSp modSp add mod">
        <pc:chgData name="MAZEN KHERALLAH" userId="4d8bae32aa458b2a" providerId="LiveId" clId="{D1F6DF24-7977-416E-A8CB-0CF0122DCE5C}" dt="2023-07-13T17:05:38.214" v="17377" actId="20577"/>
        <pc:sldMkLst>
          <pc:docMk/>
          <pc:sldMk cId="1178212636" sldId="2145707325"/>
        </pc:sldMkLst>
        <pc:spChg chg="mod">
          <ac:chgData name="MAZEN KHERALLAH" userId="4d8bae32aa458b2a" providerId="LiveId" clId="{D1F6DF24-7977-416E-A8CB-0CF0122DCE5C}" dt="2023-07-13T16:54:26.177" v="16967" actId="6549"/>
          <ac:spMkLst>
            <pc:docMk/>
            <pc:sldMk cId="1178212636" sldId="2145707325"/>
            <ac:spMk id="2" creationId="{3A47DCA0-56B8-BB74-197F-0E2E45B23384}"/>
          </ac:spMkLst>
        </pc:spChg>
        <pc:graphicFrameChg chg="mod">
          <ac:chgData name="MAZEN KHERALLAH" userId="4d8bae32aa458b2a" providerId="LiveId" clId="{D1F6DF24-7977-416E-A8CB-0CF0122DCE5C}" dt="2023-07-13T17:05:38.214" v="17377" actId="20577"/>
          <ac:graphicFrameMkLst>
            <pc:docMk/>
            <pc:sldMk cId="1178212636" sldId="2145707325"/>
            <ac:graphicFrameMk id="4" creationId="{FD474EDF-B540-CCD9-612E-AD173D7393CA}"/>
          </ac:graphicFrameMkLst>
        </pc:graphicFrameChg>
        <pc:picChg chg="add mod">
          <ac:chgData name="MAZEN KHERALLAH" userId="4d8bae32aa458b2a" providerId="LiveId" clId="{D1F6DF24-7977-416E-A8CB-0CF0122DCE5C}" dt="2023-07-13T17:01:56.211" v="17212" actId="1076"/>
          <ac:picMkLst>
            <pc:docMk/>
            <pc:sldMk cId="1178212636" sldId="2145707325"/>
            <ac:picMk id="5" creationId="{B256A114-58B2-5250-F2A4-014700DA1E94}"/>
          </ac:picMkLst>
        </pc:picChg>
      </pc:sldChg>
      <pc:sldChg chg="addSp delSp modSp add mod">
        <pc:chgData name="MAZEN KHERALLAH" userId="4d8bae32aa458b2a" providerId="LiveId" clId="{D1F6DF24-7977-416E-A8CB-0CF0122DCE5C}" dt="2023-07-13T17:07:00.734" v="17461" actId="20577"/>
        <pc:sldMkLst>
          <pc:docMk/>
          <pc:sldMk cId="1011828333" sldId="2145707326"/>
        </pc:sldMkLst>
        <pc:spChg chg="mod">
          <ac:chgData name="MAZEN KHERALLAH" userId="4d8bae32aa458b2a" providerId="LiveId" clId="{D1F6DF24-7977-416E-A8CB-0CF0122DCE5C}" dt="2023-07-13T17:07:00.734" v="17461" actId="20577"/>
          <ac:spMkLst>
            <pc:docMk/>
            <pc:sldMk cId="1011828333" sldId="2145707326"/>
            <ac:spMk id="2" creationId="{3A47DCA0-56B8-BB74-197F-0E2E45B23384}"/>
          </ac:spMkLst>
        </pc:spChg>
        <pc:graphicFrameChg chg="mod">
          <ac:chgData name="MAZEN KHERALLAH" userId="4d8bae32aa458b2a" providerId="LiveId" clId="{D1F6DF24-7977-416E-A8CB-0CF0122DCE5C}" dt="2023-07-13T17:06:53.384" v="17459" actId="20577"/>
          <ac:graphicFrameMkLst>
            <pc:docMk/>
            <pc:sldMk cId="1011828333" sldId="2145707326"/>
            <ac:graphicFrameMk id="4" creationId="{FD474EDF-B540-CCD9-612E-AD173D7393CA}"/>
          </ac:graphicFrameMkLst>
        </pc:graphicFrameChg>
        <pc:picChg chg="del">
          <ac:chgData name="MAZEN KHERALLAH" userId="4d8bae32aa458b2a" providerId="LiveId" clId="{D1F6DF24-7977-416E-A8CB-0CF0122DCE5C}" dt="2023-07-13T17:05:07.113" v="17332" actId="478"/>
          <ac:picMkLst>
            <pc:docMk/>
            <pc:sldMk cId="1011828333" sldId="2145707326"/>
            <ac:picMk id="5" creationId="{B256A114-58B2-5250-F2A4-014700DA1E94}"/>
          </ac:picMkLst>
        </pc:picChg>
        <pc:picChg chg="add del">
          <ac:chgData name="MAZEN KHERALLAH" userId="4d8bae32aa458b2a" providerId="LiveId" clId="{D1F6DF24-7977-416E-A8CB-0CF0122DCE5C}" dt="2023-07-13T17:05:09.284" v="17334" actId="478"/>
          <ac:picMkLst>
            <pc:docMk/>
            <pc:sldMk cId="1011828333" sldId="2145707326"/>
            <ac:picMk id="6" creationId="{23C02CFF-518A-EDAD-4EDE-5DA90ECF6292}"/>
          </ac:picMkLst>
        </pc:picChg>
        <pc:picChg chg="add mod">
          <ac:chgData name="MAZEN KHERALLAH" userId="4d8bae32aa458b2a" providerId="LiveId" clId="{D1F6DF24-7977-416E-A8CB-0CF0122DCE5C}" dt="2023-07-13T17:05:13.431" v="17336" actId="1076"/>
          <ac:picMkLst>
            <pc:docMk/>
            <pc:sldMk cId="1011828333" sldId="2145707326"/>
            <ac:picMk id="8" creationId="{F55AEA03-9733-1364-04A7-E230AA3078E6}"/>
          </ac:picMkLst>
        </pc:picChg>
      </pc:sldChg>
      <pc:sldChg chg="modSp add mod ord">
        <pc:chgData name="MAZEN KHERALLAH" userId="4d8bae32aa458b2a" providerId="LiveId" clId="{D1F6DF24-7977-416E-A8CB-0CF0122DCE5C}" dt="2023-07-13T17:11:21.072" v="17804" actId="113"/>
        <pc:sldMkLst>
          <pc:docMk/>
          <pc:sldMk cId="1712684670" sldId="2145707327"/>
        </pc:sldMkLst>
        <pc:spChg chg="mod">
          <ac:chgData name="MAZEN KHERALLAH" userId="4d8bae32aa458b2a" providerId="LiveId" clId="{D1F6DF24-7977-416E-A8CB-0CF0122DCE5C}" dt="2023-07-13T17:07:17.132" v="17466" actId="20577"/>
          <ac:spMkLst>
            <pc:docMk/>
            <pc:sldMk cId="1712684670" sldId="2145707327"/>
            <ac:spMk id="2" creationId="{3A47DCA0-56B8-BB74-197F-0E2E45B23384}"/>
          </ac:spMkLst>
        </pc:spChg>
        <pc:graphicFrameChg chg="mod">
          <ac:chgData name="MAZEN KHERALLAH" userId="4d8bae32aa458b2a" providerId="LiveId" clId="{D1F6DF24-7977-416E-A8CB-0CF0122DCE5C}" dt="2023-07-13T17:11:21.072" v="17804" actId="113"/>
          <ac:graphicFrameMkLst>
            <pc:docMk/>
            <pc:sldMk cId="1712684670" sldId="2145707327"/>
            <ac:graphicFrameMk id="4" creationId="{FD474EDF-B540-CCD9-612E-AD173D7393CA}"/>
          </ac:graphicFrameMkLst>
        </pc:graphicFrameChg>
      </pc:sldChg>
      <pc:sldChg chg="modSp add mod">
        <pc:chgData name="MAZEN KHERALLAH" userId="4d8bae32aa458b2a" providerId="LiveId" clId="{D1F6DF24-7977-416E-A8CB-0CF0122DCE5C}" dt="2023-07-13T17:16:49.898" v="18285" actId="113"/>
        <pc:sldMkLst>
          <pc:docMk/>
          <pc:sldMk cId="3413287235" sldId="2145707328"/>
        </pc:sldMkLst>
        <pc:spChg chg="mod">
          <ac:chgData name="MAZEN KHERALLAH" userId="4d8bae32aa458b2a" providerId="LiveId" clId="{D1F6DF24-7977-416E-A8CB-0CF0122DCE5C}" dt="2023-07-13T17:11:42.496" v="17808" actId="20577"/>
          <ac:spMkLst>
            <pc:docMk/>
            <pc:sldMk cId="3413287235" sldId="2145707328"/>
            <ac:spMk id="2" creationId="{3A47DCA0-56B8-BB74-197F-0E2E45B23384}"/>
          </ac:spMkLst>
        </pc:spChg>
        <pc:graphicFrameChg chg="mod">
          <ac:chgData name="MAZEN KHERALLAH" userId="4d8bae32aa458b2a" providerId="LiveId" clId="{D1F6DF24-7977-416E-A8CB-0CF0122DCE5C}" dt="2023-07-13T17:16:49.898" v="18285" actId="113"/>
          <ac:graphicFrameMkLst>
            <pc:docMk/>
            <pc:sldMk cId="3413287235" sldId="2145707328"/>
            <ac:graphicFrameMk id="4" creationId="{FD474EDF-B540-CCD9-612E-AD173D7393CA}"/>
          </ac:graphicFrameMkLst>
        </pc:graphicFrameChg>
      </pc:sldChg>
      <pc:sldMasterChg chg="modSp mod delSldLayout modSldLayout sldLayoutOrd">
        <pc:chgData name="MAZEN KHERALLAH" userId="4d8bae32aa458b2a" providerId="LiveId" clId="{D1F6DF24-7977-416E-A8CB-0CF0122DCE5C}" dt="2023-06-24T01:16:36.332" v="4125" actId="1036"/>
        <pc:sldMasterMkLst>
          <pc:docMk/>
          <pc:sldMasterMk cId="3539363532" sldId="2147483660"/>
        </pc:sldMasterMkLst>
        <pc:spChg chg="mod">
          <ac:chgData name="MAZEN KHERALLAH" userId="4d8bae32aa458b2a" providerId="LiveId" clId="{D1F6DF24-7977-416E-A8CB-0CF0122DCE5C}" dt="2023-06-24T01:15:00.311" v="4093" actId="207"/>
          <ac:spMkLst>
            <pc:docMk/>
            <pc:sldMasterMk cId="3539363532" sldId="2147483660"/>
            <ac:spMk id="7" creationId="{00000000-0000-0000-0000-000000000000}"/>
          </ac:spMkLst>
        </pc:spChg>
        <pc:spChg chg="mod">
          <ac:chgData name="MAZEN KHERALLAH" userId="4d8bae32aa458b2a" providerId="LiveId" clId="{D1F6DF24-7977-416E-A8CB-0CF0122DCE5C}" dt="2023-06-24T01:16:25.581" v="4124" actId="1036"/>
          <ac:spMkLst>
            <pc:docMk/>
            <pc:sldMasterMk cId="3539363532" sldId="2147483660"/>
            <ac:spMk id="9" creationId="{00000000-0000-0000-0000-000000000000}"/>
          </ac:spMkLst>
        </pc:spChg>
        <pc:cxnChg chg="mod">
          <ac:chgData name="MAZEN KHERALLAH" userId="4d8bae32aa458b2a" providerId="LiveId" clId="{D1F6DF24-7977-416E-A8CB-0CF0122DCE5C}" dt="2023-06-24T01:10:11.621" v="4060" actId="208"/>
          <ac:cxnSpMkLst>
            <pc:docMk/>
            <pc:sldMasterMk cId="3539363532" sldId="2147483660"/>
            <ac:cxnSpMk id="10" creationId="{00000000-0000-0000-0000-000000000000}"/>
          </ac:cxnSpMkLst>
        </pc:cxnChg>
        <pc:sldLayoutChg chg="addSp delSp modSp mod">
          <pc:chgData name="MAZEN KHERALLAH" userId="4d8bae32aa458b2a" providerId="LiveId" clId="{D1F6DF24-7977-416E-A8CB-0CF0122DCE5C}" dt="2023-06-24T01:16:36.332" v="4125" actId="1036"/>
          <pc:sldLayoutMkLst>
            <pc:docMk/>
            <pc:sldMasterMk cId="3539363532" sldId="2147483660"/>
            <pc:sldLayoutMk cId="757402345" sldId="2147483661"/>
          </pc:sldLayoutMkLst>
          <pc:spChg chg="add mod">
            <ac:chgData name="MAZEN KHERALLAH" userId="4d8bae32aa458b2a" providerId="LiveId" clId="{D1F6DF24-7977-416E-A8CB-0CF0122DCE5C}" dt="2023-06-24T01:15:42.355" v="4097"/>
            <ac:spMkLst>
              <pc:docMk/>
              <pc:sldMasterMk cId="3539363532" sldId="2147483660"/>
              <pc:sldLayoutMk cId="757402345" sldId="2147483661"/>
              <ac:spMk id="4" creationId="{A808234E-AA21-392D-BE84-AD55F93948DE}"/>
            </ac:spMkLst>
          </pc:spChg>
          <pc:spChg chg="del mod">
            <ac:chgData name="MAZEN KHERALLAH" userId="4d8bae32aa458b2a" providerId="LiveId" clId="{D1F6DF24-7977-416E-A8CB-0CF0122DCE5C}" dt="2023-06-24T01:15:41.502" v="4096" actId="478"/>
            <ac:spMkLst>
              <pc:docMk/>
              <pc:sldMasterMk cId="3539363532" sldId="2147483660"/>
              <pc:sldLayoutMk cId="757402345" sldId="2147483661"/>
              <ac:spMk id="14" creationId="{00000000-0000-0000-0000-000000000000}"/>
            </ac:spMkLst>
          </pc:spChg>
          <pc:spChg chg="mod">
            <ac:chgData name="MAZEN KHERALLAH" userId="4d8bae32aa458b2a" providerId="LiveId" clId="{D1F6DF24-7977-416E-A8CB-0CF0122DCE5C}" dt="2023-06-24T01:16:36.332" v="4125" actId="1036"/>
            <ac:spMkLst>
              <pc:docMk/>
              <pc:sldMasterMk cId="3539363532" sldId="2147483660"/>
              <pc:sldLayoutMk cId="757402345" sldId="2147483661"/>
              <ac:spMk id="15" creationId="{00000000-0000-0000-0000-000000000000}"/>
            </ac:spMkLst>
          </pc:spChg>
        </pc:sldLayoutChg>
        <pc:sldLayoutChg chg="del">
          <pc:chgData name="MAZEN KHERALLAH" userId="4d8bae32aa458b2a" providerId="LiveId" clId="{D1F6DF24-7977-416E-A8CB-0CF0122DCE5C}" dt="2023-06-24T01:11:26.241" v="4065" actId="2696"/>
          <pc:sldLayoutMkLst>
            <pc:docMk/>
            <pc:sldMasterMk cId="3539363532" sldId="2147483660"/>
            <pc:sldLayoutMk cId="1103134666" sldId="2147483667"/>
          </pc:sldLayoutMkLst>
        </pc:sldLayoutChg>
        <pc:sldLayoutChg chg="ord">
          <pc:chgData name="MAZEN KHERALLAH" userId="4d8bae32aa458b2a" providerId="LiveId" clId="{D1F6DF24-7977-416E-A8CB-0CF0122DCE5C}" dt="2023-06-24T01:11:39.761" v="4069" actId="20578"/>
          <pc:sldLayoutMkLst>
            <pc:docMk/>
            <pc:sldMasterMk cId="3539363532" sldId="2147483660"/>
            <pc:sldLayoutMk cId="3062017811" sldId="2147483672"/>
          </pc:sldLayoutMkLst>
        </pc:sldLayoutChg>
        <pc:sldLayoutChg chg="del">
          <pc:chgData name="MAZEN KHERALLAH" userId="4d8bae32aa458b2a" providerId="LiveId" clId="{D1F6DF24-7977-416E-A8CB-0CF0122DCE5C}" dt="2023-06-24T01:11:28.751" v="4066" actId="2696"/>
          <pc:sldLayoutMkLst>
            <pc:docMk/>
            <pc:sldMasterMk cId="3539363532" sldId="2147483660"/>
            <pc:sldLayoutMk cId="2607212370" sldId="2147483688"/>
          </pc:sldLayoutMkLst>
        </pc:sldLayoutChg>
        <pc:sldLayoutChg chg="addSp delSp modSp mod">
          <pc:chgData name="MAZEN KHERALLAH" userId="4d8bae32aa458b2a" providerId="LiveId" clId="{D1F6DF24-7977-416E-A8CB-0CF0122DCE5C}" dt="2023-06-24T01:15:17.774" v="4095" actId="207"/>
          <pc:sldLayoutMkLst>
            <pc:docMk/>
            <pc:sldMasterMk cId="3539363532" sldId="2147483660"/>
            <pc:sldLayoutMk cId="1856443262" sldId="2147483689"/>
          </pc:sldLayoutMkLst>
          <pc:spChg chg="add del mod">
            <ac:chgData name="MAZEN KHERALLAH" userId="4d8bae32aa458b2a" providerId="LiveId" clId="{D1F6DF24-7977-416E-A8CB-0CF0122DCE5C}" dt="2023-06-24T01:15:17.774" v="4095" actId="207"/>
            <ac:spMkLst>
              <pc:docMk/>
              <pc:sldMasterMk cId="3539363532" sldId="2147483660"/>
              <pc:sldLayoutMk cId="1856443262" sldId="2147483689"/>
              <ac:spMk id="5" creationId="{00000000-0000-0000-0000-000000000000}"/>
            </ac:spMkLst>
          </pc:spChg>
          <pc:spChg chg="mod">
            <ac:chgData name="MAZEN KHERALLAH" userId="4d8bae32aa458b2a" providerId="LiveId" clId="{D1F6DF24-7977-416E-A8CB-0CF0122DCE5C}" dt="2023-06-24T01:12:17.661" v="4075" actId="207"/>
            <ac:spMkLst>
              <pc:docMk/>
              <pc:sldMasterMk cId="3539363532" sldId="2147483660"/>
              <pc:sldLayoutMk cId="1856443262" sldId="2147483689"/>
              <ac:spMk id="6" creationId="{00000000-0000-0000-0000-000000000000}"/>
            </ac:spMkLst>
          </pc:spChg>
        </pc:sldLayoutChg>
      </pc:sldMasterChg>
      <pc:sldMasterChg chg="addSp delSp modSp mod modSldLayout">
        <pc:chgData name="MAZEN KHERALLAH" userId="4d8bae32aa458b2a" providerId="LiveId" clId="{D1F6DF24-7977-416E-A8CB-0CF0122DCE5C}" dt="2023-06-23T20:50:39.907" v="4038" actId="478"/>
        <pc:sldMasterMkLst>
          <pc:docMk/>
          <pc:sldMasterMk cId="2391467124" sldId="2147483690"/>
        </pc:sldMasterMkLst>
        <pc:spChg chg="mod">
          <ac:chgData name="MAZEN KHERALLAH" userId="4d8bae32aa458b2a" providerId="LiveId" clId="{D1F6DF24-7977-416E-A8CB-0CF0122DCE5C}" dt="2023-06-23T20:50:37.570" v="4036" actId="14100"/>
          <ac:spMkLst>
            <pc:docMk/>
            <pc:sldMasterMk cId="2391467124" sldId="2147483690"/>
            <ac:spMk id="2" creationId="{00000000-0000-0000-0000-000000000000}"/>
          </ac:spMkLst>
        </pc:spChg>
        <pc:spChg chg="mod">
          <ac:chgData name="MAZEN KHERALLAH" userId="4d8bae32aa458b2a" providerId="LiveId" clId="{D1F6DF24-7977-416E-A8CB-0CF0122DCE5C}" dt="2023-06-23T20:50:36.120" v="4035" actId="14100"/>
          <ac:spMkLst>
            <pc:docMk/>
            <pc:sldMasterMk cId="2391467124" sldId="2147483690"/>
            <ac:spMk id="3" creationId="{00000000-0000-0000-0000-000000000000}"/>
          </ac:spMkLst>
        </pc:spChg>
        <pc:picChg chg="add">
          <ac:chgData name="MAZEN KHERALLAH" userId="4d8bae32aa458b2a" providerId="LiveId" clId="{D1F6DF24-7977-416E-A8CB-0CF0122DCE5C}" dt="2023-06-23T20:46:32.186" v="4018"/>
          <ac:picMkLst>
            <pc:docMk/>
            <pc:sldMasterMk cId="2391467124" sldId="2147483690"/>
            <ac:picMk id="11" creationId="{FB372D7A-4AFA-A517-3202-ADF5C3D4BC50}"/>
          </ac:picMkLst>
        </pc:picChg>
        <pc:cxnChg chg="add">
          <ac:chgData name="MAZEN KHERALLAH" userId="4d8bae32aa458b2a" providerId="LiveId" clId="{D1F6DF24-7977-416E-A8CB-0CF0122DCE5C}" dt="2023-06-23T20:46:32.186" v="4018"/>
          <ac:cxnSpMkLst>
            <pc:docMk/>
            <pc:sldMasterMk cId="2391467124" sldId="2147483690"/>
            <ac:cxnSpMk id="8" creationId="{6631B7AF-DC1A-5438-DD1B-2652AB291115}"/>
          </ac:cxnSpMkLst>
        </pc:cxnChg>
        <pc:cxnChg chg="add del">
          <ac:chgData name="MAZEN KHERALLAH" userId="4d8bae32aa458b2a" providerId="LiveId" clId="{D1F6DF24-7977-416E-A8CB-0CF0122DCE5C}" dt="2023-06-23T20:50:38.167" v="4037" actId="478"/>
          <ac:cxnSpMkLst>
            <pc:docMk/>
            <pc:sldMasterMk cId="2391467124" sldId="2147483690"/>
            <ac:cxnSpMk id="10" creationId="{00000000-0000-0000-0000-000000000000}"/>
          </ac:cxnSpMkLst>
        </pc:cxnChg>
        <pc:sldLayoutChg chg="addSp delSp modSp mod">
          <pc:chgData name="MAZEN KHERALLAH" userId="4d8bae32aa458b2a" providerId="LiveId" clId="{D1F6DF24-7977-416E-A8CB-0CF0122DCE5C}" dt="2023-06-23T20:50:39.907" v="4038" actId="478"/>
          <pc:sldLayoutMkLst>
            <pc:docMk/>
            <pc:sldMasterMk cId="2391467124" sldId="2147483690"/>
            <pc:sldLayoutMk cId="126281815" sldId="2147483691"/>
          </pc:sldLayoutMkLst>
          <pc:spChg chg="mod">
            <ac:chgData name="MAZEN KHERALLAH" userId="4d8bae32aa458b2a" providerId="LiveId" clId="{D1F6DF24-7977-416E-A8CB-0CF0122DCE5C}" dt="2023-06-23T20:48:01.696" v="4026" actId="404"/>
            <ac:spMkLst>
              <pc:docMk/>
              <pc:sldMasterMk cId="2391467124" sldId="2147483690"/>
              <pc:sldLayoutMk cId="126281815" sldId="2147483691"/>
              <ac:spMk id="2" creationId="{00000000-0000-0000-0000-000000000000}"/>
            </ac:spMkLst>
          </pc:spChg>
          <pc:spChg chg="add">
            <ac:chgData name="MAZEN KHERALLAH" userId="4d8bae32aa458b2a" providerId="LiveId" clId="{D1F6DF24-7977-416E-A8CB-0CF0122DCE5C}" dt="2023-06-23T20:46:32.186" v="4018"/>
            <ac:spMkLst>
              <pc:docMk/>
              <pc:sldMasterMk cId="2391467124" sldId="2147483690"/>
              <pc:sldLayoutMk cId="126281815" sldId="2147483691"/>
              <ac:spMk id="10" creationId="{80B3AC36-28FB-8A63-54F3-3CC92E6A9CB8}"/>
            </ac:spMkLst>
          </pc:spChg>
          <pc:spChg chg="add">
            <ac:chgData name="MAZEN KHERALLAH" userId="4d8bae32aa458b2a" providerId="LiveId" clId="{D1F6DF24-7977-416E-A8CB-0CF0122DCE5C}" dt="2023-06-23T20:46:32.186" v="4018"/>
            <ac:spMkLst>
              <pc:docMk/>
              <pc:sldMasterMk cId="2391467124" sldId="2147483690"/>
              <pc:sldLayoutMk cId="126281815" sldId="2147483691"/>
              <ac:spMk id="11" creationId="{F35E7660-1917-CE42-F523-CEA4EE9D7249}"/>
            </ac:spMkLst>
          </pc:spChg>
          <pc:spChg chg="add">
            <ac:chgData name="MAZEN KHERALLAH" userId="4d8bae32aa458b2a" providerId="LiveId" clId="{D1F6DF24-7977-416E-A8CB-0CF0122DCE5C}" dt="2023-06-23T20:46:32.186" v="4018"/>
            <ac:spMkLst>
              <pc:docMk/>
              <pc:sldMasterMk cId="2391467124" sldId="2147483690"/>
              <pc:sldLayoutMk cId="126281815" sldId="2147483691"/>
              <ac:spMk id="13" creationId="{055319D2-CFF3-FF4B-C487-9AF51362A74B}"/>
            </ac:spMkLst>
          </pc:spChg>
          <pc:picChg chg="add">
            <ac:chgData name="MAZEN KHERALLAH" userId="4d8bae32aa458b2a" providerId="LiveId" clId="{D1F6DF24-7977-416E-A8CB-0CF0122DCE5C}" dt="2023-06-23T20:46:32.186" v="4018"/>
            <ac:picMkLst>
              <pc:docMk/>
              <pc:sldMasterMk cId="2391467124" sldId="2147483690"/>
              <pc:sldLayoutMk cId="126281815" sldId="2147483691"/>
              <ac:picMk id="14" creationId="{36F5E0A3-F542-807D-4C54-2E35ABB66154}"/>
            </ac:picMkLst>
          </pc:picChg>
          <pc:cxnChg chg="add del">
            <ac:chgData name="MAZEN KHERALLAH" userId="4d8bae32aa458b2a" providerId="LiveId" clId="{D1F6DF24-7977-416E-A8CB-0CF0122DCE5C}" dt="2023-06-23T20:50:39.907" v="4038" actId="478"/>
            <ac:cxnSpMkLst>
              <pc:docMk/>
              <pc:sldMasterMk cId="2391467124" sldId="2147483690"/>
              <pc:sldLayoutMk cId="126281815" sldId="2147483691"/>
              <ac:cxnSpMk id="12" creationId="{E3D2213B-E670-CE1F-C53A-4442CFC6DDE4}"/>
            </ac:cxnSpMkLst>
          </pc:cxnChg>
        </pc:sldLayoutChg>
      </pc:sldMasterChg>
      <pc:sldMasterChg chg="addSp modSldLayout">
        <pc:chgData name="MAZEN KHERALLAH" userId="4d8bae32aa458b2a" providerId="LiveId" clId="{D1F6DF24-7977-416E-A8CB-0CF0122DCE5C}" dt="2023-06-23T20:49:15.665" v="4031"/>
        <pc:sldMasterMkLst>
          <pc:docMk/>
          <pc:sldMasterMk cId="2813199425" sldId="2147483703"/>
        </pc:sldMasterMkLst>
        <pc:picChg chg="add">
          <ac:chgData name="MAZEN KHERALLAH" userId="4d8bae32aa458b2a" providerId="LiveId" clId="{D1F6DF24-7977-416E-A8CB-0CF0122DCE5C}" dt="2023-06-23T20:49:15.665" v="4031"/>
          <ac:picMkLst>
            <pc:docMk/>
            <pc:sldMasterMk cId="2813199425" sldId="2147483703"/>
            <ac:picMk id="11" creationId="{13172805-2EAB-295C-F713-6F511D3B1455}"/>
          </ac:picMkLst>
        </pc:picChg>
        <pc:cxnChg chg="add">
          <ac:chgData name="MAZEN KHERALLAH" userId="4d8bae32aa458b2a" providerId="LiveId" clId="{D1F6DF24-7977-416E-A8CB-0CF0122DCE5C}" dt="2023-06-23T20:49:15.665" v="4031"/>
          <ac:cxnSpMkLst>
            <pc:docMk/>
            <pc:sldMasterMk cId="2813199425" sldId="2147483703"/>
            <ac:cxnSpMk id="8" creationId="{38C72A09-AEB7-132D-8670-EBE2ECF1D8EC}"/>
          </ac:cxnSpMkLst>
        </pc:cxnChg>
        <pc:sldLayoutChg chg="addSp">
          <pc:chgData name="MAZEN KHERALLAH" userId="4d8bae32aa458b2a" providerId="LiveId" clId="{D1F6DF24-7977-416E-A8CB-0CF0122DCE5C}" dt="2023-06-23T20:49:15.665" v="4031"/>
          <pc:sldLayoutMkLst>
            <pc:docMk/>
            <pc:sldMasterMk cId="2813199425" sldId="2147483703"/>
            <pc:sldLayoutMk cId="942669659" sldId="2147483704"/>
          </pc:sldLayoutMkLst>
          <pc:spChg chg="add">
            <ac:chgData name="MAZEN KHERALLAH" userId="4d8bae32aa458b2a" providerId="LiveId" clId="{D1F6DF24-7977-416E-A8CB-0CF0122DCE5C}" dt="2023-06-23T20:49:15.665" v="4031"/>
            <ac:spMkLst>
              <pc:docMk/>
              <pc:sldMasterMk cId="2813199425" sldId="2147483703"/>
              <pc:sldLayoutMk cId="942669659" sldId="2147483704"/>
              <ac:spMk id="10" creationId="{FED6FF5E-8551-759F-D4BB-DE47AAB03EA4}"/>
            </ac:spMkLst>
          </pc:spChg>
          <pc:spChg chg="add">
            <ac:chgData name="MAZEN KHERALLAH" userId="4d8bae32aa458b2a" providerId="LiveId" clId="{D1F6DF24-7977-416E-A8CB-0CF0122DCE5C}" dt="2023-06-23T20:49:15.665" v="4031"/>
            <ac:spMkLst>
              <pc:docMk/>
              <pc:sldMasterMk cId="2813199425" sldId="2147483703"/>
              <pc:sldLayoutMk cId="942669659" sldId="2147483704"/>
              <ac:spMk id="11" creationId="{1D73AB90-E580-0F00-5815-B0F33FB55624}"/>
            </ac:spMkLst>
          </pc:spChg>
          <pc:spChg chg="add">
            <ac:chgData name="MAZEN KHERALLAH" userId="4d8bae32aa458b2a" providerId="LiveId" clId="{D1F6DF24-7977-416E-A8CB-0CF0122DCE5C}" dt="2023-06-23T20:49:15.665" v="4031"/>
            <ac:spMkLst>
              <pc:docMk/>
              <pc:sldMasterMk cId="2813199425" sldId="2147483703"/>
              <pc:sldLayoutMk cId="942669659" sldId="2147483704"/>
              <ac:spMk id="12" creationId="{73FAAA65-F3AD-D465-9EF0-8A18F2554CF9}"/>
            </ac:spMkLst>
          </pc:spChg>
          <pc:picChg chg="add">
            <ac:chgData name="MAZEN KHERALLAH" userId="4d8bae32aa458b2a" providerId="LiveId" clId="{D1F6DF24-7977-416E-A8CB-0CF0122DCE5C}" dt="2023-06-23T20:49:15.665" v="4031"/>
            <ac:picMkLst>
              <pc:docMk/>
              <pc:sldMasterMk cId="2813199425" sldId="2147483703"/>
              <pc:sldLayoutMk cId="942669659" sldId="2147483704"/>
              <ac:picMk id="13" creationId="{5704E60B-F0F9-0E95-B531-88031F4C7CD2}"/>
            </ac:picMkLst>
          </pc:picChg>
        </pc:sldLayoutChg>
      </pc:sldMasterChg>
    </pc:docChg>
  </pc:docChgLst>
  <pc:docChgLst>
    <pc:chgData name="MAZEN KHERALLAH" userId="4d8bae32aa458b2a" providerId="LiveId" clId="{22E1EEB0-C293-40E1-9F01-E2C68C977660}"/>
    <pc:docChg chg="modSld">
      <pc:chgData name="MAZEN KHERALLAH" userId="4d8bae32aa458b2a" providerId="LiveId" clId="{22E1EEB0-C293-40E1-9F01-E2C68C977660}" dt="2023-07-16T16:01:32.261" v="17" actId="113"/>
      <pc:docMkLst>
        <pc:docMk/>
      </pc:docMkLst>
      <pc:sldChg chg="modSp">
        <pc:chgData name="MAZEN KHERALLAH" userId="4d8bae32aa458b2a" providerId="LiveId" clId="{22E1EEB0-C293-40E1-9F01-E2C68C977660}" dt="2023-07-16T15:59:32.755" v="0" actId="113"/>
        <pc:sldMkLst>
          <pc:docMk/>
          <pc:sldMk cId="2504158023" sldId="2145707318"/>
        </pc:sldMkLst>
        <pc:graphicFrameChg chg="mod">
          <ac:chgData name="MAZEN KHERALLAH" userId="4d8bae32aa458b2a" providerId="LiveId" clId="{22E1EEB0-C293-40E1-9F01-E2C68C977660}" dt="2023-07-16T15:59:32.755" v="0" actId="113"/>
          <ac:graphicFrameMkLst>
            <pc:docMk/>
            <pc:sldMk cId="2504158023" sldId="2145707318"/>
            <ac:graphicFrameMk id="4" creationId="{FD474EDF-B540-CCD9-612E-AD173D7393CA}"/>
          </ac:graphicFrameMkLst>
        </pc:graphicFrameChg>
      </pc:sldChg>
      <pc:sldChg chg="modSp">
        <pc:chgData name="MAZEN KHERALLAH" userId="4d8bae32aa458b2a" providerId="LiveId" clId="{22E1EEB0-C293-40E1-9F01-E2C68C977660}" dt="2023-07-16T16:00:01.623" v="7" actId="113"/>
        <pc:sldMkLst>
          <pc:docMk/>
          <pc:sldMk cId="618417261" sldId="2145707319"/>
        </pc:sldMkLst>
        <pc:graphicFrameChg chg="mod">
          <ac:chgData name="MAZEN KHERALLAH" userId="4d8bae32aa458b2a" providerId="LiveId" clId="{22E1EEB0-C293-40E1-9F01-E2C68C977660}" dt="2023-07-16T16:00:01.623" v="7" actId="113"/>
          <ac:graphicFrameMkLst>
            <pc:docMk/>
            <pc:sldMk cId="618417261" sldId="2145707319"/>
            <ac:graphicFrameMk id="4" creationId="{FD474EDF-B540-CCD9-612E-AD173D7393CA}"/>
          </ac:graphicFrameMkLst>
        </pc:graphicFrameChg>
      </pc:sldChg>
      <pc:sldChg chg="modSp">
        <pc:chgData name="MAZEN KHERALLAH" userId="4d8bae32aa458b2a" providerId="LiveId" clId="{22E1EEB0-C293-40E1-9F01-E2C68C977660}" dt="2023-07-16T15:59:57.174" v="6" actId="113"/>
        <pc:sldMkLst>
          <pc:docMk/>
          <pc:sldMk cId="3625173510" sldId="2145707321"/>
        </pc:sldMkLst>
        <pc:graphicFrameChg chg="mod">
          <ac:chgData name="MAZEN KHERALLAH" userId="4d8bae32aa458b2a" providerId="LiveId" clId="{22E1EEB0-C293-40E1-9F01-E2C68C977660}" dt="2023-07-16T15:59:57.174" v="6" actId="113"/>
          <ac:graphicFrameMkLst>
            <pc:docMk/>
            <pc:sldMk cId="3625173510" sldId="2145707321"/>
            <ac:graphicFrameMk id="4" creationId="{FD474EDF-B540-CCD9-612E-AD173D7393CA}"/>
          </ac:graphicFrameMkLst>
        </pc:graphicFrameChg>
      </pc:sldChg>
      <pc:sldChg chg="modSp">
        <pc:chgData name="MAZEN KHERALLAH" userId="4d8bae32aa458b2a" providerId="LiveId" clId="{22E1EEB0-C293-40E1-9F01-E2C68C977660}" dt="2023-07-16T16:00:10.704" v="8" actId="113"/>
        <pc:sldMkLst>
          <pc:docMk/>
          <pc:sldMk cId="4236085381" sldId="2145707322"/>
        </pc:sldMkLst>
        <pc:graphicFrameChg chg="mod">
          <ac:chgData name="MAZEN KHERALLAH" userId="4d8bae32aa458b2a" providerId="LiveId" clId="{22E1EEB0-C293-40E1-9F01-E2C68C977660}" dt="2023-07-16T16:00:10.704" v="8" actId="113"/>
          <ac:graphicFrameMkLst>
            <pc:docMk/>
            <pc:sldMk cId="4236085381" sldId="2145707322"/>
            <ac:graphicFrameMk id="4" creationId="{FD474EDF-B540-CCD9-612E-AD173D7393CA}"/>
          </ac:graphicFrameMkLst>
        </pc:graphicFrameChg>
      </pc:sldChg>
      <pc:sldChg chg="modSp">
        <pc:chgData name="MAZEN KHERALLAH" userId="4d8bae32aa458b2a" providerId="LiveId" clId="{22E1EEB0-C293-40E1-9F01-E2C68C977660}" dt="2023-07-16T16:00:31.997" v="12" actId="113"/>
        <pc:sldMkLst>
          <pc:docMk/>
          <pc:sldMk cId="3159122790" sldId="2145707323"/>
        </pc:sldMkLst>
        <pc:graphicFrameChg chg="mod">
          <ac:chgData name="MAZEN KHERALLAH" userId="4d8bae32aa458b2a" providerId="LiveId" clId="{22E1EEB0-C293-40E1-9F01-E2C68C977660}" dt="2023-07-16T16:00:31.997" v="12" actId="113"/>
          <ac:graphicFrameMkLst>
            <pc:docMk/>
            <pc:sldMk cId="3159122790" sldId="2145707323"/>
            <ac:graphicFrameMk id="4" creationId="{FD474EDF-B540-CCD9-612E-AD173D7393CA}"/>
          </ac:graphicFrameMkLst>
        </pc:graphicFrameChg>
      </pc:sldChg>
      <pc:sldChg chg="modSp">
        <pc:chgData name="MAZEN KHERALLAH" userId="4d8bae32aa458b2a" providerId="LiveId" clId="{22E1EEB0-C293-40E1-9F01-E2C68C977660}" dt="2023-07-16T16:00:41.202" v="13" actId="113"/>
        <pc:sldMkLst>
          <pc:docMk/>
          <pc:sldMk cId="1162938299" sldId="2145707324"/>
        </pc:sldMkLst>
        <pc:graphicFrameChg chg="mod">
          <ac:chgData name="MAZEN KHERALLAH" userId="4d8bae32aa458b2a" providerId="LiveId" clId="{22E1EEB0-C293-40E1-9F01-E2C68C977660}" dt="2023-07-16T16:00:41.202" v="13" actId="113"/>
          <ac:graphicFrameMkLst>
            <pc:docMk/>
            <pc:sldMk cId="1162938299" sldId="2145707324"/>
            <ac:graphicFrameMk id="4" creationId="{FD474EDF-B540-CCD9-612E-AD173D7393CA}"/>
          </ac:graphicFrameMkLst>
        </pc:graphicFrameChg>
      </pc:sldChg>
      <pc:sldChg chg="modSp">
        <pc:chgData name="MAZEN KHERALLAH" userId="4d8bae32aa458b2a" providerId="LiveId" clId="{22E1EEB0-C293-40E1-9F01-E2C68C977660}" dt="2023-07-16T16:00:54.419" v="14" actId="113"/>
        <pc:sldMkLst>
          <pc:docMk/>
          <pc:sldMk cId="1178212636" sldId="2145707325"/>
        </pc:sldMkLst>
        <pc:graphicFrameChg chg="mod">
          <ac:chgData name="MAZEN KHERALLAH" userId="4d8bae32aa458b2a" providerId="LiveId" clId="{22E1EEB0-C293-40E1-9F01-E2C68C977660}" dt="2023-07-16T16:00:54.419" v="14" actId="113"/>
          <ac:graphicFrameMkLst>
            <pc:docMk/>
            <pc:sldMk cId="1178212636" sldId="2145707325"/>
            <ac:graphicFrameMk id="4" creationId="{FD474EDF-B540-CCD9-612E-AD173D7393CA}"/>
          </ac:graphicFrameMkLst>
        </pc:graphicFrameChg>
      </pc:sldChg>
      <pc:sldChg chg="modSp">
        <pc:chgData name="MAZEN KHERALLAH" userId="4d8bae32aa458b2a" providerId="LiveId" clId="{22E1EEB0-C293-40E1-9F01-E2C68C977660}" dt="2023-07-16T16:01:03.900" v="15" actId="113"/>
        <pc:sldMkLst>
          <pc:docMk/>
          <pc:sldMk cId="1011828333" sldId="2145707326"/>
        </pc:sldMkLst>
        <pc:graphicFrameChg chg="mod">
          <ac:chgData name="MAZEN KHERALLAH" userId="4d8bae32aa458b2a" providerId="LiveId" clId="{22E1EEB0-C293-40E1-9F01-E2C68C977660}" dt="2023-07-16T16:01:03.900" v="15" actId="113"/>
          <ac:graphicFrameMkLst>
            <pc:docMk/>
            <pc:sldMk cId="1011828333" sldId="2145707326"/>
            <ac:graphicFrameMk id="4" creationId="{FD474EDF-B540-CCD9-612E-AD173D7393CA}"/>
          </ac:graphicFrameMkLst>
        </pc:graphicFrameChg>
      </pc:sldChg>
      <pc:sldChg chg="modSp">
        <pc:chgData name="MAZEN KHERALLAH" userId="4d8bae32aa458b2a" providerId="LiveId" clId="{22E1EEB0-C293-40E1-9F01-E2C68C977660}" dt="2023-07-16T16:01:24.415" v="16" actId="113"/>
        <pc:sldMkLst>
          <pc:docMk/>
          <pc:sldMk cId="1712684670" sldId="2145707327"/>
        </pc:sldMkLst>
        <pc:graphicFrameChg chg="mod">
          <ac:chgData name="MAZEN KHERALLAH" userId="4d8bae32aa458b2a" providerId="LiveId" clId="{22E1EEB0-C293-40E1-9F01-E2C68C977660}" dt="2023-07-16T16:01:24.415" v="16" actId="113"/>
          <ac:graphicFrameMkLst>
            <pc:docMk/>
            <pc:sldMk cId="1712684670" sldId="2145707327"/>
            <ac:graphicFrameMk id="4" creationId="{FD474EDF-B540-CCD9-612E-AD173D7393CA}"/>
          </ac:graphicFrameMkLst>
        </pc:graphicFrameChg>
      </pc:sldChg>
      <pc:sldChg chg="modSp">
        <pc:chgData name="MAZEN KHERALLAH" userId="4d8bae32aa458b2a" providerId="LiveId" clId="{22E1EEB0-C293-40E1-9F01-E2C68C977660}" dt="2023-07-16T16:01:32.261" v="17" actId="113"/>
        <pc:sldMkLst>
          <pc:docMk/>
          <pc:sldMk cId="3413287235" sldId="2145707328"/>
        </pc:sldMkLst>
        <pc:graphicFrameChg chg="mod">
          <ac:chgData name="MAZEN KHERALLAH" userId="4d8bae32aa458b2a" providerId="LiveId" clId="{22E1EEB0-C293-40E1-9F01-E2C68C977660}" dt="2023-07-16T16:01:32.261" v="17" actId="113"/>
          <ac:graphicFrameMkLst>
            <pc:docMk/>
            <pc:sldMk cId="3413287235" sldId="2145707328"/>
            <ac:graphicFrameMk id="4" creationId="{FD474EDF-B540-CCD9-612E-AD173D7393CA}"/>
          </ac:graphicFrameMkLst>
        </pc:graphicFrameChg>
      </pc:sldChg>
    </pc:docChg>
  </pc:docChgLst>
  <pc:docChgLst>
    <pc:chgData name="MAZEN KHERALLAH" userId="4d8bae32aa458b2a" providerId="LiveId" clId="{3D5F492A-64F7-4D22-871C-C8FAD43FCDAC}"/>
    <pc:docChg chg="delSld modSld modSection">
      <pc:chgData name="MAZEN KHERALLAH" userId="4d8bae32aa458b2a" providerId="LiveId" clId="{3D5F492A-64F7-4D22-871C-C8FAD43FCDAC}" dt="2023-07-13T17:22:20.456" v="93" actId="47"/>
      <pc:docMkLst>
        <pc:docMk/>
      </pc:docMkLst>
      <pc:sldChg chg="del">
        <pc:chgData name="MAZEN KHERALLAH" userId="4d8bae32aa458b2a" providerId="LiveId" clId="{3D5F492A-64F7-4D22-871C-C8FAD43FCDAC}" dt="2023-07-13T17:22:13.017" v="14" actId="47"/>
        <pc:sldMkLst>
          <pc:docMk/>
          <pc:sldMk cId="1603501308" sldId="360"/>
        </pc:sldMkLst>
      </pc:sldChg>
      <pc:sldChg chg="del">
        <pc:chgData name="MAZEN KHERALLAH" userId="4d8bae32aa458b2a" providerId="LiveId" clId="{3D5F492A-64F7-4D22-871C-C8FAD43FCDAC}" dt="2023-07-13T17:22:18.848" v="84" actId="47"/>
        <pc:sldMkLst>
          <pc:docMk/>
          <pc:sldMk cId="727427581" sldId="393"/>
        </pc:sldMkLst>
      </pc:sldChg>
      <pc:sldChg chg="del">
        <pc:chgData name="MAZEN KHERALLAH" userId="4d8bae32aa458b2a" providerId="LiveId" clId="{3D5F492A-64F7-4D22-871C-C8FAD43FCDAC}" dt="2023-07-13T17:22:19.150" v="86" actId="47"/>
        <pc:sldMkLst>
          <pc:docMk/>
          <pc:sldMk cId="3932814965" sldId="399"/>
        </pc:sldMkLst>
      </pc:sldChg>
      <pc:sldChg chg="del">
        <pc:chgData name="MAZEN KHERALLAH" userId="4d8bae32aa458b2a" providerId="LiveId" clId="{3D5F492A-64F7-4D22-871C-C8FAD43FCDAC}" dt="2023-07-13T17:22:18.391" v="81" actId="47"/>
        <pc:sldMkLst>
          <pc:docMk/>
          <pc:sldMk cId="2401548015" sldId="422"/>
        </pc:sldMkLst>
      </pc:sldChg>
      <pc:sldChg chg="del">
        <pc:chgData name="MAZEN KHERALLAH" userId="4d8bae32aa458b2a" providerId="LiveId" clId="{3D5F492A-64F7-4D22-871C-C8FAD43FCDAC}" dt="2023-07-13T17:22:18.561" v="82" actId="47"/>
        <pc:sldMkLst>
          <pc:docMk/>
          <pc:sldMk cId="1662648528" sldId="423"/>
        </pc:sldMkLst>
      </pc:sldChg>
      <pc:sldChg chg="del">
        <pc:chgData name="MAZEN KHERALLAH" userId="4d8bae32aa458b2a" providerId="LiveId" clId="{3D5F492A-64F7-4D22-871C-C8FAD43FCDAC}" dt="2023-07-13T17:22:18.685" v="83" actId="47"/>
        <pc:sldMkLst>
          <pc:docMk/>
          <pc:sldMk cId="3789670201" sldId="424"/>
        </pc:sldMkLst>
      </pc:sldChg>
      <pc:sldChg chg="del">
        <pc:chgData name="MAZEN KHERALLAH" userId="4d8bae32aa458b2a" providerId="LiveId" clId="{3D5F492A-64F7-4D22-871C-C8FAD43FCDAC}" dt="2023-07-13T17:22:13.613" v="15" actId="47"/>
        <pc:sldMkLst>
          <pc:docMk/>
          <pc:sldMk cId="4293514583" sldId="428"/>
        </pc:sldMkLst>
      </pc:sldChg>
      <pc:sldChg chg="del">
        <pc:chgData name="MAZEN KHERALLAH" userId="4d8bae32aa458b2a" providerId="LiveId" clId="{3D5F492A-64F7-4D22-871C-C8FAD43FCDAC}" dt="2023-07-13T17:22:19.001" v="85" actId="47"/>
        <pc:sldMkLst>
          <pc:docMk/>
          <pc:sldMk cId="2291737599" sldId="432"/>
        </pc:sldMkLst>
      </pc:sldChg>
      <pc:sldChg chg="del">
        <pc:chgData name="MAZEN KHERALLAH" userId="4d8bae32aa458b2a" providerId="LiveId" clId="{3D5F492A-64F7-4D22-871C-C8FAD43FCDAC}" dt="2023-07-13T17:22:14.783" v="43" actId="47"/>
        <pc:sldMkLst>
          <pc:docMk/>
          <pc:sldMk cId="4258757431" sldId="473"/>
        </pc:sldMkLst>
      </pc:sldChg>
      <pc:sldChg chg="del">
        <pc:chgData name="MAZEN KHERALLAH" userId="4d8bae32aa458b2a" providerId="LiveId" clId="{3D5F492A-64F7-4D22-871C-C8FAD43FCDAC}" dt="2023-07-13T17:22:14.843" v="44" actId="47"/>
        <pc:sldMkLst>
          <pc:docMk/>
          <pc:sldMk cId="976663268" sldId="479"/>
        </pc:sldMkLst>
      </pc:sldChg>
      <pc:sldChg chg="del">
        <pc:chgData name="MAZEN KHERALLAH" userId="4d8bae32aa458b2a" providerId="LiveId" clId="{3D5F492A-64F7-4D22-871C-C8FAD43FCDAC}" dt="2023-07-13T17:22:14.762" v="42" actId="47"/>
        <pc:sldMkLst>
          <pc:docMk/>
          <pc:sldMk cId="2047726029" sldId="864"/>
        </pc:sldMkLst>
      </pc:sldChg>
      <pc:sldChg chg="modSp mod">
        <pc:chgData name="MAZEN KHERALLAH" userId="4d8bae32aa458b2a" providerId="LiveId" clId="{3D5F492A-64F7-4D22-871C-C8FAD43FCDAC}" dt="2023-07-13T17:22:00.695" v="8" actId="20577"/>
        <pc:sldMkLst>
          <pc:docMk/>
          <pc:sldMk cId="1782731124" sldId="2081"/>
        </pc:sldMkLst>
        <pc:spChg chg="mod">
          <ac:chgData name="MAZEN KHERALLAH" userId="4d8bae32aa458b2a" providerId="LiveId" clId="{3D5F492A-64F7-4D22-871C-C8FAD43FCDAC}" dt="2023-07-13T17:22:00.695" v="8" actId="20577"/>
          <ac:spMkLst>
            <pc:docMk/>
            <pc:sldMk cId="1782731124" sldId="2081"/>
            <ac:spMk id="2" creationId="{00000000-0000-0000-0000-000000000000}"/>
          </ac:spMkLst>
        </pc:spChg>
      </pc:sldChg>
      <pc:sldChg chg="del">
        <pc:chgData name="MAZEN KHERALLAH" userId="4d8bae32aa458b2a" providerId="LiveId" clId="{3D5F492A-64F7-4D22-871C-C8FAD43FCDAC}" dt="2023-07-13T17:22:15.395" v="57" actId="47"/>
        <pc:sldMkLst>
          <pc:docMk/>
          <pc:sldMk cId="767017871" sldId="2082"/>
        </pc:sldMkLst>
      </pc:sldChg>
      <pc:sldChg chg="del">
        <pc:chgData name="MAZEN KHERALLAH" userId="4d8bae32aa458b2a" providerId="LiveId" clId="{3D5F492A-64F7-4D22-871C-C8FAD43FCDAC}" dt="2023-07-13T17:22:14.352" v="31" actId="47"/>
        <pc:sldMkLst>
          <pc:docMk/>
          <pc:sldMk cId="4002235906" sldId="2083"/>
        </pc:sldMkLst>
      </pc:sldChg>
      <pc:sldChg chg="del">
        <pc:chgData name="MAZEN KHERALLAH" userId="4d8bae32aa458b2a" providerId="LiveId" clId="{3D5F492A-64F7-4D22-871C-C8FAD43FCDAC}" dt="2023-07-13T17:22:14.251" v="29" actId="47"/>
        <pc:sldMkLst>
          <pc:docMk/>
          <pc:sldMk cId="3894162622" sldId="2085"/>
        </pc:sldMkLst>
      </pc:sldChg>
      <pc:sldChg chg="del">
        <pc:chgData name="MAZEN KHERALLAH" userId="4d8bae32aa458b2a" providerId="LiveId" clId="{3D5F492A-64F7-4D22-871C-C8FAD43FCDAC}" dt="2023-07-13T17:22:13.817" v="20" actId="47"/>
        <pc:sldMkLst>
          <pc:docMk/>
          <pc:sldMk cId="1013088722" sldId="2086"/>
        </pc:sldMkLst>
      </pc:sldChg>
      <pc:sldChg chg="del">
        <pc:chgData name="MAZEN KHERALLAH" userId="4d8bae32aa458b2a" providerId="LiveId" clId="{3D5F492A-64F7-4D22-871C-C8FAD43FCDAC}" dt="2023-07-13T17:22:14.077" v="26" actId="47"/>
        <pc:sldMkLst>
          <pc:docMk/>
          <pc:sldMk cId="2014089426" sldId="2087"/>
        </pc:sldMkLst>
      </pc:sldChg>
      <pc:sldChg chg="del">
        <pc:chgData name="MAZEN KHERALLAH" userId="4d8bae32aa458b2a" providerId="LiveId" clId="{3D5F492A-64F7-4D22-871C-C8FAD43FCDAC}" dt="2023-07-13T17:22:14.476" v="35" actId="47"/>
        <pc:sldMkLst>
          <pc:docMk/>
          <pc:sldMk cId="3101784606" sldId="2088"/>
        </pc:sldMkLst>
      </pc:sldChg>
      <pc:sldChg chg="del">
        <pc:chgData name="MAZEN KHERALLAH" userId="4d8bae32aa458b2a" providerId="LiveId" clId="{3D5F492A-64F7-4D22-871C-C8FAD43FCDAC}" dt="2023-07-13T17:22:14.569" v="37" actId="47"/>
        <pc:sldMkLst>
          <pc:docMk/>
          <pc:sldMk cId="232520384" sldId="2089"/>
        </pc:sldMkLst>
      </pc:sldChg>
      <pc:sldChg chg="del">
        <pc:chgData name="MAZEN KHERALLAH" userId="4d8bae32aa458b2a" providerId="LiveId" clId="{3D5F492A-64F7-4D22-871C-C8FAD43FCDAC}" dt="2023-07-13T17:22:14.586" v="38" actId="47"/>
        <pc:sldMkLst>
          <pc:docMk/>
          <pc:sldMk cId="1570952388" sldId="2090"/>
        </pc:sldMkLst>
      </pc:sldChg>
      <pc:sldChg chg="del">
        <pc:chgData name="MAZEN KHERALLAH" userId="4d8bae32aa458b2a" providerId="LiveId" clId="{3D5F492A-64F7-4D22-871C-C8FAD43FCDAC}" dt="2023-07-13T17:22:14.513" v="36" actId="47"/>
        <pc:sldMkLst>
          <pc:docMk/>
          <pc:sldMk cId="4181438857" sldId="2091"/>
        </pc:sldMkLst>
      </pc:sldChg>
      <pc:sldChg chg="del">
        <pc:chgData name="MAZEN KHERALLAH" userId="4d8bae32aa458b2a" providerId="LiveId" clId="{3D5F492A-64F7-4D22-871C-C8FAD43FCDAC}" dt="2023-07-13T17:22:13.893" v="22" actId="47"/>
        <pc:sldMkLst>
          <pc:docMk/>
          <pc:sldMk cId="3903133946" sldId="2092"/>
        </pc:sldMkLst>
      </pc:sldChg>
      <pc:sldChg chg="del">
        <pc:chgData name="MAZEN KHERALLAH" userId="4d8bae32aa458b2a" providerId="LiveId" clId="{3D5F492A-64F7-4D22-871C-C8FAD43FCDAC}" dt="2023-07-13T17:22:13.942" v="23" actId="47"/>
        <pc:sldMkLst>
          <pc:docMk/>
          <pc:sldMk cId="1876487844" sldId="2093"/>
        </pc:sldMkLst>
      </pc:sldChg>
      <pc:sldChg chg="del">
        <pc:chgData name="MAZEN KHERALLAH" userId="4d8bae32aa458b2a" providerId="LiveId" clId="{3D5F492A-64F7-4D22-871C-C8FAD43FCDAC}" dt="2023-07-13T17:22:13.998" v="25" actId="47"/>
        <pc:sldMkLst>
          <pc:docMk/>
          <pc:sldMk cId="2998612453" sldId="2094"/>
        </pc:sldMkLst>
      </pc:sldChg>
      <pc:sldChg chg="del">
        <pc:chgData name="MAZEN KHERALLAH" userId="4d8bae32aa458b2a" providerId="LiveId" clId="{3D5F492A-64F7-4D22-871C-C8FAD43FCDAC}" dt="2023-07-13T17:22:13.648" v="16" actId="47"/>
        <pc:sldMkLst>
          <pc:docMk/>
          <pc:sldMk cId="611539175" sldId="2095"/>
        </pc:sldMkLst>
      </pc:sldChg>
      <pc:sldChg chg="del">
        <pc:chgData name="MAZEN KHERALLAH" userId="4d8bae32aa458b2a" providerId="LiveId" clId="{3D5F492A-64F7-4D22-871C-C8FAD43FCDAC}" dt="2023-07-13T17:22:13.732" v="18" actId="47"/>
        <pc:sldMkLst>
          <pc:docMk/>
          <pc:sldMk cId="2492813686" sldId="2096"/>
        </pc:sldMkLst>
      </pc:sldChg>
      <pc:sldChg chg="del">
        <pc:chgData name="MAZEN KHERALLAH" userId="4d8bae32aa458b2a" providerId="LiveId" clId="{3D5F492A-64F7-4D22-871C-C8FAD43FCDAC}" dt="2023-07-13T17:22:13.787" v="19" actId="47"/>
        <pc:sldMkLst>
          <pc:docMk/>
          <pc:sldMk cId="3688564763" sldId="2097"/>
        </pc:sldMkLst>
      </pc:sldChg>
      <pc:sldChg chg="del">
        <pc:chgData name="MAZEN KHERALLAH" userId="4d8bae32aa458b2a" providerId="LiveId" clId="{3D5F492A-64F7-4D22-871C-C8FAD43FCDAC}" dt="2023-07-13T17:22:13.879" v="21" actId="47"/>
        <pc:sldMkLst>
          <pc:docMk/>
          <pc:sldMk cId="1030725215" sldId="2099"/>
        </pc:sldMkLst>
      </pc:sldChg>
      <pc:sldChg chg="del">
        <pc:chgData name="MAZEN KHERALLAH" userId="4d8bae32aa458b2a" providerId="LiveId" clId="{3D5F492A-64F7-4D22-871C-C8FAD43FCDAC}" dt="2023-07-13T17:22:14.463" v="34" actId="47"/>
        <pc:sldMkLst>
          <pc:docMk/>
          <pc:sldMk cId="1021908331" sldId="2100"/>
        </pc:sldMkLst>
      </pc:sldChg>
      <pc:sldChg chg="del">
        <pc:chgData name="MAZEN KHERALLAH" userId="4d8bae32aa458b2a" providerId="LiveId" clId="{3D5F492A-64F7-4D22-871C-C8FAD43FCDAC}" dt="2023-07-13T17:22:14.661" v="39" actId="47"/>
        <pc:sldMkLst>
          <pc:docMk/>
          <pc:sldMk cId="1296734405" sldId="2101"/>
        </pc:sldMkLst>
      </pc:sldChg>
      <pc:sldChg chg="del">
        <pc:chgData name="MAZEN KHERALLAH" userId="4d8bae32aa458b2a" providerId="LiveId" clId="{3D5F492A-64F7-4D22-871C-C8FAD43FCDAC}" dt="2023-07-13T17:22:16.956" v="74" actId="47"/>
        <pc:sldMkLst>
          <pc:docMk/>
          <pc:sldMk cId="55932527" sldId="2102"/>
        </pc:sldMkLst>
      </pc:sldChg>
      <pc:sldChg chg="del">
        <pc:chgData name="MAZEN KHERALLAH" userId="4d8bae32aa458b2a" providerId="LiveId" clId="{3D5F492A-64F7-4D22-871C-C8FAD43FCDAC}" dt="2023-07-13T17:22:14.127" v="27" actId="47"/>
        <pc:sldMkLst>
          <pc:docMk/>
          <pc:sldMk cId="4182184671" sldId="2104"/>
        </pc:sldMkLst>
      </pc:sldChg>
      <pc:sldChg chg="del">
        <pc:chgData name="MAZEN KHERALLAH" userId="4d8bae32aa458b2a" providerId="LiveId" clId="{3D5F492A-64F7-4D22-871C-C8FAD43FCDAC}" dt="2023-07-13T17:22:15.274" v="54" actId="47"/>
        <pc:sldMkLst>
          <pc:docMk/>
          <pc:sldMk cId="2467688604" sldId="2105"/>
        </pc:sldMkLst>
      </pc:sldChg>
      <pc:sldChg chg="del">
        <pc:chgData name="MAZEN KHERALLAH" userId="4d8bae32aa458b2a" providerId="LiveId" clId="{3D5F492A-64F7-4D22-871C-C8FAD43FCDAC}" dt="2023-07-13T17:22:12.604" v="11" actId="47"/>
        <pc:sldMkLst>
          <pc:docMk/>
          <pc:sldMk cId="3317148811" sldId="2106"/>
        </pc:sldMkLst>
      </pc:sldChg>
      <pc:sldChg chg="del">
        <pc:chgData name="MAZEN KHERALLAH" userId="4d8bae32aa458b2a" providerId="LiveId" clId="{3D5F492A-64F7-4D22-871C-C8FAD43FCDAC}" dt="2023-07-13T17:22:15.509" v="60" actId="47"/>
        <pc:sldMkLst>
          <pc:docMk/>
          <pc:sldMk cId="465694090" sldId="2107"/>
        </pc:sldMkLst>
      </pc:sldChg>
      <pc:sldChg chg="del">
        <pc:chgData name="MAZEN KHERALLAH" userId="4d8bae32aa458b2a" providerId="LiveId" clId="{3D5F492A-64F7-4D22-871C-C8FAD43FCDAC}" dt="2023-07-13T17:22:18.085" v="79" actId="47"/>
        <pc:sldMkLst>
          <pc:docMk/>
          <pc:sldMk cId="3751011857" sldId="2109"/>
        </pc:sldMkLst>
      </pc:sldChg>
      <pc:sldChg chg="del">
        <pc:chgData name="MAZEN KHERALLAH" userId="4d8bae32aa458b2a" providerId="LiveId" clId="{3D5F492A-64F7-4D22-871C-C8FAD43FCDAC}" dt="2023-07-13T17:22:03.783" v="9" actId="47"/>
        <pc:sldMkLst>
          <pc:docMk/>
          <pc:sldMk cId="688206972" sldId="2110"/>
        </pc:sldMkLst>
      </pc:sldChg>
      <pc:sldChg chg="del">
        <pc:chgData name="MAZEN KHERALLAH" userId="4d8bae32aa458b2a" providerId="LiveId" clId="{3D5F492A-64F7-4D22-871C-C8FAD43FCDAC}" dt="2023-07-13T17:22:19.703" v="89" actId="47"/>
        <pc:sldMkLst>
          <pc:docMk/>
          <pc:sldMk cId="402223800" sldId="2145707239"/>
        </pc:sldMkLst>
      </pc:sldChg>
      <pc:sldChg chg="del">
        <pc:chgData name="MAZEN KHERALLAH" userId="4d8bae32aa458b2a" providerId="LiveId" clId="{3D5F492A-64F7-4D22-871C-C8FAD43FCDAC}" dt="2023-07-13T17:22:19.318" v="87" actId="47"/>
        <pc:sldMkLst>
          <pc:docMk/>
          <pc:sldMk cId="2031513597" sldId="2145707240"/>
        </pc:sldMkLst>
      </pc:sldChg>
      <pc:sldChg chg="del">
        <pc:chgData name="MAZEN KHERALLAH" userId="4d8bae32aa458b2a" providerId="LiveId" clId="{3D5F492A-64F7-4D22-871C-C8FAD43FCDAC}" dt="2023-07-13T17:22:19.886" v="90" actId="47"/>
        <pc:sldMkLst>
          <pc:docMk/>
          <pc:sldMk cId="3097261111" sldId="2145707241"/>
        </pc:sldMkLst>
      </pc:sldChg>
      <pc:sldChg chg="del">
        <pc:chgData name="MAZEN KHERALLAH" userId="4d8bae32aa458b2a" providerId="LiveId" clId="{3D5F492A-64F7-4D22-871C-C8FAD43FCDAC}" dt="2023-07-13T17:22:19.494" v="88" actId="47"/>
        <pc:sldMkLst>
          <pc:docMk/>
          <pc:sldMk cId="3924443397" sldId="2145707255"/>
        </pc:sldMkLst>
      </pc:sldChg>
      <pc:sldChg chg="del">
        <pc:chgData name="MAZEN KHERALLAH" userId="4d8bae32aa458b2a" providerId="LiveId" clId="{3D5F492A-64F7-4D22-871C-C8FAD43FCDAC}" dt="2023-07-13T17:22:13.958" v="24" actId="47"/>
        <pc:sldMkLst>
          <pc:docMk/>
          <pc:sldMk cId="3038803632" sldId="2145707258"/>
        </pc:sldMkLst>
      </pc:sldChg>
      <pc:sldChg chg="del">
        <pc:chgData name="MAZEN KHERALLAH" userId="4d8bae32aa458b2a" providerId="LiveId" clId="{3D5F492A-64F7-4D22-871C-C8FAD43FCDAC}" dt="2023-07-13T17:22:15.976" v="71" actId="47"/>
        <pc:sldMkLst>
          <pc:docMk/>
          <pc:sldMk cId="1383977036" sldId="2145707259"/>
        </pc:sldMkLst>
      </pc:sldChg>
      <pc:sldChg chg="del">
        <pc:chgData name="MAZEN KHERALLAH" userId="4d8bae32aa458b2a" providerId="LiveId" clId="{3D5F492A-64F7-4D22-871C-C8FAD43FCDAC}" dt="2023-07-13T17:22:15.008" v="48" actId="47"/>
        <pc:sldMkLst>
          <pc:docMk/>
          <pc:sldMk cId="671364913" sldId="2145707260"/>
        </pc:sldMkLst>
      </pc:sldChg>
      <pc:sldChg chg="del">
        <pc:chgData name="MAZEN KHERALLAH" userId="4d8bae32aa458b2a" providerId="LiveId" clId="{3D5F492A-64F7-4D22-871C-C8FAD43FCDAC}" dt="2023-07-13T17:22:14.293" v="30" actId="47"/>
        <pc:sldMkLst>
          <pc:docMk/>
          <pc:sldMk cId="3233092974" sldId="2145707261"/>
        </pc:sldMkLst>
      </pc:sldChg>
      <pc:sldChg chg="del">
        <pc:chgData name="MAZEN KHERALLAH" userId="4d8bae32aa458b2a" providerId="LiveId" clId="{3D5F492A-64F7-4D22-871C-C8FAD43FCDAC}" dt="2023-07-13T17:22:15.157" v="51" actId="47"/>
        <pc:sldMkLst>
          <pc:docMk/>
          <pc:sldMk cId="3643705692" sldId="2145707262"/>
        </pc:sldMkLst>
      </pc:sldChg>
      <pc:sldChg chg="del">
        <pc:chgData name="MAZEN KHERALLAH" userId="4d8bae32aa458b2a" providerId="LiveId" clId="{3D5F492A-64F7-4D22-871C-C8FAD43FCDAC}" dt="2023-07-13T17:22:16.075" v="73" actId="47"/>
        <pc:sldMkLst>
          <pc:docMk/>
          <pc:sldMk cId="2698811267" sldId="2145707263"/>
        </pc:sldMkLst>
      </pc:sldChg>
      <pc:sldChg chg="del">
        <pc:chgData name="MAZEN KHERALLAH" userId="4d8bae32aa458b2a" providerId="LiveId" clId="{3D5F492A-64F7-4D22-871C-C8FAD43FCDAC}" dt="2023-07-13T17:22:15.631" v="63" actId="47"/>
        <pc:sldMkLst>
          <pc:docMk/>
          <pc:sldMk cId="487859303" sldId="2145707264"/>
        </pc:sldMkLst>
      </pc:sldChg>
      <pc:sldChg chg="del">
        <pc:chgData name="MAZEN KHERALLAH" userId="4d8bae32aa458b2a" providerId="LiveId" clId="{3D5F492A-64F7-4D22-871C-C8FAD43FCDAC}" dt="2023-07-13T17:22:15.763" v="66" actId="47"/>
        <pc:sldMkLst>
          <pc:docMk/>
          <pc:sldMk cId="1080192771" sldId="2145707265"/>
        </pc:sldMkLst>
      </pc:sldChg>
      <pc:sldChg chg="del">
        <pc:chgData name="MAZEN KHERALLAH" userId="4d8bae32aa458b2a" providerId="LiveId" clId="{3D5F492A-64F7-4D22-871C-C8FAD43FCDAC}" dt="2023-07-13T17:22:12.711" v="12" actId="47"/>
        <pc:sldMkLst>
          <pc:docMk/>
          <pc:sldMk cId="1522597073" sldId="2145707266"/>
        </pc:sldMkLst>
      </pc:sldChg>
      <pc:sldChg chg="del">
        <pc:chgData name="MAZEN KHERALLAH" userId="4d8bae32aa458b2a" providerId="LiveId" clId="{3D5F492A-64F7-4D22-871C-C8FAD43FCDAC}" dt="2023-07-13T17:22:12.880" v="13" actId="47"/>
        <pc:sldMkLst>
          <pc:docMk/>
          <pc:sldMk cId="3819277300" sldId="2145707267"/>
        </pc:sldMkLst>
      </pc:sldChg>
      <pc:sldChg chg="del">
        <pc:chgData name="MAZEN KHERALLAH" userId="4d8bae32aa458b2a" providerId="LiveId" clId="{3D5F492A-64F7-4D22-871C-C8FAD43FCDAC}" dt="2023-07-13T17:22:15.653" v="64" actId="47"/>
        <pc:sldMkLst>
          <pc:docMk/>
          <pc:sldMk cId="1443483934" sldId="2145707268"/>
        </pc:sldMkLst>
      </pc:sldChg>
      <pc:sldChg chg="del">
        <pc:chgData name="MAZEN KHERALLAH" userId="4d8bae32aa458b2a" providerId="LiveId" clId="{3D5F492A-64F7-4D22-871C-C8FAD43FCDAC}" dt="2023-07-13T17:22:14.692" v="40" actId="47"/>
        <pc:sldMkLst>
          <pc:docMk/>
          <pc:sldMk cId="2626830869" sldId="2145707269"/>
        </pc:sldMkLst>
      </pc:sldChg>
      <pc:sldChg chg="del">
        <pc:chgData name="MAZEN KHERALLAH" userId="4d8bae32aa458b2a" providerId="LiveId" clId="{3D5F492A-64F7-4D22-871C-C8FAD43FCDAC}" dt="2023-07-13T17:22:15.693" v="65" actId="47"/>
        <pc:sldMkLst>
          <pc:docMk/>
          <pc:sldMk cId="3318393205" sldId="2145707270"/>
        </pc:sldMkLst>
      </pc:sldChg>
      <pc:sldChg chg="del">
        <pc:chgData name="MAZEN KHERALLAH" userId="4d8bae32aa458b2a" providerId="LiveId" clId="{3D5F492A-64F7-4D22-871C-C8FAD43FCDAC}" dt="2023-07-13T17:22:14.188" v="28" actId="47"/>
        <pc:sldMkLst>
          <pc:docMk/>
          <pc:sldMk cId="2308801676" sldId="2145707271"/>
        </pc:sldMkLst>
      </pc:sldChg>
      <pc:sldChg chg="del">
        <pc:chgData name="MAZEN KHERALLAH" userId="4d8bae32aa458b2a" providerId="LiveId" clId="{3D5F492A-64F7-4D22-871C-C8FAD43FCDAC}" dt="2023-07-13T17:22:15.883" v="69" actId="47"/>
        <pc:sldMkLst>
          <pc:docMk/>
          <pc:sldMk cId="3464426095" sldId="2145707272"/>
        </pc:sldMkLst>
      </pc:sldChg>
      <pc:sldChg chg="del">
        <pc:chgData name="MAZEN KHERALLAH" userId="4d8bae32aa458b2a" providerId="LiveId" clId="{3D5F492A-64F7-4D22-871C-C8FAD43FCDAC}" dt="2023-07-13T17:22:16.036" v="72" actId="47"/>
        <pc:sldMkLst>
          <pc:docMk/>
          <pc:sldMk cId="3561413314" sldId="2145707273"/>
        </pc:sldMkLst>
      </pc:sldChg>
      <pc:sldChg chg="del">
        <pc:chgData name="MAZEN KHERALLAH" userId="4d8bae32aa458b2a" providerId="LiveId" clId="{3D5F492A-64F7-4D22-871C-C8FAD43FCDAC}" dt="2023-07-13T17:22:17.591" v="76" actId="47"/>
        <pc:sldMkLst>
          <pc:docMk/>
          <pc:sldMk cId="3908344059" sldId="2145707274"/>
        </pc:sldMkLst>
      </pc:sldChg>
      <pc:sldChg chg="del">
        <pc:chgData name="MAZEN KHERALLAH" userId="4d8bae32aa458b2a" providerId="LiveId" clId="{3D5F492A-64F7-4D22-871C-C8FAD43FCDAC}" dt="2023-07-13T17:22:17.765" v="77" actId="47"/>
        <pc:sldMkLst>
          <pc:docMk/>
          <pc:sldMk cId="774357571" sldId="2145707275"/>
        </pc:sldMkLst>
      </pc:sldChg>
      <pc:sldChg chg="del">
        <pc:chgData name="MAZEN KHERALLAH" userId="4d8bae32aa458b2a" providerId="LiveId" clId="{3D5F492A-64F7-4D22-871C-C8FAD43FCDAC}" dt="2023-07-13T17:22:20.244" v="92" actId="47"/>
        <pc:sldMkLst>
          <pc:docMk/>
          <pc:sldMk cId="1136988221" sldId="2145707278"/>
        </pc:sldMkLst>
      </pc:sldChg>
      <pc:sldChg chg="del">
        <pc:chgData name="MAZEN KHERALLAH" userId="4d8bae32aa458b2a" providerId="LiveId" clId="{3D5F492A-64F7-4D22-871C-C8FAD43FCDAC}" dt="2023-07-13T17:22:04.740" v="10" actId="47"/>
        <pc:sldMkLst>
          <pc:docMk/>
          <pc:sldMk cId="761751667" sldId="2145707279"/>
        </pc:sldMkLst>
      </pc:sldChg>
      <pc:sldChg chg="del">
        <pc:chgData name="MAZEN KHERALLAH" userId="4d8bae32aa458b2a" providerId="LiveId" clId="{3D5F492A-64F7-4D22-871C-C8FAD43FCDAC}" dt="2023-07-13T17:22:17.189" v="75" actId="47"/>
        <pc:sldMkLst>
          <pc:docMk/>
          <pc:sldMk cId="2414992422" sldId="2145707280"/>
        </pc:sldMkLst>
      </pc:sldChg>
      <pc:sldChg chg="del">
        <pc:chgData name="MAZEN KHERALLAH" userId="4d8bae32aa458b2a" providerId="LiveId" clId="{3D5F492A-64F7-4D22-871C-C8FAD43FCDAC}" dt="2023-07-13T17:22:17.927" v="78" actId="47"/>
        <pc:sldMkLst>
          <pc:docMk/>
          <pc:sldMk cId="4273984593" sldId="2145707282"/>
        </pc:sldMkLst>
      </pc:sldChg>
      <pc:sldChg chg="del">
        <pc:chgData name="MAZEN KHERALLAH" userId="4d8bae32aa458b2a" providerId="LiveId" clId="{3D5F492A-64F7-4D22-871C-C8FAD43FCDAC}" dt="2023-07-13T17:22:18.244" v="80" actId="47"/>
        <pc:sldMkLst>
          <pc:docMk/>
          <pc:sldMk cId="3884368250" sldId="2145707283"/>
        </pc:sldMkLst>
      </pc:sldChg>
      <pc:sldChg chg="del">
        <pc:chgData name="MAZEN KHERALLAH" userId="4d8bae32aa458b2a" providerId="LiveId" clId="{3D5F492A-64F7-4D22-871C-C8FAD43FCDAC}" dt="2023-07-13T17:22:20.074" v="91" actId="47"/>
        <pc:sldMkLst>
          <pc:docMk/>
          <pc:sldMk cId="2659891325" sldId="2145707284"/>
        </pc:sldMkLst>
      </pc:sldChg>
      <pc:sldChg chg="del">
        <pc:chgData name="MAZEN KHERALLAH" userId="4d8bae32aa458b2a" providerId="LiveId" clId="{3D5F492A-64F7-4D22-871C-C8FAD43FCDAC}" dt="2023-07-13T17:22:13.676" v="17" actId="47"/>
        <pc:sldMkLst>
          <pc:docMk/>
          <pc:sldMk cId="450477800" sldId="2145707285"/>
        </pc:sldMkLst>
      </pc:sldChg>
      <pc:sldChg chg="del">
        <pc:chgData name="MAZEN KHERALLAH" userId="4d8bae32aa458b2a" providerId="LiveId" clId="{3D5F492A-64F7-4D22-871C-C8FAD43FCDAC}" dt="2023-07-13T17:22:14.869" v="45" actId="47"/>
        <pc:sldMkLst>
          <pc:docMk/>
          <pc:sldMk cId="3073399503" sldId="2145707286"/>
        </pc:sldMkLst>
      </pc:sldChg>
      <pc:sldChg chg="del">
        <pc:chgData name="MAZEN KHERALLAH" userId="4d8bae32aa458b2a" providerId="LiveId" clId="{3D5F492A-64F7-4D22-871C-C8FAD43FCDAC}" dt="2023-07-13T17:22:15.062" v="49" actId="47"/>
        <pc:sldMkLst>
          <pc:docMk/>
          <pc:sldMk cId="2436020119" sldId="2145707299"/>
        </pc:sldMkLst>
      </pc:sldChg>
      <pc:sldChg chg="del">
        <pc:chgData name="MAZEN KHERALLAH" userId="4d8bae32aa458b2a" providerId="LiveId" clId="{3D5F492A-64F7-4D22-871C-C8FAD43FCDAC}" dt="2023-07-13T17:22:14.920" v="46" actId="47"/>
        <pc:sldMkLst>
          <pc:docMk/>
          <pc:sldMk cId="2210656703" sldId="2145707300"/>
        </pc:sldMkLst>
      </pc:sldChg>
      <pc:sldChg chg="del">
        <pc:chgData name="MAZEN KHERALLAH" userId="4d8bae32aa458b2a" providerId="LiveId" clId="{3D5F492A-64F7-4D22-871C-C8FAD43FCDAC}" dt="2023-07-13T17:22:14.740" v="41" actId="47"/>
        <pc:sldMkLst>
          <pc:docMk/>
          <pc:sldMk cId="632125930" sldId="2145707301"/>
        </pc:sldMkLst>
      </pc:sldChg>
      <pc:sldChg chg="del">
        <pc:chgData name="MAZEN KHERALLAH" userId="4d8bae32aa458b2a" providerId="LiveId" clId="{3D5F492A-64F7-4D22-871C-C8FAD43FCDAC}" dt="2023-07-13T17:22:15.206" v="52" actId="47"/>
        <pc:sldMkLst>
          <pc:docMk/>
          <pc:sldMk cId="247769414" sldId="2145707302"/>
        </pc:sldMkLst>
      </pc:sldChg>
      <pc:sldChg chg="del">
        <pc:chgData name="MAZEN KHERALLAH" userId="4d8bae32aa458b2a" providerId="LiveId" clId="{3D5F492A-64F7-4D22-871C-C8FAD43FCDAC}" dt="2023-07-13T17:22:15.331" v="55" actId="47"/>
        <pc:sldMkLst>
          <pc:docMk/>
          <pc:sldMk cId="877185025" sldId="2145707303"/>
        </pc:sldMkLst>
      </pc:sldChg>
      <pc:sldChg chg="del">
        <pc:chgData name="MAZEN KHERALLAH" userId="4d8bae32aa458b2a" providerId="LiveId" clId="{3D5F492A-64F7-4D22-871C-C8FAD43FCDAC}" dt="2023-07-13T17:22:15.448" v="58" actId="47"/>
        <pc:sldMkLst>
          <pc:docMk/>
          <pc:sldMk cId="3888515693" sldId="2145707304"/>
        </pc:sldMkLst>
      </pc:sldChg>
      <pc:sldChg chg="del">
        <pc:chgData name="MAZEN KHERALLAH" userId="4d8bae32aa458b2a" providerId="LiveId" clId="{3D5F492A-64F7-4D22-871C-C8FAD43FCDAC}" dt="2023-07-13T17:22:15.574" v="61" actId="47"/>
        <pc:sldMkLst>
          <pc:docMk/>
          <pc:sldMk cId="3249109940" sldId="2145707305"/>
        </pc:sldMkLst>
      </pc:sldChg>
      <pc:sldChg chg="del">
        <pc:chgData name="MAZEN KHERALLAH" userId="4d8bae32aa458b2a" providerId="LiveId" clId="{3D5F492A-64F7-4D22-871C-C8FAD43FCDAC}" dt="2023-07-13T17:22:15.819" v="67" actId="47"/>
        <pc:sldMkLst>
          <pc:docMk/>
          <pc:sldMk cId="3575914976" sldId="2145707306"/>
        </pc:sldMkLst>
      </pc:sldChg>
      <pc:sldChg chg="del">
        <pc:chgData name="MAZEN KHERALLAH" userId="4d8bae32aa458b2a" providerId="LiveId" clId="{3D5F492A-64F7-4D22-871C-C8FAD43FCDAC}" dt="2023-07-13T17:22:15.964" v="70" actId="47"/>
        <pc:sldMkLst>
          <pc:docMk/>
          <pc:sldMk cId="3503757116" sldId="2145707307"/>
        </pc:sldMkLst>
      </pc:sldChg>
      <pc:sldChg chg="del">
        <pc:chgData name="MAZEN KHERALLAH" userId="4d8bae32aa458b2a" providerId="LiveId" clId="{3D5F492A-64F7-4D22-871C-C8FAD43FCDAC}" dt="2023-07-13T17:22:14.974" v="47" actId="47"/>
        <pc:sldMkLst>
          <pc:docMk/>
          <pc:sldMk cId="1859152921" sldId="2145707308"/>
        </pc:sldMkLst>
      </pc:sldChg>
      <pc:sldChg chg="del">
        <pc:chgData name="MAZEN KHERALLAH" userId="4d8bae32aa458b2a" providerId="LiveId" clId="{3D5F492A-64F7-4D22-871C-C8FAD43FCDAC}" dt="2023-07-13T17:22:15.130" v="50" actId="47"/>
        <pc:sldMkLst>
          <pc:docMk/>
          <pc:sldMk cId="3140161482" sldId="2145707309"/>
        </pc:sldMkLst>
      </pc:sldChg>
      <pc:sldChg chg="del">
        <pc:chgData name="MAZEN KHERALLAH" userId="4d8bae32aa458b2a" providerId="LiveId" clId="{3D5F492A-64F7-4D22-871C-C8FAD43FCDAC}" dt="2023-07-13T17:22:15.247" v="53" actId="47"/>
        <pc:sldMkLst>
          <pc:docMk/>
          <pc:sldMk cId="3589263272" sldId="2145707310"/>
        </pc:sldMkLst>
      </pc:sldChg>
      <pc:sldChg chg="del">
        <pc:chgData name="MAZEN KHERALLAH" userId="4d8bae32aa458b2a" providerId="LiveId" clId="{3D5F492A-64F7-4D22-871C-C8FAD43FCDAC}" dt="2023-07-13T17:22:15.370" v="56" actId="47"/>
        <pc:sldMkLst>
          <pc:docMk/>
          <pc:sldMk cId="2293162290" sldId="2145707311"/>
        </pc:sldMkLst>
      </pc:sldChg>
      <pc:sldChg chg="del">
        <pc:chgData name="MAZEN KHERALLAH" userId="4d8bae32aa458b2a" providerId="LiveId" clId="{3D5F492A-64F7-4D22-871C-C8FAD43FCDAC}" dt="2023-07-13T17:22:15.484" v="59" actId="47"/>
        <pc:sldMkLst>
          <pc:docMk/>
          <pc:sldMk cId="219847375" sldId="2145707312"/>
        </pc:sldMkLst>
      </pc:sldChg>
      <pc:sldChg chg="del">
        <pc:chgData name="MAZEN KHERALLAH" userId="4d8bae32aa458b2a" providerId="LiveId" clId="{3D5F492A-64F7-4D22-871C-C8FAD43FCDAC}" dt="2023-07-13T17:22:15.619" v="62" actId="47"/>
        <pc:sldMkLst>
          <pc:docMk/>
          <pc:sldMk cId="3860340687" sldId="2145707313"/>
        </pc:sldMkLst>
      </pc:sldChg>
      <pc:sldChg chg="del">
        <pc:chgData name="MAZEN KHERALLAH" userId="4d8bae32aa458b2a" providerId="LiveId" clId="{3D5F492A-64F7-4D22-871C-C8FAD43FCDAC}" dt="2023-07-13T17:22:15.861" v="68" actId="47"/>
        <pc:sldMkLst>
          <pc:docMk/>
          <pc:sldMk cId="3889136077" sldId="2145707314"/>
        </pc:sldMkLst>
      </pc:sldChg>
      <pc:sldChg chg="del">
        <pc:chgData name="MAZEN KHERALLAH" userId="4d8bae32aa458b2a" providerId="LiveId" clId="{3D5F492A-64F7-4D22-871C-C8FAD43FCDAC}" dt="2023-07-13T17:22:20.456" v="93" actId="47"/>
        <pc:sldMkLst>
          <pc:docMk/>
          <pc:sldMk cId="2053789755" sldId="2145707315"/>
        </pc:sldMkLst>
      </pc:sldChg>
      <pc:sldChg chg="del">
        <pc:chgData name="MAZEN KHERALLAH" userId="4d8bae32aa458b2a" providerId="LiveId" clId="{3D5F492A-64F7-4D22-871C-C8FAD43FCDAC}" dt="2023-07-13T17:22:14.382" v="32" actId="47"/>
        <pc:sldMkLst>
          <pc:docMk/>
          <pc:sldMk cId="781352615" sldId="2145707316"/>
        </pc:sldMkLst>
      </pc:sldChg>
      <pc:sldChg chg="del">
        <pc:chgData name="MAZEN KHERALLAH" userId="4d8bae32aa458b2a" providerId="LiveId" clId="{3D5F492A-64F7-4D22-871C-C8FAD43FCDAC}" dt="2023-07-13T17:22:14.417" v="33" actId="47"/>
        <pc:sldMkLst>
          <pc:docMk/>
          <pc:sldMk cId="2131859361" sldId="2145707317"/>
        </pc:sldMkLst>
      </pc:sldChg>
      <pc:sldMasterChg chg="delSldLayout">
        <pc:chgData name="MAZEN KHERALLAH" userId="4d8bae32aa458b2a" providerId="LiveId" clId="{3D5F492A-64F7-4D22-871C-C8FAD43FCDAC}" dt="2023-07-13T17:22:13.879" v="21" actId="47"/>
        <pc:sldMasterMkLst>
          <pc:docMk/>
          <pc:sldMasterMk cId="3539363532" sldId="2147483660"/>
        </pc:sldMasterMkLst>
        <pc:sldLayoutChg chg="del">
          <pc:chgData name="MAZEN KHERALLAH" userId="4d8bae32aa458b2a" providerId="LiveId" clId="{3D5F492A-64F7-4D22-871C-C8FAD43FCDAC}" dt="2023-07-13T17:22:13.879" v="21" actId="47"/>
          <pc:sldLayoutMkLst>
            <pc:docMk/>
            <pc:sldMasterMk cId="3539363532" sldId="2147483660"/>
            <pc:sldLayoutMk cId="3687104150" sldId="2147483690"/>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3C34B94-40EE-4EDB-91F2-E628D54961BE}" type="doc">
      <dgm:prSet loTypeId="urn:microsoft.com/office/officeart/2005/8/layout/hierarchy4" loCatId="hierarchy" qsTypeId="urn:microsoft.com/office/officeart/2005/8/quickstyle/simple1" qsCatId="simple" csTypeId="urn:microsoft.com/office/officeart/2005/8/colors/accent3_1" csCatId="accent3" phldr="1"/>
      <dgm:spPr/>
      <dgm:t>
        <a:bodyPr/>
        <a:lstStyle/>
        <a:p>
          <a:endParaRPr lang="en-US"/>
        </a:p>
      </dgm:t>
    </dgm:pt>
    <dgm:pt modelId="{624CAE2E-29AB-4C6D-B0C7-AEB3A658282B}">
      <dgm:prSet/>
      <dgm:spPr>
        <a:solidFill>
          <a:schemeClr val="accent6">
            <a:lumMod val="40000"/>
            <a:lumOff val="60000"/>
          </a:schemeClr>
        </a:solidFill>
      </dgm:spPr>
      <dgm:t>
        <a:bodyPr/>
        <a:lstStyle/>
        <a:p>
          <a:r>
            <a:rPr lang="en-US" dirty="0"/>
            <a:t>Able to self-report pain</a:t>
          </a:r>
        </a:p>
      </dgm:t>
    </dgm:pt>
    <dgm:pt modelId="{162A4F9E-5A63-4DF5-A12B-EB0634A9FEBA}" type="parTrans" cxnId="{9DBE1E7F-E04F-4E81-84EF-64E7EFAD7254}">
      <dgm:prSet/>
      <dgm:spPr/>
      <dgm:t>
        <a:bodyPr/>
        <a:lstStyle/>
        <a:p>
          <a:endParaRPr lang="en-US"/>
        </a:p>
      </dgm:t>
    </dgm:pt>
    <dgm:pt modelId="{5EB131F1-A005-47C7-9E33-0EB249C7FB24}" type="sibTrans" cxnId="{9DBE1E7F-E04F-4E81-84EF-64E7EFAD7254}">
      <dgm:prSet/>
      <dgm:spPr/>
      <dgm:t>
        <a:bodyPr/>
        <a:lstStyle/>
        <a:p>
          <a:endParaRPr lang="en-US"/>
        </a:p>
      </dgm:t>
    </dgm:pt>
    <dgm:pt modelId="{A1201CDE-40D5-47B0-82A7-DD18EFD172B2}">
      <dgm:prSet/>
      <dgm:spPr>
        <a:solidFill>
          <a:schemeClr val="accent4">
            <a:lumMod val="60000"/>
            <a:lumOff val="40000"/>
          </a:schemeClr>
        </a:solidFill>
      </dgm:spPr>
      <dgm:t>
        <a:bodyPr/>
        <a:lstStyle/>
        <a:p>
          <a:r>
            <a:rPr lang="en-US" dirty="0"/>
            <a:t>Unable to self-report pain</a:t>
          </a:r>
        </a:p>
      </dgm:t>
    </dgm:pt>
    <dgm:pt modelId="{16E0A3FC-4B26-44E1-B5F4-09EB261741CB}" type="parTrans" cxnId="{1481E1A0-2B97-497B-B8DA-8DFB0894EC64}">
      <dgm:prSet/>
      <dgm:spPr/>
      <dgm:t>
        <a:bodyPr/>
        <a:lstStyle/>
        <a:p>
          <a:endParaRPr lang="en-US"/>
        </a:p>
      </dgm:t>
    </dgm:pt>
    <dgm:pt modelId="{E8714501-21DA-4F1B-97ED-7EECAC95220D}" type="sibTrans" cxnId="{1481E1A0-2B97-497B-B8DA-8DFB0894EC64}">
      <dgm:prSet/>
      <dgm:spPr/>
      <dgm:t>
        <a:bodyPr/>
        <a:lstStyle/>
        <a:p>
          <a:endParaRPr lang="en-US"/>
        </a:p>
      </dgm:t>
    </dgm:pt>
    <dgm:pt modelId="{D1A9CEB6-80C3-43C2-8032-BABE4DD7FD61}">
      <dgm:prSet/>
      <dgm:spPr>
        <a:solidFill>
          <a:schemeClr val="accent6">
            <a:lumMod val="20000"/>
            <a:lumOff val="80000"/>
          </a:schemeClr>
        </a:solidFill>
      </dgm:spPr>
      <dgm:t>
        <a:bodyPr/>
        <a:lstStyle/>
        <a:p>
          <a:r>
            <a:rPr lang="en-US" dirty="0"/>
            <a:t>Visual Analog Scale</a:t>
          </a:r>
        </a:p>
        <a:p>
          <a:r>
            <a:rPr lang="en-US" b="1" dirty="0"/>
            <a:t>(VAS)</a:t>
          </a:r>
        </a:p>
      </dgm:t>
    </dgm:pt>
    <dgm:pt modelId="{B902FCFF-203E-4288-BC9D-89C043AB36E5}" type="parTrans" cxnId="{8B02DAB4-4099-495A-8569-B31C24B40C73}">
      <dgm:prSet/>
      <dgm:spPr/>
      <dgm:t>
        <a:bodyPr/>
        <a:lstStyle/>
        <a:p>
          <a:endParaRPr lang="en-US"/>
        </a:p>
      </dgm:t>
    </dgm:pt>
    <dgm:pt modelId="{35B9E2AB-D8D6-42C2-AFBB-16A70268FE0A}" type="sibTrans" cxnId="{8B02DAB4-4099-495A-8569-B31C24B40C73}">
      <dgm:prSet/>
      <dgm:spPr/>
      <dgm:t>
        <a:bodyPr/>
        <a:lstStyle/>
        <a:p>
          <a:endParaRPr lang="en-US"/>
        </a:p>
      </dgm:t>
    </dgm:pt>
    <dgm:pt modelId="{CA50B8E5-7556-4892-A4FC-27CBF330B75C}">
      <dgm:prSet/>
      <dgm:spPr>
        <a:solidFill>
          <a:schemeClr val="accent6">
            <a:lumMod val="20000"/>
            <a:lumOff val="80000"/>
          </a:schemeClr>
        </a:solidFill>
      </dgm:spPr>
      <dgm:t>
        <a:bodyPr/>
        <a:lstStyle/>
        <a:p>
          <a:r>
            <a:rPr lang="en-US" dirty="0"/>
            <a:t>Numeric Rating Scale</a:t>
          </a:r>
        </a:p>
        <a:p>
          <a:r>
            <a:rPr lang="en-US" b="1" dirty="0"/>
            <a:t>(NRS)</a:t>
          </a:r>
        </a:p>
      </dgm:t>
    </dgm:pt>
    <dgm:pt modelId="{77DB6067-CEE1-4687-8434-F7DCC8BD944A}" type="parTrans" cxnId="{BA4CB1FF-5BBC-44BB-AA86-535506E35973}">
      <dgm:prSet/>
      <dgm:spPr/>
      <dgm:t>
        <a:bodyPr/>
        <a:lstStyle/>
        <a:p>
          <a:endParaRPr lang="en-US"/>
        </a:p>
      </dgm:t>
    </dgm:pt>
    <dgm:pt modelId="{82A7295C-FC70-4EE3-BE98-234E10832D82}" type="sibTrans" cxnId="{BA4CB1FF-5BBC-44BB-AA86-535506E35973}">
      <dgm:prSet/>
      <dgm:spPr/>
      <dgm:t>
        <a:bodyPr/>
        <a:lstStyle/>
        <a:p>
          <a:endParaRPr lang="en-US"/>
        </a:p>
      </dgm:t>
    </dgm:pt>
    <dgm:pt modelId="{47D618FD-9440-4EEC-B6B5-A472196D9938}">
      <dgm:prSet/>
      <dgm:spPr>
        <a:solidFill>
          <a:schemeClr val="accent6">
            <a:lumMod val="20000"/>
            <a:lumOff val="80000"/>
          </a:schemeClr>
        </a:solidFill>
      </dgm:spPr>
      <dgm:t>
        <a:bodyPr/>
        <a:lstStyle/>
        <a:p>
          <a:r>
            <a:rPr lang="en-US" dirty="0"/>
            <a:t>Behavioral pain scale—Non-intubated patients</a:t>
          </a:r>
        </a:p>
        <a:p>
          <a:r>
            <a:rPr lang="en-US" b="1" dirty="0"/>
            <a:t>(BPS—NI)</a:t>
          </a:r>
        </a:p>
      </dgm:t>
    </dgm:pt>
    <dgm:pt modelId="{B956364E-F8ED-425E-A264-47B2165A99D1}" type="parTrans" cxnId="{EF7506A4-69FC-42BE-96EF-CA43091A3AD2}">
      <dgm:prSet/>
      <dgm:spPr/>
      <dgm:t>
        <a:bodyPr/>
        <a:lstStyle/>
        <a:p>
          <a:endParaRPr lang="en-US"/>
        </a:p>
      </dgm:t>
    </dgm:pt>
    <dgm:pt modelId="{A9484794-D3E2-4EAB-BCE7-183138878091}" type="sibTrans" cxnId="{EF7506A4-69FC-42BE-96EF-CA43091A3AD2}">
      <dgm:prSet/>
      <dgm:spPr/>
      <dgm:t>
        <a:bodyPr/>
        <a:lstStyle/>
        <a:p>
          <a:endParaRPr lang="en-US"/>
        </a:p>
      </dgm:t>
    </dgm:pt>
    <dgm:pt modelId="{FCA70061-996F-4197-94EA-F7EB2363E0C3}">
      <dgm:prSet/>
      <dgm:spPr>
        <a:solidFill>
          <a:schemeClr val="accent4">
            <a:lumMod val="20000"/>
            <a:lumOff val="80000"/>
          </a:schemeClr>
        </a:solidFill>
      </dgm:spPr>
      <dgm:t>
        <a:bodyPr/>
        <a:lstStyle/>
        <a:p>
          <a:r>
            <a:rPr lang="en-US" dirty="0"/>
            <a:t>Behavioral Pain Scale</a:t>
          </a:r>
        </a:p>
        <a:p>
          <a:r>
            <a:rPr lang="en-US" b="1" dirty="0"/>
            <a:t>(BPS)</a:t>
          </a:r>
        </a:p>
      </dgm:t>
    </dgm:pt>
    <dgm:pt modelId="{250FE1AB-EFB8-4B09-BEC5-C952D23298F8}" type="parTrans" cxnId="{57FB7615-CE17-4097-BD96-78853F8B3F64}">
      <dgm:prSet/>
      <dgm:spPr/>
      <dgm:t>
        <a:bodyPr/>
        <a:lstStyle/>
        <a:p>
          <a:endParaRPr lang="en-US"/>
        </a:p>
      </dgm:t>
    </dgm:pt>
    <dgm:pt modelId="{52272C77-EE9C-43C1-89DC-E5D92CE018FE}" type="sibTrans" cxnId="{57FB7615-CE17-4097-BD96-78853F8B3F64}">
      <dgm:prSet/>
      <dgm:spPr/>
      <dgm:t>
        <a:bodyPr/>
        <a:lstStyle/>
        <a:p>
          <a:endParaRPr lang="en-US"/>
        </a:p>
      </dgm:t>
    </dgm:pt>
    <dgm:pt modelId="{C1C7CC0D-225C-497F-A0B6-DCFFB2F69111}">
      <dgm:prSet/>
      <dgm:spPr>
        <a:solidFill>
          <a:schemeClr val="accent4">
            <a:lumMod val="20000"/>
            <a:lumOff val="80000"/>
          </a:schemeClr>
        </a:solidFill>
      </dgm:spPr>
      <dgm:t>
        <a:bodyPr/>
        <a:lstStyle/>
        <a:p>
          <a:r>
            <a:rPr lang="en-US" dirty="0"/>
            <a:t>Critical Care Pain Observation Tool</a:t>
          </a:r>
        </a:p>
        <a:p>
          <a:r>
            <a:rPr lang="en-US" b="1" dirty="0"/>
            <a:t>(CPOT)</a:t>
          </a:r>
        </a:p>
      </dgm:t>
    </dgm:pt>
    <dgm:pt modelId="{6D87D3FB-94B5-4DE4-8318-CC2479AADE87}" type="parTrans" cxnId="{451FDCC9-8AD6-43B8-A56C-230CC6C2C2EB}">
      <dgm:prSet/>
      <dgm:spPr/>
      <dgm:t>
        <a:bodyPr/>
        <a:lstStyle/>
        <a:p>
          <a:endParaRPr lang="en-US"/>
        </a:p>
      </dgm:t>
    </dgm:pt>
    <dgm:pt modelId="{1AF28AAD-F85D-428C-A632-C42BCA788ABB}" type="sibTrans" cxnId="{451FDCC9-8AD6-43B8-A56C-230CC6C2C2EB}">
      <dgm:prSet/>
      <dgm:spPr/>
      <dgm:t>
        <a:bodyPr/>
        <a:lstStyle/>
        <a:p>
          <a:endParaRPr lang="en-US"/>
        </a:p>
      </dgm:t>
    </dgm:pt>
    <dgm:pt modelId="{058CC95C-E8CF-4E6A-A3F3-4679C6102791}" type="pres">
      <dgm:prSet presAssocID="{B3C34B94-40EE-4EDB-91F2-E628D54961BE}" presName="Name0" presStyleCnt="0">
        <dgm:presLayoutVars>
          <dgm:chPref val="1"/>
          <dgm:dir/>
          <dgm:animOne val="branch"/>
          <dgm:animLvl val="lvl"/>
          <dgm:resizeHandles/>
        </dgm:presLayoutVars>
      </dgm:prSet>
      <dgm:spPr/>
    </dgm:pt>
    <dgm:pt modelId="{BB0B1DD8-04E5-41CA-A9B8-344FD9C39407}" type="pres">
      <dgm:prSet presAssocID="{624CAE2E-29AB-4C6D-B0C7-AEB3A658282B}" presName="vertOne" presStyleCnt="0"/>
      <dgm:spPr/>
    </dgm:pt>
    <dgm:pt modelId="{018E309E-7984-42F6-9B73-6A5BB116A3E3}" type="pres">
      <dgm:prSet presAssocID="{624CAE2E-29AB-4C6D-B0C7-AEB3A658282B}" presName="txOne" presStyleLbl="node0" presStyleIdx="0" presStyleCnt="2">
        <dgm:presLayoutVars>
          <dgm:chPref val="3"/>
        </dgm:presLayoutVars>
      </dgm:prSet>
      <dgm:spPr/>
    </dgm:pt>
    <dgm:pt modelId="{81254F99-E601-41C7-A400-F0F8BD3D85AA}" type="pres">
      <dgm:prSet presAssocID="{624CAE2E-29AB-4C6D-B0C7-AEB3A658282B}" presName="parTransOne" presStyleCnt="0"/>
      <dgm:spPr/>
    </dgm:pt>
    <dgm:pt modelId="{EDDBEF25-5FB1-4645-B56B-F267CD1ED0AB}" type="pres">
      <dgm:prSet presAssocID="{624CAE2E-29AB-4C6D-B0C7-AEB3A658282B}" presName="horzOne" presStyleCnt="0"/>
      <dgm:spPr/>
    </dgm:pt>
    <dgm:pt modelId="{2C9CE192-7DFA-4F5B-9098-06D66D5791F4}" type="pres">
      <dgm:prSet presAssocID="{D1A9CEB6-80C3-43C2-8032-BABE4DD7FD61}" presName="vertTwo" presStyleCnt="0"/>
      <dgm:spPr/>
    </dgm:pt>
    <dgm:pt modelId="{AD807EA3-8F78-4F0B-A305-C3022B4C23F4}" type="pres">
      <dgm:prSet presAssocID="{D1A9CEB6-80C3-43C2-8032-BABE4DD7FD61}" presName="txTwo" presStyleLbl="node2" presStyleIdx="0" presStyleCnt="5">
        <dgm:presLayoutVars>
          <dgm:chPref val="3"/>
        </dgm:presLayoutVars>
      </dgm:prSet>
      <dgm:spPr/>
    </dgm:pt>
    <dgm:pt modelId="{9678DFDE-AF49-4EF7-88BB-23701FD1EEDD}" type="pres">
      <dgm:prSet presAssocID="{D1A9CEB6-80C3-43C2-8032-BABE4DD7FD61}" presName="horzTwo" presStyleCnt="0"/>
      <dgm:spPr/>
    </dgm:pt>
    <dgm:pt modelId="{3C4C1111-309A-478C-9BEB-B61E5B6883E4}" type="pres">
      <dgm:prSet presAssocID="{35B9E2AB-D8D6-42C2-AFBB-16A70268FE0A}" presName="sibSpaceTwo" presStyleCnt="0"/>
      <dgm:spPr/>
    </dgm:pt>
    <dgm:pt modelId="{7D7EF701-F7BD-4722-83E0-43F3FB29FD11}" type="pres">
      <dgm:prSet presAssocID="{CA50B8E5-7556-4892-A4FC-27CBF330B75C}" presName="vertTwo" presStyleCnt="0"/>
      <dgm:spPr/>
    </dgm:pt>
    <dgm:pt modelId="{2702E5C8-B7F9-4502-841D-B826ED2ADB6A}" type="pres">
      <dgm:prSet presAssocID="{CA50B8E5-7556-4892-A4FC-27CBF330B75C}" presName="txTwo" presStyleLbl="node2" presStyleIdx="1" presStyleCnt="5">
        <dgm:presLayoutVars>
          <dgm:chPref val="3"/>
        </dgm:presLayoutVars>
      </dgm:prSet>
      <dgm:spPr/>
    </dgm:pt>
    <dgm:pt modelId="{72DB212D-5095-49F7-BEE8-4797303B7EA3}" type="pres">
      <dgm:prSet presAssocID="{CA50B8E5-7556-4892-A4FC-27CBF330B75C}" presName="horzTwo" presStyleCnt="0"/>
      <dgm:spPr/>
    </dgm:pt>
    <dgm:pt modelId="{192C75AB-F60E-45A3-8844-DCBD14A5A5F4}" type="pres">
      <dgm:prSet presAssocID="{82A7295C-FC70-4EE3-BE98-234E10832D82}" presName="sibSpaceTwo" presStyleCnt="0"/>
      <dgm:spPr/>
    </dgm:pt>
    <dgm:pt modelId="{FBC6F96F-C97F-4D7E-978A-DE3C9B719C01}" type="pres">
      <dgm:prSet presAssocID="{47D618FD-9440-4EEC-B6B5-A472196D9938}" presName="vertTwo" presStyleCnt="0"/>
      <dgm:spPr/>
    </dgm:pt>
    <dgm:pt modelId="{457B2A02-2A29-425F-8999-E6958AA31487}" type="pres">
      <dgm:prSet presAssocID="{47D618FD-9440-4EEC-B6B5-A472196D9938}" presName="txTwo" presStyleLbl="node2" presStyleIdx="2" presStyleCnt="5">
        <dgm:presLayoutVars>
          <dgm:chPref val="3"/>
        </dgm:presLayoutVars>
      </dgm:prSet>
      <dgm:spPr/>
    </dgm:pt>
    <dgm:pt modelId="{07C296FE-B6B5-4A08-82FA-524036406AB3}" type="pres">
      <dgm:prSet presAssocID="{47D618FD-9440-4EEC-B6B5-A472196D9938}" presName="horzTwo" presStyleCnt="0"/>
      <dgm:spPr/>
    </dgm:pt>
    <dgm:pt modelId="{285C584E-1ACD-4874-B4AF-735DBC5CE4A3}" type="pres">
      <dgm:prSet presAssocID="{5EB131F1-A005-47C7-9E33-0EB249C7FB24}" presName="sibSpaceOne" presStyleCnt="0"/>
      <dgm:spPr/>
    </dgm:pt>
    <dgm:pt modelId="{7DAD5EE8-28AC-485E-B904-18660BBEA1C1}" type="pres">
      <dgm:prSet presAssocID="{A1201CDE-40D5-47B0-82A7-DD18EFD172B2}" presName="vertOne" presStyleCnt="0"/>
      <dgm:spPr/>
    </dgm:pt>
    <dgm:pt modelId="{DED50393-949C-45BB-96C0-9873D260AD1B}" type="pres">
      <dgm:prSet presAssocID="{A1201CDE-40D5-47B0-82A7-DD18EFD172B2}" presName="txOne" presStyleLbl="node0" presStyleIdx="1" presStyleCnt="2">
        <dgm:presLayoutVars>
          <dgm:chPref val="3"/>
        </dgm:presLayoutVars>
      </dgm:prSet>
      <dgm:spPr/>
    </dgm:pt>
    <dgm:pt modelId="{614E3867-F148-4C35-AFB1-E44FC7521BB2}" type="pres">
      <dgm:prSet presAssocID="{A1201CDE-40D5-47B0-82A7-DD18EFD172B2}" presName="parTransOne" presStyleCnt="0"/>
      <dgm:spPr/>
    </dgm:pt>
    <dgm:pt modelId="{31B82A8E-FA43-476F-A551-32EF80FBA1AA}" type="pres">
      <dgm:prSet presAssocID="{A1201CDE-40D5-47B0-82A7-DD18EFD172B2}" presName="horzOne" presStyleCnt="0"/>
      <dgm:spPr/>
    </dgm:pt>
    <dgm:pt modelId="{EDDEEC1D-E853-4BEA-8569-C9A69EF0732B}" type="pres">
      <dgm:prSet presAssocID="{FCA70061-996F-4197-94EA-F7EB2363E0C3}" presName="vertTwo" presStyleCnt="0"/>
      <dgm:spPr/>
    </dgm:pt>
    <dgm:pt modelId="{C65CB1EF-5DE7-45A1-9496-2DA6935F3EE5}" type="pres">
      <dgm:prSet presAssocID="{FCA70061-996F-4197-94EA-F7EB2363E0C3}" presName="txTwo" presStyleLbl="node2" presStyleIdx="3" presStyleCnt="5">
        <dgm:presLayoutVars>
          <dgm:chPref val="3"/>
        </dgm:presLayoutVars>
      </dgm:prSet>
      <dgm:spPr/>
    </dgm:pt>
    <dgm:pt modelId="{B6307100-A9DC-4F60-B69E-DE17A911FD57}" type="pres">
      <dgm:prSet presAssocID="{FCA70061-996F-4197-94EA-F7EB2363E0C3}" presName="horzTwo" presStyleCnt="0"/>
      <dgm:spPr/>
    </dgm:pt>
    <dgm:pt modelId="{9B56AEC2-5530-4DED-ACB6-90C2F826B545}" type="pres">
      <dgm:prSet presAssocID="{52272C77-EE9C-43C1-89DC-E5D92CE018FE}" presName="sibSpaceTwo" presStyleCnt="0"/>
      <dgm:spPr/>
    </dgm:pt>
    <dgm:pt modelId="{5EA978CD-3A56-4EF4-892A-824BFEDE48AA}" type="pres">
      <dgm:prSet presAssocID="{C1C7CC0D-225C-497F-A0B6-DCFFB2F69111}" presName="vertTwo" presStyleCnt="0"/>
      <dgm:spPr/>
    </dgm:pt>
    <dgm:pt modelId="{A51968F8-8B65-46B0-B170-8E74F842C32E}" type="pres">
      <dgm:prSet presAssocID="{C1C7CC0D-225C-497F-A0B6-DCFFB2F69111}" presName="txTwo" presStyleLbl="node2" presStyleIdx="4" presStyleCnt="5">
        <dgm:presLayoutVars>
          <dgm:chPref val="3"/>
        </dgm:presLayoutVars>
      </dgm:prSet>
      <dgm:spPr/>
    </dgm:pt>
    <dgm:pt modelId="{1856C546-C1A6-4DBC-B427-84E9C4254133}" type="pres">
      <dgm:prSet presAssocID="{C1C7CC0D-225C-497F-A0B6-DCFFB2F69111}" presName="horzTwo" presStyleCnt="0"/>
      <dgm:spPr/>
    </dgm:pt>
  </dgm:ptLst>
  <dgm:cxnLst>
    <dgm:cxn modelId="{55B05914-A10B-4723-B8EE-2FD2E76D6607}" type="presOf" srcId="{CA50B8E5-7556-4892-A4FC-27CBF330B75C}" destId="{2702E5C8-B7F9-4502-841D-B826ED2ADB6A}" srcOrd="0" destOrd="0" presId="urn:microsoft.com/office/officeart/2005/8/layout/hierarchy4"/>
    <dgm:cxn modelId="{57FB7615-CE17-4097-BD96-78853F8B3F64}" srcId="{A1201CDE-40D5-47B0-82A7-DD18EFD172B2}" destId="{FCA70061-996F-4197-94EA-F7EB2363E0C3}" srcOrd="0" destOrd="0" parTransId="{250FE1AB-EFB8-4B09-BEC5-C952D23298F8}" sibTransId="{52272C77-EE9C-43C1-89DC-E5D92CE018FE}"/>
    <dgm:cxn modelId="{FBBD8B2A-1D16-45DE-9B79-9E10F86DEAF4}" type="presOf" srcId="{FCA70061-996F-4197-94EA-F7EB2363E0C3}" destId="{C65CB1EF-5DE7-45A1-9496-2DA6935F3EE5}" srcOrd="0" destOrd="0" presId="urn:microsoft.com/office/officeart/2005/8/layout/hierarchy4"/>
    <dgm:cxn modelId="{B6109547-48B7-4E38-9A4A-5A9576B47D6B}" type="presOf" srcId="{D1A9CEB6-80C3-43C2-8032-BABE4DD7FD61}" destId="{AD807EA3-8F78-4F0B-A305-C3022B4C23F4}" srcOrd="0" destOrd="0" presId="urn:microsoft.com/office/officeart/2005/8/layout/hierarchy4"/>
    <dgm:cxn modelId="{9DBE1E7F-E04F-4E81-84EF-64E7EFAD7254}" srcId="{B3C34B94-40EE-4EDB-91F2-E628D54961BE}" destId="{624CAE2E-29AB-4C6D-B0C7-AEB3A658282B}" srcOrd="0" destOrd="0" parTransId="{162A4F9E-5A63-4DF5-A12B-EB0634A9FEBA}" sibTransId="{5EB131F1-A005-47C7-9E33-0EB249C7FB24}"/>
    <dgm:cxn modelId="{693B1782-10C5-48BA-96D2-FAB20877D6DC}" type="presOf" srcId="{624CAE2E-29AB-4C6D-B0C7-AEB3A658282B}" destId="{018E309E-7984-42F6-9B73-6A5BB116A3E3}" srcOrd="0" destOrd="0" presId="urn:microsoft.com/office/officeart/2005/8/layout/hierarchy4"/>
    <dgm:cxn modelId="{39667685-373B-4BDC-93C7-D6C5EFE75EC8}" type="presOf" srcId="{B3C34B94-40EE-4EDB-91F2-E628D54961BE}" destId="{058CC95C-E8CF-4E6A-A3F3-4679C6102791}" srcOrd="0" destOrd="0" presId="urn:microsoft.com/office/officeart/2005/8/layout/hierarchy4"/>
    <dgm:cxn modelId="{1481E1A0-2B97-497B-B8DA-8DFB0894EC64}" srcId="{B3C34B94-40EE-4EDB-91F2-E628D54961BE}" destId="{A1201CDE-40D5-47B0-82A7-DD18EFD172B2}" srcOrd="1" destOrd="0" parTransId="{16E0A3FC-4B26-44E1-B5F4-09EB261741CB}" sibTransId="{E8714501-21DA-4F1B-97ED-7EECAC95220D}"/>
    <dgm:cxn modelId="{EF7506A4-69FC-42BE-96EF-CA43091A3AD2}" srcId="{624CAE2E-29AB-4C6D-B0C7-AEB3A658282B}" destId="{47D618FD-9440-4EEC-B6B5-A472196D9938}" srcOrd="2" destOrd="0" parTransId="{B956364E-F8ED-425E-A264-47B2165A99D1}" sibTransId="{A9484794-D3E2-4EAB-BCE7-183138878091}"/>
    <dgm:cxn modelId="{8B02DAB4-4099-495A-8569-B31C24B40C73}" srcId="{624CAE2E-29AB-4C6D-B0C7-AEB3A658282B}" destId="{D1A9CEB6-80C3-43C2-8032-BABE4DD7FD61}" srcOrd="0" destOrd="0" parTransId="{B902FCFF-203E-4288-BC9D-89C043AB36E5}" sibTransId="{35B9E2AB-D8D6-42C2-AFBB-16A70268FE0A}"/>
    <dgm:cxn modelId="{70C5E0C5-110E-43E8-8260-33005ED3968F}" type="presOf" srcId="{47D618FD-9440-4EEC-B6B5-A472196D9938}" destId="{457B2A02-2A29-425F-8999-E6958AA31487}" srcOrd="0" destOrd="0" presId="urn:microsoft.com/office/officeart/2005/8/layout/hierarchy4"/>
    <dgm:cxn modelId="{451FDCC9-8AD6-43B8-A56C-230CC6C2C2EB}" srcId="{A1201CDE-40D5-47B0-82A7-DD18EFD172B2}" destId="{C1C7CC0D-225C-497F-A0B6-DCFFB2F69111}" srcOrd="1" destOrd="0" parTransId="{6D87D3FB-94B5-4DE4-8318-CC2479AADE87}" sibTransId="{1AF28AAD-F85D-428C-A632-C42BCA788ABB}"/>
    <dgm:cxn modelId="{498E13E0-7DA9-4D37-8901-626157415D3B}" type="presOf" srcId="{C1C7CC0D-225C-497F-A0B6-DCFFB2F69111}" destId="{A51968F8-8B65-46B0-B170-8E74F842C32E}" srcOrd="0" destOrd="0" presId="urn:microsoft.com/office/officeart/2005/8/layout/hierarchy4"/>
    <dgm:cxn modelId="{BA05E1F0-4A2D-4389-9A96-0C30F812D7D6}" type="presOf" srcId="{A1201CDE-40D5-47B0-82A7-DD18EFD172B2}" destId="{DED50393-949C-45BB-96C0-9873D260AD1B}" srcOrd="0" destOrd="0" presId="urn:microsoft.com/office/officeart/2005/8/layout/hierarchy4"/>
    <dgm:cxn modelId="{BA4CB1FF-5BBC-44BB-AA86-535506E35973}" srcId="{624CAE2E-29AB-4C6D-B0C7-AEB3A658282B}" destId="{CA50B8E5-7556-4892-A4FC-27CBF330B75C}" srcOrd="1" destOrd="0" parTransId="{77DB6067-CEE1-4687-8434-F7DCC8BD944A}" sibTransId="{82A7295C-FC70-4EE3-BE98-234E10832D82}"/>
    <dgm:cxn modelId="{C56A3DD1-4096-4E0F-9E49-73288A22B38C}" type="presParOf" srcId="{058CC95C-E8CF-4E6A-A3F3-4679C6102791}" destId="{BB0B1DD8-04E5-41CA-A9B8-344FD9C39407}" srcOrd="0" destOrd="0" presId="urn:microsoft.com/office/officeart/2005/8/layout/hierarchy4"/>
    <dgm:cxn modelId="{5AEDC79E-7A09-460D-BDE0-F7EDE8E60D73}" type="presParOf" srcId="{BB0B1DD8-04E5-41CA-A9B8-344FD9C39407}" destId="{018E309E-7984-42F6-9B73-6A5BB116A3E3}" srcOrd="0" destOrd="0" presId="urn:microsoft.com/office/officeart/2005/8/layout/hierarchy4"/>
    <dgm:cxn modelId="{A41E90A7-52E0-439A-8133-C7AB0B807224}" type="presParOf" srcId="{BB0B1DD8-04E5-41CA-A9B8-344FD9C39407}" destId="{81254F99-E601-41C7-A400-F0F8BD3D85AA}" srcOrd="1" destOrd="0" presId="urn:microsoft.com/office/officeart/2005/8/layout/hierarchy4"/>
    <dgm:cxn modelId="{1A75294B-C3AA-4F5A-9B4F-BCF344E7A689}" type="presParOf" srcId="{BB0B1DD8-04E5-41CA-A9B8-344FD9C39407}" destId="{EDDBEF25-5FB1-4645-B56B-F267CD1ED0AB}" srcOrd="2" destOrd="0" presId="urn:microsoft.com/office/officeart/2005/8/layout/hierarchy4"/>
    <dgm:cxn modelId="{29F89D14-7965-4D99-B443-013E21A91AAA}" type="presParOf" srcId="{EDDBEF25-5FB1-4645-B56B-F267CD1ED0AB}" destId="{2C9CE192-7DFA-4F5B-9098-06D66D5791F4}" srcOrd="0" destOrd="0" presId="urn:microsoft.com/office/officeart/2005/8/layout/hierarchy4"/>
    <dgm:cxn modelId="{95E449E0-EDAF-43BD-B529-E9A8927C7330}" type="presParOf" srcId="{2C9CE192-7DFA-4F5B-9098-06D66D5791F4}" destId="{AD807EA3-8F78-4F0B-A305-C3022B4C23F4}" srcOrd="0" destOrd="0" presId="urn:microsoft.com/office/officeart/2005/8/layout/hierarchy4"/>
    <dgm:cxn modelId="{CF431B6F-067E-4603-8BCA-CF1CCCB5EC70}" type="presParOf" srcId="{2C9CE192-7DFA-4F5B-9098-06D66D5791F4}" destId="{9678DFDE-AF49-4EF7-88BB-23701FD1EEDD}" srcOrd="1" destOrd="0" presId="urn:microsoft.com/office/officeart/2005/8/layout/hierarchy4"/>
    <dgm:cxn modelId="{25321E2A-4856-4804-A25D-CF1AFCEF077D}" type="presParOf" srcId="{EDDBEF25-5FB1-4645-B56B-F267CD1ED0AB}" destId="{3C4C1111-309A-478C-9BEB-B61E5B6883E4}" srcOrd="1" destOrd="0" presId="urn:microsoft.com/office/officeart/2005/8/layout/hierarchy4"/>
    <dgm:cxn modelId="{7750209C-3B64-43DA-BDC5-FBF824855E23}" type="presParOf" srcId="{EDDBEF25-5FB1-4645-B56B-F267CD1ED0AB}" destId="{7D7EF701-F7BD-4722-83E0-43F3FB29FD11}" srcOrd="2" destOrd="0" presId="urn:microsoft.com/office/officeart/2005/8/layout/hierarchy4"/>
    <dgm:cxn modelId="{B469E01A-9BF9-4B87-83AD-F6263480078F}" type="presParOf" srcId="{7D7EF701-F7BD-4722-83E0-43F3FB29FD11}" destId="{2702E5C8-B7F9-4502-841D-B826ED2ADB6A}" srcOrd="0" destOrd="0" presId="urn:microsoft.com/office/officeart/2005/8/layout/hierarchy4"/>
    <dgm:cxn modelId="{103D5637-4B85-4D67-A214-85317932B6A7}" type="presParOf" srcId="{7D7EF701-F7BD-4722-83E0-43F3FB29FD11}" destId="{72DB212D-5095-49F7-BEE8-4797303B7EA3}" srcOrd="1" destOrd="0" presId="urn:microsoft.com/office/officeart/2005/8/layout/hierarchy4"/>
    <dgm:cxn modelId="{52791879-C052-4590-82E5-C1680092F7E0}" type="presParOf" srcId="{EDDBEF25-5FB1-4645-B56B-F267CD1ED0AB}" destId="{192C75AB-F60E-45A3-8844-DCBD14A5A5F4}" srcOrd="3" destOrd="0" presId="urn:microsoft.com/office/officeart/2005/8/layout/hierarchy4"/>
    <dgm:cxn modelId="{C717924E-CDE3-48F4-ABDB-9278D157C580}" type="presParOf" srcId="{EDDBEF25-5FB1-4645-B56B-F267CD1ED0AB}" destId="{FBC6F96F-C97F-4D7E-978A-DE3C9B719C01}" srcOrd="4" destOrd="0" presId="urn:microsoft.com/office/officeart/2005/8/layout/hierarchy4"/>
    <dgm:cxn modelId="{4A5E091A-3A58-48ED-B891-1864E6280C18}" type="presParOf" srcId="{FBC6F96F-C97F-4D7E-978A-DE3C9B719C01}" destId="{457B2A02-2A29-425F-8999-E6958AA31487}" srcOrd="0" destOrd="0" presId="urn:microsoft.com/office/officeart/2005/8/layout/hierarchy4"/>
    <dgm:cxn modelId="{A559B92D-F1A3-4E33-904D-A4B1BA2B30DD}" type="presParOf" srcId="{FBC6F96F-C97F-4D7E-978A-DE3C9B719C01}" destId="{07C296FE-B6B5-4A08-82FA-524036406AB3}" srcOrd="1" destOrd="0" presId="urn:microsoft.com/office/officeart/2005/8/layout/hierarchy4"/>
    <dgm:cxn modelId="{EFBF3E56-AA50-455B-A5A7-951055340C81}" type="presParOf" srcId="{058CC95C-E8CF-4E6A-A3F3-4679C6102791}" destId="{285C584E-1ACD-4874-B4AF-735DBC5CE4A3}" srcOrd="1" destOrd="0" presId="urn:microsoft.com/office/officeart/2005/8/layout/hierarchy4"/>
    <dgm:cxn modelId="{D65F2B19-0C18-4F61-A0CE-3AB128AA124D}" type="presParOf" srcId="{058CC95C-E8CF-4E6A-A3F3-4679C6102791}" destId="{7DAD5EE8-28AC-485E-B904-18660BBEA1C1}" srcOrd="2" destOrd="0" presId="urn:microsoft.com/office/officeart/2005/8/layout/hierarchy4"/>
    <dgm:cxn modelId="{E18E0E60-1CCF-4160-AC3B-6647680F964D}" type="presParOf" srcId="{7DAD5EE8-28AC-485E-B904-18660BBEA1C1}" destId="{DED50393-949C-45BB-96C0-9873D260AD1B}" srcOrd="0" destOrd="0" presId="urn:microsoft.com/office/officeart/2005/8/layout/hierarchy4"/>
    <dgm:cxn modelId="{10A6457C-9593-41FF-A29C-CA78B624F2BF}" type="presParOf" srcId="{7DAD5EE8-28AC-485E-B904-18660BBEA1C1}" destId="{614E3867-F148-4C35-AFB1-E44FC7521BB2}" srcOrd="1" destOrd="0" presId="urn:microsoft.com/office/officeart/2005/8/layout/hierarchy4"/>
    <dgm:cxn modelId="{B9FD10C7-9FCE-430B-9CCD-08896ED4CD7E}" type="presParOf" srcId="{7DAD5EE8-28AC-485E-B904-18660BBEA1C1}" destId="{31B82A8E-FA43-476F-A551-32EF80FBA1AA}" srcOrd="2" destOrd="0" presId="urn:microsoft.com/office/officeart/2005/8/layout/hierarchy4"/>
    <dgm:cxn modelId="{8C07D095-4AE7-4C19-96DD-8B871880AEBB}" type="presParOf" srcId="{31B82A8E-FA43-476F-A551-32EF80FBA1AA}" destId="{EDDEEC1D-E853-4BEA-8569-C9A69EF0732B}" srcOrd="0" destOrd="0" presId="urn:microsoft.com/office/officeart/2005/8/layout/hierarchy4"/>
    <dgm:cxn modelId="{CE4D13D1-3254-48AD-99C7-ADB4456F5974}" type="presParOf" srcId="{EDDEEC1D-E853-4BEA-8569-C9A69EF0732B}" destId="{C65CB1EF-5DE7-45A1-9496-2DA6935F3EE5}" srcOrd="0" destOrd="0" presId="urn:microsoft.com/office/officeart/2005/8/layout/hierarchy4"/>
    <dgm:cxn modelId="{6B29301A-3E39-4538-BF19-4E0E40643ACE}" type="presParOf" srcId="{EDDEEC1D-E853-4BEA-8569-C9A69EF0732B}" destId="{B6307100-A9DC-4F60-B69E-DE17A911FD57}" srcOrd="1" destOrd="0" presId="urn:microsoft.com/office/officeart/2005/8/layout/hierarchy4"/>
    <dgm:cxn modelId="{99D831C4-F461-436F-8F13-1DC12CF6856F}" type="presParOf" srcId="{31B82A8E-FA43-476F-A551-32EF80FBA1AA}" destId="{9B56AEC2-5530-4DED-ACB6-90C2F826B545}" srcOrd="1" destOrd="0" presId="urn:microsoft.com/office/officeart/2005/8/layout/hierarchy4"/>
    <dgm:cxn modelId="{71F9DF6C-1684-42D6-8C70-AE70661EEEF1}" type="presParOf" srcId="{31B82A8E-FA43-476F-A551-32EF80FBA1AA}" destId="{5EA978CD-3A56-4EF4-892A-824BFEDE48AA}" srcOrd="2" destOrd="0" presId="urn:microsoft.com/office/officeart/2005/8/layout/hierarchy4"/>
    <dgm:cxn modelId="{BE1DC7AB-61FF-448E-B10C-1AB22163EFE2}" type="presParOf" srcId="{5EA978CD-3A56-4EF4-892A-824BFEDE48AA}" destId="{A51968F8-8B65-46B0-B170-8E74F842C32E}" srcOrd="0" destOrd="0" presId="urn:microsoft.com/office/officeart/2005/8/layout/hierarchy4"/>
    <dgm:cxn modelId="{8D10EEEE-0C11-47E9-BF71-A2ED38C680E4}" type="presParOf" srcId="{5EA978CD-3A56-4EF4-892A-824BFEDE48AA}" destId="{1856C546-C1A6-4DBC-B427-84E9C4254133}"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F24670A-CA36-4374-A0FB-97D4EAA984BC}" type="doc">
      <dgm:prSet loTypeId="urn:microsoft.com/office/officeart/2005/8/layout/matrix1" loCatId="matrix" qsTypeId="urn:microsoft.com/office/officeart/2005/8/quickstyle/simple1" qsCatId="simple" csTypeId="urn:microsoft.com/office/officeart/2005/8/colors/accent2_3" csCatId="accent2" phldr="1"/>
      <dgm:spPr/>
      <dgm:t>
        <a:bodyPr/>
        <a:lstStyle/>
        <a:p>
          <a:endParaRPr lang="en-US"/>
        </a:p>
      </dgm:t>
    </dgm:pt>
    <dgm:pt modelId="{95FAA80E-5124-43C7-8FF7-4952C5E82FDF}">
      <dgm:prSet phldrT="[Text]" custT="1"/>
      <dgm:spPr>
        <a:solidFill>
          <a:srgbClr val="FF9999"/>
        </a:solidFill>
      </dgm:spPr>
      <dgm:t>
        <a:bodyPr/>
        <a:lstStyle/>
        <a:p>
          <a:pPr>
            <a:lnSpc>
              <a:spcPct val="100000"/>
            </a:lnSpc>
          </a:pPr>
          <a:r>
            <a:rPr lang="en-US" sz="3200" b="1" dirty="0"/>
            <a:t>CPOT (0-8)</a:t>
          </a:r>
        </a:p>
      </dgm:t>
    </dgm:pt>
    <dgm:pt modelId="{F3CB89F1-BE7F-4F8C-A79D-B0C41AE7C28E}" type="parTrans" cxnId="{A6458A50-4A52-4C74-A2EA-0B20A7900DC1}">
      <dgm:prSet/>
      <dgm:spPr/>
      <dgm:t>
        <a:bodyPr/>
        <a:lstStyle/>
        <a:p>
          <a:endParaRPr lang="en-US"/>
        </a:p>
      </dgm:t>
    </dgm:pt>
    <dgm:pt modelId="{9C98994A-B6D7-4B45-8BB0-441593C5A53A}" type="sibTrans" cxnId="{A6458A50-4A52-4C74-A2EA-0B20A7900DC1}">
      <dgm:prSet/>
      <dgm:spPr/>
      <dgm:t>
        <a:bodyPr/>
        <a:lstStyle/>
        <a:p>
          <a:endParaRPr lang="en-US"/>
        </a:p>
      </dgm:t>
    </dgm:pt>
    <dgm:pt modelId="{989C8FEE-A461-4359-8575-31BCB08FEC19}">
      <dgm:prSet phldrT="[Text]"/>
      <dgm:spPr/>
      <dgm:t>
        <a:bodyPr/>
        <a:lstStyle/>
        <a:p>
          <a:r>
            <a:rPr lang="en-US" b="1" i="0" u="none" dirty="0"/>
            <a:t>Facial expression</a:t>
          </a:r>
        </a:p>
        <a:p>
          <a:r>
            <a:rPr lang="en-US" b="0" i="0" u="none" baseline="0" dirty="0"/>
            <a:t>(0-2)</a:t>
          </a:r>
          <a:endParaRPr lang="en-US" dirty="0"/>
        </a:p>
      </dgm:t>
    </dgm:pt>
    <dgm:pt modelId="{C3704D0B-A4F6-45AE-B7E1-BF4C731775AF}" type="parTrans" cxnId="{370EFF6E-9201-438C-8A0B-68CE9221036F}">
      <dgm:prSet/>
      <dgm:spPr/>
      <dgm:t>
        <a:bodyPr/>
        <a:lstStyle/>
        <a:p>
          <a:endParaRPr lang="en-US"/>
        </a:p>
      </dgm:t>
    </dgm:pt>
    <dgm:pt modelId="{377B903C-3D31-443D-94BB-3CFDA72E063A}" type="sibTrans" cxnId="{370EFF6E-9201-438C-8A0B-68CE9221036F}">
      <dgm:prSet/>
      <dgm:spPr/>
      <dgm:t>
        <a:bodyPr/>
        <a:lstStyle/>
        <a:p>
          <a:endParaRPr lang="en-US"/>
        </a:p>
      </dgm:t>
    </dgm:pt>
    <dgm:pt modelId="{6450AC95-5944-403B-8867-9ECDAF292E97}">
      <dgm:prSet/>
      <dgm:spPr/>
      <dgm:t>
        <a:bodyPr/>
        <a:lstStyle/>
        <a:p>
          <a:r>
            <a:rPr lang="en-US" b="1" i="0" u="none" dirty="0"/>
            <a:t>Body movement</a:t>
          </a:r>
        </a:p>
        <a:p>
          <a:r>
            <a:rPr lang="en-US" b="1" i="0" u="none" dirty="0"/>
            <a:t>(0-2)</a:t>
          </a:r>
          <a:endParaRPr lang="en-US" b="0" i="0" u="none" dirty="0"/>
        </a:p>
      </dgm:t>
    </dgm:pt>
    <dgm:pt modelId="{33E4CA88-116A-4F91-BB16-E34AE12EBC31}" type="parTrans" cxnId="{18C39892-AC19-4922-8278-A7DF3787AE21}">
      <dgm:prSet/>
      <dgm:spPr/>
      <dgm:t>
        <a:bodyPr/>
        <a:lstStyle/>
        <a:p>
          <a:endParaRPr lang="en-US"/>
        </a:p>
      </dgm:t>
    </dgm:pt>
    <dgm:pt modelId="{7ED59559-DF3F-4658-80DC-EF089EE40AFA}" type="sibTrans" cxnId="{18C39892-AC19-4922-8278-A7DF3787AE21}">
      <dgm:prSet/>
      <dgm:spPr/>
      <dgm:t>
        <a:bodyPr/>
        <a:lstStyle/>
        <a:p>
          <a:endParaRPr lang="en-US"/>
        </a:p>
      </dgm:t>
    </dgm:pt>
    <dgm:pt modelId="{C0E77462-04B6-4B6B-BF45-29ECBF9CB2C8}">
      <dgm:prSet/>
      <dgm:spPr/>
      <dgm:t>
        <a:bodyPr/>
        <a:lstStyle/>
        <a:p>
          <a:r>
            <a:rPr lang="en-US" b="1" i="0" u="none" baseline="0" dirty="0"/>
            <a:t>Compliance with the ventilator (or vocalization for extubated patients)</a:t>
          </a:r>
        </a:p>
        <a:p>
          <a:r>
            <a:rPr lang="en-US" b="0" i="0" u="none" dirty="0"/>
            <a:t>(0-2)</a:t>
          </a:r>
        </a:p>
      </dgm:t>
    </dgm:pt>
    <dgm:pt modelId="{ACA8942C-8C02-4EA5-B270-01AB877AF07C}" type="parTrans" cxnId="{6C824CA5-3987-4D48-A880-E75FAFAB5BC0}">
      <dgm:prSet/>
      <dgm:spPr/>
      <dgm:t>
        <a:bodyPr/>
        <a:lstStyle/>
        <a:p>
          <a:endParaRPr lang="en-US"/>
        </a:p>
      </dgm:t>
    </dgm:pt>
    <dgm:pt modelId="{C0E803DF-B649-4129-9CDF-F39DC7217C03}" type="sibTrans" cxnId="{6C824CA5-3987-4D48-A880-E75FAFAB5BC0}">
      <dgm:prSet/>
      <dgm:spPr/>
      <dgm:t>
        <a:bodyPr/>
        <a:lstStyle/>
        <a:p>
          <a:endParaRPr lang="en-US"/>
        </a:p>
      </dgm:t>
    </dgm:pt>
    <dgm:pt modelId="{38F12DB4-A48D-40C0-8E00-71865C1FFDCB}">
      <dgm:prSet/>
      <dgm:spPr/>
      <dgm:t>
        <a:bodyPr/>
        <a:lstStyle/>
        <a:p>
          <a:r>
            <a:rPr lang="en-US" b="1" i="0" u="none" baseline="0" dirty="0"/>
            <a:t>Muscle tension</a:t>
          </a:r>
        </a:p>
        <a:p>
          <a:r>
            <a:rPr lang="en-US" b="1" i="0" u="none" baseline="0" dirty="0"/>
            <a:t>(0-2)</a:t>
          </a:r>
          <a:endParaRPr lang="en-US" b="0" i="0" u="none" dirty="0"/>
        </a:p>
      </dgm:t>
    </dgm:pt>
    <dgm:pt modelId="{C9603041-1E2F-4254-95A3-12A782A5EB92}" type="parTrans" cxnId="{07AA5BC0-B172-4700-8626-D8D53A7CBD88}">
      <dgm:prSet/>
      <dgm:spPr/>
      <dgm:t>
        <a:bodyPr/>
        <a:lstStyle/>
        <a:p>
          <a:endParaRPr lang="en-US"/>
        </a:p>
      </dgm:t>
    </dgm:pt>
    <dgm:pt modelId="{8FC5F160-4B3A-4D07-9DBC-5828EDF1E014}" type="sibTrans" cxnId="{07AA5BC0-B172-4700-8626-D8D53A7CBD88}">
      <dgm:prSet/>
      <dgm:spPr/>
      <dgm:t>
        <a:bodyPr/>
        <a:lstStyle/>
        <a:p>
          <a:endParaRPr lang="en-US"/>
        </a:p>
      </dgm:t>
    </dgm:pt>
    <dgm:pt modelId="{C995AEF8-0073-4E74-92E9-7169FACAF006}" type="pres">
      <dgm:prSet presAssocID="{1F24670A-CA36-4374-A0FB-97D4EAA984BC}" presName="diagram" presStyleCnt="0">
        <dgm:presLayoutVars>
          <dgm:chMax val="1"/>
          <dgm:dir/>
          <dgm:animLvl val="ctr"/>
          <dgm:resizeHandles val="exact"/>
        </dgm:presLayoutVars>
      </dgm:prSet>
      <dgm:spPr/>
    </dgm:pt>
    <dgm:pt modelId="{ECAEBEA0-6902-446F-9057-ABBDD3A6453F}" type="pres">
      <dgm:prSet presAssocID="{1F24670A-CA36-4374-A0FB-97D4EAA984BC}" presName="matrix" presStyleCnt="0"/>
      <dgm:spPr/>
    </dgm:pt>
    <dgm:pt modelId="{0F58121B-7E26-4369-9E31-B35C77E80871}" type="pres">
      <dgm:prSet presAssocID="{1F24670A-CA36-4374-A0FB-97D4EAA984BC}" presName="tile1" presStyleLbl="node1" presStyleIdx="0" presStyleCnt="4"/>
      <dgm:spPr/>
    </dgm:pt>
    <dgm:pt modelId="{C2588714-D3D2-4B49-8039-A8C50CBC655F}" type="pres">
      <dgm:prSet presAssocID="{1F24670A-CA36-4374-A0FB-97D4EAA984BC}" presName="tile1text" presStyleLbl="node1" presStyleIdx="0" presStyleCnt="4">
        <dgm:presLayoutVars>
          <dgm:chMax val="0"/>
          <dgm:chPref val="0"/>
          <dgm:bulletEnabled val="1"/>
        </dgm:presLayoutVars>
      </dgm:prSet>
      <dgm:spPr/>
    </dgm:pt>
    <dgm:pt modelId="{946AB59B-E0F9-4E06-ADD5-367F6B173701}" type="pres">
      <dgm:prSet presAssocID="{1F24670A-CA36-4374-A0FB-97D4EAA984BC}" presName="tile2" presStyleLbl="node1" presStyleIdx="1" presStyleCnt="4" custLinFactNeighborX="956" custLinFactNeighborY="-7172"/>
      <dgm:spPr/>
    </dgm:pt>
    <dgm:pt modelId="{8BFA2ACE-3F36-44A3-A889-BE122880353D}" type="pres">
      <dgm:prSet presAssocID="{1F24670A-CA36-4374-A0FB-97D4EAA984BC}" presName="tile2text" presStyleLbl="node1" presStyleIdx="1" presStyleCnt="4">
        <dgm:presLayoutVars>
          <dgm:chMax val="0"/>
          <dgm:chPref val="0"/>
          <dgm:bulletEnabled val="1"/>
        </dgm:presLayoutVars>
      </dgm:prSet>
      <dgm:spPr/>
    </dgm:pt>
    <dgm:pt modelId="{B6DEE617-9D9C-430A-8399-4B8A1CFD85AF}" type="pres">
      <dgm:prSet presAssocID="{1F24670A-CA36-4374-A0FB-97D4EAA984BC}" presName="tile3" presStyleLbl="node1" presStyleIdx="2" presStyleCnt="4"/>
      <dgm:spPr/>
    </dgm:pt>
    <dgm:pt modelId="{C0E1405D-233B-4934-BB88-17542A7998B2}" type="pres">
      <dgm:prSet presAssocID="{1F24670A-CA36-4374-A0FB-97D4EAA984BC}" presName="tile3text" presStyleLbl="node1" presStyleIdx="2" presStyleCnt="4">
        <dgm:presLayoutVars>
          <dgm:chMax val="0"/>
          <dgm:chPref val="0"/>
          <dgm:bulletEnabled val="1"/>
        </dgm:presLayoutVars>
      </dgm:prSet>
      <dgm:spPr/>
    </dgm:pt>
    <dgm:pt modelId="{72EF0A0A-9135-4D5C-8384-AD1D21D38BA4}" type="pres">
      <dgm:prSet presAssocID="{1F24670A-CA36-4374-A0FB-97D4EAA984BC}" presName="tile4" presStyleLbl="node1" presStyleIdx="3" presStyleCnt="4" custLinFactNeighborX="10034" custLinFactNeighborY="22637"/>
      <dgm:spPr/>
    </dgm:pt>
    <dgm:pt modelId="{9E6D4DBB-4317-4B4B-B64D-CE2A7D0AE725}" type="pres">
      <dgm:prSet presAssocID="{1F24670A-CA36-4374-A0FB-97D4EAA984BC}" presName="tile4text" presStyleLbl="node1" presStyleIdx="3" presStyleCnt="4">
        <dgm:presLayoutVars>
          <dgm:chMax val="0"/>
          <dgm:chPref val="0"/>
          <dgm:bulletEnabled val="1"/>
        </dgm:presLayoutVars>
      </dgm:prSet>
      <dgm:spPr/>
    </dgm:pt>
    <dgm:pt modelId="{EAB48676-C950-4639-996A-B3513AABBD59}" type="pres">
      <dgm:prSet presAssocID="{1F24670A-CA36-4374-A0FB-97D4EAA984BC}" presName="centerTile" presStyleLbl="fgShp" presStyleIdx="0" presStyleCnt="1">
        <dgm:presLayoutVars>
          <dgm:chMax val="0"/>
          <dgm:chPref val="0"/>
        </dgm:presLayoutVars>
      </dgm:prSet>
      <dgm:spPr/>
    </dgm:pt>
  </dgm:ptLst>
  <dgm:cxnLst>
    <dgm:cxn modelId="{6DE89807-1996-43F7-BB58-A9EB46C0F6A3}" type="presOf" srcId="{C0E77462-04B6-4B6B-BF45-29ECBF9CB2C8}" destId="{B6DEE617-9D9C-430A-8399-4B8A1CFD85AF}" srcOrd="0" destOrd="0" presId="urn:microsoft.com/office/officeart/2005/8/layout/matrix1"/>
    <dgm:cxn modelId="{3D39D009-ACB6-4FD5-AFF1-43060BFC7058}" type="presOf" srcId="{38F12DB4-A48D-40C0-8E00-71865C1FFDCB}" destId="{72EF0A0A-9135-4D5C-8384-AD1D21D38BA4}" srcOrd="0" destOrd="0" presId="urn:microsoft.com/office/officeart/2005/8/layout/matrix1"/>
    <dgm:cxn modelId="{65FAE417-157E-408B-A42C-5229531B30FF}" type="presOf" srcId="{95FAA80E-5124-43C7-8FF7-4952C5E82FDF}" destId="{EAB48676-C950-4639-996A-B3513AABBD59}" srcOrd="0" destOrd="0" presId="urn:microsoft.com/office/officeart/2005/8/layout/matrix1"/>
    <dgm:cxn modelId="{88E11960-8B37-4021-A202-4D2BCCC7AC9F}" type="presOf" srcId="{38F12DB4-A48D-40C0-8E00-71865C1FFDCB}" destId="{9E6D4DBB-4317-4B4B-B64D-CE2A7D0AE725}" srcOrd="1" destOrd="0" presId="urn:microsoft.com/office/officeart/2005/8/layout/matrix1"/>
    <dgm:cxn modelId="{1611F548-40FB-41B5-A643-34BD70CFB1BA}" type="presOf" srcId="{6450AC95-5944-403B-8867-9ECDAF292E97}" destId="{946AB59B-E0F9-4E06-ADD5-367F6B173701}" srcOrd="0" destOrd="0" presId="urn:microsoft.com/office/officeart/2005/8/layout/matrix1"/>
    <dgm:cxn modelId="{5EDEC949-7655-448A-BE9F-CFDCDB6A5C5E}" type="presOf" srcId="{C0E77462-04B6-4B6B-BF45-29ECBF9CB2C8}" destId="{C0E1405D-233B-4934-BB88-17542A7998B2}" srcOrd="1" destOrd="0" presId="urn:microsoft.com/office/officeart/2005/8/layout/matrix1"/>
    <dgm:cxn modelId="{370EFF6E-9201-438C-8A0B-68CE9221036F}" srcId="{95FAA80E-5124-43C7-8FF7-4952C5E82FDF}" destId="{989C8FEE-A461-4359-8575-31BCB08FEC19}" srcOrd="0" destOrd="0" parTransId="{C3704D0B-A4F6-45AE-B7E1-BF4C731775AF}" sibTransId="{377B903C-3D31-443D-94BB-3CFDA72E063A}"/>
    <dgm:cxn modelId="{A6458A50-4A52-4C74-A2EA-0B20A7900DC1}" srcId="{1F24670A-CA36-4374-A0FB-97D4EAA984BC}" destId="{95FAA80E-5124-43C7-8FF7-4952C5E82FDF}" srcOrd="0" destOrd="0" parTransId="{F3CB89F1-BE7F-4F8C-A79D-B0C41AE7C28E}" sibTransId="{9C98994A-B6D7-4B45-8BB0-441593C5A53A}"/>
    <dgm:cxn modelId="{EB4CA48A-A105-4109-96CD-413753ADA80F}" type="presOf" srcId="{1F24670A-CA36-4374-A0FB-97D4EAA984BC}" destId="{C995AEF8-0073-4E74-92E9-7169FACAF006}" srcOrd="0" destOrd="0" presId="urn:microsoft.com/office/officeart/2005/8/layout/matrix1"/>
    <dgm:cxn modelId="{75D33991-076B-4E83-9D6F-CB247228161F}" type="presOf" srcId="{989C8FEE-A461-4359-8575-31BCB08FEC19}" destId="{C2588714-D3D2-4B49-8039-A8C50CBC655F}" srcOrd="1" destOrd="0" presId="urn:microsoft.com/office/officeart/2005/8/layout/matrix1"/>
    <dgm:cxn modelId="{18C39892-AC19-4922-8278-A7DF3787AE21}" srcId="{95FAA80E-5124-43C7-8FF7-4952C5E82FDF}" destId="{6450AC95-5944-403B-8867-9ECDAF292E97}" srcOrd="1" destOrd="0" parTransId="{33E4CA88-116A-4F91-BB16-E34AE12EBC31}" sibTransId="{7ED59559-DF3F-4658-80DC-EF089EE40AFA}"/>
    <dgm:cxn modelId="{1340549A-6615-41FE-BA16-48813E9E66C2}" type="presOf" srcId="{6450AC95-5944-403B-8867-9ECDAF292E97}" destId="{8BFA2ACE-3F36-44A3-A889-BE122880353D}" srcOrd="1" destOrd="0" presId="urn:microsoft.com/office/officeart/2005/8/layout/matrix1"/>
    <dgm:cxn modelId="{6C824CA5-3987-4D48-A880-E75FAFAB5BC0}" srcId="{95FAA80E-5124-43C7-8FF7-4952C5E82FDF}" destId="{C0E77462-04B6-4B6B-BF45-29ECBF9CB2C8}" srcOrd="2" destOrd="0" parTransId="{ACA8942C-8C02-4EA5-B270-01AB877AF07C}" sibTransId="{C0E803DF-B649-4129-9CDF-F39DC7217C03}"/>
    <dgm:cxn modelId="{07AA5BC0-B172-4700-8626-D8D53A7CBD88}" srcId="{95FAA80E-5124-43C7-8FF7-4952C5E82FDF}" destId="{38F12DB4-A48D-40C0-8E00-71865C1FFDCB}" srcOrd="3" destOrd="0" parTransId="{C9603041-1E2F-4254-95A3-12A782A5EB92}" sibTransId="{8FC5F160-4B3A-4D07-9DBC-5828EDF1E014}"/>
    <dgm:cxn modelId="{0D1DBDDE-044F-4A16-BA3F-54A784DFAAF3}" type="presOf" srcId="{989C8FEE-A461-4359-8575-31BCB08FEC19}" destId="{0F58121B-7E26-4369-9E31-B35C77E80871}" srcOrd="0" destOrd="0" presId="urn:microsoft.com/office/officeart/2005/8/layout/matrix1"/>
    <dgm:cxn modelId="{AB43F380-2E54-4E56-8C1F-F8C7874386DC}" type="presParOf" srcId="{C995AEF8-0073-4E74-92E9-7169FACAF006}" destId="{ECAEBEA0-6902-446F-9057-ABBDD3A6453F}" srcOrd="0" destOrd="0" presId="urn:microsoft.com/office/officeart/2005/8/layout/matrix1"/>
    <dgm:cxn modelId="{32842124-B1D3-485C-B591-4A9BA4147523}" type="presParOf" srcId="{ECAEBEA0-6902-446F-9057-ABBDD3A6453F}" destId="{0F58121B-7E26-4369-9E31-B35C77E80871}" srcOrd="0" destOrd="0" presId="urn:microsoft.com/office/officeart/2005/8/layout/matrix1"/>
    <dgm:cxn modelId="{D8C14EF0-9A35-4A68-B7AE-894D0F6984A8}" type="presParOf" srcId="{ECAEBEA0-6902-446F-9057-ABBDD3A6453F}" destId="{C2588714-D3D2-4B49-8039-A8C50CBC655F}" srcOrd="1" destOrd="0" presId="urn:microsoft.com/office/officeart/2005/8/layout/matrix1"/>
    <dgm:cxn modelId="{F7B717E1-EE66-4D6D-A99E-A1B4AE8023A4}" type="presParOf" srcId="{ECAEBEA0-6902-446F-9057-ABBDD3A6453F}" destId="{946AB59B-E0F9-4E06-ADD5-367F6B173701}" srcOrd="2" destOrd="0" presId="urn:microsoft.com/office/officeart/2005/8/layout/matrix1"/>
    <dgm:cxn modelId="{2A3BA91F-76D6-443F-B8A2-EAD98A0546B8}" type="presParOf" srcId="{ECAEBEA0-6902-446F-9057-ABBDD3A6453F}" destId="{8BFA2ACE-3F36-44A3-A889-BE122880353D}" srcOrd="3" destOrd="0" presId="urn:microsoft.com/office/officeart/2005/8/layout/matrix1"/>
    <dgm:cxn modelId="{E8849AFD-C90F-4D30-ADC7-E30E00B8D5AD}" type="presParOf" srcId="{ECAEBEA0-6902-446F-9057-ABBDD3A6453F}" destId="{B6DEE617-9D9C-430A-8399-4B8A1CFD85AF}" srcOrd="4" destOrd="0" presId="urn:microsoft.com/office/officeart/2005/8/layout/matrix1"/>
    <dgm:cxn modelId="{A1F05418-4A90-48BD-9E3B-05D8AD073F06}" type="presParOf" srcId="{ECAEBEA0-6902-446F-9057-ABBDD3A6453F}" destId="{C0E1405D-233B-4934-BB88-17542A7998B2}" srcOrd="5" destOrd="0" presId="urn:microsoft.com/office/officeart/2005/8/layout/matrix1"/>
    <dgm:cxn modelId="{85C6532B-FB07-470E-AF4D-27D896014F5A}" type="presParOf" srcId="{ECAEBEA0-6902-446F-9057-ABBDD3A6453F}" destId="{72EF0A0A-9135-4D5C-8384-AD1D21D38BA4}" srcOrd="6" destOrd="0" presId="urn:microsoft.com/office/officeart/2005/8/layout/matrix1"/>
    <dgm:cxn modelId="{60CE97D4-2446-463A-93BE-E4FB31973602}" type="presParOf" srcId="{ECAEBEA0-6902-446F-9057-ABBDD3A6453F}" destId="{9E6D4DBB-4317-4B4B-B64D-CE2A7D0AE725}" srcOrd="7" destOrd="0" presId="urn:microsoft.com/office/officeart/2005/8/layout/matrix1"/>
    <dgm:cxn modelId="{2F4F93B7-560A-45C4-B4AC-12DB6AAE51C9}" type="presParOf" srcId="{C995AEF8-0073-4E74-92E9-7169FACAF006}" destId="{EAB48676-C950-4639-996A-B3513AABBD59}"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094CFD5-BD5E-456E-A985-D32212EC77BD}" type="doc">
      <dgm:prSet loTypeId="urn:microsoft.com/office/officeart/2008/layout/NameandTitleOrganizationalChart" loCatId="hierarchy" qsTypeId="urn:microsoft.com/office/officeart/2005/8/quickstyle/simple1" qsCatId="simple" csTypeId="urn:microsoft.com/office/officeart/2005/8/colors/accent6_3" csCatId="accent6" phldr="1"/>
      <dgm:spPr/>
      <dgm:t>
        <a:bodyPr/>
        <a:lstStyle/>
        <a:p>
          <a:endParaRPr lang="en-US"/>
        </a:p>
      </dgm:t>
    </dgm:pt>
    <dgm:pt modelId="{CB0D0737-A90D-4C38-926D-D206865ADBE2}">
      <dgm:prSet phldrT="[Text]" custT="1"/>
      <dgm:spPr>
        <a:solidFill>
          <a:schemeClr val="accent5">
            <a:lumMod val="75000"/>
          </a:schemeClr>
        </a:solidFill>
      </dgm:spPr>
      <dgm:t>
        <a:bodyPr/>
        <a:lstStyle/>
        <a:p>
          <a:r>
            <a:rPr lang="en-US" sz="2400" dirty="0"/>
            <a:t>Able to Self-report pain</a:t>
          </a:r>
        </a:p>
      </dgm:t>
    </dgm:pt>
    <dgm:pt modelId="{E98BF5E2-BA71-40D9-975B-992C47B5E4D9}" type="parTrans" cxnId="{70D44558-1E6C-449F-9E0E-262A553AA5DF}">
      <dgm:prSet/>
      <dgm:spPr/>
      <dgm:t>
        <a:bodyPr/>
        <a:lstStyle/>
        <a:p>
          <a:endParaRPr lang="en-US" sz="1600"/>
        </a:p>
      </dgm:t>
    </dgm:pt>
    <dgm:pt modelId="{897516C8-9B8A-4968-B7EA-946F6F9C7480}" type="sibTrans" cxnId="{70D44558-1E6C-449F-9E0E-262A553AA5DF}">
      <dgm:prSet custT="1"/>
      <dgm:spPr/>
      <dgm:t>
        <a:bodyPr/>
        <a:lstStyle/>
        <a:p>
          <a:endParaRPr lang="en-US" sz="2400"/>
        </a:p>
      </dgm:t>
    </dgm:pt>
    <dgm:pt modelId="{36C78486-1B10-4E85-AB82-180192ECFDD6}">
      <dgm:prSet phldrT="[Text]" custT="1"/>
      <dgm:spPr>
        <a:solidFill>
          <a:srgbClr val="30BBC2"/>
        </a:solidFill>
      </dgm:spPr>
      <dgm:t>
        <a:bodyPr/>
        <a:lstStyle/>
        <a:p>
          <a:r>
            <a:rPr lang="en-US" sz="3600" dirty="0"/>
            <a:t>Yes</a:t>
          </a:r>
        </a:p>
      </dgm:t>
    </dgm:pt>
    <dgm:pt modelId="{AE3259E3-916E-4349-812F-7860241C56CC}" type="parTrans" cxnId="{EC2D506C-FBB6-40F0-9CD7-5449AA98F405}">
      <dgm:prSet/>
      <dgm:spPr/>
      <dgm:t>
        <a:bodyPr/>
        <a:lstStyle/>
        <a:p>
          <a:endParaRPr lang="en-US" sz="1600"/>
        </a:p>
      </dgm:t>
    </dgm:pt>
    <dgm:pt modelId="{74C8728F-C99B-48FB-A653-14213A8B1C67}" type="sibTrans" cxnId="{EC2D506C-FBB6-40F0-9CD7-5449AA98F405}">
      <dgm:prSet custT="1"/>
      <dgm:spPr/>
      <dgm:t>
        <a:bodyPr/>
        <a:lstStyle/>
        <a:p>
          <a:endParaRPr lang="en-US" sz="2400"/>
        </a:p>
      </dgm:t>
    </dgm:pt>
    <dgm:pt modelId="{A71B9F2F-CB21-4F01-8326-37EEC021088A}">
      <dgm:prSet phldrT="[Text]" custT="1"/>
      <dgm:spPr>
        <a:solidFill>
          <a:schemeClr val="accent6"/>
        </a:solidFill>
      </dgm:spPr>
      <dgm:t>
        <a:bodyPr/>
        <a:lstStyle/>
        <a:p>
          <a:r>
            <a:rPr lang="en-US" sz="3600" dirty="0"/>
            <a:t>No</a:t>
          </a:r>
        </a:p>
      </dgm:t>
    </dgm:pt>
    <dgm:pt modelId="{3303073C-11D4-4D68-84C8-D0E4099E2AB7}" type="parTrans" cxnId="{FBB4A42B-E522-4393-BE36-D5386BB19F9F}">
      <dgm:prSet/>
      <dgm:spPr/>
      <dgm:t>
        <a:bodyPr/>
        <a:lstStyle/>
        <a:p>
          <a:endParaRPr lang="en-US" sz="1600"/>
        </a:p>
      </dgm:t>
    </dgm:pt>
    <dgm:pt modelId="{8C282E5A-9F9F-4F9F-A98D-06DD9EE6FE97}" type="sibTrans" cxnId="{FBB4A42B-E522-4393-BE36-D5386BB19F9F}">
      <dgm:prSet custT="1"/>
      <dgm:spPr/>
      <dgm:t>
        <a:bodyPr/>
        <a:lstStyle/>
        <a:p>
          <a:endParaRPr lang="en-US" sz="2400"/>
        </a:p>
      </dgm:t>
    </dgm:pt>
    <dgm:pt modelId="{3B15353F-3635-4608-985F-E952A6ED9665}">
      <dgm:prSet phldrT="[Text]" custT="1"/>
      <dgm:spPr>
        <a:solidFill>
          <a:srgbClr val="92D050"/>
        </a:solidFill>
      </dgm:spPr>
      <dgm:t>
        <a:bodyPr/>
        <a:lstStyle/>
        <a:p>
          <a:r>
            <a:rPr lang="en-US" sz="2800" dirty="0"/>
            <a:t>NRS every 2-3 hours</a:t>
          </a:r>
        </a:p>
      </dgm:t>
    </dgm:pt>
    <dgm:pt modelId="{06EE0EA8-E264-45F7-847C-0515BFD257D0}" type="parTrans" cxnId="{AC2DA889-C712-4D7E-946B-51BA11E77150}">
      <dgm:prSet/>
      <dgm:spPr/>
      <dgm:t>
        <a:bodyPr/>
        <a:lstStyle/>
        <a:p>
          <a:endParaRPr lang="en-US" sz="1600"/>
        </a:p>
      </dgm:t>
    </dgm:pt>
    <dgm:pt modelId="{12B0AF40-5F00-4E6E-B5D1-2BC04722BB8E}" type="sibTrans" cxnId="{AC2DA889-C712-4D7E-946B-51BA11E77150}">
      <dgm:prSet custT="1"/>
      <dgm:spPr/>
      <dgm:t>
        <a:bodyPr/>
        <a:lstStyle/>
        <a:p>
          <a:r>
            <a:rPr lang="en-US" sz="2400" dirty="0"/>
            <a:t>Target NRS &lt;3-4</a:t>
          </a:r>
        </a:p>
      </dgm:t>
    </dgm:pt>
    <dgm:pt modelId="{8CFB99A0-93B8-42DA-8091-AEDEAA88EE11}">
      <dgm:prSet phldrT="[Text]" custT="1"/>
      <dgm:spPr/>
      <dgm:t>
        <a:bodyPr/>
        <a:lstStyle/>
        <a:p>
          <a:r>
            <a:rPr lang="en-US" sz="2400" dirty="0"/>
            <a:t>CPOT every 2-3 hours</a:t>
          </a:r>
        </a:p>
      </dgm:t>
    </dgm:pt>
    <dgm:pt modelId="{7C1F542B-6201-4102-8802-68C21E80C746}" type="parTrans" cxnId="{8D443B1E-B98A-4E18-B135-0BE77653445C}">
      <dgm:prSet/>
      <dgm:spPr/>
      <dgm:t>
        <a:bodyPr/>
        <a:lstStyle/>
        <a:p>
          <a:endParaRPr lang="en-US" sz="1600"/>
        </a:p>
      </dgm:t>
    </dgm:pt>
    <dgm:pt modelId="{5DA7675B-180F-4B4D-B315-229A1E0DDCAA}" type="sibTrans" cxnId="{8D443B1E-B98A-4E18-B135-0BE77653445C}">
      <dgm:prSet custT="1"/>
      <dgm:spPr/>
      <dgm:t>
        <a:bodyPr/>
        <a:lstStyle/>
        <a:p>
          <a:r>
            <a:rPr lang="en-US" sz="2400" dirty="0"/>
            <a:t>Target CPOT &lt;3</a:t>
          </a:r>
        </a:p>
      </dgm:t>
    </dgm:pt>
    <dgm:pt modelId="{DDC00FBA-F62D-4E8D-995F-5B53FAE98176}" type="pres">
      <dgm:prSet presAssocID="{0094CFD5-BD5E-456E-A985-D32212EC77BD}" presName="hierChild1" presStyleCnt="0">
        <dgm:presLayoutVars>
          <dgm:orgChart val="1"/>
          <dgm:chPref val="1"/>
          <dgm:dir/>
          <dgm:animOne val="branch"/>
          <dgm:animLvl val="lvl"/>
          <dgm:resizeHandles/>
        </dgm:presLayoutVars>
      </dgm:prSet>
      <dgm:spPr/>
    </dgm:pt>
    <dgm:pt modelId="{84B5CEBA-7438-40EF-837F-2BDFC0C118A2}" type="pres">
      <dgm:prSet presAssocID="{CB0D0737-A90D-4C38-926D-D206865ADBE2}" presName="hierRoot1" presStyleCnt="0">
        <dgm:presLayoutVars>
          <dgm:hierBranch val="init"/>
        </dgm:presLayoutVars>
      </dgm:prSet>
      <dgm:spPr/>
    </dgm:pt>
    <dgm:pt modelId="{DD2E732B-A266-4D95-A8AE-5D15299AE320}" type="pres">
      <dgm:prSet presAssocID="{CB0D0737-A90D-4C38-926D-D206865ADBE2}" presName="rootComposite1" presStyleCnt="0"/>
      <dgm:spPr/>
    </dgm:pt>
    <dgm:pt modelId="{99CAFD28-34D9-4B5B-98BA-5819581379EB}" type="pres">
      <dgm:prSet presAssocID="{CB0D0737-A90D-4C38-926D-D206865ADBE2}" presName="rootText1" presStyleLbl="node0" presStyleIdx="0" presStyleCnt="1">
        <dgm:presLayoutVars>
          <dgm:chMax/>
          <dgm:chPref val="3"/>
        </dgm:presLayoutVars>
      </dgm:prSet>
      <dgm:spPr/>
    </dgm:pt>
    <dgm:pt modelId="{18277D18-B9FF-4053-8563-BC81197E9C31}" type="pres">
      <dgm:prSet presAssocID="{CB0D0737-A90D-4C38-926D-D206865ADBE2}" presName="titleText1" presStyleLbl="fgAcc0" presStyleIdx="0" presStyleCnt="1">
        <dgm:presLayoutVars>
          <dgm:chMax val="0"/>
          <dgm:chPref val="0"/>
        </dgm:presLayoutVars>
      </dgm:prSet>
      <dgm:spPr/>
    </dgm:pt>
    <dgm:pt modelId="{F11E89B0-8086-4FB7-AD65-8F50137510A3}" type="pres">
      <dgm:prSet presAssocID="{CB0D0737-A90D-4C38-926D-D206865ADBE2}" presName="rootConnector1" presStyleLbl="node1" presStyleIdx="0" presStyleCnt="4"/>
      <dgm:spPr/>
    </dgm:pt>
    <dgm:pt modelId="{3A983CA1-2FF6-49B5-BA7D-C5FEB6B93E5D}" type="pres">
      <dgm:prSet presAssocID="{CB0D0737-A90D-4C38-926D-D206865ADBE2}" presName="hierChild2" presStyleCnt="0"/>
      <dgm:spPr/>
    </dgm:pt>
    <dgm:pt modelId="{EA53BAA0-AD05-47A3-8CBA-DC0894367720}" type="pres">
      <dgm:prSet presAssocID="{AE3259E3-916E-4349-812F-7860241C56CC}" presName="Name37" presStyleLbl="parChTrans1D2" presStyleIdx="0" presStyleCnt="2"/>
      <dgm:spPr/>
    </dgm:pt>
    <dgm:pt modelId="{867E0EEC-B2F8-4C62-A313-0E3DCFD567DB}" type="pres">
      <dgm:prSet presAssocID="{36C78486-1B10-4E85-AB82-180192ECFDD6}" presName="hierRoot2" presStyleCnt="0">
        <dgm:presLayoutVars>
          <dgm:hierBranch val="init"/>
        </dgm:presLayoutVars>
      </dgm:prSet>
      <dgm:spPr/>
    </dgm:pt>
    <dgm:pt modelId="{249B9CB9-9A57-41A7-8EF2-1CFAFB467E23}" type="pres">
      <dgm:prSet presAssocID="{36C78486-1B10-4E85-AB82-180192ECFDD6}" presName="rootComposite" presStyleCnt="0"/>
      <dgm:spPr/>
    </dgm:pt>
    <dgm:pt modelId="{9A7D1F0F-DC20-470C-A391-1DB6662F2845}" type="pres">
      <dgm:prSet presAssocID="{36C78486-1B10-4E85-AB82-180192ECFDD6}" presName="rootText" presStyleLbl="node1" presStyleIdx="0" presStyleCnt="4">
        <dgm:presLayoutVars>
          <dgm:chMax/>
          <dgm:chPref val="3"/>
        </dgm:presLayoutVars>
      </dgm:prSet>
      <dgm:spPr/>
    </dgm:pt>
    <dgm:pt modelId="{A1B13AE6-7C5F-45DD-91E5-93E56FB6A2BC}" type="pres">
      <dgm:prSet presAssocID="{36C78486-1B10-4E85-AB82-180192ECFDD6}" presName="titleText2" presStyleLbl="fgAcc1" presStyleIdx="0" presStyleCnt="4">
        <dgm:presLayoutVars>
          <dgm:chMax val="0"/>
          <dgm:chPref val="0"/>
        </dgm:presLayoutVars>
      </dgm:prSet>
      <dgm:spPr/>
    </dgm:pt>
    <dgm:pt modelId="{C6FA7E3B-271C-4EDB-B8B0-771F027CE53B}" type="pres">
      <dgm:prSet presAssocID="{36C78486-1B10-4E85-AB82-180192ECFDD6}" presName="rootConnector" presStyleLbl="node2" presStyleIdx="0" presStyleCnt="0"/>
      <dgm:spPr/>
    </dgm:pt>
    <dgm:pt modelId="{CEF92708-939C-489F-B75E-4510CF67EA9D}" type="pres">
      <dgm:prSet presAssocID="{36C78486-1B10-4E85-AB82-180192ECFDD6}" presName="hierChild4" presStyleCnt="0"/>
      <dgm:spPr/>
    </dgm:pt>
    <dgm:pt modelId="{7D70CA63-EC4C-459C-8C50-6634AA191E90}" type="pres">
      <dgm:prSet presAssocID="{06EE0EA8-E264-45F7-847C-0515BFD257D0}" presName="Name37" presStyleLbl="parChTrans1D3" presStyleIdx="0" presStyleCnt="2"/>
      <dgm:spPr/>
    </dgm:pt>
    <dgm:pt modelId="{DD92562C-A0EB-4FBB-BCE0-4EFD27E757E3}" type="pres">
      <dgm:prSet presAssocID="{3B15353F-3635-4608-985F-E952A6ED9665}" presName="hierRoot2" presStyleCnt="0">
        <dgm:presLayoutVars>
          <dgm:hierBranch val="init"/>
        </dgm:presLayoutVars>
      </dgm:prSet>
      <dgm:spPr/>
    </dgm:pt>
    <dgm:pt modelId="{326D6D31-3D5A-44E0-AC61-64D83D1A1D89}" type="pres">
      <dgm:prSet presAssocID="{3B15353F-3635-4608-985F-E952A6ED9665}" presName="rootComposite" presStyleCnt="0"/>
      <dgm:spPr/>
    </dgm:pt>
    <dgm:pt modelId="{AB30D275-A866-4FAA-8CA6-0B2BF773DC8F}" type="pres">
      <dgm:prSet presAssocID="{3B15353F-3635-4608-985F-E952A6ED9665}" presName="rootText" presStyleLbl="node1" presStyleIdx="1" presStyleCnt="4">
        <dgm:presLayoutVars>
          <dgm:chMax/>
          <dgm:chPref val="3"/>
        </dgm:presLayoutVars>
      </dgm:prSet>
      <dgm:spPr/>
    </dgm:pt>
    <dgm:pt modelId="{4F69412A-D394-45F3-A16A-0613A076240A}" type="pres">
      <dgm:prSet presAssocID="{3B15353F-3635-4608-985F-E952A6ED9665}" presName="titleText2" presStyleLbl="fgAcc1" presStyleIdx="1" presStyleCnt="4">
        <dgm:presLayoutVars>
          <dgm:chMax val="0"/>
          <dgm:chPref val="0"/>
        </dgm:presLayoutVars>
      </dgm:prSet>
      <dgm:spPr/>
    </dgm:pt>
    <dgm:pt modelId="{A2A37B96-2FE5-47A7-BA3A-C2D6C96D857A}" type="pres">
      <dgm:prSet presAssocID="{3B15353F-3635-4608-985F-E952A6ED9665}" presName="rootConnector" presStyleLbl="node3" presStyleIdx="0" presStyleCnt="0"/>
      <dgm:spPr/>
    </dgm:pt>
    <dgm:pt modelId="{35F4639E-7263-4DDB-966B-1B27803718FE}" type="pres">
      <dgm:prSet presAssocID="{3B15353F-3635-4608-985F-E952A6ED9665}" presName="hierChild4" presStyleCnt="0"/>
      <dgm:spPr/>
    </dgm:pt>
    <dgm:pt modelId="{D4BBA330-7C45-4325-8051-81FF5B7A47E1}" type="pres">
      <dgm:prSet presAssocID="{3B15353F-3635-4608-985F-E952A6ED9665}" presName="hierChild5" presStyleCnt="0"/>
      <dgm:spPr/>
    </dgm:pt>
    <dgm:pt modelId="{257CDDE9-0112-4809-B160-D2F09470C9C0}" type="pres">
      <dgm:prSet presAssocID="{36C78486-1B10-4E85-AB82-180192ECFDD6}" presName="hierChild5" presStyleCnt="0"/>
      <dgm:spPr/>
    </dgm:pt>
    <dgm:pt modelId="{E92DF9C3-43BA-4D24-84C7-12D2848C2796}" type="pres">
      <dgm:prSet presAssocID="{3303073C-11D4-4D68-84C8-D0E4099E2AB7}" presName="Name37" presStyleLbl="parChTrans1D2" presStyleIdx="1" presStyleCnt="2"/>
      <dgm:spPr/>
    </dgm:pt>
    <dgm:pt modelId="{CCBF4FC5-9862-4D42-BAB6-6C1F89D7E6D3}" type="pres">
      <dgm:prSet presAssocID="{A71B9F2F-CB21-4F01-8326-37EEC021088A}" presName="hierRoot2" presStyleCnt="0">
        <dgm:presLayoutVars>
          <dgm:hierBranch val="init"/>
        </dgm:presLayoutVars>
      </dgm:prSet>
      <dgm:spPr/>
    </dgm:pt>
    <dgm:pt modelId="{7992CEE0-C42D-4E20-AE78-6B4C76C72DBF}" type="pres">
      <dgm:prSet presAssocID="{A71B9F2F-CB21-4F01-8326-37EEC021088A}" presName="rootComposite" presStyleCnt="0"/>
      <dgm:spPr/>
    </dgm:pt>
    <dgm:pt modelId="{21DE1010-E578-4DB6-95ED-8E9411A1EFAE}" type="pres">
      <dgm:prSet presAssocID="{A71B9F2F-CB21-4F01-8326-37EEC021088A}" presName="rootText" presStyleLbl="node1" presStyleIdx="2" presStyleCnt="4">
        <dgm:presLayoutVars>
          <dgm:chMax/>
          <dgm:chPref val="3"/>
        </dgm:presLayoutVars>
      </dgm:prSet>
      <dgm:spPr/>
    </dgm:pt>
    <dgm:pt modelId="{02BA66B5-C727-46E9-8D28-E72B7C12B53B}" type="pres">
      <dgm:prSet presAssocID="{A71B9F2F-CB21-4F01-8326-37EEC021088A}" presName="titleText2" presStyleLbl="fgAcc1" presStyleIdx="2" presStyleCnt="4">
        <dgm:presLayoutVars>
          <dgm:chMax val="0"/>
          <dgm:chPref val="0"/>
        </dgm:presLayoutVars>
      </dgm:prSet>
      <dgm:spPr/>
    </dgm:pt>
    <dgm:pt modelId="{CE73AB16-8441-40A2-BAEA-EEA62503A9EF}" type="pres">
      <dgm:prSet presAssocID="{A71B9F2F-CB21-4F01-8326-37EEC021088A}" presName="rootConnector" presStyleLbl="node2" presStyleIdx="0" presStyleCnt="0"/>
      <dgm:spPr/>
    </dgm:pt>
    <dgm:pt modelId="{EFBF8749-0F30-44E9-A0E2-54B9AC33F2A8}" type="pres">
      <dgm:prSet presAssocID="{A71B9F2F-CB21-4F01-8326-37EEC021088A}" presName="hierChild4" presStyleCnt="0"/>
      <dgm:spPr/>
    </dgm:pt>
    <dgm:pt modelId="{7A44A074-4744-4AE7-B4A9-169B898C21A5}" type="pres">
      <dgm:prSet presAssocID="{7C1F542B-6201-4102-8802-68C21E80C746}" presName="Name37" presStyleLbl="parChTrans1D3" presStyleIdx="1" presStyleCnt="2"/>
      <dgm:spPr/>
    </dgm:pt>
    <dgm:pt modelId="{7BEB5B62-6914-49B7-AF0C-CB4C33BACF7A}" type="pres">
      <dgm:prSet presAssocID="{8CFB99A0-93B8-42DA-8091-AEDEAA88EE11}" presName="hierRoot2" presStyleCnt="0">
        <dgm:presLayoutVars>
          <dgm:hierBranch val="init"/>
        </dgm:presLayoutVars>
      </dgm:prSet>
      <dgm:spPr/>
    </dgm:pt>
    <dgm:pt modelId="{B8CD54C1-9F05-428A-8255-C6F20CD4EA86}" type="pres">
      <dgm:prSet presAssocID="{8CFB99A0-93B8-42DA-8091-AEDEAA88EE11}" presName="rootComposite" presStyleCnt="0"/>
      <dgm:spPr/>
    </dgm:pt>
    <dgm:pt modelId="{5E750ADB-3E96-4D08-AD00-31BC51790FDB}" type="pres">
      <dgm:prSet presAssocID="{8CFB99A0-93B8-42DA-8091-AEDEAA88EE11}" presName="rootText" presStyleLbl="node1" presStyleIdx="3" presStyleCnt="4">
        <dgm:presLayoutVars>
          <dgm:chMax/>
          <dgm:chPref val="3"/>
        </dgm:presLayoutVars>
      </dgm:prSet>
      <dgm:spPr/>
    </dgm:pt>
    <dgm:pt modelId="{3C54E82E-0480-4362-812D-3934044FD678}" type="pres">
      <dgm:prSet presAssocID="{8CFB99A0-93B8-42DA-8091-AEDEAA88EE11}" presName="titleText2" presStyleLbl="fgAcc1" presStyleIdx="3" presStyleCnt="4">
        <dgm:presLayoutVars>
          <dgm:chMax val="0"/>
          <dgm:chPref val="0"/>
        </dgm:presLayoutVars>
      </dgm:prSet>
      <dgm:spPr/>
    </dgm:pt>
    <dgm:pt modelId="{8B45D4D9-8A3B-4C18-B97F-FC43EF783C1D}" type="pres">
      <dgm:prSet presAssocID="{8CFB99A0-93B8-42DA-8091-AEDEAA88EE11}" presName="rootConnector" presStyleLbl="node3" presStyleIdx="0" presStyleCnt="0"/>
      <dgm:spPr/>
    </dgm:pt>
    <dgm:pt modelId="{140D857B-5144-42DF-916F-788BAE9DD699}" type="pres">
      <dgm:prSet presAssocID="{8CFB99A0-93B8-42DA-8091-AEDEAA88EE11}" presName="hierChild4" presStyleCnt="0"/>
      <dgm:spPr/>
    </dgm:pt>
    <dgm:pt modelId="{5EBEC574-8BEE-491A-AA2E-C629E4E2C0B5}" type="pres">
      <dgm:prSet presAssocID="{8CFB99A0-93B8-42DA-8091-AEDEAA88EE11}" presName="hierChild5" presStyleCnt="0"/>
      <dgm:spPr/>
    </dgm:pt>
    <dgm:pt modelId="{8A1620CD-6854-493F-8060-5BD71D3354EA}" type="pres">
      <dgm:prSet presAssocID="{A71B9F2F-CB21-4F01-8326-37EEC021088A}" presName="hierChild5" presStyleCnt="0"/>
      <dgm:spPr/>
    </dgm:pt>
    <dgm:pt modelId="{6F9106CE-564E-4A5C-B38F-DC0395D8F436}" type="pres">
      <dgm:prSet presAssocID="{CB0D0737-A90D-4C38-926D-D206865ADBE2}" presName="hierChild3" presStyleCnt="0"/>
      <dgm:spPr/>
    </dgm:pt>
  </dgm:ptLst>
  <dgm:cxnLst>
    <dgm:cxn modelId="{BF7BF216-7E46-4760-B9E9-D807ED499367}" type="presOf" srcId="{36C78486-1B10-4E85-AB82-180192ECFDD6}" destId="{9A7D1F0F-DC20-470C-A391-1DB6662F2845}" srcOrd="0" destOrd="0" presId="urn:microsoft.com/office/officeart/2008/layout/NameandTitleOrganizationalChart"/>
    <dgm:cxn modelId="{19124619-6983-4E32-AB09-B7394B0B96CB}" type="presOf" srcId="{3B15353F-3635-4608-985F-E952A6ED9665}" destId="{A2A37B96-2FE5-47A7-BA3A-C2D6C96D857A}" srcOrd="1" destOrd="0" presId="urn:microsoft.com/office/officeart/2008/layout/NameandTitleOrganizationalChart"/>
    <dgm:cxn modelId="{8D443B1E-B98A-4E18-B135-0BE77653445C}" srcId="{A71B9F2F-CB21-4F01-8326-37EEC021088A}" destId="{8CFB99A0-93B8-42DA-8091-AEDEAA88EE11}" srcOrd="0" destOrd="0" parTransId="{7C1F542B-6201-4102-8802-68C21E80C746}" sibTransId="{5DA7675B-180F-4B4D-B315-229A1E0DDCAA}"/>
    <dgm:cxn modelId="{EAB90E23-2FED-44F1-BD82-E28BB10C3A09}" type="presOf" srcId="{5DA7675B-180F-4B4D-B315-229A1E0DDCAA}" destId="{3C54E82E-0480-4362-812D-3934044FD678}" srcOrd="0" destOrd="0" presId="urn:microsoft.com/office/officeart/2008/layout/NameandTitleOrganizationalChart"/>
    <dgm:cxn modelId="{FBB4A42B-E522-4393-BE36-D5386BB19F9F}" srcId="{CB0D0737-A90D-4C38-926D-D206865ADBE2}" destId="{A71B9F2F-CB21-4F01-8326-37EEC021088A}" srcOrd="1" destOrd="0" parTransId="{3303073C-11D4-4D68-84C8-D0E4099E2AB7}" sibTransId="{8C282E5A-9F9F-4F9F-A98D-06DD9EE6FE97}"/>
    <dgm:cxn modelId="{79A1C52C-B609-4431-88D5-D6313D86E8D9}" type="presOf" srcId="{06EE0EA8-E264-45F7-847C-0515BFD257D0}" destId="{7D70CA63-EC4C-459C-8C50-6634AA191E90}" srcOrd="0" destOrd="0" presId="urn:microsoft.com/office/officeart/2008/layout/NameandTitleOrganizationalChart"/>
    <dgm:cxn modelId="{F3B43062-9DA2-4A02-A53A-44EB62636456}" type="presOf" srcId="{8C282E5A-9F9F-4F9F-A98D-06DD9EE6FE97}" destId="{02BA66B5-C727-46E9-8D28-E72B7C12B53B}" srcOrd="0" destOrd="0" presId="urn:microsoft.com/office/officeart/2008/layout/NameandTitleOrganizationalChart"/>
    <dgm:cxn modelId="{4BE7AA49-4569-4903-8D39-B3C63312736F}" type="presOf" srcId="{CB0D0737-A90D-4C38-926D-D206865ADBE2}" destId="{F11E89B0-8086-4FB7-AD65-8F50137510A3}" srcOrd="1" destOrd="0" presId="urn:microsoft.com/office/officeart/2008/layout/NameandTitleOrganizationalChart"/>
    <dgm:cxn modelId="{EC2D506C-FBB6-40F0-9CD7-5449AA98F405}" srcId="{CB0D0737-A90D-4C38-926D-D206865ADBE2}" destId="{36C78486-1B10-4E85-AB82-180192ECFDD6}" srcOrd="0" destOrd="0" parTransId="{AE3259E3-916E-4349-812F-7860241C56CC}" sibTransId="{74C8728F-C99B-48FB-A653-14213A8B1C67}"/>
    <dgm:cxn modelId="{FEFFF257-FFF7-4B43-900D-A5053FBC00E8}" type="presOf" srcId="{8CFB99A0-93B8-42DA-8091-AEDEAA88EE11}" destId="{8B45D4D9-8A3B-4C18-B97F-FC43EF783C1D}" srcOrd="1" destOrd="0" presId="urn:microsoft.com/office/officeart/2008/layout/NameandTitleOrganizationalChart"/>
    <dgm:cxn modelId="{70D44558-1E6C-449F-9E0E-262A553AA5DF}" srcId="{0094CFD5-BD5E-456E-A985-D32212EC77BD}" destId="{CB0D0737-A90D-4C38-926D-D206865ADBE2}" srcOrd="0" destOrd="0" parTransId="{E98BF5E2-BA71-40D9-975B-992C47B5E4D9}" sibTransId="{897516C8-9B8A-4968-B7EA-946F6F9C7480}"/>
    <dgm:cxn modelId="{054DBE7F-E372-4B36-9966-545A7F541F68}" type="presOf" srcId="{3303073C-11D4-4D68-84C8-D0E4099E2AB7}" destId="{E92DF9C3-43BA-4D24-84C7-12D2848C2796}" srcOrd="0" destOrd="0" presId="urn:microsoft.com/office/officeart/2008/layout/NameandTitleOrganizationalChart"/>
    <dgm:cxn modelId="{F64A5A84-98D6-404E-8916-4F0739D0621C}" type="presOf" srcId="{AE3259E3-916E-4349-812F-7860241C56CC}" destId="{EA53BAA0-AD05-47A3-8CBA-DC0894367720}" srcOrd="0" destOrd="0" presId="urn:microsoft.com/office/officeart/2008/layout/NameandTitleOrganizationalChart"/>
    <dgm:cxn modelId="{AC2DA889-C712-4D7E-946B-51BA11E77150}" srcId="{36C78486-1B10-4E85-AB82-180192ECFDD6}" destId="{3B15353F-3635-4608-985F-E952A6ED9665}" srcOrd="0" destOrd="0" parTransId="{06EE0EA8-E264-45F7-847C-0515BFD257D0}" sibTransId="{12B0AF40-5F00-4E6E-B5D1-2BC04722BB8E}"/>
    <dgm:cxn modelId="{8036FA8C-DF22-434E-8087-958EA7674910}" type="presOf" srcId="{897516C8-9B8A-4968-B7EA-946F6F9C7480}" destId="{18277D18-B9FF-4053-8563-BC81197E9C31}" srcOrd="0" destOrd="0" presId="urn:microsoft.com/office/officeart/2008/layout/NameandTitleOrganizationalChart"/>
    <dgm:cxn modelId="{FD73B1A7-2E66-40A5-8B3D-03463A1C52F6}" type="presOf" srcId="{8CFB99A0-93B8-42DA-8091-AEDEAA88EE11}" destId="{5E750ADB-3E96-4D08-AD00-31BC51790FDB}" srcOrd="0" destOrd="0" presId="urn:microsoft.com/office/officeart/2008/layout/NameandTitleOrganizationalChart"/>
    <dgm:cxn modelId="{0B1955B0-E61D-4834-BB0C-24F5204D479A}" type="presOf" srcId="{A71B9F2F-CB21-4F01-8326-37EEC021088A}" destId="{21DE1010-E578-4DB6-95ED-8E9411A1EFAE}" srcOrd="0" destOrd="0" presId="urn:microsoft.com/office/officeart/2008/layout/NameandTitleOrganizationalChart"/>
    <dgm:cxn modelId="{BD753CC0-4547-46E7-84A2-DCF7A2F40965}" type="presOf" srcId="{36C78486-1B10-4E85-AB82-180192ECFDD6}" destId="{C6FA7E3B-271C-4EDB-B8B0-771F027CE53B}" srcOrd="1" destOrd="0" presId="urn:microsoft.com/office/officeart/2008/layout/NameandTitleOrganizationalChart"/>
    <dgm:cxn modelId="{A10B4AC1-06A1-4AB0-BBE0-89BE149DAF32}" type="presOf" srcId="{A71B9F2F-CB21-4F01-8326-37EEC021088A}" destId="{CE73AB16-8441-40A2-BAEA-EEA62503A9EF}" srcOrd="1" destOrd="0" presId="urn:microsoft.com/office/officeart/2008/layout/NameandTitleOrganizationalChart"/>
    <dgm:cxn modelId="{9D43CECC-5ADB-47B6-B82B-85D6BCACA3D8}" type="presOf" srcId="{12B0AF40-5F00-4E6E-B5D1-2BC04722BB8E}" destId="{4F69412A-D394-45F3-A16A-0613A076240A}" srcOrd="0" destOrd="0" presId="urn:microsoft.com/office/officeart/2008/layout/NameandTitleOrganizationalChart"/>
    <dgm:cxn modelId="{89953ED2-4BF8-4A02-B06E-B4D8C67507AF}" type="presOf" srcId="{0094CFD5-BD5E-456E-A985-D32212EC77BD}" destId="{DDC00FBA-F62D-4E8D-995F-5B53FAE98176}" srcOrd="0" destOrd="0" presId="urn:microsoft.com/office/officeart/2008/layout/NameandTitleOrganizationalChart"/>
    <dgm:cxn modelId="{92D39EDB-254E-4EB8-B4A0-7E5130D5F4F0}" type="presOf" srcId="{7C1F542B-6201-4102-8802-68C21E80C746}" destId="{7A44A074-4744-4AE7-B4A9-169B898C21A5}" srcOrd="0" destOrd="0" presId="urn:microsoft.com/office/officeart/2008/layout/NameandTitleOrganizationalChart"/>
    <dgm:cxn modelId="{94C35CDC-073F-4361-A9E7-985C49C6790E}" type="presOf" srcId="{74C8728F-C99B-48FB-A653-14213A8B1C67}" destId="{A1B13AE6-7C5F-45DD-91E5-93E56FB6A2BC}" srcOrd="0" destOrd="0" presId="urn:microsoft.com/office/officeart/2008/layout/NameandTitleOrganizationalChart"/>
    <dgm:cxn modelId="{790998DE-9A83-426D-8AAD-4F65299889DD}" type="presOf" srcId="{CB0D0737-A90D-4C38-926D-D206865ADBE2}" destId="{99CAFD28-34D9-4B5B-98BA-5819581379EB}" srcOrd="0" destOrd="0" presId="urn:microsoft.com/office/officeart/2008/layout/NameandTitleOrganizationalChart"/>
    <dgm:cxn modelId="{F110FAFF-890D-4CB0-BF09-D9A550F12B80}" type="presOf" srcId="{3B15353F-3635-4608-985F-E952A6ED9665}" destId="{AB30D275-A866-4FAA-8CA6-0B2BF773DC8F}" srcOrd="0" destOrd="0" presId="urn:microsoft.com/office/officeart/2008/layout/NameandTitleOrganizationalChart"/>
    <dgm:cxn modelId="{DE49E868-DCB0-4715-A34C-657B29B2E89A}" type="presParOf" srcId="{DDC00FBA-F62D-4E8D-995F-5B53FAE98176}" destId="{84B5CEBA-7438-40EF-837F-2BDFC0C118A2}" srcOrd="0" destOrd="0" presId="urn:microsoft.com/office/officeart/2008/layout/NameandTitleOrganizationalChart"/>
    <dgm:cxn modelId="{BE549F06-4774-498F-BA0B-5A1AFBB75F60}" type="presParOf" srcId="{84B5CEBA-7438-40EF-837F-2BDFC0C118A2}" destId="{DD2E732B-A266-4D95-A8AE-5D15299AE320}" srcOrd="0" destOrd="0" presId="urn:microsoft.com/office/officeart/2008/layout/NameandTitleOrganizationalChart"/>
    <dgm:cxn modelId="{49142A6A-15EE-4737-9964-E71D7E410A10}" type="presParOf" srcId="{DD2E732B-A266-4D95-A8AE-5D15299AE320}" destId="{99CAFD28-34D9-4B5B-98BA-5819581379EB}" srcOrd="0" destOrd="0" presId="urn:microsoft.com/office/officeart/2008/layout/NameandTitleOrganizationalChart"/>
    <dgm:cxn modelId="{31252C58-8136-49A7-A3CD-6F1DD8FF40AB}" type="presParOf" srcId="{DD2E732B-A266-4D95-A8AE-5D15299AE320}" destId="{18277D18-B9FF-4053-8563-BC81197E9C31}" srcOrd="1" destOrd="0" presId="urn:microsoft.com/office/officeart/2008/layout/NameandTitleOrganizationalChart"/>
    <dgm:cxn modelId="{48C281FC-C405-450C-BD0C-802FCCBD7A5D}" type="presParOf" srcId="{DD2E732B-A266-4D95-A8AE-5D15299AE320}" destId="{F11E89B0-8086-4FB7-AD65-8F50137510A3}" srcOrd="2" destOrd="0" presId="urn:microsoft.com/office/officeart/2008/layout/NameandTitleOrganizationalChart"/>
    <dgm:cxn modelId="{F01C4332-10FA-46A8-B04A-7A686A765F6C}" type="presParOf" srcId="{84B5CEBA-7438-40EF-837F-2BDFC0C118A2}" destId="{3A983CA1-2FF6-49B5-BA7D-C5FEB6B93E5D}" srcOrd="1" destOrd="0" presId="urn:microsoft.com/office/officeart/2008/layout/NameandTitleOrganizationalChart"/>
    <dgm:cxn modelId="{F629A568-1235-4FE6-BF2C-3CD08B585CA8}" type="presParOf" srcId="{3A983CA1-2FF6-49B5-BA7D-C5FEB6B93E5D}" destId="{EA53BAA0-AD05-47A3-8CBA-DC0894367720}" srcOrd="0" destOrd="0" presId="urn:microsoft.com/office/officeart/2008/layout/NameandTitleOrganizationalChart"/>
    <dgm:cxn modelId="{8AF52C51-6D9D-4F3A-B379-5EFD3A625E48}" type="presParOf" srcId="{3A983CA1-2FF6-49B5-BA7D-C5FEB6B93E5D}" destId="{867E0EEC-B2F8-4C62-A313-0E3DCFD567DB}" srcOrd="1" destOrd="0" presId="urn:microsoft.com/office/officeart/2008/layout/NameandTitleOrganizationalChart"/>
    <dgm:cxn modelId="{C2E89D3A-AE22-4404-8D71-910B094703B4}" type="presParOf" srcId="{867E0EEC-B2F8-4C62-A313-0E3DCFD567DB}" destId="{249B9CB9-9A57-41A7-8EF2-1CFAFB467E23}" srcOrd="0" destOrd="0" presId="urn:microsoft.com/office/officeart/2008/layout/NameandTitleOrganizationalChart"/>
    <dgm:cxn modelId="{91995D96-3F6F-49BD-ADEA-570430A22422}" type="presParOf" srcId="{249B9CB9-9A57-41A7-8EF2-1CFAFB467E23}" destId="{9A7D1F0F-DC20-470C-A391-1DB6662F2845}" srcOrd="0" destOrd="0" presId="urn:microsoft.com/office/officeart/2008/layout/NameandTitleOrganizationalChart"/>
    <dgm:cxn modelId="{CFE42DA8-827E-45AA-831A-DA1E05F92590}" type="presParOf" srcId="{249B9CB9-9A57-41A7-8EF2-1CFAFB467E23}" destId="{A1B13AE6-7C5F-45DD-91E5-93E56FB6A2BC}" srcOrd="1" destOrd="0" presId="urn:microsoft.com/office/officeart/2008/layout/NameandTitleOrganizationalChart"/>
    <dgm:cxn modelId="{FC36D4ED-2FF7-4E32-B452-D12780C07DD6}" type="presParOf" srcId="{249B9CB9-9A57-41A7-8EF2-1CFAFB467E23}" destId="{C6FA7E3B-271C-4EDB-B8B0-771F027CE53B}" srcOrd="2" destOrd="0" presId="urn:microsoft.com/office/officeart/2008/layout/NameandTitleOrganizationalChart"/>
    <dgm:cxn modelId="{0761162D-9F3E-4667-BF27-FC0B02FA9673}" type="presParOf" srcId="{867E0EEC-B2F8-4C62-A313-0E3DCFD567DB}" destId="{CEF92708-939C-489F-B75E-4510CF67EA9D}" srcOrd="1" destOrd="0" presId="urn:microsoft.com/office/officeart/2008/layout/NameandTitleOrganizationalChart"/>
    <dgm:cxn modelId="{CF285145-DE9A-47A4-9ED2-8BE1744712B3}" type="presParOf" srcId="{CEF92708-939C-489F-B75E-4510CF67EA9D}" destId="{7D70CA63-EC4C-459C-8C50-6634AA191E90}" srcOrd="0" destOrd="0" presId="urn:microsoft.com/office/officeart/2008/layout/NameandTitleOrganizationalChart"/>
    <dgm:cxn modelId="{8D536FDF-432A-4F6A-841A-1482E0CA5DAC}" type="presParOf" srcId="{CEF92708-939C-489F-B75E-4510CF67EA9D}" destId="{DD92562C-A0EB-4FBB-BCE0-4EFD27E757E3}" srcOrd="1" destOrd="0" presId="urn:microsoft.com/office/officeart/2008/layout/NameandTitleOrganizationalChart"/>
    <dgm:cxn modelId="{984A795C-622C-43D3-ABCC-5E1D618F0BE0}" type="presParOf" srcId="{DD92562C-A0EB-4FBB-BCE0-4EFD27E757E3}" destId="{326D6D31-3D5A-44E0-AC61-64D83D1A1D89}" srcOrd="0" destOrd="0" presId="urn:microsoft.com/office/officeart/2008/layout/NameandTitleOrganizationalChart"/>
    <dgm:cxn modelId="{A9A6C968-4203-40E6-92DD-0E7576B0D9D9}" type="presParOf" srcId="{326D6D31-3D5A-44E0-AC61-64D83D1A1D89}" destId="{AB30D275-A866-4FAA-8CA6-0B2BF773DC8F}" srcOrd="0" destOrd="0" presId="urn:microsoft.com/office/officeart/2008/layout/NameandTitleOrganizationalChart"/>
    <dgm:cxn modelId="{1D5AC721-23FE-4584-8AB1-1693FB529FA4}" type="presParOf" srcId="{326D6D31-3D5A-44E0-AC61-64D83D1A1D89}" destId="{4F69412A-D394-45F3-A16A-0613A076240A}" srcOrd="1" destOrd="0" presId="urn:microsoft.com/office/officeart/2008/layout/NameandTitleOrganizationalChart"/>
    <dgm:cxn modelId="{2D4D39A9-C1B6-485F-A7BA-550ED043EB2A}" type="presParOf" srcId="{326D6D31-3D5A-44E0-AC61-64D83D1A1D89}" destId="{A2A37B96-2FE5-47A7-BA3A-C2D6C96D857A}" srcOrd="2" destOrd="0" presId="urn:microsoft.com/office/officeart/2008/layout/NameandTitleOrganizationalChart"/>
    <dgm:cxn modelId="{FDA04518-C6A7-49C2-B55B-65A67066D84E}" type="presParOf" srcId="{DD92562C-A0EB-4FBB-BCE0-4EFD27E757E3}" destId="{35F4639E-7263-4DDB-966B-1B27803718FE}" srcOrd="1" destOrd="0" presId="urn:microsoft.com/office/officeart/2008/layout/NameandTitleOrganizationalChart"/>
    <dgm:cxn modelId="{DAECD3AB-1792-4719-A78B-0E3E93A70F57}" type="presParOf" srcId="{DD92562C-A0EB-4FBB-BCE0-4EFD27E757E3}" destId="{D4BBA330-7C45-4325-8051-81FF5B7A47E1}" srcOrd="2" destOrd="0" presId="urn:microsoft.com/office/officeart/2008/layout/NameandTitleOrganizationalChart"/>
    <dgm:cxn modelId="{AB0318B1-D013-49D8-B6D2-35F18E17B30B}" type="presParOf" srcId="{867E0EEC-B2F8-4C62-A313-0E3DCFD567DB}" destId="{257CDDE9-0112-4809-B160-D2F09470C9C0}" srcOrd="2" destOrd="0" presId="urn:microsoft.com/office/officeart/2008/layout/NameandTitleOrganizationalChart"/>
    <dgm:cxn modelId="{368FB635-D0F4-42D4-849A-722598546408}" type="presParOf" srcId="{3A983CA1-2FF6-49B5-BA7D-C5FEB6B93E5D}" destId="{E92DF9C3-43BA-4D24-84C7-12D2848C2796}" srcOrd="2" destOrd="0" presId="urn:microsoft.com/office/officeart/2008/layout/NameandTitleOrganizationalChart"/>
    <dgm:cxn modelId="{34EB3E3C-2166-4F4D-BDB2-482D90365A98}" type="presParOf" srcId="{3A983CA1-2FF6-49B5-BA7D-C5FEB6B93E5D}" destId="{CCBF4FC5-9862-4D42-BAB6-6C1F89D7E6D3}" srcOrd="3" destOrd="0" presId="urn:microsoft.com/office/officeart/2008/layout/NameandTitleOrganizationalChart"/>
    <dgm:cxn modelId="{BFEEE4A5-F7B3-41F8-8821-FB0A264693EC}" type="presParOf" srcId="{CCBF4FC5-9862-4D42-BAB6-6C1F89D7E6D3}" destId="{7992CEE0-C42D-4E20-AE78-6B4C76C72DBF}" srcOrd="0" destOrd="0" presId="urn:microsoft.com/office/officeart/2008/layout/NameandTitleOrganizationalChart"/>
    <dgm:cxn modelId="{713B422C-AEF7-4002-A269-7BE0DDF2862D}" type="presParOf" srcId="{7992CEE0-C42D-4E20-AE78-6B4C76C72DBF}" destId="{21DE1010-E578-4DB6-95ED-8E9411A1EFAE}" srcOrd="0" destOrd="0" presId="urn:microsoft.com/office/officeart/2008/layout/NameandTitleOrganizationalChart"/>
    <dgm:cxn modelId="{A7FB14F0-37CF-466B-A869-FE5C7527D578}" type="presParOf" srcId="{7992CEE0-C42D-4E20-AE78-6B4C76C72DBF}" destId="{02BA66B5-C727-46E9-8D28-E72B7C12B53B}" srcOrd="1" destOrd="0" presId="urn:microsoft.com/office/officeart/2008/layout/NameandTitleOrganizationalChart"/>
    <dgm:cxn modelId="{2071A640-1CD1-4D7D-B88E-A574FE7B4963}" type="presParOf" srcId="{7992CEE0-C42D-4E20-AE78-6B4C76C72DBF}" destId="{CE73AB16-8441-40A2-BAEA-EEA62503A9EF}" srcOrd="2" destOrd="0" presId="urn:microsoft.com/office/officeart/2008/layout/NameandTitleOrganizationalChart"/>
    <dgm:cxn modelId="{F153EF5C-1528-43C0-B6EC-9E83EF5277CF}" type="presParOf" srcId="{CCBF4FC5-9862-4D42-BAB6-6C1F89D7E6D3}" destId="{EFBF8749-0F30-44E9-A0E2-54B9AC33F2A8}" srcOrd="1" destOrd="0" presId="urn:microsoft.com/office/officeart/2008/layout/NameandTitleOrganizationalChart"/>
    <dgm:cxn modelId="{1D98851A-83E0-404C-A02F-D42B696E8AEE}" type="presParOf" srcId="{EFBF8749-0F30-44E9-A0E2-54B9AC33F2A8}" destId="{7A44A074-4744-4AE7-B4A9-169B898C21A5}" srcOrd="0" destOrd="0" presId="urn:microsoft.com/office/officeart/2008/layout/NameandTitleOrganizationalChart"/>
    <dgm:cxn modelId="{0BE9AEBB-6118-41A9-8EA3-6EF39050AE71}" type="presParOf" srcId="{EFBF8749-0F30-44E9-A0E2-54B9AC33F2A8}" destId="{7BEB5B62-6914-49B7-AF0C-CB4C33BACF7A}" srcOrd="1" destOrd="0" presId="urn:microsoft.com/office/officeart/2008/layout/NameandTitleOrganizationalChart"/>
    <dgm:cxn modelId="{615FE1EA-51C5-4D4F-AE88-F3503429FCD7}" type="presParOf" srcId="{7BEB5B62-6914-49B7-AF0C-CB4C33BACF7A}" destId="{B8CD54C1-9F05-428A-8255-C6F20CD4EA86}" srcOrd="0" destOrd="0" presId="urn:microsoft.com/office/officeart/2008/layout/NameandTitleOrganizationalChart"/>
    <dgm:cxn modelId="{630E9CBA-8D7D-4E60-8B25-7EEF3E9C55D2}" type="presParOf" srcId="{B8CD54C1-9F05-428A-8255-C6F20CD4EA86}" destId="{5E750ADB-3E96-4D08-AD00-31BC51790FDB}" srcOrd="0" destOrd="0" presId="urn:microsoft.com/office/officeart/2008/layout/NameandTitleOrganizationalChart"/>
    <dgm:cxn modelId="{1C8868BE-B673-4BF7-9907-3176B3E84DCA}" type="presParOf" srcId="{B8CD54C1-9F05-428A-8255-C6F20CD4EA86}" destId="{3C54E82E-0480-4362-812D-3934044FD678}" srcOrd="1" destOrd="0" presId="urn:microsoft.com/office/officeart/2008/layout/NameandTitleOrganizationalChart"/>
    <dgm:cxn modelId="{56EF98A0-83F1-4851-A476-5233A5E7C08D}" type="presParOf" srcId="{B8CD54C1-9F05-428A-8255-C6F20CD4EA86}" destId="{8B45D4D9-8A3B-4C18-B97F-FC43EF783C1D}" srcOrd="2" destOrd="0" presId="urn:microsoft.com/office/officeart/2008/layout/NameandTitleOrganizationalChart"/>
    <dgm:cxn modelId="{CEA8ECF0-EF53-410C-BCB1-C17BB4FCCE33}" type="presParOf" srcId="{7BEB5B62-6914-49B7-AF0C-CB4C33BACF7A}" destId="{140D857B-5144-42DF-916F-788BAE9DD699}" srcOrd="1" destOrd="0" presId="urn:microsoft.com/office/officeart/2008/layout/NameandTitleOrganizationalChart"/>
    <dgm:cxn modelId="{2F5841D9-92A9-4B32-8736-80F2141371C2}" type="presParOf" srcId="{7BEB5B62-6914-49B7-AF0C-CB4C33BACF7A}" destId="{5EBEC574-8BEE-491A-AA2E-C629E4E2C0B5}" srcOrd="2" destOrd="0" presId="urn:microsoft.com/office/officeart/2008/layout/NameandTitleOrganizationalChart"/>
    <dgm:cxn modelId="{68F3E329-BE75-4AF2-9DA5-13EB7A77D372}" type="presParOf" srcId="{CCBF4FC5-9862-4D42-BAB6-6C1F89D7E6D3}" destId="{8A1620CD-6854-493F-8060-5BD71D3354EA}" srcOrd="2" destOrd="0" presId="urn:microsoft.com/office/officeart/2008/layout/NameandTitleOrganizationalChart"/>
    <dgm:cxn modelId="{DEFCCDA4-1EDC-4347-91A8-6E90A6E21F10}" type="presParOf" srcId="{84B5CEBA-7438-40EF-837F-2BDFC0C118A2}" destId="{6F9106CE-564E-4A5C-B38F-DC0395D8F436}" srcOrd="2" destOrd="0" presId="urn:microsoft.com/office/officeart/2008/layout/NameandTitleOrganizational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8E309E-7984-42F6-9B73-6A5BB116A3E3}">
      <dsp:nvSpPr>
        <dsp:cNvPr id="0" name=""/>
        <dsp:cNvSpPr/>
      </dsp:nvSpPr>
      <dsp:spPr>
        <a:xfrm>
          <a:off x="4788" y="1494"/>
          <a:ext cx="5873555" cy="1933937"/>
        </a:xfrm>
        <a:prstGeom prst="roundRect">
          <a:avLst>
            <a:gd name="adj" fmla="val 10000"/>
          </a:avLst>
        </a:prstGeom>
        <a:solidFill>
          <a:schemeClr val="accent6">
            <a:lumMod val="40000"/>
            <a:lumOff val="60000"/>
          </a:schemeClr>
        </a:solidFill>
        <a:ln w="158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171450" rIns="171450" bIns="171450" numCol="1" spcCol="1270" anchor="ctr" anchorCtr="0">
          <a:noAutofit/>
        </a:bodyPr>
        <a:lstStyle/>
        <a:p>
          <a:pPr marL="0" lvl="0" indent="0" algn="ctr" defTabSz="2000250">
            <a:lnSpc>
              <a:spcPct val="90000"/>
            </a:lnSpc>
            <a:spcBef>
              <a:spcPct val="0"/>
            </a:spcBef>
            <a:spcAft>
              <a:spcPct val="35000"/>
            </a:spcAft>
            <a:buNone/>
          </a:pPr>
          <a:r>
            <a:rPr lang="en-US" sz="4500" kern="1200" dirty="0"/>
            <a:t>Able to self-report pain</a:t>
          </a:r>
        </a:p>
      </dsp:txBody>
      <dsp:txXfrm>
        <a:off x="61431" y="58137"/>
        <a:ext cx="5760269" cy="1820651"/>
      </dsp:txXfrm>
    </dsp:sp>
    <dsp:sp modelId="{AD807EA3-8F78-4F0B-A305-C3022B4C23F4}">
      <dsp:nvSpPr>
        <dsp:cNvPr id="0" name=""/>
        <dsp:cNvSpPr/>
      </dsp:nvSpPr>
      <dsp:spPr>
        <a:xfrm>
          <a:off x="4788" y="2198914"/>
          <a:ext cx="1854026" cy="1933937"/>
        </a:xfrm>
        <a:prstGeom prst="roundRect">
          <a:avLst>
            <a:gd name="adj" fmla="val 10000"/>
          </a:avLst>
        </a:prstGeom>
        <a:solidFill>
          <a:schemeClr val="accent6">
            <a:lumMod val="20000"/>
            <a:lumOff val="80000"/>
          </a:schemeClr>
        </a:solidFill>
        <a:ln w="158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Visual Analog Scale</a:t>
          </a:r>
        </a:p>
        <a:p>
          <a:pPr marL="0" lvl="0" indent="0" algn="ctr" defTabSz="889000">
            <a:lnSpc>
              <a:spcPct val="90000"/>
            </a:lnSpc>
            <a:spcBef>
              <a:spcPct val="0"/>
            </a:spcBef>
            <a:spcAft>
              <a:spcPct val="35000"/>
            </a:spcAft>
            <a:buNone/>
          </a:pPr>
          <a:r>
            <a:rPr lang="en-US" sz="2000" b="1" kern="1200" dirty="0"/>
            <a:t>(VAS)</a:t>
          </a:r>
        </a:p>
      </dsp:txBody>
      <dsp:txXfrm>
        <a:off x="59091" y="2253217"/>
        <a:ext cx="1745420" cy="1825331"/>
      </dsp:txXfrm>
    </dsp:sp>
    <dsp:sp modelId="{2702E5C8-B7F9-4502-841D-B826ED2ADB6A}">
      <dsp:nvSpPr>
        <dsp:cNvPr id="0" name=""/>
        <dsp:cNvSpPr/>
      </dsp:nvSpPr>
      <dsp:spPr>
        <a:xfrm>
          <a:off x="2014553" y="2198914"/>
          <a:ext cx="1854026" cy="1933937"/>
        </a:xfrm>
        <a:prstGeom prst="roundRect">
          <a:avLst>
            <a:gd name="adj" fmla="val 10000"/>
          </a:avLst>
        </a:prstGeom>
        <a:solidFill>
          <a:schemeClr val="accent6">
            <a:lumMod val="20000"/>
            <a:lumOff val="80000"/>
          </a:schemeClr>
        </a:solidFill>
        <a:ln w="158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Numeric Rating Scale</a:t>
          </a:r>
        </a:p>
        <a:p>
          <a:pPr marL="0" lvl="0" indent="0" algn="ctr" defTabSz="889000">
            <a:lnSpc>
              <a:spcPct val="90000"/>
            </a:lnSpc>
            <a:spcBef>
              <a:spcPct val="0"/>
            </a:spcBef>
            <a:spcAft>
              <a:spcPct val="35000"/>
            </a:spcAft>
            <a:buNone/>
          </a:pPr>
          <a:r>
            <a:rPr lang="en-US" sz="2000" b="1" kern="1200" dirty="0"/>
            <a:t>(NRS)</a:t>
          </a:r>
        </a:p>
      </dsp:txBody>
      <dsp:txXfrm>
        <a:off x="2068856" y="2253217"/>
        <a:ext cx="1745420" cy="1825331"/>
      </dsp:txXfrm>
    </dsp:sp>
    <dsp:sp modelId="{457B2A02-2A29-425F-8999-E6958AA31487}">
      <dsp:nvSpPr>
        <dsp:cNvPr id="0" name=""/>
        <dsp:cNvSpPr/>
      </dsp:nvSpPr>
      <dsp:spPr>
        <a:xfrm>
          <a:off x="4024317" y="2198914"/>
          <a:ext cx="1854026" cy="1933937"/>
        </a:xfrm>
        <a:prstGeom prst="roundRect">
          <a:avLst>
            <a:gd name="adj" fmla="val 10000"/>
          </a:avLst>
        </a:prstGeom>
        <a:solidFill>
          <a:schemeClr val="accent6">
            <a:lumMod val="20000"/>
            <a:lumOff val="80000"/>
          </a:schemeClr>
        </a:solidFill>
        <a:ln w="158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Behavioral pain scale—Non-intubated patients</a:t>
          </a:r>
        </a:p>
        <a:p>
          <a:pPr marL="0" lvl="0" indent="0" algn="ctr" defTabSz="889000">
            <a:lnSpc>
              <a:spcPct val="90000"/>
            </a:lnSpc>
            <a:spcBef>
              <a:spcPct val="0"/>
            </a:spcBef>
            <a:spcAft>
              <a:spcPct val="35000"/>
            </a:spcAft>
            <a:buNone/>
          </a:pPr>
          <a:r>
            <a:rPr lang="en-US" sz="2000" b="1" kern="1200" dirty="0"/>
            <a:t>(BPS—NI)</a:t>
          </a:r>
        </a:p>
      </dsp:txBody>
      <dsp:txXfrm>
        <a:off x="4078620" y="2253217"/>
        <a:ext cx="1745420" cy="1825331"/>
      </dsp:txXfrm>
    </dsp:sp>
    <dsp:sp modelId="{DED50393-949C-45BB-96C0-9873D260AD1B}">
      <dsp:nvSpPr>
        <dsp:cNvPr id="0" name=""/>
        <dsp:cNvSpPr/>
      </dsp:nvSpPr>
      <dsp:spPr>
        <a:xfrm>
          <a:off x="6189820" y="1494"/>
          <a:ext cx="3863790" cy="1933937"/>
        </a:xfrm>
        <a:prstGeom prst="roundRect">
          <a:avLst>
            <a:gd name="adj" fmla="val 10000"/>
          </a:avLst>
        </a:prstGeom>
        <a:solidFill>
          <a:schemeClr val="accent4">
            <a:lumMod val="60000"/>
            <a:lumOff val="40000"/>
          </a:schemeClr>
        </a:solidFill>
        <a:ln w="158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171450" rIns="171450" bIns="171450" numCol="1" spcCol="1270" anchor="ctr" anchorCtr="0">
          <a:noAutofit/>
        </a:bodyPr>
        <a:lstStyle/>
        <a:p>
          <a:pPr marL="0" lvl="0" indent="0" algn="ctr" defTabSz="2000250">
            <a:lnSpc>
              <a:spcPct val="90000"/>
            </a:lnSpc>
            <a:spcBef>
              <a:spcPct val="0"/>
            </a:spcBef>
            <a:spcAft>
              <a:spcPct val="35000"/>
            </a:spcAft>
            <a:buNone/>
          </a:pPr>
          <a:r>
            <a:rPr lang="en-US" sz="4500" kern="1200" dirty="0"/>
            <a:t>Unable to self-report pain</a:t>
          </a:r>
        </a:p>
      </dsp:txBody>
      <dsp:txXfrm>
        <a:off x="6246463" y="58137"/>
        <a:ext cx="3750504" cy="1820651"/>
      </dsp:txXfrm>
    </dsp:sp>
    <dsp:sp modelId="{C65CB1EF-5DE7-45A1-9496-2DA6935F3EE5}">
      <dsp:nvSpPr>
        <dsp:cNvPr id="0" name=""/>
        <dsp:cNvSpPr/>
      </dsp:nvSpPr>
      <dsp:spPr>
        <a:xfrm>
          <a:off x="6189820" y="2198914"/>
          <a:ext cx="1854026" cy="1933937"/>
        </a:xfrm>
        <a:prstGeom prst="roundRect">
          <a:avLst>
            <a:gd name="adj" fmla="val 10000"/>
          </a:avLst>
        </a:prstGeom>
        <a:solidFill>
          <a:schemeClr val="accent4">
            <a:lumMod val="20000"/>
            <a:lumOff val="80000"/>
          </a:schemeClr>
        </a:solidFill>
        <a:ln w="158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Behavioral Pain Scale</a:t>
          </a:r>
        </a:p>
        <a:p>
          <a:pPr marL="0" lvl="0" indent="0" algn="ctr" defTabSz="889000">
            <a:lnSpc>
              <a:spcPct val="90000"/>
            </a:lnSpc>
            <a:spcBef>
              <a:spcPct val="0"/>
            </a:spcBef>
            <a:spcAft>
              <a:spcPct val="35000"/>
            </a:spcAft>
            <a:buNone/>
          </a:pPr>
          <a:r>
            <a:rPr lang="en-US" sz="2000" b="1" kern="1200" dirty="0"/>
            <a:t>(BPS)</a:t>
          </a:r>
        </a:p>
      </dsp:txBody>
      <dsp:txXfrm>
        <a:off x="6244123" y="2253217"/>
        <a:ext cx="1745420" cy="1825331"/>
      </dsp:txXfrm>
    </dsp:sp>
    <dsp:sp modelId="{A51968F8-8B65-46B0-B170-8E74F842C32E}">
      <dsp:nvSpPr>
        <dsp:cNvPr id="0" name=""/>
        <dsp:cNvSpPr/>
      </dsp:nvSpPr>
      <dsp:spPr>
        <a:xfrm>
          <a:off x="8199585" y="2198914"/>
          <a:ext cx="1854026" cy="1933937"/>
        </a:xfrm>
        <a:prstGeom prst="roundRect">
          <a:avLst>
            <a:gd name="adj" fmla="val 10000"/>
          </a:avLst>
        </a:prstGeom>
        <a:solidFill>
          <a:schemeClr val="accent4">
            <a:lumMod val="20000"/>
            <a:lumOff val="80000"/>
          </a:schemeClr>
        </a:solidFill>
        <a:ln w="158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Critical Care Pain Observation Tool</a:t>
          </a:r>
        </a:p>
        <a:p>
          <a:pPr marL="0" lvl="0" indent="0" algn="ctr" defTabSz="889000">
            <a:lnSpc>
              <a:spcPct val="90000"/>
            </a:lnSpc>
            <a:spcBef>
              <a:spcPct val="0"/>
            </a:spcBef>
            <a:spcAft>
              <a:spcPct val="35000"/>
            </a:spcAft>
            <a:buNone/>
          </a:pPr>
          <a:r>
            <a:rPr lang="en-US" sz="2000" b="1" kern="1200" dirty="0"/>
            <a:t>(CPOT)</a:t>
          </a:r>
        </a:p>
      </dsp:txBody>
      <dsp:txXfrm>
        <a:off x="8253888" y="2253217"/>
        <a:ext cx="1745420" cy="182533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58121B-7E26-4369-9E31-B35C77E80871}">
      <dsp:nvSpPr>
        <dsp:cNvPr id="0" name=""/>
        <dsp:cNvSpPr/>
      </dsp:nvSpPr>
      <dsp:spPr>
        <a:xfrm rot="16200000">
          <a:off x="727286" y="-727286"/>
          <a:ext cx="2266527" cy="3721100"/>
        </a:xfrm>
        <a:prstGeom prst="round1Rect">
          <a:avLst/>
        </a:prstGeom>
        <a:solidFill>
          <a:schemeClr val="accent2">
            <a:shade val="8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US" sz="2200" b="1" i="0" u="none" kern="1200" dirty="0"/>
            <a:t>Facial expression</a:t>
          </a:r>
        </a:p>
        <a:p>
          <a:pPr marL="0" lvl="0" indent="0" algn="ctr" defTabSz="977900">
            <a:lnSpc>
              <a:spcPct val="90000"/>
            </a:lnSpc>
            <a:spcBef>
              <a:spcPct val="0"/>
            </a:spcBef>
            <a:spcAft>
              <a:spcPct val="35000"/>
            </a:spcAft>
            <a:buNone/>
          </a:pPr>
          <a:r>
            <a:rPr lang="en-US" sz="2200" b="0" i="0" u="none" kern="1200" baseline="0" dirty="0"/>
            <a:t>(0-2)</a:t>
          </a:r>
          <a:endParaRPr lang="en-US" sz="2200" kern="1200" dirty="0"/>
        </a:p>
      </dsp:txBody>
      <dsp:txXfrm rot="5400000">
        <a:off x="0" y="0"/>
        <a:ext cx="3721100" cy="1699895"/>
      </dsp:txXfrm>
    </dsp:sp>
    <dsp:sp modelId="{946AB59B-E0F9-4E06-ADD5-367F6B173701}">
      <dsp:nvSpPr>
        <dsp:cNvPr id="0" name=""/>
        <dsp:cNvSpPr/>
      </dsp:nvSpPr>
      <dsp:spPr>
        <a:xfrm>
          <a:off x="3721100" y="0"/>
          <a:ext cx="3721100" cy="2266527"/>
        </a:xfrm>
        <a:prstGeom prst="round1Rect">
          <a:avLst/>
        </a:prstGeom>
        <a:solidFill>
          <a:schemeClr val="accent2">
            <a:shade val="80000"/>
            <a:hueOff val="80071"/>
            <a:satOff val="1352"/>
            <a:lumOff val="776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US" sz="2200" b="1" i="0" u="none" kern="1200" dirty="0"/>
            <a:t>Body movement</a:t>
          </a:r>
        </a:p>
        <a:p>
          <a:pPr marL="0" lvl="0" indent="0" algn="ctr" defTabSz="977900">
            <a:lnSpc>
              <a:spcPct val="90000"/>
            </a:lnSpc>
            <a:spcBef>
              <a:spcPct val="0"/>
            </a:spcBef>
            <a:spcAft>
              <a:spcPct val="35000"/>
            </a:spcAft>
            <a:buNone/>
          </a:pPr>
          <a:r>
            <a:rPr lang="en-US" sz="2200" b="1" i="0" u="none" kern="1200" dirty="0"/>
            <a:t>(0-2)</a:t>
          </a:r>
          <a:endParaRPr lang="en-US" sz="2200" b="0" i="0" u="none" kern="1200" dirty="0"/>
        </a:p>
      </dsp:txBody>
      <dsp:txXfrm>
        <a:off x="3721100" y="0"/>
        <a:ext cx="3721100" cy="1699895"/>
      </dsp:txXfrm>
    </dsp:sp>
    <dsp:sp modelId="{B6DEE617-9D9C-430A-8399-4B8A1CFD85AF}">
      <dsp:nvSpPr>
        <dsp:cNvPr id="0" name=""/>
        <dsp:cNvSpPr/>
      </dsp:nvSpPr>
      <dsp:spPr>
        <a:xfrm rot="10800000">
          <a:off x="0" y="2266527"/>
          <a:ext cx="3721100" cy="2266527"/>
        </a:xfrm>
        <a:prstGeom prst="round1Rect">
          <a:avLst/>
        </a:prstGeom>
        <a:solidFill>
          <a:schemeClr val="accent2">
            <a:shade val="80000"/>
            <a:hueOff val="160142"/>
            <a:satOff val="2704"/>
            <a:lumOff val="1553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US" sz="2200" b="1" i="0" u="none" kern="1200" baseline="0" dirty="0"/>
            <a:t>Compliance with the ventilator (or vocalization for extubated patients)</a:t>
          </a:r>
        </a:p>
        <a:p>
          <a:pPr marL="0" lvl="0" indent="0" algn="ctr" defTabSz="977900">
            <a:lnSpc>
              <a:spcPct val="90000"/>
            </a:lnSpc>
            <a:spcBef>
              <a:spcPct val="0"/>
            </a:spcBef>
            <a:spcAft>
              <a:spcPct val="35000"/>
            </a:spcAft>
            <a:buNone/>
          </a:pPr>
          <a:r>
            <a:rPr lang="en-US" sz="2200" b="0" i="0" u="none" kern="1200" dirty="0"/>
            <a:t>(0-2)</a:t>
          </a:r>
        </a:p>
      </dsp:txBody>
      <dsp:txXfrm rot="10800000">
        <a:off x="0" y="2833158"/>
        <a:ext cx="3721100" cy="1699895"/>
      </dsp:txXfrm>
    </dsp:sp>
    <dsp:sp modelId="{72EF0A0A-9135-4D5C-8384-AD1D21D38BA4}">
      <dsp:nvSpPr>
        <dsp:cNvPr id="0" name=""/>
        <dsp:cNvSpPr/>
      </dsp:nvSpPr>
      <dsp:spPr>
        <a:xfrm rot="5400000">
          <a:off x="4448386" y="1539240"/>
          <a:ext cx="2266527" cy="3721100"/>
        </a:xfrm>
        <a:prstGeom prst="round1Rect">
          <a:avLst/>
        </a:prstGeom>
        <a:solidFill>
          <a:schemeClr val="accent2">
            <a:shade val="80000"/>
            <a:hueOff val="240212"/>
            <a:satOff val="4056"/>
            <a:lumOff val="2329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US" sz="2200" b="1" i="0" u="none" kern="1200" baseline="0" dirty="0"/>
            <a:t>Muscle tension</a:t>
          </a:r>
        </a:p>
        <a:p>
          <a:pPr marL="0" lvl="0" indent="0" algn="ctr" defTabSz="977900">
            <a:lnSpc>
              <a:spcPct val="90000"/>
            </a:lnSpc>
            <a:spcBef>
              <a:spcPct val="0"/>
            </a:spcBef>
            <a:spcAft>
              <a:spcPct val="35000"/>
            </a:spcAft>
            <a:buNone/>
          </a:pPr>
          <a:r>
            <a:rPr lang="en-US" sz="2200" b="1" i="0" u="none" kern="1200" baseline="0" dirty="0"/>
            <a:t>(0-2)</a:t>
          </a:r>
          <a:endParaRPr lang="en-US" sz="2200" b="0" i="0" u="none" kern="1200" dirty="0"/>
        </a:p>
      </dsp:txBody>
      <dsp:txXfrm rot="-5400000">
        <a:off x="3721100" y="2833158"/>
        <a:ext cx="3721100" cy="1699895"/>
      </dsp:txXfrm>
    </dsp:sp>
    <dsp:sp modelId="{EAB48676-C950-4639-996A-B3513AABBD59}">
      <dsp:nvSpPr>
        <dsp:cNvPr id="0" name=""/>
        <dsp:cNvSpPr/>
      </dsp:nvSpPr>
      <dsp:spPr>
        <a:xfrm>
          <a:off x="2604770" y="1699895"/>
          <a:ext cx="2232660" cy="1133263"/>
        </a:xfrm>
        <a:prstGeom prst="roundRect">
          <a:avLst/>
        </a:prstGeom>
        <a:solidFill>
          <a:srgbClr val="FF9999"/>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100000"/>
            </a:lnSpc>
            <a:spcBef>
              <a:spcPct val="0"/>
            </a:spcBef>
            <a:spcAft>
              <a:spcPct val="35000"/>
            </a:spcAft>
            <a:buNone/>
          </a:pPr>
          <a:r>
            <a:rPr lang="en-US" sz="3200" b="1" kern="1200" dirty="0"/>
            <a:t>CPOT (0-8)</a:t>
          </a:r>
        </a:p>
      </dsp:txBody>
      <dsp:txXfrm>
        <a:off x="2660091" y="1755216"/>
        <a:ext cx="2122018" cy="102262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44A074-4744-4AE7-B4A9-169B898C21A5}">
      <dsp:nvSpPr>
        <dsp:cNvPr id="0" name=""/>
        <dsp:cNvSpPr/>
      </dsp:nvSpPr>
      <dsp:spPr>
        <a:xfrm>
          <a:off x="6388401" y="3180347"/>
          <a:ext cx="91440" cy="712479"/>
        </a:xfrm>
        <a:custGeom>
          <a:avLst/>
          <a:gdLst/>
          <a:ahLst/>
          <a:cxnLst/>
          <a:rect l="0" t="0" r="0" b="0"/>
          <a:pathLst>
            <a:path>
              <a:moveTo>
                <a:pt x="45720" y="0"/>
              </a:moveTo>
              <a:lnTo>
                <a:pt x="45720" y="712479"/>
              </a:lnTo>
            </a:path>
          </a:pathLst>
        </a:custGeom>
        <a:noFill/>
        <a:ln w="15875" cap="flat" cmpd="sng" algn="ctr">
          <a:solidFill>
            <a:schemeClr val="accent6">
              <a:tint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92DF9C3-43BA-4D24-84C7-12D2848C2796}">
      <dsp:nvSpPr>
        <dsp:cNvPr id="0" name=""/>
        <dsp:cNvSpPr/>
      </dsp:nvSpPr>
      <dsp:spPr>
        <a:xfrm>
          <a:off x="4836455" y="1234729"/>
          <a:ext cx="1597666" cy="712479"/>
        </a:xfrm>
        <a:custGeom>
          <a:avLst/>
          <a:gdLst/>
          <a:ahLst/>
          <a:cxnLst/>
          <a:rect l="0" t="0" r="0" b="0"/>
          <a:pathLst>
            <a:path>
              <a:moveTo>
                <a:pt x="0" y="0"/>
              </a:moveTo>
              <a:lnTo>
                <a:pt x="0" y="424747"/>
              </a:lnTo>
              <a:lnTo>
                <a:pt x="1597666" y="424747"/>
              </a:lnTo>
              <a:lnTo>
                <a:pt x="1597666" y="712479"/>
              </a:lnTo>
            </a:path>
          </a:pathLst>
        </a:custGeom>
        <a:noFill/>
        <a:ln w="15875" cap="flat" cmpd="sng" algn="ctr">
          <a:solidFill>
            <a:schemeClr val="accent6">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D70CA63-EC4C-459C-8C50-6634AA191E90}">
      <dsp:nvSpPr>
        <dsp:cNvPr id="0" name=""/>
        <dsp:cNvSpPr/>
      </dsp:nvSpPr>
      <dsp:spPr>
        <a:xfrm>
          <a:off x="3193068" y="3180347"/>
          <a:ext cx="91440" cy="712479"/>
        </a:xfrm>
        <a:custGeom>
          <a:avLst/>
          <a:gdLst/>
          <a:ahLst/>
          <a:cxnLst/>
          <a:rect l="0" t="0" r="0" b="0"/>
          <a:pathLst>
            <a:path>
              <a:moveTo>
                <a:pt x="45720" y="0"/>
              </a:moveTo>
              <a:lnTo>
                <a:pt x="45720" y="712479"/>
              </a:lnTo>
            </a:path>
          </a:pathLst>
        </a:custGeom>
        <a:noFill/>
        <a:ln w="15875" cap="flat" cmpd="sng" algn="ctr">
          <a:solidFill>
            <a:schemeClr val="accent6">
              <a:tint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A53BAA0-AD05-47A3-8CBA-DC0894367720}">
      <dsp:nvSpPr>
        <dsp:cNvPr id="0" name=""/>
        <dsp:cNvSpPr/>
      </dsp:nvSpPr>
      <dsp:spPr>
        <a:xfrm>
          <a:off x="3238788" y="1234729"/>
          <a:ext cx="1597666" cy="712479"/>
        </a:xfrm>
        <a:custGeom>
          <a:avLst/>
          <a:gdLst/>
          <a:ahLst/>
          <a:cxnLst/>
          <a:rect l="0" t="0" r="0" b="0"/>
          <a:pathLst>
            <a:path>
              <a:moveTo>
                <a:pt x="1597666" y="0"/>
              </a:moveTo>
              <a:lnTo>
                <a:pt x="1597666" y="424747"/>
              </a:lnTo>
              <a:lnTo>
                <a:pt x="0" y="424747"/>
              </a:lnTo>
              <a:lnTo>
                <a:pt x="0" y="712479"/>
              </a:lnTo>
            </a:path>
          </a:pathLst>
        </a:custGeom>
        <a:noFill/>
        <a:ln w="15875" cap="flat" cmpd="sng" algn="ctr">
          <a:solidFill>
            <a:schemeClr val="accent6">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9CAFD28-34D9-4B5B-98BA-5819581379EB}">
      <dsp:nvSpPr>
        <dsp:cNvPr id="0" name=""/>
        <dsp:cNvSpPr/>
      </dsp:nvSpPr>
      <dsp:spPr>
        <a:xfrm>
          <a:off x="3645605" y="1591"/>
          <a:ext cx="2381699" cy="1233138"/>
        </a:xfrm>
        <a:prstGeom prst="rect">
          <a:avLst/>
        </a:prstGeom>
        <a:solidFill>
          <a:schemeClr val="accent5">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74010" numCol="1" spcCol="1270" anchor="ctr" anchorCtr="0">
          <a:noAutofit/>
        </a:bodyPr>
        <a:lstStyle/>
        <a:p>
          <a:pPr marL="0" lvl="0" indent="0" algn="ctr" defTabSz="1066800">
            <a:lnSpc>
              <a:spcPct val="90000"/>
            </a:lnSpc>
            <a:spcBef>
              <a:spcPct val="0"/>
            </a:spcBef>
            <a:spcAft>
              <a:spcPct val="35000"/>
            </a:spcAft>
            <a:buNone/>
          </a:pPr>
          <a:r>
            <a:rPr lang="en-US" sz="2400" kern="1200" dirty="0"/>
            <a:t>Able to Self-report pain</a:t>
          </a:r>
        </a:p>
      </dsp:txBody>
      <dsp:txXfrm>
        <a:off x="3645605" y="1591"/>
        <a:ext cx="2381699" cy="1233138"/>
      </dsp:txXfrm>
    </dsp:sp>
    <dsp:sp modelId="{18277D18-B9FF-4053-8563-BC81197E9C31}">
      <dsp:nvSpPr>
        <dsp:cNvPr id="0" name=""/>
        <dsp:cNvSpPr/>
      </dsp:nvSpPr>
      <dsp:spPr>
        <a:xfrm>
          <a:off x="4121945" y="960699"/>
          <a:ext cx="2143529" cy="411046"/>
        </a:xfrm>
        <a:prstGeom prst="rect">
          <a:avLst/>
        </a:prstGeom>
        <a:solidFill>
          <a:schemeClr val="lt1">
            <a:alpha val="90000"/>
            <a:hueOff val="0"/>
            <a:satOff val="0"/>
            <a:lumOff val="0"/>
            <a:alphaOff val="0"/>
          </a:schemeClr>
        </a:solidFill>
        <a:ln w="15875"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15240" rIns="60960" bIns="15240" numCol="1" spcCol="1270" anchor="ctr" anchorCtr="0">
          <a:noAutofit/>
        </a:bodyPr>
        <a:lstStyle/>
        <a:p>
          <a:pPr marL="0" lvl="0" indent="0" algn="r" defTabSz="1066800">
            <a:lnSpc>
              <a:spcPct val="90000"/>
            </a:lnSpc>
            <a:spcBef>
              <a:spcPct val="0"/>
            </a:spcBef>
            <a:spcAft>
              <a:spcPct val="35000"/>
            </a:spcAft>
            <a:buNone/>
          </a:pPr>
          <a:endParaRPr lang="en-US" sz="2400" kern="1200"/>
        </a:p>
      </dsp:txBody>
      <dsp:txXfrm>
        <a:off x="4121945" y="960699"/>
        <a:ext cx="2143529" cy="411046"/>
      </dsp:txXfrm>
    </dsp:sp>
    <dsp:sp modelId="{9A7D1F0F-DC20-470C-A391-1DB6662F2845}">
      <dsp:nvSpPr>
        <dsp:cNvPr id="0" name=""/>
        <dsp:cNvSpPr/>
      </dsp:nvSpPr>
      <dsp:spPr>
        <a:xfrm>
          <a:off x="2047938" y="1947209"/>
          <a:ext cx="2381699" cy="1233138"/>
        </a:xfrm>
        <a:prstGeom prst="rect">
          <a:avLst/>
        </a:prstGeom>
        <a:solidFill>
          <a:srgbClr val="30BBC2"/>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174010" numCol="1" spcCol="1270" anchor="ctr" anchorCtr="0">
          <a:noAutofit/>
        </a:bodyPr>
        <a:lstStyle/>
        <a:p>
          <a:pPr marL="0" lvl="0" indent="0" algn="ctr" defTabSz="1600200">
            <a:lnSpc>
              <a:spcPct val="90000"/>
            </a:lnSpc>
            <a:spcBef>
              <a:spcPct val="0"/>
            </a:spcBef>
            <a:spcAft>
              <a:spcPct val="35000"/>
            </a:spcAft>
            <a:buNone/>
          </a:pPr>
          <a:r>
            <a:rPr lang="en-US" sz="3600" kern="1200" dirty="0"/>
            <a:t>Yes</a:t>
          </a:r>
        </a:p>
      </dsp:txBody>
      <dsp:txXfrm>
        <a:off x="2047938" y="1947209"/>
        <a:ext cx="2381699" cy="1233138"/>
      </dsp:txXfrm>
    </dsp:sp>
    <dsp:sp modelId="{A1B13AE6-7C5F-45DD-91E5-93E56FB6A2BC}">
      <dsp:nvSpPr>
        <dsp:cNvPr id="0" name=""/>
        <dsp:cNvSpPr/>
      </dsp:nvSpPr>
      <dsp:spPr>
        <a:xfrm>
          <a:off x="2524278" y="2906317"/>
          <a:ext cx="2143529" cy="411046"/>
        </a:xfrm>
        <a:prstGeom prst="rect">
          <a:avLst/>
        </a:prstGeom>
        <a:solidFill>
          <a:schemeClr val="lt1">
            <a:alpha val="90000"/>
            <a:hueOff val="0"/>
            <a:satOff val="0"/>
            <a:lumOff val="0"/>
            <a:alphaOff val="0"/>
          </a:schemeClr>
        </a:solidFill>
        <a:ln w="15875"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15240" rIns="60960" bIns="15240" numCol="1" spcCol="1270" anchor="ctr" anchorCtr="0">
          <a:noAutofit/>
        </a:bodyPr>
        <a:lstStyle/>
        <a:p>
          <a:pPr marL="0" lvl="0" indent="0" algn="r" defTabSz="1066800">
            <a:lnSpc>
              <a:spcPct val="90000"/>
            </a:lnSpc>
            <a:spcBef>
              <a:spcPct val="0"/>
            </a:spcBef>
            <a:spcAft>
              <a:spcPct val="35000"/>
            </a:spcAft>
            <a:buNone/>
          </a:pPr>
          <a:endParaRPr lang="en-US" sz="2400" kern="1200"/>
        </a:p>
      </dsp:txBody>
      <dsp:txXfrm>
        <a:off x="2524278" y="2906317"/>
        <a:ext cx="2143529" cy="411046"/>
      </dsp:txXfrm>
    </dsp:sp>
    <dsp:sp modelId="{AB30D275-A866-4FAA-8CA6-0B2BF773DC8F}">
      <dsp:nvSpPr>
        <dsp:cNvPr id="0" name=""/>
        <dsp:cNvSpPr/>
      </dsp:nvSpPr>
      <dsp:spPr>
        <a:xfrm>
          <a:off x="2047938" y="3892827"/>
          <a:ext cx="2381699" cy="1233138"/>
        </a:xfrm>
        <a:prstGeom prst="rect">
          <a:avLst/>
        </a:prstGeom>
        <a:solidFill>
          <a:srgbClr val="92D05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4010" numCol="1" spcCol="1270" anchor="ctr" anchorCtr="0">
          <a:noAutofit/>
        </a:bodyPr>
        <a:lstStyle/>
        <a:p>
          <a:pPr marL="0" lvl="0" indent="0" algn="ctr" defTabSz="1244600">
            <a:lnSpc>
              <a:spcPct val="90000"/>
            </a:lnSpc>
            <a:spcBef>
              <a:spcPct val="0"/>
            </a:spcBef>
            <a:spcAft>
              <a:spcPct val="35000"/>
            </a:spcAft>
            <a:buNone/>
          </a:pPr>
          <a:r>
            <a:rPr lang="en-US" sz="2800" kern="1200" dirty="0"/>
            <a:t>NRS every 2-3 hours</a:t>
          </a:r>
        </a:p>
      </dsp:txBody>
      <dsp:txXfrm>
        <a:off x="2047938" y="3892827"/>
        <a:ext cx="2381699" cy="1233138"/>
      </dsp:txXfrm>
    </dsp:sp>
    <dsp:sp modelId="{4F69412A-D394-45F3-A16A-0613A076240A}">
      <dsp:nvSpPr>
        <dsp:cNvPr id="0" name=""/>
        <dsp:cNvSpPr/>
      </dsp:nvSpPr>
      <dsp:spPr>
        <a:xfrm>
          <a:off x="2524278" y="4851935"/>
          <a:ext cx="2143529" cy="411046"/>
        </a:xfrm>
        <a:prstGeom prst="rect">
          <a:avLst/>
        </a:prstGeom>
        <a:solidFill>
          <a:schemeClr val="lt1">
            <a:alpha val="90000"/>
            <a:hueOff val="0"/>
            <a:satOff val="0"/>
            <a:lumOff val="0"/>
            <a:alphaOff val="0"/>
          </a:schemeClr>
        </a:solidFill>
        <a:ln w="15875" cap="flat" cmpd="sng" algn="ctr">
          <a:solidFill>
            <a:schemeClr val="accent6">
              <a:shade val="80000"/>
              <a:hueOff val="-101547"/>
              <a:satOff val="2704"/>
              <a:lumOff val="961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15240" rIns="60960" bIns="15240" numCol="1" spcCol="1270" anchor="ctr" anchorCtr="0">
          <a:noAutofit/>
        </a:bodyPr>
        <a:lstStyle/>
        <a:p>
          <a:pPr marL="0" lvl="0" indent="0" algn="r" defTabSz="1066800">
            <a:lnSpc>
              <a:spcPct val="90000"/>
            </a:lnSpc>
            <a:spcBef>
              <a:spcPct val="0"/>
            </a:spcBef>
            <a:spcAft>
              <a:spcPct val="35000"/>
            </a:spcAft>
            <a:buNone/>
          </a:pPr>
          <a:r>
            <a:rPr lang="en-US" sz="2400" kern="1200" dirty="0"/>
            <a:t>Target NRS &lt;3-4</a:t>
          </a:r>
        </a:p>
      </dsp:txBody>
      <dsp:txXfrm>
        <a:off x="2524278" y="4851935"/>
        <a:ext cx="2143529" cy="411046"/>
      </dsp:txXfrm>
    </dsp:sp>
    <dsp:sp modelId="{21DE1010-E578-4DB6-95ED-8E9411A1EFAE}">
      <dsp:nvSpPr>
        <dsp:cNvPr id="0" name=""/>
        <dsp:cNvSpPr/>
      </dsp:nvSpPr>
      <dsp:spPr>
        <a:xfrm>
          <a:off x="5243272" y="1947209"/>
          <a:ext cx="2381699" cy="1233138"/>
        </a:xfrm>
        <a:prstGeom prst="rect">
          <a:avLst/>
        </a:prstGeom>
        <a:solidFill>
          <a:schemeClr val="accent6"/>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174010" numCol="1" spcCol="1270" anchor="ctr" anchorCtr="0">
          <a:noAutofit/>
        </a:bodyPr>
        <a:lstStyle/>
        <a:p>
          <a:pPr marL="0" lvl="0" indent="0" algn="ctr" defTabSz="1600200">
            <a:lnSpc>
              <a:spcPct val="90000"/>
            </a:lnSpc>
            <a:spcBef>
              <a:spcPct val="0"/>
            </a:spcBef>
            <a:spcAft>
              <a:spcPct val="35000"/>
            </a:spcAft>
            <a:buNone/>
          </a:pPr>
          <a:r>
            <a:rPr lang="en-US" sz="3600" kern="1200" dirty="0"/>
            <a:t>No</a:t>
          </a:r>
        </a:p>
      </dsp:txBody>
      <dsp:txXfrm>
        <a:off x="5243272" y="1947209"/>
        <a:ext cx="2381699" cy="1233138"/>
      </dsp:txXfrm>
    </dsp:sp>
    <dsp:sp modelId="{02BA66B5-C727-46E9-8D28-E72B7C12B53B}">
      <dsp:nvSpPr>
        <dsp:cNvPr id="0" name=""/>
        <dsp:cNvSpPr/>
      </dsp:nvSpPr>
      <dsp:spPr>
        <a:xfrm>
          <a:off x="5719612" y="2906317"/>
          <a:ext cx="2143529" cy="411046"/>
        </a:xfrm>
        <a:prstGeom prst="rect">
          <a:avLst/>
        </a:prstGeom>
        <a:solidFill>
          <a:schemeClr val="lt1">
            <a:alpha val="90000"/>
            <a:hueOff val="0"/>
            <a:satOff val="0"/>
            <a:lumOff val="0"/>
            <a:alphaOff val="0"/>
          </a:schemeClr>
        </a:solidFill>
        <a:ln w="15875" cap="flat" cmpd="sng" algn="ctr">
          <a:solidFill>
            <a:schemeClr val="accent6">
              <a:shade val="80000"/>
              <a:hueOff val="-203094"/>
              <a:satOff val="5407"/>
              <a:lumOff val="1922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15240" rIns="60960" bIns="15240" numCol="1" spcCol="1270" anchor="ctr" anchorCtr="0">
          <a:noAutofit/>
        </a:bodyPr>
        <a:lstStyle/>
        <a:p>
          <a:pPr marL="0" lvl="0" indent="0" algn="r" defTabSz="1066800">
            <a:lnSpc>
              <a:spcPct val="90000"/>
            </a:lnSpc>
            <a:spcBef>
              <a:spcPct val="0"/>
            </a:spcBef>
            <a:spcAft>
              <a:spcPct val="35000"/>
            </a:spcAft>
            <a:buNone/>
          </a:pPr>
          <a:endParaRPr lang="en-US" sz="2400" kern="1200"/>
        </a:p>
      </dsp:txBody>
      <dsp:txXfrm>
        <a:off x="5719612" y="2906317"/>
        <a:ext cx="2143529" cy="411046"/>
      </dsp:txXfrm>
    </dsp:sp>
    <dsp:sp modelId="{5E750ADB-3E96-4D08-AD00-31BC51790FDB}">
      <dsp:nvSpPr>
        <dsp:cNvPr id="0" name=""/>
        <dsp:cNvSpPr/>
      </dsp:nvSpPr>
      <dsp:spPr>
        <a:xfrm>
          <a:off x="5243272" y="3892827"/>
          <a:ext cx="2381699" cy="1233138"/>
        </a:xfrm>
        <a:prstGeom prst="rect">
          <a:avLst/>
        </a:prstGeom>
        <a:solidFill>
          <a:schemeClr val="accent6">
            <a:shade val="80000"/>
            <a:hueOff val="-304641"/>
            <a:satOff val="8111"/>
            <a:lumOff val="2883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74010" numCol="1" spcCol="1270" anchor="ctr" anchorCtr="0">
          <a:noAutofit/>
        </a:bodyPr>
        <a:lstStyle/>
        <a:p>
          <a:pPr marL="0" lvl="0" indent="0" algn="ctr" defTabSz="1066800">
            <a:lnSpc>
              <a:spcPct val="90000"/>
            </a:lnSpc>
            <a:spcBef>
              <a:spcPct val="0"/>
            </a:spcBef>
            <a:spcAft>
              <a:spcPct val="35000"/>
            </a:spcAft>
            <a:buNone/>
          </a:pPr>
          <a:r>
            <a:rPr lang="en-US" sz="2400" kern="1200" dirty="0"/>
            <a:t>CPOT every 2-3 hours</a:t>
          </a:r>
        </a:p>
      </dsp:txBody>
      <dsp:txXfrm>
        <a:off x="5243272" y="3892827"/>
        <a:ext cx="2381699" cy="1233138"/>
      </dsp:txXfrm>
    </dsp:sp>
    <dsp:sp modelId="{3C54E82E-0480-4362-812D-3934044FD678}">
      <dsp:nvSpPr>
        <dsp:cNvPr id="0" name=""/>
        <dsp:cNvSpPr/>
      </dsp:nvSpPr>
      <dsp:spPr>
        <a:xfrm>
          <a:off x="5719612" y="4851935"/>
          <a:ext cx="2143529" cy="411046"/>
        </a:xfrm>
        <a:prstGeom prst="rect">
          <a:avLst/>
        </a:prstGeom>
        <a:solidFill>
          <a:schemeClr val="lt1">
            <a:alpha val="90000"/>
            <a:hueOff val="0"/>
            <a:satOff val="0"/>
            <a:lumOff val="0"/>
            <a:alphaOff val="0"/>
          </a:schemeClr>
        </a:solidFill>
        <a:ln w="15875" cap="flat" cmpd="sng" algn="ctr">
          <a:solidFill>
            <a:schemeClr val="accent6">
              <a:shade val="80000"/>
              <a:hueOff val="-304641"/>
              <a:satOff val="8111"/>
              <a:lumOff val="2883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15240" rIns="60960" bIns="15240" numCol="1" spcCol="1270" anchor="ctr" anchorCtr="0">
          <a:noAutofit/>
        </a:bodyPr>
        <a:lstStyle/>
        <a:p>
          <a:pPr marL="0" lvl="0" indent="0" algn="r" defTabSz="1066800">
            <a:lnSpc>
              <a:spcPct val="90000"/>
            </a:lnSpc>
            <a:spcBef>
              <a:spcPct val="0"/>
            </a:spcBef>
            <a:spcAft>
              <a:spcPct val="35000"/>
            </a:spcAft>
            <a:buNone/>
          </a:pPr>
          <a:r>
            <a:rPr lang="en-US" sz="2400" kern="1200" dirty="0"/>
            <a:t>Target CPOT &lt;3</a:t>
          </a:r>
        </a:p>
      </dsp:txBody>
      <dsp:txXfrm>
        <a:off x="5719612" y="4851935"/>
        <a:ext cx="2143529" cy="41104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3.xml><?xml version="1.0" encoding="utf-8"?>
<dgm:layoutDef xmlns:dgm="http://schemas.openxmlformats.org/drawingml/2006/diagram" xmlns:a="http://schemas.openxmlformats.org/drawingml/2006/main" uniqueId="urn:microsoft.com/office/officeart/2008/layout/NameandTitleOrganizationalChart">
  <dgm:title val=""/>
  <dgm:desc val=""/>
  <dgm:catLst>
    <dgm:cat type="hierarchy" pri="125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1" styleLbl="fgAcc0">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alg type="conn">
                            <dgm:param type="connRout" val="bend"/>
                            <dgm:param type="dim" val="1D"/>
                            <dgm:param type="endSty" val="noArr"/>
                            <dgm:param type="begPts" val="bCtr"/>
                            <dgm:param type="endPts" val="tCtr"/>
                            <dgm:param type="bendPt" val="end"/>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41" func="var" arg="hierBranch" op="equ" val="hang">
                    <dgm:layoutNode name="Name42">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3">
                    <dgm:layoutNode name="Name44">
                      <dgm:choose name="Name45">
                        <dgm:if name="Name46" axis="self" func="depth" op="lte" val="2">
                          <dgm:choose name="Name47">
                            <dgm:if name="Name48" axis="par ch" ptType="node asst" func="cnt" op="gte" val="1">
                              <dgm:alg type="conn">
                                <dgm:param type="connRout" val="bend"/>
                                <dgm:param type="dim" val="1D"/>
                                <dgm:param type="endSty" val="noArr"/>
                                <dgm:param type="begPts" val="bCtr"/>
                                <dgm:param type="endPts" val="midL midR"/>
                              </dgm:alg>
                            </dgm:if>
                            <dgm:else name="Name49">
                              <dgm:alg type="conn">
                                <dgm:param type="connRout" val="bend"/>
                                <dgm:param type="dim" val="1D"/>
                                <dgm:param type="endSty" val="noArr"/>
                                <dgm:param type="begPts" val="bCtr"/>
                                <dgm:param type="endPts" val="midL midR"/>
                                <dgm:param type="srcNode" val="rootConnector1"/>
                              </dgm:alg>
                            </dgm:else>
                          </dgm:choose>
                        </dgm:if>
                        <dgm:else name="Name50">
                          <dgm:choose name="Name51">
                            <dgm:if name="Name52" axis="par ch" ptType="node asst" func="cnt" op="gte" val="1">
                              <dgm:alg type="conn">
                                <dgm:param type="connRout" val="bend"/>
                                <dgm:param type="dim" val="1D"/>
                                <dgm:param type="endSty" val="noArr"/>
                                <dgm:param type="begPts" val="bCtr"/>
                                <dgm:param type="endPts" val="midL midR"/>
                              </dgm:alg>
                            </dgm:if>
                            <dgm:else name="Name53">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54">
                  <dgm:if name="Name55" func="var" arg="hierBranch" op="equ" val="l">
                    <dgm:choose name="Name56">
                      <dgm:if name="Name57"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58">
                        <dgm:alg type="hierRoot">
                          <dgm:param type="hierAlign" val="tR"/>
                        </dgm:alg>
                        <dgm:shape xmlns:r="http://schemas.openxmlformats.org/officeDocument/2006/relationships" r:blip="">
                          <dgm:adjLst/>
                        </dgm:shape>
                        <dgm:presOf/>
                        <dgm:constrLst>
                          <dgm:constr type="alignOff" val="0.25"/>
                        </dgm:constrLst>
                      </dgm:else>
                    </dgm:choose>
                  </dgm:if>
                  <dgm:if name="Name59" func="var" arg="hierBranch" op="equ" val="r">
                    <dgm:choose name="Name60">
                      <dgm:if name="Name61"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2">
                        <dgm:alg type="hierRoot">
                          <dgm:param type="hierAlign" val="tL"/>
                        </dgm:alg>
                        <dgm:shape xmlns:r="http://schemas.openxmlformats.org/officeDocument/2006/relationships" r:blip="">
                          <dgm:adjLst/>
                        </dgm:shape>
                        <dgm:presOf/>
                        <dgm:constrLst>
                          <dgm:constr type="alignOff" val="0.25"/>
                        </dgm:constrLst>
                      </dgm:else>
                    </dgm:choose>
                  </dgm:if>
                  <dgm:if name="Name63"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4"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65">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66">
                    <dgm:if name="Name67" func="var" arg="hierBranch" op="equ" val="init">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68" func="var" arg="hierBranch" op="equ" val="l">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69" func="var" arg="hierBranch" op="equ" val="r">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70">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2" styleLbl="fgAcc1">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71">
                    <dgm:if name="Name72" func="var" arg="hierBranch" op="equ" val="l">
                      <dgm:alg type="hierChild">
                        <dgm:param type="chAlign" val="r"/>
                        <dgm:param type="linDir" val="fromT"/>
                      </dgm:alg>
                    </dgm:if>
                    <dgm:if name="Name73" func="var" arg="hierBranch" op="equ" val="r">
                      <dgm:alg type="hierChild">
                        <dgm:param type="chAlign" val="l"/>
                        <dgm:param type="linDir" val="fromT"/>
                      </dgm:alg>
                    </dgm:if>
                    <dgm:if name="Name74" func="var" arg="hierBranch" op="equ" val="hang">
                      <dgm:choose name="Name75">
                        <dgm:if name="Name76" func="var" arg="dir" op="equ" val="norm">
                          <dgm:alg type="hierChild">
                            <dgm:param type="chAlign" val="l"/>
                            <dgm:param type="linDir" val="fromL"/>
                            <dgm:param type="secChAlign" val="t"/>
                            <dgm:param type="secLinDir" val="fromT"/>
                          </dgm:alg>
                        </dgm:if>
                        <dgm:else name="Name77">
                          <dgm:alg type="hierChild">
                            <dgm:param type="chAlign" val="l"/>
                            <dgm:param type="linDir" val="fromR"/>
                            <dgm:param type="secChAlign" val="t"/>
                            <dgm:param type="secLinDir" val="fromT"/>
                          </dgm:alg>
                        </dgm:else>
                      </dgm:choose>
                    </dgm:if>
                    <dgm:if name="Name78" func="var" arg="hierBranch" op="equ" val="std">
                      <dgm:choose name="Name79">
                        <dgm:if name="Name80" func="var" arg="dir" op="equ" val="norm">
                          <dgm:alg type="hierChild"/>
                        </dgm:if>
                        <dgm:else name="Name81">
                          <dgm:alg type="hierChild">
                            <dgm:param type="linDir" val="fromR"/>
                          </dgm:alg>
                        </dgm:else>
                      </dgm:choose>
                    </dgm:if>
                    <dgm:if name="Name82" func="var" arg="hierBranch" op="equ" val="init">
                      <dgm:choose name="Name83">
                        <dgm:if name="Name84" func="var" arg="dir" op="equ" val="norm">
                          <dgm:alg type="hierChild"/>
                        </dgm:if>
                        <dgm:else name="Name85">
                          <dgm:alg type="hierChild">
                            <dgm:param type="linDir" val="fromR"/>
                          </dgm:alg>
                        </dgm:else>
                      </dgm:choose>
                    </dgm:if>
                    <dgm:else name="Name86"/>
                  </dgm:choose>
                  <dgm:shape xmlns:r="http://schemas.openxmlformats.org/officeDocument/2006/relationships" r:blip="">
                    <dgm:adjLst/>
                  </dgm:shape>
                  <dgm:presOf/>
                  <dgm:constrLst/>
                  <dgm:ruleLst/>
                  <dgm:forEach name="Name87" ref="rep2a"/>
                </dgm:layoutNode>
                <dgm:layoutNode name="hierChild5">
                  <dgm:choose name="Name88">
                    <dgm:if name="Name89" func="var" arg="dir" op="equ" val="norm">
                      <dgm:alg type="hierChild">
                        <dgm:param type="chAlign" val="l"/>
                        <dgm:param type="linDir" val="fromL"/>
                        <dgm:param type="secChAlign" val="t"/>
                        <dgm:param type="secLinDir" val="fromT"/>
                      </dgm:alg>
                    </dgm:if>
                    <dgm:else name="Name90">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91" ref="rep2b"/>
                </dgm:layoutNode>
              </dgm:layoutNode>
            </dgm:forEach>
          </dgm:layoutNode>
          <dgm:layoutNode name="hierChild3">
            <dgm:choose name="Name92">
              <dgm:if name="Name93" func="var" arg="dir" op="equ" val="norm">
                <dgm:alg type="hierChild">
                  <dgm:param type="chAlign" val="l"/>
                  <dgm:param type="linDir" val="fromL"/>
                  <dgm:param type="secChAlign" val="t"/>
                  <dgm:param type="secLinDir" val="fromT"/>
                </dgm:alg>
              </dgm:if>
              <dgm:else name="Name94">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95" axis="precedSib" ptType="parTrans" st="-1" cnt="1">
                <dgm:layoutNode name="Name96">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97">
                  <dgm:if name="Name98" func="var" arg="hierBranch" op="equ" val="l">
                    <dgm:alg type="hierRoot">
                      <dgm:param type="hierAlign" val="tR"/>
                    </dgm:alg>
                    <dgm:shape xmlns:r="http://schemas.openxmlformats.org/officeDocument/2006/relationships" r:blip="">
                      <dgm:adjLst/>
                    </dgm:shape>
                    <dgm:presOf/>
                    <dgm:constrLst>
                      <dgm:constr type="alignOff" val="0.65"/>
                    </dgm:constrLst>
                  </dgm:if>
                  <dgm:if name="Name99" func="var" arg="hierBranch" op="equ" val="r">
                    <dgm:alg type="hierRoot">
                      <dgm:param type="hierAlign" val="tL"/>
                    </dgm:alg>
                    <dgm:shape xmlns:r="http://schemas.openxmlformats.org/officeDocument/2006/relationships" r:blip="">
                      <dgm:adjLst/>
                    </dgm:shape>
                    <dgm:presOf/>
                    <dgm:constrLst>
                      <dgm:constr type="alignOff" val="0.65"/>
                    </dgm:constrLst>
                  </dgm:if>
                  <dgm:if name="Name100" func="var" arg="hierBranch" op="equ" val="hang">
                    <dgm:alg type="hierRoot"/>
                    <dgm:shape xmlns:r="http://schemas.openxmlformats.org/officeDocument/2006/relationships" r:blip="">
                      <dgm:adjLst/>
                    </dgm:shape>
                    <dgm:presOf/>
                    <dgm:constrLst>
                      <dgm:constr type="alignOff" val="0.65"/>
                    </dgm:constrLst>
                  </dgm:if>
                  <dgm:if name="Name101"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02"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103"/>
                </dgm:choose>
                <dgm:ruleLst/>
                <dgm:layoutNode name="rootComposite3">
                  <dgm:alg type="composite"/>
                  <dgm:shape xmlns:r="http://schemas.openxmlformats.org/officeDocument/2006/relationships" r:blip="">
                    <dgm:adjLst/>
                  </dgm:shape>
                  <dgm:presOf axis="self" ptType="node" cnt="1"/>
                  <dgm:choose name="Name104">
                    <dgm:if name="Name105" func="var" arg="hierBranch" op="equ" val="init">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06" func="var" arg="hierBranch" op="equ" val="l">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07" func="var" arg="hierBranch" op="equ" val="r">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08">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styleLbl="asst1">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3" styleLbl="fgAcc2">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09">
                    <dgm:if name="Name110" func="var" arg="hierBranch" op="equ" val="l">
                      <dgm:alg type="hierChild">
                        <dgm:param type="chAlign" val="r"/>
                        <dgm:param type="linDir" val="fromT"/>
                      </dgm:alg>
                    </dgm:if>
                    <dgm:if name="Name111" func="var" arg="hierBranch" op="equ" val="r">
                      <dgm:alg type="hierChild">
                        <dgm:param type="chAlign" val="l"/>
                        <dgm:param type="linDir" val="fromT"/>
                      </dgm:alg>
                    </dgm:if>
                    <dgm:if name="Name112" func="var" arg="hierBranch" op="equ" val="hang">
                      <dgm:choose name="Name113">
                        <dgm:if name="Name114" func="var" arg="dir" op="equ" val="norm">
                          <dgm:alg type="hierChild">
                            <dgm:param type="chAlign" val="l"/>
                            <dgm:param type="linDir" val="fromL"/>
                            <dgm:param type="secChAlign" val="t"/>
                            <dgm:param type="secLinDir" val="fromT"/>
                          </dgm:alg>
                        </dgm:if>
                        <dgm:else name="Name115">
                          <dgm:alg type="hierChild">
                            <dgm:param type="chAlign" val="l"/>
                            <dgm:param type="linDir" val="fromR"/>
                            <dgm:param type="secChAlign" val="t"/>
                            <dgm:param type="secLinDir" val="fromT"/>
                          </dgm:alg>
                        </dgm:else>
                      </dgm:choose>
                    </dgm:if>
                    <dgm:if name="Name116" func="var" arg="hierBranch" op="equ" val="std">
                      <dgm:choose name="Name117">
                        <dgm:if name="Name118" func="var" arg="dir" op="equ" val="norm">
                          <dgm:alg type="hierChild"/>
                        </dgm:if>
                        <dgm:else name="Name119">
                          <dgm:alg type="hierChild">
                            <dgm:param type="linDir" val="fromR"/>
                          </dgm:alg>
                        </dgm:else>
                      </dgm:choose>
                    </dgm:if>
                    <dgm:if name="Name120" func="var" arg="hierBranch" op="equ" val="init">
                      <dgm:alg type="hierChild"/>
                    </dgm:if>
                    <dgm:else name="Name121"/>
                  </dgm:choose>
                  <dgm:shape xmlns:r="http://schemas.openxmlformats.org/officeDocument/2006/relationships" r:blip="">
                    <dgm:adjLst/>
                  </dgm:shape>
                  <dgm:presOf/>
                  <dgm:constrLst/>
                  <dgm:ruleLst/>
                  <dgm:forEach name="Name122" ref="rep2a"/>
                </dgm:layoutNode>
                <dgm:layoutNode name="hierChild7">
                  <dgm:choose name="Name123">
                    <dgm:if name="Name124" func="var" arg="dir" op="equ" val="norm">
                      <dgm:alg type="hierChild">
                        <dgm:param type="chAlign" val="l"/>
                        <dgm:param type="linDir" val="fromL"/>
                        <dgm:param type="secChAlign" val="t"/>
                        <dgm:param type="secLinDir" val="fromT"/>
                      </dgm:alg>
                    </dgm:if>
                    <dgm:else name="Name12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26"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4579D7-D572-4DBD-9F30-3035E3135F3F}" type="datetimeFigureOut">
              <a:rPr lang="en-US" smtClean="0"/>
              <a:t>9/5/2023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B4FB51-78FA-4313-B580-2758404E98A6}" type="slidenum">
              <a:rPr lang="en-US" smtClean="0"/>
              <a:t>‹#›</a:t>
            </a:fld>
            <a:endParaRPr lang="en-US"/>
          </a:p>
        </p:txBody>
      </p:sp>
    </p:spTree>
    <p:extLst>
      <p:ext uri="{BB962C8B-B14F-4D97-AF65-F5344CB8AC3E}">
        <p14:creationId xmlns:p14="http://schemas.microsoft.com/office/powerpoint/2010/main" val="20809929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212121"/>
                </a:solidFill>
                <a:effectLst/>
                <a:latin typeface="Cambria" panose="02040503050406030204" pitchFamily="18" charset="0"/>
              </a:rPr>
              <a:t>Pain assessment in critically ill patients is a challenging task. During intensive care unit (ICU) admission, patients can experience pain during various procedures. Self-reporting of pain is possible in nonventilated patients, but it is difficult in ventilated patients.</a:t>
            </a:r>
            <a:endParaRPr lang="en-US" dirty="0"/>
          </a:p>
        </p:txBody>
      </p:sp>
      <p:sp>
        <p:nvSpPr>
          <p:cNvPr id="4" name="Slide Number Placeholder 3"/>
          <p:cNvSpPr>
            <a:spLocks noGrp="1"/>
          </p:cNvSpPr>
          <p:nvPr>
            <p:ph type="sldNum" sz="quarter" idx="5"/>
          </p:nvPr>
        </p:nvSpPr>
        <p:spPr/>
        <p:txBody>
          <a:bodyPr/>
          <a:lstStyle/>
          <a:p>
            <a:fld id="{E9B4FB51-78FA-4313-B580-2758404E98A6}" type="slidenum">
              <a:rPr lang="en-US" smtClean="0"/>
              <a:t>1</a:t>
            </a:fld>
            <a:endParaRPr lang="en-US"/>
          </a:p>
        </p:txBody>
      </p:sp>
    </p:spTree>
    <p:extLst>
      <p:ext uri="{BB962C8B-B14F-4D97-AF65-F5344CB8AC3E}">
        <p14:creationId xmlns:p14="http://schemas.microsoft.com/office/powerpoint/2010/main" val="12115509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212121"/>
                </a:solidFill>
                <a:effectLst/>
                <a:latin typeface="Cambria" panose="02040503050406030204" pitchFamily="18" charset="0"/>
              </a:rPr>
              <a:t>In summary, clinicians should assess critically ill patients for their level of pain regularly, using self-report if possible. Pain should be reassessed every 2–3 hours and more frequently before painful procedures or mobilization. </a:t>
            </a:r>
            <a:r>
              <a:rPr lang="en-US" dirty="0"/>
              <a:t>Numeric Rating Scale should be used in patients who can communicate.</a:t>
            </a:r>
            <a:r>
              <a:rPr lang="en-US" b="0" i="0" dirty="0">
                <a:solidFill>
                  <a:srgbClr val="212121"/>
                </a:solidFill>
                <a:effectLst/>
                <a:latin typeface="Cambria" panose="02040503050406030204" pitchFamily="18" charset="0"/>
              </a:rPr>
              <a:t> If the patient cannot communicate, then one should use validated behavioral pain scales such as CPOT. Pain should be addressed if NRS is more than 3 or CPOT more than 2. In the next step, we will discuss </a:t>
            </a:r>
            <a:r>
              <a:rPr lang="en-US" sz="1800" b="0" i="0" dirty="0">
                <a:solidFill>
                  <a:srgbClr val="734126"/>
                </a:solidFill>
                <a:effectLst/>
                <a:latin typeface="Cambria" panose="02040503050406030204" pitchFamily="18" charset="0"/>
              </a:rPr>
              <a:t>non-pharmacologic and </a:t>
            </a:r>
            <a:r>
              <a:rPr lang="en-US" sz="1800" b="0" i="0" dirty="0" err="1">
                <a:solidFill>
                  <a:srgbClr val="734126"/>
                </a:solidFill>
                <a:effectLst/>
                <a:latin typeface="Cambria" panose="02040503050406030204" pitchFamily="18" charset="0"/>
              </a:rPr>
              <a:t>pharmcologmanagement</a:t>
            </a:r>
            <a:r>
              <a:rPr lang="en-US" sz="1800" b="0" i="0" dirty="0">
                <a:solidFill>
                  <a:srgbClr val="734126"/>
                </a:solidFill>
                <a:effectLst/>
                <a:latin typeface="Cambria" panose="02040503050406030204" pitchFamily="18" charset="0"/>
              </a:rPr>
              <a:t> of pain. Thank you.</a:t>
            </a:r>
          </a:p>
          <a:p>
            <a:endParaRPr lang="en-US" dirty="0"/>
          </a:p>
        </p:txBody>
      </p:sp>
      <p:sp>
        <p:nvSpPr>
          <p:cNvPr id="4" name="Slide Number Placeholder 3"/>
          <p:cNvSpPr>
            <a:spLocks noGrp="1"/>
          </p:cNvSpPr>
          <p:nvPr>
            <p:ph type="sldNum" sz="quarter" idx="5"/>
          </p:nvPr>
        </p:nvSpPr>
        <p:spPr/>
        <p:txBody>
          <a:bodyPr/>
          <a:lstStyle/>
          <a:p>
            <a:fld id="{E9B4FB51-78FA-4313-B580-2758404E98A6}" type="slidenum">
              <a:rPr lang="en-US" smtClean="0"/>
              <a:t>10</a:t>
            </a:fld>
            <a:endParaRPr lang="en-US"/>
          </a:p>
        </p:txBody>
      </p:sp>
    </p:spTree>
    <p:extLst>
      <p:ext uri="{BB962C8B-B14F-4D97-AF65-F5344CB8AC3E}">
        <p14:creationId xmlns:p14="http://schemas.microsoft.com/office/powerpoint/2010/main" val="28546160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12121"/>
                </a:solidFill>
                <a:effectLst/>
                <a:latin typeface="Cambria" panose="02040503050406030204" pitchFamily="18" charset="0"/>
              </a:rPr>
              <a:t>Various scales are available for pain assessment. In patients where self-reporting of pain is possible, a visual analog scale or numerator rating scale and a behavioral pain scale for non-intubated patients can be used. For patients who are unable to self-report, a behavioral pain scale and a critical care pain observation tool or  c pot should be used. Of note, vital signs should not be used as surrogates for pain assessment a. </a:t>
            </a:r>
            <a:endParaRPr lang="en-US" dirty="0"/>
          </a:p>
        </p:txBody>
      </p:sp>
      <p:sp>
        <p:nvSpPr>
          <p:cNvPr id="4" name="Slide Number Placeholder 3"/>
          <p:cNvSpPr>
            <a:spLocks noGrp="1"/>
          </p:cNvSpPr>
          <p:nvPr>
            <p:ph type="sldNum" sz="quarter" idx="5"/>
          </p:nvPr>
        </p:nvSpPr>
        <p:spPr/>
        <p:txBody>
          <a:bodyPr/>
          <a:lstStyle/>
          <a:p>
            <a:fld id="{E9B4FB51-78FA-4313-B580-2758404E98A6}" type="slidenum">
              <a:rPr lang="en-US" smtClean="0"/>
              <a:t>2</a:t>
            </a:fld>
            <a:endParaRPr lang="en-US"/>
          </a:p>
        </p:txBody>
      </p:sp>
    </p:spTree>
    <p:extLst>
      <p:ext uri="{BB962C8B-B14F-4D97-AF65-F5344CB8AC3E}">
        <p14:creationId xmlns:p14="http://schemas.microsoft.com/office/powerpoint/2010/main" val="31583722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12121"/>
                </a:solidFill>
                <a:effectLst/>
                <a:latin typeface="Cambria" panose="02040503050406030204" pitchFamily="18" charset="0"/>
              </a:rPr>
              <a:t>The most common self-report method for pain assessments are numeric rating scales, typically from 0 to 10, with 0 representing no pain and 10 representing severe pain. A preferred scale for ICU patients who may not be able to verbalize but are interactive, is the visual Numeric Pain Rating Scale, in which the scale is shown in large font, with “no pain” next to the number 0 on the left side of the scale and “extreme pain” next to the number 10 on the right side of the scale.</a:t>
            </a:r>
            <a:endParaRPr lang="en-US" dirty="0"/>
          </a:p>
        </p:txBody>
      </p:sp>
      <p:sp>
        <p:nvSpPr>
          <p:cNvPr id="4" name="Slide Number Placeholder 3"/>
          <p:cNvSpPr>
            <a:spLocks noGrp="1"/>
          </p:cNvSpPr>
          <p:nvPr>
            <p:ph type="sldNum" sz="quarter" idx="5"/>
          </p:nvPr>
        </p:nvSpPr>
        <p:spPr/>
        <p:txBody>
          <a:bodyPr/>
          <a:lstStyle/>
          <a:p>
            <a:fld id="{E9B4FB51-78FA-4313-B580-2758404E98A6}" type="slidenum">
              <a:rPr lang="en-US" smtClean="0"/>
              <a:t>3</a:t>
            </a:fld>
            <a:endParaRPr lang="en-US"/>
          </a:p>
        </p:txBody>
      </p:sp>
    </p:spTree>
    <p:extLst>
      <p:ext uri="{BB962C8B-B14F-4D97-AF65-F5344CB8AC3E}">
        <p14:creationId xmlns:p14="http://schemas.microsoft.com/office/powerpoint/2010/main" val="13907329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800" b="0" i="0" dirty="0">
                <a:solidFill>
                  <a:srgbClr val="212121"/>
                </a:solidFill>
                <a:effectLst/>
                <a:latin typeface="Cambria" panose="02040503050406030204" pitchFamily="18" charset="0"/>
              </a:rPr>
              <a:t>The C pot is used in patients who are intubated and cannot report pain. It includes assessment of facial expression, body movements, compliance with the ventilator or, for extubated patients, vocalization, and muscle tension. This scoring system is on a scale from 0 to 8, with scores greater than 2 signifying an unacceptable level of pain that requires treatment. In the next slides will detail on the description of each indicator.</a:t>
            </a:r>
            <a:endParaRPr lang="en-US" dirty="0"/>
          </a:p>
        </p:txBody>
      </p:sp>
      <p:sp>
        <p:nvSpPr>
          <p:cNvPr id="4" name="Slide Number Placeholder 3"/>
          <p:cNvSpPr>
            <a:spLocks noGrp="1"/>
          </p:cNvSpPr>
          <p:nvPr>
            <p:ph type="sldNum" sz="quarter" idx="5"/>
          </p:nvPr>
        </p:nvSpPr>
        <p:spPr/>
        <p:txBody>
          <a:bodyPr/>
          <a:lstStyle/>
          <a:p>
            <a:fld id="{E9B4FB51-78FA-4313-B580-2758404E98A6}" type="slidenum">
              <a:rPr lang="en-US" smtClean="0"/>
              <a:t>4</a:t>
            </a:fld>
            <a:endParaRPr lang="en-US"/>
          </a:p>
        </p:txBody>
      </p:sp>
    </p:spTree>
    <p:extLst>
      <p:ext uri="{BB962C8B-B14F-4D97-AF65-F5344CB8AC3E}">
        <p14:creationId xmlns:p14="http://schemas.microsoft.com/office/powerpoint/2010/main" val="27545045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baseline="0" dirty="0">
                <a:solidFill>
                  <a:srgbClr val="000000"/>
                </a:solidFill>
                <a:latin typeface="Arial" panose="020B0604020202020204" pitchFamily="34" charset="0"/>
              </a:rPr>
              <a:t>The facial expression is one of the best behavioral indicators for pain assessment. A score of 0 is given when there is no muscle tension observable in the patient’s face. A score of 1 consists of a tense face which is usually exhibited as frowning or brow lowering. A score of 2 refers to grimacing, which is a contraction of the full face including eyes tightly closed and contraction of the cheek muscles. On occasion, the patient may open his or her mouth, or if intubated, may bite the endotracheal tube. Any other change in facial expression should be described in the </a:t>
            </a:r>
            <a:r>
              <a:rPr lang="en-US" sz="1800" b="0" i="0" u="none" strike="noStrike" baseline="0" dirty="0" err="1">
                <a:solidFill>
                  <a:srgbClr val="000000"/>
                </a:solidFill>
                <a:latin typeface="Arial" panose="020B0604020202020204" pitchFamily="34" charset="0"/>
              </a:rPr>
              <a:t>chart,and</a:t>
            </a:r>
            <a:r>
              <a:rPr lang="en-US" sz="1800" b="0" i="0" u="none" strike="noStrike" baseline="0" dirty="0">
                <a:solidFill>
                  <a:srgbClr val="000000"/>
                </a:solidFill>
                <a:latin typeface="Arial" panose="020B0604020202020204" pitchFamily="34" charset="0"/>
              </a:rPr>
              <a:t> given a score of 1 if different from a relaxed (0) or grimacing (2) face. </a:t>
            </a:r>
            <a:endParaRPr lang="en-US" dirty="0"/>
          </a:p>
        </p:txBody>
      </p:sp>
      <p:sp>
        <p:nvSpPr>
          <p:cNvPr id="4" name="Slide Number Placeholder 3"/>
          <p:cNvSpPr>
            <a:spLocks noGrp="1"/>
          </p:cNvSpPr>
          <p:nvPr>
            <p:ph type="sldNum" sz="quarter" idx="5"/>
          </p:nvPr>
        </p:nvSpPr>
        <p:spPr/>
        <p:txBody>
          <a:bodyPr/>
          <a:lstStyle/>
          <a:p>
            <a:fld id="{E9B4FB51-78FA-4313-B580-2758404E98A6}" type="slidenum">
              <a:rPr lang="en-US" smtClean="0"/>
              <a:t>5</a:t>
            </a:fld>
            <a:endParaRPr lang="en-US"/>
          </a:p>
        </p:txBody>
      </p:sp>
    </p:spTree>
    <p:extLst>
      <p:ext uri="{BB962C8B-B14F-4D97-AF65-F5344CB8AC3E}">
        <p14:creationId xmlns:p14="http://schemas.microsoft.com/office/powerpoint/2010/main" val="38814713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baseline="0" dirty="0">
                <a:solidFill>
                  <a:srgbClr val="000000"/>
                </a:solidFill>
                <a:latin typeface="Arial" panose="020B0604020202020204" pitchFamily="34" charset="0"/>
              </a:rPr>
              <a:t>Body movement is the second indicator in CPOT. A score of 0 is given when a patient is not moving at all or remains in a normal position as per the nurse’s clinical judgment. A score of 1 refers to protective movements, meaning that the patient performs slow and cautious movements, tries to reach or touch the pain site. A score of 2 is given when the patient is restless or agitated. In this case, the patient exhibits repetitive movements, tries to pull on tubes, tries to sit up in bed, or is not collaborative. Of note, body movements are the less specific behaviors in relation with pain, but are still important in the whole evaluation of the patient’s pain. </a:t>
            </a:r>
            <a:endParaRPr lang="en-US" dirty="0"/>
          </a:p>
        </p:txBody>
      </p:sp>
      <p:sp>
        <p:nvSpPr>
          <p:cNvPr id="4" name="Slide Number Placeholder 3"/>
          <p:cNvSpPr>
            <a:spLocks noGrp="1"/>
          </p:cNvSpPr>
          <p:nvPr>
            <p:ph type="sldNum" sz="quarter" idx="5"/>
          </p:nvPr>
        </p:nvSpPr>
        <p:spPr/>
        <p:txBody>
          <a:bodyPr/>
          <a:lstStyle/>
          <a:p>
            <a:fld id="{E9B4FB51-78FA-4313-B580-2758404E98A6}" type="slidenum">
              <a:rPr lang="en-US" smtClean="0"/>
              <a:t>6</a:t>
            </a:fld>
            <a:endParaRPr lang="en-US"/>
          </a:p>
        </p:txBody>
      </p:sp>
    </p:spTree>
    <p:extLst>
      <p:ext uri="{BB962C8B-B14F-4D97-AF65-F5344CB8AC3E}">
        <p14:creationId xmlns:p14="http://schemas.microsoft.com/office/powerpoint/2010/main" val="30022925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baseline="0" dirty="0">
                <a:solidFill>
                  <a:srgbClr val="000000"/>
                </a:solidFill>
                <a:latin typeface="Arial" panose="020B0604020202020204" pitchFamily="34" charset="0"/>
              </a:rPr>
              <a:t>Compliance with the ventilator is used when the patient is mechanically ventilated. If the patient is not intubated then a vocalization indicator is used as it will be shown in the next slide. A score of 0 refers to easy ventilation. The patient is not coughing nor activating the alarms. A score of 1 means that the patient may be coughing or activating the alarms but this stops spontaneously without the nurse having to intervene. A score of 2 is given when the patient is fighting the ventilator. In this case, the patient may be coughing and activating the alarms, and an asynchrony may be observed. </a:t>
            </a:r>
            <a:endParaRPr lang="en-US" dirty="0"/>
          </a:p>
        </p:txBody>
      </p:sp>
      <p:sp>
        <p:nvSpPr>
          <p:cNvPr id="4" name="Slide Number Placeholder 3"/>
          <p:cNvSpPr>
            <a:spLocks noGrp="1"/>
          </p:cNvSpPr>
          <p:nvPr>
            <p:ph type="sldNum" sz="quarter" idx="5"/>
          </p:nvPr>
        </p:nvSpPr>
        <p:spPr/>
        <p:txBody>
          <a:bodyPr/>
          <a:lstStyle/>
          <a:p>
            <a:fld id="{E9B4FB51-78FA-4313-B580-2758404E98A6}" type="slidenum">
              <a:rPr lang="en-US" smtClean="0"/>
              <a:t>7</a:t>
            </a:fld>
            <a:endParaRPr lang="en-US"/>
          </a:p>
        </p:txBody>
      </p:sp>
    </p:spTree>
    <p:extLst>
      <p:ext uri="{BB962C8B-B14F-4D97-AF65-F5344CB8AC3E}">
        <p14:creationId xmlns:p14="http://schemas.microsoft.com/office/powerpoint/2010/main" val="13300861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baseline="0" dirty="0">
                <a:solidFill>
                  <a:srgbClr val="000000"/>
                </a:solidFill>
                <a:latin typeface="Arial" panose="020B0604020202020204" pitchFamily="34" charset="0"/>
              </a:rPr>
              <a:t>As indicated in the previous slide, vocalization is used in non-intubated patients able to vocalize. A score of 0 refers to the absence of sound or to the patient talking in a normal tone. A score of 1 is given when the patient is sighing or moaning, and a score of 2 when the patient is crying out (</a:t>
            </a:r>
            <a:r>
              <a:rPr lang="en-US" sz="1800" b="0" i="0" u="none" strike="noStrike" baseline="0" dirty="0" err="1">
                <a:solidFill>
                  <a:srgbClr val="000000"/>
                </a:solidFill>
                <a:latin typeface="Arial" panose="020B0604020202020204" pitchFamily="34" charset="0"/>
              </a:rPr>
              <a:t>Aïe</a:t>
            </a:r>
            <a:r>
              <a:rPr lang="en-US" sz="1800" b="0" i="0" u="none" strike="noStrike" baseline="0" dirty="0">
                <a:solidFill>
                  <a:srgbClr val="000000"/>
                </a:solidFill>
                <a:latin typeface="Arial" panose="020B0604020202020204" pitchFamily="34" charset="0"/>
              </a:rPr>
              <a:t>! Ouch!) or sobbing. </a:t>
            </a:r>
            <a:endParaRPr lang="en-US" dirty="0"/>
          </a:p>
        </p:txBody>
      </p:sp>
      <p:sp>
        <p:nvSpPr>
          <p:cNvPr id="4" name="Slide Number Placeholder 3"/>
          <p:cNvSpPr>
            <a:spLocks noGrp="1"/>
          </p:cNvSpPr>
          <p:nvPr>
            <p:ph type="sldNum" sz="quarter" idx="5"/>
          </p:nvPr>
        </p:nvSpPr>
        <p:spPr/>
        <p:txBody>
          <a:bodyPr/>
          <a:lstStyle/>
          <a:p>
            <a:fld id="{E9B4FB51-78FA-4313-B580-2758404E98A6}" type="slidenum">
              <a:rPr lang="en-US" smtClean="0"/>
              <a:t>8</a:t>
            </a:fld>
            <a:endParaRPr lang="en-US"/>
          </a:p>
        </p:txBody>
      </p:sp>
    </p:spTree>
    <p:extLst>
      <p:ext uri="{BB962C8B-B14F-4D97-AF65-F5344CB8AC3E}">
        <p14:creationId xmlns:p14="http://schemas.microsoft.com/office/powerpoint/2010/main" val="3095590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baseline="0" dirty="0">
                <a:solidFill>
                  <a:srgbClr val="000000"/>
                </a:solidFill>
                <a:latin typeface="Arial" panose="020B0604020202020204" pitchFamily="34" charset="0"/>
              </a:rPr>
              <a:t>Lastly, muscle tension is evaluated by performing a passive flexion and extension of the patient’s arm when the patient is at rest. During turning, the nurse can easily feel the patient’s resistance when she is participating in the procedure. A score of 0 is given when no resistance is felt during the passive movements or the turning procedure. A score of 1 refers to resistance during movements or turning. In other words, the patient is tense or rigid. A score of 2 consists of strong resistance. In such cases, the nurse may be unable to complete passive movements or the patient will resist against the movement during turning. The patient may also clench his or her fists. </a:t>
            </a:r>
            <a:endParaRPr lang="en-US" dirty="0"/>
          </a:p>
        </p:txBody>
      </p:sp>
      <p:sp>
        <p:nvSpPr>
          <p:cNvPr id="4" name="Slide Number Placeholder 3"/>
          <p:cNvSpPr>
            <a:spLocks noGrp="1"/>
          </p:cNvSpPr>
          <p:nvPr>
            <p:ph type="sldNum" sz="quarter" idx="5"/>
          </p:nvPr>
        </p:nvSpPr>
        <p:spPr/>
        <p:txBody>
          <a:bodyPr/>
          <a:lstStyle/>
          <a:p>
            <a:fld id="{E9B4FB51-78FA-4313-B580-2758404E98A6}" type="slidenum">
              <a:rPr lang="en-US" smtClean="0"/>
              <a:t>9</a:t>
            </a:fld>
            <a:endParaRPr lang="en-US"/>
          </a:p>
        </p:txBody>
      </p:sp>
    </p:spTree>
    <p:extLst>
      <p:ext uri="{BB962C8B-B14F-4D97-AF65-F5344CB8AC3E}">
        <p14:creationId xmlns:p14="http://schemas.microsoft.com/office/powerpoint/2010/main" val="39494064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1035888"/>
            <a:ext cx="10058400" cy="3566160"/>
          </a:xfrm>
          <a:prstGeom prst="rect">
            <a:avLst/>
          </a:prstGeom>
        </p:spPr>
        <p:txBody>
          <a:bodyPr anchor="b">
            <a:normAutofit/>
          </a:bodyPr>
          <a:lstStyle>
            <a:lvl1pPr algn="ctr">
              <a:lnSpc>
                <a:spcPct val="85000"/>
              </a:lnSpc>
              <a:defRPr sz="5400" b="1" spc="-51" baseline="0">
                <a:solidFill>
                  <a:schemeClr val="tx1">
                    <a:lumMod val="85000"/>
                    <a:lumOff val="15000"/>
                  </a:schemeClr>
                </a:solidFill>
              </a:defRPr>
            </a:lvl1pPr>
          </a:lstStyle>
          <a:p>
            <a:r>
              <a:rPr lang="en-US" dirty="0"/>
              <a:t>Click to edit Master title style</a:t>
            </a:r>
          </a:p>
        </p:txBody>
      </p:sp>
      <p:sp>
        <p:nvSpPr>
          <p:cNvPr id="15" name="Rectangle 14"/>
          <p:cNvSpPr/>
          <p:nvPr userDrawn="1"/>
        </p:nvSpPr>
        <p:spPr>
          <a:xfrm>
            <a:off x="1" y="6334802"/>
            <a:ext cx="12192001" cy="6599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Subtitle 2"/>
          <p:cNvSpPr>
            <a:spLocks noGrp="1"/>
          </p:cNvSpPr>
          <p:nvPr>
            <p:ph type="subTitle" idx="1"/>
          </p:nvPr>
        </p:nvSpPr>
        <p:spPr>
          <a:xfrm>
            <a:off x="1100051" y="4732556"/>
            <a:ext cx="10058400" cy="1143000"/>
          </a:xfrm>
        </p:spPr>
        <p:txBody>
          <a:bodyPr lIns="91440" rIns="91440">
            <a:normAutofit/>
          </a:bodyPr>
          <a:lstStyle>
            <a:lvl1pPr marL="0" indent="0" algn="ctr">
              <a:buNone/>
              <a:defRPr sz="2000" cap="all" spc="200" baseline="0">
                <a:solidFill>
                  <a:schemeClr val="tx2"/>
                </a:solidFill>
                <a:latin typeface="+mj-lt"/>
              </a:defRPr>
            </a:lvl1pPr>
            <a:lvl2pPr marL="457189" indent="0" algn="ctr">
              <a:buNone/>
              <a:defRPr sz="2400"/>
            </a:lvl2pPr>
            <a:lvl3pPr marL="914377" indent="0" algn="ctr">
              <a:buNone/>
              <a:defRPr sz="2400"/>
            </a:lvl3pPr>
            <a:lvl4pPr marL="1371566" indent="0" algn="ctr">
              <a:buNone/>
              <a:defRPr sz="2000"/>
            </a:lvl4pPr>
            <a:lvl5pPr marL="1828754" indent="0" algn="ctr">
              <a:buNone/>
              <a:defRPr sz="2000"/>
            </a:lvl5pPr>
            <a:lvl6pPr marL="2285943" indent="0" algn="ctr">
              <a:buNone/>
              <a:defRPr sz="2000"/>
            </a:lvl6pPr>
            <a:lvl7pPr marL="2743131" indent="0" algn="ctr">
              <a:buNone/>
              <a:defRPr sz="2000"/>
            </a:lvl7pPr>
            <a:lvl8pPr marL="3200320" indent="0" algn="ctr">
              <a:buNone/>
              <a:defRPr sz="2000"/>
            </a:lvl8pPr>
            <a:lvl9pPr marL="3657509" indent="0" algn="ctr">
              <a:buNone/>
              <a:defRPr sz="2000"/>
            </a:lvl9pPr>
          </a:lstStyle>
          <a:p>
            <a:r>
              <a:rPr lang="en-US"/>
              <a:t>Click to edit Master subtitle style</a:t>
            </a:r>
          </a:p>
        </p:txBody>
      </p:sp>
      <p:cxnSp>
        <p:nvCxnSpPr>
          <p:cNvPr id="10" name="Straight Connector 9"/>
          <p:cNvCxnSpPr/>
          <p:nvPr userDrawn="1"/>
        </p:nvCxnSpPr>
        <p:spPr>
          <a:xfrm>
            <a:off x="1094257" y="4643007"/>
            <a:ext cx="10058400" cy="0"/>
          </a:xfrm>
          <a:prstGeom prst="line">
            <a:avLst/>
          </a:prstGeom>
          <a:ln w="28575">
            <a:solidFill>
              <a:schemeClr val="accent2">
                <a:lumMod val="20000"/>
                <a:lumOff val="80000"/>
              </a:schemeClr>
            </a:solidFill>
          </a:ln>
        </p:spPr>
        <p:style>
          <a:lnRef idx="1">
            <a:schemeClr val="accent2"/>
          </a:lnRef>
          <a:fillRef idx="0">
            <a:schemeClr val="accent2"/>
          </a:fillRef>
          <a:effectRef idx="0">
            <a:schemeClr val="accent2"/>
          </a:effectRef>
          <a:fontRef idx="minor">
            <a:schemeClr val="tx1"/>
          </a:fontRef>
        </p:style>
      </p:cxnSp>
      <p:sp>
        <p:nvSpPr>
          <p:cNvPr id="16" name="Date Placeholder 3"/>
          <p:cNvSpPr>
            <a:spLocks noGrp="1"/>
          </p:cNvSpPr>
          <p:nvPr>
            <p:ph type="dt" sz="half" idx="10"/>
          </p:nvPr>
        </p:nvSpPr>
        <p:spPr>
          <a:xfrm>
            <a:off x="9626297" y="6448901"/>
            <a:ext cx="1716619" cy="365125"/>
          </a:xfrm>
        </p:spPr>
        <p:txBody>
          <a:bodyPr/>
          <a:lstStyle>
            <a:lvl1pPr>
              <a:defRPr sz="1200"/>
            </a:lvl1pPr>
          </a:lstStyle>
          <a:p>
            <a:fld id="{436346DF-2975-4CF6-8CE8-54475013E050}" type="datetimeFigureOut">
              <a:rPr lang="en-US" smtClean="0"/>
              <a:pPr/>
              <a:t>9/5/2023</a:t>
            </a:fld>
            <a:endParaRPr lang="en-US"/>
          </a:p>
        </p:txBody>
      </p:sp>
      <p:sp>
        <p:nvSpPr>
          <p:cNvPr id="17" name="Footer Placeholder 4"/>
          <p:cNvSpPr>
            <a:spLocks noGrp="1"/>
          </p:cNvSpPr>
          <p:nvPr>
            <p:ph type="ftr" sz="quarter" idx="11"/>
          </p:nvPr>
        </p:nvSpPr>
        <p:spPr>
          <a:xfrm>
            <a:off x="1735931" y="6448901"/>
            <a:ext cx="7805399" cy="365125"/>
          </a:xfrm>
        </p:spPr>
        <p:txBody>
          <a:bodyPr/>
          <a:lstStyle>
            <a:lvl1pPr algn="l">
              <a:defRPr sz="1200"/>
            </a:lvl1pPr>
          </a:lstStyle>
          <a:p>
            <a:r>
              <a:rPr lang="en-US" cap="none"/>
              <a:t>Footer</a:t>
            </a:r>
          </a:p>
        </p:txBody>
      </p:sp>
      <p:sp>
        <p:nvSpPr>
          <p:cNvPr id="18" name="Slide Number Placeholder 5"/>
          <p:cNvSpPr>
            <a:spLocks noGrp="1"/>
          </p:cNvSpPr>
          <p:nvPr>
            <p:ph type="sldNum" sz="quarter" idx="12"/>
          </p:nvPr>
        </p:nvSpPr>
        <p:spPr>
          <a:xfrm>
            <a:off x="11315702" y="6448901"/>
            <a:ext cx="745871" cy="365125"/>
          </a:xfrm>
        </p:spPr>
        <p:txBody>
          <a:bodyPr/>
          <a:lstStyle>
            <a:lvl1pPr>
              <a:defRPr sz="1200"/>
            </a:lvl1pPr>
          </a:lstStyle>
          <a:p>
            <a:fld id="{208E5E19-25EC-4207-AA92-F87E7D120BC1}" type="slidenum">
              <a:rPr lang="en-US" smtClean="0"/>
              <a:pPr/>
              <a:t>‹#›</a:t>
            </a:fld>
            <a:endParaRPr lang="en-US"/>
          </a:p>
        </p:txBody>
      </p:sp>
      <p:sp>
        <p:nvSpPr>
          <p:cNvPr id="6" name="TextBox 5">
            <a:extLst>
              <a:ext uri="{FF2B5EF4-FFF2-40B4-BE49-F238E27FC236}">
                <a16:creationId xmlns:a16="http://schemas.microsoft.com/office/drawing/2014/main" id="{89D8A11B-BE1C-767B-3E3D-BDF7AF853FC5}"/>
              </a:ext>
            </a:extLst>
          </p:cNvPr>
          <p:cNvSpPr txBox="1"/>
          <p:nvPr userDrawn="1"/>
        </p:nvSpPr>
        <p:spPr>
          <a:xfrm>
            <a:off x="4142420" y="1887442"/>
            <a:ext cx="3907160" cy="33855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none" rtlCol="0">
            <a:spAutoFit/>
          </a:bodyPr>
          <a:lstStyle/>
          <a:p>
            <a:r>
              <a:rPr lang="en-US" sz="1600" i="1" dirty="0"/>
              <a:t>Spreading Knowledge – Improving Outcomes</a:t>
            </a:r>
          </a:p>
        </p:txBody>
      </p:sp>
      <p:pic>
        <p:nvPicPr>
          <p:cNvPr id="7" name="Picture 6" descr="Shape, arrow&#10;&#10;Description automatically generated">
            <a:extLst>
              <a:ext uri="{FF2B5EF4-FFF2-40B4-BE49-F238E27FC236}">
                <a16:creationId xmlns:a16="http://schemas.microsoft.com/office/drawing/2014/main" id="{53A6B5E3-2B65-C63C-BD02-D2F496D0484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36628" y="397144"/>
            <a:ext cx="2518744" cy="1414228"/>
          </a:xfrm>
          <a:prstGeom prst="rect">
            <a:avLst/>
          </a:prstGeom>
        </p:spPr>
      </p:pic>
      <p:sp>
        <p:nvSpPr>
          <p:cNvPr id="4" name="Rectangle 3">
            <a:extLst>
              <a:ext uri="{FF2B5EF4-FFF2-40B4-BE49-F238E27FC236}">
                <a16:creationId xmlns:a16="http://schemas.microsoft.com/office/drawing/2014/main" id="{A808234E-AA21-392D-BE84-AD55F93948DE}"/>
              </a:ext>
            </a:extLst>
          </p:cNvPr>
          <p:cNvSpPr/>
          <p:nvPr userDrawn="1"/>
        </p:nvSpPr>
        <p:spPr>
          <a:xfrm>
            <a:off x="1" y="6400800"/>
            <a:ext cx="12192000" cy="4572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Tree>
    <p:extLst>
      <p:ext uri="{BB962C8B-B14F-4D97-AF65-F5344CB8AC3E}">
        <p14:creationId xmlns:p14="http://schemas.microsoft.com/office/powerpoint/2010/main" val="75740234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985530"/>
          </a:xfrm>
          <a:prstGeom prst="rect">
            <a:avLst/>
          </a:prstGeom>
        </p:spPr>
        <p:txBody>
          <a:bodyPr/>
          <a:lstStyle>
            <a:lvl1pPr marL="0">
              <a:defRPr lang="en-US" sz="4400" b="1" kern="1200" spc="-51" baseline="0">
                <a:solidFill>
                  <a:srgbClr val="000000"/>
                </a:solidFill>
                <a:effectLst>
                  <a:outerShdw blurRad="38100" dist="38100" dir="2700000" algn="tl">
                    <a:srgbClr val="000000">
                      <a:alpha val="43137"/>
                    </a:srgbClr>
                  </a:outerShdw>
                </a:effectLst>
                <a:latin typeface="Times New Roman" panose="02020603050405020304" pitchFamily="18" charset="0"/>
                <a:ea typeface="+mj-ea"/>
                <a:cs typeface="+mj-cs"/>
              </a:defRPr>
            </a:lvl1pPr>
          </a:lstStyle>
          <a:p>
            <a:r>
              <a:rPr lang="en-US" dirty="0"/>
              <a:t>Click to edit Master title style</a:t>
            </a:r>
          </a:p>
        </p:txBody>
      </p:sp>
      <p:sp>
        <p:nvSpPr>
          <p:cNvPr id="3" name="Content Placeholder 2"/>
          <p:cNvSpPr>
            <a:spLocks noGrp="1"/>
          </p:cNvSpPr>
          <p:nvPr>
            <p:ph idx="1"/>
          </p:nvPr>
        </p:nvSpPr>
        <p:spPr>
          <a:xfrm>
            <a:off x="1097280" y="1734749"/>
            <a:ext cx="10058400" cy="413434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9626297" y="6448901"/>
            <a:ext cx="1716619" cy="365125"/>
          </a:xfrm>
          <a:prstGeom prst="rect">
            <a:avLst/>
          </a:prstGeom>
        </p:spPr>
        <p:txBody>
          <a:bodyPr/>
          <a:lstStyle>
            <a:lvl1pPr>
              <a:defRPr sz="1200"/>
            </a:lvl1pPr>
          </a:lstStyle>
          <a:p>
            <a:fld id="{436346DF-2975-4CF6-8CE8-54475013E050}" type="datetimeFigureOut">
              <a:rPr lang="en-US" smtClean="0"/>
              <a:pPr/>
              <a:t>9/5/2023</a:t>
            </a:fld>
            <a:endParaRPr lang="en-US"/>
          </a:p>
        </p:txBody>
      </p:sp>
      <p:sp>
        <p:nvSpPr>
          <p:cNvPr id="5" name="Footer Placeholder 4"/>
          <p:cNvSpPr>
            <a:spLocks noGrp="1"/>
          </p:cNvSpPr>
          <p:nvPr>
            <p:ph type="ftr" sz="quarter" idx="11"/>
          </p:nvPr>
        </p:nvSpPr>
        <p:spPr>
          <a:xfrm>
            <a:off x="1097281" y="6448901"/>
            <a:ext cx="8444049" cy="365125"/>
          </a:xfrm>
          <a:prstGeom prst="rect">
            <a:avLst/>
          </a:prstGeom>
        </p:spPr>
        <p:txBody>
          <a:bodyPr/>
          <a:lstStyle>
            <a:lvl1pPr algn="l">
              <a:defRPr sz="1200"/>
            </a:lvl1pPr>
          </a:lstStyle>
          <a:p>
            <a:r>
              <a:rPr lang="en-US" cap="none"/>
              <a:t>Footer</a:t>
            </a:r>
          </a:p>
        </p:txBody>
      </p:sp>
      <p:sp>
        <p:nvSpPr>
          <p:cNvPr id="6" name="Slide Number Placeholder 5"/>
          <p:cNvSpPr>
            <a:spLocks noGrp="1"/>
          </p:cNvSpPr>
          <p:nvPr>
            <p:ph type="sldNum" sz="quarter" idx="12"/>
          </p:nvPr>
        </p:nvSpPr>
        <p:spPr>
          <a:xfrm>
            <a:off x="11315702" y="6448901"/>
            <a:ext cx="745871" cy="365125"/>
          </a:xfrm>
          <a:prstGeom prst="rect">
            <a:avLst/>
          </a:prstGeom>
        </p:spPr>
        <p:txBody>
          <a:bodyPr/>
          <a:lstStyle>
            <a:lvl1pPr>
              <a:defRPr sz="1200"/>
            </a:lvl1pPr>
          </a:lstStyle>
          <a:p>
            <a:fld id="{208E5E19-25EC-4207-AA92-F87E7D120BC1}" type="slidenum">
              <a:rPr lang="en-US" smtClean="0"/>
              <a:pPr/>
              <a:t>‹#›</a:t>
            </a:fld>
            <a:endParaRPr lang="en-US"/>
          </a:p>
        </p:txBody>
      </p:sp>
    </p:spTree>
    <p:extLst>
      <p:ext uri="{BB962C8B-B14F-4D97-AF65-F5344CB8AC3E}">
        <p14:creationId xmlns:p14="http://schemas.microsoft.com/office/powerpoint/2010/main" val="25720413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79460"/>
            <a:ext cx="10058400" cy="984984"/>
          </a:xfrm>
          <a:prstGeom prst="rect">
            <a:avLst/>
          </a:prstGeom>
        </p:spPr>
        <p:txBody>
          <a:bodyPr>
            <a:normAutofit/>
          </a:bodyPr>
          <a:lstStyle>
            <a:lvl1pPr>
              <a:defRPr sz="4400"/>
            </a:lvl1pPr>
          </a:lstStyle>
          <a:p>
            <a:r>
              <a:rPr lang="en-US"/>
              <a:t>Click to edit Master title style</a:t>
            </a:r>
          </a:p>
        </p:txBody>
      </p:sp>
      <p:sp>
        <p:nvSpPr>
          <p:cNvPr id="3" name="Content Placeholder 2"/>
          <p:cNvSpPr>
            <a:spLocks noGrp="1"/>
          </p:cNvSpPr>
          <p:nvPr>
            <p:ph sz="half" idx="1"/>
          </p:nvPr>
        </p:nvSpPr>
        <p:spPr>
          <a:xfrm>
            <a:off x="1097279" y="1734749"/>
            <a:ext cx="4937760" cy="413434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7920" y="1734750"/>
            <a:ext cx="4937760" cy="413434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te Placeholder 3"/>
          <p:cNvSpPr>
            <a:spLocks noGrp="1"/>
          </p:cNvSpPr>
          <p:nvPr>
            <p:ph type="dt" sz="half" idx="10"/>
          </p:nvPr>
        </p:nvSpPr>
        <p:spPr>
          <a:xfrm>
            <a:off x="9626297" y="6448901"/>
            <a:ext cx="1716619" cy="365125"/>
          </a:xfrm>
        </p:spPr>
        <p:txBody>
          <a:bodyPr/>
          <a:lstStyle>
            <a:lvl1pPr>
              <a:defRPr sz="1200"/>
            </a:lvl1pPr>
          </a:lstStyle>
          <a:p>
            <a:fld id="{436346DF-2975-4CF6-8CE8-54475013E050}" type="datetimeFigureOut">
              <a:rPr lang="en-US" smtClean="0"/>
              <a:pPr/>
              <a:t>9/5/2023</a:t>
            </a:fld>
            <a:endParaRPr lang="en-US"/>
          </a:p>
        </p:txBody>
      </p:sp>
      <p:sp>
        <p:nvSpPr>
          <p:cNvPr id="10" name="Footer Placeholder 4"/>
          <p:cNvSpPr>
            <a:spLocks noGrp="1"/>
          </p:cNvSpPr>
          <p:nvPr>
            <p:ph type="ftr" sz="quarter" idx="11"/>
          </p:nvPr>
        </p:nvSpPr>
        <p:spPr>
          <a:xfrm>
            <a:off x="1097281" y="6448901"/>
            <a:ext cx="8444049" cy="365125"/>
          </a:xfrm>
        </p:spPr>
        <p:txBody>
          <a:bodyPr/>
          <a:lstStyle>
            <a:lvl1pPr algn="l">
              <a:defRPr sz="1200"/>
            </a:lvl1pPr>
          </a:lstStyle>
          <a:p>
            <a:r>
              <a:rPr lang="en-US" cap="none"/>
              <a:t>Footer</a:t>
            </a:r>
          </a:p>
        </p:txBody>
      </p:sp>
      <p:sp>
        <p:nvSpPr>
          <p:cNvPr id="11" name="Slide Number Placeholder 5"/>
          <p:cNvSpPr>
            <a:spLocks noGrp="1"/>
          </p:cNvSpPr>
          <p:nvPr>
            <p:ph type="sldNum" sz="quarter" idx="12"/>
          </p:nvPr>
        </p:nvSpPr>
        <p:spPr>
          <a:xfrm>
            <a:off x="11315702" y="6448901"/>
            <a:ext cx="745871" cy="365125"/>
          </a:xfrm>
        </p:spPr>
        <p:txBody>
          <a:bodyPr/>
          <a:lstStyle>
            <a:lvl1pPr>
              <a:defRPr sz="1200"/>
            </a:lvl1pPr>
          </a:lstStyle>
          <a:p>
            <a:fld id="{208E5E19-25EC-4207-AA92-F87E7D120BC1}" type="slidenum">
              <a:rPr lang="en-US" smtClean="0"/>
              <a:pPr/>
              <a:t>‹#›</a:t>
            </a:fld>
            <a:endParaRPr lang="en-US"/>
          </a:p>
        </p:txBody>
      </p:sp>
    </p:spTree>
    <p:extLst>
      <p:ext uri="{BB962C8B-B14F-4D97-AF65-F5344CB8AC3E}">
        <p14:creationId xmlns:p14="http://schemas.microsoft.com/office/powerpoint/2010/main" val="8218216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97280" y="1736327"/>
            <a:ext cx="4937760" cy="736282"/>
          </a:xfrm>
        </p:spPr>
        <p:txBody>
          <a:bodyPr lIns="91440" rIns="91440" anchor="ctr">
            <a:normAutofit/>
          </a:bodyPr>
          <a:lstStyle>
            <a:lvl1pPr marL="0" indent="0">
              <a:buNone/>
              <a:defRPr sz="2000" b="0" cap="all" baseline="0">
                <a:solidFill>
                  <a:schemeClr val="tx2"/>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472610"/>
            <a:ext cx="4937760" cy="357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17920" y="1736327"/>
            <a:ext cx="4937760" cy="736282"/>
          </a:xfrm>
        </p:spPr>
        <p:txBody>
          <a:bodyPr lIns="91440" rIns="91440" anchor="ctr">
            <a:normAutofit/>
          </a:bodyPr>
          <a:lstStyle>
            <a:lvl1pPr marL="0" indent="0">
              <a:buNone/>
              <a:defRPr sz="2000" b="0" cap="all" baseline="0">
                <a:solidFill>
                  <a:schemeClr val="tx2"/>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472610"/>
            <a:ext cx="4937760" cy="357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7"/>
          <p:cNvSpPr>
            <a:spLocks noGrp="1"/>
          </p:cNvSpPr>
          <p:nvPr>
            <p:ph type="title"/>
          </p:nvPr>
        </p:nvSpPr>
        <p:spPr>
          <a:xfrm>
            <a:off x="1097280" y="286604"/>
            <a:ext cx="10058400" cy="963552"/>
          </a:xfrm>
          <a:prstGeom prst="rect">
            <a:avLst/>
          </a:prstGeom>
        </p:spPr>
        <p:txBody>
          <a:bodyPr>
            <a:normAutofit/>
          </a:bodyPr>
          <a:lstStyle>
            <a:lvl1pPr>
              <a:defRPr sz="4400"/>
            </a:lvl1pPr>
          </a:lstStyle>
          <a:p>
            <a:r>
              <a:rPr lang="en-US"/>
              <a:t>Click to edit Master title style</a:t>
            </a:r>
          </a:p>
        </p:txBody>
      </p:sp>
      <p:sp>
        <p:nvSpPr>
          <p:cNvPr id="12" name="Date Placeholder 3"/>
          <p:cNvSpPr>
            <a:spLocks noGrp="1"/>
          </p:cNvSpPr>
          <p:nvPr>
            <p:ph type="dt" sz="half" idx="10"/>
          </p:nvPr>
        </p:nvSpPr>
        <p:spPr>
          <a:xfrm>
            <a:off x="9626297" y="6448901"/>
            <a:ext cx="1716619" cy="365125"/>
          </a:xfrm>
          <a:prstGeom prst="rect">
            <a:avLst/>
          </a:prstGeom>
        </p:spPr>
        <p:txBody>
          <a:bodyPr/>
          <a:lstStyle>
            <a:lvl1pPr>
              <a:defRPr sz="1200"/>
            </a:lvl1pPr>
          </a:lstStyle>
          <a:p>
            <a:fld id="{436346DF-2975-4CF6-8CE8-54475013E050}" type="datetimeFigureOut">
              <a:rPr lang="en-US" smtClean="0"/>
              <a:pPr/>
              <a:t>9/5/2023</a:t>
            </a:fld>
            <a:endParaRPr lang="en-US"/>
          </a:p>
        </p:txBody>
      </p:sp>
      <p:sp>
        <p:nvSpPr>
          <p:cNvPr id="13" name="Footer Placeholder 4"/>
          <p:cNvSpPr>
            <a:spLocks noGrp="1"/>
          </p:cNvSpPr>
          <p:nvPr>
            <p:ph type="ftr" sz="quarter" idx="11"/>
          </p:nvPr>
        </p:nvSpPr>
        <p:spPr>
          <a:xfrm>
            <a:off x="1097281" y="6448901"/>
            <a:ext cx="8444049" cy="365125"/>
          </a:xfrm>
          <a:prstGeom prst="rect">
            <a:avLst/>
          </a:prstGeom>
        </p:spPr>
        <p:txBody>
          <a:bodyPr/>
          <a:lstStyle>
            <a:lvl1pPr algn="l">
              <a:defRPr sz="1200"/>
            </a:lvl1pPr>
          </a:lstStyle>
          <a:p>
            <a:r>
              <a:rPr lang="en-US" cap="none"/>
              <a:t>Footer</a:t>
            </a:r>
          </a:p>
        </p:txBody>
      </p:sp>
      <p:sp>
        <p:nvSpPr>
          <p:cNvPr id="14" name="Slide Number Placeholder 5"/>
          <p:cNvSpPr>
            <a:spLocks noGrp="1"/>
          </p:cNvSpPr>
          <p:nvPr>
            <p:ph type="sldNum" sz="quarter" idx="12"/>
          </p:nvPr>
        </p:nvSpPr>
        <p:spPr>
          <a:xfrm>
            <a:off x="11315702" y="6448901"/>
            <a:ext cx="745871" cy="365125"/>
          </a:xfrm>
          <a:prstGeom prst="rect">
            <a:avLst/>
          </a:prstGeom>
        </p:spPr>
        <p:txBody>
          <a:bodyPr/>
          <a:lstStyle>
            <a:lvl1pPr>
              <a:defRPr sz="1200"/>
            </a:lvl1pPr>
          </a:lstStyle>
          <a:p>
            <a:fld id="{208E5E19-25EC-4207-AA92-F87E7D120BC1}" type="slidenum">
              <a:rPr lang="en-US" smtClean="0"/>
              <a:pPr/>
              <a:t>‹#›</a:t>
            </a:fld>
            <a:endParaRPr lang="en-US"/>
          </a:p>
        </p:txBody>
      </p:sp>
    </p:spTree>
    <p:extLst>
      <p:ext uri="{BB962C8B-B14F-4D97-AF65-F5344CB8AC3E}">
        <p14:creationId xmlns:p14="http://schemas.microsoft.com/office/powerpoint/2010/main" val="21252218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amp; Logos">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985530"/>
          </a:xfrm>
          <a:prstGeom prst="rect">
            <a:avLst/>
          </a:prstGeom>
        </p:spPr>
        <p:txBody>
          <a:bodyPr/>
          <a:lstStyle/>
          <a:p>
            <a:r>
              <a:rPr lang="en-US"/>
              <a:t>Click to edit Master title style</a:t>
            </a:r>
          </a:p>
        </p:txBody>
      </p:sp>
      <p:sp>
        <p:nvSpPr>
          <p:cNvPr id="6" name="Date Placeholder 3"/>
          <p:cNvSpPr>
            <a:spLocks noGrp="1"/>
          </p:cNvSpPr>
          <p:nvPr>
            <p:ph type="dt" sz="half" idx="10"/>
          </p:nvPr>
        </p:nvSpPr>
        <p:spPr>
          <a:xfrm>
            <a:off x="9626297" y="6448901"/>
            <a:ext cx="1716619" cy="365125"/>
          </a:xfrm>
          <a:prstGeom prst="rect">
            <a:avLst/>
          </a:prstGeom>
        </p:spPr>
        <p:txBody>
          <a:bodyPr/>
          <a:lstStyle>
            <a:lvl1pPr>
              <a:defRPr sz="1200"/>
            </a:lvl1pPr>
          </a:lstStyle>
          <a:p>
            <a:fld id="{436346DF-2975-4CF6-8CE8-54475013E050}" type="datetimeFigureOut">
              <a:rPr lang="en-US" smtClean="0"/>
              <a:pPr/>
              <a:t>9/5/2023</a:t>
            </a:fld>
            <a:endParaRPr lang="en-US"/>
          </a:p>
        </p:txBody>
      </p:sp>
      <p:sp>
        <p:nvSpPr>
          <p:cNvPr id="7" name="Footer Placeholder 4"/>
          <p:cNvSpPr>
            <a:spLocks noGrp="1"/>
          </p:cNvSpPr>
          <p:nvPr>
            <p:ph type="ftr" sz="quarter" idx="11"/>
          </p:nvPr>
        </p:nvSpPr>
        <p:spPr>
          <a:xfrm>
            <a:off x="1097281" y="6448901"/>
            <a:ext cx="8444049" cy="365125"/>
          </a:xfrm>
          <a:prstGeom prst="rect">
            <a:avLst/>
          </a:prstGeom>
        </p:spPr>
        <p:txBody>
          <a:bodyPr/>
          <a:lstStyle>
            <a:lvl1pPr algn="l">
              <a:defRPr sz="1200"/>
            </a:lvl1pPr>
          </a:lstStyle>
          <a:p>
            <a:r>
              <a:rPr lang="en-US" cap="none"/>
              <a:t>Footer</a:t>
            </a:r>
          </a:p>
        </p:txBody>
      </p:sp>
      <p:sp>
        <p:nvSpPr>
          <p:cNvPr id="8" name="Slide Number Placeholder 5"/>
          <p:cNvSpPr>
            <a:spLocks noGrp="1"/>
          </p:cNvSpPr>
          <p:nvPr>
            <p:ph type="sldNum" sz="quarter" idx="12"/>
          </p:nvPr>
        </p:nvSpPr>
        <p:spPr>
          <a:xfrm>
            <a:off x="11315702" y="6448901"/>
            <a:ext cx="745871" cy="365125"/>
          </a:xfrm>
          <a:prstGeom prst="rect">
            <a:avLst/>
          </a:prstGeom>
        </p:spPr>
        <p:txBody>
          <a:bodyPr/>
          <a:lstStyle>
            <a:lvl1pPr>
              <a:defRPr sz="1200"/>
            </a:lvl1pPr>
          </a:lstStyle>
          <a:p>
            <a:fld id="{208E5E19-25EC-4207-AA92-F87E7D120BC1}" type="slidenum">
              <a:rPr lang="en-US" smtClean="0"/>
              <a:pPr/>
              <a:t>‹#›</a:t>
            </a:fld>
            <a:endParaRPr lang="en-US"/>
          </a:p>
        </p:txBody>
      </p:sp>
    </p:spTree>
    <p:extLst>
      <p:ext uri="{BB962C8B-B14F-4D97-AF65-F5344CB8AC3E}">
        <p14:creationId xmlns:p14="http://schemas.microsoft.com/office/powerpoint/2010/main" val="29470590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hank you">
    <p:spTree>
      <p:nvGrpSpPr>
        <p:cNvPr id="1" name=""/>
        <p:cNvGrpSpPr/>
        <p:nvPr/>
      </p:nvGrpSpPr>
      <p:grpSpPr>
        <a:xfrm>
          <a:off x="0" y="0"/>
          <a:ext cx="0" cy="0"/>
          <a:chOff x="0" y="0"/>
          <a:chExt cx="0" cy="0"/>
        </a:xfrm>
      </p:grpSpPr>
      <p:sp>
        <p:nvSpPr>
          <p:cNvPr id="5" name="Rectangle 4"/>
          <p:cNvSpPr/>
          <p:nvPr userDrawn="1"/>
        </p:nvSpPr>
        <p:spPr>
          <a:xfrm>
            <a:off x="3177" y="6400800"/>
            <a:ext cx="12188825" cy="4572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6" name="Rectangle 5"/>
          <p:cNvSpPr/>
          <p:nvPr/>
        </p:nvSpPr>
        <p:spPr>
          <a:xfrm>
            <a:off x="17" y="6339079"/>
            <a:ext cx="12188825" cy="6400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11" name="Date Placeholder 3"/>
          <p:cNvSpPr>
            <a:spLocks noGrp="1"/>
          </p:cNvSpPr>
          <p:nvPr>
            <p:ph type="dt" sz="half" idx="10"/>
          </p:nvPr>
        </p:nvSpPr>
        <p:spPr>
          <a:xfrm>
            <a:off x="9626297" y="6448901"/>
            <a:ext cx="1716619" cy="365125"/>
          </a:xfrm>
        </p:spPr>
        <p:txBody>
          <a:bodyPr/>
          <a:lstStyle>
            <a:lvl1pPr>
              <a:defRPr sz="1200"/>
            </a:lvl1pPr>
          </a:lstStyle>
          <a:p>
            <a:fld id="{436346DF-2975-4CF6-8CE8-54475013E050}" type="datetimeFigureOut">
              <a:rPr lang="en-US" smtClean="0"/>
              <a:pPr/>
              <a:t>9/5/2023</a:t>
            </a:fld>
            <a:endParaRPr lang="en-US"/>
          </a:p>
        </p:txBody>
      </p:sp>
      <p:sp>
        <p:nvSpPr>
          <p:cNvPr id="12" name="Footer Placeholder 4"/>
          <p:cNvSpPr>
            <a:spLocks noGrp="1"/>
          </p:cNvSpPr>
          <p:nvPr>
            <p:ph type="ftr" sz="quarter" idx="11"/>
          </p:nvPr>
        </p:nvSpPr>
        <p:spPr>
          <a:xfrm>
            <a:off x="1097281" y="6448901"/>
            <a:ext cx="8444049" cy="365125"/>
          </a:xfrm>
        </p:spPr>
        <p:txBody>
          <a:bodyPr/>
          <a:lstStyle>
            <a:lvl1pPr algn="l">
              <a:defRPr sz="1200"/>
            </a:lvl1pPr>
          </a:lstStyle>
          <a:p>
            <a:r>
              <a:rPr lang="en-US" cap="none"/>
              <a:t>Footer</a:t>
            </a:r>
          </a:p>
        </p:txBody>
      </p:sp>
      <p:sp>
        <p:nvSpPr>
          <p:cNvPr id="13" name="Slide Number Placeholder 5"/>
          <p:cNvSpPr>
            <a:spLocks noGrp="1"/>
          </p:cNvSpPr>
          <p:nvPr>
            <p:ph type="sldNum" sz="quarter" idx="12"/>
          </p:nvPr>
        </p:nvSpPr>
        <p:spPr>
          <a:xfrm>
            <a:off x="11315702" y="6448901"/>
            <a:ext cx="745871" cy="365125"/>
          </a:xfrm>
        </p:spPr>
        <p:txBody>
          <a:bodyPr/>
          <a:lstStyle>
            <a:lvl1pPr>
              <a:defRPr sz="1200"/>
            </a:lvl1pPr>
          </a:lstStyle>
          <a:p>
            <a:fld id="{208E5E19-25EC-4207-AA92-F87E7D120BC1}" type="slidenum">
              <a:rPr lang="en-US" smtClean="0"/>
              <a:pPr/>
              <a:t>‹#›</a:t>
            </a:fld>
            <a:endParaRPr lang="en-US"/>
          </a:p>
        </p:txBody>
      </p:sp>
      <p:pic>
        <p:nvPicPr>
          <p:cNvPr id="4" name="Picture 3" descr="Shape, arrow&#10;&#10;Description automatically generated">
            <a:extLst>
              <a:ext uri="{FF2B5EF4-FFF2-40B4-BE49-F238E27FC236}">
                <a16:creationId xmlns:a16="http://schemas.microsoft.com/office/drawing/2014/main" id="{AE4995E8-D609-A5B4-941D-B156AB061DB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18847" y="219462"/>
            <a:ext cx="855642" cy="480427"/>
          </a:xfrm>
          <a:prstGeom prst="rect">
            <a:avLst/>
          </a:prstGeom>
        </p:spPr>
      </p:pic>
    </p:spTree>
    <p:extLst>
      <p:ext uri="{BB962C8B-B14F-4D97-AF65-F5344CB8AC3E}">
        <p14:creationId xmlns:p14="http://schemas.microsoft.com/office/powerpoint/2010/main" val="18564432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amp; No Logo">
    <p:spTree>
      <p:nvGrpSpPr>
        <p:cNvPr id="1" name=""/>
        <p:cNvGrpSpPr/>
        <p:nvPr/>
      </p:nvGrpSpPr>
      <p:grpSpPr>
        <a:xfrm>
          <a:off x="0" y="0"/>
          <a:ext cx="0" cy="0"/>
          <a:chOff x="0" y="0"/>
          <a:chExt cx="0" cy="0"/>
        </a:xfrm>
      </p:grpSpPr>
      <p:sp>
        <p:nvSpPr>
          <p:cNvPr id="7" name="Date Placeholder 6"/>
          <p:cNvSpPr>
            <a:spLocks noGrp="1"/>
          </p:cNvSpPr>
          <p:nvPr>
            <p:ph type="dt" sz="half" idx="10"/>
          </p:nvPr>
        </p:nvSpPr>
        <p:spPr>
          <a:xfrm>
            <a:off x="1097282" y="6459787"/>
            <a:ext cx="2472271" cy="365125"/>
          </a:xfrm>
          <a:prstGeom prst="rect">
            <a:avLst/>
          </a:prstGeom>
        </p:spPr>
        <p:txBody>
          <a:bodyPr/>
          <a:lstStyle/>
          <a:p>
            <a:fld id="{436346DF-2975-4CF6-8CE8-54475013E050}" type="datetimeFigureOut">
              <a:rPr lang="en-US" smtClean="0"/>
              <a:t>9/5/2023</a:t>
            </a:fld>
            <a:endParaRPr lang="en-US"/>
          </a:p>
        </p:txBody>
      </p:sp>
      <p:sp>
        <p:nvSpPr>
          <p:cNvPr id="8" name="Footer Placeholder 7"/>
          <p:cNvSpPr>
            <a:spLocks noGrp="1"/>
          </p:cNvSpPr>
          <p:nvPr>
            <p:ph type="ftr" sz="quarter" idx="11"/>
          </p:nvPr>
        </p:nvSpPr>
        <p:spPr>
          <a:xfrm>
            <a:off x="3686186" y="6459787"/>
            <a:ext cx="4822804" cy="365125"/>
          </a:xfrm>
          <a:prstGeom prst="rect">
            <a:avLst/>
          </a:prstGeom>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a:xfrm>
            <a:off x="9900460" y="6459787"/>
            <a:ext cx="1312025" cy="365125"/>
          </a:xfrm>
          <a:prstGeom prst="rect">
            <a:avLst/>
          </a:prstGeom>
        </p:spPr>
        <p:txBody>
          <a:bodyPr/>
          <a:lstStyle/>
          <a:p>
            <a:fld id="{208E5E19-25EC-4207-AA92-F87E7D120BC1}" type="slidenum">
              <a:rPr lang="en-US" smtClean="0"/>
              <a:t>‹#›</a:t>
            </a:fld>
            <a:endParaRPr lang="en-US"/>
          </a:p>
        </p:txBody>
      </p:sp>
      <p:sp>
        <p:nvSpPr>
          <p:cNvPr id="10" name="Title Placeholder 1"/>
          <p:cNvSpPr>
            <a:spLocks noGrp="1"/>
          </p:cNvSpPr>
          <p:nvPr>
            <p:ph type="title"/>
          </p:nvPr>
        </p:nvSpPr>
        <p:spPr>
          <a:xfrm>
            <a:off x="1097280" y="286604"/>
            <a:ext cx="10058400" cy="985530"/>
          </a:xfrm>
          <a:prstGeom prst="rect">
            <a:avLst/>
          </a:prstGeom>
        </p:spPr>
        <p:txBody>
          <a:bodyPr vert="horz" lIns="91440" tIns="45720" rIns="91440" bIns="45720" rtlCol="0" anchor="b">
            <a:normAutofit/>
          </a:bodyPr>
          <a:lstStyle/>
          <a:p>
            <a:r>
              <a:rPr lang="en-US"/>
              <a:t>Click to edit Master title style</a:t>
            </a:r>
          </a:p>
        </p:txBody>
      </p:sp>
      <p:cxnSp>
        <p:nvCxnSpPr>
          <p:cNvPr id="2" name="Straight Connector 1">
            <a:extLst>
              <a:ext uri="{FF2B5EF4-FFF2-40B4-BE49-F238E27FC236}">
                <a16:creationId xmlns:a16="http://schemas.microsoft.com/office/drawing/2014/main" id="{BB3697E9-554A-3886-06DE-F4793F818E13}"/>
              </a:ext>
            </a:extLst>
          </p:cNvPr>
          <p:cNvCxnSpPr/>
          <p:nvPr userDrawn="1"/>
        </p:nvCxnSpPr>
        <p:spPr>
          <a:xfrm>
            <a:off x="1097280" y="1272134"/>
            <a:ext cx="10058400" cy="0"/>
          </a:xfrm>
          <a:prstGeom prst="line">
            <a:avLst/>
          </a:prstGeom>
          <a:ln w="28575">
            <a:solidFill>
              <a:schemeClr val="accent2">
                <a:lumMod val="20000"/>
                <a:lumOff val="80000"/>
              </a:schemeClr>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0620178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5">
          <a:fgClr>
            <a:schemeClr val="accent3"/>
          </a:fgClr>
          <a:bgClr>
            <a:schemeClr val="bg1"/>
          </a:bgClr>
        </a:pattFill>
        <a:effectLst/>
      </p:bgPr>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9" name="Rectangle 8"/>
          <p:cNvSpPr/>
          <p:nvPr/>
        </p:nvSpPr>
        <p:spPr>
          <a:xfrm>
            <a:off x="1" y="6334316"/>
            <a:ext cx="12192001" cy="6599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Placeholder 1"/>
          <p:cNvSpPr>
            <a:spLocks noGrp="1"/>
          </p:cNvSpPr>
          <p:nvPr>
            <p:ph type="title"/>
          </p:nvPr>
        </p:nvSpPr>
        <p:spPr>
          <a:xfrm>
            <a:off x="1097280" y="286604"/>
            <a:ext cx="10058400" cy="98553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1097280" y="1443216"/>
            <a:ext cx="10058400" cy="4425878"/>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p:cNvCxnSpPr/>
          <p:nvPr userDrawn="1"/>
        </p:nvCxnSpPr>
        <p:spPr>
          <a:xfrm>
            <a:off x="1097280" y="1272134"/>
            <a:ext cx="10058400" cy="0"/>
          </a:xfrm>
          <a:prstGeom prst="line">
            <a:avLst/>
          </a:prstGeom>
          <a:ln w="28575">
            <a:solidFill>
              <a:schemeClr val="accent6">
                <a:lumMod val="40000"/>
                <a:lumOff val="60000"/>
              </a:schemeClr>
            </a:solidFill>
          </a:ln>
        </p:spPr>
        <p:style>
          <a:lnRef idx="1">
            <a:schemeClr val="accent2"/>
          </a:lnRef>
          <a:fillRef idx="0">
            <a:schemeClr val="accent2"/>
          </a:fillRef>
          <a:effectRef idx="0">
            <a:schemeClr val="accent2"/>
          </a:effectRef>
          <a:fontRef idx="minor">
            <a:schemeClr val="tx1"/>
          </a:fontRef>
        </p:style>
      </p:cxnSp>
      <p:sp>
        <p:nvSpPr>
          <p:cNvPr id="11" name="Date Placeholder 3"/>
          <p:cNvSpPr>
            <a:spLocks noGrp="1"/>
          </p:cNvSpPr>
          <p:nvPr>
            <p:ph type="dt" sz="half" idx="2"/>
          </p:nvPr>
        </p:nvSpPr>
        <p:spPr>
          <a:xfrm>
            <a:off x="9626297" y="6448901"/>
            <a:ext cx="1716619" cy="365125"/>
          </a:xfrm>
          <a:prstGeom prst="rect">
            <a:avLst/>
          </a:prstGeom>
        </p:spPr>
        <p:txBody>
          <a:bodyPr/>
          <a:lstStyle>
            <a:lvl1pPr>
              <a:defRPr sz="1200">
                <a:solidFill>
                  <a:schemeClr val="bg1"/>
                </a:solidFill>
              </a:defRPr>
            </a:lvl1pPr>
          </a:lstStyle>
          <a:p>
            <a:fld id="{436346DF-2975-4CF6-8CE8-54475013E050}" type="datetimeFigureOut">
              <a:rPr lang="en-US" smtClean="0"/>
              <a:pPr/>
              <a:t>9/5/2023</a:t>
            </a:fld>
            <a:endParaRPr lang="en-US"/>
          </a:p>
        </p:txBody>
      </p:sp>
      <p:sp>
        <p:nvSpPr>
          <p:cNvPr id="12" name="Footer Placeholder 4"/>
          <p:cNvSpPr>
            <a:spLocks noGrp="1"/>
          </p:cNvSpPr>
          <p:nvPr>
            <p:ph type="ftr" sz="quarter" idx="3"/>
          </p:nvPr>
        </p:nvSpPr>
        <p:spPr>
          <a:xfrm>
            <a:off x="1578769" y="6448901"/>
            <a:ext cx="7962561" cy="365125"/>
          </a:xfrm>
          <a:prstGeom prst="rect">
            <a:avLst/>
          </a:prstGeom>
        </p:spPr>
        <p:txBody>
          <a:bodyPr/>
          <a:lstStyle>
            <a:lvl1pPr algn="l">
              <a:defRPr sz="1200">
                <a:solidFill>
                  <a:schemeClr val="bg1"/>
                </a:solidFill>
              </a:defRPr>
            </a:lvl1pPr>
          </a:lstStyle>
          <a:p>
            <a:r>
              <a:rPr lang="en-US"/>
              <a:t>Footer</a:t>
            </a:r>
          </a:p>
        </p:txBody>
      </p:sp>
      <p:sp>
        <p:nvSpPr>
          <p:cNvPr id="13" name="Slide Number Placeholder 5"/>
          <p:cNvSpPr>
            <a:spLocks noGrp="1"/>
          </p:cNvSpPr>
          <p:nvPr>
            <p:ph type="sldNum" sz="quarter" idx="4"/>
          </p:nvPr>
        </p:nvSpPr>
        <p:spPr>
          <a:xfrm>
            <a:off x="11315702" y="6448901"/>
            <a:ext cx="745871" cy="365125"/>
          </a:xfrm>
          <a:prstGeom prst="rect">
            <a:avLst/>
          </a:prstGeom>
        </p:spPr>
        <p:txBody>
          <a:bodyPr/>
          <a:lstStyle>
            <a:lvl1pPr>
              <a:defRPr sz="1200">
                <a:solidFill>
                  <a:schemeClr val="bg1"/>
                </a:solidFill>
              </a:defRPr>
            </a:lvl1pPr>
          </a:lstStyle>
          <a:p>
            <a:fld id="{208E5E19-25EC-4207-AA92-F87E7D120BC1}" type="slidenum">
              <a:rPr lang="en-US" smtClean="0"/>
              <a:pPr/>
              <a:t>‹#›</a:t>
            </a:fld>
            <a:endParaRPr lang="en-US"/>
          </a:p>
        </p:txBody>
      </p:sp>
      <p:pic>
        <p:nvPicPr>
          <p:cNvPr id="14" name="Picture 13" descr="Shape, arrow&#10;&#10;Description automatically generated">
            <a:extLst>
              <a:ext uri="{FF2B5EF4-FFF2-40B4-BE49-F238E27FC236}">
                <a16:creationId xmlns:a16="http://schemas.microsoft.com/office/drawing/2014/main" id="{A7A50C3F-EB8C-090B-C962-CB6512D01070}"/>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0665932" y="151762"/>
            <a:ext cx="1353968" cy="760228"/>
          </a:xfrm>
          <a:prstGeom prst="rect">
            <a:avLst/>
          </a:prstGeom>
        </p:spPr>
      </p:pic>
    </p:spTree>
    <p:extLst>
      <p:ext uri="{BB962C8B-B14F-4D97-AF65-F5344CB8AC3E}">
        <p14:creationId xmlns:p14="http://schemas.microsoft.com/office/powerpoint/2010/main" val="35393635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5" r:id="rId4"/>
    <p:sldLayoutId id="2147483666" r:id="rId5"/>
    <p:sldLayoutId id="2147483689" r:id="rId6"/>
    <p:sldLayoutId id="2147483672" r:id="rId7"/>
  </p:sldLayoutIdLst>
  <p:txStyles>
    <p:titleStyle>
      <a:lvl1pPr algn="ctr" defTabSz="914377" rtl="0" eaLnBrk="1" latinLnBrk="0" hangingPunct="1">
        <a:lnSpc>
          <a:spcPct val="85000"/>
        </a:lnSpc>
        <a:spcBef>
          <a:spcPct val="0"/>
        </a:spcBef>
        <a:buNone/>
        <a:defRPr lang="en-US" sz="4400" b="1" kern="1200" spc="-51" baseline="0">
          <a:solidFill>
            <a:srgbClr val="000000"/>
          </a:solidFill>
          <a:effectLst>
            <a:outerShdw blurRad="38100" dist="38100" dir="2700000" algn="tl">
              <a:srgbClr val="000000">
                <a:alpha val="43137"/>
              </a:srgbClr>
            </a:outerShdw>
          </a:effectLst>
          <a:latin typeface="Times New Roman" panose="02020603050405020304" pitchFamily="18" charset="0"/>
          <a:ea typeface="+mj-ea"/>
          <a:cs typeface="+mj-cs"/>
        </a:defRPr>
      </a:lvl1pPr>
    </p:titleStyle>
    <p:bodyStyle>
      <a:lvl1pPr marL="91438" indent="-91438" algn="l" defTabSz="914377"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400" kern="1200">
          <a:solidFill>
            <a:schemeClr val="tx1">
              <a:lumMod val="75000"/>
              <a:lumOff val="25000"/>
            </a:schemeClr>
          </a:solidFill>
          <a:latin typeface="+mn-lt"/>
          <a:ea typeface="+mn-ea"/>
          <a:cs typeface="+mn-cs"/>
        </a:defRPr>
      </a:lvl1pPr>
      <a:lvl2pPr marL="384038" indent="-182875" algn="l" defTabSz="914377" rtl="0" eaLnBrk="1" latinLnBrk="0" hangingPunct="1">
        <a:lnSpc>
          <a:spcPct val="90000"/>
        </a:lnSpc>
        <a:spcBef>
          <a:spcPts val="200"/>
        </a:spcBef>
        <a:spcAft>
          <a:spcPts val="400"/>
        </a:spcAft>
        <a:buClr>
          <a:schemeClr val="accent1"/>
        </a:buClr>
        <a:buFont typeface="Calibri" pitchFamily="34" charset="0"/>
        <a:buChar char="◦"/>
        <a:defRPr sz="2000" kern="1200">
          <a:solidFill>
            <a:schemeClr val="tx1">
              <a:lumMod val="75000"/>
              <a:lumOff val="25000"/>
            </a:schemeClr>
          </a:solidFill>
          <a:latin typeface="+mn-lt"/>
          <a:ea typeface="+mn-ea"/>
          <a:cs typeface="+mn-cs"/>
        </a:defRPr>
      </a:lvl2pPr>
      <a:lvl3pPr marL="566914" indent="-182875" algn="l" defTabSz="914377" rtl="0" eaLnBrk="1" latinLnBrk="0" hangingPunct="1">
        <a:lnSpc>
          <a:spcPct val="90000"/>
        </a:lnSpc>
        <a:spcBef>
          <a:spcPts val="200"/>
        </a:spcBef>
        <a:spcAft>
          <a:spcPts val="400"/>
        </a:spcAft>
        <a:buClr>
          <a:schemeClr val="accent1"/>
        </a:buClr>
        <a:buFont typeface="Calibri" pitchFamily="34" charset="0"/>
        <a:buChar char="◦"/>
        <a:defRPr sz="1600" kern="1200">
          <a:solidFill>
            <a:schemeClr val="tx1">
              <a:lumMod val="75000"/>
              <a:lumOff val="25000"/>
            </a:schemeClr>
          </a:solidFill>
          <a:latin typeface="+mn-lt"/>
          <a:ea typeface="+mn-ea"/>
          <a:cs typeface="+mn-cs"/>
        </a:defRPr>
      </a:lvl3pPr>
      <a:lvl4pPr marL="749789" indent="-182875" algn="l" defTabSz="914377" rtl="0" eaLnBrk="1" latinLnBrk="0" hangingPunct="1">
        <a:lnSpc>
          <a:spcPct val="90000"/>
        </a:lnSpc>
        <a:spcBef>
          <a:spcPts val="200"/>
        </a:spcBef>
        <a:spcAft>
          <a:spcPts val="400"/>
        </a:spcAft>
        <a:buClr>
          <a:schemeClr val="accent1"/>
        </a:buClr>
        <a:buFont typeface="Calibri" pitchFamily="34" charset="0"/>
        <a:buChar char="◦"/>
        <a:defRPr sz="1600" kern="1200">
          <a:solidFill>
            <a:schemeClr val="tx1">
              <a:lumMod val="75000"/>
              <a:lumOff val="25000"/>
            </a:schemeClr>
          </a:solidFill>
          <a:latin typeface="+mn-lt"/>
          <a:ea typeface="+mn-ea"/>
          <a:cs typeface="+mn-cs"/>
        </a:defRPr>
      </a:lvl4pPr>
      <a:lvl5pPr marL="932665" indent="-182875" algn="l" defTabSz="914377" rtl="0" eaLnBrk="1" latinLnBrk="0" hangingPunct="1">
        <a:lnSpc>
          <a:spcPct val="90000"/>
        </a:lnSpc>
        <a:spcBef>
          <a:spcPts val="200"/>
        </a:spcBef>
        <a:spcAft>
          <a:spcPts val="400"/>
        </a:spcAft>
        <a:buClr>
          <a:schemeClr val="accent1"/>
        </a:buClr>
        <a:buFont typeface="Calibri" pitchFamily="34" charset="0"/>
        <a:buChar char="◦"/>
        <a:defRPr sz="1600" kern="1200">
          <a:solidFill>
            <a:schemeClr val="tx1">
              <a:lumMod val="75000"/>
              <a:lumOff val="25000"/>
            </a:schemeClr>
          </a:solidFill>
          <a:latin typeface="+mn-lt"/>
          <a:ea typeface="+mn-ea"/>
          <a:cs typeface="+mn-cs"/>
        </a:defRPr>
      </a:lvl5pPr>
      <a:lvl6pPr marL="1099973" indent="-228594"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299968" indent="-228594"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499963" indent="-228594"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699958" indent="-228594"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09472" y="1035888"/>
            <a:ext cx="10058400" cy="3566160"/>
          </a:xfrm>
        </p:spPr>
        <p:txBody>
          <a:bodyPr>
            <a:normAutofit/>
          </a:bodyPr>
          <a:lstStyle/>
          <a:p>
            <a:r>
              <a:rPr lang="en-US" sz="4800" dirty="0"/>
              <a:t>Assessment of Pain in the ICU</a:t>
            </a:r>
          </a:p>
        </p:txBody>
      </p:sp>
    </p:spTree>
    <p:extLst>
      <p:ext uri="{BB962C8B-B14F-4D97-AF65-F5344CB8AC3E}">
        <p14:creationId xmlns:p14="http://schemas.microsoft.com/office/powerpoint/2010/main" val="17827311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7" name="Diagram 6">
            <a:extLst>
              <a:ext uri="{FF2B5EF4-FFF2-40B4-BE49-F238E27FC236}">
                <a16:creationId xmlns:a16="http://schemas.microsoft.com/office/drawing/2014/main" id="{EEC6504D-CDC7-FC3D-1AD7-31DB9089E8DA}"/>
              </a:ext>
            </a:extLst>
          </p:cNvPr>
          <p:cNvGraphicFramePr/>
          <p:nvPr>
            <p:extLst>
              <p:ext uri="{D42A27DB-BD31-4B8C-83A1-F6EECF244321}">
                <p14:modId xmlns:p14="http://schemas.microsoft.com/office/powerpoint/2010/main" val="1801088522"/>
              </p:ext>
            </p:extLst>
          </p:nvPr>
        </p:nvGraphicFramePr>
        <p:xfrm>
          <a:off x="919480" y="873760"/>
          <a:ext cx="9911080" cy="52645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828507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0A153-445B-20A5-15EC-5F5E3D91630C}"/>
              </a:ext>
            </a:extLst>
          </p:cNvPr>
          <p:cNvSpPr>
            <a:spLocks noGrp="1"/>
          </p:cNvSpPr>
          <p:nvPr>
            <p:ph type="title"/>
          </p:nvPr>
        </p:nvSpPr>
        <p:spPr/>
        <p:txBody>
          <a:bodyPr>
            <a:noAutofit/>
          </a:bodyPr>
          <a:lstStyle/>
          <a:p>
            <a:r>
              <a:rPr lang="en-US" b="0" i="0" dirty="0">
                <a:solidFill>
                  <a:srgbClr val="212121"/>
                </a:solidFill>
                <a:effectLst/>
                <a:latin typeface="Cambria" panose="02040503050406030204" pitchFamily="18" charset="0"/>
              </a:rPr>
              <a:t>Pain Assessment Scales</a:t>
            </a:r>
            <a:endParaRPr lang="en-US" dirty="0"/>
          </a:p>
        </p:txBody>
      </p:sp>
      <p:graphicFrame>
        <p:nvGraphicFramePr>
          <p:cNvPr id="4" name="Content Placeholder 3">
            <a:extLst>
              <a:ext uri="{FF2B5EF4-FFF2-40B4-BE49-F238E27FC236}">
                <a16:creationId xmlns:a16="http://schemas.microsoft.com/office/drawing/2014/main" id="{B8E63AF2-2FFC-EAB8-973F-45FD3F1C8D84}"/>
              </a:ext>
            </a:extLst>
          </p:cNvPr>
          <p:cNvGraphicFramePr>
            <a:graphicFrameLocks noGrp="1"/>
          </p:cNvGraphicFramePr>
          <p:nvPr>
            <p:ph idx="1"/>
            <p:extLst>
              <p:ext uri="{D42A27DB-BD31-4B8C-83A1-F6EECF244321}">
                <p14:modId xmlns:p14="http://schemas.microsoft.com/office/powerpoint/2010/main" val="2686387836"/>
              </p:ext>
            </p:extLst>
          </p:nvPr>
        </p:nvGraphicFramePr>
        <p:xfrm>
          <a:off x="1097280" y="1734749"/>
          <a:ext cx="10058400" cy="41343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426160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68D82-C117-8E76-46AA-1A9901850B39}"/>
              </a:ext>
            </a:extLst>
          </p:cNvPr>
          <p:cNvSpPr>
            <a:spLocks noGrp="1"/>
          </p:cNvSpPr>
          <p:nvPr>
            <p:ph type="title"/>
          </p:nvPr>
        </p:nvSpPr>
        <p:spPr/>
        <p:txBody>
          <a:bodyPr/>
          <a:lstStyle/>
          <a:p>
            <a:r>
              <a:rPr lang="en-US" dirty="0"/>
              <a:t>Numeric Rating Scale</a:t>
            </a:r>
          </a:p>
        </p:txBody>
      </p:sp>
      <p:pic>
        <p:nvPicPr>
          <p:cNvPr id="10" name="Content Placeholder 9">
            <a:extLst>
              <a:ext uri="{FF2B5EF4-FFF2-40B4-BE49-F238E27FC236}">
                <a16:creationId xmlns:a16="http://schemas.microsoft.com/office/drawing/2014/main" id="{B09A327D-6BF0-2DF2-5CCE-5D981D1E9047}"/>
              </a:ext>
            </a:extLst>
          </p:cNvPr>
          <p:cNvPicPr>
            <a:picLocks noGrp="1" noChangeAspect="1"/>
          </p:cNvPicPr>
          <p:nvPr>
            <p:ph idx="1"/>
          </p:nvPr>
        </p:nvPicPr>
        <p:blipFill>
          <a:blip r:embed="rId3"/>
          <a:stretch>
            <a:fillRect/>
          </a:stretch>
        </p:blipFill>
        <p:spPr>
          <a:xfrm>
            <a:off x="1421426" y="1757680"/>
            <a:ext cx="9399241" cy="4084320"/>
          </a:xfrm>
          <a:solidFill>
            <a:srgbClr val="FF8021"/>
          </a:solidFill>
          <a:ln>
            <a:solidFill>
              <a:srgbClr val="FF8021"/>
            </a:solidFill>
          </a:ln>
        </p:spPr>
      </p:pic>
    </p:spTree>
    <p:extLst>
      <p:ext uri="{BB962C8B-B14F-4D97-AF65-F5344CB8AC3E}">
        <p14:creationId xmlns:p14="http://schemas.microsoft.com/office/powerpoint/2010/main" val="37798419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7FEDB877-4D3F-D519-7283-9F33FDFFB0DA}"/>
              </a:ext>
            </a:extLst>
          </p:cNvPr>
          <p:cNvGraphicFramePr/>
          <p:nvPr>
            <p:extLst>
              <p:ext uri="{D42A27DB-BD31-4B8C-83A1-F6EECF244321}">
                <p14:modId xmlns:p14="http://schemas.microsoft.com/office/powerpoint/2010/main" val="4114334285"/>
              </p:ext>
            </p:extLst>
          </p:nvPr>
        </p:nvGraphicFramePr>
        <p:xfrm>
          <a:off x="2374900" y="679873"/>
          <a:ext cx="7442200" cy="45330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92F3D3C6-A2A9-2351-3D26-1DEBA09CE3EB}"/>
              </a:ext>
            </a:extLst>
          </p:cNvPr>
          <p:cNvSpPr txBox="1"/>
          <p:nvPr/>
        </p:nvSpPr>
        <p:spPr>
          <a:xfrm>
            <a:off x="3048000" y="5626854"/>
            <a:ext cx="6096000" cy="461665"/>
          </a:xfrm>
          <a:prstGeom prst="rect">
            <a:avLst/>
          </a:prstGeom>
          <a:noFill/>
        </p:spPr>
        <p:txBody>
          <a:bodyPr wrap="square">
            <a:spAutoFit/>
          </a:bodyPr>
          <a:lstStyle/>
          <a:p>
            <a:pPr lvl="0" algn="ctr">
              <a:lnSpc>
                <a:spcPct val="100000"/>
              </a:lnSpc>
            </a:pPr>
            <a:r>
              <a:rPr lang="en-US" sz="2400" b="1" dirty="0"/>
              <a:t>CPOT &gt;2 requires treatment</a:t>
            </a:r>
          </a:p>
        </p:txBody>
      </p:sp>
    </p:spTree>
    <p:extLst>
      <p:ext uri="{BB962C8B-B14F-4D97-AF65-F5344CB8AC3E}">
        <p14:creationId xmlns:p14="http://schemas.microsoft.com/office/powerpoint/2010/main" val="22758601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F8C8F5-6AB6-EA74-0BA9-9CC96EF40AA1}"/>
              </a:ext>
            </a:extLst>
          </p:cNvPr>
          <p:cNvSpPr>
            <a:spLocks noGrp="1"/>
          </p:cNvSpPr>
          <p:nvPr>
            <p:ph type="title"/>
          </p:nvPr>
        </p:nvSpPr>
        <p:spPr/>
        <p:txBody>
          <a:bodyPr>
            <a:normAutofit/>
          </a:bodyPr>
          <a:lstStyle/>
          <a:p>
            <a:r>
              <a:rPr lang="en-US" dirty="0">
                <a:solidFill>
                  <a:srgbClr val="000000"/>
                </a:solidFill>
                <a:latin typeface="Times New Roman" panose="02020603050405020304" pitchFamily="18" charset="0"/>
              </a:rPr>
              <a:t>Facial Expressions in CPOT</a:t>
            </a:r>
            <a:endParaRPr lang="en-US" dirty="0"/>
          </a:p>
        </p:txBody>
      </p:sp>
      <p:graphicFrame>
        <p:nvGraphicFramePr>
          <p:cNvPr id="7" name="Table 4">
            <a:extLst>
              <a:ext uri="{FF2B5EF4-FFF2-40B4-BE49-F238E27FC236}">
                <a16:creationId xmlns:a16="http://schemas.microsoft.com/office/drawing/2014/main" id="{61F370B0-711D-9E56-DF78-CE717810576D}"/>
              </a:ext>
            </a:extLst>
          </p:cNvPr>
          <p:cNvGraphicFramePr>
            <a:graphicFrameLocks noGrp="1"/>
          </p:cNvGraphicFramePr>
          <p:nvPr>
            <p:ph idx="1"/>
          </p:nvPr>
        </p:nvGraphicFramePr>
        <p:xfrm>
          <a:off x="1155541" y="1653858"/>
          <a:ext cx="9941877" cy="4297680"/>
        </p:xfrm>
        <a:graphic>
          <a:graphicData uri="http://schemas.openxmlformats.org/drawingml/2006/table">
            <a:tbl>
              <a:tblPr firstRow="1" bandRow="1">
                <a:tableStyleId>{5A111915-BE36-4E01-A7E5-04B1672EAD32}</a:tableStyleId>
              </a:tblPr>
              <a:tblGrid>
                <a:gridCol w="3294539">
                  <a:extLst>
                    <a:ext uri="{9D8B030D-6E8A-4147-A177-3AD203B41FA5}">
                      <a16:colId xmlns:a16="http://schemas.microsoft.com/office/drawing/2014/main" val="3550350039"/>
                    </a:ext>
                  </a:extLst>
                </a:gridCol>
                <a:gridCol w="1732280">
                  <a:extLst>
                    <a:ext uri="{9D8B030D-6E8A-4147-A177-3AD203B41FA5}">
                      <a16:colId xmlns:a16="http://schemas.microsoft.com/office/drawing/2014/main" val="2136632149"/>
                    </a:ext>
                  </a:extLst>
                </a:gridCol>
                <a:gridCol w="4915058">
                  <a:extLst>
                    <a:ext uri="{9D8B030D-6E8A-4147-A177-3AD203B41FA5}">
                      <a16:colId xmlns:a16="http://schemas.microsoft.com/office/drawing/2014/main" val="4031053863"/>
                    </a:ext>
                  </a:extLst>
                </a:gridCol>
              </a:tblGrid>
              <a:tr h="370840">
                <a:tc>
                  <a:txBody>
                    <a:bodyPr/>
                    <a:lstStyle/>
                    <a:p>
                      <a:r>
                        <a:rPr lang="en-US" sz="2000" dirty="0"/>
                        <a:t>Indicator</a:t>
                      </a:r>
                    </a:p>
                  </a:txBody>
                  <a:tcPr/>
                </a:tc>
                <a:tc>
                  <a:txBody>
                    <a:bodyPr/>
                    <a:lstStyle/>
                    <a:p>
                      <a:r>
                        <a:rPr lang="en-US" sz="2000" dirty="0"/>
                        <a:t>Score</a:t>
                      </a:r>
                    </a:p>
                  </a:txBody>
                  <a:tcPr/>
                </a:tc>
                <a:tc>
                  <a:txBody>
                    <a:bodyPr/>
                    <a:lstStyle/>
                    <a:p>
                      <a:r>
                        <a:rPr lang="en-US" sz="2000" dirty="0"/>
                        <a:t>Description</a:t>
                      </a:r>
                    </a:p>
                  </a:txBody>
                  <a:tcPr>
                    <a:solidFill>
                      <a:srgbClr val="FF8021"/>
                    </a:solidFill>
                  </a:tcPr>
                </a:tc>
                <a:extLst>
                  <a:ext uri="{0D108BD9-81ED-4DB2-BD59-A6C34878D82A}">
                    <a16:rowId xmlns:a16="http://schemas.microsoft.com/office/drawing/2014/main" val="2265688390"/>
                  </a:ext>
                </a:extLst>
              </a:tr>
              <a:tr h="370840">
                <a:tc>
                  <a:txBody>
                    <a:bodyPr/>
                    <a:lstStyle/>
                    <a:p>
                      <a:endParaRPr lang="en-US" sz="1800" b="0" i="0" u="none" strike="noStrike" kern="1200" baseline="0" dirty="0">
                        <a:solidFill>
                          <a:schemeClr val="tx1"/>
                        </a:solidFill>
                        <a:latin typeface="+mn-lt"/>
                        <a:ea typeface="+mn-ea"/>
                        <a:cs typeface="+mn-cs"/>
                      </a:endParaRPr>
                    </a:p>
                    <a:p>
                      <a:r>
                        <a:rPr lang="en-US" sz="2000" b="1" kern="1200" dirty="0">
                          <a:solidFill>
                            <a:schemeClr val="tx1"/>
                          </a:solidFill>
                          <a:latin typeface="+mn-lt"/>
                          <a:ea typeface="+mn-ea"/>
                          <a:cs typeface="+mn-cs"/>
                        </a:rPr>
                        <a:t> Relaxed, neutral </a:t>
                      </a:r>
                      <a:r>
                        <a:rPr lang="en-US" sz="1800" b="0" i="0" u="none" strike="noStrike" kern="1200" baseline="0" dirty="0">
                          <a:solidFill>
                            <a:schemeClr val="tx1"/>
                          </a:solidFill>
                          <a:latin typeface="+mn-lt"/>
                          <a:ea typeface="+mn-ea"/>
                          <a:cs typeface="+mn-cs"/>
                        </a:rPr>
                        <a:t>	</a:t>
                      </a:r>
                    </a:p>
                  </a:txBody>
                  <a:tcPr/>
                </a:tc>
                <a:tc>
                  <a:txBody>
                    <a:bodyPr/>
                    <a:lstStyle/>
                    <a:p>
                      <a:r>
                        <a:rPr lang="en-US" sz="2000" dirty="0"/>
                        <a:t>0</a:t>
                      </a:r>
                    </a:p>
                  </a:txBody>
                  <a:tcPr/>
                </a:tc>
                <a:tc>
                  <a:txBody>
                    <a:bodyPr/>
                    <a:lstStyle/>
                    <a:p>
                      <a:r>
                        <a:rPr lang="en-US" sz="1800" b="0" i="0" u="none" strike="noStrike" kern="1200" baseline="0" dirty="0">
                          <a:solidFill>
                            <a:schemeClr val="tx1"/>
                          </a:solidFill>
                          <a:latin typeface="+mn-lt"/>
                          <a:ea typeface="+mn-ea"/>
                          <a:cs typeface="+mn-cs"/>
                        </a:rPr>
                        <a:t>No muscle tension observed 	</a:t>
                      </a:r>
                    </a:p>
                    <a:p>
                      <a:endParaRPr lang="en-US" sz="2000" b="0" u="none" strike="noStrike" kern="1200" baseline="0" dirty="0">
                        <a:solidFill>
                          <a:schemeClr val="dk1"/>
                        </a:solidFill>
                      </a:endParaRPr>
                    </a:p>
                    <a:p>
                      <a:endParaRPr lang="en-US" sz="2000" b="0" u="none" strike="noStrike" kern="1200" baseline="0" dirty="0">
                        <a:solidFill>
                          <a:schemeClr val="dk1"/>
                        </a:solidFill>
                      </a:endParaRPr>
                    </a:p>
                    <a:p>
                      <a:r>
                        <a:rPr lang="en-US" sz="2000" b="0" u="none" strike="noStrike" kern="1200" baseline="0" dirty="0">
                          <a:solidFill>
                            <a:schemeClr val="dk1"/>
                          </a:solidFill>
                        </a:rPr>
                        <a:t>	</a:t>
                      </a:r>
                      <a:endParaRPr lang="en-US" sz="2000" b="0" i="0" u="none" strike="noStrike" kern="1200" baseline="0" dirty="0">
                        <a:solidFill>
                          <a:schemeClr val="dk1"/>
                        </a:solidFill>
                        <a:latin typeface="+mn-lt"/>
                        <a:ea typeface="+mn-ea"/>
                        <a:cs typeface="+mn-cs"/>
                      </a:endParaRPr>
                    </a:p>
                  </a:txBody>
                  <a:tcPr/>
                </a:tc>
                <a:extLst>
                  <a:ext uri="{0D108BD9-81ED-4DB2-BD59-A6C34878D82A}">
                    <a16:rowId xmlns:a16="http://schemas.microsoft.com/office/drawing/2014/main" val="888186522"/>
                  </a:ext>
                </a:extLst>
              </a:tr>
              <a:tr h="698182">
                <a:tc>
                  <a:txBody>
                    <a:bodyPr/>
                    <a:lstStyle/>
                    <a:p>
                      <a:r>
                        <a:rPr lang="en-US" sz="2000" b="1" dirty="0"/>
                        <a:t>Tense</a:t>
                      </a:r>
                    </a:p>
                  </a:txBody>
                  <a:tcPr/>
                </a:tc>
                <a:tc>
                  <a:txBody>
                    <a:bodyPr/>
                    <a:lstStyle/>
                    <a:p>
                      <a:r>
                        <a:rPr lang="en-US" sz="2000" dirty="0"/>
                        <a:t>1</a:t>
                      </a:r>
                    </a:p>
                    <a:p>
                      <a:endParaRPr lang="en-US" sz="2000" dirty="0"/>
                    </a:p>
                    <a:p>
                      <a:endParaRPr lang="en-US" sz="2000" dirty="0"/>
                    </a:p>
                    <a:p>
                      <a:endParaRPr lang="en-US" sz="2000" dirty="0"/>
                    </a:p>
                  </a:txBody>
                  <a:tcPr/>
                </a:tc>
                <a:tc>
                  <a:txBody>
                    <a:bodyPr/>
                    <a:lstStyle/>
                    <a:p>
                      <a:r>
                        <a:rPr lang="en-US" sz="1800" b="0" i="0" u="none" strike="noStrike" kern="1200" baseline="0" dirty="0">
                          <a:solidFill>
                            <a:schemeClr val="tx1"/>
                          </a:solidFill>
                          <a:latin typeface="+mn-lt"/>
                          <a:ea typeface="+mn-ea"/>
                          <a:cs typeface="+mn-cs"/>
                        </a:rPr>
                        <a:t>Presence of frowning, brow lowering, orbit tightening and </a:t>
                      </a:r>
                      <a:r>
                        <a:rPr lang="en-US" sz="1800" b="0" i="0" u="none" strike="noStrike" kern="1200" baseline="0" dirty="0" err="1">
                          <a:solidFill>
                            <a:schemeClr val="tx1"/>
                          </a:solidFill>
                          <a:latin typeface="+mn-lt"/>
                          <a:ea typeface="+mn-ea"/>
                          <a:cs typeface="+mn-cs"/>
                        </a:rPr>
                        <a:t>levator</a:t>
                      </a:r>
                      <a:r>
                        <a:rPr lang="en-US" sz="1800" b="0" i="0" u="none" strike="noStrike" kern="1200" baseline="0" dirty="0">
                          <a:solidFill>
                            <a:schemeClr val="tx1"/>
                          </a:solidFill>
                          <a:latin typeface="+mn-lt"/>
                          <a:ea typeface="+mn-ea"/>
                          <a:cs typeface="+mn-cs"/>
                        </a:rPr>
                        <a:t> contraction </a:t>
                      </a:r>
                    </a:p>
                    <a:p>
                      <a:r>
                        <a:rPr lang="en-US" sz="1800" b="0" i="0" u="none" strike="noStrike" kern="1200" baseline="0" dirty="0">
                          <a:solidFill>
                            <a:schemeClr val="tx1"/>
                          </a:solidFill>
                          <a:latin typeface="+mn-lt"/>
                          <a:ea typeface="+mn-ea"/>
                          <a:cs typeface="+mn-cs"/>
                        </a:rPr>
                        <a:t>or any other change (e.g. opening eyes or tearing during nociceptive procedures) 	</a:t>
                      </a:r>
                    </a:p>
                  </a:txBody>
                  <a:tcPr/>
                </a:tc>
                <a:extLst>
                  <a:ext uri="{0D108BD9-81ED-4DB2-BD59-A6C34878D82A}">
                    <a16:rowId xmlns:a16="http://schemas.microsoft.com/office/drawing/2014/main" val="1635925994"/>
                  </a:ext>
                </a:extLst>
              </a:tr>
              <a:tr h="370840">
                <a:tc>
                  <a:txBody>
                    <a:bodyPr/>
                    <a:lstStyle/>
                    <a:p>
                      <a:r>
                        <a:rPr lang="en-US" sz="2000" b="1" u="none" strike="noStrike" kern="1200" baseline="0" dirty="0">
                          <a:solidFill>
                            <a:schemeClr val="dk1"/>
                          </a:solidFill>
                        </a:rPr>
                        <a:t>Grimaces</a:t>
                      </a:r>
                      <a:endParaRPr lang="en-US" sz="2000" b="1" i="0" u="none" strike="noStrike" kern="1200" baseline="0" dirty="0">
                        <a:solidFill>
                          <a:schemeClr val="dk1"/>
                        </a:solidFill>
                        <a:latin typeface="+mn-lt"/>
                        <a:ea typeface="+mn-ea"/>
                        <a:cs typeface="+mn-cs"/>
                      </a:endParaRPr>
                    </a:p>
                  </a:txBody>
                  <a:tcPr/>
                </a:tc>
                <a:tc>
                  <a:txBody>
                    <a:bodyPr/>
                    <a:lstStyle/>
                    <a:p>
                      <a:r>
                        <a:rPr lang="en-US" sz="2000" dirty="0"/>
                        <a:t>2</a:t>
                      </a:r>
                    </a:p>
                    <a:p>
                      <a:endParaRPr lang="en-US" sz="2000" dirty="0"/>
                    </a:p>
                    <a:p>
                      <a:endParaRPr lang="en-US" sz="2000" dirty="0"/>
                    </a:p>
                    <a:p>
                      <a:endParaRPr lang="en-US" sz="2000" dirty="0"/>
                    </a:p>
                  </a:txBody>
                  <a:tcPr/>
                </a:tc>
                <a:tc>
                  <a:txBody>
                    <a:bodyPr/>
                    <a:lstStyle/>
                    <a:p>
                      <a:r>
                        <a:rPr lang="en-US" sz="1800" b="0" i="0" u="none" strike="noStrike" kern="1200" baseline="0" dirty="0">
                          <a:solidFill>
                            <a:schemeClr val="tx1"/>
                          </a:solidFill>
                          <a:latin typeface="+mn-lt"/>
                          <a:ea typeface="+mn-ea"/>
                          <a:cs typeface="+mn-cs"/>
                        </a:rPr>
                        <a:t>All previous facial movements plus eyelid tightly closed (the patient may present with mouth open or biting the endotracheal tube) 	</a:t>
                      </a:r>
                    </a:p>
                    <a:p>
                      <a:r>
                        <a:rPr lang="en-US" sz="2000" b="0" u="none" strike="noStrike" kern="1200" baseline="0" dirty="0">
                          <a:solidFill>
                            <a:schemeClr val="dk1"/>
                          </a:solidFill>
                        </a:rPr>
                        <a:t>	</a:t>
                      </a:r>
                      <a:endParaRPr lang="en-US" sz="2000" b="0" i="0" u="none" strike="noStrike" kern="1200" baseline="0" dirty="0">
                        <a:solidFill>
                          <a:schemeClr val="dk1"/>
                        </a:solidFill>
                        <a:latin typeface="+mn-lt"/>
                        <a:ea typeface="+mn-ea"/>
                        <a:cs typeface="+mn-cs"/>
                      </a:endParaRPr>
                    </a:p>
                  </a:txBody>
                  <a:tcPr/>
                </a:tc>
                <a:extLst>
                  <a:ext uri="{0D108BD9-81ED-4DB2-BD59-A6C34878D82A}">
                    <a16:rowId xmlns:a16="http://schemas.microsoft.com/office/drawing/2014/main" val="1591227953"/>
                  </a:ext>
                </a:extLst>
              </a:tr>
            </a:tbl>
          </a:graphicData>
        </a:graphic>
      </p:graphicFrame>
      <p:pic>
        <p:nvPicPr>
          <p:cNvPr id="13" name="Picture 12">
            <a:extLst>
              <a:ext uri="{FF2B5EF4-FFF2-40B4-BE49-F238E27FC236}">
                <a16:creationId xmlns:a16="http://schemas.microsoft.com/office/drawing/2014/main" id="{B48A8E7C-1A58-B9C8-FEF0-16B944210849}"/>
              </a:ext>
            </a:extLst>
          </p:cNvPr>
          <p:cNvPicPr>
            <a:picLocks noChangeAspect="1"/>
          </p:cNvPicPr>
          <p:nvPr/>
        </p:nvPicPr>
        <p:blipFill rotWithShape="1">
          <a:blip r:embed="rId3"/>
          <a:srcRect l="68779" t="1" r="2005" b="49407"/>
          <a:stretch/>
        </p:blipFill>
        <p:spPr>
          <a:xfrm>
            <a:off x="3149197" y="4727987"/>
            <a:ext cx="963701" cy="1129253"/>
          </a:xfrm>
          <a:prstGeom prst="rect">
            <a:avLst/>
          </a:prstGeom>
        </p:spPr>
      </p:pic>
      <p:pic>
        <p:nvPicPr>
          <p:cNvPr id="14" name="Picture 13">
            <a:extLst>
              <a:ext uri="{FF2B5EF4-FFF2-40B4-BE49-F238E27FC236}">
                <a16:creationId xmlns:a16="http://schemas.microsoft.com/office/drawing/2014/main" id="{7DA59FF0-08CD-8201-79B9-D7D6EF43FD7B}"/>
              </a:ext>
            </a:extLst>
          </p:cNvPr>
          <p:cNvPicPr>
            <a:picLocks noChangeAspect="1"/>
          </p:cNvPicPr>
          <p:nvPr/>
        </p:nvPicPr>
        <p:blipFill rotWithShape="1">
          <a:blip r:embed="rId3"/>
          <a:srcRect l="33091" r="36502" b="53555"/>
          <a:stretch/>
        </p:blipFill>
        <p:spPr>
          <a:xfrm>
            <a:off x="3160219" y="3429000"/>
            <a:ext cx="1002959" cy="1036672"/>
          </a:xfrm>
          <a:prstGeom prst="rect">
            <a:avLst/>
          </a:prstGeom>
        </p:spPr>
      </p:pic>
      <p:pic>
        <p:nvPicPr>
          <p:cNvPr id="15" name="Picture 14">
            <a:extLst>
              <a:ext uri="{FF2B5EF4-FFF2-40B4-BE49-F238E27FC236}">
                <a16:creationId xmlns:a16="http://schemas.microsoft.com/office/drawing/2014/main" id="{9A50579C-5935-7149-9364-B5C83B4CC874}"/>
              </a:ext>
            </a:extLst>
          </p:cNvPr>
          <p:cNvPicPr>
            <a:picLocks noChangeAspect="1"/>
          </p:cNvPicPr>
          <p:nvPr/>
        </p:nvPicPr>
        <p:blipFill rotWithShape="1">
          <a:blip r:embed="rId3"/>
          <a:srcRect r="71118" b="48025"/>
          <a:stretch/>
        </p:blipFill>
        <p:spPr>
          <a:xfrm>
            <a:off x="3160219" y="2097977"/>
            <a:ext cx="952679" cy="1160113"/>
          </a:xfrm>
          <a:prstGeom prst="rect">
            <a:avLst/>
          </a:prstGeom>
        </p:spPr>
      </p:pic>
    </p:spTree>
    <p:extLst>
      <p:ext uri="{BB962C8B-B14F-4D97-AF65-F5344CB8AC3E}">
        <p14:creationId xmlns:p14="http://schemas.microsoft.com/office/powerpoint/2010/main" val="17014235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F8C8F5-6AB6-EA74-0BA9-9CC96EF40AA1}"/>
              </a:ext>
            </a:extLst>
          </p:cNvPr>
          <p:cNvSpPr>
            <a:spLocks noGrp="1"/>
          </p:cNvSpPr>
          <p:nvPr>
            <p:ph type="title"/>
          </p:nvPr>
        </p:nvSpPr>
        <p:spPr/>
        <p:txBody>
          <a:bodyPr>
            <a:normAutofit/>
          </a:bodyPr>
          <a:lstStyle/>
          <a:p>
            <a:r>
              <a:rPr lang="en-US" sz="4400" b="0" i="0" u="none" strike="noStrike" baseline="0" dirty="0">
                <a:solidFill>
                  <a:srgbClr val="000000"/>
                </a:solidFill>
                <a:latin typeface="Times New Roman" panose="02020603050405020304" pitchFamily="18" charset="0"/>
              </a:rPr>
              <a:t> </a:t>
            </a:r>
            <a:r>
              <a:rPr lang="en-US" sz="4400" b="1" i="0" u="none" strike="noStrike" baseline="0" dirty="0">
                <a:solidFill>
                  <a:srgbClr val="000000"/>
                </a:solidFill>
                <a:latin typeface="Times New Roman" panose="02020603050405020304" pitchFamily="18" charset="0"/>
              </a:rPr>
              <a:t>Body Movements in CPOT</a:t>
            </a:r>
            <a:endParaRPr lang="en-US" dirty="0"/>
          </a:p>
        </p:txBody>
      </p:sp>
      <p:graphicFrame>
        <p:nvGraphicFramePr>
          <p:cNvPr id="7" name="Table 4">
            <a:extLst>
              <a:ext uri="{FF2B5EF4-FFF2-40B4-BE49-F238E27FC236}">
                <a16:creationId xmlns:a16="http://schemas.microsoft.com/office/drawing/2014/main" id="{61F370B0-711D-9E56-DF78-CE717810576D}"/>
              </a:ext>
            </a:extLst>
          </p:cNvPr>
          <p:cNvGraphicFramePr>
            <a:graphicFrameLocks noGrp="1"/>
          </p:cNvGraphicFramePr>
          <p:nvPr>
            <p:ph idx="1"/>
          </p:nvPr>
        </p:nvGraphicFramePr>
        <p:xfrm>
          <a:off x="1155541" y="1780858"/>
          <a:ext cx="9941877" cy="3718560"/>
        </p:xfrm>
        <a:graphic>
          <a:graphicData uri="http://schemas.openxmlformats.org/drawingml/2006/table">
            <a:tbl>
              <a:tblPr firstRow="1" bandRow="1">
                <a:tableStyleId>{5A111915-BE36-4E01-A7E5-04B1672EAD32}</a:tableStyleId>
              </a:tblPr>
              <a:tblGrid>
                <a:gridCol w="2845117">
                  <a:extLst>
                    <a:ext uri="{9D8B030D-6E8A-4147-A177-3AD203B41FA5}">
                      <a16:colId xmlns:a16="http://schemas.microsoft.com/office/drawing/2014/main" val="3550350039"/>
                    </a:ext>
                  </a:extLst>
                </a:gridCol>
                <a:gridCol w="1564640">
                  <a:extLst>
                    <a:ext uri="{9D8B030D-6E8A-4147-A177-3AD203B41FA5}">
                      <a16:colId xmlns:a16="http://schemas.microsoft.com/office/drawing/2014/main" val="2136632149"/>
                    </a:ext>
                  </a:extLst>
                </a:gridCol>
                <a:gridCol w="5532120">
                  <a:extLst>
                    <a:ext uri="{9D8B030D-6E8A-4147-A177-3AD203B41FA5}">
                      <a16:colId xmlns:a16="http://schemas.microsoft.com/office/drawing/2014/main" val="4031053863"/>
                    </a:ext>
                  </a:extLst>
                </a:gridCol>
              </a:tblGrid>
              <a:tr h="370840">
                <a:tc>
                  <a:txBody>
                    <a:bodyPr/>
                    <a:lstStyle/>
                    <a:p>
                      <a:r>
                        <a:rPr lang="en-US" sz="2000" dirty="0"/>
                        <a:t>Indicator</a:t>
                      </a:r>
                    </a:p>
                  </a:txBody>
                  <a:tcPr/>
                </a:tc>
                <a:tc>
                  <a:txBody>
                    <a:bodyPr/>
                    <a:lstStyle/>
                    <a:p>
                      <a:r>
                        <a:rPr lang="en-US" sz="2000" dirty="0"/>
                        <a:t>Score</a:t>
                      </a:r>
                    </a:p>
                  </a:txBody>
                  <a:tcPr/>
                </a:tc>
                <a:tc>
                  <a:txBody>
                    <a:bodyPr/>
                    <a:lstStyle/>
                    <a:p>
                      <a:r>
                        <a:rPr lang="en-US" sz="2000" dirty="0"/>
                        <a:t>Description</a:t>
                      </a:r>
                    </a:p>
                  </a:txBody>
                  <a:tcPr>
                    <a:solidFill>
                      <a:srgbClr val="FF8021"/>
                    </a:solidFill>
                  </a:tcPr>
                </a:tc>
                <a:extLst>
                  <a:ext uri="{0D108BD9-81ED-4DB2-BD59-A6C34878D82A}">
                    <a16:rowId xmlns:a16="http://schemas.microsoft.com/office/drawing/2014/main" val="2265688390"/>
                  </a:ext>
                </a:extLst>
              </a:tr>
              <a:tr h="370840">
                <a:tc>
                  <a:txBody>
                    <a:bodyPr/>
                    <a:lstStyle/>
                    <a:p>
                      <a:r>
                        <a:rPr lang="en-US" sz="2000" b="1" u="none" strike="noStrike" baseline="0" dirty="0">
                          <a:solidFill>
                            <a:srgbClr val="000000"/>
                          </a:solidFill>
                        </a:rPr>
                        <a:t>Absence of movements or normal position  </a:t>
                      </a:r>
                      <a:endParaRPr lang="en-US" sz="2000" b="1" dirty="0"/>
                    </a:p>
                  </a:txBody>
                  <a:tcPr/>
                </a:tc>
                <a:tc>
                  <a:txBody>
                    <a:bodyPr/>
                    <a:lstStyle/>
                    <a:p>
                      <a:r>
                        <a:rPr lang="en-US" sz="2000" dirty="0"/>
                        <a:t>0</a:t>
                      </a:r>
                    </a:p>
                  </a:txBody>
                  <a:tcPr/>
                </a:tc>
                <a:tc>
                  <a:txBody>
                    <a:bodyPr/>
                    <a:lstStyle/>
                    <a:p>
                      <a:r>
                        <a:rPr lang="en-US" sz="2000" b="0" u="none" strike="noStrike" kern="1200" baseline="0" dirty="0">
                          <a:solidFill>
                            <a:schemeClr val="dk1"/>
                          </a:solidFill>
                        </a:rPr>
                        <a:t>Does not move at all (doesn’t necessarily mean absence of pain) or normal position (movements not aimed toward the pain site or not made for the purpose of protection) 	</a:t>
                      </a:r>
                      <a:endParaRPr lang="en-US" sz="2000" b="0" i="0" u="none" strike="noStrike" kern="1200" baseline="0" dirty="0">
                        <a:solidFill>
                          <a:schemeClr val="dk1"/>
                        </a:solidFill>
                        <a:latin typeface="+mn-lt"/>
                        <a:ea typeface="+mn-ea"/>
                        <a:cs typeface="+mn-cs"/>
                      </a:endParaRPr>
                    </a:p>
                  </a:txBody>
                  <a:tcPr/>
                </a:tc>
                <a:extLst>
                  <a:ext uri="{0D108BD9-81ED-4DB2-BD59-A6C34878D82A}">
                    <a16:rowId xmlns:a16="http://schemas.microsoft.com/office/drawing/2014/main" val="888186522"/>
                  </a:ext>
                </a:extLst>
              </a:tr>
              <a:tr h="370840">
                <a:tc>
                  <a:txBody>
                    <a:bodyPr/>
                    <a:lstStyle/>
                    <a:p>
                      <a:r>
                        <a:rPr lang="en-US" sz="2000" b="1" dirty="0"/>
                        <a:t>Protection</a:t>
                      </a:r>
                    </a:p>
                  </a:txBody>
                  <a:tcPr/>
                </a:tc>
                <a:tc>
                  <a:txBody>
                    <a:bodyPr/>
                    <a:lstStyle/>
                    <a:p>
                      <a:r>
                        <a:rPr lang="en-US" sz="2000" dirty="0"/>
                        <a:t>1</a:t>
                      </a:r>
                    </a:p>
                  </a:txBody>
                  <a:tcPr/>
                </a:tc>
                <a:tc>
                  <a:txBody>
                    <a:bodyPr/>
                    <a:lstStyle/>
                    <a:p>
                      <a:r>
                        <a:rPr lang="en-US" sz="2000" b="0" u="none" strike="noStrike" kern="1200" baseline="0" dirty="0">
                          <a:solidFill>
                            <a:schemeClr val="dk1"/>
                          </a:solidFill>
                        </a:rPr>
                        <a:t>Slow, cautious movements, touching or rubbing the pain site, seeking attention through movement	</a:t>
                      </a:r>
                      <a:endParaRPr lang="en-US" sz="2000" b="0" i="0" u="none" strike="noStrike" kern="1200" baseline="0" dirty="0">
                        <a:solidFill>
                          <a:schemeClr val="dk1"/>
                        </a:solidFill>
                        <a:latin typeface="+mn-lt"/>
                        <a:ea typeface="+mn-ea"/>
                        <a:cs typeface="+mn-cs"/>
                      </a:endParaRPr>
                    </a:p>
                  </a:txBody>
                  <a:tcPr/>
                </a:tc>
                <a:extLst>
                  <a:ext uri="{0D108BD9-81ED-4DB2-BD59-A6C34878D82A}">
                    <a16:rowId xmlns:a16="http://schemas.microsoft.com/office/drawing/2014/main" val="1635925994"/>
                  </a:ext>
                </a:extLst>
              </a:tr>
              <a:tr h="370840">
                <a:tc>
                  <a:txBody>
                    <a:bodyPr/>
                    <a:lstStyle/>
                    <a:p>
                      <a:r>
                        <a:rPr lang="en-US" sz="2000" b="1" u="none" strike="noStrike" kern="1200" baseline="0" dirty="0">
                          <a:solidFill>
                            <a:schemeClr val="dk1"/>
                          </a:solidFill>
                        </a:rPr>
                        <a:t>Restlessness/Agitation	</a:t>
                      </a:r>
                      <a:endParaRPr lang="en-US" sz="2000" b="1" i="0" u="none" strike="noStrike" kern="1200" baseline="0" dirty="0">
                        <a:solidFill>
                          <a:schemeClr val="dk1"/>
                        </a:solidFill>
                        <a:latin typeface="+mn-lt"/>
                        <a:ea typeface="+mn-ea"/>
                        <a:cs typeface="+mn-cs"/>
                      </a:endParaRPr>
                    </a:p>
                  </a:txBody>
                  <a:tcPr/>
                </a:tc>
                <a:tc>
                  <a:txBody>
                    <a:bodyPr/>
                    <a:lstStyle/>
                    <a:p>
                      <a:r>
                        <a:rPr lang="en-US" sz="2000" dirty="0"/>
                        <a:t>2</a:t>
                      </a:r>
                    </a:p>
                  </a:txBody>
                  <a:tcPr/>
                </a:tc>
                <a:tc>
                  <a:txBody>
                    <a:bodyPr/>
                    <a:lstStyle/>
                    <a:p>
                      <a:r>
                        <a:rPr lang="en-US" sz="2000" b="0" u="none" strike="noStrike" kern="1200" baseline="0" dirty="0">
                          <a:solidFill>
                            <a:schemeClr val="dk1"/>
                          </a:solidFill>
                        </a:rPr>
                        <a:t>Pulling tube, attempting to sit up, moving limbs/thrashing, not following commands, striking at staff, trying to climb out of bed 	</a:t>
                      </a:r>
                      <a:endParaRPr lang="en-US" sz="2000" b="0" i="0" u="none" strike="noStrike" kern="1200" baseline="0" dirty="0">
                        <a:solidFill>
                          <a:schemeClr val="dk1"/>
                        </a:solidFill>
                        <a:latin typeface="+mn-lt"/>
                        <a:ea typeface="+mn-ea"/>
                        <a:cs typeface="+mn-cs"/>
                      </a:endParaRPr>
                    </a:p>
                  </a:txBody>
                  <a:tcPr/>
                </a:tc>
                <a:extLst>
                  <a:ext uri="{0D108BD9-81ED-4DB2-BD59-A6C34878D82A}">
                    <a16:rowId xmlns:a16="http://schemas.microsoft.com/office/drawing/2014/main" val="1591227953"/>
                  </a:ext>
                </a:extLst>
              </a:tr>
            </a:tbl>
          </a:graphicData>
        </a:graphic>
      </p:graphicFrame>
    </p:spTree>
    <p:extLst>
      <p:ext uri="{BB962C8B-B14F-4D97-AF65-F5344CB8AC3E}">
        <p14:creationId xmlns:p14="http://schemas.microsoft.com/office/powerpoint/2010/main" val="13493906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F8C8F5-6AB6-EA74-0BA9-9CC96EF40AA1}"/>
              </a:ext>
            </a:extLst>
          </p:cNvPr>
          <p:cNvSpPr>
            <a:spLocks noGrp="1"/>
          </p:cNvSpPr>
          <p:nvPr>
            <p:ph type="title"/>
          </p:nvPr>
        </p:nvSpPr>
        <p:spPr/>
        <p:txBody>
          <a:bodyPr>
            <a:normAutofit/>
          </a:bodyPr>
          <a:lstStyle/>
          <a:p>
            <a:r>
              <a:rPr lang="en-US" sz="5400" b="0" i="0" u="none" strike="noStrike" baseline="0" dirty="0">
                <a:solidFill>
                  <a:srgbClr val="000000"/>
                </a:solidFill>
                <a:latin typeface="Times New Roman" panose="02020603050405020304" pitchFamily="18" charset="0"/>
              </a:rPr>
              <a:t> </a:t>
            </a:r>
            <a:r>
              <a:rPr lang="en-US" sz="4000" b="1" i="0" u="none" strike="noStrike" baseline="0" dirty="0">
                <a:solidFill>
                  <a:srgbClr val="000000"/>
                </a:solidFill>
                <a:latin typeface="Times New Roman" panose="02020603050405020304" pitchFamily="18" charset="0"/>
              </a:rPr>
              <a:t>Compliance with the Ventilator in CPOT</a:t>
            </a:r>
            <a:endParaRPr lang="en-US" sz="4000" dirty="0"/>
          </a:p>
        </p:txBody>
      </p:sp>
      <p:graphicFrame>
        <p:nvGraphicFramePr>
          <p:cNvPr id="7" name="Table 4">
            <a:extLst>
              <a:ext uri="{FF2B5EF4-FFF2-40B4-BE49-F238E27FC236}">
                <a16:creationId xmlns:a16="http://schemas.microsoft.com/office/drawing/2014/main" id="{61F370B0-711D-9E56-DF78-CE717810576D}"/>
              </a:ext>
            </a:extLst>
          </p:cNvPr>
          <p:cNvGraphicFramePr>
            <a:graphicFrameLocks noGrp="1"/>
          </p:cNvGraphicFramePr>
          <p:nvPr>
            <p:ph idx="1"/>
            <p:extLst>
              <p:ext uri="{D42A27DB-BD31-4B8C-83A1-F6EECF244321}">
                <p14:modId xmlns:p14="http://schemas.microsoft.com/office/powerpoint/2010/main" val="1748315666"/>
              </p:ext>
            </p:extLst>
          </p:nvPr>
        </p:nvGraphicFramePr>
        <p:xfrm>
          <a:off x="1155541" y="2146618"/>
          <a:ext cx="9941877" cy="2499360"/>
        </p:xfrm>
        <a:graphic>
          <a:graphicData uri="http://schemas.openxmlformats.org/drawingml/2006/table">
            <a:tbl>
              <a:tblPr firstRow="1" bandRow="1">
                <a:tableStyleId>{5A111915-BE36-4E01-A7E5-04B1672EAD32}</a:tableStyleId>
              </a:tblPr>
              <a:tblGrid>
                <a:gridCol w="3274219">
                  <a:extLst>
                    <a:ext uri="{9D8B030D-6E8A-4147-A177-3AD203B41FA5}">
                      <a16:colId xmlns:a16="http://schemas.microsoft.com/office/drawing/2014/main" val="3550350039"/>
                    </a:ext>
                  </a:extLst>
                </a:gridCol>
                <a:gridCol w="1397000">
                  <a:extLst>
                    <a:ext uri="{9D8B030D-6E8A-4147-A177-3AD203B41FA5}">
                      <a16:colId xmlns:a16="http://schemas.microsoft.com/office/drawing/2014/main" val="2136632149"/>
                    </a:ext>
                  </a:extLst>
                </a:gridCol>
                <a:gridCol w="5270658">
                  <a:extLst>
                    <a:ext uri="{9D8B030D-6E8A-4147-A177-3AD203B41FA5}">
                      <a16:colId xmlns:a16="http://schemas.microsoft.com/office/drawing/2014/main" val="4031053863"/>
                    </a:ext>
                  </a:extLst>
                </a:gridCol>
              </a:tblGrid>
              <a:tr h="370840">
                <a:tc>
                  <a:txBody>
                    <a:bodyPr/>
                    <a:lstStyle/>
                    <a:p>
                      <a:r>
                        <a:rPr lang="en-US" sz="2000" dirty="0"/>
                        <a:t>Indicator</a:t>
                      </a:r>
                    </a:p>
                  </a:txBody>
                  <a:tcPr/>
                </a:tc>
                <a:tc>
                  <a:txBody>
                    <a:bodyPr/>
                    <a:lstStyle/>
                    <a:p>
                      <a:r>
                        <a:rPr lang="en-US" sz="2000" dirty="0"/>
                        <a:t>Score</a:t>
                      </a:r>
                    </a:p>
                  </a:txBody>
                  <a:tcPr/>
                </a:tc>
                <a:tc>
                  <a:txBody>
                    <a:bodyPr/>
                    <a:lstStyle/>
                    <a:p>
                      <a:r>
                        <a:rPr lang="en-US" sz="2000" dirty="0"/>
                        <a:t>Description</a:t>
                      </a:r>
                    </a:p>
                  </a:txBody>
                  <a:tcPr>
                    <a:solidFill>
                      <a:srgbClr val="FF8021"/>
                    </a:solidFill>
                  </a:tcPr>
                </a:tc>
                <a:extLst>
                  <a:ext uri="{0D108BD9-81ED-4DB2-BD59-A6C34878D82A}">
                    <a16:rowId xmlns:a16="http://schemas.microsoft.com/office/drawing/2014/main" val="2265688390"/>
                  </a:ext>
                </a:extLst>
              </a:tr>
              <a:tr h="370840">
                <a:tc>
                  <a:txBody>
                    <a:bodyPr/>
                    <a:lstStyle/>
                    <a:p>
                      <a:pPr marL="0" algn="l" defTabSz="914377" rtl="0" eaLnBrk="1" latinLnBrk="0" hangingPunct="1"/>
                      <a:r>
                        <a:rPr lang="en-US" sz="2000" b="1" kern="1200" dirty="0">
                          <a:solidFill>
                            <a:schemeClr val="tx1"/>
                          </a:solidFill>
                          <a:latin typeface="+mn-lt"/>
                          <a:ea typeface="+mn-ea"/>
                          <a:cs typeface="+mn-cs"/>
                        </a:rPr>
                        <a:t>Tolerating ventilator or movement 		</a:t>
                      </a:r>
                    </a:p>
                  </a:txBody>
                  <a:tcPr/>
                </a:tc>
                <a:tc>
                  <a:txBody>
                    <a:bodyPr/>
                    <a:lstStyle/>
                    <a:p>
                      <a:pPr algn="l"/>
                      <a:r>
                        <a:rPr lang="en-US" sz="2000" dirty="0">
                          <a:latin typeface="+mn-lt"/>
                        </a:rPr>
                        <a:t>0</a:t>
                      </a:r>
                    </a:p>
                  </a:txBody>
                  <a:tcPr/>
                </a:tc>
                <a:tc>
                  <a:txBody>
                    <a:bodyPr/>
                    <a:lstStyle/>
                    <a:p>
                      <a:pPr algn="l"/>
                      <a:r>
                        <a:rPr lang="en-US" sz="2000" dirty="0">
                          <a:latin typeface="+mn-lt"/>
                        </a:rPr>
                        <a:t>Alarms not activated, easy ventilation </a:t>
                      </a:r>
                    </a:p>
                  </a:txBody>
                  <a:tcPr/>
                </a:tc>
                <a:extLst>
                  <a:ext uri="{0D108BD9-81ED-4DB2-BD59-A6C34878D82A}">
                    <a16:rowId xmlns:a16="http://schemas.microsoft.com/office/drawing/2014/main" val="888186522"/>
                  </a:ext>
                </a:extLst>
              </a:tr>
              <a:tr h="370840">
                <a:tc>
                  <a:txBody>
                    <a:bodyPr/>
                    <a:lstStyle/>
                    <a:p>
                      <a:pPr algn="l"/>
                      <a:r>
                        <a:rPr lang="en-US" sz="2000" b="1" i="0" u="none" strike="noStrike" baseline="0" dirty="0">
                          <a:solidFill>
                            <a:srgbClr val="000000"/>
                          </a:solidFill>
                          <a:latin typeface="+mn-lt"/>
                        </a:rPr>
                        <a:t>Coughing but tolerating </a:t>
                      </a:r>
                      <a:endParaRPr lang="en-US" sz="1400" b="1" i="0" u="none" strike="noStrike" baseline="0" dirty="0">
                        <a:solidFill>
                          <a:srgbClr val="000000"/>
                        </a:solidFill>
                        <a:latin typeface="+mn-lt"/>
                      </a:endParaRPr>
                    </a:p>
                  </a:txBody>
                  <a:tcPr/>
                </a:tc>
                <a:tc>
                  <a:txBody>
                    <a:bodyPr/>
                    <a:lstStyle/>
                    <a:p>
                      <a:pPr algn="l"/>
                      <a:r>
                        <a:rPr lang="en-US" sz="2000" dirty="0">
                          <a:latin typeface="+mn-lt"/>
                        </a:rPr>
                        <a:t>1</a:t>
                      </a:r>
                    </a:p>
                  </a:txBody>
                  <a:tcPr/>
                </a:tc>
                <a:tc>
                  <a:txBody>
                    <a:bodyPr/>
                    <a:lstStyle/>
                    <a:p>
                      <a:pPr algn="l"/>
                      <a:r>
                        <a:rPr lang="en-US" sz="2000" dirty="0">
                          <a:latin typeface="+mn-lt"/>
                        </a:rPr>
                        <a:t>Coughing, alarms may be activated but stop spontaneously </a:t>
                      </a:r>
                    </a:p>
                  </a:txBody>
                  <a:tcPr/>
                </a:tc>
                <a:extLst>
                  <a:ext uri="{0D108BD9-81ED-4DB2-BD59-A6C34878D82A}">
                    <a16:rowId xmlns:a16="http://schemas.microsoft.com/office/drawing/2014/main" val="1635925994"/>
                  </a:ext>
                </a:extLst>
              </a:tr>
              <a:tr h="0">
                <a:tc>
                  <a:txBody>
                    <a:bodyPr/>
                    <a:lstStyle/>
                    <a:p>
                      <a:pPr algn="l"/>
                      <a:r>
                        <a:rPr lang="en-US" sz="2000" b="1" i="0" u="none" strike="noStrike" baseline="0" dirty="0">
                          <a:solidFill>
                            <a:srgbClr val="000000"/>
                          </a:solidFill>
                          <a:latin typeface="+mn-lt"/>
                        </a:rPr>
                        <a:t>Fighting ventilator </a:t>
                      </a:r>
                      <a:endParaRPr lang="en-US" sz="1400" b="1" i="0" u="none" strike="noStrike" baseline="0" dirty="0">
                        <a:solidFill>
                          <a:srgbClr val="000000"/>
                        </a:solidFill>
                        <a:latin typeface="+mn-lt"/>
                      </a:endParaRPr>
                    </a:p>
                  </a:txBody>
                  <a:tcPr/>
                </a:tc>
                <a:tc>
                  <a:txBody>
                    <a:bodyPr/>
                    <a:lstStyle/>
                    <a:p>
                      <a:pPr algn="l"/>
                      <a:r>
                        <a:rPr lang="en-US" sz="2000" dirty="0">
                          <a:latin typeface="+mn-lt"/>
                        </a:rPr>
                        <a:t>2</a:t>
                      </a:r>
                    </a:p>
                  </a:txBody>
                  <a:tcPr/>
                </a:tc>
                <a:tc>
                  <a:txBody>
                    <a:bodyPr/>
                    <a:lstStyle/>
                    <a:p>
                      <a:pPr algn="l"/>
                      <a:r>
                        <a:rPr lang="en-US" sz="2000" dirty="0">
                          <a:latin typeface="+mn-lt"/>
                        </a:rPr>
                        <a:t>Asynchrony: blocking ventilation, alarms frequently activated </a:t>
                      </a:r>
                    </a:p>
                  </a:txBody>
                  <a:tcPr/>
                </a:tc>
                <a:extLst>
                  <a:ext uri="{0D108BD9-81ED-4DB2-BD59-A6C34878D82A}">
                    <a16:rowId xmlns:a16="http://schemas.microsoft.com/office/drawing/2014/main" val="1591227953"/>
                  </a:ext>
                </a:extLst>
              </a:tr>
            </a:tbl>
          </a:graphicData>
        </a:graphic>
      </p:graphicFrame>
    </p:spTree>
    <p:extLst>
      <p:ext uri="{BB962C8B-B14F-4D97-AF65-F5344CB8AC3E}">
        <p14:creationId xmlns:p14="http://schemas.microsoft.com/office/powerpoint/2010/main" val="4837360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F8C8F5-6AB6-EA74-0BA9-9CC96EF40AA1}"/>
              </a:ext>
            </a:extLst>
          </p:cNvPr>
          <p:cNvSpPr>
            <a:spLocks noGrp="1"/>
          </p:cNvSpPr>
          <p:nvPr>
            <p:ph type="title"/>
          </p:nvPr>
        </p:nvSpPr>
        <p:spPr/>
        <p:txBody>
          <a:bodyPr>
            <a:normAutofit/>
          </a:bodyPr>
          <a:lstStyle/>
          <a:p>
            <a:r>
              <a:rPr lang="en-US" sz="6000" b="0" dirty="0"/>
              <a:t>Vocalization</a:t>
            </a:r>
            <a:r>
              <a:rPr lang="en-US" sz="4400" b="1" i="0" u="none" strike="noStrike" baseline="0" dirty="0">
                <a:solidFill>
                  <a:srgbClr val="000000"/>
                </a:solidFill>
                <a:latin typeface="Times New Roman" panose="02020603050405020304" pitchFamily="18" charset="0"/>
              </a:rPr>
              <a:t> in CPOT</a:t>
            </a:r>
            <a:endParaRPr lang="en-US" dirty="0"/>
          </a:p>
        </p:txBody>
      </p:sp>
      <p:graphicFrame>
        <p:nvGraphicFramePr>
          <p:cNvPr id="7" name="Table 4">
            <a:extLst>
              <a:ext uri="{FF2B5EF4-FFF2-40B4-BE49-F238E27FC236}">
                <a16:creationId xmlns:a16="http://schemas.microsoft.com/office/drawing/2014/main" id="{61F370B0-711D-9E56-DF78-CE717810576D}"/>
              </a:ext>
            </a:extLst>
          </p:cNvPr>
          <p:cNvGraphicFramePr>
            <a:graphicFrameLocks noGrp="1"/>
          </p:cNvGraphicFramePr>
          <p:nvPr>
            <p:ph idx="1"/>
            <p:extLst>
              <p:ext uri="{D42A27DB-BD31-4B8C-83A1-F6EECF244321}">
                <p14:modId xmlns:p14="http://schemas.microsoft.com/office/powerpoint/2010/main" val="1736449387"/>
              </p:ext>
            </p:extLst>
          </p:nvPr>
        </p:nvGraphicFramePr>
        <p:xfrm>
          <a:off x="1155541" y="2146618"/>
          <a:ext cx="9941877" cy="1889760"/>
        </p:xfrm>
        <a:graphic>
          <a:graphicData uri="http://schemas.openxmlformats.org/drawingml/2006/table">
            <a:tbl>
              <a:tblPr firstRow="1" bandRow="1">
                <a:tableStyleId>{5A111915-BE36-4E01-A7E5-04B1672EAD32}</a:tableStyleId>
              </a:tblPr>
              <a:tblGrid>
                <a:gridCol w="3274219">
                  <a:extLst>
                    <a:ext uri="{9D8B030D-6E8A-4147-A177-3AD203B41FA5}">
                      <a16:colId xmlns:a16="http://schemas.microsoft.com/office/drawing/2014/main" val="3550350039"/>
                    </a:ext>
                  </a:extLst>
                </a:gridCol>
                <a:gridCol w="1397000">
                  <a:extLst>
                    <a:ext uri="{9D8B030D-6E8A-4147-A177-3AD203B41FA5}">
                      <a16:colId xmlns:a16="http://schemas.microsoft.com/office/drawing/2014/main" val="2136632149"/>
                    </a:ext>
                  </a:extLst>
                </a:gridCol>
                <a:gridCol w="5270658">
                  <a:extLst>
                    <a:ext uri="{9D8B030D-6E8A-4147-A177-3AD203B41FA5}">
                      <a16:colId xmlns:a16="http://schemas.microsoft.com/office/drawing/2014/main" val="4031053863"/>
                    </a:ext>
                  </a:extLst>
                </a:gridCol>
              </a:tblGrid>
              <a:tr h="370840">
                <a:tc>
                  <a:txBody>
                    <a:bodyPr/>
                    <a:lstStyle/>
                    <a:p>
                      <a:r>
                        <a:rPr lang="en-US" sz="2000" dirty="0"/>
                        <a:t>Indicator</a:t>
                      </a:r>
                    </a:p>
                  </a:txBody>
                  <a:tcPr/>
                </a:tc>
                <a:tc>
                  <a:txBody>
                    <a:bodyPr/>
                    <a:lstStyle/>
                    <a:p>
                      <a:r>
                        <a:rPr lang="en-US" sz="2000" dirty="0"/>
                        <a:t>Score</a:t>
                      </a:r>
                    </a:p>
                  </a:txBody>
                  <a:tcPr/>
                </a:tc>
                <a:tc>
                  <a:txBody>
                    <a:bodyPr/>
                    <a:lstStyle/>
                    <a:p>
                      <a:r>
                        <a:rPr lang="en-US" sz="2000" dirty="0"/>
                        <a:t>Description</a:t>
                      </a:r>
                    </a:p>
                  </a:txBody>
                  <a:tcPr>
                    <a:solidFill>
                      <a:srgbClr val="FF8021"/>
                    </a:solidFill>
                  </a:tcPr>
                </a:tc>
                <a:extLst>
                  <a:ext uri="{0D108BD9-81ED-4DB2-BD59-A6C34878D82A}">
                    <a16:rowId xmlns:a16="http://schemas.microsoft.com/office/drawing/2014/main" val="2265688390"/>
                  </a:ext>
                </a:extLst>
              </a:tr>
              <a:tr h="370840">
                <a:tc>
                  <a:txBody>
                    <a:bodyPr/>
                    <a:lstStyle/>
                    <a:p>
                      <a:r>
                        <a:rPr lang="en-US" sz="2000" b="1" i="0" u="none" strike="noStrike" baseline="0" dirty="0">
                          <a:solidFill>
                            <a:srgbClr val="000000"/>
                          </a:solidFill>
                          <a:latin typeface="Times New Roman" panose="02020603050405020304" pitchFamily="18" charset="0"/>
                        </a:rPr>
                        <a:t>Talking in normal tone </a:t>
                      </a:r>
                    </a:p>
                    <a:p>
                      <a:r>
                        <a:rPr lang="en-US" sz="2000" b="1" i="0" u="none" strike="noStrike" baseline="0" dirty="0">
                          <a:solidFill>
                            <a:srgbClr val="000000"/>
                          </a:solidFill>
                          <a:latin typeface="Times New Roman" panose="02020603050405020304" pitchFamily="18" charset="0"/>
                        </a:rPr>
                        <a:t>or no sound </a:t>
                      </a:r>
                      <a:r>
                        <a:rPr lang="en-US" sz="2000" b="1" kern="1200" dirty="0">
                          <a:solidFill>
                            <a:schemeClr val="tx1"/>
                          </a:solidFill>
                          <a:latin typeface="+mn-lt"/>
                          <a:ea typeface="+mn-ea"/>
                          <a:cs typeface="+mn-cs"/>
                        </a:rPr>
                        <a:t>		</a:t>
                      </a:r>
                    </a:p>
                  </a:txBody>
                  <a:tcPr/>
                </a:tc>
                <a:tc>
                  <a:txBody>
                    <a:bodyPr/>
                    <a:lstStyle/>
                    <a:p>
                      <a:pPr algn="l"/>
                      <a:r>
                        <a:rPr lang="en-US" sz="2000" dirty="0">
                          <a:latin typeface="+mn-lt"/>
                        </a:rPr>
                        <a:t>0</a:t>
                      </a:r>
                    </a:p>
                  </a:txBody>
                  <a:tcPr/>
                </a:tc>
                <a:tc>
                  <a:txBody>
                    <a:bodyPr/>
                    <a:lstStyle/>
                    <a:p>
                      <a:pPr algn="l"/>
                      <a:r>
                        <a:rPr lang="en-US" dirty="0"/>
                        <a:t>Absence of sound or to the patient talking in a normal tone</a:t>
                      </a:r>
                    </a:p>
                  </a:txBody>
                  <a:tcPr/>
                </a:tc>
                <a:extLst>
                  <a:ext uri="{0D108BD9-81ED-4DB2-BD59-A6C34878D82A}">
                    <a16:rowId xmlns:a16="http://schemas.microsoft.com/office/drawing/2014/main" val="888186522"/>
                  </a:ext>
                </a:extLst>
              </a:tr>
              <a:tr h="370840">
                <a:tc>
                  <a:txBody>
                    <a:bodyPr/>
                    <a:lstStyle/>
                    <a:p>
                      <a:pPr algn="l"/>
                      <a:r>
                        <a:rPr lang="en-US" sz="2000" b="1" i="0" u="none" strike="noStrike" baseline="0" dirty="0">
                          <a:solidFill>
                            <a:srgbClr val="000000"/>
                          </a:solidFill>
                          <a:latin typeface="Times New Roman" panose="02020603050405020304" pitchFamily="18" charset="0"/>
                        </a:rPr>
                        <a:t>Sighing, moaning </a:t>
                      </a:r>
                      <a:endParaRPr lang="en-US" sz="1400" b="1" i="0" u="none" strike="noStrike" baseline="0" dirty="0">
                        <a:solidFill>
                          <a:srgbClr val="000000"/>
                        </a:solidFill>
                        <a:latin typeface="+mn-lt"/>
                      </a:endParaRPr>
                    </a:p>
                  </a:txBody>
                  <a:tcPr/>
                </a:tc>
                <a:tc>
                  <a:txBody>
                    <a:bodyPr/>
                    <a:lstStyle/>
                    <a:p>
                      <a:pPr algn="l"/>
                      <a:r>
                        <a:rPr lang="en-US" sz="2000" dirty="0">
                          <a:latin typeface="+mn-lt"/>
                        </a:rPr>
                        <a:t>1</a:t>
                      </a:r>
                    </a:p>
                  </a:txBody>
                  <a:tcPr/>
                </a:tc>
                <a:tc>
                  <a:txBody>
                    <a:bodyPr/>
                    <a:lstStyle/>
                    <a:p>
                      <a:pPr algn="l"/>
                      <a:r>
                        <a:rPr lang="en-US" dirty="0"/>
                        <a:t>Sighing or moaning</a:t>
                      </a:r>
                    </a:p>
                  </a:txBody>
                  <a:tcPr/>
                </a:tc>
                <a:extLst>
                  <a:ext uri="{0D108BD9-81ED-4DB2-BD59-A6C34878D82A}">
                    <a16:rowId xmlns:a16="http://schemas.microsoft.com/office/drawing/2014/main" val="1635925994"/>
                  </a:ext>
                </a:extLst>
              </a:tr>
              <a:tr h="0">
                <a:tc>
                  <a:txBody>
                    <a:bodyPr/>
                    <a:lstStyle/>
                    <a:p>
                      <a:pPr algn="l"/>
                      <a:r>
                        <a:rPr lang="en-US" sz="2000" b="1" i="0" u="none" strike="noStrike" baseline="0" dirty="0">
                          <a:solidFill>
                            <a:srgbClr val="000000"/>
                          </a:solidFill>
                          <a:latin typeface="Times New Roman" panose="02020603050405020304" pitchFamily="18" charset="0"/>
                        </a:rPr>
                        <a:t>Crying out, sobbing </a:t>
                      </a:r>
                      <a:endParaRPr lang="en-US" sz="1400" b="1" i="0" u="none" strike="noStrike" baseline="0" dirty="0">
                        <a:solidFill>
                          <a:srgbClr val="000000"/>
                        </a:solidFill>
                        <a:latin typeface="+mn-lt"/>
                      </a:endParaRPr>
                    </a:p>
                  </a:txBody>
                  <a:tcPr/>
                </a:tc>
                <a:tc>
                  <a:txBody>
                    <a:bodyPr/>
                    <a:lstStyle/>
                    <a:p>
                      <a:pPr algn="l"/>
                      <a:r>
                        <a:rPr lang="en-US" sz="2000" dirty="0">
                          <a:latin typeface="+mn-lt"/>
                        </a:rPr>
                        <a:t>2</a:t>
                      </a:r>
                    </a:p>
                  </a:txBody>
                  <a:tcPr/>
                </a:tc>
                <a:tc>
                  <a:txBody>
                    <a:bodyPr/>
                    <a:lstStyle/>
                    <a:p>
                      <a:pPr algn="l"/>
                      <a:r>
                        <a:rPr lang="en-US" dirty="0"/>
                        <a:t>Crying out (</a:t>
                      </a:r>
                      <a:r>
                        <a:rPr lang="en-US" dirty="0" err="1"/>
                        <a:t>Aïe</a:t>
                      </a:r>
                      <a:r>
                        <a:rPr lang="en-US" dirty="0"/>
                        <a:t>! Ouch!) or sobbing</a:t>
                      </a:r>
                    </a:p>
                  </a:txBody>
                  <a:tcPr/>
                </a:tc>
                <a:extLst>
                  <a:ext uri="{0D108BD9-81ED-4DB2-BD59-A6C34878D82A}">
                    <a16:rowId xmlns:a16="http://schemas.microsoft.com/office/drawing/2014/main" val="1591227953"/>
                  </a:ext>
                </a:extLst>
              </a:tr>
            </a:tbl>
          </a:graphicData>
        </a:graphic>
      </p:graphicFrame>
    </p:spTree>
    <p:extLst>
      <p:ext uri="{BB962C8B-B14F-4D97-AF65-F5344CB8AC3E}">
        <p14:creationId xmlns:p14="http://schemas.microsoft.com/office/powerpoint/2010/main" val="11958872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F8C8F5-6AB6-EA74-0BA9-9CC96EF40AA1}"/>
              </a:ext>
            </a:extLst>
          </p:cNvPr>
          <p:cNvSpPr>
            <a:spLocks noGrp="1"/>
          </p:cNvSpPr>
          <p:nvPr>
            <p:ph type="title"/>
          </p:nvPr>
        </p:nvSpPr>
        <p:spPr/>
        <p:txBody>
          <a:bodyPr>
            <a:normAutofit/>
          </a:bodyPr>
          <a:lstStyle/>
          <a:p>
            <a:r>
              <a:rPr lang="en-US" sz="6000" b="0" dirty="0"/>
              <a:t>Muscle Tension in CPOT</a:t>
            </a:r>
          </a:p>
        </p:txBody>
      </p:sp>
      <p:graphicFrame>
        <p:nvGraphicFramePr>
          <p:cNvPr id="7" name="Table 4">
            <a:extLst>
              <a:ext uri="{FF2B5EF4-FFF2-40B4-BE49-F238E27FC236}">
                <a16:creationId xmlns:a16="http://schemas.microsoft.com/office/drawing/2014/main" id="{61F370B0-711D-9E56-DF78-CE717810576D}"/>
              </a:ext>
            </a:extLst>
          </p:cNvPr>
          <p:cNvGraphicFramePr>
            <a:graphicFrameLocks noGrp="1"/>
          </p:cNvGraphicFramePr>
          <p:nvPr>
            <p:ph idx="1"/>
            <p:extLst>
              <p:ext uri="{D42A27DB-BD31-4B8C-83A1-F6EECF244321}">
                <p14:modId xmlns:p14="http://schemas.microsoft.com/office/powerpoint/2010/main" val="1816809450"/>
              </p:ext>
            </p:extLst>
          </p:nvPr>
        </p:nvGraphicFramePr>
        <p:xfrm>
          <a:off x="1155541" y="2780239"/>
          <a:ext cx="9941877" cy="2011680"/>
        </p:xfrm>
        <a:graphic>
          <a:graphicData uri="http://schemas.openxmlformats.org/drawingml/2006/table">
            <a:tbl>
              <a:tblPr firstRow="1" bandRow="1">
                <a:tableStyleId>{5A111915-BE36-4E01-A7E5-04B1672EAD32}</a:tableStyleId>
              </a:tblPr>
              <a:tblGrid>
                <a:gridCol w="3274219">
                  <a:extLst>
                    <a:ext uri="{9D8B030D-6E8A-4147-A177-3AD203B41FA5}">
                      <a16:colId xmlns:a16="http://schemas.microsoft.com/office/drawing/2014/main" val="3550350039"/>
                    </a:ext>
                  </a:extLst>
                </a:gridCol>
                <a:gridCol w="1397000">
                  <a:extLst>
                    <a:ext uri="{9D8B030D-6E8A-4147-A177-3AD203B41FA5}">
                      <a16:colId xmlns:a16="http://schemas.microsoft.com/office/drawing/2014/main" val="2136632149"/>
                    </a:ext>
                  </a:extLst>
                </a:gridCol>
                <a:gridCol w="5270658">
                  <a:extLst>
                    <a:ext uri="{9D8B030D-6E8A-4147-A177-3AD203B41FA5}">
                      <a16:colId xmlns:a16="http://schemas.microsoft.com/office/drawing/2014/main" val="4031053863"/>
                    </a:ext>
                  </a:extLst>
                </a:gridCol>
              </a:tblGrid>
              <a:tr h="370840">
                <a:tc>
                  <a:txBody>
                    <a:bodyPr/>
                    <a:lstStyle/>
                    <a:p>
                      <a:r>
                        <a:rPr lang="en-US" sz="2800" dirty="0"/>
                        <a:t>Indicator</a:t>
                      </a:r>
                    </a:p>
                  </a:txBody>
                  <a:tcPr/>
                </a:tc>
                <a:tc>
                  <a:txBody>
                    <a:bodyPr/>
                    <a:lstStyle/>
                    <a:p>
                      <a:r>
                        <a:rPr lang="en-US" sz="2800" dirty="0"/>
                        <a:t>Score</a:t>
                      </a:r>
                    </a:p>
                  </a:txBody>
                  <a:tcPr/>
                </a:tc>
                <a:tc>
                  <a:txBody>
                    <a:bodyPr/>
                    <a:lstStyle/>
                    <a:p>
                      <a:r>
                        <a:rPr lang="en-US" sz="2800" dirty="0"/>
                        <a:t>Description</a:t>
                      </a:r>
                    </a:p>
                  </a:txBody>
                  <a:tcPr>
                    <a:solidFill>
                      <a:srgbClr val="FF8021"/>
                    </a:solidFill>
                  </a:tcPr>
                </a:tc>
                <a:extLst>
                  <a:ext uri="{0D108BD9-81ED-4DB2-BD59-A6C34878D82A}">
                    <a16:rowId xmlns:a16="http://schemas.microsoft.com/office/drawing/2014/main" val="2265688390"/>
                  </a:ext>
                </a:extLst>
              </a:tr>
              <a:tr h="370840">
                <a:tc>
                  <a:txBody>
                    <a:bodyPr/>
                    <a:lstStyle/>
                    <a:p>
                      <a:pPr marL="0" algn="l" defTabSz="914377" rtl="0" eaLnBrk="1" latinLnBrk="0" hangingPunct="1"/>
                      <a:r>
                        <a:rPr lang="en-US" sz="2000" b="1" kern="1200" dirty="0">
                          <a:solidFill>
                            <a:schemeClr val="tx1"/>
                          </a:solidFill>
                          <a:latin typeface="+mn-lt"/>
                          <a:ea typeface="+mn-ea"/>
                          <a:cs typeface="+mn-cs"/>
                        </a:rPr>
                        <a:t>Relaxed		</a:t>
                      </a:r>
                    </a:p>
                  </a:txBody>
                  <a:tcPr/>
                </a:tc>
                <a:tc>
                  <a:txBody>
                    <a:bodyPr/>
                    <a:lstStyle/>
                    <a:p>
                      <a:pPr algn="l"/>
                      <a:r>
                        <a:rPr lang="en-US" sz="2000" dirty="0">
                          <a:latin typeface="+mn-lt"/>
                        </a:rPr>
                        <a:t>0</a:t>
                      </a:r>
                    </a:p>
                  </a:txBody>
                  <a:tcPr/>
                </a:tc>
                <a:tc>
                  <a:txBody>
                    <a:bodyPr/>
                    <a:lstStyle/>
                    <a:p>
                      <a:pPr algn="l"/>
                      <a:r>
                        <a:rPr lang="en-US" sz="2000" dirty="0">
                          <a:latin typeface="+mn-lt"/>
                        </a:rPr>
                        <a:t>No resistance to passive movements 	</a:t>
                      </a:r>
                    </a:p>
                  </a:txBody>
                  <a:tcPr/>
                </a:tc>
                <a:extLst>
                  <a:ext uri="{0D108BD9-81ED-4DB2-BD59-A6C34878D82A}">
                    <a16:rowId xmlns:a16="http://schemas.microsoft.com/office/drawing/2014/main" val="888186522"/>
                  </a:ext>
                </a:extLst>
              </a:tr>
              <a:tr h="370840">
                <a:tc>
                  <a:txBody>
                    <a:bodyPr/>
                    <a:lstStyle/>
                    <a:p>
                      <a:pPr algn="l"/>
                      <a:r>
                        <a:rPr lang="en-US" sz="2000" b="1" i="0" u="none" strike="noStrike" baseline="0" dirty="0">
                          <a:solidFill>
                            <a:srgbClr val="000000"/>
                          </a:solidFill>
                          <a:latin typeface="+mn-lt"/>
                        </a:rPr>
                        <a:t>Tense, rigid</a:t>
                      </a:r>
                    </a:p>
                  </a:txBody>
                  <a:tcPr/>
                </a:tc>
                <a:tc>
                  <a:txBody>
                    <a:bodyPr/>
                    <a:lstStyle/>
                    <a:p>
                      <a:pPr algn="l"/>
                      <a:r>
                        <a:rPr lang="en-US" sz="2000" dirty="0">
                          <a:latin typeface="+mn-lt"/>
                        </a:rPr>
                        <a:t>1</a:t>
                      </a:r>
                    </a:p>
                  </a:txBody>
                  <a:tcPr/>
                </a:tc>
                <a:tc>
                  <a:txBody>
                    <a:bodyPr/>
                    <a:lstStyle/>
                    <a:p>
                      <a:pPr algn="l"/>
                      <a:r>
                        <a:rPr lang="en-US" sz="2000" dirty="0">
                          <a:latin typeface="+mn-lt"/>
                        </a:rPr>
                        <a:t>Resistance to passive movements 	</a:t>
                      </a:r>
                    </a:p>
                  </a:txBody>
                  <a:tcPr/>
                </a:tc>
                <a:extLst>
                  <a:ext uri="{0D108BD9-81ED-4DB2-BD59-A6C34878D82A}">
                    <a16:rowId xmlns:a16="http://schemas.microsoft.com/office/drawing/2014/main" val="1635925994"/>
                  </a:ext>
                </a:extLst>
              </a:tr>
              <a:tr h="370840">
                <a:tc>
                  <a:txBody>
                    <a:bodyPr/>
                    <a:lstStyle/>
                    <a:p>
                      <a:pPr algn="l"/>
                      <a:r>
                        <a:rPr lang="en-US" sz="2000" b="1" i="0" u="none" strike="noStrike" baseline="0" dirty="0">
                          <a:solidFill>
                            <a:srgbClr val="000000"/>
                          </a:solidFill>
                          <a:latin typeface="+mn-lt"/>
                        </a:rPr>
                        <a:t>Very tense or rigid</a:t>
                      </a:r>
                    </a:p>
                  </a:txBody>
                  <a:tcPr/>
                </a:tc>
                <a:tc>
                  <a:txBody>
                    <a:bodyPr/>
                    <a:lstStyle/>
                    <a:p>
                      <a:pPr algn="l"/>
                      <a:r>
                        <a:rPr lang="en-US" sz="2000" dirty="0">
                          <a:latin typeface="+mn-lt"/>
                        </a:rPr>
                        <a:t>2</a:t>
                      </a:r>
                    </a:p>
                  </a:txBody>
                  <a:tcPr/>
                </a:tc>
                <a:tc>
                  <a:txBody>
                    <a:bodyPr/>
                    <a:lstStyle/>
                    <a:p>
                      <a:r>
                        <a:rPr lang="en-US" sz="2000" dirty="0">
                          <a:latin typeface="+mn-lt"/>
                        </a:rPr>
                        <a:t>Strong resistance to passive movements or incapacity to complete them 	</a:t>
                      </a:r>
                    </a:p>
                  </a:txBody>
                  <a:tcPr/>
                </a:tc>
                <a:extLst>
                  <a:ext uri="{0D108BD9-81ED-4DB2-BD59-A6C34878D82A}">
                    <a16:rowId xmlns:a16="http://schemas.microsoft.com/office/drawing/2014/main" val="1591227953"/>
                  </a:ext>
                </a:extLst>
              </a:tr>
            </a:tbl>
          </a:graphicData>
        </a:graphic>
      </p:graphicFrame>
      <p:sp>
        <p:nvSpPr>
          <p:cNvPr id="4" name="TextBox 3">
            <a:extLst>
              <a:ext uri="{FF2B5EF4-FFF2-40B4-BE49-F238E27FC236}">
                <a16:creationId xmlns:a16="http://schemas.microsoft.com/office/drawing/2014/main" id="{66A18726-D699-25CA-BE1F-E8C35F162393}"/>
              </a:ext>
            </a:extLst>
          </p:cNvPr>
          <p:cNvSpPr txBox="1"/>
          <p:nvPr/>
        </p:nvSpPr>
        <p:spPr>
          <a:xfrm>
            <a:off x="1882139" y="1607409"/>
            <a:ext cx="8488680" cy="646331"/>
          </a:xfrm>
          <a:prstGeom prst="rect">
            <a:avLst/>
          </a:prstGeom>
          <a:noFill/>
        </p:spPr>
        <p:txBody>
          <a:bodyPr wrap="square">
            <a:spAutoFit/>
          </a:bodyPr>
          <a:lstStyle/>
          <a:p>
            <a:pPr algn="ctr"/>
            <a:r>
              <a:rPr lang="en-US" sz="1800" b="0" i="0" u="none" strike="noStrike" baseline="0" dirty="0">
                <a:solidFill>
                  <a:srgbClr val="000000"/>
                </a:solidFill>
                <a:latin typeface="Times New Roman" panose="02020603050405020304" pitchFamily="18" charset="0"/>
              </a:rPr>
              <a:t>Evaluation by passive flexion and extension of upper limbs when patient is at rest or evaluation when patient is being turned 	</a:t>
            </a:r>
          </a:p>
        </p:txBody>
      </p:sp>
    </p:spTree>
    <p:extLst>
      <p:ext uri="{BB962C8B-B14F-4D97-AF65-F5344CB8AC3E}">
        <p14:creationId xmlns:p14="http://schemas.microsoft.com/office/powerpoint/2010/main" val="3705434963"/>
      </p:ext>
    </p:extLst>
  </p:cSld>
  <p:clrMapOvr>
    <a:masterClrMapping/>
  </p:clrMapOvr>
</p:sld>
</file>

<file path=ppt/theme/theme1.xml><?xml version="1.0" encoding="utf-8"?>
<a:theme xmlns:a="http://schemas.openxmlformats.org/drawingml/2006/main" name="Retrospect">
  <a:themeElements>
    <a:clrScheme name="Custom 10">
      <a:dk1>
        <a:sysClr val="windowText" lastClr="000000"/>
      </a:dk1>
      <a:lt1>
        <a:sysClr val="window" lastClr="FFFFFF"/>
      </a:lt1>
      <a:dk2>
        <a:srgbClr val="212745"/>
      </a:dk2>
      <a:lt2>
        <a:srgbClr val="B4DCFA"/>
      </a:lt2>
      <a:accent1>
        <a:srgbClr val="3083AF"/>
      </a:accent1>
      <a:accent2>
        <a:srgbClr val="59A8D1"/>
      </a:accent2>
      <a:accent3>
        <a:srgbClr val="A7EA52"/>
      </a:accent3>
      <a:accent4>
        <a:srgbClr val="5DCEAF"/>
      </a:accent4>
      <a:accent5>
        <a:srgbClr val="FF8021"/>
      </a:accent5>
      <a:accent6>
        <a:srgbClr val="F14124"/>
      </a:accent6>
      <a:hlink>
        <a:srgbClr val="56C7AA"/>
      </a:hlink>
      <a:folHlink>
        <a:srgbClr val="59A8D1"/>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20055</TotalTime>
  <Words>1452</Words>
  <Application>Microsoft Office PowerPoint</Application>
  <PresentationFormat>Widescreen</PresentationFormat>
  <Paragraphs>127</Paragraphs>
  <Slides>10</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Calibri Light</vt:lpstr>
      <vt:lpstr>Cambria</vt:lpstr>
      <vt:lpstr>Times New Roman</vt:lpstr>
      <vt:lpstr>Retrospect</vt:lpstr>
      <vt:lpstr>Assessment of Pain in the ICU</vt:lpstr>
      <vt:lpstr>Pain Assessment Scales</vt:lpstr>
      <vt:lpstr>Numeric Rating Scale</vt:lpstr>
      <vt:lpstr>PowerPoint Presentation</vt:lpstr>
      <vt:lpstr>Facial Expressions in CPOT</vt:lpstr>
      <vt:lpstr> Body Movements in CPOT</vt:lpstr>
      <vt:lpstr> Compliance with the Ventilator in CPOT</vt:lpstr>
      <vt:lpstr>Vocalization in CPOT</vt:lpstr>
      <vt:lpstr>Muscle Tension in CPOT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Coagulation Abnormalities in COVID-19</dc:title>
  <dc:creator>MAZEN KHERALLAH</dc:creator>
  <cp:lastModifiedBy>MAZEN KHERALLAH</cp:lastModifiedBy>
  <cp:revision>395</cp:revision>
  <dcterms:created xsi:type="dcterms:W3CDTF">2020-05-21T22:16:16Z</dcterms:created>
  <dcterms:modified xsi:type="dcterms:W3CDTF">2023-09-05T21:47:21Z</dcterms:modified>
</cp:coreProperties>
</file>