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081" r:id="rId2"/>
    <p:sldId id="284" r:id="rId3"/>
    <p:sldId id="2145707348" r:id="rId4"/>
    <p:sldId id="2145707350" r:id="rId5"/>
    <p:sldId id="275" r:id="rId6"/>
    <p:sldId id="263" r:id="rId7"/>
    <p:sldId id="214570734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319A7DA-4676-47AA-8EB8-C4844E4CC728}">
          <p14:sldIdLst>
            <p14:sldId id="2081"/>
            <p14:sldId id="284"/>
            <p14:sldId id="2145707348"/>
            <p14:sldId id="2145707350"/>
            <p14:sldId id="275"/>
            <p14:sldId id="263"/>
            <p14:sldId id="21457073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ZEN KHERALLAH" initials="MK" lastIdx="1" clrIdx="0">
    <p:extLst>
      <p:ext uri="{19B8F6BF-5375-455C-9EA6-DF929625EA0E}">
        <p15:presenceInfo xmlns:p15="http://schemas.microsoft.com/office/powerpoint/2012/main" userId="4d8bae32aa458b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9634"/>
    <a:srgbClr val="6EA8C8"/>
    <a:srgbClr val="E29D3E"/>
    <a:srgbClr val="FFF7FF"/>
    <a:srgbClr val="FF9999"/>
    <a:srgbClr val="FFCCCC"/>
    <a:srgbClr val="FFFFFF"/>
    <a:srgbClr val="6AD3D9"/>
    <a:srgbClr val="FF8021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E1EEB0-C293-40E1-9F01-E2C68C977660}" v="18" dt="2023-07-16T16:01:32.2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78072" autoAdjust="0"/>
  </p:normalViewPr>
  <p:slideViewPr>
    <p:cSldViewPr snapToGrid="0">
      <p:cViewPr varScale="1">
        <p:scale>
          <a:sx n="75" d="100"/>
          <a:sy n="75" d="100"/>
        </p:scale>
        <p:origin x="934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2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ZEN KHERALLAH" userId="4d8bae32aa458b2a" providerId="LiveId" clId="{D1F6DF24-7977-416E-A8CB-0CF0122DCE5C}"/>
    <pc:docChg chg="undo redo custSel addSld delSld modSld sldOrd modMainMaster addSection delSection modSection">
      <pc:chgData name="MAZEN KHERALLAH" userId="4d8bae32aa458b2a" providerId="LiveId" clId="{D1F6DF24-7977-416E-A8CB-0CF0122DCE5C}" dt="2023-07-13T17:16:49.898" v="18285" actId="113"/>
      <pc:docMkLst>
        <pc:docMk/>
      </pc:docMkLst>
      <pc:sldChg chg="addSp delSp modSp add mod modClrScheme modAnim chgLayout modNotesTx">
        <pc:chgData name="MAZEN KHERALLAH" userId="4d8bae32aa458b2a" providerId="LiveId" clId="{D1F6DF24-7977-416E-A8CB-0CF0122DCE5C}" dt="2023-07-09T20:18:54.736" v="13296"/>
        <pc:sldMkLst>
          <pc:docMk/>
          <pc:sldMk cId="1603501308" sldId="360"/>
        </pc:sldMkLst>
        <pc:spChg chg="mod ord">
          <ac:chgData name="MAZEN KHERALLAH" userId="4d8bae32aa458b2a" providerId="LiveId" clId="{D1F6DF24-7977-416E-A8CB-0CF0122DCE5C}" dt="2023-06-27T13:06:34.625" v="4597" actId="6549"/>
          <ac:spMkLst>
            <pc:docMk/>
            <pc:sldMk cId="1603501308" sldId="360"/>
            <ac:spMk id="2" creationId="{00000000-0000-0000-0000-000000000000}"/>
          </ac:spMkLst>
        </pc:spChg>
        <pc:spChg chg="del">
          <ac:chgData name="MAZEN KHERALLAH" userId="4d8bae32aa458b2a" providerId="LiveId" clId="{D1F6DF24-7977-416E-A8CB-0CF0122DCE5C}" dt="2023-06-27T13:04:35.033" v="4528" actId="478"/>
          <ac:spMkLst>
            <pc:docMk/>
            <pc:sldMk cId="1603501308" sldId="360"/>
            <ac:spMk id="3" creationId="{00000000-0000-0000-0000-000000000000}"/>
          </ac:spMkLst>
        </pc:spChg>
        <pc:spChg chg="add mod">
          <ac:chgData name="MAZEN KHERALLAH" userId="4d8bae32aa458b2a" providerId="LiveId" clId="{D1F6DF24-7977-416E-A8CB-0CF0122DCE5C}" dt="2023-07-09T20:18:54.736" v="13296"/>
          <ac:spMkLst>
            <pc:docMk/>
            <pc:sldMk cId="1603501308" sldId="360"/>
            <ac:spMk id="3" creationId="{A4B5B09F-8D91-E3BD-B1DC-3BE77C31F37D}"/>
          </ac:spMkLst>
        </pc:spChg>
        <pc:spChg chg="mod">
          <ac:chgData name="MAZEN KHERALLAH" userId="4d8bae32aa458b2a" providerId="LiveId" clId="{D1F6DF24-7977-416E-A8CB-0CF0122DCE5C}" dt="2023-07-06T10:53:01.946" v="9371" actId="1036"/>
          <ac:spMkLst>
            <pc:docMk/>
            <pc:sldMk cId="1603501308" sldId="360"/>
            <ac:spMk id="4" creationId="{213912CD-4EA8-1A6D-0ED8-862A9210C0B9}"/>
          </ac:spMkLst>
        </pc:spChg>
        <pc:spChg chg="mod">
          <ac:chgData name="MAZEN KHERALLAH" userId="4d8bae32aa458b2a" providerId="LiveId" clId="{D1F6DF24-7977-416E-A8CB-0CF0122DCE5C}" dt="2023-06-27T13:05:46.433" v="4577" actId="1076"/>
          <ac:spMkLst>
            <pc:docMk/>
            <pc:sldMk cId="1603501308" sldId="360"/>
            <ac:spMk id="5" creationId="{00044863-6C40-C708-8067-5754F75E2890}"/>
          </ac:spMkLst>
        </pc:spChg>
        <pc:spChg chg="add del mod">
          <ac:chgData name="MAZEN KHERALLAH" userId="4d8bae32aa458b2a" providerId="LiveId" clId="{D1F6DF24-7977-416E-A8CB-0CF0122DCE5C}" dt="2023-07-07T14:22:56.915" v="10619" actId="21"/>
          <ac:spMkLst>
            <pc:docMk/>
            <pc:sldMk cId="1603501308" sldId="360"/>
            <ac:spMk id="6" creationId="{F4B50796-6C2B-1EFA-33B0-839A254F8811}"/>
          </ac:spMkLst>
        </pc:spChg>
        <pc:spChg chg="add del mod ord">
          <ac:chgData name="MAZEN KHERALLAH" userId="4d8bae32aa458b2a" providerId="LiveId" clId="{D1F6DF24-7977-416E-A8CB-0CF0122DCE5C}" dt="2023-06-27T13:04:14.337" v="4526" actId="478"/>
          <ac:spMkLst>
            <pc:docMk/>
            <pc:sldMk cId="1603501308" sldId="360"/>
            <ac:spMk id="6" creationId="{F984387F-FE86-DEEE-D7C0-7A50D9D54E21}"/>
          </ac:spMkLst>
        </pc:spChg>
        <pc:spChg chg="mod">
          <ac:chgData name="MAZEN KHERALLAH" userId="4d8bae32aa458b2a" providerId="LiveId" clId="{D1F6DF24-7977-416E-A8CB-0CF0122DCE5C}" dt="2023-06-27T13:06:21.486" v="4591" actId="6549"/>
          <ac:spMkLst>
            <pc:docMk/>
            <pc:sldMk cId="1603501308" sldId="360"/>
            <ac:spMk id="18" creationId="{00000000-0000-0000-0000-000000000000}"/>
          </ac:spMkLst>
        </pc:spChg>
        <pc:spChg chg="mod">
          <ac:chgData name="MAZEN KHERALLAH" userId="4d8bae32aa458b2a" providerId="LiveId" clId="{D1F6DF24-7977-416E-A8CB-0CF0122DCE5C}" dt="2023-06-27T13:06:08.593" v="4579" actId="20577"/>
          <ac:spMkLst>
            <pc:docMk/>
            <pc:sldMk cId="1603501308" sldId="360"/>
            <ac:spMk id="19" creationId="{00000000-0000-0000-0000-000000000000}"/>
          </ac:spMkLst>
        </pc:spChg>
        <pc:spChg chg="mod">
          <ac:chgData name="MAZEN KHERALLAH" userId="4d8bae32aa458b2a" providerId="LiveId" clId="{D1F6DF24-7977-416E-A8CB-0CF0122DCE5C}" dt="2023-06-27T13:06:06.771" v="4578" actId="6549"/>
          <ac:spMkLst>
            <pc:docMk/>
            <pc:sldMk cId="1603501308" sldId="360"/>
            <ac:spMk id="20" creationId="{00000000-0000-0000-0000-000000000000}"/>
          </ac:spMkLst>
        </pc:spChg>
        <pc:spChg chg="mod">
          <ac:chgData name="MAZEN KHERALLAH" userId="4d8bae32aa458b2a" providerId="LiveId" clId="{D1F6DF24-7977-416E-A8CB-0CF0122DCE5C}" dt="2023-06-27T13:06:15.451" v="4585" actId="6549"/>
          <ac:spMkLst>
            <pc:docMk/>
            <pc:sldMk cId="1603501308" sldId="360"/>
            <ac:spMk id="21" creationId="{00000000-0000-0000-0000-000000000000}"/>
          </ac:spMkLst>
        </pc:spChg>
        <pc:spChg chg="mod">
          <ac:chgData name="MAZEN KHERALLAH" userId="4d8bae32aa458b2a" providerId="LiveId" clId="{D1F6DF24-7977-416E-A8CB-0CF0122DCE5C}" dt="2023-06-27T13:05:21.580" v="4575" actId="1036"/>
          <ac:spMkLst>
            <pc:docMk/>
            <pc:sldMk cId="1603501308" sldId="360"/>
            <ac:spMk id="5122" creationId="{00000000-0000-0000-0000-000000000000}"/>
          </ac:spMkLst>
        </pc:spChg>
        <pc:spChg chg="mod">
          <ac:chgData name="MAZEN KHERALLAH" userId="4d8bae32aa458b2a" providerId="LiveId" clId="{D1F6DF24-7977-416E-A8CB-0CF0122DCE5C}" dt="2023-06-27T13:05:21.580" v="4575" actId="1036"/>
          <ac:spMkLst>
            <pc:docMk/>
            <pc:sldMk cId="1603501308" sldId="360"/>
            <ac:spMk id="5123" creationId="{00000000-0000-0000-0000-000000000000}"/>
          </ac:spMkLst>
        </pc:spChg>
        <pc:spChg chg="mod">
          <ac:chgData name="MAZEN KHERALLAH" userId="4d8bae32aa458b2a" providerId="LiveId" clId="{D1F6DF24-7977-416E-A8CB-0CF0122DCE5C}" dt="2023-06-27T13:05:21.580" v="4575" actId="1036"/>
          <ac:spMkLst>
            <pc:docMk/>
            <pc:sldMk cId="1603501308" sldId="360"/>
            <ac:spMk id="5129" creationId="{00000000-0000-0000-0000-000000000000}"/>
          </ac:spMkLst>
        </pc:spChg>
        <pc:spChg chg="mod">
          <ac:chgData name="MAZEN KHERALLAH" userId="4d8bae32aa458b2a" providerId="LiveId" clId="{D1F6DF24-7977-416E-A8CB-0CF0122DCE5C}" dt="2023-06-27T13:05:21.580" v="4575" actId="1036"/>
          <ac:spMkLst>
            <pc:docMk/>
            <pc:sldMk cId="1603501308" sldId="360"/>
            <ac:spMk id="5130" creationId="{00000000-0000-0000-0000-000000000000}"/>
          </ac:spMkLst>
        </pc:spChg>
        <pc:spChg chg="mod">
          <ac:chgData name="MAZEN KHERALLAH" userId="4d8bae32aa458b2a" providerId="LiveId" clId="{D1F6DF24-7977-416E-A8CB-0CF0122DCE5C}" dt="2023-06-27T13:05:21.580" v="4575" actId="1036"/>
          <ac:spMkLst>
            <pc:docMk/>
            <pc:sldMk cId="1603501308" sldId="360"/>
            <ac:spMk id="5131" creationId="{00000000-0000-0000-0000-000000000000}"/>
          </ac:spMkLst>
        </pc:spChg>
        <pc:spChg chg="mod">
          <ac:chgData name="MAZEN KHERALLAH" userId="4d8bae32aa458b2a" providerId="LiveId" clId="{D1F6DF24-7977-416E-A8CB-0CF0122DCE5C}" dt="2023-06-27T13:05:21.580" v="4575" actId="1036"/>
          <ac:spMkLst>
            <pc:docMk/>
            <pc:sldMk cId="1603501308" sldId="360"/>
            <ac:spMk id="5132" creationId="{00000000-0000-0000-0000-000000000000}"/>
          </ac:spMkLst>
        </pc:spChg>
        <pc:spChg chg="mod">
          <ac:chgData name="MAZEN KHERALLAH" userId="4d8bae32aa458b2a" providerId="LiveId" clId="{D1F6DF24-7977-416E-A8CB-0CF0122DCE5C}" dt="2023-06-27T13:05:21.580" v="4575" actId="1036"/>
          <ac:spMkLst>
            <pc:docMk/>
            <pc:sldMk cId="1603501308" sldId="360"/>
            <ac:spMk id="19460" creationId="{00000000-0000-0000-0000-000000000000}"/>
          </ac:spMkLst>
        </pc:spChg>
        <pc:spChg chg="mod">
          <ac:chgData name="MAZEN KHERALLAH" userId="4d8bae32aa458b2a" providerId="LiveId" clId="{D1F6DF24-7977-416E-A8CB-0CF0122DCE5C}" dt="2023-06-27T13:05:21.580" v="4575" actId="1036"/>
          <ac:spMkLst>
            <pc:docMk/>
            <pc:sldMk cId="1603501308" sldId="360"/>
            <ac:spMk id="19463" creationId="{00000000-0000-0000-0000-000000000000}"/>
          </ac:spMkLst>
        </pc:spChg>
        <pc:spChg chg="mod">
          <ac:chgData name="MAZEN KHERALLAH" userId="4d8bae32aa458b2a" providerId="LiveId" clId="{D1F6DF24-7977-416E-A8CB-0CF0122DCE5C}" dt="2023-06-27T13:05:21.580" v="4575" actId="1036"/>
          <ac:spMkLst>
            <pc:docMk/>
            <pc:sldMk cId="1603501308" sldId="360"/>
            <ac:spMk id="19464" creationId="{00000000-0000-0000-0000-000000000000}"/>
          </ac:spMkLst>
        </pc:spChg>
        <pc:spChg chg="mod">
          <ac:chgData name="MAZEN KHERALLAH" userId="4d8bae32aa458b2a" providerId="LiveId" clId="{D1F6DF24-7977-416E-A8CB-0CF0122DCE5C}" dt="2023-06-27T13:05:21.580" v="4575" actId="1036"/>
          <ac:spMkLst>
            <pc:docMk/>
            <pc:sldMk cId="1603501308" sldId="360"/>
            <ac:spMk id="19466" creationId="{00000000-0000-0000-0000-000000000000}"/>
          </ac:spMkLst>
        </pc:spChg>
        <pc:spChg chg="mod">
          <ac:chgData name="MAZEN KHERALLAH" userId="4d8bae32aa458b2a" providerId="LiveId" clId="{D1F6DF24-7977-416E-A8CB-0CF0122DCE5C}" dt="2023-06-27T13:05:21.580" v="4575" actId="1036"/>
          <ac:spMkLst>
            <pc:docMk/>
            <pc:sldMk cId="1603501308" sldId="360"/>
            <ac:spMk id="19468" creationId="{00000000-0000-0000-0000-000000000000}"/>
          </ac:spMkLst>
        </pc:spChg>
        <pc:spChg chg="mod">
          <ac:chgData name="MAZEN KHERALLAH" userId="4d8bae32aa458b2a" providerId="LiveId" clId="{D1F6DF24-7977-416E-A8CB-0CF0122DCE5C}" dt="2023-06-27T13:05:21.580" v="4575" actId="1036"/>
          <ac:spMkLst>
            <pc:docMk/>
            <pc:sldMk cId="1603501308" sldId="360"/>
            <ac:spMk id="19476" creationId="{00000000-0000-0000-0000-000000000000}"/>
          </ac:spMkLst>
        </pc:spChg>
        <pc:spChg chg="mod">
          <ac:chgData name="MAZEN KHERALLAH" userId="4d8bae32aa458b2a" providerId="LiveId" clId="{D1F6DF24-7977-416E-A8CB-0CF0122DCE5C}" dt="2023-06-27T13:05:21.580" v="4575" actId="1036"/>
          <ac:spMkLst>
            <pc:docMk/>
            <pc:sldMk cId="1603501308" sldId="360"/>
            <ac:spMk id="19477" creationId="{00000000-0000-0000-0000-000000000000}"/>
          </ac:spMkLst>
        </pc:spChg>
        <pc:graphicFrameChg chg="mod">
          <ac:chgData name="MAZEN KHERALLAH" userId="4d8bae32aa458b2a" providerId="LiveId" clId="{D1F6DF24-7977-416E-A8CB-0CF0122DCE5C}" dt="2023-06-27T13:05:21.580" v="4575" actId="1036"/>
          <ac:graphicFrameMkLst>
            <pc:docMk/>
            <pc:sldMk cId="1603501308" sldId="360"/>
            <ac:graphicFrameMk id="16" creationId="{00000000-0000-0000-0000-000000000000}"/>
          </ac:graphicFrameMkLst>
        </pc:graphicFrameChg>
        <pc:graphicFrameChg chg="mod">
          <ac:chgData name="MAZEN KHERALLAH" userId="4d8bae32aa458b2a" providerId="LiveId" clId="{D1F6DF24-7977-416E-A8CB-0CF0122DCE5C}" dt="2023-06-27T13:05:21.580" v="4575" actId="1036"/>
          <ac:graphicFrameMkLst>
            <pc:docMk/>
            <pc:sldMk cId="1603501308" sldId="360"/>
            <ac:graphicFrameMk id="17" creationId="{00000000-0000-0000-0000-000000000000}"/>
          </ac:graphicFrameMkLst>
        </pc:graphicFrameChg>
      </pc:sldChg>
      <pc:sldChg chg="addSp delSp modSp add mod modClrScheme chgLayout">
        <pc:chgData name="MAZEN KHERALLAH" userId="4d8bae32aa458b2a" providerId="LiveId" clId="{D1F6DF24-7977-416E-A8CB-0CF0122DCE5C}" dt="2023-06-28T13:33:16.613" v="6532" actId="700"/>
        <pc:sldMkLst>
          <pc:docMk/>
          <pc:sldMk cId="727427581" sldId="393"/>
        </pc:sldMkLst>
        <pc:spChg chg="add del mod ord">
          <ac:chgData name="MAZEN KHERALLAH" userId="4d8bae32aa458b2a" providerId="LiveId" clId="{D1F6DF24-7977-416E-A8CB-0CF0122DCE5C}" dt="2023-06-28T13:33:16.613" v="6532" actId="700"/>
          <ac:spMkLst>
            <pc:docMk/>
            <pc:sldMk cId="727427581" sldId="393"/>
            <ac:spMk id="2" creationId="{F3CEFFC0-CCF9-5D42-D7AD-ED7ECED27A96}"/>
          </ac:spMkLst>
        </pc:spChg>
      </pc:sldChg>
      <pc:sldChg chg="addSp modSp add del mod modClrScheme chgLayout">
        <pc:chgData name="MAZEN KHERALLAH" userId="4d8bae32aa458b2a" providerId="LiveId" clId="{D1F6DF24-7977-416E-A8CB-0CF0122DCE5C}" dt="2023-06-28T13:33:55.748" v="6536" actId="47"/>
        <pc:sldMkLst>
          <pc:docMk/>
          <pc:sldMk cId="3386282710" sldId="397"/>
        </pc:sldMkLst>
        <pc:spChg chg="add mod ord">
          <ac:chgData name="MAZEN KHERALLAH" userId="4d8bae32aa458b2a" providerId="LiveId" clId="{D1F6DF24-7977-416E-A8CB-0CF0122DCE5C}" dt="2023-06-28T13:32:56.135" v="6527" actId="700"/>
          <ac:spMkLst>
            <pc:docMk/>
            <pc:sldMk cId="3386282710" sldId="397"/>
            <ac:spMk id="2" creationId="{937B4204-4683-8A6A-6294-459A0D67DF8D}"/>
          </ac:spMkLst>
        </pc:spChg>
      </pc:sldChg>
      <pc:sldChg chg="addSp modSp add mod modClrScheme chgLayout">
        <pc:chgData name="MAZEN KHERALLAH" userId="4d8bae32aa458b2a" providerId="LiveId" clId="{D1F6DF24-7977-416E-A8CB-0CF0122DCE5C}" dt="2023-06-28T13:32:56.135" v="6527" actId="700"/>
        <pc:sldMkLst>
          <pc:docMk/>
          <pc:sldMk cId="3932814965" sldId="399"/>
        </pc:sldMkLst>
        <pc:spChg chg="add mod ord">
          <ac:chgData name="MAZEN KHERALLAH" userId="4d8bae32aa458b2a" providerId="LiveId" clId="{D1F6DF24-7977-416E-A8CB-0CF0122DCE5C}" dt="2023-06-28T13:32:56.135" v="6527" actId="700"/>
          <ac:spMkLst>
            <pc:docMk/>
            <pc:sldMk cId="3932814965" sldId="399"/>
            <ac:spMk id="2" creationId="{DBBBE90B-EBBA-6494-2DFB-75A0E35416DC}"/>
          </ac:spMkLst>
        </pc:spChg>
      </pc:sldChg>
      <pc:sldChg chg="addSp delSp modSp add mod modClrScheme chgLayout">
        <pc:chgData name="MAZEN KHERALLAH" userId="4d8bae32aa458b2a" providerId="LiveId" clId="{D1F6DF24-7977-416E-A8CB-0CF0122DCE5C}" dt="2023-06-28T13:33:01.932" v="6529" actId="700"/>
        <pc:sldMkLst>
          <pc:docMk/>
          <pc:sldMk cId="2401548015" sldId="422"/>
        </pc:sldMkLst>
        <pc:spChg chg="add del mod ord">
          <ac:chgData name="MAZEN KHERALLAH" userId="4d8bae32aa458b2a" providerId="LiveId" clId="{D1F6DF24-7977-416E-A8CB-0CF0122DCE5C}" dt="2023-06-28T13:33:01.932" v="6529" actId="700"/>
          <ac:spMkLst>
            <pc:docMk/>
            <pc:sldMk cId="2401548015" sldId="422"/>
            <ac:spMk id="2" creationId="{7F561745-E00B-C919-7CEF-4CD757400970}"/>
          </ac:spMkLst>
        </pc:spChg>
      </pc:sldChg>
      <pc:sldChg chg="addSp delSp modSp add mod modClrScheme chgLayout">
        <pc:chgData name="MAZEN KHERALLAH" userId="4d8bae32aa458b2a" providerId="LiveId" clId="{D1F6DF24-7977-416E-A8CB-0CF0122DCE5C}" dt="2023-06-28T13:33:45.049" v="6535" actId="700"/>
        <pc:sldMkLst>
          <pc:docMk/>
          <pc:sldMk cId="1662648528" sldId="423"/>
        </pc:sldMkLst>
        <pc:spChg chg="add del mod ord">
          <ac:chgData name="MAZEN KHERALLAH" userId="4d8bae32aa458b2a" providerId="LiveId" clId="{D1F6DF24-7977-416E-A8CB-0CF0122DCE5C}" dt="2023-06-28T13:33:45.049" v="6535" actId="700"/>
          <ac:spMkLst>
            <pc:docMk/>
            <pc:sldMk cId="1662648528" sldId="423"/>
            <ac:spMk id="3" creationId="{174A839E-5050-BA66-DDCD-47262A930527}"/>
          </ac:spMkLst>
        </pc:spChg>
      </pc:sldChg>
      <pc:sldChg chg="modSp add mod modClrScheme chgLayout">
        <pc:chgData name="MAZEN KHERALLAH" userId="4d8bae32aa458b2a" providerId="LiveId" clId="{D1F6DF24-7977-416E-A8CB-0CF0122DCE5C}" dt="2023-06-28T13:32:56.182" v="6528" actId="27636"/>
        <pc:sldMkLst>
          <pc:docMk/>
          <pc:sldMk cId="3789670201" sldId="424"/>
        </pc:sldMkLst>
        <pc:spChg chg="mod ord">
          <ac:chgData name="MAZEN KHERALLAH" userId="4d8bae32aa458b2a" providerId="LiveId" clId="{D1F6DF24-7977-416E-A8CB-0CF0122DCE5C}" dt="2023-06-28T13:32:56.182" v="6528" actId="27636"/>
          <ac:spMkLst>
            <pc:docMk/>
            <pc:sldMk cId="3789670201" sldId="424"/>
            <ac:spMk id="15" creationId="{00000000-0000-0000-0000-000000000000}"/>
          </ac:spMkLst>
        </pc:spChg>
      </pc:sldChg>
      <pc:sldChg chg="delSp modSp add mod">
        <pc:chgData name="MAZEN KHERALLAH" userId="4d8bae32aa458b2a" providerId="LiveId" clId="{D1F6DF24-7977-416E-A8CB-0CF0122DCE5C}" dt="2023-07-08T12:06:35.806" v="13225" actId="20577"/>
        <pc:sldMkLst>
          <pc:docMk/>
          <pc:sldMk cId="4293514583" sldId="428"/>
        </pc:sldMkLst>
        <pc:spChg chg="mod">
          <ac:chgData name="MAZEN KHERALLAH" userId="4d8bae32aa458b2a" providerId="LiveId" clId="{D1F6DF24-7977-416E-A8CB-0CF0122DCE5C}" dt="2023-07-08T12:06:35.806" v="13225" actId="20577"/>
          <ac:spMkLst>
            <pc:docMk/>
            <pc:sldMk cId="4293514583" sldId="428"/>
            <ac:spMk id="2" creationId="{DFEAAEB5-9328-F118-A5E3-4173648BD0F6}"/>
          </ac:spMkLst>
        </pc:spChg>
        <pc:spChg chg="del mod">
          <ac:chgData name="MAZEN KHERALLAH" userId="4d8bae32aa458b2a" providerId="LiveId" clId="{D1F6DF24-7977-416E-A8CB-0CF0122DCE5C}" dt="2023-07-08T12:05:33.419" v="13131" actId="478"/>
          <ac:spMkLst>
            <pc:docMk/>
            <pc:sldMk cId="4293514583" sldId="428"/>
            <ac:spMk id="9" creationId="{504F1AEA-F4D3-42BC-A365-F1A9AA234FDB}"/>
          </ac:spMkLst>
        </pc:spChg>
        <pc:spChg chg="del mod">
          <ac:chgData name="MAZEN KHERALLAH" userId="4d8bae32aa458b2a" providerId="LiveId" clId="{D1F6DF24-7977-416E-A8CB-0CF0122DCE5C}" dt="2023-07-08T12:05:31.990" v="13130" actId="478"/>
          <ac:spMkLst>
            <pc:docMk/>
            <pc:sldMk cId="4293514583" sldId="428"/>
            <ac:spMk id="10" creationId="{2777DF37-E2E5-426B-870C-32C9EE22B36E}"/>
          </ac:spMkLst>
        </pc:spChg>
        <pc:spChg chg="mod">
          <ac:chgData name="MAZEN KHERALLAH" userId="4d8bae32aa458b2a" providerId="LiveId" clId="{D1F6DF24-7977-416E-A8CB-0CF0122DCE5C}" dt="2023-07-08T12:06:28.433" v="13206" actId="1036"/>
          <ac:spMkLst>
            <pc:docMk/>
            <pc:sldMk cId="4293514583" sldId="428"/>
            <ac:spMk id="14" creationId="{6DDA1241-4F35-4EFE-A35B-129F49B381B5}"/>
          </ac:spMkLst>
        </pc:spChg>
        <pc:spChg chg="mod">
          <ac:chgData name="MAZEN KHERALLAH" userId="4d8bae32aa458b2a" providerId="LiveId" clId="{D1F6DF24-7977-416E-A8CB-0CF0122DCE5C}" dt="2023-07-08T12:06:28.433" v="13206" actId="1036"/>
          <ac:spMkLst>
            <pc:docMk/>
            <pc:sldMk cId="4293514583" sldId="428"/>
            <ac:spMk id="15" creationId="{F4C798BE-C7CD-49FA-93DD-C689D794E0AB}"/>
          </ac:spMkLst>
        </pc:spChg>
        <pc:spChg chg="mod">
          <ac:chgData name="MAZEN KHERALLAH" userId="4d8bae32aa458b2a" providerId="LiveId" clId="{D1F6DF24-7977-416E-A8CB-0CF0122DCE5C}" dt="2023-07-08T12:06:28.433" v="13206" actId="1036"/>
          <ac:spMkLst>
            <pc:docMk/>
            <pc:sldMk cId="4293514583" sldId="428"/>
            <ac:spMk id="17" creationId="{C5BB0284-89F0-4ADD-BE12-D72D870DBDD7}"/>
          </ac:spMkLst>
        </pc:spChg>
        <pc:spChg chg="del mod">
          <ac:chgData name="MAZEN KHERALLAH" userId="4d8bae32aa458b2a" providerId="LiveId" clId="{D1F6DF24-7977-416E-A8CB-0CF0122DCE5C}" dt="2023-07-08T12:05:41.765" v="13135" actId="478"/>
          <ac:spMkLst>
            <pc:docMk/>
            <pc:sldMk cId="4293514583" sldId="428"/>
            <ac:spMk id="18" creationId="{66435823-E51B-45DF-B123-8470E12AE8D5}"/>
          </ac:spMkLst>
        </pc:spChg>
        <pc:spChg chg="del mod">
          <ac:chgData name="MAZEN KHERALLAH" userId="4d8bae32aa458b2a" providerId="LiveId" clId="{D1F6DF24-7977-416E-A8CB-0CF0122DCE5C}" dt="2023-07-08T12:05:40.242" v="13134" actId="478"/>
          <ac:spMkLst>
            <pc:docMk/>
            <pc:sldMk cId="4293514583" sldId="428"/>
            <ac:spMk id="20" creationId="{224CE669-1A13-4EA6-85A0-72C7D9CB8CE2}"/>
          </ac:spMkLst>
        </pc:spChg>
        <pc:spChg chg="del mod">
          <ac:chgData name="MAZEN KHERALLAH" userId="4d8bae32aa458b2a" providerId="LiveId" clId="{D1F6DF24-7977-416E-A8CB-0CF0122DCE5C}" dt="2023-07-08T12:05:37.200" v="13132" actId="478"/>
          <ac:spMkLst>
            <pc:docMk/>
            <pc:sldMk cId="4293514583" sldId="428"/>
            <ac:spMk id="21" creationId="{8F12DA1A-AE0A-4FCC-AEC9-3AEAEC09779E}"/>
          </ac:spMkLst>
        </pc:spChg>
        <pc:spChg chg="del mod">
          <ac:chgData name="MAZEN KHERALLAH" userId="4d8bae32aa458b2a" providerId="LiveId" clId="{D1F6DF24-7977-416E-A8CB-0CF0122DCE5C}" dt="2023-07-08T12:05:37.200" v="13132" actId="478"/>
          <ac:spMkLst>
            <pc:docMk/>
            <pc:sldMk cId="4293514583" sldId="428"/>
            <ac:spMk id="22" creationId="{91DE7778-5F71-4CE8-9287-4BD24EEAB361}"/>
          </ac:spMkLst>
        </pc:spChg>
        <pc:spChg chg="mod">
          <ac:chgData name="MAZEN KHERALLAH" userId="4d8bae32aa458b2a" providerId="LiveId" clId="{D1F6DF24-7977-416E-A8CB-0CF0122DCE5C}" dt="2023-07-08T12:06:28.433" v="13206" actId="1036"/>
          <ac:spMkLst>
            <pc:docMk/>
            <pc:sldMk cId="4293514583" sldId="428"/>
            <ac:spMk id="23" creationId="{8084EAC6-0FEA-D1FE-587E-CCD765C9E5CB}"/>
          </ac:spMkLst>
        </pc:spChg>
        <pc:spChg chg="mod">
          <ac:chgData name="MAZEN KHERALLAH" userId="4d8bae32aa458b2a" providerId="LiveId" clId="{D1F6DF24-7977-416E-A8CB-0CF0122DCE5C}" dt="2023-07-08T12:06:20.086" v="13190" actId="404"/>
          <ac:spMkLst>
            <pc:docMk/>
            <pc:sldMk cId="4293514583" sldId="428"/>
            <ac:spMk id="28" creationId="{720C6F3E-17E6-985F-AEDC-9DA223B66099}"/>
          </ac:spMkLst>
        </pc:spChg>
        <pc:spChg chg="del">
          <ac:chgData name="MAZEN KHERALLAH" userId="4d8bae32aa458b2a" providerId="LiveId" clId="{D1F6DF24-7977-416E-A8CB-0CF0122DCE5C}" dt="2023-07-08T12:04:54.410" v="13109" actId="478"/>
          <ac:spMkLst>
            <pc:docMk/>
            <pc:sldMk cId="4293514583" sldId="428"/>
            <ac:spMk id="30" creationId="{C55A270C-4E3F-1EBF-1620-369CD9D67EA5}"/>
          </ac:spMkLst>
        </pc:spChg>
        <pc:spChg chg="mod">
          <ac:chgData name="MAZEN KHERALLAH" userId="4d8bae32aa458b2a" providerId="LiveId" clId="{D1F6DF24-7977-416E-A8CB-0CF0122DCE5C}" dt="2023-07-08T12:06:28.433" v="13206" actId="1036"/>
          <ac:spMkLst>
            <pc:docMk/>
            <pc:sldMk cId="4293514583" sldId="428"/>
            <ac:spMk id="39" creationId="{1F06D83D-1DF1-4489-B146-A3020BE1EF88}"/>
          </ac:spMkLst>
        </pc:spChg>
        <pc:spChg chg="mod">
          <ac:chgData name="MAZEN KHERALLAH" userId="4d8bae32aa458b2a" providerId="LiveId" clId="{D1F6DF24-7977-416E-A8CB-0CF0122DCE5C}" dt="2023-07-08T12:06:28.433" v="13206" actId="1036"/>
          <ac:spMkLst>
            <pc:docMk/>
            <pc:sldMk cId="4293514583" sldId="428"/>
            <ac:spMk id="41" creationId="{03C9085F-9CCE-4450-909C-17B9E6684EEA}"/>
          </ac:spMkLst>
        </pc:spChg>
        <pc:picChg chg="mod">
          <ac:chgData name="MAZEN KHERALLAH" userId="4d8bae32aa458b2a" providerId="LiveId" clId="{D1F6DF24-7977-416E-A8CB-0CF0122DCE5C}" dt="2023-07-08T12:06:28.433" v="13206" actId="1036"/>
          <ac:picMkLst>
            <pc:docMk/>
            <pc:sldMk cId="4293514583" sldId="428"/>
            <ac:picMk id="29" creationId="{64CB0889-A4A4-44DB-8327-E70993227398}"/>
          </ac:picMkLst>
        </pc:picChg>
        <pc:picChg chg="mod">
          <ac:chgData name="MAZEN KHERALLAH" userId="4d8bae32aa458b2a" providerId="LiveId" clId="{D1F6DF24-7977-416E-A8CB-0CF0122DCE5C}" dt="2023-07-08T12:06:28.433" v="13206" actId="1036"/>
          <ac:picMkLst>
            <pc:docMk/>
            <pc:sldMk cId="4293514583" sldId="428"/>
            <ac:picMk id="36" creationId="{6C1C7559-3A93-48A8-9246-0EC403DD412E}"/>
          </ac:picMkLst>
        </pc:picChg>
        <pc:cxnChg chg="mod">
          <ac:chgData name="MAZEN KHERALLAH" userId="4d8bae32aa458b2a" providerId="LiveId" clId="{D1F6DF24-7977-416E-A8CB-0CF0122DCE5C}" dt="2023-07-08T12:06:28.433" v="13206" actId="1036"/>
          <ac:cxnSpMkLst>
            <pc:docMk/>
            <pc:sldMk cId="4293514583" sldId="428"/>
            <ac:cxnSpMk id="4" creationId="{C71428DA-6CFE-4551-8B13-91D3BD9CE715}"/>
          </ac:cxnSpMkLst>
        </pc:cxnChg>
        <pc:cxnChg chg="mod">
          <ac:chgData name="MAZEN KHERALLAH" userId="4d8bae32aa458b2a" providerId="LiveId" clId="{D1F6DF24-7977-416E-A8CB-0CF0122DCE5C}" dt="2023-07-08T12:06:28.433" v="13206" actId="1036"/>
          <ac:cxnSpMkLst>
            <pc:docMk/>
            <pc:sldMk cId="4293514583" sldId="428"/>
            <ac:cxnSpMk id="6" creationId="{A6990758-DC82-4F54-A5DA-2AA4C4E25D19}"/>
          </ac:cxnSpMkLst>
        </pc:cxnChg>
      </pc:sldChg>
      <pc:sldChg chg="modSp add mod modClrScheme chgLayout">
        <pc:chgData name="MAZEN KHERALLAH" userId="4d8bae32aa458b2a" providerId="LiveId" clId="{D1F6DF24-7977-416E-A8CB-0CF0122DCE5C}" dt="2023-07-08T02:44:57.220" v="12865" actId="313"/>
        <pc:sldMkLst>
          <pc:docMk/>
          <pc:sldMk cId="2291737599" sldId="432"/>
        </pc:sldMkLst>
        <pc:spChg chg="mod ord">
          <ac:chgData name="MAZEN KHERALLAH" userId="4d8bae32aa458b2a" providerId="LiveId" clId="{D1F6DF24-7977-416E-A8CB-0CF0122DCE5C}" dt="2023-07-08T02:44:57.220" v="12865" actId="313"/>
          <ac:spMkLst>
            <pc:docMk/>
            <pc:sldMk cId="2291737599" sldId="432"/>
            <ac:spMk id="15" creationId="{00000000-0000-0000-0000-000000000000}"/>
          </ac:spMkLst>
        </pc:spChg>
        <pc:graphicFrameChg chg="modGraphic">
          <ac:chgData name="MAZEN KHERALLAH" userId="4d8bae32aa458b2a" providerId="LiveId" clId="{D1F6DF24-7977-416E-A8CB-0CF0122DCE5C}" dt="2023-07-08T02:44:53.817" v="12864" actId="313"/>
          <ac:graphicFrameMkLst>
            <pc:docMk/>
            <pc:sldMk cId="2291737599" sldId="432"/>
            <ac:graphicFrameMk id="9" creationId="{00000000-0000-0000-0000-000000000000}"/>
          </ac:graphicFrameMkLst>
        </pc:graphicFrameChg>
      </pc:sldChg>
      <pc:sldChg chg="addSp delSp modSp add mod chgLayout modNotesTx">
        <pc:chgData name="MAZEN KHERALLAH" userId="4d8bae32aa458b2a" providerId="LiveId" clId="{D1F6DF24-7977-416E-A8CB-0CF0122DCE5C}" dt="2023-07-06T11:33:41.852" v="9830" actId="12788"/>
        <pc:sldMkLst>
          <pc:docMk/>
          <pc:sldMk cId="4258757431" sldId="473"/>
        </pc:sldMkLst>
        <pc:spChg chg="del mod">
          <ac:chgData name="MAZEN KHERALLAH" userId="4d8bae32aa458b2a" providerId="LiveId" clId="{D1F6DF24-7977-416E-A8CB-0CF0122DCE5C}" dt="2023-07-02T19:17:03.204" v="7617" actId="478"/>
          <ac:spMkLst>
            <pc:docMk/>
            <pc:sldMk cId="4258757431" sldId="473"/>
            <ac:spMk id="2" creationId="{00000000-0000-0000-0000-000000000000}"/>
          </ac:spMkLst>
        </pc:spChg>
        <pc:spChg chg="add mod ord">
          <ac:chgData name="MAZEN KHERALLAH" userId="4d8bae32aa458b2a" providerId="LiveId" clId="{D1F6DF24-7977-416E-A8CB-0CF0122DCE5C}" dt="2023-07-02T19:17:29.926" v="7625" actId="404"/>
          <ac:spMkLst>
            <pc:docMk/>
            <pc:sldMk cId="4258757431" sldId="473"/>
            <ac:spMk id="3" creationId="{8BC44936-03DF-2CFD-224C-3434E2F3431D}"/>
          </ac:spMkLst>
        </pc:spChg>
        <pc:spChg chg="mod ord">
          <ac:chgData name="MAZEN KHERALLAH" userId="4d8bae32aa458b2a" providerId="LiveId" clId="{D1F6DF24-7977-416E-A8CB-0CF0122DCE5C}" dt="2023-07-02T19:17:20.136" v="7618" actId="700"/>
          <ac:spMkLst>
            <pc:docMk/>
            <pc:sldMk cId="4258757431" sldId="473"/>
            <ac:spMk id="6" creationId="{00000000-0000-0000-0000-000000000000}"/>
          </ac:spMkLst>
        </pc:spChg>
        <pc:picChg chg="mod">
          <ac:chgData name="MAZEN KHERALLAH" userId="4d8bae32aa458b2a" providerId="LiveId" clId="{D1F6DF24-7977-416E-A8CB-0CF0122DCE5C}" dt="2023-07-06T11:33:41.852" v="9830" actId="12788"/>
          <ac:picMkLst>
            <pc:docMk/>
            <pc:sldMk cId="4258757431" sldId="473"/>
            <ac:picMk id="4" creationId="{00000000-0000-0000-0000-000000000000}"/>
          </ac:picMkLst>
        </pc:picChg>
      </pc:sldChg>
      <pc:sldChg chg="addSp modSp add mod modNotesTx">
        <pc:chgData name="MAZEN KHERALLAH" userId="4d8bae32aa458b2a" providerId="LiveId" clId="{D1F6DF24-7977-416E-A8CB-0CF0122DCE5C}" dt="2023-07-02T19:15:59.406" v="7614"/>
        <pc:sldMkLst>
          <pc:docMk/>
          <pc:sldMk cId="976663268" sldId="479"/>
        </pc:sldMkLst>
        <pc:spChg chg="add mod">
          <ac:chgData name="MAZEN KHERALLAH" userId="4d8bae32aa458b2a" providerId="LiveId" clId="{D1F6DF24-7977-416E-A8CB-0CF0122DCE5C}" dt="2023-07-02T19:04:35.365" v="7504" actId="2085"/>
          <ac:spMkLst>
            <pc:docMk/>
            <pc:sldMk cId="976663268" sldId="479"/>
            <ac:spMk id="2" creationId="{448E573D-58D8-2CCF-184D-57FBAFB94B78}"/>
          </ac:spMkLst>
        </pc:spChg>
        <pc:graphicFrameChg chg="mod">
          <ac:chgData name="MAZEN KHERALLAH" userId="4d8bae32aa458b2a" providerId="LiveId" clId="{D1F6DF24-7977-416E-A8CB-0CF0122DCE5C}" dt="2023-07-02T18:56:54.774" v="7462" actId="207"/>
          <ac:graphicFrameMkLst>
            <pc:docMk/>
            <pc:sldMk cId="976663268" sldId="479"/>
            <ac:graphicFrameMk id="7" creationId="{00000000-0000-0000-0000-000000000000}"/>
          </ac:graphicFrameMkLst>
        </pc:graphicFrameChg>
      </pc:sldChg>
      <pc:sldChg chg="addSp modSp add mod">
        <pc:chgData name="MAZEN KHERALLAH" userId="4d8bae32aa458b2a" providerId="LiveId" clId="{D1F6DF24-7977-416E-A8CB-0CF0122DCE5C}" dt="2023-07-02T19:04:42.431" v="7506" actId="2085"/>
        <pc:sldMkLst>
          <pc:docMk/>
          <pc:sldMk cId="2047726029" sldId="864"/>
        </pc:sldMkLst>
        <pc:spChg chg="add mod">
          <ac:chgData name="MAZEN KHERALLAH" userId="4d8bae32aa458b2a" providerId="LiveId" clId="{D1F6DF24-7977-416E-A8CB-0CF0122DCE5C}" dt="2023-07-02T19:04:42.431" v="7506" actId="2085"/>
          <ac:spMkLst>
            <pc:docMk/>
            <pc:sldMk cId="2047726029" sldId="864"/>
            <ac:spMk id="2" creationId="{4D7BBD99-5CD2-1018-06A9-25758BC23B29}"/>
          </ac:spMkLst>
        </pc:spChg>
        <pc:spChg chg="mod">
          <ac:chgData name="MAZEN KHERALLAH" userId="4d8bae32aa458b2a" providerId="LiveId" clId="{D1F6DF24-7977-416E-A8CB-0CF0122DCE5C}" dt="2023-07-02T18:58:00.617" v="7466" actId="1076"/>
          <ac:spMkLst>
            <pc:docMk/>
            <pc:sldMk cId="2047726029" sldId="864"/>
            <ac:spMk id="3" creationId="{00000000-0000-0000-0000-000000000000}"/>
          </ac:spMkLst>
        </pc:spChg>
        <pc:spChg chg="mod">
          <ac:chgData name="MAZEN KHERALLAH" userId="4d8bae32aa458b2a" providerId="LiveId" clId="{D1F6DF24-7977-416E-A8CB-0CF0122DCE5C}" dt="2023-07-02T18:58:12.577" v="7470" actId="1036"/>
          <ac:spMkLst>
            <pc:docMk/>
            <pc:sldMk cId="2047726029" sldId="864"/>
            <ac:spMk id="9" creationId="{00000000-0000-0000-0000-000000000000}"/>
          </ac:spMkLst>
        </pc:spChg>
        <pc:graphicFrameChg chg="mod">
          <ac:chgData name="MAZEN KHERALLAH" userId="4d8bae32aa458b2a" providerId="LiveId" clId="{D1F6DF24-7977-416E-A8CB-0CF0122DCE5C}" dt="2023-07-02T18:57:55.294" v="7465" actId="207"/>
          <ac:graphicFrameMkLst>
            <pc:docMk/>
            <pc:sldMk cId="2047726029" sldId="864"/>
            <ac:graphicFrameMk id="7" creationId="{00000000-0000-0000-0000-000000000000}"/>
          </ac:graphicFrameMkLst>
        </pc:graphicFrameChg>
      </pc:sldChg>
      <pc:sldChg chg="delSp modSp mod modNotesTx">
        <pc:chgData name="MAZEN KHERALLAH" userId="4d8bae32aa458b2a" providerId="LiveId" clId="{D1F6DF24-7977-416E-A8CB-0CF0122DCE5C}" dt="2023-07-07T14:20:25.818" v="10596" actId="6549"/>
        <pc:sldMkLst>
          <pc:docMk/>
          <pc:sldMk cId="1782731124" sldId="2081"/>
        </pc:sldMkLst>
        <pc:spChg chg="mod">
          <ac:chgData name="MAZEN KHERALLAH" userId="4d8bae32aa458b2a" providerId="LiveId" clId="{D1F6DF24-7977-416E-A8CB-0CF0122DCE5C}" dt="2023-07-07T14:20:19.320" v="10595" actId="20577"/>
          <ac:spMkLst>
            <pc:docMk/>
            <pc:sldMk cId="1782731124" sldId="2081"/>
            <ac:spMk id="2" creationId="{00000000-0000-0000-0000-000000000000}"/>
          </ac:spMkLst>
        </pc:spChg>
        <pc:graphicFrameChg chg="del">
          <ac:chgData name="MAZEN KHERALLAH" userId="4d8bae32aa458b2a" providerId="LiveId" clId="{D1F6DF24-7977-416E-A8CB-0CF0122DCE5C}" dt="2023-06-18T17:39:36.764" v="59" actId="478"/>
          <ac:graphicFrameMkLst>
            <pc:docMk/>
            <pc:sldMk cId="1782731124" sldId="2081"/>
            <ac:graphicFrameMk id="7" creationId="{5C832788-6BEA-0DA8-0E30-341723660C62}"/>
          </ac:graphicFrameMkLst>
        </pc:graphicFrameChg>
        <pc:picChg chg="del">
          <ac:chgData name="MAZEN KHERALLAH" userId="4d8bae32aa458b2a" providerId="LiveId" clId="{D1F6DF24-7977-416E-A8CB-0CF0122DCE5C}" dt="2023-06-18T17:39:38.741" v="60" actId="478"/>
          <ac:picMkLst>
            <pc:docMk/>
            <pc:sldMk cId="1782731124" sldId="2081"/>
            <ac:picMk id="6" creationId="{4123FFC7-4E81-44CE-15A0-833E2E0F90B5}"/>
          </ac:picMkLst>
        </pc:picChg>
      </pc:sldChg>
      <pc:sldChg chg="addSp delSp modSp new mod ord">
        <pc:chgData name="MAZEN KHERALLAH" userId="4d8bae32aa458b2a" providerId="LiveId" clId="{D1F6DF24-7977-416E-A8CB-0CF0122DCE5C}" dt="2023-07-10T10:59:16.813" v="13734" actId="12788"/>
        <pc:sldMkLst>
          <pc:docMk/>
          <pc:sldMk cId="767017871" sldId="2082"/>
        </pc:sldMkLst>
        <pc:spChg chg="mod">
          <ac:chgData name="MAZEN KHERALLAH" userId="4d8bae32aa458b2a" providerId="LiveId" clId="{D1F6DF24-7977-416E-A8CB-0CF0122DCE5C}" dt="2023-06-23T20:50:44.298" v="4043"/>
          <ac:spMkLst>
            <pc:docMk/>
            <pc:sldMk cId="767017871" sldId="2082"/>
            <ac:spMk id="2" creationId="{FC0959B6-51D6-44DF-C993-5714AC4D3B99}"/>
          </ac:spMkLst>
        </pc:spChg>
        <pc:spChg chg="del">
          <ac:chgData name="MAZEN KHERALLAH" userId="4d8bae32aa458b2a" providerId="LiveId" clId="{D1F6DF24-7977-416E-A8CB-0CF0122DCE5C}" dt="2023-06-18T17:47:02.502" v="72" actId="931"/>
          <ac:spMkLst>
            <pc:docMk/>
            <pc:sldMk cId="767017871" sldId="2082"/>
            <ac:spMk id="3" creationId="{D9464C15-F998-2CEC-E2A3-67C50AF0135C}"/>
          </ac:spMkLst>
        </pc:spChg>
        <pc:spChg chg="add del mod">
          <ac:chgData name="MAZEN KHERALLAH" userId="4d8bae32aa458b2a" providerId="LiveId" clId="{D1F6DF24-7977-416E-A8CB-0CF0122DCE5C}" dt="2023-07-02T19:49:46.821" v="7640" actId="931"/>
          <ac:spMkLst>
            <pc:docMk/>
            <pc:sldMk cId="767017871" sldId="2082"/>
            <ac:spMk id="4" creationId="{ACAC5D70-F3E7-98D8-ADCF-DD6C200366F3}"/>
          </ac:spMkLst>
        </pc:spChg>
        <pc:spChg chg="add del mod">
          <ac:chgData name="MAZEN KHERALLAH" userId="4d8bae32aa458b2a" providerId="LiveId" clId="{D1F6DF24-7977-416E-A8CB-0CF0122DCE5C}" dt="2023-07-10T10:59:00.965" v="13729" actId="931"/>
          <ac:spMkLst>
            <pc:docMk/>
            <pc:sldMk cId="767017871" sldId="2082"/>
            <ac:spMk id="4" creationId="{FB8E8CDF-CD09-BC0D-B2A1-B16F4A9324DC}"/>
          </ac:spMkLst>
        </pc:spChg>
        <pc:spChg chg="add mod">
          <ac:chgData name="MAZEN KHERALLAH" userId="4d8bae32aa458b2a" providerId="LiveId" clId="{D1F6DF24-7977-416E-A8CB-0CF0122DCE5C}" dt="2023-07-02T20:17:39.345" v="7887"/>
          <ac:spMkLst>
            <pc:docMk/>
            <pc:sldMk cId="767017871" sldId="2082"/>
            <ac:spMk id="8" creationId="{F5D82B53-F66C-D931-8AE3-0CA4E6AF66E1}"/>
          </ac:spMkLst>
        </pc:spChg>
        <pc:picChg chg="add del mod">
          <ac:chgData name="MAZEN KHERALLAH" userId="4d8bae32aa458b2a" providerId="LiveId" clId="{D1F6DF24-7977-416E-A8CB-0CF0122DCE5C}" dt="2023-07-02T19:49:23.421" v="7639" actId="478"/>
          <ac:picMkLst>
            <pc:docMk/>
            <pc:sldMk cId="767017871" sldId="2082"/>
            <ac:picMk id="5" creationId="{551A26F1-C7FA-327D-2F05-BBF02ED9EA2C}"/>
          </ac:picMkLst>
        </pc:picChg>
        <pc:picChg chg="add mod">
          <ac:chgData name="MAZEN KHERALLAH" userId="4d8bae32aa458b2a" providerId="LiveId" clId="{D1F6DF24-7977-416E-A8CB-0CF0122DCE5C}" dt="2023-07-10T10:59:16.813" v="13734" actId="12788"/>
          <ac:picMkLst>
            <pc:docMk/>
            <pc:sldMk cId="767017871" sldId="2082"/>
            <ac:picMk id="6" creationId="{A8B62A8F-B6A3-2F7D-41E2-D55EDA2991BD}"/>
          </ac:picMkLst>
        </pc:picChg>
        <pc:picChg chg="add del mod">
          <ac:chgData name="MAZEN KHERALLAH" userId="4d8bae32aa458b2a" providerId="LiveId" clId="{D1F6DF24-7977-416E-A8CB-0CF0122DCE5C}" dt="2023-07-10T10:58:37.916" v="13728" actId="478"/>
          <ac:picMkLst>
            <pc:docMk/>
            <pc:sldMk cId="767017871" sldId="2082"/>
            <ac:picMk id="7" creationId="{7B2E5632-C367-D80A-B0A0-E967AA4E30DA}"/>
          </ac:picMkLst>
        </pc:picChg>
      </pc:sldChg>
      <pc:sldChg chg="addSp delSp modSp new del mod setBg">
        <pc:chgData name="MAZEN KHERALLAH" userId="4d8bae32aa458b2a" providerId="LiveId" clId="{D1F6DF24-7977-416E-A8CB-0CF0122DCE5C}" dt="2023-06-18T17:46:43.896" v="70" actId="47"/>
        <pc:sldMkLst>
          <pc:docMk/>
          <pc:sldMk cId="3628910762" sldId="2082"/>
        </pc:sldMkLst>
        <pc:spChg chg="mod">
          <ac:chgData name="MAZEN KHERALLAH" userId="4d8bae32aa458b2a" providerId="LiveId" clId="{D1F6DF24-7977-416E-A8CB-0CF0122DCE5C}" dt="2023-06-18T17:40:38.902" v="68" actId="26606"/>
          <ac:spMkLst>
            <pc:docMk/>
            <pc:sldMk cId="3628910762" sldId="2082"/>
            <ac:spMk id="2" creationId="{2EBCFFE6-8C35-77FA-4702-AE10AFA42FA8}"/>
          </ac:spMkLst>
        </pc:spChg>
        <pc:spChg chg="del">
          <ac:chgData name="MAZEN KHERALLAH" userId="4d8bae32aa458b2a" providerId="LiveId" clId="{D1F6DF24-7977-416E-A8CB-0CF0122DCE5C}" dt="2023-06-18T17:40:18.407" v="62" actId="931"/>
          <ac:spMkLst>
            <pc:docMk/>
            <pc:sldMk cId="3628910762" sldId="2082"/>
            <ac:spMk id="3" creationId="{46D839BD-11E3-42A4-350A-E9A1444BC73F}"/>
          </ac:spMkLst>
        </pc:spChg>
        <pc:spChg chg="add">
          <ac:chgData name="MAZEN KHERALLAH" userId="4d8bae32aa458b2a" providerId="LiveId" clId="{D1F6DF24-7977-416E-A8CB-0CF0122DCE5C}" dt="2023-06-18T17:40:38.902" v="68" actId="26606"/>
          <ac:spMkLst>
            <pc:docMk/>
            <pc:sldMk cId="3628910762" sldId="2082"/>
            <ac:spMk id="9" creationId="{7FB73FC6-6BF8-D7BE-D4FB-4FCE187E8A0E}"/>
          </ac:spMkLst>
        </pc:spChg>
        <pc:spChg chg="add">
          <ac:chgData name="MAZEN KHERALLAH" userId="4d8bae32aa458b2a" providerId="LiveId" clId="{D1F6DF24-7977-416E-A8CB-0CF0122DCE5C}" dt="2023-06-18T17:40:38.902" v="68" actId="26606"/>
          <ac:spMkLst>
            <pc:docMk/>
            <pc:sldMk cId="3628910762" sldId="2082"/>
            <ac:spMk id="12" creationId="{284B70D5-875B-433D-BDBD-1522A85D6C1D}"/>
          </ac:spMkLst>
        </pc:spChg>
        <pc:spChg chg="add">
          <ac:chgData name="MAZEN KHERALLAH" userId="4d8bae32aa458b2a" providerId="LiveId" clId="{D1F6DF24-7977-416E-A8CB-0CF0122DCE5C}" dt="2023-06-18T17:40:38.902" v="68" actId="26606"/>
          <ac:spMkLst>
            <pc:docMk/>
            <pc:sldMk cId="3628910762" sldId="2082"/>
            <ac:spMk id="16" creationId="{1E299956-A9E7-4FC1-A0B1-D590CA9730E8}"/>
          </ac:spMkLst>
        </pc:spChg>
        <pc:spChg chg="add">
          <ac:chgData name="MAZEN KHERALLAH" userId="4d8bae32aa458b2a" providerId="LiveId" clId="{D1F6DF24-7977-416E-A8CB-0CF0122DCE5C}" dt="2023-06-18T17:40:38.902" v="68" actId="26606"/>
          <ac:spMkLst>
            <pc:docMk/>
            <pc:sldMk cId="3628910762" sldId="2082"/>
            <ac:spMk id="18" creationId="{17FC539C-B783-4B03-9F9E-D13430F3F64F}"/>
          </ac:spMkLst>
        </pc:spChg>
        <pc:picChg chg="add del mod">
          <ac:chgData name="MAZEN KHERALLAH" userId="4d8bae32aa458b2a" providerId="LiveId" clId="{D1F6DF24-7977-416E-A8CB-0CF0122DCE5C}" dt="2023-06-18T17:46:40.540" v="69" actId="478"/>
          <ac:picMkLst>
            <pc:docMk/>
            <pc:sldMk cId="3628910762" sldId="2082"/>
            <ac:picMk id="5" creationId="{2FE089DE-F334-C8A8-A360-A37FFCC72E6D}"/>
          </ac:picMkLst>
        </pc:picChg>
        <pc:cxnChg chg="add">
          <ac:chgData name="MAZEN KHERALLAH" userId="4d8bae32aa458b2a" providerId="LiveId" clId="{D1F6DF24-7977-416E-A8CB-0CF0122DCE5C}" dt="2023-06-18T17:40:38.902" v="68" actId="26606"/>
          <ac:cxnSpMkLst>
            <pc:docMk/>
            <pc:sldMk cId="3628910762" sldId="2082"/>
            <ac:cxnSpMk id="14" creationId="{C947DF4A-614C-4B4C-8B80-E5B9D8E8CFED}"/>
          </ac:cxnSpMkLst>
        </pc:cxnChg>
      </pc:sldChg>
      <pc:sldChg chg="addSp delSp modSp new mod ord modNotesTx">
        <pc:chgData name="MAZEN KHERALLAH" userId="4d8bae32aa458b2a" providerId="LiveId" clId="{D1F6DF24-7977-416E-A8CB-0CF0122DCE5C}" dt="2023-07-06T11:15:24.259" v="9717"/>
        <pc:sldMkLst>
          <pc:docMk/>
          <pc:sldMk cId="4002235906" sldId="2083"/>
        </pc:sldMkLst>
        <pc:spChg chg="mod">
          <ac:chgData name="MAZEN KHERALLAH" userId="4d8bae32aa458b2a" providerId="LiveId" clId="{D1F6DF24-7977-416E-A8CB-0CF0122DCE5C}" dt="2023-06-23T20:51:06.109" v="4047" actId="6549"/>
          <ac:spMkLst>
            <pc:docMk/>
            <pc:sldMk cId="4002235906" sldId="2083"/>
            <ac:spMk id="2" creationId="{54A113CF-025A-FA1D-673C-EA166B7458BA}"/>
          </ac:spMkLst>
        </pc:spChg>
        <pc:spChg chg="del">
          <ac:chgData name="MAZEN KHERALLAH" userId="4d8bae32aa458b2a" providerId="LiveId" clId="{D1F6DF24-7977-416E-A8CB-0CF0122DCE5C}" dt="2023-06-22T02:51:19.339" v="96" actId="1032"/>
          <ac:spMkLst>
            <pc:docMk/>
            <pc:sldMk cId="4002235906" sldId="2083"/>
            <ac:spMk id="3" creationId="{85CEC71B-A44A-10B3-A6BF-77F5869D6FB7}"/>
          </ac:spMkLst>
        </pc:spChg>
        <pc:spChg chg="add del mod">
          <ac:chgData name="MAZEN KHERALLAH" userId="4d8bae32aa458b2a" providerId="LiveId" clId="{D1F6DF24-7977-416E-A8CB-0CF0122DCE5C}" dt="2023-06-22T13:00:27.482" v="1430"/>
          <ac:spMkLst>
            <pc:docMk/>
            <pc:sldMk cId="4002235906" sldId="2083"/>
            <ac:spMk id="6" creationId="{177E633E-525B-05D5-EE8C-0B1E0A321F0B}"/>
          </ac:spMkLst>
        </pc:spChg>
        <pc:graphicFrameChg chg="add del mod modGraphic">
          <ac:chgData name="MAZEN KHERALLAH" userId="4d8bae32aa458b2a" providerId="LiveId" clId="{D1F6DF24-7977-416E-A8CB-0CF0122DCE5C}" dt="2023-06-22T13:00:22.559" v="1429" actId="21"/>
          <ac:graphicFrameMkLst>
            <pc:docMk/>
            <pc:sldMk cId="4002235906" sldId="2083"/>
            <ac:graphicFrameMk id="4" creationId="{09462C21-B908-0DA3-D5AC-8E9C9D7A84DE}"/>
          </ac:graphicFrameMkLst>
        </pc:graphicFrameChg>
        <pc:graphicFrameChg chg="add mod modGraphic">
          <ac:chgData name="MAZEN KHERALLAH" userId="4d8bae32aa458b2a" providerId="LiveId" clId="{D1F6DF24-7977-416E-A8CB-0CF0122DCE5C}" dt="2023-06-27T19:31:08.118" v="5421" actId="12100"/>
          <ac:graphicFrameMkLst>
            <pc:docMk/>
            <pc:sldMk cId="4002235906" sldId="2083"/>
            <ac:graphicFrameMk id="7" creationId="{CFD7499C-1EE6-31C1-3370-51AFC72996A4}"/>
          </ac:graphicFrameMkLst>
        </pc:graphicFrameChg>
        <pc:picChg chg="add del mod">
          <ac:chgData name="MAZEN KHERALLAH" userId="4d8bae32aa458b2a" providerId="LiveId" clId="{D1F6DF24-7977-416E-A8CB-0CF0122DCE5C}" dt="2023-06-22T02:49:57.837" v="86" actId="478"/>
          <ac:picMkLst>
            <pc:docMk/>
            <pc:sldMk cId="4002235906" sldId="2083"/>
            <ac:picMk id="1026" creationId="{D49C2EA5-82E9-4C8D-0FD6-08298B15EC6B}"/>
          </ac:picMkLst>
        </pc:picChg>
        <pc:picChg chg="add del mod">
          <ac:chgData name="MAZEN KHERALLAH" userId="4d8bae32aa458b2a" providerId="LiveId" clId="{D1F6DF24-7977-416E-A8CB-0CF0122DCE5C}" dt="2023-06-22T03:14:11.013" v="962" actId="21"/>
          <ac:picMkLst>
            <pc:docMk/>
            <pc:sldMk cId="4002235906" sldId="2083"/>
            <ac:picMk id="1028" creationId="{E2DCCA66-E546-6D2F-51AC-E6D69000968F}"/>
          </ac:picMkLst>
        </pc:picChg>
      </pc:sldChg>
      <pc:sldChg chg="addSp delSp modSp add mod ord modClrScheme chgLayout modNotesTx">
        <pc:chgData name="MAZEN KHERALLAH" userId="4d8bae32aa458b2a" providerId="LiveId" clId="{D1F6DF24-7977-416E-A8CB-0CF0122DCE5C}" dt="2023-06-27T19:35:07.469" v="5479" actId="1036"/>
        <pc:sldMkLst>
          <pc:docMk/>
          <pc:sldMk cId="669719677" sldId="2084"/>
        </pc:sldMkLst>
        <pc:spChg chg="del">
          <ac:chgData name="MAZEN KHERALLAH" userId="4d8bae32aa458b2a" providerId="LiveId" clId="{D1F6DF24-7977-416E-A8CB-0CF0122DCE5C}" dt="2023-06-23T20:07:11.514" v="3164" actId="700"/>
          <ac:spMkLst>
            <pc:docMk/>
            <pc:sldMk cId="669719677" sldId="2084"/>
            <ac:spMk id="2" creationId="{54A113CF-025A-FA1D-673C-EA166B7458BA}"/>
          </ac:spMkLst>
        </pc:spChg>
        <pc:spChg chg="del">
          <ac:chgData name="MAZEN KHERALLAH" userId="4d8bae32aa458b2a" providerId="LiveId" clId="{D1F6DF24-7977-416E-A8CB-0CF0122DCE5C}" dt="2023-06-23T20:07:07.133" v="3163" actId="478"/>
          <ac:spMkLst>
            <pc:docMk/>
            <pc:sldMk cId="669719677" sldId="2084"/>
            <ac:spMk id="3" creationId="{85CEC71B-A44A-10B3-A6BF-77F5869D6FB7}"/>
          </ac:spMkLst>
        </pc:spChg>
        <pc:spChg chg="add mod">
          <ac:chgData name="MAZEN KHERALLAH" userId="4d8bae32aa458b2a" providerId="LiveId" clId="{D1F6DF24-7977-416E-A8CB-0CF0122DCE5C}" dt="2023-06-27T19:35:07.469" v="5479" actId="1036"/>
          <ac:spMkLst>
            <pc:docMk/>
            <pc:sldMk cId="669719677" sldId="2084"/>
            <ac:spMk id="3" creationId="{DF1F5C36-1C68-6B8A-D284-8F2944BB0D82}"/>
          </ac:spMkLst>
        </pc:spChg>
        <pc:spChg chg="add mod">
          <ac:chgData name="MAZEN KHERALLAH" userId="4d8bae32aa458b2a" providerId="LiveId" clId="{D1F6DF24-7977-416E-A8CB-0CF0122DCE5C}" dt="2023-06-23T20:13:45.372" v="3429" actId="1038"/>
          <ac:spMkLst>
            <pc:docMk/>
            <pc:sldMk cId="669719677" sldId="2084"/>
            <ac:spMk id="10" creationId="{F4A5BA87-B333-A7A9-F37B-A6507530FA9D}"/>
          </ac:spMkLst>
        </pc:spChg>
        <pc:spChg chg="add mod">
          <ac:chgData name="MAZEN KHERALLAH" userId="4d8bae32aa458b2a" providerId="LiveId" clId="{D1F6DF24-7977-416E-A8CB-0CF0122DCE5C}" dt="2023-06-23T20:13:45.372" v="3429" actId="1038"/>
          <ac:spMkLst>
            <pc:docMk/>
            <pc:sldMk cId="669719677" sldId="2084"/>
            <ac:spMk id="11" creationId="{A0BC7A50-D7EB-847E-9515-0D153F95C52B}"/>
          </ac:spMkLst>
        </pc:spChg>
        <pc:spChg chg="add mod">
          <ac:chgData name="MAZEN KHERALLAH" userId="4d8bae32aa458b2a" providerId="LiveId" clId="{D1F6DF24-7977-416E-A8CB-0CF0122DCE5C}" dt="2023-06-23T20:13:45.372" v="3429" actId="1038"/>
          <ac:spMkLst>
            <pc:docMk/>
            <pc:sldMk cId="669719677" sldId="2084"/>
            <ac:spMk id="12" creationId="{4B5D7AC9-552D-EF2D-51FF-BE12AF06BA9E}"/>
          </ac:spMkLst>
        </pc:spChg>
        <pc:spChg chg="add mod">
          <ac:chgData name="MAZEN KHERALLAH" userId="4d8bae32aa458b2a" providerId="LiveId" clId="{D1F6DF24-7977-416E-A8CB-0CF0122DCE5C}" dt="2023-06-23T20:13:45.372" v="3429" actId="1038"/>
          <ac:spMkLst>
            <pc:docMk/>
            <pc:sldMk cId="669719677" sldId="2084"/>
            <ac:spMk id="13" creationId="{FB623E0C-B8DA-0F54-F05E-AA966F90E83C}"/>
          </ac:spMkLst>
        </pc:spChg>
        <pc:spChg chg="add mod">
          <ac:chgData name="MAZEN KHERALLAH" userId="4d8bae32aa458b2a" providerId="LiveId" clId="{D1F6DF24-7977-416E-A8CB-0CF0122DCE5C}" dt="2023-06-23T20:13:45.372" v="3429" actId="1038"/>
          <ac:spMkLst>
            <pc:docMk/>
            <pc:sldMk cId="669719677" sldId="2084"/>
            <ac:spMk id="14" creationId="{5D31821E-59FA-E6A7-F2A6-731BAB69BC9B}"/>
          </ac:spMkLst>
        </pc:spChg>
        <pc:spChg chg="add mod">
          <ac:chgData name="MAZEN KHERALLAH" userId="4d8bae32aa458b2a" providerId="LiveId" clId="{D1F6DF24-7977-416E-A8CB-0CF0122DCE5C}" dt="2023-06-23T20:13:45.372" v="3429" actId="1038"/>
          <ac:spMkLst>
            <pc:docMk/>
            <pc:sldMk cId="669719677" sldId="2084"/>
            <ac:spMk id="15" creationId="{6FF3609A-75B8-D9D4-143B-E6C557EEBD7D}"/>
          </ac:spMkLst>
        </pc:spChg>
        <pc:spChg chg="add mod">
          <ac:chgData name="MAZEN KHERALLAH" userId="4d8bae32aa458b2a" providerId="LiveId" clId="{D1F6DF24-7977-416E-A8CB-0CF0122DCE5C}" dt="2023-06-23T20:17:26.598" v="3460" actId="208"/>
          <ac:spMkLst>
            <pc:docMk/>
            <pc:sldMk cId="669719677" sldId="2084"/>
            <ac:spMk id="16" creationId="{848FEB84-CF79-D4D5-BCC4-DD3F5CBC0A1C}"/>
          </ac:spMkLst>
        </pc:spChg>
        <pc:spChg chg="add mod">
          <ac:chgData name="MAZEN KHERALLAH" userId="4d8bae32aa458b2a" providerId="LiveId" clId="{D1F6DF24-7977-416E-A8CB-0CF0122DCE5C}" dt="2023-06-23T20:17:54.188" v="3468" actId="207"/>
          <ac:spMkLst>
            <pc:docMk/>
            <pc:sldMk cId="669719677" sldId="2084"/>
            <ac:spMk id="22" creationId="{9F386421-63ED-5098-6679-48C714A4E966}"/>
          </ac:spMkLst>
        </pc:spChg>
        <pc:spChg chg="add mod">
          <ac:chgData name="MAZEN KHERALLAH" userId="4d8bae32aa458b2a" providerId="LiveId" clId="{D1F6DF24-7977-416E-A8CB-0CF0122DCE5C}" dt="2023-06-23T20:17:54.188" v="3468" actId="207"/>
          <ac:spMkLst>
            <pc:docMk/>
            <pc:sldMk cId="669719677" sldId="2084"/>
            <ac:spMk id="23" creationId="{F797EB68-2CA3-454B-346D-3D5DD624A752}"/>
          </ac:spMkLst>
        </pc:spChg>
        <pc:spChg chg="add del mod">
          <ac:chgData name="MAZEN KHERALLAH" userId="4d8bae32aa458b2a" providerId="LiveId" clId="{D1F6DF24-7977-416E-A8CB-0CF0122DCE5C}" dt="2023-06-23T20:17:54.188" v="3468" actId="207"/>
          <ac:spMkLst>
            <pc:docMk/>
            <pc:sldMk cId="669719677" sldId="2084"/>
            <ac:spMk id="24" creationId="{9EEF13A7-1E88-C08A-8561-DB0C09AB2FCD}"/>
          </ac:spMkLst>
        </pc:spChg>
        <pc:spChg chg="add mod">
          <ac:chgData name="MAZEN KHERALLAH" userId="4d8bae32aa458b2a" providerId="LiveId" clId="{D1F6DF24-7977-416E-A8CB-0CF0122DCE5C}" dt="2023-06-23T20:16:43.880" v="3459" actId="207"/>
          <ac:spMkLst>
            <pc:docMk/>
            <pc:sldMk cId="669719677" sldId="2084"/>
            <ac:spMk id="25" creationId="{0E062BEC-727E-5C26-78C8-1E51EE6C472F}"/>
          </ac:spMkLst>
        </pc:spChg>
        <pc:spChg chg="add mod">
          <ac:chgData name="MAZEN KHERALLAH" userId="4d8bae32aa458b2a" providerId="LiveId" clId="{D1F6DF24-7977-416E-A8CB-0CF0122DCE5C}" dt="2023-06-23T20:16:43.880" v="3459" actId="207"/>
          <ac:spMkLst>
            <pc:docMk/>
            <pc:sldMk cId="669719677" sldId="2084"/>
            <ac:spMk id="26" creationId="{D777C72A-2C68-81E5-FD47-AEF3DC7988B7}"/>
          </ac:spMkLst>
        </pc:spChg>
        <pc:spChg chg="add mod">
          <ac:chgData name="MAZEN KHERALLAH" userId="4d8bae32aa458b2a" providerId="LiveId" clId="{D1F6DF24-7977-416E-A8CB-0CF0122DCE5C}" dt="2023-06-23T20:16:43.880" v="3459" actId="207"/>
          <ac:spMkLst>
            <pc:docMk/>
            <pc:sldMk cId="669719677" sldId="2084"/>
            <ac:spMk id="27" creationId="{11E0BC20-5C6F-F4F2-A6EF-D2602E0B7114}"/>
          </ac:spMkLst>
        </pc:spChg>
        <pc:spChg chg="add mod">
          <ac:chgData name="MAZEN KHERALLAH" userId="4d8bae32aa458b2a" providerId="LiveId" clId="{D1F6DF24-7977-416E-A8CB-0CF0122DCE5C}" dt="2023-06-23T20:16:43.880" v="3459" actId="207"/>
          <ac:spMkLst>
            <pc:docMk/>
            <pc:sldMk cId="669719677" sldId="2084"/>
            <ac:spMk id="28" creationId="{CD385ED2-07BB-9624-8EFF-E123EA79EBB2}"/>
          </ac:spMkLst>
        </pc:spChg>
        <pc:spChg chg="add mod">
          <ac:chgData name="MAZEN KHERALLAH" userId="4d8bae32aa458b2a" providerId="LiveId" clId="{D1F6DF24-7977-416E-A8CB-0CF0122DCE5C}" dt="2023-06-27T18:53:40.445" v="5148" actId="20577"/>
          <ac:spMkLst>
            <pc:docMk/>
            <pc:sldMk cId="669719677" sldId="2084"/>
            <ac:spMk id="29" creationId="{EA5D8358-BB2D-A921-4648-734D1E3AD9F9}"/>
          </ac:spMkLst>
        </pc:spChg>
        <pc:spChg chg="add del mod">
          <ac:chgData name="MAZEN KHERALLAH" userId="4d8bae32aa458b2a" providerId="LiveId" clId="{D1F6DF24-7977-416E-A8CB-0CF0122DCE5C}" dt="2023-06-23T20:04:55.003" v="3147" actId="478"/>
          <ac:spMkLst>
            <pc:docMk/>
            <pc:sldMk cId="669719677" sldId="2084"/>
            <ac:spMk id="30" creationId="{2F296AF5-9CC0-E847-3647-07982C7CDF11}"/>
          </ac:spMkLst>
        </pc:spChg>
        <pc:spChg chg="add mod">
          <ac:chgData name="MAZEN KHERALLAH" userId="4d8bae32aa458b2a" providerId="LiveId" clId="{D1F6DF24-7977-416E-A8CB-0CF0122DCE5C}" dt="2023-06-23T20:13:45.372" v="3429" actId="1038"/>
          <ac:spMkLst>
            <pc:docMk/>
            <pc:sldMk cId="669719677" sldId="2084"/>
            <ac:spMk id="31" creationId="{EBE78495-5F5F-81AA-FFFB-DAC8738BE478}"/>
          </ac:spMkLst>
        </pc:spChg>
        <pc:spChg chg="add mod">
          <ac:chgData name="MAZEN KHERALLAH" userId="4d8bae32aa458b2a" providerId="LiveId" clId="{D1F6DF24-7977-416E-A8CB-0CF0122DCE5C}" dt="2023-06-23T20:15:31.752" v="3454" actId="1036"/>
          <ac:spMkLst>
            <pc:docMk/>
            <pc:sldMk cId="669719677" sldId="2084"/>
            <ac:spMk id="32" creationId="{C8A18C72-736C-6311-79F6-3A83C11F0E39}"/>
          </ac:spMkLst>
        </pc:spChg>
        <pc:spChg chg="add mod">
          <ac:chgData name="MAZEN KHERALLAH" userId="4d8bae32aa458b2a" providerId="LiveId" clId="{D1F6DF24-7977-416E-A8CB-0CF0122DCE5C}" dt="2023-06-23T20:14:40.649" v="3431" actId="555"/>
          <ac:spMkLst>
            <pc:docMk/>
            <pc:sldMk cId="669719677" sldId="2084"/>
            <ac:spMk id="33" creationId="{1B128246-6176-6DDB-CC9A-A5B7FEC258C4}"/>
          </ac:spMkLst>
        </pc:spChg>
        <pc:spChg chg="add mod">
          <ac:chgData name="MAZEN KHERALLAH" userId="4d8bae32aa458b2a" providerId="LiveId" clId="{D1F6DF24-7977-416E-A8CB-0CF0122DCE5C}" dt="2023-06-23T20:15:07.580" v="3442" actId="1036"/>
          <ac:spMkLst>
            <pc:docMk/>
            <pc:sldMk cId="669719677" sldId="2084"/>
            <ac:spMk id="34" creationId="{03829C50-8F33-B96F-2A39-FE0D0AB213F6}"/>
          </ac:spMkLst>
        </pc:spChg>
        <pc:spChg chg="add mod">
          <ac:chgData name="MAZEN KHERALLAH" userId="4d8bae32aa458b2a" providerId="LiveId" clId="{D1F6DF24-7977-416E-A8CB-0CF0122DCE5C}" dt="2023-06-23T20:15:26.963" v="3451" actId="1036"/>
          <ac:spMkLst>
            <pc:docMk/>
            <pc:sldMk cId="669719677" sldId="2084"/>
            <ac:spMk id="35" creationId="{1163B1D1-C38E-B544-C635-000C21965DB6}"/>
          </ac:spMkLst>
        </pc:spChg>
        <pc:spChg chg="add mod">
          <ac:chgData name="MAZEN KHERALLAH" userId="4d8bae32aa458b2a" providerId="LiveId" clId="{D1F6DF24-7977-416E-A8CB-0CF0122DCE5C}" dt="2023-06-23T20:13:45.372" v="3429" actId="1038"/>
          <ac:spMkLst>
            <pc:docMk/>
            <pc:sldMk cId="669719677" sldId="2084"/>
            <ac:spMk id="36" creationId="{27C48444-8ACA-E0F8-BFB7-1D155C6F1DDB}"/>
          </ac:spMkLst>
        </pc:spChg>
        <pc:spChg chg="add mod">
          <ac:chgData name="MAZEN KHERALLAH" userId="4d8bae32aa458b2a" providerId="LiveId" clId="{D1F6DF24-7977-416E-A8CB-0CF0122DCE5C}" dt="2023-06-23T20:13:45.372" v="3429" actId="1038"/>
          <ac:spMkLst>
            <pc:docMk/>
            <pc:sldMk cId="669719677" sldId="2084"/>
            <ac:spMk id="37" creationId="{E5EC1DF0-0706-0057-E5FA-1CDE7E1AE7EB}"/>
          </ac:spMkLst>
        </pc:spChg>
        <pc:spChg chg="add mod">
          <ac:chgData name="MAZEN KHERALLAH" userId="4d8bae32aa458b2a" providerId="LiveId" clId="{D1F6DF24-7977-416E-A8CB-0CF0122DCE5C}" dt="2023-06-23T20:13:45.372" v="3429" actId="1038"/>
          <ac:spMkLst>
            <pc:docMk/>
            <pc:sldMk cId="669719677" sldId="2084"/>
            <ac:spMk id="38" creationId="{8AD6430E-8E2E-9348-7B20-EDFB7C28BFC1}"/>
          </ac:spMkLst>
        </pc:spChg>
        <pc:spChg chg="add mod">
          <ac:chgData name="MAZEN KHERALLAH" userId="4d8bae32aa458b2a" providerId="LiveId" clId="{D1F6DF24-7977-416E-A8CB-0CF0122DCE5C}" dt="2023-06-23T20:14:21.989" v="3430" actId="313"/>
          <ac:spMkLst>
            <pc:docMk/>
            <pc:sldMk cId="669719677" sldId="2084"/>
            <ac:spMk id="39" creationId="{0E39F366-32BA-B28B-F4D5-CF0087746F86}"/>
          </ac:spMkLst>
        </pc:spChg>
        <pc:spChg chg="add mod">
          <ac:chgData name="MAZEN KHERALLAH" userId="4d8bae32aa458b2a" providerId="LiveId" clId="{D1F6DF24-7977-416E-A8CB-0CF0122DCE5C}" dt="2023-06-23T20:16:02.350" v="3456" actId="207"/>
          <ac:spMkLst>
            <pc:docMk/>
            <pc:sldMk cId="669719677" sldId="2084"/>
            <ac:spMk id="40" creationId="{6FCFE2CC-291B-8D48-5409-55BEC0131B79}"/>
          </ac:spMkLst>
        </pc:spChg>
        <pc:spChg chg="add mod">
          <ac:chgData name="MAZEN KHERALLAH" userId="4d8bae32aa458b2a" providerId="LiveId" clId="{D1F6DF24-7977-416E-A8CB-0CF0122DCE5C}" dt="2023-06-23T20:16:02.350" v="3456" actId="207"/>
          <ac:spMkLst>
            <pc:docMk/>
            <pc:sldMk cId="669719677" sldId="2084"/>
            <ac:spMk id="41" creationId="{58A89612-585E-FACF-49CB-E07A335DBFB0}"/>
          </ac:spMkLst>
        </pc:spChg>
        <pc:spChg chg="add mod">
          <ac:chgData name="MAZEN KHERALLAH" userId="4d8bae32aa458b2a" providerId="LiveId" clId="{D1F6DF24-7977-416E-A8CB-0CF0122DCE5C}" dt="2023-06-23T20:16:02.350" v="3456" actId="207"/>
          <ac:spMkLst>
            <pc:docMk/>
            <pc:sldMk cId="669719677" sldId="2084"/>
            <ac:spMk id="42" creationId="{3A6AEB16-17CD-737B-6670-6B19938ED603}"/>
          </ac:spMkLst>
        </pc:spChg>
        <pc:spChg chg="add mod">
          <ac:chgData name="MAZEN KHERALLAH" userId="4d8bae32aa458b2a" providerId="LiveId" clId="{D1F6DF24-7977-416E-A8CB-0CF0122DCE5C}" dt="2023-06-23T20:16:02.350" v="3456" actId="207"/>
          <ac:spMkLst>
            <pc:docMk/>
            <pc:sldMk cId="669719677" sldId="2084"/>
            <ac:spMk id="43" creationId="{94F8C0A8-2359-62D6-662D-593B52ADD226}"/>
          </ac:spMkLst>
        </pc:spChg>
        <pc:picChg chg="del mod">
          <ac:chgData name="MAZEN KHERALLAH" userId="4d8bae32aa458b2a" providerId="LiveId" clId="{D1F6DF24-7977-416E-A8CB-0CF0122DCE5C}" dt="2023-06-23T20:13:36.341" v="3369" actId="478"/>
          <ac:picMkLst>
            <pc:docMk/>
            <pc:sldMk cId="669719677" sldId="2084"/>
            <ac:picMk id="1028" creationId="{E2DCCA66-E546-6D2F-51AC-E6D69000968F}"/>
          </ac:picMkLst>
        </pc:picChg>
        <pc:cxnChg chg="add mod">
          <ac:chgData name="MAZEN KHERALLAH" userId="4d8bae32aa458b2a" providerId="LiveId" clId="{D1F6DF24-7977-416E-A8CB-0CF0122DCE5C}" dt="2023-06-23T20:17:35.132" v="3466" actId="1037"/>
          <ac:cxnSpMkLst>
            <pc:docMk/>
            <pc:sldMk cId="669719677" sldId="2084"/>
            <ac:cxnSpMk id="5" creationId="{5488959F-8500-6A8F-C200-B96A7BC64D15}"/>
          </ac:cxnSpMkLst>
        </pc:cxnChg>
        <pc:cxnChg chg="add del mod">
          <ac:chgData name="MAZEN KHERALLAH" userId="4d8bae32aa458b2a" providerId="LiveId" clId="{D1F6DF24-7977-416E-A8CB-0CF0122DCE5C}" dt="2023-06-23T19:55:34.185" v="2875" actId="478"/>
          <ac:cxnSpMkLst>
            <pc:docMk/>
            <pc:sldMk cId="669719677" sldId="2084"/>
            <ac:cxnSpMk id="6" creationId="{A8603C43-3F72-F001-EDEB-2DDFC454E179}"/>
          </ac:cxnSpMkLst>
        </pc:cxnChg>
        <pc:cxnChg chg="add mod">
          <ac:chgData name="MAZEN KHERALLAH" userId="4d8bae32aa458b2a" providerId="LiveId" clId="{D1F6DF24-7977-416E-A8CB-0CF0122DCE5C}" dt="2023-06-23T20:13:45.372" v="3429" actId="1038"/>
          <ac:cxnSpMkLst>
            <pc:docMk/>
            <pc:sldMk cId="669719677" sldId="2084"/>
            <ac:cxnSpMk id="7" creationId="{91064F8C-6436-6B1D-48CC-0F7BBAEBED56}"/>
          </ac:cxnSpMkLst>
        </pc:cxnChg>
        <pc:cxnChg chg="add mod">
          <ac:chgData name="MAZEN KHERALLAH" userId="4d8bae32aa458b2a" providerId="LiveId" clId="{D1F6DF24-7977-416E-A8CB-0CF0122DCE5C}" dt="2023-06-23T20:13:45.372" v="3429" actId="1038"/>
          <ac:cxnSpMkLst>
            <pc:docMk/>
            <pc:sldMk cId="669719677" sldId="2084"/>
            <ac:cxnSpMk id="18" creationId="{A313DB69-19DE-32BA-951D-BA036F680CD5}"/>
          </ac:cxnSpMkLst>
        </pc:cxnChg>
        <pc:cxnChg chg="add mod">
          <ac:chgData name="MAZEN KHERALLAH" userId="4d8bae32aa458b2a" providerId="LiveId" clId="{D1F6DF24-7977-416E-A8CB-0CF0122DCE5C}" dt="2023-06-23T20:13:45.372" v="3429" actId="1038"/>
          <ac:cxnSpMkLst>
            <pc:docMk/>
            <pc:sldMk cId="669719677" sldId="2084"/>
            <ac:cxnSpMk id="19" creationId="{9CD882FC-0730-4838-D899-9F6AF5863E7C}"/>
          </ac:cxnSpMkLst>
        </pc:cxnChg>
        <pc:cxnChg chg="add mod">
          <ac:chgData name="MAZEN KHERALLAH" userId="4d8bae32aa458b2a" providerId="LiveId" clId="{D1F6DF24-7977-416E-A8CB-0CF0122DCE5C}" dt="2023-06-23T20:13:45.372" v="3429" actId="1038"/>
          <ac:cxnSpMkLst>
            <pc:docMk/>
            <pc:sldMk cId="669719677" sldId="2084"/>
            <ac:cxnSpMk id="20" creationId="{8A20BB70-78B9-84DC-D2FD-D780AE358B4C}"/>
          </ac:cxnSpMkLst>
        </pc:cxnChg>
        <pc:cxnChg chg="add mod">
          <ac:chgData name="MAZEN KHERALLAH" userId="4d8bae32aa458b2a" providerId="LiveId" clId="{D1F6DF24-7977-416E-A8CB-0CF0122DCE5C}" dt="2023-06-23T20:13:45.372" v="3429" actId="1038"/>
          <ac:cxnSpMkLst>
            <pc:docMk/>
            <pc:sldMk cId="669719677" sldId="2084"/>
            <ac:cxnSpMk id="21" creationId="{D1C02F24-DEC5-D2AB-F3EE-25461096C871}"/>
          </ac:cxnSpMkLst>
        </pc:cxnChg>
      </pc:sldChg>
      <pc:sldChg chg="del">
        <pc:chgData name="MAZEN KHERALLAH" userId="4d8bae32aa458b2a" providerId="LiveId" clId="{D1F6DF24-7977-416E-A8CB-0CF0122DCE5C}" dt="2023-07-02T18:20:03.342" v="7208" actId="47"/>
        <pc:sldMkLst>
          <pc:docMk/>
          <pc:sldMk cId="2138496154" sldId="2084"/>
        </pc:sldMkLst>
      </pc:sldChg>
      <pc:sldChg chg="addSp delSp modSp new mod ord setBg chgLayout">
        <pc:chgData name="MAZEN KHERALLAH" userId="4d8bae32aa458b2a" providerId="LiveId" clId="{D1F6DF24-7977-416E-A8CB-0CF0122DCE5C}" dt="2023-06-27T22:42:37.071" v="6107" actId="12788"/>
        <pc:sldMkLst>
          <pc:docMk/>
          <pc:sldMk cId="3398675046" sldId="2085"/>
        </pc:sldMkLst>
        <pc:spChg chg="del mod">
          <ac:chgData name="MAZEN KHERALLAH" userId="4d8bae32aa458b2a" providerId="LiveId" clId="{D1F6DF24-7977-416E-A8CB-0CF0122DCE5C}" dt="2023-06-22T12:59:54.574" v="1426" actId="6264"/>
          <ac:spMkLst>
            <pc:docMk/>
            <pc:sldMk cId="3398675046" sldId="2085"/>
            <ac:spMk id="2" creationId="{C5FB3982-0252-5B28-CCA6-9C283E307AC8}"/>
          </ac:spMkLst>
        </pc:spChg>
        <pc:spChg chg="add mod">
          <ac:chgData name="MAZEN KHERALLAH" userId="4d8bae32aa458b2a" providerId="LiveId" clId="{D1F6DF24-7977-416E-A8CB-0CF0122DCE5C}" dt="2023-06-27T22:42:37.071" v="6107" actId="12788"/>
          <ac:spMkLst>
            <pc:docMk/>
            <pc:sldMk cId="3398675046" sldId="2085"/>
            <ac:spMk id="3" creationId="{A42F63C0-1ADC-6D53-524D-74970DC39D2B}"/>
          </ac:spMkLst>
        </pc:spChg>
        <pc:spChg chg="del">
          <ac:chgData name="MAZEN KHERALLAH" userId="4d8bae32aa458b2a" providerId="LiveId" clId="{D1F6DF24-7977-416E-A8CB-0CF0122DCE5C}" dt="2023-06-22T12:52:25.709" v="965" actId="1032"/>
          <ac:spMkLst>
            <pc:docMk/>
            <pc:sldMk cId="3398675046" sldId="2085"/>
            <ac:spMk id="3" creationId="{BF65D55D-D9C1-5DB6-B478-4747EA5453B5}"/>
          </ac:spMkLst>
        </pc:spChg>
        <pc:spChg chg="add del mod">
          <ac:chgData name="MAZEN KHERALLAH" userId="4d8bae32aa458b2a" providerId="LiveId" clId="{D1F6DF24-7977-416E-A8CB-0CF0122DCE5C}" dt="2023-06-22T12:59:54.574" v="1426" actId="6264"/>
          <ac:spMkLst>
            <pc:docMk/>
            <pc:sldMk cId="3398675046" sldId="2085"/>
            <ac:spMk id="6" creationId="{AC982D11-9D6B-A152-6B59-9E0638D8EC4A}"/>
          </ac:spMkLst>
        </pc:spChg>
        <pc:spChg chg="add mod ord">
          <ac:chgData name="MAZEN KHERALLAH" userId="4d8bae32aa458b2a" providerId="LiveId" clId="{D1F6DF24-7977-416E-A8CB-0CF0122DCE5C}" dt="2023-06-24T01:32:40.302" v="4303" actId="368"/>
          <ac:spMkLst>
            <pc:docMk/>
            <pc:sldMk cId="3398675046" sldId="2085"/>
            <ac:spMk id="7" creationId="{1D9EAEEF-FB2A-6A20-0B10-A01101FFF4C8}"/>
          </ac:spMkLst>
        </pc:spChg>
        <pc:graphicFrameChg chg="add mod ord modGraphic">
          <ac:chgData name="MAZEN KHERALLAH" userId="4d8bae32aa458b2a" providerId="LiveId" clId="{D1F6DF24-7977-416E-A8CB-0CF0122DCE5C}" dt="2023-06-27T22:41:37.782" v="6096" actId="20577"/>
          <ac:graphicFrameMkLst>
            <pc:docMk/>
            <pc:sldMk cId="3398675046" sldId="2085"/>
            <ac:graphicFrameMk id="5" creationId="{B4278211-A4DB-D19E-AE3F-4C97F3667912}"/>
          </ac:graphicFrameMkLst>
        </pc:graphicFrameChg>
        <pc:picChg chg="add del mod">
          <ac:chgData name="MAZEN KHERALLAH" userId="4d8bae32aa458b2a" providerId="LiveId" clId="{D1F6DF24-7977-416E-A8CB-0CF0122DCE5C}" dt="2023-06-22T12:57:26.214" v="1398" actId="478"/>
          <ac:picMkLst>
            <pc:docMk/>
            <pc:sldMk cId="3398675046" sldId="2085"/>
            <ac:picMk id="4" creationId="{67FEDE8F-E755-61A1-D83B-51552489790D}"/>
          </ac:picMkLst>
        </pc:picChg>
        <pc:picChg chg="add del mod">
          <ac:chgData name="MAZEN KHERALLAH" userId="4d8bae32aa458b2a" providerId="LiveId" clId="{D1F6DF24-7977-416E-A8CB-0CF0122DCE5C}" dt="2023-06-27T22:41:47.972" v="6097" actId="478"/>
          <ac:picMkLst>
            <pc:docMk/>
            <pc:sldMk cId="3398675046" sldId="2085"/>
            <ac:picMk id="3074" creationId="{8AFF28A8-6FAC-8B52-E6CD-FFFA3AF5212B}"/>
          </ac:picMkLst>
        </pc:picChg>
      </pc:sldChg>
      <pc:sldChg chg="modSp mod">
        <pc:chgData name="MAZEN KHERALLAH" userId="4d8bae32aa458b2a" providerId="LiveId" clId="{D1F6DF24-7977-416E-A8CB-0CF0122DCE5C}" dt="2023-07-06T11:11:29.191" v="9659" actId="404"/>
        <pc:sldMkLst>
          <pc:docMk/>
          <pc:sldMk cId="3894162622" sldId="2085"/>
        </pc:sldMkLst>
        <pc:spChg chg="mod">
          <ac:chgData name="MAZEN KHERALLAH" userId="4d8bae32aa458b2a" providerId="LiveId" clId="{D1F6DF24-7977-416E-A8CB-0CF0122DCE5C}" dt="2023-07-06T11:10:30.114" v="9651" actId="20577"/>
          <ac:spMkLst>
            <pc:docMk/>
            <pc:sldMk cId="3894162622" sldId="2085"/>
            <ac:spMk id="7" creationId="{1D9EAEEF-FB2A-6A20-0B10-A01101FFF4C8}"/>
          </ac:spMkLst>
        </pc:spChg>
        <pc:graphicFrameChg chg="mod modGraphic">
          <ac:chgData name="MAZEN KHERALLAH" userId="4d8bae32aa458b2a" providerId="LiveId" clId="{D1F6DF24-7977-416E-A8CB-0CF0122DCE5C}" dt="2023-07-06T11:11:29.191" v="9659" actId="404"/>
          <ac:graphicFrameMkLst>
            <pc:docMk/>
            <pc:sldMk cId="3894162622" sldId="2085"/>
            <ac:graphicFrameMk id="5" creationId="{B4278211-A4DB-D19E-AE3F-4C97F3667912}"/>
          </ac:graphicFrameMkLst>
        </pc:graphicFrameChg>
      </pc:sldChg>
      <pc:sldChg chg="addSp delSp modSp new mod ord modClrScheme chgLayout modNotesTx">
        <pc:chgData name="MAZEN KHERALLAH" userId="4d8bae32aa458b2a" providerId="LiveId" clId="{D1F6DF24-7977-416E-A8CB-0CF0122DCE5C}" dt="2023-07-06T11:40:19.408" v="9951" actId="6549"/>
        <pc:sldMkLst>
          <pc:docMk/>
          <pc:sldMk cId="1013088722" sldId="2086"/>
        </pc:sldMkLst>
        <pc:spChg chg="del mod ord">
          <ac:chgData name="MAZEN KHERALLAH" userId="4d8bae32aa458b2a" providerId="LiveId" clId="{D1F6DF24-7977-416E-A8CB-0CF0122DCE5C}" dt="2023-06-23T19:45:14.742" v="2762" actId="478"/>
          <ac:spMkLst>
            <pc:docMk/>
            <pc:sldMk cId="1013088722" sldId="2086"/>
            <ac:spMk id="2" creationId="{D80E920E-BDC2-F639-5B49-AC8E436FF4E4}"/>
          </ac:spMkLst>
        </pc:spChg>
        <pc:spChg chg="add mod">
          <ac:chgData name="MAZEN KHERALLAH" userId="4d8bae32aa458b2a" providerId="LiveId" clId="{D1F6DF24-7977-416E-A8CB-0CF0122DCE5C}" dt="2023-07-06T10:55:17.628" v="9376" actId="404"/>
          <ac:spMkLst>
            <pc:docMk/>
            <pc:sldMk cId="1013088722" sldId="2086"/>
            <ac:spMk id="3" creationId="{85021B41-0AEC-81C3-FCDF-20A1FCE4661C}"/>
          </ac:spMkLst>
        </pc:spChg>
        <pc:spChg chg="del">
          <ac:chgData name="MAZEN KHERALLAH" userId="4d8bae32aa458b2a" providerId="LiveId" clId="{D1F6DF24-7977-416E-A8CB-0CF0122DCE5C}" dt="2023-06-22T13:14:48.948" v="1484"/>
          <ac:spMkLst>
            <pc:docMk/>
            <pc:sldMk cId="1013088722" sldId="2086"/>
            <ac:spMk id="3" creationId="{CB3C030D-1A43-AD5F-A606-4481128609CE}"/>
          </ac:spMkLst>
        </pc:spChg>
        <pc:spChg chg="add del mod">
          <ac:chgData name="MAZEN KHERALLAH" userId="4d8bae32aa458b2a" providerId="LiveId" clId="{D1F6DF24-7977-416E-A8CB-0CF0122DCE5C}" dt="2023-06-23T19:24:18.536" v="1721"/>
          <ac:spMkLst>
            <pc:docMk/>
            <pc:sldMk cId="1013088722" sldId="2086"/>
            <ac:spMk id="5" creationId="{7287E3B3-9AF4-A535-4B65-1E2924E2DFCB}"/>
          </ac:spMkLst>
        </pc:spChg>
        <pc:spChg chg="add del mod">
          <ac:chgData name="MAZEN KHERALLAH" userId="4d8bae32aa458b2a" providerId="LiveId" clId="{D1F6DF24-7977-416E-A8CB-0CF0122DCE5C}" dt="2023-06-23T19:39:20.406" v="2696"/>
          <ac:spMkLst>
            <pc:docMk/>
            <pc:sldMk cId="1013088722" sldId="2086"/>
            <ac:spMk id="7" creationId="{85E16819-0E2A-456C-B1E6-702BEE833818}"/>
          </ac:spMkLst>
        </pc:spChg>
        <pc:spChg chg="mod topLvl">
          <ac:chgData name="MAZEN KHERALLAH" userId="4d8bae32aa458b2a" providerId="LiveId" clId="{D1F6DF24-7977-416E-A8CB-0CF0122DCE5C}" dt="2023-06-24T01:33:03.983" v="4308" actId="368"/>
          <ac:spMkLst>
            <pc:docMk/>
            <pc:sldMk cId="1013088722" sldId="2086"/>
            <ac:spMk id="10" creationId="{FCCB1ED5-7499-D00F-24CD-A8F01F19DF7B}"/>
          </ac:spMkLst>
        </pc:spChg>
        <pc:spChg chg="mod topLvl">
          <ac:chgData name="MAZEN KHERALLAH" userId="4d8bae32aa458b2a" providerId="LiveId" clId="{D1F6DF24-7977-416E-A8CB-0CF0122DCE5C}" dt="2023-07-06T11:40:19.408" v="9951" actId="6549"/>
          <ac:spMkLst>
            <pc:docMk/>
            <pc:sldMk cId="1013088722" sldId="2086"/>
            <ac:spMk id="11" creationId="{6E0EC0B7-A1A6-7716-CE85-CD5F317DD230}"/>
          </ac:spMkLst>
        </pc:spChg>
        <pc:spChg chg="mod topLvl">
          <ac:chgData name="MAZEN KHERALLAH" userId="4d8bae32aa458b2a" providerId="LiveId" clId="{D1F6DF24-7977-416E-A8CB-0CF0122DCE5C}" dt="2023-06-24T01:33:03.983" v="4308" actId="368"/>
          <ac:spMkLst>
            <pc:docMk/>
            <pc:sldMk cId="1013088722" sldId="2086"/>
            <ac:spMk id="12" creationId="{9C5B245E-894A-2572-1D92-9D26B4A9B4C3}"/>
          </ac:spMkLst>
        </pc:spChg>
        <pc:spChg chg="mod topLvl">
          <ac:chgData name="MAZEN KHERALLAH" userId="4d8bae32aa458b2a" providerId="LiveId" clId="{D1F6DF24-7977-416E-A8CB-0CF0122DCE5C}" dt="2023-06-27T11:18:41.613" v="4439" actId="313"/>
          <ac:spMkLst>
            <pc:docMk/>
            <pc:sldMk cId="1013088722" sldId="2086"/>
            <ac:spMk id="13" creationId="{383AEE21-AFBC-DDF8-6C63-6F3D489D4D92}"/>
          </ac:spMkLst>
        </pc:spChg>
        <pc:spChg chg="mod topLvl">
          <ac:chgData name="MAZEN KHERALLAH" userId="4d8bae32aa458b2a" providerId="LiveId" clId="{D1F6DF24-7977-416E-A8CB-0CF0122DCE5C}" dt="2023-06-24T01:33:03.983" v="4308" actId="368"/>
          <ac:spMkLst>
            <pc:docMk/>
            <pc:sldMk cId="1013088722" sldId="2086"/>
            <ac:spMk id="14" creationId="{3DF72315-1BA7-DC8B-EC75-8435249444F7}"/>
          </ac:spMkLst>
        </pc:spChg>
        <pc:spChg chg="mod topLvl">
          <ac:chgData name="MAZEN KHERALLAH" userId="4d8bae32aa458b2a" providerId="LiveId" clId="{D1F6DF24-7977-416E-A8CB-0CF0122DCE5C}" dt="2023-07-06T11:38:56.896" v="9848" actId="20577"/>
          <ac:spMkLst>
            <pc:docMk/>
            <pc:sldMk cId="1013088722" sldId="2086"/>
            <ac:spMk id="15" creationId="{033EB6A4-A63F-C0D1-82A1-08C802F0B256}"/>
          </ac:spMkLst>
        </pc:spChg>
        <pc:spChg chg="mod topLvl">
          <ac:chgData name="MAZEN KHERALLAH" userId="4d8bae32aa458b2a" providerId="LiveId" clId="{D1F6DF24-7977-416E-A8CB-0CF0122DCE5C}" dt="2023-06-24T01:33:03.983" v="4308" actId="368"/>
          <ac:spMkLst>
            <pc:docMk/>
            <pc:sldMk cId="1013088722" sldId="2086"/>
            <ac:spMk id="16" creationId="{C284BB9E-AA88-76C2-009D-FD0949A73B3D}"/>
          </ac:spMkLst>
        </pc:spChg>
        <pc:spChg chg="mod topLvl">
          <ac:chgData name="MAZEN KHERALLAH" userId="4d8bae32aa458b2a" providerId="LiveId" clId="{D1F6DF24-7977-416E-A8CB-0CF0122DCE5C}" dt="2023-06-27T13:41:25.781" v="5005" actId="20577"/>
          <ac:spMkLst>
            <pc:docMk/>
            <pc:sldMk cId="1013088722" sldId="2086"/>
            <ac:spMk id="17" creationId="{75AECAEA-8C67-D4AA-4DA6-94F57354E1D4}"/>
          </ac:spMkLst>
        </pc:spChg>
        <pc:spChg chg="mod topLvl">
          <ac:chgData name="MAZEN KHERALLAH" userId="4d8bae32aa458b2a" providerId="LiveId" clId="{D1F6DF24-7977-416E-A8CB-0CF0122DCE5C}" dt="2023-06-24T01:33:03.983" v="4308" actId="368"/>
          <ac:spMkLst>
            <pc:docMk/>
            <pc:sldMk cId="1013088722" sldId="2086"/>
            <ac:spMk id="18" creationId="{341D2ADF-F023-AEFD-5CCF-5F5A3BB51DE8}"/>
          </ac:spMkLst>
        </pc:spChg>
        <pc:spChg chg="mod topLvl">
          <ac:chgData name="MAZEN KHERALLAH" userId="4d8bae32aa458b2a" providerId="LiveId" clId="{D1F6DF24-7977-416E-A8CB-0CF0122DCE5C}" dt="2023-06-24T01:33:03.983" v="4308" actId="368"/>
          <ac:spMkLst>
            <pc:docMk/>
            <pc:sldMk cId="1013088722" sldId="2086"/>
            <ac:spMk id="19" creationId="{8B009069-0BB2-B370-A3C7-172173FBAB41}"/>
          </ac:spMkLst>
        </pc:spChg>
        <pc:spChg chg="mod topLvl">
          <ac:chgData name="MAZEN KHERALLAH" userId="4d8bae32aa458b2a" providerId="LiveId" clId="{D1F6DF24-7977-416E-A8CB-0CF0122DCE5C}" dt="2023-06-24T01:33:03.983" v="4308" actId="368"/>
          <ac:spMkLst>
            <pc:docMk/>
            <pc:sldMk cId="1013088722" sldId="2086"/>
            <ac:spMk id="20" creationId="{85E42A99-E80D-A0CC-550D-AD3CA5387B5E}"/>
          </ac:spMkLst>
        </pc:spChg>
        <pc:spChg chg="mod topLvl">
          <ac:chgData name="MAZEN KHERALLAH" userId="4d8bae32aa458b2a" providerId="LiveId" clId="{D1F6DF24-7977-416E-A8CB-0CF0122DCE5C}" dt="2023-06-24T01:33:03.983" v="4308" actId="368"/>
          <ac:spMkLst>
            <pc:docMk/>
            <pc:sldMk cId="1013088722" sldId="2086"/>
            <ac:spMk id="21" creationId="{1E1B2EB1-0D29-E77C-1A50-D5DA013AA407}"/>
          </ac:spMkLst>
        </pc:spChg>
        <pc:spChg chg="mod topLvl">
          <ac:chgData name="MAZEN KHERALLAH" userId="4d8bae32aa458b2a" providerId="LiveId" clId="{D1F6DF24-7977-416E-A8CB-0CF0122DCE5C}" dt="2023-06-24T01:33:03.983" v="4308" actId="368"/>
          <ac:spMkLst>
            <pc:docMk/>
            <pc:sldMk cId="1013088722" sldId="2086"/>
            <ac:spMk id="22" creationId="{CAC6E346-DF5C-1962-5E99-59BC402D547D}"/>
          </ac:spMkLst>
        </pc:spChg>
        <pc:spChg chg="mod topLvl">
          <ac:chgData name="MAZEN KHERALLAH" userId="4d8bae32aa458b2a" providerId="LiveId" clId="{D1F6DF24-7977-416E-A8CB-0CF0122DCE5C}" dt="2023-06-27T13:40:16.333" v="4986" actId="20577"/>
          <ac:spMkLst>
            <pc:docMk/>
            <pc:sldMk cId="1013088722" sldId="2086"/>
            <ac:spMk id="23" creationId="{BC39397E-611E-9E54-A36A-6BFB3F9BB4B1}"/>
          </ac:spMkLst>
        </pc:spChg>
        <pc:spChg chg="add del mod">
          <ac:chgData name="MAZEN KHERALLAH" userId="4d8bae32aa458b2a" providerId="LiveId" clId="{D1F6DF24-7977-416E-A8CB-0CF0122DCE5C}" dt="2023-06-23T19:45:17.157" v="2763" actId="478"/>
          <ac:spMkLst>
            <pc:docMk/>
            <pc:sldMk cId="1013088722" sldId="2086"/>
            <ac:spMk id="25" creationId="{D5173A05-A68C-CF67-FBF9-0A45BA0CDECD}"/>
          </ac:spMkLst>
        </pc:spChg>
        <pc:spChg chg="add mod">
          <ac:chgData name="MAZEN KHERALLAH" userId="4d8bae32aa458b2a" providerId="LiveId" clId="{D1F6DF24-7977-416E-A8CB-0CF0122DCE5C}" dt="2023-07-06T11:39:54.745" v="9884" actId="1076"/>
          <ac:spMkLst>
            <pc:docMk/>
            <pc:sldMk cId="1013088722" sldId="2086"/>
            <ac:spMk id="33" creationId="{D0FE476B-AD7A-8919-2EC7-D44381E0C406}"/>
          </ac:spMkLst>
        </pc:spChg>
        <pc:grpChg chg="del mod">
          <ac:chgData name="MAZEN KHERALLAH" userId="4d8bae32aa458b2a" providerId="LiveId" clId="{D1F6DF24-7977-416E-A8CB-0CF0122DCE5C}" dt="2023-06-23T19:44:13.145" v="2754" actId="165"/>
          <ac:grpSpMkLst>
            <pc:docMk/>
            <pc:sldMk cId="1013088722" sldId="2086"/>
            <ac:grpSpMk id="9" creationId="{F70380FE-F38F-B077-096A-29968A5DAA82}"/>
          </ac:grpSpMkLst>
        </pc:grpChg>
        <pc:grpChg chg="add mod">
          <ac:chgData name="MAZEN KHERALLAH" userId="4d8bae32aa458b2a" providerId="LiveId" clId="{D1F6DF24-7977-416E-A8CB-0CF0122DCE5C}" dt="2023-06-23T20:18:30.980" v="3472" actId="12788"/>
          <ac:grpSpMkLst>
            <pc:docMk/>
            <pc:sldMk cId="1013088722" sldId="2086"/>
            <ac:grpSpMk id="26" creationId="{37DBDDD1-6D57-A701-DFAC-D0E290157F8F}"/>
          </ac:grpSpMkLst>
        </pc:grpChg>
        <pc:grpChg chg="add mod ord">
          <ac:chgData name="MAZEN KHERALLAH" userId="4d8bae32aa458b2a" providerId="LiveId" clId="{D1F6DF24-7977-416E-A8CB-0CF0122DCE5C}" dt="2023-06-23T20:20:43.458" v="3557" actId="1035"/>
          <ac:grpSpMkLst>
            <pc:docMk/>
            <pc:sldMk cId="1013088722" sldId="2086"/>
            <ac:grpSpMk id="27" creationId="{5698A695-B1EE-77A6-42B1-946E2DA3C4F8}"/>
          </ac:grpSpMkLst>
        </pc:grpChg>
        <pc:grpChg chg="add mod">
          <ac:chgData name="MAZEN KHERALLAH" userId="4d8bae32aa458b2a" providerId="LiveId" clId="{D1F6DF24-7977-416E-A8CB-0CF0122DCE5C}" dt="2023-06-23T20:19:12.352" v="3524" actId="1038"/>
          <ac:grpSpMkLst>
            <pc:docMk/>
            <pc:sldMk cId="1013088722" sldId="2086"/>
            <ac:grpSpMk id="28" creationId="{DC1C8C89-B5E2-E95D-A75F-AB8D77D985A3}"/>
          </ac:grpSpMkLst>
        </pc:grpChg>
        <pc:grpChg chg="add mod">
          <ac:chgData name="MAZEN KHERALLAH" userId="4d8bae32aa458b2a" providerId="LiveId" clId="{D1F6DF24-7977-416E-A8CB-0CF0122DCE5C}" dt="2023-06-23T20:19:08.021" v="3519" actId="1037"/>
          <ac:grpSpMkLst>
            <pc:docMk/>
            <pc:sldMk cId="1013088722" sldId="2086"/>
            <ac:grpSpMk id="29" creationId="{84481452-E11F-BF0D-805D-E3AB5CB8D8E4}"/>
          </ac:grpSpMkLst>
        </pc:grpChg>
        <pc:grpChg chg="add mod">
          <ac:chgData name="MAZEN KHERALLAH" userId="4d8bae32aa458b2a" providerId="LiveId" clId="{D1F6DF24-7977-416E-A8CB-0CF0122DCE5C}" dt="2023-06-27T19:04:28.578" v="5153" actId="1076"/>
          <ac:grpSpMkLst>
            <pc:docMk/>
            <pc:sldMk cId="1013088722" sldId="2086"/>
            <ac:grpSpMk id="30" creationId="{C6C8169B-40FF-1551-F543-C36672F0D894}"/>
          </ac:grpSpMkLst>
        </pc:grpChg>
        <pc:grpChg chg="add mod ord">
          <ac:chgData name="MAZEN KHERALLAH" userId="4d8bae32aa458b2a" providerId="LiveId" clId="{D1F6DF24-7977-416E-A8CB-0CF0122DCE5C}" dt="2023-06-23T20:20:35.021" v="3545" actId="166"/>
          <ac:grpSpMkLst>
            <pc:docMk/>
            <pc:sldMk cId="1013088722" sldId="2086"/>
            <ac:grpSpMk id="31" creationId="{2813C912-2811-1211-14CC-E5EF20807F07}"/>
          </ac:grpSpMkLst>
        </pc:grpChg>
        <pc:grpChg chg="add mod">
          <ac:chgData name="MAZEN KHERALLAH" userId="4d8bae32aa458b2a" providerId="LiveId" clId="{D1F6DF24-7977-416E-A8CB-0CF0122DCE5C}" dt="2023-06-23T20:20:13.455" v="3544" actId="1036"/>
          <ac:grpSpMkLst>
            <pc:docMk/>
            <pc:sldMk cId="1013088722" sldId="2086"/>
            <ac:grpSpMk id="32" creationId="{B635CD97-3D75-C8DB-A640-AAD3D58B8985}"/>
          </ac:grpSpMkLst>
        </pc:grpChg>
        <pc:graphicFrameChg chg="add del mod modGraphic">
          <ac:chgData name="MAZEN KHERALLAH" userId="4d8bae32aa458b2a" providerId="LiveId" clId="{D1F6DF24-7977-416E-A8CB-0CF0122DCE5C}" dt="2023-06-23T19:39:17.574" v="2695" actId="21"/>
          <ac:graphicFrameMkLst>
            <pc:docMk/>
            <pc:sldMk cId="1013088722" sldId="2086"/>
            <ac:graphicFrameMk id="4" creationId="{7CC69AB0-9954-8188-9723-44DC0C1B8F7F}"/>
          </ac:graphicFrameMkLst>
        </pc:graphicFrameChg>
        <pc:graphicFrameChg chg="add del mod">
          <ac:chgData name="MAZEN KHERALLAH" userId="4d8bae32aa458b2a" providerId="LiveId" clId="{D1F6DF24-7977-416E-A8CB-0CF0122DCE5C}" dt="2023-06-23T19:44:06.784" v="2753" actId="18245"/>
          <ac:graphicFrameMkLst>
            <pc:docMk/>
            <pc:sldMk cId="1013088722" sldId="2086"/>
            <ac:graphicFrameMk id="8" creationId="{366DE2FE-222C-0869-1C78-CBC3C2C0E97B}"/>
          </ac:graphicFrameMkLst>
        </pc:graphicFrameChg>
        <pc:picChg chg="add del mod">
          <ac:chgData name="MAZEN KHERALLAH" userId="4d8bae32aa458b2a" providerId="LiveId" clId="{D1F6DF24-7977-416E-A8CB-0CF0122DCE5C}" dt="2023-06-23T19:39:04.545" v="2694" actId="478"/>
          <ac:picMkLst>
            <pc:docMk/>
            <pc:sldMk cId="1013088722" sldId="2086"/>
            <ac:picMk id="6" creationId="{BE6B9DB8-5BAE-3AD6-3E6B-2CC32FC9198B}"/>
          </ac:picMkLst>
        </pc:picChg>
        <pc:picChg chg="add del mod">
          <ac:chgData name="MAZEN KHERALLAH" userId="4d8bae32aa458b2a" providerId="LiveId" clId="{D1F6DF24-7977-416E-A8CB-0CF0122DCE5C}" dt="2023-06-24T01:32:48.803" v="4304" actId="478"/>
          <ac:picMkLst>
            <pc:docMk/>
            <pc:sldMk cId="1013088722" sldId="2086"/>
            <ac:picMk id="35" creationId="{3EF5E180-3F80-24C6-9650-D8D828D96FC1}"/>
          </ac:picMkLst>
        </pc:picChg>
        <pc:picChg chg="add del mod">
          <ac:chgData name="MAZEN KHERALLAH" userId="4d8bae32aa458b2a" providerId="LiveId" clId="{D1F6DF24-7977-416E-A8CB-0CF0122DCE5C}" dt="2023-06-24T01:32:52.862" v="4306" actId="478"/>
          <ac:picMkLst>
            <pc:docMk/>
            <pc:sldMk cId="1013088722" sldId="2086"/>
            <ac:picMk id="37" creationId="{4D6DA6E9-7588-6D2C-B969-7799FE040259}"/>
          </ac:picMkLst>
        </pc:picChg>
        <pc:picChg chg="add del mod">
          <ac:chgData name="MAZEN KHERALLAH" userId="4d8bae32aa458b2a" providerId="LiveId" clId="{D1F6DF24-7977-416E-A8CB-0CF0122DCE5C}" dt="2023-06-24T01:32:50.702" v="4305" actId="478"/>
          <ac:picMkLst>
            <pc:docMk/>
            <pc:sldMk cId="1013088722" sldId="2086"/>
            <ac:picMk id="39" creationId="{EBF1DF83-5322-CF92-E217-9384F7B015CA}"/>
          </ac:picMkLst>
        </pc:picChg>
        <pc:picChg chg="add del mod">
          <ac:chgData name="MAZEN KHERALLAH" userId="4d8bae32aa458b2a" providerId="LiveId" clId="{D1F6DF24-7977-416E-A8CB-0CF0122DCE5C}" dt="2023-06-23T19:23:29.949" v="1716" actId="21"/>
          <ac:picMkLst>
            <pc:docMk/>
            <pc:sldMk cId="1013088722" sldId="2086"/>
            <ac:picMk id="2050" creationId="{E65F2840-817F-ED71-CCBE-8B0042060608}"/>
          </ac:picMkLst>
        </pc:picChg>
      </pc:sldChg>
      <pc:sldChg chg="addSp modSp new del">
        <pc:chgData name="MAZEN KHERALLAH" userId="4d8bae32aa458b2a" providerId="LiveId" clId="{D1F6DF24-7977-416E-A8CB-0CF0122DCE5C}" dt="2023-06-23T20:21:09.881" v="3558" actId="47"/>
        <pc:sldMkLst>
          <pc:docMk/>
          <pc:sldMk cId="1265036033" sldId="2087"/>
        </pc:sldMkLst>
        <pc:picChg chg="add mod">
          <ac:chgData name="MAZEN KHERALLAH" userId="4d8bae32aa458b2a" providerId="LiveId" clId="{D1F6DF24-7977-416E-A8CB-0CF0122DCE5C}" dt="2023-06-23T19:23:35.573" v="1718"/>
          <ac:picMkLst>
            <pc:docMk/>
            <pc:sldMk cId="1265036033" sldId="2087"/>
            <ac:picMk id="4" creationId="{31D4F494-D525-D102-8F74-DD55DE5B1F28}"/>
          </ac:picMkLst>
        </pc:picChg>
      </pc:sldChg>
      <pc:sldChg chg="addSp delSp modSp new mod ord modNotesTx">
        <pc:chgData name="MAZEN KHERALLAH" userId="4d8bae32aa458b2a" providerId="LiveId" clId="{D1F6DF24-7977-416E-A8CB-0CF0122DCE5C}" dt="2023-06-30T17:12:28.430" v="7060"/>
        <pc:sldMkLst>
          <pc:docMk/>
          <pc:sldMk cId="2014089426" sldId="2087"/>
        </pc:sldMkLst>
        <pc:spChg chg="mod">
          <ac:chgData name="MAZEN KHERALLAH" userId="4d8bae32aa458b2a" providerId="LiveId" clId="{D1F6DF24-7977-416E-A8CB-0CF0122DCE5C}" dt="2023-06-23T20:50:44.298" v="4043"/>
          <ac:spMkLst>
            <pc:docMk/>
            <pc:sldMk cId="2014089426" sldId="2087"/>
            <ac:spMk id="2" creationId="{E2D749C8-8ED3-A767-75F6-CF41DFDBD395}"/>
          </ac:spMkLst>
        </pc:spChg>
        <pc:spChg chg="del mod">
          <ac:chgData name="MAZEN KHERALLAH" userId="4d8bae32aa458b2a" providerId="LiveId" clId="{D1F6DF24-7977-416E-A8CB-0CF0122DCE5C}" dt="2023-06-23T20:38:08.270" v="3932"/>
          <ac:spMkLst>
            <pc:docMk/>
            <pc:sldMk cId="2014089426" sldId="2087"/>
            <ac:spMk id="3" creationId="{6E413721-CD82-815E-5849-04AEA2EEB568}"/>
          </ac:spMkLst>
        </pc:spChg>
        <pc:graphicFrameChg chg="add del mod modGraphic">
          <ac:chgData name="MAZEN KHERALLAH" userId="4d8bae32aa458b2a" providerId="LiveId" clId="{D1F6DF24-7977-416E-A8CB-0CF0122DCE5C}" dt="2023-06-23T20:38:04.001" v="3931" actId="21"/>
          <ac:graphicFrameMkLst>
            <pc:docMk/>
            <pc:sldMk cId="2014089426" sldId="2087"/>
            <ac:graphicFrameMk id="4" creationId="{9A465A68-DC5C-A53E-0379-74045B7C76A8}"/>
          </ac:graphicFrameMkLst>
        </pc:graphicFrameChg>
        <pc:graphicFrameChg chg="add mod">
          <ac:chgData name="MAZEN KHERALLAH" userId="4d8bae32aa458b2a" providerId="LiveId" clId="{D1F6DF24-7977-416E-A8CB-0CF0122DCE5C}" dt="2023-06-30T17:12:28.430" v="7060"/>
          <ac:graphicFrameMkLst>
            <pc:docMk/>
            <pc:sldMk cId="2014089426" sldId="2087"/>
            <ac:graphicFrameMk id="5" creationId="{3AB3DA8F-ACF1-46FE-F7E3-5623632C2E41}"/>
          </ac:graphicFrameMkLst>
        </pc:graphicFrameChg>
      </pc:sldChg>
      <pc:sldChg chg="addSp modSp new">
        <pc:chgData name="MAZEN KHERALLAH" userId="4d8bae32aa458b2a" providerId="LiveId" clId="{D1F6DF24-7977-416E-A8CB-0CF0122DCE5C}" dt="2023-06-24T01:35:00.142" v="4316" actId="12788"/>
        <pc:sldMkLst>
          <pc:docMk/>
          <pc:sldMk cId="3101784606" sldId="2088"/>
        </pc:sldMkLst>
        <pc:picChg chg="add mod">
          <ac:chgData name="MAZEN KHERALLAH" userId="4d8bae32aa458b2a" providerId="LiveId" clId="{D1F6DF24-7977-416E-A8CB-0CF0122DCE5C}" dt="2023-06-24T01:35:00.142" v="4316" actId="12788"/>
          <ac:picMkLst>
            <pc:docMk/>
            <pc:sldMk cId="3101784606" sldId="2088"/>
            <ac:picMk id="4098" creationId="{873A3775-6709-D077-FDAD-56D066F43766}"/>
          </ac:picMkLst>
        </pc:picChg>
      </pc:sldChg>
      <pc:sldChg chg="addSp delSp modSp new mod ord modAnim">
        <pc:chgData name="MAZEN KHERALLAH" userId="4d8bae32aa458b2a" providerId="LiveId" clId="{D1F6DF24-7977-416E-A8CB-0CF0122DCE5C}" dt="2023-07-06T20:40:49.534" v="10314"/>
        <pc:sldMkLst>
          <pc:docMk/>
          <pc:sldMk cId="232520384" sldId="2089"/>
        </pc:sldMkLst>
        <pc:picChg chg="add">
          <ac:chgData name="MAZEN KHERALLAH" userId="4d8bae32aa458b2a" providerId="LiveId" clId="{D1F6DF24-7977-416E-A8CB-0CF0122DCE5C}" dt="2023-06-24T01:52:30.934" v="4318" actId="22"/>
          <ac:picMkLst>
            <pc:docMk/>
            <pc:sldMk cId="232520384" sldId="2089"/>
            <ac:picMk id="3" creationId="{B6B50BC1-809B-C224-3B03-4BF2F1E47006}"/>
          </ac:picMkLst>
        </pc:picChg>
        <pc:picChg chg="add del mod">
          <ac:chgData name="MAZEN KHERALLAH" userId="4d8bae32aa458b2a" providerId="LiveId" clId="{D1F6DF24-7977-416E-A8CB-0CF0122DCE5C}" dt="2023-07-06T20:37:55.556" v="10302" actId="21"/>
          <ac:picMkLst>
            <pc:docMk/>
            <pc:sldMk cId="232520384" sldId="2089"/>
            <ac:picMk id="4" creationId="{393E2521-FD34-62DC-22F7-CA9F62EF2575}"/>
          </ac:picMkLst>
        </pc:picChg>
        <pc:picChg chg="add mod">
          <ac:chgData name="MAZEN KHERALLAH" userId="4d8bae32aa458b2a" providerId="LiveId" clId="{D1F6DF24-7977-416E-A8CB-0CF0122DCE5C}" dt="2023-07-06T11:21:49.926" v="9796" actId="1038"/>
          <ac:picMkLst>
            <pc:docMk/>
            <pc:sldMk cId="232520384" sldId="2089"/>
            <ac:picMk id="5" creationId="{CE945A3F-3933-7790-D845-31E280B2E352}"/>
          </ac:picMkLst>
        </pc:picChg>
        <pc:picChg chg="add mod">
          <ac:chgData name="MAZEN KHERALLAH" userId="4d8bae32aa458b2a" providerId="LiveId" clId="{D1F6DF24-7977-416E-A8CB-0CF0122DCE5C}" dt="2023-07-06T20:40:42.038" v="10313" actId="1076"/>
          <ac:picMkLst>
            <pc:docMk/>
            <pc:sldMk cId="232520384" sldId="2089"/>
            <ac:picMk id="7" creationId="{3A0B1385-FD6C-DD4D-8943-17A2B1CC3647}"/>
          </ac:picMkLst>
        </pc:picChg>
      </pc:sldChg>
      <pc:sldChg chg="addSp delSp modSp new mod">
        <pc:chgData name="MAZEN KHERALLAH" userId="4d8bae32aa458b2a" providerId="LiveId" clId="{D1F6DF24-7977-416E-A8CB-0CF0122DCE5C}" dt="2023-07-06T20:42:16.229" v="10322" actId="14100"/>
        <pc:sldMkLst>
          <pc:docMk/>
          <pc:sldMk cId="1570952388" sldId="2090"/>
        </pc:sldMkLst>
        <pc:picChg chg="add del">
          <ac:chgData name="MAZEN KHERALLAH" userId="4d8bae32aa458b2a" providerId="LiveId" clId="{D1F6DF24-7977-416E-A8CB-0CF0122DCE5C}" dt="2023-07-06T20:41:47.397" v="10317" actId="478"/>
          <ac:picMkLst>
            <pc:docMk/>
            <pc:sldMk cId="1570952388" sldId="2090"/>
            <ac:picMk id="3" creationId="{146283B4-47D1-9B41-A54B-C382C75B13A5}"/>
          </ac:picMkLst>
        </pc:picChg>
        <pc:picChg chg="add del mod">
          <ac:chgData name="MAZEN KHERALLAH" userId="4d8bae32aa458b2a" providerId="LiveId" clId="{D1F6DF24-7977-416E-A8CB-0CF0122DCE5C}" dt="2023-06-24T01:54:42.974" v="4326" actId="478"/>
          <ac:picMkLst>
            <pc:docMk/>
            <pc:sldMk cId="1570952388" sldId="2090"/>
            <ac:picMk id="3" creationId="{43EB0264-385A-9311-B172-005C476BC18E}"/>
          </ac:picMkLst>
        </pc:picChg>
        <pc:picChg chg="add mod">
          <ac:chgData name="MAZEN KHERALLAH" userId="4d8bae32aa458b2a" providerId="LiveId" clId="{D1F6DF24-7977-416E-A8CB-0CF0122DCE5C}" dt="2023-07-06T20:42:16.229" v="10322" actId="14100"/>
          <ac:picMkLst>
            <pc:docMk/>
            <pc:sldMk cId="1570952388" sldId="2090"/>
            <ac:picMk id="5" creationId="{8FC2EB45-AB6A-E7F1-9DA8-6B7A4793AE42}"/>
          </ac:picMkLst>
        </pc:picChg>
        <pc:picChg chg="add ord">
          <ac:chgData name="MAZEN KHERALLAH" userId="4d8bae32aa458b2a" providerId="LiveId" clId="{D1F6DF24-7977-416E-A8CB-0CF0122DCE5C}" dt="2023-07-06T20:41:52.374" v="10319" actId="171"/>
          <ac:picMkLst>
            <pc:docMk/>
            <pc:sldMk cId="1570952388" sldId="2090"/>
            <ac:picMk id="6" creationId="{C5F9CB7F-D098-565D-D6B3-CB9C5F203F18}"/>
          </ac:picMkLst>
        </pc:picChg>
      </pc:sldChg>
      <pc:sldChg chg="addSp modSp new mod modAnim">
        <pc:chgData name="MAZEN KHERALLAH" userId="4d8bae32aa458b2a" providerId="LiveId" clId="{D1F6DF24-7977-416E-A8CB-0CF0122DCE5C}" dt="2023-07-06T20:38:35.710" v="10309"/>
        <pc:sldMkLst>
          <pc:docMk/>
          <pc:sldMk cId="4181438857" sldId="2091"/>
        </pc:sldMkLst>
        <pc:picChg chg="add mod modCrop">
          <ac:chgData name="MAZEN KHERALLAH" userId="4d8bae32aa458b2a" providerId="LiveId" clId="{D1F6DF24-7977-416E-A8CB-0CF0122DCE5C}" dt="2023-07-06T20:38:26.639" v="10308" actId="1076"/>
          <ac:picMkLst>
            <pc:docMk/>
            <pc:sldMk cId="4181438857" sldId="2091"/>
            <ac:picMk id="2" creationId="{920787D3-34E9-12C9-1FD9-9CBDD4F816FD}"/>
          </ac:picMkLst>
        </pc:picChg>
        <pc:picChg chg="add">
          <ac:chgData name="MAZEN KHERALLAH" userId="4d8bae32aa458b2a" providerId="LiveId" clId="{D1F6DF24-7977-416E-A8CB-0CF0122DCE5C}" dt="2023-06-24T01:55:54.122" v="4331" actId="22"/>
          <ac:picMkLst>
            <pc:docMk/>
            <pc:sldMk cId="4181438857" sldId="2091"/>
            <ac:picMk id="3" creationId="{8C4E9704-C1B3-BBC3-8D7E-D4A06FF75E1C}"/>
          </ac:picMkLst>
        </pc:picChg>
        <pc:picChg chg="add mod">
          <ac:chgData name="MAZEN KHERALLAH" userId="4d8bae32aa458b2a" providerId="LiveId" clId="{D1F6DF24-7977-416E-A8CB-0CF0122DCE5C}" dt="2023-06-24T01:56:08.784" v="4334" actId="14100"/>
          <ac:picMkLst>
            <pc:docMk/>
            <pc:sldMk cId="4181438857" sldId="2091"/>
            <ac:picMk id="5" creationId="{BED117F1-76F0-AA8B-8FE3-033D3C9DCBC1}"/>
          </ac:picMkLst>
        </pc:picChg>
      </pc:sldChg>
      <pc:sldChg chg="addSp delSp modSp new mod setBg modClrScheme chgLayout modNotesTx">
        <pc:chgData name="MAZEN KHERALLAH" userId="4d8bae32aa458b2a" providerId="LiveId" clId="{D1F6DF24-7977-416E-A8CB-0CF0122DCE5C}" dt="2023-07-06T11:08:32.823" v="9635" actId="404"/>
        <pc:sldMkLst>
          <pc:docMk/>
          <pc:sldMk cId="3903133946" sldId="2092"/>
        </pc:sldMkLst>
        <pc:spChg chg="del">
          <ac:chgData name="MAZEN KHERALLAH" userId="4d8bae32aa458b2a" providerId="LiveId" clId="{D1F6DF24-7977-416E-A8CB-0CF0122DCE5C}" dt="2023-06-27T10:45:26.324" v="4336" actId="700"/>
          <ac:spMkLst>
            <pc:docMk/>
            <pc:sldMk cId="3903133946" sldId="2092"/>
            <ac:spMk id="2" creationId="{0EE4F1CE-01A8-AFAC-9F87-530AEDAA1585}"/>
          </ac:spMkLst>
        </pc:spChg>
        <pc:spChg chg="del">
          <ac:chgData name="MAZEN KHERALLAH" userId="4d8bae32aa458b2a" providerId="LiveId" clId="{D1F6DF24-7977-416E-A8CB-0CF0122DCE5C}" dt="2023-06-27T10:45:26.324" v="4336" actId="700"/>
          <ac:spMkLst>
            <pc:docMk/>
            <pc:sldMk cId="3903133946" sldId="2092"/>
            <ac:spMk id="3" creationId="{2AEFDE2E-3969-5A65-720A-524BF7CED4F7}"/>
          </ac:spMkLst>
        </pc:spChg>
        <pc:spChg chg="add mod">
          <ac:chgData name="MAZEN KHERALLAH" userId="4d8bae32aa458b2a" providerId="LiveId" clId="{D1F6DF24-7977-416E-A8CB-0CF0122DCE5C}" dt="2023-07-06T10:58:59.914" v="9451" actId="404"/>
          <ac:spMkLst>
            <pc:docMk/>
            <pc:sldMk cId="3903133946" sldId="2092"/>
            <ac:spMk id="11" creationId="{76D87655-7995-62CF-D50F-475A33F1B6EA}"/>
          </ac:spMkLst>
        </pc:spChg>
        <pc:spChg chg="add del">
          <ac:chgData name="MAZEN KHERALLAH" userId="4d8bae32aa458b2a" providerId="LiveId" clId="{D1F6DF24-7977-416E-A8CB-0CF0122DCE5C}" dt="2023-06-27T10:49:02.093" v="4347" actId="26606"/>
          <ac:spMkLst>
            <pc:docMk/>
            <pc:sldMk cId="3903133946" sldId="2092"/>
            <ac:spMk id="12" creationId="{6E14809C-AB06-455C-9E09-733EC00DDEBC}"/>
          </ac:spMkLst>
        </pc:spChg>
        <pc:spChg chg="add del">
          <ac:chgData name="MAZEN KHERALLAH" userId="4d8bae32aa458b2a" providerId="LiveId" clId="{D1F6DF24-7977-416E-A8CB-0CF0122DCE5C}" dt="2023-06-27T10:49:02.093" v="4347" actId="26606"/>
          <ac:spMkLst>
            <pc:docMk/>
            <pc:sldMk cId="3903133946" sldId="2092"/>
            <ac:spMk id="14" creationId="{F9612D73-1056-4289-A977-92C9190C7AEF}"/>
          </ac:spMkLst>
        </pc:spChg>
        <pc:spChg chg="add mod">
          <ac:chgData name="MAZEN KHERALLAH" userId="4d8bae32aa458b2a" providerId="LiveId" clId="{D1F6DF24-7977-416E-A8CB-0CF0122DCE5C}" dt="2023-07-06T11:08:32.823" v="9635" actId="404"/>
          <ac:spMkLst>
            <pc:docMk/>
            <pc:sldMk cId="3903133946" sldId="2092"/>
            <ac:spMk id="15" creationId="{5E94762A-147D-7E11-4D6C-214414CABDE7}"/>
          </ac:spMkLst>
        </pc:spChg>
        <pc:spChg chg="add del">
          <ac:chgData name="MAZEN KHERALLAH" userId="4d8bae32aa458b2a" providerId="LiveId" clId="{D1F6DF24-7977-416E-A8CB-0CF0122DCE5C}" dt="2023-06-27T10:49:02.093" v="4347" actId="26606"/>
          <ac:spMkLst>
            <pc:docMk/>
            <pc:sldMk cId="3903133946" sldId="2092"/>
            <ac:spMk id="16" creationId="{B0EF5484-1F18-43F6-B596-CFD1939E06D0}"/>
          </ac:spMkLst>
        </pc:spChg>
        <pc:spChg chg="add del">
          <ac:chgData name="MAZEN KHERALLAH" userId="4d8bae32aa458b2a" providerId="LiveId" clId="{D1F6DF24-7977-416E-A8CB-0CF0122DCE5C}" dt="2023-06-27T10:49:02.093" v="4347" actId="26606"/>
          <ac:spMkLst>
            <pc:docMk/>
            <pc:sldMk cId="3903133946" sldId="2092"/>
            <ac:spMk id="18" creationId="{10F3B4B1-0E5F-4E0B-ADF8-202569066472}"/>
          </ac:spMkLst>
        </pc:spChg>
        <pc:spChg chg="add mod">
          <ac:chgData name="MAZEN KHERALLAH" userId="4d8bae32aa458b2a" providerId="LiveId" clId="{D1F6DF24-7977-416E-A8CB-0CF0122DCE5C}" dt="2023-06-27T10:53:49.763" v="4388" actId="12788"/>
          <ac:spMkLst>
            <pc:docMk/>
            <pc:sldMk cId="3903133946" sldId="2092"/>
            <ac:spMk id="19" creationId="{948E9541-C9CA-B024-15DF-B83A21917675}"/>
          </ac:spMkLst>
        </pc:spChg>
        <pc:spChg chg="add del">
          <ac:chgData name="MAZEN KHERALLAH" userId="4d8bae32aa458b2a" providerId="LiveId" clId="{D1F6DF24-7977-416E-A8CB-0CF0122DCE5C}" dt="2023-06-27T10:49:02.093" v="4347" actId="26606"/>
          <ac:spMkLst>
            <pc:docMk/>
            <pc:sldMk cId="3903133946" sldId="2092"/>
            <ac:spMk id="20" creationId="{103907F0-0940-4D45-AAD0-448D191C8FB6}"/>
          </ac:spMkLst>
        </pc:spChg>
        <pc:spChg chg="add del">
          <ac:chgData name="MAZEN KHERALLAH" userId="4d8bae32aa458b2a" providerId="LiveId" clId="{D1F6DF24-7977-416E-A8CB-0CF0122DCE5C}" dt="2023-06-27T10:49:05.240" v="4349" actId="26606"/>
          <ac:spMkLst>
            <pc:docMk/>
            <pc:sldMk cId="3903133946" sldId="2092"/>
            <ac:spMk id="22" creationId="{6E14809C-AB06-455C-9E09-733EC00DDEBC}"/>
          </ac:spMkLst>
        </pc:spChg>
        <pc:spChg chg="add del">
          <ac:chgData name="MAZEN KHERALLAH" userId="4d8bae32aa458b2a" providerId="LiveId" clId="{D1F6DF24-7977-416E-A8CB-0CF0122DCE5C}" dt="2023-06-27T10:49:05.240" v="4349" actId="26606"/>
          <ac:spMkLst>
            <pc:docMk/>
            <pc:sldMk cId="3903133946" sldId="2092"/>
            <ac:spMk id="23" creationId="{F9612D73-1056-4289-A977-92C9190C7AEF}"/>
          </ac:spMkLst>
        </pc:spChg>
        <pc:spChg chg="add del">
          <ac:chgData name="MAZEN KHERALLAH" userId="4d8bae32aa458b2a" providerId="LiveId" clId="{D1F6DF24-7977-416E-A8CB-0CF0122DCE5C}" dt="2023-06-27T10:49:05.240" v="4349" actId="26606"/>
          <ac:spMkLst>
            <pc:docMk/>
            <pc:sldMk cId="3903133946" sldId="2092"/>
            <ac:spMk id="24" creationId="{44C5A9E5-0F35-4AA6-AF26-B90A2D47BC43}"/>
          </ac:spMkLst>
        </pc:spChg>
        <pc:spChg chg="add del">
          <ac:chgData name="MAZEN KHERALLAH" userId="4d8bae32aa458b2a" providerId="LiveId" clId="{D1F6DF24-7977-416E-A8CB-0CF0122DCE5C}" dt="2023-06-27T10:49:05.240" v="4349" actId="26606"/>
          <ac:spMkLst>
            <pc:docMk/>
            <pc:sldMk cId="3903133946" sldId="2092"/>
            <ac:spMk id="25" creationId="{4D9DB69D-7E48-4FDF-806E-F0B4BF0053DD}"/>
          </ac:spMkLst>
        </pc:spChg>
        <pc:spChg chg="add del">
          <ac:chgData name="MAZEN KHERALLAH" userId="4d8bae32aa458b2a" providerId="LiveId" clId="{D1F6DF24-7977-416E-A8CB-0CF0122DCE5C}" dt="2023-06-27T10:49:05.240" v="4349" actId="26606"/>
          <ac:spMkLst>
            <pc:docMk/>
            <pc:sldMk cId="3903133946" sldId="2092"/>
            <ac:spMk id="26" creationId="{846BF69C-4724-4F8D-8EA6-1487E9C9C4FD}"/>
          </ac:spMkLst>
        </pc:spChg>
        <pc:picChg chg="add mod ord">
          <ac:chgData name="MAZEN KHERALLAH" userId="4d8bae32aa458b2a" providerId="LiveId" clId="{D1F6DF24-7977-416E-A8CB-0CF0122DCE5C}" dt="2023-06-27T10:49:05.240" v="4349" actId="26606"/>
          <ac:picMkLst>
            <pc:docMk/>
            <pc:sldMk cId="3903133946" sldId="2092"/>
            <ac:picMk id="5" creationId="{AF4BFED9-5D54-1A61-64E6-3EAD419A74A5}"/>
          </ac:picMkLst>
        </pc:picChg>
        <pc:picChg chg="add mod">
          <ac:chgData name="MAZEN KHERALLAH" userId="4d8bae32aa458b2a" providerId="LiveId" clId="{D1F6DF24-7977-416E-A8CB-0CF0122DCE5C}" dt="2023-06-27T10:49:05.240" v="4349" actId="26606"/>
          <ac:picMkLst>
            <pc:docMk/>
            <pc:sldMk cId="3903133946" sldId="2092"/>
            <ac:picMk id="7" creationId="{EEF078C3-5556-2E9E-818D-7B5BB8054C56}"/>
          </ac:picMkLst>
        </pc:picChg>
        <pc:picChg chg="add del mod">
          <ac:chgData name="MAZEN KHERALLAH" userId="4d8bae32aa458b2a" providerId="LiveId" clId="{D1F6DF24-7977-416E-A8CB-0CF0122DCE5C}" dt="2023-06-27T10:49:53.861" v="4353" actId="22"/>
          <ac:picMkLst>
            <pc:docMk/>
            <pc:sldMk cId="3903133946" sldId="2092"/>
            <ac:picMk id="9" creationId="{05726585-B867-3361-CD95-A27A553F5CC1}"/>
          </ac:picMkLst>
        </pc:picChg>
      </pc:sldChg>
      <pc:sldChg chg="addSp modSp new mod modNotesTx">
        <pc:chgData name="MAZEN KHERALLAH" userId="4d8bae32aa458b2a" providerId="LiveId" clId="{D1F6DF24-7977-416E-A8CB-0CF0122DCE5C}" dt="2023-07-06T11:07:59.813" v="9603" actId="1076"/>
        <pc:sldMkLst>
          <pc:docMk/>
          <pc:sldMk cId="1876487844" sldId="2093"/>
        </pc:sldMkLst>
        <pc:spChg chg="add mod">
          <ac:chgData name="MAZEN KHERALLAH" userId="4d8bae32aa458b2a" providerId="LiveId" clId="{D1F6DF24-7977-416E-A8CB-0CF0122DCE5C}" dt="2023-07-06T10:58:52.159" v="9449" actId="404"/>
          <ac:spMkLst>
            <pc:docMk/>
            <pc:sldMk cId="1876487844" sldId="2093"/>
            <ac:spMk id="4" creationId="{7AD06AE3-9FF1-2197-63C7-15F631625C12}"/>
          </ac:spMkLst>
        </pc:spChg>
        <pc:picChg chg="add mod">
          <ac:chgData name="MAZEN KHERALLAH" userId="4d8bae32aa458b2a" providerId="LiveId" clId="{D1F6DF24-7977-416E-A8CB-0CF0122DCE5C}" dt="2023-07-06T11:07:59.813" v="9603" actId="1076"/>
          <ac:picMkLst>
            <pc:docMk/>
            <pc:sldMk cId="1876487844" sldId="2093"/>
            <ac:picMk id="3" creationId="{CB6E0EA0-2853-A6BB-0A1D-1745AE94816C}"/>
          </ac:picMkLst>
        </pc:picChg>
      </pc:sldChg>
      <pc:sldChg chg="addSp modSp new mod ord">
        <pc:chgData name="MAZEN KHERALLAH" userId="4d8bae32aa458b2a" providerId="LiveId" clId="{D1F6DF24-7977-416E-A8CB-0CF0122DCE5C}" dt="2023-06-30T17:07:51.730" v="7042" actId="1076"/>
        <pc:sldMkLst>
          <pc:docMk/>
          <pc:sldMk cId="2998612453" sldId="2094"/>
        </pc:sldMkLst>
        <pc:spChg chg="add mod">
          <ac:chgData name="MAZEN KHERALLAH" userId="4d8bae32aa458b2a" providerId="LiveId" clId="{D1F6DF24-7977-416E-A8CB-0CF0122DCE5C}" dt="2023-06-27T11:23:30.661" v="4478" actId="403"/>
          <ac:spMkLst>
            <pc:docMk/>
            <pc:sldMk cId="2998612453" sldId="2094"/>
            <ac:spMk id="3" creationId="{916F5B20-56BC-F3D7-C2EC-1BCBFB4FFE6E}"/>
          </ac:spMkLst>
        </pc:spChg>
        <pc:picChg chg="add mod">
          <ac:chgData name="MAZEN KHERALLAH" userId="4d8bae32aa458b2a" providerId="LiveId" clId="{D1F6DF24-7977-416E-A8CB-0CF0122DCE5C}" dt="2023-06-30T17:07:51.730" v="7042" actId="1076"/>
          <ac:picMkLst>
            <pc:docMk/>
            <pc:sldMk cId="2998612453" sldId="2094"/>
            <ac:picMk id="1026" creationId="{B00E8FE4-DF41-AE4F-C81A-D3502E8B2035}"/>
          </ac:picMkLst>
        </pc:picChg>
      </pc:sldChg>
      <pc:sldChg chg="addSp delSp modSp new mod ord modAnim modNotesTx">
        <pc:chgData name="MAZEN KHERALLAH" userId="4d8bae32aa458b2a" providerId="LiveId" clId="{D1F6DF24-7977-416E-A8CB-0CF0122DCE5C}" dt="2023-06-27T13:20:57.431" v="4785" actId="20577"/>
        <pc:sldMkLst>
          <pc:docMk/>
          <pc:sldMk cId="611539175" sldId="2095"/>
        </pc:sldMkLst>
        <pc:spChg chg="mod">
          <ac:chgData name="MAZEN KHERALLAH" userId="4d8bae32aa458b2a" providerId="LiveId" clId="{D1F6DF24-7977-416E-A8CB-0CF0122DCE5C}" dt="2023-06-27T13:10:07.500" v="4629" actId="404"/>
          <ac:spMkLst>
            <pc:docMk/>
            <pc:sldMk cId="611539175" sldId="2095"/>
            <ac:spMk id="2" creationId="{22E51B61-97EA-7B42-703C-0B28E46A8F46}"/>
          </ac:spMkLst>
        </pc:spChg>
        <pc:spChg chg="del">
          <ac:chgData name="MAZEN KHERALLAH" userId="4d8bae32aa458b2a" providerId="LiveId" clId="{D1F6DF24-7977-416E-A8CB-0CF0122DCE5C}" dt="2023-06-27T13:07:21.071" v="4600"/>
          <ac:spMkLst>
            <pc:docMk/>
            <pc:sldMk cId="611539175" sldId="2095"/>
            <ac:spMk id="3" creationId="{423C4B33-0E13-2521-2E56-63B8C89D7D85}"/>
          </ac:spMkLst>
        </pc:spChg>
        <pc:spChg chg="add mod">
          <ac:chgData name="MAZEN KHERALLAH" userId="4d8bae32aa458b2a" providerId="LiveId" clId="{D1F6DF24-7977-416E-A8CB-0CF0122DCE5C}" dt="2023-06-27T13:10:48.841" v="4666" actId="12788"/>
          <ac:spMkLst>
            <pc:docMk/>
            <pc:sldMk cId="611539175" sldId="2095"/>
            <ac:spMk id="5" creationId="{2601407A-5927-16B0-7B98-1890CFA1D9AE}"/>
          </ac:spMkLst>
        </pc:spChg>
        <pc:spChg chg="add mod">
          <ac:chgData name="MAZEN KHERALLAH" userId="4d8bae32aa458b2a" providerId="LiveId" clId="{D1F6DF24-7977-416E-A8CB-0CF0122DCE5C}" dt="2023-06-27T13:16:21.916" v="4699" actId="1076"/>
          <ac:spMkLst>
            <pc:docMk/>
            <pc:sldMk cId="611539175" sldId="2095"/>
            <ac:spMk id="6" creationId="{22E122BE-D792-6120-E865-0F8C268E672B}"/>
          </ac:spMkLst>
        </pc:spChg>
        <pc:spChg chg="add mod">
          <ac:chgData name="MAZEN KHERALLAH" userId="4d8bae32aa458b2a" providerId="LiveId" clId="{D1F6DF24-7977-416E-A8CB-0CF0122DCE5C}" dt="2023-06-27T13:17:09.674" v="4763" actId="1076"/>
          <ac:spMkLst>
            <pc:docMk/>
            <pc:sldMk cId="611539175" sldId="2095"/>
            <ac:spMk id="7" creationId="{7FC4600A-FFD2-21BB-6584-BE8F7804EF94}"/>
          </ac:spMkLst>
        </pc:spChg>
        <pc:spChg chg="add mod">
          <ac:chgData name="MAZEN KHERALLAH" userId="4d8bae32aa458b2a" providerId="LiveId" clId="{D1F6DF24-7977-416E-A8CB-0CF0122DCE5C}" dt="2023-06-27T13:18:32.773" v="4767" actId="207"/>
          <ac:spMkLst>
            <pc:docMk/>
            <pc:sldMk cId="611539175" sldId="2095"/>
            <ac:spMk id="8" creationId="{D7B28A34-78D1-87E9-E911-1FC185FB6D9E}"/>
          </ac:spMkLst>
        </pc:spChg>
        <pc:spChg chg="add mod">
          <ac:chgData name="MAZEN KHERALLAH" userId="4d8bae32aa458b2a" providerId="LiveId" clId="{D1F6DF24-7977-416E-A8CB-0CF0122DCE5C}" dt="2023-06-27T13:19:23.333" v="4773" actId="1076"/>
          <ac:spMkLst>
            <pc:docMk/>
            <pc:sldMk cId="611539175" sldId="2095"/>
            <ac:spMk id="9" creationId="{D9C7AD01-E0FA-BB87-FD1D-809AFC480436}"/>
          </ac:spMkLst>
        </pc:spChg>
        <pc:spChg chg="add mod">
          <ac:chgData name="MAZEN KHERALLAH" userId="4d8bae32aa458b2a" providerId="LiveId" clId="{D1F6DF24-7977-416E-A8CB-0CF0122DCE5C}" dt="2023-06-27T13:19:31.922" v="4777" actId="1076"/>
          <ac:spMkLst>
            <pc:docMk/>
            <pc:sldMk cId="611539175" sldId="2095"/>
            <ac:spMk id="10" creationId="{DA5CDBF9-55ED-954F-07C6-42DFEAB96967}"/>
          </ac:spMkLst>
        </pc:spChg>
        <pc:picChg chg="add mod">
          <ac:chgData name="MAZEN KHERALLAH" userId="4d8bae32aa458b2a" providerId="LiveId" clId="{D1F6DF24-7977-416E-A8CB-0CF0122DCE5C}" dt="2023-06-27T13:11:04.647" v="4669" actId="1076"/>
          <ac:picMkLst>
            <pc:docMk/>
            <pc:sldMk cId="611539175" sldId="2095"/>
            <ac:picMk id="1026" creationId="{39F09D59-0B5A-DF2D-D74D-C93854C52D7D}"/>
          </ac:picMkLst>
        </pc:picChg>
      </pc:sldChg>
      <pc:sldChg chg="addSp delSp modSp new mod ord modClrScheme modAnim chgLayout">
        <pc:chgData name="MAZEN KHERALLAH" userId="4d8bae32aa458b2a" providerId="LiveId" clId="{D1F6DF24-7977-416E-A8CB-0CF0122DCE5C}" dt="2023-07-09T20:12:15.742" v="13280"/>
        <pc:sldMkLst>
          <pc:docMk/>
          <pc:sldMk cId="2492813686" sldId="2096"/>
        </pc:sldMkLst>
        <pc:spChg chg="del mod ord">
          <ac:chgData name="MAZEN KHERALLAH" userId="4d8bae32aa458b2a" providerId="LiveId" clId="{D1F6DF24-7977-416E-A8CB-0CF0122DCE5C}" dt="2023-06-27T13:26:51.700" v="4787" actId="478"/>
          <ac:spMkLst>
            <pc:docMk/>
            <pc:sldMk cId="2492813686" sldId="2096"/>
            <ac:spMk id="2" creationId="{034094FC-77AE-619E-FC23-AB2E71F7FEF4}"/>
          </ac:spMkLst>
        </pc:spChg>
        <pc:spChg chg="del">
          <ac:chgData name="MAZEN KHERALLAH" userId="4d8bae32aa458b2a" providerId="LiveId" clId="{D1F6DF24-7977-416E-A8CB-0CF0122DCE5C}" dt="2023-06-27T13:26:49.067" v="4786" actId="700"/>
          <ac:spMkLst>
            <pc:docMk/>
            <pc:sldMk cId="2492813686" sldId="2096"/>
            <ac:spMk id="3" creationId="{C8733D72-BDF0-9510-FF4A-C23AB2E11C86}"/>
          </ac:spMkLst>
        </pc:spChg>
        <pc:spChg chg="add mod">
          <ac:chgData name="MAZEN KHERALLAH" userId="4d8bae32aa458b2a" providerId="LiveId" clId="{D1F6DF24-7977-416E-A8CB-0CF0122DCE5C}" dt="2023-06-27T13:15:16.381" v="4697" actId="20577"/>
          <ac:spMkLst>
            <pc:docMk/>
            <pc:sldMk cId="2492813686" sldId="2096"/>
            <ac:spMk id="5" creationId="{DA0F66AE-6431-200F-80F7-9928435E6C00}"/>
          </ac:spMkLst>
        </pc:spChg>
        <pc:spChg chg="add mod ord">
          <ac:chgData name="MAZEN KHERALLAH" userId="4d8bae32aa458b2a" providerId="LiveId" clId="{D1F6DF24-7977-416E-A8CB-0CF0122DCE5C}" dt="2023-06-27T13:31:46.377" v="4812" actId="14100"/>
          <ac:spMkLst>
            <pc:docMk/>
            <pc:sldMk cId="2492813686" sldId="2096"/>
            <ac:spMk id="9" creationId="{175ED0BE-85C4-15CA-E61B-F2FC51D927D5}"/>
          </ac:spMkLst>
        </pc:spChg>
        <pc:picChg chg="add mod">
          <ac:chgData name="MAZEN KHERALLAH" userId="4d8bae32aa458b2a" providerId="LiveId" clId="{D1F6DF24-7977-416E-A8CB-0CF0122DCE5C}" dt="2023-06-27T13:27:34.122" v="4793" actId="1076"/>
          <ac:picMkLst>
            <pc:docMk/>
            <pc:sldMk cId="2492813686" sldId="2096"/>
            <ac:picMk id="7" creationId="{9C58A10E-497D-3D24-4E7C-0E4005D04E36}"/>
          </ac:picMkLst>
        </pc:picChg>
        <pc:picChg chg="add mod">
          <ac:chgData name="MAZEN KHERALLAH" userId="4d8bae32aa458b2a" providerId="LiveId" clId="{D1F6DF24-7977-416E-A8CB-0CF0122DCE5C}" dt="2023-06-27T13:31:21.612" v="4807" actId="1582"/>
          <ac:picMkLst>
            <pc:docMk/>
            <pc:sldMk cId="2492813686" sldId="2096"/>
            <ac:picMk id="11" creationId="{80AEB85F-C750-757F-589A-EC08A129088B}"/>
          </ac:picMkLst>
        </pc:picChg>
      </pc:sldChg>
      <pc:sldChg chg="addSp delSp modSp new mod modClrScheme modAnim chgLayout">
        <pc:chgData name="MAZEN KHERALLAH" userId="4d8bae32aa458b2a" providerId="LiveId" clId="{D1F6DF24-7977-416E-A8CB-0CF0122DCE5C}" dt="2023-06-27T13:39:09.263" v="4904"/>
        <pc:sldMkLst>
          <pc:docMk/>
          <pc:sldMk cId="3688564763" sldId="2097"/>
        </pc:sldMkLst>
        <pc:spChg chg="add mod">
          <ac:chgData name="MAZEN KHERALLAH" userId="4d8bae32aa458b2a" providerId="LiveId" clId="{D1F6DF24-7977-416E-A8CB-0CF0122DCE5C}" dt="2023-06-27T13:34:32.889" v="4822" actId="20577"/>
          <ac:spMkLst>
            <pc:docMk/>
            <pc:sldMk cId="3688564763" sldId="2097"/>
            <ac:spMk id="2" creationId="{BE3031CF-0133-A273-EE4A-F98984DB95EA}"/>
          </ac:spMkLst>
        </pc:spChg>
        <pc:spChg chg="add del mod">
          <ac:chgData name="MAZEN KHERALLAH" userId="4d8bae32aa458b2a" providerId="LiveId" clId="{D1F6DF24-7977-416E-A8CB-0CF0122DCE5C}" dt="2023-06-27T13:35:40.534" v="4873" actId="12084"/>
          <ac:spMkLst>
            <pc:docMk/>
            <pc:sldMk cId="3688564763" sldId="2097"/>
            <ac:spMk id="3" creationId="{90917421-63D2-D193-429A-DF6B9F14C67D}"/>
          </ac:spMkLst>
        </pc:spChg>
        <pc:spChg chg="add mod">
          <ac:chgData name="MAZEN KHERALLAH" userId="4d8bae32aa458b2a" providerId="LiveId" clId="{D1F6DF24-7977-416E-A8CB-0CF0122DCE5C}" dt="2023-06-27T13:37:25.708" v="4895" actId="1035"/>
          <ac:spMkLst>
            <pc:docMk/>
            <pc:sldMk cId="3688564763" sldId="2097"/>
            <ac:spMk id="6" creationId="{710016E2-0EC6-7F54-59F2-6003CDA9ADAF}"/>
          </ac:spMkLst>
        </pc:spChg>
        <pc:spChg chg="add del mod">
          <ac:chgData name="MAZEN KHERALLAH" userId="4d8bae32aa458b2a" providerId="LiveId" clId="{D1F6DF24-7977-416E-A8CB-0CF0122DCE5C}" dt="2023-06-27T13:38:02.253" v="4900" actId="478"/>
          <ac:spMkLst>
            <pc:docMk/>
            <pc:sldMk cId="3688564763" sldId="2097"/>
            <ac:spMk id="8" creationId="{33BDE260-4DB6-C942-BDBB-F2E495FCD216}"/>
          </ac:spMkLst>
        </pc:spChg>
        <pc:graphicFrameChg chg="add mod">
          <ac:chgData name="MAZEN KHERALLAH" userId="4d8bae32aa458b2a" providerId="LiveId" clId="{D1F6DF24-7977-416E-A8CB-0CF0122DCE5C}" dt="2023-06-27T13:38:14.353" v="4902" actId="207"/>
          <ac:graphicFrameMkLst>
            <pc:docMk/>
            <pc:sldMk cId="3688564763" sldId="2097"/>
            <ac:graphicFrameMk id="4" creationId="{4DDC547F-3138-1C02-5F5F-3085E9DCD994}"/>
          </ac:graphicFrameMkLst>
        </pc:graphicFrameChg>
      </pc:sldChg>
      <pc:sldChg chg="addSp delSp modSp new del mod">
        <pc:chgData name="MAZEN KHERALLAH" userId="4d8bae32aa458b2a" providerId="LiveId" clId="{D1F6DF24-7977-416E-A8CB-0CF0122DCE5C}" dt="2023-06-27T19:21:40.708" v="5190" actId="47"/>
        <pc:sldMkLst>
          <pc:docMk/>
          <pc:sldMk cId="3195686512" sldId="2098"/>
        </pc:sldMkLst>
        <pc:picChg chg="add del">
          <ac:chgData name="MAZEN KHERALLAH" userId="4d8bae32aa458b2a" providerId="LiveId" clId="{D1F6DF24-7977-416E-A8CB-0CF0122DCE5C}" dt="2023-06-27T17:36:36.602" v="5017" actId="478"/>
          <ac:picMkLst>
            <pc:docMk/>
            <pc:sldMk cId="3195686512" sldId="2098"/>
            <ac:picMk id="3" creationId="{94F33465-1595-EC45-E125-3E7625F57623}"/>
          </ac:picMkLst>
        </pc:picChg>
        <pc:picChg chg="add mod">
          <ac:chgData name="MAZEN KHERALLAH" userId="4d8bae32aa458b2a" providerId="LiveId" clId="{D1F6DF24-7977-416E-A8CB-0CF0122DCE5C}" dt="2023-06-27T17:36:52.190" v="5020" actId="12788"/>
          <ac:picMkLst>
            <pc:docMk/>
            <pc:sldMk cId="3195686512" sldId="2098"/>
            <ac:picMk id="5" creationId="{40B8C7DC-0FD3-885D-0AAB-8E68466133F4}"/>
          </ac:picMkLst>
        </pc:picChg>
        <pc:picChg chg="add del mod">
          <ac:chgData name="MAZEN KHERALLAH" userId="4d8bae32aa458b2a" providerId="LiveId" clId="{D1F6DF24-7977-416E-A8CB-0CF0122DCE5C}" dt="2023-06-27T17:34:56.472" v="5010" actId="478"/>
          <ac:picMkLst>
            <pc:docMk/>
            <pc:sldMk cId="3195686512" sldId="2098"/>
            <ac:picMk id="2050" creationId="{2D4C0B14-6503-8A69-4EF1-E8ADC467D612}"/>
          </ac:picMkLst>
        </pc:picChg>
        <pc:picChg chg="add del mod">
          <ac:chgData name="MAZEN KHERALLAH" userId="4d8bae32aa458b2a" providerId="LiveId" clId="{D1F6DF24-7977-416E-A8CB-0CF0122DCE5C}" dt="2023-06-27T17:35:15.681" v="5013" actId="478"/>
          <ac:picMkLst>
            <pc:docMk/>
            <pc:sldMk cId="3195686512" sldId="2098"/>
            <ac:picMk id="2052" creationId="{5A0CFA5F-6E3F-5BAA-AD6B-59767B42A8DD}"/>
          </ac:picMkLst>
        </pc:picChg>
        <pc:picChg chg="add del">
          <ac:chgData name="MAZEN KHERALLAH" userId="4d8bae32aa458b2a" providerId="LiveId" clId="{D1F6DF24-7977-416E-A8CB-0CF0122DCE5C}" dt="2023-06-27T17:36:06.497" v="5015" actId="478"/>
          <ac:picMkLst>
            <pc:docMk/>
            <pc:sldMk cId="3195686512" sldId="2098"/>
            <ac:picMk id="2054" creationId="{85B35947-A277-2EE8-D6E0-12D36E79D3E3}"/>
          </ac:picMkLst>
        </pc:picChg>
      </pc:sldChg>
      <pc:sldChg chg="addSp delSp modSp new mod modClrScheme chgLayout">
        <pc:chgData name="MAZEN KHERALLAH" userId="4d8bae32aa458b2a" providerId="LiveId" clId="{D1F6DF24-7977-416E-A8CB-0CF0122DCE5C}" dt="2023-07-06T11:46:19.837" v="10146" actId="20577"/>
        <pc:sldMkLst>
          <pc:docMk/>
          <pc:sldMk cId="1030725215" sldId="2099"/>
        </pc:sldMkLst>
        <pc:spChg chg="add del mod ord">
          <ac:chgData name="MAZEN KHERALLAH" userId="4d8bae32aa458b2a" providerId="LiveId" clId="{D1F6DF24-7977-416E-A8CB-0CF0122DCE5C}" dt="2023-06-27T18:43:52.855" v="5140" actId="478"/>
          <ac:spMkLst>
            <pc:docMk/>
            <pc:sldMk cId="1030725215" sldId="2099"/>
            <ac:spMk id="2" creationId="{63CFEDF1-59F4-CC2D-80BE-2332E9D563EB}"/>
          </ac:spMkLst>
        </pc:spChg>
        <pc:spChg chg="add del mod ord">
          <ac:chgData name="MAZEN KHERALLAH" userId="4d8bae32aa458b2a" providerId="LiveId" clId="{D1F6DF24-7977-416E-A8CB-0CF0122DCE5C}" dt="2023-06-27T18:42:54.505" v="5130" actId="478"/>
          <ac:spMkLst>
            <pc:docMk/>
            <pc:sldMk cId="1030725215" sldId="2099"/>
            <ac:spMk id="3" creationId="{BD32B00B-F7EE-F877-E418-94BCC864428A}"/>
          </ac:spMkLst>
        </pc:spChg>
        <pc:spChg chg="add del mod">
          <ac:chgData name="MAZEN KHERALLAH" userId="4d8bae32aa458b2a" providerId="LiveId" clId="{D1F6DF24-7977-416E-A8CB-0CF0122DCE5C}" dt="2023-06-27T18:41:05.914" v="5106" actId="12084"/>
          <ac:spMkLst>
            <pc:docMk/>
            <pc:sldMk cId="1030725215" sldId="2099"/>
            <ac:spMk id="4" creationId="{07ED6517-5170-0085-FF55-85EE865F4195}"/>
          </ac:spMkLst>
        </pc:spChg>
        <pc:spChg chg="add del mod">
          <ac:chgData name="MAZEN KHERALLAH" userId="4d8bae32aa458b2a" providerId="LiveId" clId="{D1F6DF24-7977-416E-A8CB-0CF0122DCE5C}" dt="2023-06-27T18:42:41.936" v="5127" actId="478"/>
          <ac:spMkLst>
            <pc:docMk/>
            <pc:sldMk cId="1030725215" sldId="2099"/>
            <ac:spMk id="5" creationId="{E68FBC36-58CF-E378-D700-AEA1D92DB0DF}"/>
          </ac:spMkLst>
        </pc:spChg>
        <pc:spChg chg="add del mod">
          <ac:chgData name="MAZEN KHERALLAH" userId="4d8bae32aa458b2a" providerId="LiveId" clId="{D1F6DF24-7977-416E-A8CB-0CF0122DCE5C}" dt="2023-06-27T18:42:37.649" v="5126" actId="478"/>
          <ac:spMkLst>
            <pc:docMk/>
            <pc:sldMk cId="1030725215" sldId="2099"/>
            <ac:spMk id="6" creationId="{BA0A3580-B127-726B-AB7A-D2CA7714091D}"/>
          </ac:spMkLst>
        </pc:spChg>
        <pc:spChg chg="add del mod">
          <ac:chgData name="MAZEN KHERALLAH" userId="4d8bae32aa458b2a" providerId="LiveId" clId="{D1F6DF24-7977-416E-A8CB-0CF0122DCE5C}" dt="2023-06-27T18:42:50.934" v="5129" actId="700"/>
          <ac:spMkLst>
            <pc:docMk/>
            <pc:sldMk cId="1030725215" sldId="2099"/>
            <ac:spMk id="9" creationId="{5EBD8E88-91B7-1AE1-EA9E-D525BDAECD44}"/>
          </ac:spMkLst>
        </pc:spChg>
        <pc:spChg chg="add del mod">
          <ac:chgData name="MAZEN KHERALLAH" userId="4d8bae32aa458b2a" providerId="LiveId" clId="{D1F6DF24-7977-416E-A8CB-0CF0122DCE5C}" dt="2023-06-27T18:42:43.975" v="5128" actId="478"/>
          <ac:spMkLst>
            <pc:docMk/>
            <pc:sldMk cId="1030725215" sldId="2099"/>
            <ac:spMk id="11" creationId="{772260BF-7F39-1DA0-C141-AF53F1447E3A}"/>
          </ac:spMkLst>
        </pc:spChg>
        <pc:graphicFrameChg chg="add mod ord">
          <ac:chgData name="MAZEN KHERALLAH" userId="4d8bae32aa458b2a" providerId="LiveId" clId="{D1F6DF24-7977-416E-A8CB-0CF0122DCE5C}" dt="2023-07-06T11:46:19.837" v="10146" actId="20577"/>
          <ac:graphicFrameMkLst>
            <pc:docMk/>
            <pc:sldMk cId="1030725215" sldId="2099"/>
            <ac:graphicFrameMk id="7" creationId="{6BB1D155-8F42-2786-E71B-D9E0AE46ECDC}"/>
          </ac:graphicFrameMkLst>
        </pc:graphicFrameChg>
      </pc:sldChg>
      <pc:sldChg chg="addSp delSp modSp new mod ord">
        <pc:chgData name="MAZEN KHERALLAH" userId="4d8bae32aa458b2a" providerId="LiveId" clId="{D1F6DF24-7977-416E-A8CB-0CF0122DCE5C}" dt="2023-07-10T13:27:06.503" v="13988" actId="20577"/>
        <pc:sldMkLst>
          <pc:docMk/>
          <pc:sldMk cId="1021908331" sldId="2100"/>
        </pc:sldMkLst>
        <pc:spChg chg="mod">
          <ac:chgData name="MAZEN KHERALLAH" userId="4d8bae32aa458b2a" providerId="LiveId" clId="{D1F6DF24-7977-416E-A8CB-0CF0122DCE5C}" dt="2023-06-27T19:23:10.637" v="5243" actId="20577"/>
          <ac:spMkLst>
            <pc:docMk/>
            <pc:sldMk cId="1021908331" sldId="2100"/>
            <ac:spMk id="2" creationId="{3D356D3A-169C-1EF3-AC44-07F9F2A421C7}"/>
          </ac:spMkLst>
        </pc:spChg>
        <pc:spChg chg="del mod">
          <ac:chgData name="MAZEN KHERALLAH" userId="4d8bae32aa458b2a" providerId="LiveId" clId="{D1F6DF24-7977-416E-A8CB-0CF0122DCE5C}" dt="2023-06-27T19:26:50.168" v="5335" actId="12084"/>
          <ac:spMkLst>
            <pc:docMk/>
            <pc:sldMk cId="1021908331" sldId="2100"/>
            <ac:spMk id="3" creationId="{5CE66E30-6D5B-9059-82B4-6561DCC01AA1}"/>
          </ac:spMkLst>
        </pc:spChg>
        <pc:graphicFrameChg chg="add mod modGraphic">
          <ac:chgData name="MAZEN KHERALLAH" userId="4d8bae32aa458b2a" providerId="LiveId" clId="{D1F6DF24-7977-416E-A8CB-0CF0122DCE5C}" dt="2023-07-10T13:27:06.503" v="13988" actId="20577"/>
          <ac:graphicFrameMkLst>
            <pc:docMk/>
            <pc:sldMk cId="1021908331" sldId="2100"/>
            <ac:graphicFrameMk id="4" creationId="{0043E0A4-2AD7-41C0-C42F-B0F43142A22A}"/>
          </ac:graphicFrameMkLst>
        </pc:graphicFrameChg>
      </pc:sldChg>
      <pc:sldChg chg="addSp delSp modSp new mod modAnim modShow">
        <pc:chgData name="MAZEN KHERALLAH" userId="4d8bae32aa458b2a" providerId="LiveId" clId="{D1F6DF24-7977-416E-A8CB-0CF0122DCE5C}" dt="2023-07-09T20:21:58.052" v="13297" actId="729"/>
        <pc:sldMkLst>
          <pc:docMk/>
          <pc:sldMk cId="1296734405" sldId="2101"/>
        </pc:sldMkLst>
        <pc:spChg chg="add mod">
          <ac:chgData name="MAZEN KHERALLAH" userId="4d8bae32aa458b2a" providerId="LiveId" clId="{D1F6DF24-7977-416E-A8CB-0CF0122DCE5C}" dt="2023-06-27T19:39:27.470" v="5597" actId="1036"/>
          <ac:spMkLst>
            <pc:docMk/>
            <pc:sldMk cId="1296734405" sldId="2101"/>
            <ac:spMk id="3" creationId="{A716F62C-7262-8AFF-87FC-5D41B0EC7F6C}"/>
          </ac:spMkLst>
        </pc:spChg>
        <pc:spChg chg="add mod">
          <ac:chgData name="MAZEN KHERALLAH" userId="4d8bae32aa458b2a" providerId="LiveId" clId="{D1F6DF24-7977-416E-A8CB-0CF0122DCE5C}" dt="2023-07-06T20:21:13.709" v="10263" actId="164"/>
          <ac:spMkLst>
            <pc:docMk/>
            <pc:sldMk cId="1296734405" sldId="2101"/>
            <ac:spMk id="6" creationId="{98F623CA-5B98-D3C9-9B2E-B9381F15E63D}"/>
          </ac:spMkLst>
        </pc:spChg>
        <pc:spChg chg="add mod">
          <ac:chgData name="MAZEN KHERALLAH" userId="4d8bae32aa458b2a" providerId="LiveId" clId="{D1F6DF24-7977-416E-A8CB-0CF0122DCE5C}" dt="2023-07-06T20:30:26.335" v="10281" actId="164"/>
          <ac:spMkLst>
            <pc:docMk/>
            <pc:sldMk cId="1296734405" sldId="2101"/>
            <ac:spMk id="13" creationId="{2AB92863-F70E-3CD2-D3D2-1D0F2B44FF1A}"/>
          </ac:spMkLst>
        </pc:spChg>
        <pc:spChg chg="add mod">
          <ac:chgData name="MAZEN KHERALLAH" userId="4d8bae32aa458b2a" providerId="LiveId" clId="{D1F6DF24-7977-416E-A8CB-0CF0122DCE5C}" dt="2023-07-06T20:32:31.261" v="10296" actId="164"/>
          <ac:spMkLst>
            <pc:docMk/>
            <pc:sldMk cId="1296734405" sldId="2101"/>
            <ac:spMk id="20" creationId="{92ADA49D-888C-5A7B-2BE2-1FDCB42C10B3}"/>
          </ac:spMkLst>
        </pc:spChg>
        <pc:grpChg chg="add mod">
          <ac:chgData name="MAZEN KHERALLAH" userId="4d8bae32aa458b2a" providerId="LiveId" clId="{D1F6DF24-7977-416E-A8CB-0CF0122DCE5C}" dt="2023-07-06T20:21:20.760" v="10264" actId="1076"/>
          <ac:grpSpMkLst>
            <pc:docMk/>
            <pc:sldMk cId="1296734405" sldId="2101"/>
            <ac:grpSpMk id="7" creationId="{87B5C7DA-B5F4-D436-2F5A-8DAD8B190693}"/>
          </ac:grpSpMkLst>
        </pc:grpChg>
        <pc:grpChg chg="add mod">
          <ac:chgData name="MAZEN KHERALLAH" userId="4d8bae32aa458b2a" providerId="LiveId" clId="{D1F6DF24-7977-416E-A8CB-0CF0122DCE5C}" dt="2023-07-06T20:30:45.662" v="10286" actId="1076"/>
          <ac:grpSpMkLst>
            <pc:docMk/>
            <pc:sldMk cId="1296734405" sldId="2101"/>
            <ac:grpSpMk id="14" creationId="{AF29E40D-B5A8-2083-F101-D72259866838}"/>
          </ac:grpSpMkLst>
        </pc:grpChg>
        <pc:grpChg chg="add mod">
          <ac:chgData name="MAZEN KHERALLAH" userId="4d8bae32aa458b2a" providerId="LiveId" clId="{D1F6DF24-7977-416E-A8CB-0CF0122DCE5C}" dt="2023-07-06T20:32:31.261" v="10296" actId="164"/>
          <ac:grpSpMkLst>
            <pc:docMk/>
            <pc:sldMk cId="1296734405" sldId="2101"/>
            <ac:grpSpMk id="21" creationId="{C0B0AB54-BC91-D82C-5419-3BB84B7D5EB7}"/>
          </ac:grpSpMkLst>
        </pc:grpChg>
        <pc:picChg chg="add mod">
          <ac:chgData name="MAZEN KHERALLAH" userId="4d8bae32aa458b2a" providerId="LiveId" clId="{D1F6DF24-7977-416E-A8CB-0CF0122DCE5C}" dt="2023-07-06T20:21:13.709" v="10263" actId="164"/>
          <ac:picMkLst>
            <pc:docMk/>
            <pc:sldMk cId="1296734405" sldId="2101"/>
            <ac:picMk id="4" creationId="{9042ED36-5B2C-3045-2E8C-AA07E843CEBD}"/>
          </ac:picMkLst>
        </pc:picChg>
        <pc:picChg chg="add del">
          <ac:chgData name="MAZEN KHERALLAH" userId="4d8bae32aa458b2a" providerId="LiveId" clId="{D1F6DF24-7977-416E-A8CB-0CF0122DCE5C}" dt="2023-07-06T20:28:26.840" v="10266" actId="478"/>
          <ac:picMkLst>
            <pc:docMk/>
            <pc:sldMk cId="1296734405" sldId="2101"/>
            <ac:picMk id="9" creationId="{C2889DA7-338F-2EFB-01B9-551FF5307CC2}"/>
          </ac:picMkLst>
        </pc:picChg>
        <pc:picChg chg="add mod">
          <ac:chgData name="MAZEN KHERALLAH" userId="4d8bae32aa458b2a" providerId="LiveId" clId="{D1F6DF24-7977-416E-A8CB-0CF0122DCE5C}" dt="2023-07-06T20:30:26.335" v="10281" actId="164"/>
          <ac:picMkLst>
            <pc:docMk/>
            <pc:sldMk cId="1296734405" sldId="2101"/>
            <ac:picMk id="11" creationId="{945CB9D9-E00E-CF58-73C6-A7DB08D0937F}"/>
          </ac:picMkLst>
        </pc:picChg>
        <pc:picChg chg="add del">
          <ac:chgData name="MAZEN KHERALLAH" userId="4d8bae32aa458b2a" providerId="LiveId" clId="{D1F6DF24-7977-416E-A8CB-0CF0122DCE5C}" dt="2023-07-06T20:31:54.417" v="10288" actId="478"/>
          <ac:picMkLst>
            <pc:docMk/>
            <pc:sldMk cId="1296734405" sldId="2101"/>
            <ac:picMk id="16" creationId="{7BA7B74A-CDDE-5BC6-115B-8CF4E95EE8F6}"/>
          </ac:picMkLst>
        </pc:picChg>
        <pc:picChg chg="add mod">
          <ac:chgData name="MAZEN KHERALLAH" userId="4d8bae32aa458b2a" providerId="LiveId" clId="{D1F6DF24-7977-416E-A8CB-0CF0122DCE5C}" dt="2023-07-06T20:32:31.261" v="10296" actId="164"/>
          <ac:picMkLst>
            <pc:docMk/>
            <pc:sldMk cId="1296734405" sldId="2101"/>
            <ac:picMk id="18" creationId="{50A6D7D2-BA81-9B75-0E71-1B6A1FEA6A67}"/>
          </ac:picMkLst>
        </pc:picChg>
      </pc:sldChg>
      <pc:sldChg chg="addSp delSp modSp new mod ord modClrScheme chgLayout">
        <pc:chgData name="MAZEN KHERALLAH" userId="4d8bae32aa458b2a" providerId="LiveId" clId="{D1F6DF24-7977-416E-A8CB-0CF0122DCE5C}" dt="2023-07-02T20:29:28.099" v="7914"/>
        <pc:sldMkLst>
          <pc:docMk/>
          <pc:sldMk cId="55932527" sldId="2102"/>
        </pc:sldMkLst>
        <pc:spChg chg="add mod">
          <ac:chgData name="MAZEN KHERALLAH" userId="4d8bae32aa458b2a" providerId="LiveId" clId="{D1F6DF24-7977-416E-A8CB-0CF0122DCE5C}" dt="2023-06-27T22:17:45.246" v="5636" actId="20577"/>
          <ac:spMkLst>
            <pc:docMk/>
            <pc:sldMk cId="55932527" sldId="2102"/>
            <ac:spMk id="2" creationId="{91169663-2DB1-9C27-10B2-2C2811B0A63D}"/>
          </ac:spMkLst>
        </pc:spChg>
        <pc:spChg chg="add del mod">
          <ac:chgData name="MAZEN KHERALLAH" userId="4d8bae32aa458b2a" providerId="LiveId" clId="{D1F6DF24-7977-416E-A8CB-0CF0122DCE5C}" dt="2023-06-27T22:16:33.991" v="5600" actId="1032"/>
          <ac:spMkLst>
            <pc:docMk/>
            <pc:sldMk cId="55932527" sldId="2102"/>
            <ac:spMk id="3" creationId="{17218D6E-065D-E8B4-AFF6-B360032FF135}"/>
          </ac:spMkLst>
        </pc:spChg>
        <pc:spChg chg="add mod">
          <ac:chgData name="MAZEN KHERALLAH" userId="4d8bae32aa458b2a" providerId="LiveId" clId="{D1F6DF24-7977-416E-A8CB-0CF0122DCE5C}" dt="2023-06-27T22:19:16.810" v="5666" actId="12788"/>
          <ac:spMkLst>
            <pc:docMk/>
            <pc:sldMk cId="55932527" sldId="2102"/>
            <ac:spMk id="6" creationId="{EB0D4BD2-90C3-0EBA-0AF0-B7058143BD3B}"/>
          </ac:spMkLst>
        </pc:spChg>
        <pc:graphicFrameChg chg="add mod modGraphic">
          <ac:chgData name="MAZEN KHERALLAH" userId="4d8bae32aa458b2a" providerId="LiveId" clId="{D1F6DF24-7977-416E-A8CB-0CF0122DCE5C}" dt="2023-06-27T22:17:35.938" v="5614" actId="12100"/>
          <ac:graphicFrameMkLst>
            <pc:docMk/>
            <pc:sldMk cId="55932527" sldId="2102"/>
            <ac:graphicFrameMk id="4" creationId="{5122B6FE-F7FC-CF8A-1132-8520C3BFF6A6}"/>
          </ac:graphicFrameMkLst>
        </pc:graphicFrameChg>
      </pc:sldChg>
      <pc:sldChg chg="addSp delSp modSp new del mod modClrScheme chgLayout">
        <pc:chgData name="MAZEN KHERALLAH" userId="4d8bae32aa458b2a" providerId="LiveId" clId="{D1F6DF24-7977-416E-A8CB-0CF0122DCE5C}" dt="2023-06-28T19:09:54.058" v="6618" actId="47"/>
        <pc:sldMkLst>
          <pc:docMk/>
          <pc:sldMk cId="1714189473" sldId="2103"/>
        </pc:sldMkLst>
        <pc:spChg chg="add del mod ord">
          <ac:chgData name="MAZEN KHERALLAH" userId="4d8bae32aa458b2a" providerId="LiveId" clId="{D1F6DF24-7977-416E-A8CB-0CF0122DCE5C}" dt="2023-06-27T22:48:13.232" v="6123" actId="700"/>
          <ac:spMkLst>
            <pc:docMk/>
            <pc:sldMk cId="1714189473" sldId="2103"/>
            <ac:spMk id="2" creationId="{B3793B98-233E-75B2-AE71-E6A763821E45}"/>
          </ac:spMkLst>
        </pc:spChg>
        <pc:spChg chg="add del">
          <ac:chgData name="MAZEN KHERALLAH" userId="4d8bae32aa458b2a" providerId="LiveId" clId="{D1F6DF24-7977-416E-A8CB-0CF0122DCE5C}" dt="2023-06-27T22:48:13.232" v="6123" actId="700"/>
          <ac:spMkLst>
            <pc:docMk/>
            <pc:sldMk cId="1714189473" sldId="2103"/>
            <ac:spMk id="3" creationId="{CA42E871-B5DA-79AE-6130-B64A96E59B51}"/>
          </ac:spMkLst>
        </pc:spChg>
        <pc:spChg chg="add del mod ord">
          <ac:chgData name="MAZEN KHERALLAH" userId="4d8bae32aa458b2a" providerId="LiveId" clId="{D1F6DF24-7977-416E-A8CB-0CF0122DCE5C}" dt="2023-06-27T22:48:05.786" v="6121" actId="700"/>
          <ac:spMkLst>
            <pc:docMk/>
            <pc:sldMk cId="1714189473" sldId="2103"/>
            <ac:spMk id="5" creationId="{984531AD-BBCB-3B26-CDE0-80803D4D7AC0}"/>
          </ac:spMkLst>
        </pc:spChg>
        <pc:spChg chg="add mod">
          <ac:chgData name="MAZEN KHERALLAH" userId="4d8bae32aa458b2a" providerId="LiveId" clId="{D1F6DF24-7977-416E-A8CB-0CF0122DCE5C}" dt="2023-06-27T22:48:34.662" v="6125"/>
          <ac:spMkLst>
            <pc:docMk/>
            <pc:sldMk cId="1714189473" sldId="2103"/>
            <ac:spMk id="6" creationId="{A46C82E1-6091-E8DC-FEDB-4173219AF58D}"/>
          </ac:spMkLst>
        </pc:spChg>
        <pc:picChg chg="add mod">
          <ac:chgData name="MAZEN KHERALLAH" userId="4d8bae32aa458b2a" providerId="LiveId" clId="{D1F6DF24-7977-416E-A8CB-0CF0122DCE5C}" dt="2023-06-27T22:48:17.837" v="6124" actId="12788"/>
          <ac:picMkLst>
            <pc:docMk/>
            <pc:sldMk cId="1714189473" sldId="2103"/>
            <ac:picMk id="4" creationId="{3762F186-4BAA-94B3-8CD8-069B14CDD66A}"/>
          </ac:picMkLst>
        </pc:picChg>
      </pc:sldChg>
      <pc:sldChg chg="addSp modSp new del mod">
        <pc:chgData name="MAZEN KHERALLAH" userId="4d8bae32aa458b2a" providerId="LiveId" clId="{D1F6DF24-7977-416E-A8CB-0CF0122DCE5C}" dt="2023-07-07T14:24:14.335" v="10629" actId="2696"/>
        <pc:sldMkLst>
          <pc:docMk/>
          <pc:sldMk cId="1089333945" sldId="2104"/>
        </pc:sldMkLst>
        <pc:spChg chg="add mod">
          <ac:chgData name="MAZEN KHERALLAH" userId="4d8bae32aa458b2a" providerId="LiveId" clId="{D1F6DF24-7977-416E-A8CB-0CF0122DCE5C}" dt="2023-07-06T10:53:09.159" v="9375" actId="1036"/>
          <ac:spMkLst>
            <pc:docMk/>
            <pc:sldMk cId="1089333945" sldId="2104"/>
            <ac:spMk id="3" creationId="{90DFDFCD-0E33-039A-2962-0B04155EE324}"/>
          </ac:spMkLst>
        </pc:spChg>
        <pc:graphicFrameChg chg="add mod modGraphic">
          <ac:chgData name="MAZEN KHERALLAH" userId="4d8bae32aa458b2a" providerId="LiveId" clId="{D1F6DF24-7977-416E-A8CB-0CF0122DCE5C}" dt="2023-06-27T23:14:13.923" v="6476"/>
          <ac:graphicFrameMkLst>
            <pc:docMk/>
            <pc:sldMk cId="1089333945" sldId="2104"/>
            <ac:graphicFrameMk id="2" creationId="{D30994D9-E37E-7873-9807-3BD987EA7EA1}"/>
          </ac:graphicFrameMkLst>
        </pc:graphicFrameChg>
      </pc:sldChg>
      <pc:sldChg chg="add">
        <pc:chgData name="MAZEN KHERALLAH" userId="4d8bae32aa458b2a" providerId="LiveId" clId="{D1F6DF24-7977-416E-A8CB-0CF0122DCE5C}" dt="2023-07-07T14:24:20.209" v="10630"/>
        <pc:sldMkLst>
          <pc:docMk/>
          <pc:sldMk cId="4182184671" sldId="2104"/>
        </pc:sldMkLst>
      </pc:sldChg>
      <pc:sldChg chg="new del">
        <pc:chgData name="MAZEN KHERALLAH" userId="4d8bae32aa458b2a" providerId="LiveId" clId="{D1F6DF24-7977-416E-A8CB-0CF0122DCE5C}" dt="2023-06-27T23:11:47.474" v="6411" actId="680"/>
        <pc:sldMkLst>
          <pc:docMk/>
          <pc:sldMk cId="1936689135" sldId="2105"/>
        </pc:sldMkLst>
      </pc:sldChg>
      <pc:sldChg chg="addSp delSp modSp new mod ord modNotesTx">
        <pc:chgData name="MAZEN KHERALLAH" userId="4d8bae32aa458b2a" providerId="LiveId" clId="{D1F6DF24-7977-416E-A8CB-0CF0122DCE5C}" dt="2023-07-10T13:36:43.261" v="14017" actId="12788"/>
        <pc:sldMkLst>
          <pc:docMk/>
          <pc:sldMk cId="2467688604" sldId="2105"/>
        </pc:sldMkLst>
        <pc:spChg chg="del">
          <ac:chgData name="MAZEN KHERALLAH" userId="4d8bae32aa458b2a" providerId="LiveId" clId="{D1F6DF24-7977-416E-A8CB-0CF0122DCE5C}" dt="2023-06-27T23:43:11.266" v="6479" actId="931"/>
          <ac:spMkLst>
            <pc:docMk/>
            <pc:sldMk cId="2467688604" sldId="2105"/>
            <ac:spMk id="3" creationId="{BCF484D6-258D-66FF-7F4F-880CC0D73145}"/>
          </ac:spMkLst>
        </pc:spChg>
        <pc:spChg chg="add mod">
          <ac:chgData name="MAZEN KHERALLAH" userId="4d8bae32aa458b2a" providerId="LiveId" clId="{D1F6DF24-7977-416E-A8CB-0CF0122DCE5C}" dt="2023-07-02T19:04:17.025" v="7501" actId="2085"/>
          <ac:spMkLst>
            <pc:docMk/>
            <pc:sldMk cId="2467688604" sldId="2105"/>
            <ac:spMk id="3" creationId="{CB365663-111B-08A5-F523-F2A018502374}"/>
          </ac:spMkLst>
        </pc:spChg>
        <pc:spChg chg="add mod">
          <ac:chgData name="MAZEN KHERALLAH" userId="4d8bae32aa458b2a" providerId="LiveId" clId="{D1F6DF24-7977-416E-A8CB-0CF0122DCE5C}" dt="2023-07-09T21:46:26.434" v="13727" actId="1076"/>
          <ac:spMkLst>
            <pc:docMk/>
            <pc:sldMk cId="2467688604" sldId="2105"/>
            <ac:spMk id="4" creationId="{CBEFA621-812F-20DD-BD0A-33F80ECD5AE9}"/>
          </ac:spMkLst>
        </pc:spChg>
        <pc:spChg chg="add del mod">
          <ac:chgData name="MAZEN KHERALLAH" userId="4d8bae32aa458b2a" providerId="LiveId" clId="{D1F6DF24-7977-416E-A8CB-0CF0122DCE5C}" dt="2023-07-10T13:36:20.040" v="14010" actId="931"/>
          <ac:spMkLst>
            <pc:docMk/>
            <pc:sldMk cId="2467688604" sldId="2105"/>
            <ac:spMk id="6" creationId="{C3FBF3A3-0BB7-E8C8-317D-C30C5BB701C3}"/>
          </ac:spMkLst>
        </pc:spChg>
        <pc:spChg chg="add del mod">
          <ac:chgData name="MAZEN KHERALLAH" userId="4d8bae32aa458b2a" providerId="LiveId" clId="{D1F6DF24-7977-416E-A8CB-0CF0122DCE5C}" dt="2023-06-28T00:06:00.853" v="6485" actId="931"/>
          <ac:spMkLst>
            <pc:docMk/>
            <pc:sldMk cId="2467688604" sldId="2105"/>
            <ac:spMk id="8" creationId="{24173710-0719-E4FA-6015-B61C9E04182D}"/>
          </ac:spMkLst>
        </pc:spChg>
        <pc:picChg chg="add del mod">
          <ac:chgData name="MAZEN KHERALLAH" userId="4d8bae32aa458b2a" providerId="LiveId" clId="{D1F6DF24-7977-416E-A8CB-0CF0122DCE5C}" dt="2023-06-28T00:05:40.460" v="6484" actId="478"/>
          <ac:picMkLst>
            <pc:docMk/>
            <pc:sldMk cId="2467688604" sldId="2105"/>
            <ac:picMk id="6" creationId="{069F98E1-EE75-C318-39A5-9AF47C783B17}"/>
          </ac:picMkLst>
        </pc:picChg>
        <pc:picChg chg="add mod">
          <ac:chgData name="MAZEN KHERALLAH" userId="4d8bae32aa458b2a" providerId="LiveId" clId="{D1F6DF24-7977-416E-A8CB-0CF0122DCE5C}" dt="2023-07-10T13:36:43.261" v="14017" actId="12788"/>
          <ac:picMkLst>
            <pc:docMk/>
            <pc:sldMk cId="2467688604" sldId="2105"/>
            <ac:picMk id="8" creationId="{947224C6-5CC5-4FA9-621C-46E63186D7A7}"/>
          </ac:picMkLst>
        </pc:picChg>
        <pc:picChg chg="add del mod">
          <ac:chgData name="MAZEN KHERALLAH" userId="4d8bae32aa458b2a" providerId="LiveId" clId="{D1F6DF24-7977-416E-A8CB-0CF0122DCE5C}" dt="2023-07-10T13:36:02.971" v="14009" actId="478"/>
          <ac:picMkLst>
            <pc:docMk/>
            <pc:sldMk cId="2467688604" sldId="2105"/>
            <ac:picMk id="10" creationId="{ECFDBC53-8967-A2C9-C52A-40A0BCA84041}"/>
          </ac:picMkLst>
        </pc:picChg>
      </pc:sldChg>
      <pc:sldChg chg="modSp mod modAnim">
        <pc:chgData name="MAZEN KHERALLAH" userId="4d8bae32aa458b2a" providerId="LiveId" clId="{D1F6DF24-7977-416E-A8CB-0CF0122DCE5C}" dt="2023-07-08T02:48:13.921" v="12948" actId="6549"/>
        <pc:sldMkLst>
          <pc:docMk/>
          <pc:sldMk cId="3317148811" sldId="2106"/>
        </pc:sldMkLst>
        <pc:spChg chg="mod">
          <ac:chgData name="MAZEN KHERALLAH" userId="4d8bae32aa458b2a" providerId="LiveId" clId="{D1F6DF24-7977-416E-A8CB-0CF0122DCE5C}" dt="2023-07-08T02:48:13.921" v="12948" actId="6549"/>
          <ac:spMkLst>
            <pc:docMk/>
            <pc:sldMk cId="3317148811" sldId="2106"/>
            <ac:spMk id="2" creationId="{6E46F129-B1A0-0D55-BA5C-9A2556F71185}"/>
          </ac:spMkLst>
        </pc:spChg>
        <pc:graphicFrameChg chg="mod">
          <ac:chgData name="MAZEN KHERALLAH" userId="4d8bae32aa458b2a" providerId="LiveId" clId="{D1F6DF24-7977-416E-A8CB-0CF0122DCE5C}" dt="2023-07-07T14:20:41.038" v="10597" actId="20577"/>
          <ac:graphicFrameMkLst>
            <pc:docMk/>
            <pc:sldMk cId="3317148811" sldId="2106"/>
            <ac:graphicFrameMk id="4" creationId="{4074294E-2101-4B0C-7417-A7D9140B9B24}"/>
          </ac:graphicFrameMkLst>
        </pc:graphicFrameChg>
      </pc:sldChg>
      <pc:sldChg chg="addSp modSp mod">
        <pc:chgData name="MAZEN KHERALLAH" userId="4d8bae32aa458b2a" providerId="LiveId" clId="{D1F6DF24-7977-416E-A8CB-0CF0122DCE5C}" dt="2023-07-02T20:17:52.185" v="7890" actId="14100"/>
        <pc:sldMkLst>
          <pc:docMk/>
          <pc:sldMk cId="465694090" sldId="2107"/>
        </pc:sldMkLst>
        <pc:spChg chg="add mod">
          <ac:chgData name="MAZEN KHERALLAH" userId="4d8bae32aa458b2a" providerId="LiveId" clId="{D1F6DF24-7977-416E-A8CB-0CF0122DCE5C}" dt="2023-07-02T20:17:42.564" v="7888"/>
          <ac:spMkLst>
            <pc:docMk/>
            <pc:sldMk cId="465694090" sldId="2107"/>
            <ac:spMk id="2" creationId="{43A4E9B8-FEEF-4C04-2218-24A899ABF34C}"/>
          </ac:spMkLst>
        </pc:spChg>
        <pc:picChg chg="mod">
          <ac:chgData name="MAZEN KHERALLAH" userId="4d8bae32aa458b2a" providerId="LiveId" clId="{D1F6DF24-7977-416E-A8CB-0CF0122DCE5C}" dt="2023-07-02T20:17:52.185" v="7890" actId="14100"/>
          <ac:picMkLst>
            <pc:docMk/>
            <pc:sldMk cId="465694090" sldId="2107"/>
            <ac:picMk id="7" creationId="{E7F65FDC-D08D-0E81-EFA0-2DF1676D6AE4}"/>
          </ac:picMkLst>
        </pc:picChg>
      </pc:sldChg>
      <pc:sldChg chg="modSp del">
        <pc:chgData name="MAZEN KHERALLAH" userId="4d8bae32aa458b2a" providerId="LiveId" clId="{D1F6DF24-7977-416E-A8CB-0CF0122DCE5C}" dt="2023-07-08T02:22:41.989" v="12109" actId="47"/>
        <pc:sldMkLst>
          <pc:docMk/>
          <pc:sldMk cId="3916113892" sldId="2108"/>
        </pc:sldMkLst>
        <pc:graphicFrameChg chg="mod">
          <ac:chgData name="MAZEN KHERALLAH" userId="4d8bae32aa458b2a" providerId="LiveId" clId="{D1F6DF24-7977-416E-A8CB-0CF0122DCE5C}" dt="2023-06-28T22:37:12.984" v="6639" actId="20577"/>
          <ac:graphicFrameMkLst>
            <pc:docMk/>
            <pc:sldMk cId="3916113892" sldId="2108"/>
            <ac:graphicFrameMk id="4" creationId="{4074294E-2101-4B0C-7417-A7D9140B9B24}"/>
          </ac:graphicFrameMkLst>
        </pc:graphicFrameChg>
      </pc:sldChg>
      <pc:sldChg chg="addSp delSp modSp new mod">
        <pc:chgData name="MAZEN KHERALLAH" userId="4d8bae32aa458b2a" providerId="LiveId" clId="{D1F6DF24-7977-416E-A8CB-0CF0122DCE5C}" dt="2023-07-08T02:41:32.859" v="12850" actId="6549"/>
        <pc:sldMkLst>
          <pc:docMk/>
          <pc:sldMk cId="3751011857" sldId="2109"/>
        </pc:sldMkLst>
        <pc:spChg chg="mod">
          <ac:chgData name="MAZEN KHERALLAH" userId="4d8bae32aa458b2a" providerId="LiveId" clId="{D1F6DF24-7977-416E-A8CB-0CF0122DCE5C}" dt="2023-07-08T02:41:32.859" v="12850" actId="6549"/>
          <ac:spMkLst>
            <pc:docMk/>
            <pc:sldMk cId="3751011857" sldId="2109"/>
            <ac:spMk id="2" creationId="{2C9C7DC3-7B29-F65E-2BEB-8B38FEC47C54}"/>
          </ac:spMkLst>
        </pc:spChg>
        <pc:spChg chg="del">
          <ac:chgData name="MAZEN KHERALLAH" userId="4d8bae32aa458b2a" providerId="LiveId" clId="{D1F6DF24-7977-416E-A8CB-0CF0122DCE5C}" dt="2023-06-28T13:27:09.402" v="6492" actId="22"/>
          <ac:spMkLst>
            <pc:docMk/>
            <pc:sldMk cId="3751011857" sldId="2109"/>
            <ac:spMk id="3" creationId="{B464932C-D448-D8B5-7195-887F60D59A6A}"/>
          </ac:spMkLst>
        </pc:spChg>
        <pc:spChg chg="add del mod">
          <ac:chgData name="MAZEN KHERALLAH" userId="4d8bae32aa458b2a" providerId="LiveId" clId="{D1F6DF24-7977-416E-A8CB-0CF0122DCE5C}" dt="2023-07-08T02:37:45.698" v="12482" actId="478"/>
          <ac:spMkLst>
            <pc:docMk/>
            <pc:sldMk cId="3751011857" sldId="2109"/>
            <ac:spMk id="4" creationId="{0B931601-876D-1D2F-7983-5B960405302D}"/>
          </ac:spMkLst>
        </pc:spChg>
        <pc:spChg chg="add mod">
          <ac:chgData name="MAZEN KHERALLAH" userId="4d8bae32aa458b2a" providerId="LiveId" clId="{D1F6DF24-7977-416E-A8CB-0CF0122DCE5C}" dt="2023-07-08T02:41:17.074" v="12831" actId="1076"/>
          <ac:spMkLst>
            <pc:docMk/>
            <pc:sldMk cId="3751011857" sldId="2109"/>
            <ac:spMk id="6" creationId="{693D245E-EA40-5E31-FEFD-F022352C938A}"/>
          </ac:spMkLst>
        </pc:spChg>
        <pc:spChg chg="add del mod">
          <ac:chgData name="MAZEN KHERALLAH" userId="4d8bae32aa458b2a" providerId="LiveId" clId="{D1F6DF24-7977-416E-A8CB-0CF0122DCE5C}" dt="2023-06-28T13:28:15.751" v="6500"/>
          <ac:spMkLst>
            <pc:docMk/>
            <pc:sldMk cId="3751011857" sldId="2109"/>
            <ac:spMk id="7" creationId="{3CFD8AF3-45A5-1BF4-B062-F2DF0145100A}"/>
          </ac:spMkLst>
        </pc:spChg>
        <pc:spChg chg="add mod">
          <ac:chgData name="MAZEN KHERALLAH" userId="4d8bae32aa458b2a" providerId="LiveId" clId="{D1F6DF24-7977-416E-A8CB-0CF0122DCE5C}" dt="2023-06-28T13:29:10.213" v="6521" actId="208"/>
          <ac:spMkLst>
            <pc:docMk/>
            <pc:sldMk cId="3751011857" sldId="2109"/>
            <ac:spMk id="13" creationId="{9A25358C-3041-220B-589D-D8D438E70282}"/>
          </ac:spMkLst>
        </pc:spChg>
        <pc:picChg chg="add del mod ord">
          <ac:chgData name="MAZEN KHERALLAH" userId="4d8bae32aa458b2a" providerId="LiveId" clId="{D1F6DF24-7977-416E-A8CB-0CF0122DCE5C}" dt="2023-06-28T13:27:11.432" v="6493" actId="478"/>
          <ac:picMkLst>
            <pc:docMk/>
            <pc:sldMk cId="3751011857" sldId="2109"/>
            <ac:picMk id="5" creationId="{F1E4690A-D541-2F35-A486-813F9957F3AC}"/>
          </ac:picMkLst>
        </pc:picChg>
        <pc:picChg chg="add del">
          <ac:chgData name="MAZEN KHERALLAH" userId="4d8bae32aa458b2a" providerId="LiveId" clId="{D1F6DF24-7977-416E-A8CB-0CF0122DCE5C}" dt="2023-06-28T13:27:40.005" v="6495" actId="478"/>
          <ac:picMkLst>
            <pc:docMk/>
            <pc:sldMk cId="3751011857" sldId="2109"/>
            <ac:picMk id="9" creationId="{F8FB774F-A048-889F-B7FC-A2B17C8169DA}"/>
          </ac:picMkLst>
        </pc:picChg>
        <pc:picChg chg="add del mod modCrop">
          <ac:chgData name="MAZEN KHERALLAH" userId="4d8bae32aa458b2a" providerId="LiveId" clId="{D1F6DF24-7977-416E-A8CB-0CF0122DCE5C}" dt="2023-06-28T13:28:11.783" v="6499" actId="21"/>
          <ac:picMkLst>
            <pc:docMk/>
            <pc:sldMk cId="3751011857" sldId="2109"/>
            <ac:picMk id="11" creationId="{4F5BDC9E-5995-622A-856D-CE06D87E4B32}"/>
          </ac:picMkLst>
        </pc:picChg>
        <pc:picChg chg="add mod">
          <ac:chgData name="MAZEN KHERALLAH" userId="4d8bae32aa458b2a" providerId="LiveId" clId="{D1F6DF24-7977-416E-A8CB-0CF0122DCE5C}" dt="2023-07-08T02:36:27.473" v="12327" actId="1076"/>
          <ac:picMkLst>
            <pc:docMk/>
            <pc:sldMk cId="3751011857" sldId="2109"/>
            <ac:picMk id="12" creationId="{2A0FB6D5-8F97-EC07-BCF7-CFC08E8AEC1E}"/>
          </ac:picMkLst>
        </pc:picChg>
      </pc:sldChg>
      <pc:sldChg chg="addSp delSp modSp new mod">
        <pc:chgData name="MAZEN KHERALLAH" userId="4d8bae32aa458b2a" providerId="LiveId" clId="{D1F6DF24-7977-416E-A8CB-0CF0122DCE5C}" dt="2023-07-12T22:58:41.572" v="14027" actId="33524"/>
        <pc:sldMkLst>
          <pc:docMk/>
          <pc:sldMk cId="688206972" sldId="2110"/>
        </pc:sldMkLst>
        <pc:spChg chg="mod">
          <ac:chgData name="MAZEN KHERALLAH" userId="4d8bae32aa458b2a" providerId="LiveId" clId="{D1F6DF24-7977-416E-A8CB-0CF0122DCE5C}" dt="2023-06-28T19:08:44.742" v="6617" actId="20577"/>
          <ac:spMkLst>
            <pc:docMk/>
            <pc:sldMk cId="688206972" sldId="2110"/>
            <ac:spMk id="2" creationId="{539C27B9-E566-B249-F6C3-335214519F69}"/>
          </ac:spMkLst>
        </pc:spChg>
        <pc:spChg chg="del">
          <ac:chgData name="MAZEN KHERALLAH" userId="4d8bae32aa458b2a" providerId="LiveId" clId="{D1F6DF24-7977-416E-A8CB-0CF0122DCE5C}" dt="2023-06-28T19:07:05.478" v="6583"/>
          <ac:spMkLst>
            <pc:docMk/>
            <pc:sldMk cId="688206972" sldId="2110"/>
            <ac:spMk id="3" creationId="{BE350BB6-CEE2-A3B8-42B3-8F3C1227DC4E}"/>
          </ac:spMkLst>
        </pc:spChg>
        <pc:graphicFrameChg chg="add mod modGraphic">
          <ac:chgData name="MAZEN KHERALLAH" userId="4d8bae32aa458b2a" providerId="LiveId" clId="{D1F6DF24-7977-416E-A8CB-0CF0122DCE5C}" dt="2023-07-12T22:58:41.572" v="14027" actId="33524"/>
          <ac:graphicFrameMkLst>
            <pc:docMk/>
            <pc:sldMk cId="688206972" sldId="2110"/>
            <ac:graphicFrameMk id="4" creationId="{57443709-E400-45D9-9BD4-0678C413D7EA}"/>
          </ac:graphicFrameMkLst>
        </pc:graphicFrameChg>
        <pc:picChg chg="add del mod">
          <ac:chgData name="MAZEN KHERALLAH" userId="4d8bae32aa458b2a" providerId="LiveId" clId="{D1F6DF24-7977-416E-A8CB-0CF0122DCE5C}" dt="2023-07-06T10:42:44.758" v="8983" actId="478"/>
          <ac:picMkLst>
            <pc:docMk/>
            <pc:sldMk cId="688206972" sldId="2110"/>
            <ac:picMk id="3" creationId="{AC547E22-F730-74A5-8106-6D74D9571212}"/>
          </ac:picMkLst>
        </pc:picChg>
        <pc:picChg chg="add del mod modCrop">
          <ac:chgData name="MAZEN KHERALLAH" userId="4d8bae32aa458b2a" providerId="LiveId" clId="{D1F6DF24-7977-416E-A8CB-0CF0122DCE5C}" dt="2023-06-28T23:55:18.964" v="7024" actId="478"/>
          <ac:picMkLst>
            <pc:docMk/>
            <pc:sldMk cId="688206972" sldId="2110"/>
            <ac:picMk id="6" creationId="{BB04C273-C1C0-9357-C0AF-8F9C89EBE2E8}"/>
          </ac:picMkLst>
        </pc:picChg>
        <pc:picChg chg="add mod">
          <ac:chgData name="MAZEN KHERALLAH" userId="4d8bae32aa458b2a" providerId="LiveId" clId="{D1F6DF24-7977-416E-A8CB-0CF0122DCE5C}" dt="2023-07-06T10:45:18.227" v="9032" actId="1035"/>
          <ac:picMkLst>
            <pc:docMk/>
            <pc:sldMk cId="688206972" sldId="2110"/>
            <ac:picMk id="8" creationId="{011584BE-F29A-B28A-578B-D2AF1C966355}"/>
          </ac:picMkLst>
        </pc:picChg>
      </pc:sldChg>
      <pc:sldChg chg="del">
        <pc:chgData name="MAZEN KHERALLAH" userId="4d8bae32aa458b2a" providerId="LiveId" clId="{D1F6DF24-7977-416E-A8CB-0CF0122DCE5C}" dt="2023-06-18T17:39:11.191" v="1" actId="47"/>
        <pc:sldMkLst>
          <pc:docMk/>
          <pc:sldMk cId="1284095982" sldId="2145707232"/>
        </pc:sldMkLst>
      </pc:sldChg>
      <pc:sldChg chg="del">
        <pc:chgData name="MAZEN KHERALLAH" userId="4d8bae32aa458b2a" providerId="LiveId" clId="{D1F6DF24-7977-416E-A8CB-0CF0122DCE5C}" dt="2023-06-18T17:39:12.399" v="9" actId="47"/>
        <pc:sldMkLst>
          <pc:docMk/>
          <pc:sldMk cId="521613912" sldId="2145707234"/>
        </pc:sldMkLst>
      </pc:sldChg>
      <pc:sldChg chg="del">
        <pc:chgData name="MAZEN KHERALLAH" userId="4d8bae32aa458b2a" providerId="LiveId" clId="{D1F6DF24-7977-416E-A8CB-0CF0122DCE5C}" dt="2023-06-18T17:39:13.844" v="13" actId="47"/>
        <pc:sldMkLst>
          <pc:docMk/>
          <pc:sldMk cId="506088509" sldId="2145707237"/>
        </pc:sldMkLst>
      </pc:sldChg>
      <pc:sldChg chg="del">
        <pc:chgData name="MAZEN KHERALLAH" userId="4d8bae32aa458b2a" providerId="LiveId" clId="{D1F6DF24-7977-416E-A8CB-0CF0122DCE5C}" dt="2023-06-18T17:39:12.573" v="10" actId="47"/>
        <pc:sldMkLst>
          <pc:docMk/>
          <pc:sldMk cId="941335579" sldId="2145707238"/>
        </pc:sldMkLst>
      </pc:sldChg>
      <pc:sldChg chg="addSp delSp modSp add mod modClrScheme chgLayout">
        <pc:chgData name="MAZEN KHERALLAH" userId="4d8bae32aa458b2a" providerId="LiveId" clId="{D1F6DF24-7977-416E-A8CB-0CF0122DCE5C}" dt="2023-06-28T13:35:04.693" v="6576" actId="12788"/>
        <pc:sldMkLst>
          <pc:docMk/>
          <pc:sldMk cId="402223800" sldId="2145707239"/>
        </pc:sldMkLst>
        <pc:spChg chg="add del mod ord">
          <ac:chgData name="MAZEN KHERALLAH" userId="4d8bae32aa458b2a" providerId="LiveId" clId="{D1F6DF24-7977-416E-A8CB-0CF0122DCE5C}" dt="2023-06-28T13:34:27.138" v="6555" actId="478"/>
          <ac:spMkLst>
            <pc:docMk/>
            <pc:sldMk cId="402223800" sldId="2145707239"/>
            <ac:spMk id="2" creationId="{10CEC66C-0EA3-F6FD-DDA9-E59592E2F8B0}"/>
          </ac:spMkLst>
        </pc:spChg>
        <pc:spChg chg="mod">
          <ac:chgData name="MAZEN KHERALLAH" userId="4d8bae32aa458b2a" providerId="LiveId" clId="{D1F6DF24-7977-416E-A8CB-0CF0122DCE5C}" dt="2023-06-28T13:35:04.693" v="6576" actId="12788"/>
          <ac:spMkLst>
            <pc:docMk/>
            <pc:sldMk cId="402223800" sldId="2145707239"/>
            <ac:spMk id="4" creationId="{6EF5A6B9-168E-741C-FCF3-AF11FE907026}"/>
          </ac:spMkLst>
        </pc:spChg>
        <pc:picChg chg="mod">
          <ac:chgData name="MAZEN KHERALLAH" userId="4d8bae32aa458b2a" providerId="LiveId" clId="{D1F6DF24-7977-416E-A8CB-0CF0122DCE5C}" dt="2023-06-28T13:34:34.533" v="6557" actId="1076"/>
          <ac:picMkLst>
            <pc:docMk/>
            <pc:sldMk cId="402223800" sldId="2145707239"/>
            <ac:picMk id="3" creationId="{FFDFC5ED-1B0E-5D5D-7A0F-00CA02616BB2}"/>
          </ac:picMkLst>
        </pc:picChg>
      </pc:sldChg>
      <pc:sldChg chg="addSp delSp modSp add mod modClrScheme chgLayout">
        <pc:chgData name="MAZEN KHERALLAH" userId="4d8bae32aa458b2a" providerId="LiveId" clId="{D1F6DF24-7977-416E-A8CB-0CF0122DCE5C}" dt="2023-07-08T02:45:38.007" v="12873" actId="1036"/>
        <pc:sldMkLst>
          <pc:docMk/>
          <pc:sldMk cId="2031513597" sldId="2145707240"/>
        </pc:sldMkLst>
        <pc:spChg chg="add del mod ord">
          <ac:chgData name="MAZEN KHERALLAH" userId="4d8bae32aa458b2a" providerId="LiveId" clId="{D1F6DF24-7977-416E-A8CB-0CF0122DCE5C}" dt="2023-06-28T13:34:04.196" v="6537" actId="700"/>
          <ac:spMkLst>
            <pc:docMk/>
            <pc:sldMk cId="2031513597" sldId="2145707240"/>
            <ac:spMk id="2" creationId="{CD768ED7-C29E-6B6B-9372-24D7C9C90F88}"/>
          </ac:spMkLst>
        </pc:spChg>
        <pc:spChg chg="mod">
          <ac:chgData name="MAZEN KHERALLAH" userId="4d8bae32aa458b2a" providerId="LiveId" clId="{D1F6DF24-7977-416E-A8CB-0CF0122DCE5C}" dt="2023-07-08T02:45:38.007" v="12873" actId="1036"/>
          <ac:spMkLst>
            <pc:docMk/>
            <pc:sldMk cId="2031513597" sldId="2145707240"/>
            <ac:spMk id="5" creationId="{4BA42196-5A6F-FC36-590D-3FE76D054233}"/>
          </ac:spMkLst>
        </pc:spChg>
      </pc:sldChg>
      <pc:sldChg chg="del">
        <pc:chgData name="MAZEN KHERALLAH" userId="4d8bae32aa458b2a" providerId="LiveId" clId="{D1F6DF24-7977-416E-A8CB-0CF0122DCE5C}" dt="2023-06-18T17:39:11.900" v="6" actId="47"/>
        <pc:sldMkLst>
          <pc:docMk/>
          <pc:sldMk cId="1383179019" sldId="2145707241"/>
        </pc:sldMkLst>
      </pc:sldChg>
      <pc:sldChg chg="addSp delSp modSp add mod modClrScheme chgLayout">
        <pc:chgData name="MAZEN KHERALLAH" userId="4d8bae32aa458b2a" providerId="LiveId" clId="{D1F6DF24-7977-416E-A8CB-0CF0122DCE5C}" dt="2023-06-28T13:35:32.536" v="6582" actId="403"/>
        <pc:sldMkLst>
          <pc:docMk/>
          <pc:sldMk cId="3097261111" sldId="2145707241"/>
        </pc:sldMkLst>
        <pc:spChg chg="add del mod ord">
          <ac:chgData name="MAZEN KHERALLAH" userId="4d8bae32aa458b2a" providerId="LiveId" clId="{D1F6DF24-7977-416E-A8CB-0CF0122DCE5C}" dt="2023-06-28T13:35:12.323" v="6577" actId="700"/>
          <ac:spMkLst>
            <pc:docMk/>
            <pc:sldMk cId="3097261111" sldId="2145707241"/>
            <ac:spMk id="2" creationId="{C4D0AFDE-A50A-251C-D9D9-ECA957CF6DDE}"/>
          </ac:spMkLst>
        </pc:spChg>
        <pc:spChg chg="mod">
          <ac:chgData name="MAZEN KHERALLAH" userId="4d8bae32aa458b2a" providerId="LiveId" clId="{D1F6DF24-7977-416E-A8CB-0CF0122DCE5C}" dt="2023-06-28T13:35:32.536" v="6582" actId="403"/>
          <ac:spMkLst>
            <pc:docMk/>
            <pc:sldMk cId="3097261111" sldId="2145707241"/>
            <ac:spMk id="5" creationId="{521A4BE3-7925-AB40-BB99-E5696B4EC5AF}"/>
          </ac:spMkLst>
        </pc:spChg>
      </pc:sldChg>
      <pc:sldChg chg="del">
        <pc:chgData name="MAZEN KHERALLAH" userId="4d8bae32aa458b2a" providerId="LiveId" clId="{D1F6DF24-7977-416E-A8CB-0CF0122DCE5C}" dt="2023-06-18T17:39:11.269" v="2" actId="47"/>
        <pc:sldMkLst>
          <pc:docMk/>
          <pc:sldMk cId="3986065156" sldId="2145707243"/>
        </pc:sldMkLst>
      </pc:sldChg>
      <pc:sldChg chg="del">
        <pc:chgData name="MAZEN KHERALLAH" userId="4d8bae32aa458b2a" providerId="LiveId" clId="{D1F6DF24-7977-416E-A8CB-0CF0122DCE5C}" dt="2023-06-18T17:39:13.456" v="12" actId="47"/>
        <pc:sldMkLst>
          <pc:docMk/>
          <pc:sldMk cId="592624704" sldId="2145707245"/>
        </pc:sldMkLst>
      </pc:sldChg>
      <pc:sldChg chg="del">
        <pc:chgData name="MAZEN KHERALLAH" userId="4d8bae32aa458b2a" providerId="LiveId" clId="{D1F6DF24-7977-416E-A8CB-0CF0122DCE5C}" dt="2023-06-18T17:39:12.823" v="11" actId="47"/>
        <pc:sldMkLst>
          <pc:docMk/>
          <pc:sldMk cId="4226832023" sldId="2145707246"/>
        </pc:sldMkLst>
      </pc:sldChg>
      <pc:sldChg chg="del">
        <pc:chgData name="MAZEN KHERALLAH" userId="4d8bae32aa458b2a" providerId="LiveId" clId="{D1F6DF24-7977-416E-A8CB-0CF0122DCE5C}" dt="2023-06-18T17:39:10.986" v="0" actId="47"/>
        <pc:sldMkLst>
          <pc:docMk/>
          <pc:sldMk cId="3931144744" sldId="2145707247"/>
        </pc:sldMkLst>
      </pc:sldChg>
      <pc:sldChg chg="del">
        <pc:chgData name="MAZEN KHERALLAH" userId="4d8bae32aa458b2a" providerId="LiveId" clId="{D1F6DF24-7977-416E-A8CB-0CF0122DCE5C}" dt="2023-06-18T17:39:11.442" v="3" actId="47"/>
        <pc:sldMkLst>
          <pc:docMk/>
          <pc:sldMk cId="2108397525" sldId="2145707249"/>
        </pc:sldMkLst>
      </pc:sldChg>
      <pc:sldChg chg="del">
        <pc:chgData name="MAZEN KHERALLAH" userId="4d8bae32aa458b2a" providerId="LiveId" clId="{D1F6DF24-7977-416E-A8CB-0CF0122DCE5C}" dt="2023-06-18T17:39:11.616" v="4" actId="47"/>
        <pc:sldMkLst>
          <pc:docMk/>
          <pc:sldMk cId="2437132616" sldId="2145707250"/>
        </pc:sldMkLst>
      </pc:sldChg>
      <pc:sldChg chg="del">
        <pc:chgData name="MAZEN KHERALLAH" userId="4d8bae32aa458b2a" providerId="LiveId" clId="{D1F6DF24-7977-416E-A8CB-0CF0122DCE5C}" dt="2023-06-18T17:39:11.757" v="5" actId="47"/>
        <pc:sldMkLst>
          <pc:docMk/>
          <pc:sldMk cId="3907839967" sldId="2145707252"/>
        </pc:sldMkLst>
      </pc:sldChg>
      <pc:sldChg chg="del">
        <pc:chgData name="MAZEN KHERALLAH" userId="4d8bae32aa458b2a" providerId="LiveId" clId="{D1F6DF24-7977-416E-A8CB-0CF0122DCE5C}" dt="2023-06-18T17:39:12.228" v="8" actId="47"/>
        <pc:sldMkLst>
          <pc:docMk/>
          <pc:sldMk cId="2270887870" sldId="2145707253"/>
        </pc:sldMkLst>
      </pc:sldChg>
      <pc:sldChg chg="del">
        <pc:chgData name="MAZEN KHERALLAH" userId="4d8bae32aa458b2a" providerId="LiveId" clId="{D1F6DF24-7977-416E-A8CB-0CF0122DCE5C}" dt="2023-06-18T17:39:12.055" v="7" actId="47"/>
        <pc:sldMkLst>
          <pc:docMk/>
          <pc:sldMk cId="2717225022" sldId="2145707254"/>
        </pc:sldMkLst>
      </pc:sldChg>
      <pc:sldChg chg="addSp delSp modSp add mod modClrScheme chgLayout">
        <pc:chgData name="MAZEN KHERALLAH" userId="4d8bae32aa458b2a" providerId="LiveId" clId="{D1F6DF24-7977-416E-A8CB-0CF0122DCE5C}" dt="2023-06-28T13:34:21.183" v="6554" actId="1036"/>
        <pc:sldMkLst>
          <pc:docMk/>
          <pc:sldMk cId="3924443397" sldId="2145707255"/>
        </pc:sldMkLst>
        <pc:spChg chg="add del mod ord">
          <ac:chgData name="MAZEN KHERALLAH" userId="4d8bae32aa458b2a" providerId="LiveId" clId="{D1F6DF24-7977-416E-A8CB-0CF0122DCE5C}" dt="2023-06-28T13:34:12.505" v="6538" actId="6264"/>
          <ac:spMkLst>
            <pc:docMk/>
            <pc:sldMk cId="3924443397" sldId="2145707255"/>
            <ac:spMk id="2" creationId="{2EBE9656-711A-550C-0B89-B9211124826A}"/>
          </ac:spMkLst>
        </pc:spChg>
        <pc:spChg chg="add del mod ord">
          <ac:chgData name="MAZEN KHERALLAH" userId="4d8bae32aa458b2a" providerId="LiveId" clId="{D1F6DF24-7977-416E-A8CB-0CF0122DCE5C}" dt="2023-06-28T13:34:16.863" v="6539" actId="478"/>
          <ac:spMkLst>
            <pc:docMk/>
            <pc:sldMk cId="3924443397" sldId="2145707255"/>
            <ac:spMk id="4" creationId="{19D715C8-D24A-2407-485E-D1D69DE565D6}"/>
          </ac:spMkLst>
        </pc:spChg>
        <pc:picChg chg="mod">
          <ac:chgData name="MAZEN KHERALLAH" userId="4d8bae32aa458b2a" providerId="LiveId" clId="{D1F6DF24-7977-416E-A8CB-0CF0122DCE5C}" dt="2023-06-28T13:34:21.183" v="6554" actId="1036"/>
          <ac:picMkLst>
            <pc:docMk/>
            <pc:sldMk cId="3924443397" sldId="2145707255"/>
            <ac:picMk id="3" creationId="{867DBF11-50FC-D74F-1CF2-D7188C4787D5}"/>
          </ac:picMkLst>
        </pc:picChg>
      </pc:sldChg>
      <pc:sldChg chg="modSp add del ord">
        <pc:chgData name="MAZEN KHERALLAH" userId="4d8bae32aa458b2a" providerId="LiveId" clId="{D1F6DF24-7977-416E-A8CB-0CF0122DCE5C}" dt="2023-07-08T02:42:09.580" v="12852" actId="47"/>
        <pc:sldMkLst>
          <pc:docMk/>
          <pc:sldMk cId="3600251517" sldId="2145707256"/>
        </pc:sldMkLst>
        <pc:graphicFrameChg chg="mod">
          <ac:chgData name="MAZEN KHERALLAH" userId="4d8bae32aa458b2a" providerId="LiveId" clId="{D1F6DF24-7977-416E-A8CB-0CF0122DCE5C}" dt="2023-06-28T22:37:01.212" v="6637" actId="20577"/>
          <ac:graphicFrameMkLst>
            <pc:docMk/>
            <pc:sldMk cId="3600251517" sldId="2145707256"/>
            <ac:graphicFrameMk id="4" creationId="{4074294E-2101-4B0C-7417-A7D9140B9B24}"/>
          </ac:graphicFrameMkLst>
        </pc:graphicFrameChg>
      </pc:sldChg>
      <pc:sldChg chg="addSp delSp modSp add del mod">
        <pc:chgData name="MAZEN KHERALLAH" userId="4d8bae32aa458b2a" providerId="LiveId" clId="{D1F6DF24-7977-416E-A8CB-0CF0122DCE5C}" dt="2023-07-09T20:43:35.685" v="13690" actId="47"/>
        <pc:sldMkLst>
          <pc:docMk/>
          <pc:sldMk cId="1182942920" sldId="2145707257"/>
        </pc:sldMkLst>
        <pc:spChg chg="add mod">
          <ac:chgData name="MAZEN KHERALLAH" userId="4d8bae32aa458b2a" providerId="LiveId" clId="{D1F6DF24-7977-416E-A8CB-0CF0122DCE5C}" dt="2023-07-02T17:59:07.821" v="7096" actId="207"/>
          <ac:spMkLst>
            <pc:docMk/>
            <pc:sldMk cId="1182942920" sldId="2145707257"/>
            <ac:spMk id="4" creationId="{55EC9272-CC94-5F08-6D63-5BBB102DF2D1}"/>
          </ac:spMkLst>
        </pc:spChg>
        <pc:spChg chg="mod">
          <ac:chgData name="MAZEN KHERALLAH" userId="4d8bae32aa458b2a" providerId="LiveId" clId="{D1F6DF24-7977-416E-A8CB-0CF0122DCE5C}" dt="2023-07-06T11:28:51.783" v="9827" actId="1037"/>
          <ac:spMkLst>
            <pc:docMk/>
            <pc:sldMk cId="1182942920" sldId="2145707257"/>
            <ac:spMk id="22" creationId="{9F386421-63ED-5098-6679-48C714A4E966}"/>
          </ac:spMkLst>
        </pc:spChg>
        <pc:spChg chg="mod">
          <ac:chgData name="MAZEN KHERALLAH" userId="4d8bae32aa458b2a" providerId="LiveId" clId="{D1F6DF24-7977-416E-A8CB-0CF0122DCE5C}" dt="2023-07-02T18:38:42.881" v="7367" actId="1076"/>
          <ac:spMkLst>
            <pc:docMk/>
            <pc:sldMk cId="1182942920" sldId="2145707257"/>
            <ac:spMk id="25" creationId="{0E062BEC-727E-5C26-78C8-1E51EE6C472F}"/>
          </ac:spMkLst>
        </pc:spChg>
        <pc:spChg chg="mod">
          <ac:chgData name="MAZEN KHERALLAH" userId="4d8bae32aa458b2a" providerId="LiveId" clId="{D1F6DF24-7977-416E-A8CB-0CF0122DCE5C}" dt="2023-07-02T18:39:17.524" v="7374" actId="1076"/>
          <ac:spMkLst>
            <pc:docMk/>
            <pc:sldMk cId="1182942920" sldId="2145707257"/>
            <ac:spMk id="26" creationId="{D777C72A-2C68-81E5-FD47-AEF3DC7988B7}"/>
          </ac:spMkLst>
        </pc:spChg>
        <pc:spChg chg="mod">
          <ac:chgData name="MAZEN KHERALLAH" userId="4d8bae32aa458b2a" providerId="LiveId" clId="{D1F6DF24-7977-416E-A8CB-0CF0122DCE5C}" dt="2023-07-02T20:04:58.473" v="7813" actId="1076"/>
          <ac:spMkLst>
            <pc:docMk/>
            <pc:sldMk cId="1182942920" sldId="2145707257"/>
            <ac:spMk id="27" creationId="{11E0BC20-5C6F-F4F2-A6EF-D2602E0B7114}"/>
          </ac:spMkLst>
        </pc:spChg>
        <pc:spChg chg="mod">
          <ac:chgData name="MAZEN KHERALLAH" userId="4d8bae32aa458b2a" providerId="LiveId" clId="{D1F6DF24-7977-416E-A8CB-0CF0122DCE5C}" dt="2023-07-02T18:39:05.149" v="7372" actId="1076"/>
          <ac:spMkLst>
            <pc:docMk/>
            <pc:sldMk cId="1182942920" sldId="2145707257"/>
            <ac:spMk id="28" creationId="{CD385ED2-07BB-9624-8EFF-E123EA79EBB2}"/>
          </ac:spMkLst>
        </pc:spChg>
        <pc:spChg chg="mod">
          <ac:chgData name="MAZEN KHERALLAH" userId="4d8bae32aa458b2a" providerId="LiveId" clId="{D1F6DF24-7977-416E-A8CB-0CF0122DCE5C}" dt="2023-07-02T18:19:01.402" v="7192" actId="404"/>
          <ac:spMkLst>
            <pc:docMk/>
            <pc:sldMk cId="1182942920" sldId="2145707257"/>
            <ac:spMk id="40" creationId="{6FCFE2CC-291B-8D48-5409-55BEC0131B79}"/>
          </ac:spMkLst>
        </pc:spChg>
        <pc:spChg chg="mod">
          <ac:chgData name="MAZEN KHERALLAH" userId="4d8bae32aa458b2a" providerId="LiveId" clId="{D1F6DF24-7977-416E-A8CB-0CF0122DCE5C}" dt="2023-07-02T18:19:32.992" v="7201" actId="14100"/>
          <ac:spMkLst>
            <pc:docMk/>
            <pc:sldMk cId="1182942920" sldId="2145707257"/>
            <ac:spMk id="41" creationId="{58A89612-585E-FACF-49CB-E07A335DBFB0}"/>
          </ac:spMkLst>
        </pc:spChg>
        <pc:spChg chg="mod">
          <ac:chgData name="MAZEN KHERALLAH" userId="4d8bae32aa458b2a" providerId="LiveId" clId="{D1F6DF24-7977-416E-A8CB-0CF0122DCE5C}" dt="2023-07-02T18:19:27.852" v="7200" actId="1076"/>
          <ac:spMkLst>
            <pc:docMk/>
            <pc:sldMk cId="1182942920" sldId="2145707257"/>
            <ac:spMk id="42" creationId="{3A6AEB16-17CD-737B-6670-6B19938ED603}"/>
          </ac:spMkLst>
        </pc:spChg>
        <pc:spChg chg="mod">
          <ac:chgData name="MAZEN KHERALLAH" userId="4d8bae32aa458b2a" providerId="LiveId" clId="{D1F6DF24-7977-416E-A8CB-0CF0122DCE5C}" dt="2023-07-02T18:19:22.212" v="7199" actId="404"/>
          <ac:spMkLst>
            <pc:docMk/>
            <pc:sldMk cId="1182942920" sldId="2145707257"/>
            <ac:spMk id="43" creationId="{94F8C0A8-2359-62D6-662D-593B52ADD226}"/>
          </ac:spMkLst>
        </pc:spChg>
        <pc:spChg chg="add del mod">
          <ac:chgData name="MAZEN KHERALLAH" userId="4d8bae32aa458b2a" providerId="LiveId" clId="{D1F6DF24-7977-416E-A8CB-0CF0122DCE5C}" dt="2023-07-02T19:11:22.698" v="7612" actId="21"/>
          <ac:spMkLst>
            <pc:docMk/>
            <pc:sldMk cId="1182942920" sldId="2145707257"/>
            <ac:spMk id="47" creationId="{03705FD9-34E7-8CA1-C086-6C6E41637125}"/>
          </ac:spMkLst>
        </pc:spChg>
        <pc:spChg chg="add del mod">
          <ac:chgData name="MAZEN KHERALLAH" userId="4d8bae32aa458b2a" providerId="LiveId" clId="{D1F6DF24-7977-416E-A8CB-0CF0122DCE5C}" dt="2023-07-02T20:19:51.595" v="7892"/>
          <ac:spMkLst>
            <pc:docMk/>
            <pc:sldMk cId="1182942920" sldId="2145707257"/>
            <ac:spMk id="56" creationId="{C657232E-3B81-8A0E-D531-33DBD3232E13}"/>
          </ac:spMkLst>
        </pc:spChg>
        <pc:grpChg chg="add del mod">
          <ac:chgData name="MAZEN KHERALLAH" userId="4d8bae32aa458b2a" providerId="LiveId" clId="{D1F6DF24-7977-416E-A8CB-0CF0122DCE5C}" dt="2023-07-02T18:16:01.944" v="7180" actId="478"/>
          <ac:grpSpMkLst>
            <pc:docMk/>
            <pc:sldMk cId="1182942920" sldId="2145707257"/>
            <ac:grpSpMk id="9" creationId="{6023208F-C129-2197-0228-175EBCEA758B}"/>
          </ac:grpSpMkLst>
        </pc:grpChg>
        <pc:graphicFrameChg chg="add mod">
          <ac:chgData name="MAZEN KHERALLAH" userId="4d8bae32aa458b2a" providerId="LiveId" clId="{D1F6DF24-7977-416E-A8CB-0CF0122DCE5C}" dt="2023-07-07T14:50:12.345" v="11036"/>
          <ac:graphicFrameMkLst>
            <pc:docMk/>
            <pc:sldMk cId="1182942920" sldId="2145707257"/>
            <ac:graphicFrameMk id="9" creationId="{4632BEB9-BFDF-C50C-722F-14A4287EBB8A}"/>
          </ac:graphicFrameMkLst>
        </pc:graphicFrameChg>
        <pc:graphicFrameChg chg="add del mod">
          <ac:chgData name="MAZEN KHERALLAH" userId="4d8bae32aa458b2a" providerId="LiveId" clId="{D1F6DF24-7977-416E-A8CB-0CF0122DCE5C}" dt="2023-07-02T20:00:00.432" v="7738" actId="478"/>
          <ac:graphicFrameMkLst>
            <pc:docMk/>
            <pc:sldMk cId="1182942920" sldId="2145707257"/>
            <ac:graphicFrameMk id="17" creationId="{AED90B8F-D5C8-46F3-481E-6E4AC706EABE}"/>
          </ac:graphicFrameMkLst>
        </pc:graphicFrameChg>
        <pc:graphicFrameChg chg="add del mod modGraphic">
          <ac:chgData name="MAZEN KHERALLAH" userId="4d8bae32aa458b2a" providerId="LiveId" clId="{D1F6DF24-7977-416E-A8CB-0CF0122DCE5C}" dt="2023-07-02T19:59:53.842" v="7737" actId="478"/>
          <ac:graphicFrameMkLst>
            <pc:docMk/>
            <pc:sldMk cId="1182942920" sldId="2145707257"/>
            <ac:graphicFrameMk id="30" creationId="{46A998E2-9D41-C9BB-E162-82C86E62D258}"/>
          </ac:graphicFrameMkLst>
        </pc:graphicFrameChg>
        <pc:graphicFrameChg chg="add del mod">
          <ac:chgData name="MAZEN KHERALLAH" userId="4d8bae32aa458b2a" providerId="LiveId" clId="{D1F6DF24-7977-416E-A8CB-0CF0122DCE5C}" dt="2023-07-02T19:58:27.122" v="7723" actId="478"/>
          <ac:graphicFrameMkLst>
            <pc:docMk/>
            <pc:sldMk cId="1182942920" sldId="2145707257"/>
            <ac:graphicFrameMk id="44" creationId="{55ABABC7-994A-A57D-79B5-5C8F6E023C30}"/>
          </ac:graphicFrameMkLst>
        </pc:graphicFrameChg>
        <pc:graphicFrameChg chg="add del mod">
          <ac:chgData name="MAZEN KHERALLAH" userId="4d8bae32aa458b2a" providerId="LiveId" clId="{D1F6DF24-7977-416E-A8CB-0CF0122DCE5C}" dt="2023-07-02T19:58:44.136" v="7725" actId="478"/>
          <ac:graphicFrameMkLst>
            <pc:docMk/>
            <pc:sldMk cId="1182942920" sldId="2145707257"/>
            <ac:graphicFrameMk id="45" creationId="{7367EE8C-6B9C-2BDD-97A0-363164EA32E9}"/>
          </ac:graphicFrameMkLst>
        </pc:graphicFrameChg>
        <pc:graphicFrameChg chg="add del mod modGraphic">
          <ac:chgData name="MAZEN KHERALLAH" userId="4d8bae32aa458b2a" providerId="LiveId" clId="{D1F6DF24-7977-416E-A8CB-0CF0122DCE5C}" dt="2023-07-02T20:03:39.763" v="7791" actId="478"/>
          <ac:graphicFrameMkLst>
            <pc:docMk/>
            <pc:sldMk cId="1182942920" sldId="2145707257"/>
            <ac:graphicFrameMk id="48" creationId="{9AF7F372-2BCD-39F9-5DD9-FD1E13C73C5E}"/>
          </ac:graphicFrameMkLst>
        </pc:graphicFrameChg>
        <pc:graphicFrameChg chg="add mod modGraphic">
          <ac:chgData name="MAZEN KHERALLAH" userId="4d8bae32aa458b2a" providerId="LiveId" clId="{D1F6DF24-7977-416E-A8CB-0CF0122DCE5C}" dt="2023-07-06T11:26:37.191" v="9804"/>
          <ac:graphicFrameMkLst>
            <pc:docMk/>
            <pc:sldMk cId="1182942920" sldId="2145707257"/>
            <ac:graphicFrameMk id="49" creationId="{BECACC1D-375F-BE83-F197-4413DA34D299}"/>
          </ac:graphicFrameMkLst>
        </pc:graphicFrameChg>
        <pc:graphicFrameChg chg="add del mod">
          <ac:chgData name="MAZEN KHERALLAH" userId="4d8bae32aa458b2a" providerId="LiveId" clId="{D1F6DF24-7977-416E-A8CB-0CF0122DCE5C}" dt="2023-07-02T20:00:39.532" v="7746" actId="478"/>
          <ac:graphicFrameMkLst>
            <pc:docMk/>
            <pc:sldMk cId="1182942920" sldId="2145707257"/>
            <ac:graphicFrameMk id="50" creationId="{B01B46F5-56D4-F34A-AE1C-5A6A3AD41DF7}"/>
          </ac:graphicFrameMkLst>
        </pc:graphicFrameChg>
        <pc:graphicFrameChg chg="add mod">
          <ac:chgData name="MAZEN KHERALLAH" userId="4d8bae32aa458b2a" providerId="LiveId" clId="{D1F6DF24-7977-416E-A8CB-0CF0122DCE5C}" dt="2023-07-06T11:26:25.993" v="9802"/>
          <ac:graphicFrameMkLst>
            <pc:docMk/>
            <pc:sldMk cId="1182942920" sldId="2145707257"/>
            <ac:graphicFrameMk id="51" creationId="{74F554F5-6FD1-8F47-0FEB-83C2C68F25BA}"/>
          </ac:graphicFrameMkLst>
        </pc:graphicFrameChg>
        <pc:graphicFrameChg chg="add mod">
          <ac:chgData name="MAZEN KHERALLAH" userId="4d8bae32aa458b2a" providerId="LiveId" clId="{D1F6DF24-7977-416E-A8CB-0CF0122DCE5C}" dt="2023-07-06T11:26:10.908" v="9800" actId="1076"/>
          <ac:graphicFrameMkLst>
            <pc:docMk/>
            <pc:sldMk cId="1182942920" sldId="2145707257"/>
            <ac:graphicFrameMk id="52" creationId="{99161475-2AFC-8B40-EB68-87C0BDDD1921}"/>
          </ac:graphicFrameMkLst>
        </pc:graphicFrameChg>
        <pc:graphicFrameChg chg="add mod">
          <ac:chgData name="MAZEN KHERALLAH" userId="4d8bae32aa458b2a" providerId="LiveId" clId="{D1F6DF24-7977-416E-A8CB-0CF0122DCE5C}" dt="2023-07-06T11:28:16.715" v="9811"/>
          <ac:graphicFrameMkLst>
            <pc:docMk/>
            <pc:sldMk cId="1182942920" sldId="2145707257"/>
            <ac:graphicFrameMk id="53" creationId="{08209701-3E99-8DEF-4DA8-B3A1A27E9989}"/>
          </ac:graphicFrameMkLst>
        </pc:graphicFrameChg>
        <pc:graphicFrameChg chg="add mod">
          <ac:chgData name="MAZEN KHERALLAH" userId="4d8bae32aa458b2a" providerId="LiveId" clId="{D1F6DF24-7977-416E-A8CB-0CF0122DCE5C}" dt="2023-07-06T11:26:51.008" v="9805"/>
          <ac:graphicFrameMkLst>
            <pc:docMk/>
            <pc:sldMk cId="1182942920" sldId="2145707257"/>
            <ac:graphicFrameMk id="54" creationId="{0C0CA5E3-EDCA-F556-CC88-2EF2268DAD61}"/>
          </ac:graphicFrameMkLst>
        </pc:graphicFrameChg>
        <pc:graphicFrameChg chg="add mod">
          <ac:chgData name="MAZEN KHERALLAH" userId="4d8bae32aa458b2a" providerId="LiveId" clId="{D1F6DF24-7977-416E-A8CB-0CF0122DCE5C}" dt="2023-07-07T14:50:55.234" v="11038"/>
          <ac:graphicFrameMkLst>
            <pc:docMk/>
            <pc:sldMk cId="1182942920" sldId="2145707257"/>
            <ac:graphicFrameMk id="55" creationId="{9656473E-32D6-38AE-B157-AD3DD69E68B7}"/>
          </ac:graphicFrameMkLst>
        </pc:graphicFrameChg>
        <pc:graphicFrameChg chg="add mod ord">
          <ac:chgData name="MAZEN KHERALLAH" userId="4d8bae32aa458b2a" providerId="LiveId" clId="{D1F6DF24-7977-416E-A8CB-0CF0122DCE5C}" dt="2023-07-07T14:49:59.002" v="11035"/>
          <ac:graphicFrameMkLst>
            <pc:docMk/>
            <pc:sldMk cId="1182942920" sldId="2145707257"/>
            <ac:graphicFrameMk id="57" creationId="{FD78B399-7D43-2023-2E12-062C1C4ED1B3}"/>
          </ac:graphicFrameMkLst>
        </pc:graphicFrameChg>
        <pc:graphicFrameChg chg="add mod">
          <ac:chgData name="MAZEN KHERALLAH" userId="4d8bae32aa458b2a" providerId="LiveId" clId="{D1F6DF24-7977-416E-A8CB-0CF0122DCE5C}" dt="2023-07-07T14:50:41.727" v="11037"/>
          <ac:graphicFrameMkLst>
            <pc:docMk/>
            <pc:sldMk cId="1182942920" sldId="2145707257"/>
            <ac:graphicFrameMk id="58" creationId="{FCAD0B1C-7DDB-41B6-C2F3-D85CD83A337A}"/>
          </ac:graphicFrameMkLst>
        </pc:graphicFrameChg>
        <pc:picChg chg="add del">
          <ac:chgData name="MAZEN KHERALLAH" userId="4d8bae32aa458b2a" providerId="LiveId" clId="{D1F6DF24-7977-416E-A8CB-0CF0122DCE5C}" dt="2023-07-07T14:43:58.347" v="10958" actId="478"/>
          <ac:picMkLst>
            <pc:docMk/>
            <pc:sldMk cId="1182942920" sldId="2145707257"/>
            <ac:picMk id="4" creationId="{05D2BF57-6F4F-A860-2358-4C815519497E}"/>
          </ac:picMkLst>
        </pc:picChg>
        <pc:picChg chg="add del mod">
          <ac:chgData name="MAZEN KHERALLAH" userId="4d8bae32aa458b2a" providerId="LiveId" clId="{D1F6DF24-7977-416E-A8CB-0CF0122DCE5C}" dt="2023-07-07T14:44:34.617" v="10967" actId="21"/>
          <ac:picMkLst>
            <pc:docMk/>
            <pc:sldMk cId="1182942920" sldId="2145707257"/>
            <ac:picMk id="8" creationId="{2B1CC38B-2432-D023-09F6-11B165727F3C}"/>
          </ac:picMkLst>
        </pc:picChg>
        <pc:picChg chg="add mod">
          <ac:chgData name="MAZEN KHERALLAH" userId="4d8bae32aa458b2a" providerId="LiveId" clId="{D1F6DF24-7977-416E-A8CB-0CF0122DCE5C}" dt="2023-07-02T17:58:49.881" v="7092" actId="164"/>
          <ac:picMkLst>
            <pc:docMk/>
            <pc:sldMk cId="1182942920" sldId="2145707257"/>
            <ac:picMk id="8" creationId="{7B116846-7B23-25D7-9683-0BC3D0D4D0C3}"/>
          </ac:picMkLst>
        </pc:picChg>
        <pc:picChg chg="add del mod">
          <ac:chgData name="MAZEN KHERALLAH" userId="4d8bae32aa458b2a" providerId="LiveId" clId="{D1F6DF24-7977-416E-A8CB-0CF0122DCE5C}" dt="2023-07-02T20:51:16.327" v="7964" actId="21"/>
          <ac:picMkLst>
            <pc:docMk/>
            <pc:sldMk cId="1182942920" sldId="2145707257"/>
            <ac:picMk id="2050" creationId="{4FC542BC-6D5C-5D2A-797D-D0F7D345E026}"/>
          </ac:picMkLst>
        </pc:picChg>
      </pc:sldChg>
      <pc:sldChg chg="addSp delSp modSp new mod">
        <pc:chgData name="MAZEN KHERALLAH" userId="4d8bae32aa458b2a" providerId="LiveId" clId="{D1F6DF24-7977-416E-A8CB-0CF0122DCE5C}" dt="2023-07-06T11:09:44.305" v="9645" actId="1035"/>
        <pc:sldMkLst>
          <pc:docMk/>
          <pc:sldMk cId="3038803632" sldId="2145707258"/>
        </pc:sldMkLst>
        <pc:spChg chg="add mod">
          <ac:chgData name="MAZEN KHERALLAH" userId="4d8bae32aa458b2a" providerId="LiveId" clId="{D1F6DF24-7977-416E-A8CB-0CF0122DCE5C}" dt="2023-06-30T17:09:53.690" v="7053" actId="122"/>
          <ac:spMkLst>
            <pc:docMk/>
            <pc:sldMk cId="3038803632" sldId="2145707258"/>
            <ac:spMk id="7" creationId="{1780EE4B-EA98-CD5B-6723-E0B8A68547F8}"/>
          </ac:spMkLst>
        </pc:spChg>
        <pc:spChg chg="add mod">
          <ac:chgData name="MAZEN KHERALLAH" userId="4d8bae32aa458b2a" providerId="LiveId" clId="{D1F6DF24-7977-416E-A8CB-0CF0122DCE5C}" dt="2023-07-06T11:09:44.305" v="9645" actId="1035"/>
          <ac:spMkLst>
            <pc:docMk/>
            <pc:sldMk cId="3038803632" sldId="2145707258"/>
            <ac:spMk id="8" creationId="{BDDED4F0-EF72-A49F-10A9-C63B92005629}"/>
          </ac:spMkLst>
        </pc:spChg>
        <pc:picChg chg="add del">
          <ac:chgData name="MAZEN KHERALLAH" userId="4d8bae32aa458b2a" providerId="LiveId" clId="{D1F6DF24-7977-416E-A8CB-0CF0122DCE5C}" dt="2023-06-30T17:09:09.641" v="7045" actId="478"/>
          <ac:picMkLst>
            <pc:docMk/>
            <pc:sldMk cId="3038803632" sldId="2145707258"/>
            <ac:picMk id="3" creationId="{40754E35-3F47-301A-EC68-2475E65C7ACA}"/>
          </ac:picMkLst>
        </pc:picChg>
        <pc:picChg chg="add mod">
          <ac:chgData name="MAZEN KHERALLAH" userId="4d8bae32aa458b2a" providerId="LiveId" clId="{D1F6DF24-7977-416E-A8CB-0CF0122DCE5C}" dt="2023-06-30T17:09:16.247" v="7047" actId="1076"/>
          <ac:picMkLst>
            <pc:docMk/>
            <pc:sldMk cId="3038803632" sldId="2145707258"/>
            <ac:picMk id="5" creationId="{2C030257-02CE-D1A0-77CC-30F3A1FB80A4}"/>
          </ac:picMkLst>
        </pc:picChg>
      </pc:sldChg>
      <pc:sldChg chg="addSp delSp modSp new mod ord modClrScheme modAnim chgLayout">
        <pc:chgData name="MAZEN KHERALLAH" userId="4d8bae32aa458b2a" providerId="LiveId" clId="{D1F6DF24-7977-416E-A8CB-0CF0122DCE5C}" dt="2023-07-07T14:53:33.818" v="11044"/>
        <pc:sldMkLst>
          <pc:docMk/>
          <pc:sldMk cId="1383977036" sldId="2145707259"/>
        </pc:sldMkLst>
        <pc:spChg chg="add mod">
          <ac:chgData name="MAZEN KHERALLAH" userId="4d8bae32aa458b2a" providerId="LiveId" clId="{D1F6DF24-7977-416E-A8CB-0CF0122DCE5C}" dt="2023-07-07T14:53:33.818" v="11044"/>
          <ac:spMkLst>
            <pc:docMk/>
            <pc:sldMk cId="1383977036" sldId="2145707259"/>
            <ac:spMk id="2" creationId="{732F6E53-E109-540B-9F73-717BB73BCC53}"/>
          </ac:spMkLst>
        </pc:spChg>
        <pc:spChg chg="del">
          <ac:chgData name="MAZEN KHERALLAH" userId="4d8bae32aa458b2a" providerId="LiveId" clId="{D1F6DF24-7977-416E-A8CB-0CF0122DCE5C}" dt="2023-06-30T17:15:51.615" v="7078" actId="700"/>
          <ac:spMkLst>
            <pc:docMk/>
            <pc:sldMk cId="1383977036" sldId="2145707259"/>
            <ac:spMk id="2" creationId="{9307FFB2-8248-F428-D800-8C6C8F4250ED}"/>
          </ac:spMkLst>
        </pc:spChg>
        <pc:spChg chg="del">
          <ac:chgData name="MAZEN KHERALLAH" userId="4d8bae32aa458b2a" providerId="LiveId" clId="{D1F6DF24-7977-416E-A8CB-0CF0122DCE5C}" dt="2023-06-30T17:15:19.501" v="7072" actId="22"/>
          <ac:spMkLst>
            <pc:docMk/>
            <pc:sldMk cId="1383977036" sldId="2145707259"/>
            <ac:spMk id="3" creationId="{56362243-3F0B-FC70-903C-AFE350635A7F}"/>
          </ac:spMkLst>
        </pc:spChg>
        <pc:spChg chg="add del mod">
          <ac:chgData name="MAZEN KHERALLAH" userId="4d8bae32aa458b2a" providerId="LiveId" clId="{D1F6DF24-7977-416E-A8CB-0CF0122DCE5C}" dt="2023-06-30T17:15:31.387" v="7074" actId="22"/>
          <ac:spMkLst>
            <pc:docMk/>
            <pc:sldMk cId="1383977036" sldId="2145707259"/>
            <ac:spMk id="7" creationId="{B22C5FEF-46F2-AE7A-CAED-719C39749B1A}"/>
          </ac:spMkLst>
        </pc:spChg>
        <pc:spChg chg="add mod">
          <ac:chgData name="MAZEN KHERALLAH" userId="4d8bae32aa458b2a" providerId="LiveId" clId="{D1F6DF24-7977-416E-A8CB-0CF0122DCE5C}" dt="2023-07-07T14:48:31.971" v="11030" actId="1076"/>
          <ac:spMkLst>
            <pc:docMk/>
            <pc:sldMk cId="1383977036" sldId="2145707259"/>
            <ac:spMk id="11" creationId="{E00BB25F-1B62-F314-351E-444B2F18231F}"/>
          </ac:spMkLst>
        </pc:spChg>
        <pc:picChg chg="add del mod ord">
          <ac:chgData name="MAZEN KHERALLAH" userId="4d8bae32aa458b2a" providerId="LiveId" clId="{D1F6DF24-7977-416E-A8CB-0CF0122DCE5C}" dt="2023-06-30T17:15:24.381" v="7073" actId="478"/>
          <ac:picMkLst>
            <pc:docMk/>
            <pc:sldMk cId="1383977036" sldId="2145707259"/>
            <ac:picMk id="5" creationId="{2E2317AA-32AC-462C-4021-B2AB91E8462B}"/>
          </ac:picMkLst>
        </pc:picChg>
        <pc:picChg chg="add mod ord">
          <ac:chgData name="MAZEN KHERALLAH" userId="4d8bae32aa458b2a" providerId="LiveId" clId="{D1F6DF24-7977-416E-A8CB-0CF0122DCE5C}" dt="2023-06-30T17:15:54.494" v="7079" actId="1076"/>
          <ac:picMkLst>
            <pc:docMk/>
            <pc:sldMk cId="1383977036" sldId="2145707259"/>
            <ac:picMk id="9" creationId="{807F6380-030A-965C-0819-E477F74D4EFC}"/>
          </ac:picMkLst>
        </pc:picChg>
      </pc:sldChg>
      <pc:sldChg chg="addSp delSp modSp new mod modAnim modNotesTx">
        <pc:chgData name="MAZEN KHERALLAH" userId="4d8bae32aa458b2a" providerId="LiveId" clId="{D1F6DF24-7977-416E-A8CB-0CF0122DCE5C}" dt="2023-07-10T13:18:42.247" v="13959" actId="478"/>
        <pc:sldMkLst>
          <pc:docMk/>
          <pc:sldMk cId="671364913" sldId="2145707260"/>
        </pc:sldMkLst>
        <pc:spChg chg="add mod">
          <ac:chgData name="MAZEN KHERALLAH" userId="4d8bae32aa458b2a" providerId="LiveId" clId="{D1F6DF24-7977-416E-A8CB-0CF0122DCE5C}" dt="2023-07-09T20:23:20.718" v="13348" actId="207"/>
          <ac:spMkLst>
            <pc:docMk/>
            <pc:sldMk cId="671364913" sldId="2145707260"/>
            <ac:spMk id="3" creationId="{01B76879-6ED0-12CD-66B0-EA7B5D5161B6}"/>
          </ac:spMkLst>
        </pc:spChg>
        <pc:spChg chg="add del mod">
          <ac:chgData name="MAZEN KHERALLAH" userId="4d8bae32aa458b2a" providerId="LiveId" clId="{D1F6DF24-7977-416E-A8CB-0CF0122DCE5C}" dt="2023-07-10T13:18:42.247" v="13959" actId="478"/>
          <ac:spMkLst>
            <pc:docMk/>
            <pc:sldMk cId="671364913" sldId="2145707260"/>
            <ac:spMk id="4" creationId="{9C91B8EA-A216-4AAB-C347-CD65F247F1A3}"/>
          </ac:spMkLst>
        </pc:spChg>
        <pc:spChg chg="add mod">
          <ac:chgData name="MAZEN KHERALLAH" userId="4d8bae32aa458b2a" providerId="LiveId" clId="{D1F6DF24-7977-416E-A8CB-0CF0122DCE5C}" dt="2023-07-02T18:01:19.891" v="7116" actId="113"/>
          <ac:spMkLst>
            <pc:docMk/>
            <pc:sldMk cId="671364913" sldId="2145707260"/>
            <ac:spMk id="7" creationId="{4B48339C-E3D0-2B6D-8861-85D1F41EC517}"/>
          </ac:spMkLst>
        </pc:spChg>
        <pc:spChg chg="add mod">
          <ac:chgData name="MAZEN KHERALLAH" userId="4d8bae32aa458b2a" providerId="LiveId" clId="{D1F6DF24-7977-416E-A8CB-0CF0122DCE5C}" dt="2023-07-10T13:17:53.990" v="13942" actId="1076"/>
          <ac:spMkLst>
            <pc:docMk/>
            <pc:sldMk cId="671364913" sldId="2145707260"/>
            <ac:spMk id="8" creationId="{C68DED9A-87B4-D847-2A5F-EFE12E3049B3}"/>
          </ac:spMkLst>
        </pc:spChg>
        <pc:spChg chg="mod">
          <ac:chgData name="MAZEN KHERALLAH" userId="4d8bae32aa458b2a" providerId="LiveId" clId="{D1F6DF24-7977-416E-A8CB-0CF0122DCE5C}" dt="2023-07-02T18:01:11.041" v="7114" actId="403"/>
          <ac:spMkLst>
            <pc:docMk/>
            <pc:sldMk cId="671364913" sldId="2145707260"/>
            <ac:spMk id="9" creationId="{82E367A7-E521-C785-E523-E50FDC1BC699}"/>
          </ac:spMkLst>
        </pc:spChg>
        <pc:spChg chg="add del">
          <ac:chgData name="MAZEN KHERALLAH" userId="4d8bae32aa458b2a" providerId="LiveId" clId="{D1F6DF24-7977-416E-A8CB-0CF0122DCE5C}" dt="2023-07-02T18:20:41.992" v="7211" actId="22"/>
          <ac:spMkLst>
            <pc:docMk/>
            <pc:sldMk cId="671364913" sldId="2145707260"/>
            <ac:spMk id="23" creationId="{2B29F012-A533-F813-C40B-E36D4F65E24B}"/>
          </ac:spMkLst>
        </pc:spChg>
        <pc:spChg chg="add mod ord">
          <ac:chgData name="MAZEN KHERALLAH" userId="4d8bae32aa458b2a" providerId="LiveId" clId="{D1F6DF24-7977-416E-A8CB-0CF0122DCE5C}" dt="2023-07-09T20:23:40.536" v="13349" actId="166"/>
          <ac:spMkLst>
            <pc:docMk/>
            <pc:sldMk cId="671364913" sldId="2145707260"/>
            <ac:spMk id="33" creationId="{5F994DA3-CC04-94BC-FCEE-6199D9B98725}"/>
          </ac:spMkLst>
        </pc:spChg>
        <pc:grpChg chg="add del mod">
          <ac:chgData name="MAZEN KHERALLAH" userId="4d8bae32aa458b2a" providerId="LiveId" clId="{D1F6DF24-7977-416E-A8CB-0CF0122DCE5C}" dt="2023-07-02T18:07:37.141" v="7164" actId="478"/>
          <ac:grpSpMkLst>
            <pc:docMk/>
            <pc:sldMk cId="671364913" sldId="2145707260"/>
            <ac:grpSpMk id="8" creationId="{E88632E3-8032-FEC2-5D10-B8AC4AE49631}"/>
          </ac:grpSpMkLst>
        </pc:grpChg>
        <pc:graphicFrameChg chg="add mod modGraphic">
          <ac:chgData name="MAZEN KHERALLAH" userId="4d8bae32aa458b2a" providerId="LiveId" clId="{D1F6DF24-7977-416E-A8CB-0CF0122DCE5C}" dt="2023-07-02T18:15:54.733" v="7179" actId="1076"/>
          <ac:graphicFrameMkLst>
            <pc:docMk/>
            <pc:sldMk cId="671364913" sldId="2145707260"/>
            <ac:graphicFrameMk id="19" creationId="{93260F4B-8C67-4A1B-34EA-5504ECC03863}"/>
          </ac:graphicFrameMkLst>
        </pc:graphicFrameChg>
        <pc:graphicFrameChg chg="add mod">
          <ac:chgData name="MAZEN KHERALLAH" userId="4d8bae32aa458b2a" providerId="LiveId" clId="{D1F6DF24-7977-416E-A8CB-0CF0122DCE5C}" dt="2023-07-10T13:17:42.437" v="13938" actId="1076"/>
          <ac:graphicFrameMkLst>
            <pc:docMk/>
            <pc:sldMk cId="671364913" sldId="2145707260"/>
            <ac:graphicFrameMk id="26" creationId="{5AAB6AAE-ED2B-445B-577C-EA9A28095A62}"/>
          </ac:graphicFrameMkLst>
        </pc:graphicFrameChg>
        <pc:picChg chg="add del">
          <ac:chgData name="MAZEN KHERALLAH" userId="4d8bae32aa458b2a" providerId="LiveId" clId="{D1F6DF24-7977-416E-A8CB-0CF0122DCE5C}" dt="2023-07-02T17:57:07.982" v="7082" actId="478"/>
          <ac:picMkLst>
            <pc:docMk/>
            <pc:sldMk cId="671364913" sldId="2145707260"/>
            <ac:picMk id="3" creationId="{08BF3A67-AFC4-4D8D-AA71-0FA5C7F8D5F9}"/>
          </ac:picMkLst>
        </pc:picChg>
        <pc:picChg chg="add mod">
          <ac:chgData name="MAZEN KHERALLAH" userId="4d8bae32aa458b2a" providerId="LiveId" clId="{D1F6DF24-7977-416E-A8CB-0CF0122DCE5C}" dt="2023-07-02T18:00:59.521" v="7105" actId="1076"/>
          <ac:picMkLst>
            <pc:docMk/>
            <pc:sldMk cId="671364913" sldId="2145707260"/>
            <ac:picMk id="5" creationId="{505A6892-7258-64A2-9053-CEC5AF2A6DB2}"/>
          </ac:picMkLst>
        </pc:picChg>
        <pc:picChg chg="mod">
          <ac:chgData name="MAZEN KHERALLAH" userId="4d8bae32aa458b2a" providerId="LiveId" clId="{D1F6DF24-7977-416E-A8CB-0CF0122DCE5C}" dt="2023-07-02T18:00:56.121" v="7103"/>
          <ac:picMkLst>
            <pc:docMk/>
            <pc:sldMk cId="671364913" sldId="2145707260"/>
            <ac:picMk id="10" creationId="{9AC7AB60-395E-CC25-DE09-178E28B94AB6}"/>
          </ac:picMkLst>
        </pc:picChg>
        <pc:picChg chg="add del">
          <ac:chgData name="MAZEN KHERALLAH" userId="4d8bae32aa458b2a" providerId="LiveId" clId="{D1F6DF24-7977-416E-A8CB-0CF0122DCE5C}" dt="2023-07-02T18:03:35.542" v="7118" actId="478"/>
          <ac:picMkLst>
            <pc:docMk/>
            <pc:sldMk cId="671364913" sldId="2145707260"/>
            <ac:picMk id="12" creationId="{AD0C6A51-3868-8693-958E-9A8C64B4FDF2}"/>
          </ac:picMkLst>
        </pc:picChg>
        <pc:picChg chg="add del mod">
          <ac:chgData name="MAZEN KHERALLAH" userId="4d8bae32aa458b2a" providerId="LiveId" clId="{D1F6DF24-7977-416E-A8CB-0CF0122DCE5C}" dt="2023-07-02T18:16:22.013" v="7186" actId="21"/>
          <ac:picMkLst>
            <pc:docMk/>
            <pc:sldMk cId="671364913" sldId="2145707260"/>
            <ac:picMk id="14" creationId="{1AA278BC-9E8D-BE0C-9820-E302594315F2}"/>
          </ac:picMkLst>
        </pc:picChg>
        <pc:picChg chg="add del">
          <ac:chgData name="MAZEN KHERALLAH" userId="4d8bae32aa458b2a" providerId="LiveId" clId="{D1F6DF24-7977-416E-A8CB-0CF0122DCE5C}" dt="2023-07-02T18:04:05.061" v="7123" actId="478"/>
          <ac:picMkLst>
            <pc:docMk/>
            <pc:sldMk cId="671364913" sldId="2145707260"/>
            <ac:picMk id="16" creationId="{FD41094F-79B1-5880-1392-458E1E820C59}"/>
          </ac:picMkLst>
        </pc:picChg>
        <pc:picChg chg="add del mod">
          <ac:chgData name="MAZEN KHERALLAH" userId="4d8bae32aa458b2a" providerId="LiveId" clId="{D1F6DF24-7977-416E-A8CB-0CF0122DCE5C}" dt="2023-07-02T18:16:22.013" v="7186" actId="21"/>
          <ac:picMkLst>
            <pc:docMk/>
            <pc:sldMk cId="671364913" sldId="2145707260"/>
            <ac:picMk id="18" creationId="{24877A80-869C-38E3-E7E0-3FD682956476}"/>
          </ac:picMkLst>
        </pc:picChg>
        <pc:picChg chg="add del mod">
          <ac:chgData name="MAZEN KHERALLAH" userId="4d8bae32aa458b2a" providerId="LiveId" clId="{D1F6DF24-7977-416E-A8CB-0CF0122DCE5C}" dt="2023-07-02T18:05:31.591" v="7159" actId="21"/>
          <ac:picMkLst>
            <pc:docMk/>
            <pc:sldMk cId="671364913" sldId="2145707260"/>
            <ac:picMk id="21" creationId="{15CEF206-AFB3-B2D6-5AB6-32AA3344E308}"/>
          </ac:picMkLst>
        </pc:picChg>
        <pc:picChg chg="add mod">
          <ac:chgData name="MAZEN KHERALLAH" userId="4d8bae32aa458b2a" providerId="LiveId" clId="{D1F6DF24-7977-416E-A8CB-0CF0122DCE5C}" dt="2023-07-10T13:18:33.081" v="13958" actId="1035"/>
          <ac:picMkLst>
            <pc:docMk/>
            <pc:sldMk cId="671364913" sldId="2145707260"/>
            <ac:picMk id="28" creationId="{DE1C9F65-B9BB-3242-F5DD-22B61E8E05D7}"/>
          </ac:picMkLst>
        </pc:picChg>
        <pc:picChg chg="add del">
          <ac:chgData name="MAZEN KHERALLAH" userId="4d8bae32aa458b2a" providerId="LiveId" clId="{D1F6DF24-7977-416E-A8CB-0CF0122DCE5C}" dt="2023-07-02T18:27:13.553" v="7271" actId="478"/>
          <ac:picMkLst>
            <pc:docMk/>
            <pc:sldMk cId="671364913" sldId="2145707260"/>
            <ac:picMk id="30" creationId="{F4A3BEC7-1D99-E6FA-62F1-C4E543DC9908}"/>
          </ac:picMkLst>
        </pc:picChg>
        <pc:picChg chg="add mod">
          <ac:chgData name="MAZEN KHERALLAH" userId="4d8bae32aa458b2a" providerId="LiveId" clId="{D1F6DF24-7977-416E-A8CB-0CF0122DCE5C}" dt="2023-07-10T13:18:33.081" v="13958" actId="1035"/>
          <ac:picMkLst>
            <pc:docMk/>
            <pc:sldMk cId="671364913" sldId="2145707260"/>
            <ac:picMk id="32" creationId="{27C4C2C3-A90C-906F-2CB8-FC9FF8DCC436}"/>
          </ac:picMkLst>
        </pc:picChg>
      </pc:sldChg>
      <pc:sldChg chg="delSp modSp add mod">
        <pc:chgData name="MAZEN KHERALLAH" userId="4d8bae32aa458b2a" providerId="LiveId" clId="{D1F6DF24-7977-416E-A8CB-0CF0122DCE5C}" dt="2023-07-06T11:13:45.195" v="9671" actId="1037"/>
        <pc:sldMkLst>
          <pc:docMk/>
          <pc:sldMk cId="3233092974" sldId="2145707261"/>
        </pc:sldMkLst>
        <pc:spChg chg="mod">
          <ac:chgData name="MAZEN KHERALLAH" userId="4d8bae32aa458b2a" providerId="LiveId" clId="{D1F6DF24-7977-416E-A8CB-0CF0122DCE5C}" dt="2023-07-06T11:13:45.195" v="9671" actId="1037"/>
          <ac:spMkLst>
            <pc:docMk/>
            <pc:sldMk cId="3233092974" sldId="2145707261"/>
            <ac:spMk id="22" creationId="{9F386421-63ED-5098-6679-48C714A4E966}"/>
          </ac:spMkLst>
        </pc:spChg>
        <pc:graphicFrameChg chg="del">
          <ac:chgData name="MAZEN KHERALLAH" userId="4d8bae32aa458b2a" providerId="LiveId" clId="{D1F6DF24-7977-416E-A8CB-0CF0122DCE5C}" dt="2023-07-02T18:20:08.515" v="7209" actId="478"/>
          <ac:graphicFrameMkLst>
            <pc:docMk/>
            <pc:sldMk cId="3233092974" sldId="2145707261"/>
            <ac:graphicFrameMk id="17" creationId="{AED90B8F-D5C8-46F3-481E-6E4AC706EABE}"/>
          </ac:graphicFrameMkLst>
        </pc:graphicFrameChg>
      </pc:sldChg>
      <pc:sldChg chg="addSp delSp modSp new mod modAnim modNotesTx">
        <pc:chgData name="MAZEN KHERALLAH" userId="4d8bae32aa458b2a" providerId="LiveId" clId="{D1F6DF24-7977-416E-A8CB-0CF0122DCE5C}" dt="2023-07-02T19:19:19.486" v="7632" actId="20577"/>
        <pc:sldMkLst>
          <pc:docMk/>
          <pc:sldMk cId="3643705692" sldId="2145707262"/>
        </pc:sldMkLst>
        <pc:spChg chg="add mod">
          <ac:chgData name="MAZEN KHERALLAH" userId="4d8bae32aa458b2a" providerId="LiveId" clId="{D1F6DF24-7977-416E-A8CB-0CF0122DCE5C}" dt="2023-07-02T18:36:48.163" v="7339" actId="1076"/>
          <ac:spMkLst>
            <pc:docMk/>
            <pc:sldMk cId="3643705692" sldId="2145707262"/>
            <ac:spMk id="13" creationId="{BCC72E0B-47AB-0DDB-83E9-84BCA89ACDCA}"/>
          </ac:spMkLst>
        </pc:spChg>
        <pc:spChg chg="add mod">
          <ac:chgData name="MAZEN KHERALLAH" userId="4d8bae32aa458b2a" providerId="LiveId" clId="{D1F6DF24-7977-416E-A8CB-0CF0122DCE5C}" dt="2023-07-02T19:04:23.385" v="7502" actId="2085"/>
          <ac:spMkLst>
            <pc:docMk/>
            <pc:sldMk cId="3643705692" sldId="2145707262"/>
            <ac:spMk id="14" creationId="{02573D55-F964-B1D8-8626-17D1AA1A8D19}"/>
          </ac:spMkLst>
        </pc:spChg>
        <pc:spChg chg="add mod">
          <ac:chgData name="MAZEN KHERALLAH" userId="4d8bae32aa458b2a" providerId="LiveId" clId="{D1F6DF24-7977-416E-A8CB-0CF0122DCE5C}" dt="2023-07-02T18:48:23.534" v="7408" actId="20577"/>
          <ac:spMkLst>
            <pc:docMk/>
            <pc:sldMk cId="3643705692" sldId="2145707262"/>
            <ac:spMk id="16" creationId="{FAC230DF-EC16-9128-ED7F-6C708ED9CA4E}"/>
          </ac:spMkLst>
        </pc:spChg>
        <pc:spChg chg="add mod ord">
          <ac:chgData name="MAZEN KHERALLAH" userId="4d8bae32aa458b2a" providerId="LiveId" clId="{D1F6DF24-7977-416E-A8CB-0CF0122DCE5C}" dt="2023-07-02T18:50:54.012" v="7449" actId="167"/>
          <ac:spMkLst>
            <pc:docMk/>
            <pc:sldMk cId="3643705692" sldId="2145707262"/>
            <ac:spMk id="18" creationId="{DACFE9FE-1E6D-5EB3-AEF9-1B5F69C0D270}"/>
          </ac:spMkLst>
        </pc:spChg>
        <pc:picChg chg="add del">
          <ac:chgData name="MAZEN KHERALLAH" userId="4d8bae32aa458b2a" providerId="LiveId" clId="{D1F6DF24-7977-416E-A8CB-0CF0122DCE5C}" dt="2023-07-02T18:33:01.347" v="7308" actId="478"/>
          <ac:picMkLst>
            <pc:docMk/>
            <pc:sldMk cId="3643705692" sldId="2145707262"/>
            <ac:picMk id="3" creationId="{B2919170-7A5A-F2DA-CDAF-5F98D3BE85A0}"/>
          </ac:picMkLst>
        </pc:picChg>
        <pc:picChg chg="add">
          <ac:chgData name="MAZEN KHERALLAH" userId="4d8bae32aa458b2a" providerId="LiveId" clId="{D1F6DF24-7977-416E-A8CB-0CF0122DCE5C}" dt="2023-07-02T18:33:01.923" v="7309" actId="22"/>
          <ac:picMkLst>
            <pc:docMk/>
            <pc:sldMk cId="3643705692" sldId="2145707262"/>
            <ac:picMk id="5" creationId="{CDD2E28A-55BD-4880-A9C5-AAA42E3BBA82}"/>
          </ac:picMkLst>
        </pc:picChg>
        <pc:picChg chg="add mod modCrop">
          <ac:chgData name="MAZEN KHERALLAH" userId="4d8bae32aa458b2a" providerId="LiveId" clId="{D1F6DF24-7977-416E-A8CB-0CF0122DCE5C}" dt="2023-07-02T18:35:01.873" v="7329" actId="1076"/>
          <ac:picMkLst>
            <pc:docMk/>
            <pc:sldMk cId="3643705692" sldId="2145707262"/>
            <ac:picMk id="7" creationId="{E7A46E1A-6AAC-EE28-3C56-6F3CA8FE3850}"/>
          </ac:picMkLst>
        </pc:picChg>
        <pc:picChg chg="add mod modCrop">
          <ac:chgData name="MAZEN KHERALLAH" userId="4d8bae32aa458b2a" providerId="LiveId" clId="{D1F6DF24-7977-416E-A8CB-0CF0122DCE5C}" dt="2023-07-02T18:34:59.867" v="7328" actId="1076"/>
          <ac:picMkLst>
            <pc:docMk/>
            <pc:sldMk cId="3643705692" sldId="2145707262"/>
            <ac:picMk id="9" creationId="{E6AFC258-B726-D212-0B29-9FA7F10D299F}"/>
          </ac:picMkLst>
        </pc:picChg>
        <pc:picChg chg="add mod modCrop">
          <ac:chgData name="MAZEN KHERALLAH" userId="4d8bae32aa458b2a" providerId="LiveId" clId="{D1F6DF24-7977-416E-A8CB-0CF0122DCE5C}" dt="2023-07-02T18:35:08.747" v="7330" actId="1076"/>
          <ac:picMkLst>
            <pc:docMk/>
            <pc:sldMk cId="3643705692" sldId="2145707262"/>
            <ac:picMk id="11" creationId="{C53CB892-9CE1-8821-8177-4EE17C1FFAC6}"/>
          </ac:picMkLst>
        </pc:picChg>
      </pc:sldChg>
      <pc:sldChg chg="addSp delSp modSp new mod ord modAnim">
        <pc:chgData name="MAZEN KHERALLAH" userId="4d8bae32aa458b2a" providerId="LiveId" clId="{D1F6DF24-7977-416E-A8CB-0CF0122DCE5C}" dt="2023-07-10T13:38:22.996" v="14019" actId="20577"/>
        <pc:sldMkLst>
          <pc:docMk/>
          <pc:sldMk cId="2698811267" sldId="2145707263"/>
        </pc:sldMkLst>
        <pc:spChg chg="add mod">
          <ac:chgData name="MAZEN KHERALLAH" userId="4d8bae32aa458b2a" providerId="LiveId" clId="{D1F6DF24-7977-416E-A8CB-0CF0122DCE5C}" dt="2023-07-10T13:38:20.603" v="14018" actId="20577"/>
          <ac:spMkLst>
            <pc:docMk/>
            <pc:sldMk cId="2698811267" sldId="2145707263"/>
            <ac:spMk id="3" creationId="{588BFD26-2698-E8D1-6219-333255D24A37}"/>
          </ac:spMkLst>
        </pc:spChg>
        <pc:spChg chg="add mod">
          <ac:chgData name="MAZEN KHERALLAH" userId="4d8bae32aa458b2a" providerId="LiveId" clId="{D1F6DF24-7977-416E-A8CB-0CF0122DCE5C}" dt="2023-07-06T11:43:20.506" v="10008" actId="1076"/>
          <ac:spMkLst>
            <pc:docMk/>
            <pc:sldMk cId="2698811267" sldId="2145707263"/>
            <ac:spMk id="4" creationId="{3ED4E741-C8B3-4DAE-06C1-F8EF65A7C700}"/>
          </ac:spMkLst>
        </pc:spChg>
        <pc:spChg chg="add mod">
          <ac:chgData name="MAZEN KHERALLAH" userId="4d8bae32aa458b2a" providerId="LiveId" clId="{D1F6DF24-7977-416E-A8CB-0CF0122DCE5C}" dt="2023-07-10T13:38:22.996" v="14019" actId="20577"/>
          <ac:spMkLst>
            <pc:docMk/>
            <pc:sldMk cId="2698811267" sldId="2145707263"/>
            <ac:spMk id="6" creationId="{98380184-0D0C-B7E7-A2B6-CC55FDD69FCC}"/>
          </ac:spMkLst>
        </pc:spChg>
        <pc:spChg chg="add mod">
          <ac:chgData name="MAZEN KHERALLAH" userId="4d8bae32aa458b2a" providerId="LiveId" clId="{D1F6DF24-7977-416E-A8CB-0CF0122DCE5C}" dt="2023-07-06T11:43:43.403" v="10013"/>
          <ac:spMkLst>
            <pc:docMk/>
            <pc:sldMk cId="2698811267" sldId="2145707263"/>
            <ac:spMk id="8" creationId="{40AAB773-4752-EA47-8C4C-52697FA0A430}"/>
          </ac:spMkLst>
        </pc:spChg>
        <pc:spChg chg="add mod">
          <ac:chgData name="MAZEN KHERALLAH" userId="4d8bae32aa458b2a" providerId="LiveId" clId="{D1F6DF24-7977-416E-A8CB-0CF0122DCE5C}" dt="2023-07-06T11:43:43.403" v="10013"/>
          <ac:spMkLst>
            <pc:docMk/>
            <pc:sldMk cId="2698811267" sldId="2145707263"/>
            <ac:spMk id="9" creationId="{0BA78E28-5072-FDF2-FBBA-B909789346A6}"/>
          </ac:spMkLst>
        </pc:spChg>
        <pc:spChg chg="add mod">
          <ac:chgData name="MAZEN KHERALLAH" userId="4d8bae32aa458b2a" providerId="LiveId" clId="{D1F6DF24-7977-416E-A8CB-0CF0122DCE5C}" dt="2023-07-07T14:35:28.841" v="10854" actId="1076"/>
          <ac:spMkLst>
            <pc:docMk/>
            <pc:sldMk cId="2698811267" sldId="2145707263"/>
            <ac:spMk id="11" creationId="{DD187CE5-6B4E-B851-7B1F-FFBF9B76D4FF}"/>
          </ac:spMkLst>
        </pc:spChg>
        <pc:spChg chg="add del">
          <ac:chgData name="MAZEN KHERALLAH" userId="4d8bae32aa458b2a" providerId="LiveId" clId="{D1F6DF24-7977-416E-A8CB-0CF0122DCE5C}" dt="2023-07-07T14:33:18.276" v="10812" actId="22"/>
          <ac:spMkLst>
            <pc:docMk/>
            <pc:sldMk cId="2698811267" sldId="2145707263"/>
            <ac:spMk id="13" creationId="{5927E6A7-55EF-211F-6A06-396BD307DF98}"/>
          </ac:spMkLst>
        </pc:spChg>
        <pc:spChg chg="add mod">
          <ac:chgData name="MAZEN KHERALLAH" userId="4d8bae32aa458b2a" providerId="LiveId" clId="{D1F6DF24-7977-416E-A8CB-0CF0122DCE5C}" dt="2023-07-07T14:33:53.321" v="10827" actId="1076"/>
          <ac:spMkLst>
            <pc:docMk/>
            <pc:sldMk cId="2698811267" sldId="2145707263"/>
            <ac:spMk id="14" creationId="{8823311E-93D7-A942-C8B0-3451007B2107}"/>
          </ac:spMkLst>
        </pc:spChg>
        <pc:spChg chg="add mod">
          <ac:chgData name="MAZEN KHERALLAH" userId="4d8bae32aa458b2a" providerId="LiveId" clId="{D1F6DF24-7977-416E-A8CB-0CF0122DCE5C}" dt="2023-07-07T14:34:45.247" v="10844" actId="1076"/>
          <ac:spMkLst>
            <pc:docMk/>
            <pc:sldMk cId="2698811267" sldId="2145707263"/>
            <ac:spMk id="15" creationId="{0EAE15F7-2174-9445-62CE-8B86B35B8E3C}"/>
          </ac:spMkLst>
        </pc:spChg>
        <pc:grpChg chg="add del mod">
          <ac:chgData name="MAZEN KHERALLAH" userId="4d8bae32aa458b2a" providerId="LiveId" clId="{D1F6DF24-7977-416E-A8CB-0CF0122DCE5C}" dt="2023-07-06T11:43:46.639" v="10015" actId="478"/>
          <ac:grpSpMkLst>
            <pc:docMk/>
            <pc:sldMk cId="2698811267" sldId="2145707263"/>
            <ac:grpSpMk id="7" creationId="{2B230AA0-BB3E-FF3F-A768-DC8E6A558EB3}"/>
          </ac:grpSpMkLst>
        </pc:grpChg>
        <pc:graphicFrameChg chg="add mod modGraphic">
          <ac:chgData name="MAZEN KHERALLAH" userId="4d8bae32aa458b2a" providerId="LiveId" clId="{D1F6DF24-7977-416E-A8CB-0CF0122DCE5C}" dt="2023-07-07T14:32:54.955" v="10804" actId="20577"/>
          <ac:graphicFrameMkLst>
            <pc:docMk/>
            <pc:sldMk cId="2698811267" sldId="2145707263"/>
            <ac:graphicFrameMk id="2" creationId="{158A40D0-AD5D-8130-C2B6-681AD8F8E485}"/>
          </ac:graphicFrameMkLst>
        </pc:graphicFrameChg>
        <pc:graphicFrameChg chg="add mod modGraphic">
          <ac:chgData name="MAZEN KHERALLAH" userId="4d8bae32aa458b2a" providerId="LiveId" clId="{D1F6DF24-7977-416E-A8CB-0CF0122DCE5C}" dt="2023-07-07T14:33:42.673" v="10823" actId="313"/>
          <ac:graphicFrameMkLst>
            <pc:docMk/>
            <pc:sldMk cId="2698811267" sldId="2145707263"/>
            <ac:graphicFrameMk id="5" creationId="{E88FAE81-AF87-B641-C830-E1EFAA1BDA72}"/>
          </ac:graphicFrameMkLst>
        </pc:graphicFrameChg>
        <pc:graphicFrameChg chg="add mod">
          <ac:chgData name="MAZEN KHERALLAH" userId="4d8bae32aa458b2a" providerId="LiveId" clId="{D1F6DF24-7977-416E-A8CB-0CF0122DCE5C}" dt="2023-07-07T14:34:48.558" v="10851" actId="20577"/>
          <ac:graphicFrameMkLst>
            <pc:docMk/>
            <pc:sldMk cId="2698811267" sldId="2145707263"/>
            <ac:graphicFrameMk id="10" creationId="{673E6E96-6CAC-328C-4EED-4AAD3E457E87}"/>
          </ac:graphicFrameMkLst>
        </pc:graphicFrameChg>
      </pc:sldChg>
      <pc:sldChg chg="addSp modSp new mod">
        <pc:chgData name="MAZEN KHERALLAH" userId="4d8bae32aa458b2a" providerId="LiveId" clId="{D1F6DF24-7977-416E-A8CB-0CF0122DCE5C}" dt="2023-07-07T14:53:21.758" v="11039"/>
        <pc:sldMkLst>
          <pc:docMk/>
          <pc:sldMk cId="487859303" sldId="2145707264"/>
        </pc:sldMkLst>
        <pc:spChg chg="add mod">
          <ac:chgData name="MAZEN KHERALLAH" userId="4d8bae32aa458b2a" providerId="LiveId" clId="{D1F6DF24-7977-416E-A8CB-0CF0122DCE5C}" dt="2023-07-06T11:50:45.386" v="10169" actId="1036"/>
          <ac:spMkLst>
            <pc:docMk/>
            <pc:sldMk cId="487859303" sldId="2145707264"/>
            <ac:spMk id="4" creationId="{17F36A0B-5C08-A42B-3EC4-84AA494045A2}"/>
          </ac:spMkLst>
        </pc:spChg>
        <pc:spChg chg="add mod">
          <ac:chgData name="MAZEN KHERALLAH" userId="4d8bae32aa458b2a" providerId="LiveId" clId="{D1F6DF24-7977-416E-A8CB-0CF0122DCE5C}" dt="2023-07-07T14:04:38.872" v="10355" actId="20577"/>
          <ac:spMkLst>
            <pc:docMk/>
            <pc:sldMk cId="487859303" sldId="2145707264"/>
            <ac:spMk id="6" creationId="{40C2C7EC-035A-0A8F-49A8-8834EA37048B}"/>
          </ac:spMkLst>
        </pc:spChg>
        <pc:spChg chg="add mod">
          <ac:chgData name="MAZEN KHERALLAH" userId="4d8bae32aa458b2a" providerId="LiveId" clId="{D1F6DF24-7977-416E-A8CB-0CF0122DCE5C}" dt="2023-07-07T14:53:21.758" v="11039"/>
          <ac:spMkLst>
            <pc:docMk/>
            <pc:sldMk cId="487859303" sldId="2145707264"/>
            <ac:spMk id="7" creationId="{A56F918A-87A4-4B24-2B6D-A9B84C6601B9}"/>
          </ac:spMkLst>
        </pc:spChg>
        <pc:picChg chg="add mod">
          <ac:chgData name="MAZEN KHERALLAH" userId="4d8bae32aa458b2a" providerId="LiveId" clId="{D1F6DF24-7977-416E-A8CB-0CF0122DCE5C}" dt="2023-07-07T14:03:55.635" v="10343" actId="1076"/>
          <ac:picMkLst>
            <pc:docMk/>
            <pc:sldMk cId="487859303" sldId="2145707264"/>
            <ac:picMk id="3" creationId="{2D511C10-5528-4FA7-E628-F9502B77FBFA}"/>
          </ac:picMkLst>
        </pc:picChg>
      </pc:sldChg>
      <pc:sldChg chg="addSp delSp modSp new mod delAnim modAnim">
        <pc:chgData name="MAZEN KHERALLAH" userId="4d8bae32aa458b2a" providerId="LiveId" clId="{D1F6DF24-7977-416E-A8CB-0CF0122DCE5C}" dt="2023-07-09T20:41:58.617" v="13672"/>
        <pc:sldMkLst>
          <pc:docMk/>
          <pc:sldMk cId="1080192771" sldId="2145707265"/>
        </pc:sldMkLst>
        <pc:spChg chg="add mod">
          <ac:chgData name="MAZEN KHERALLAH" userId="4d8bae32aa458b2a" providerId="LiveId" clId="{D1F6DF24-7977-416E-A8CB-0CF0122DCE5C}" dt="2023-07-06T11:53:25.971" v="10204" actId="1076"/>
          <ac:spMkLst>
            <pc:docMk/>
            <pc:sldMk cId="1080192771" sldId="2145707265"/>
            <ac:spMk id="4" creationId="{65FAAE5A-9F75-F5A1-90A6-FB9FA87D502C}"/>
          </ac:spMkLst>
        </pc:spChg>
        <pc:spChg chg="add mod">
          <ac:chgData name="MAZEN KHERALLAH" userId="4d8bae32aa458b2a" providerId="LiveId" clId="{D1F6DF24-7977-416E-A8CB-0CF0122DCE5C}" dt="2023-07-07T14:05:43.709" v="10368" actId="208"/>
          <ac:spMkLst>
            <pc:docMk/>
            <pc:sldMk cId="1080192771" sldId="2145707265"/>
            <ac:spMk id="8" creationId="{8BEB6385-0BAD-F34B-0451-86800470256A}"/>
          </ac:spMkLst>
        </pc:spChg>
        <pc:spChg chg="add mod">
          <ac:chgData name="MAZEN KHERALLAH" userId="4d8bae32aa458b2a" providerId="LiveId" clId="{D1F6DF24-7977-416E-A8CB-0CF0122DCE5C}" dt="2023-07-07T14:06:00.314" v="10372" actId="1076"/>
          <ac:spMkLst>
            <pc:docMk/>
            <pc:sldMk cId="1080192771" sldId="2145707265"/>
            <ac:spMk id="9" creationId="{393C29EF-7D24-A94F-3C0D-1DAB460FA2B7}"/>
          </ac:spMkLst>
        </pc:spChg>
        <pc:spChg chg="add mod">
          <ac:chgData name="MAZEN KHERALLAH" userId="4d8bae32aa458b2a" providerId="LiveId" clId="{D1F6DF24-7977-416E-A8CB-0CF0122DCE5C}" dt="2023-07-07T14:53:27.695" v="11042"/>
          <ac:spMkLst>
            <pc:docMk/>
            <pc:sldMk cId="1080192771" sldId="2145707265"/>
            <ac:spMk id="10" creationId="{70404C2A-7E9A-4438-DD74-7967BB67F8D2}"/>
          </ac:spMkLst>
        </pc:spChg>
        <pc:graphicFrameChg chg="add del mod">
          <ac:chgData name="MAZEN KHERALLAH" userId="4d8bae32aa458b2a" providerId="LiveId" clId="{D1F6DF24-7977-416E-A8CB-0CF0122DCE5C}" dt="2023-07-07T14:04:59.595" v="10358" actId="21"/>
          <ac:graphicFrameMkLst>
            <pc:docMk/>
            <pc:sldMk cId="1080192771" sldId="2145707265"/>
            <ac:graphicFrameMk id="7" creationId="{A591C264-D847-688A-CCA0-DEB3228CF031}"/>
          </ac:graphicFrameMkLst>
        </pc:graphicFrameChg>
        <pc:picChg chg="add mod">
          <ac:chgData name="MAZEN KHERALLAH" userId="4d8bae32aa458b2a" providerId="LiveId" clId="{D1F6DF24-7977-416E-A8CB-0CF0122DCE5C}" dt="2023-07-07T14:05:49.496" v="10371" actId="1076"/>
          <ac:picMkLst>
            <pc:docMk/>
            <pc:sldMk cId="1080192771" sldId="2145707265"/>
            <ac:picMk id="3" creationId="{7D26EBC8-3A8B-6DA4-778B-6C0594FB3797}"/>
          </ac:picMkLst>
        </pc:picChg>
      </pc:sldChg>
      <pc:sldChg chg="addSp delSp modSp new mod">
        <pc:chgData name="MAZEN KHERALLAH" userId="4d8bae32aa458b2a" providerId="LiveId" clId="{D1F6DF24-7977-416E-A8CB-0CF0122DCE5C}" dt="2023-07-06T11:06:24.564" v="9599" actId="20577"/>
        <pc:sldMkLst>
          <pc:docMk/>
          <pc:sldMk cId="1522597073" sldId="2145707266"/>
        </pc:sldMkLst>
        <pc:spChg chg="mod">
          <ac:chgData name="MAZEN KHERALLAH" userId="4d8bae32aa458b2a" providerId="LiveId" clId="{D1F6DF24-7977-416E-A8CB-0CF0122DCE5C}" dt="2023-07-06T11:06:24.564" v="9599" actId="20577"/>
          <ac:spMkLst>
            <pc:docMk/>
            <pc:sldMk cId="1522597073" sldId="2145707266"/>
            <ac:spMk id="2" creationId="{7BE1F7FF-3EAD-71B9-2695-CB9BCA07B543}"/>
          </ac:spMkLst>
        </pc:spChg>
        <pc:spChg chg="del mod">
          <ac:chgData name="MAZEN KHERALLAH" userId="4d8bae32aa458b2a" providerId="LiveId" clId="{D1F6DF24-7977-416E-A8CB-0CF0122DCE5C}" dt="2023-07-06T11:05:10.355" v="9532" actId="12084"/>
          <ac:spMkLst>
            <pc:docMk/>
            <pc:sldMk cId="1522597073" sldId="2145707266"/>
            <ac:spMk id="3" creationId="{7D814C41-1A01-804B-9806-EA829E786236}"/>
          </ac:spMkLst>
        </pc:spChg>
        <pc:graphicFrameChg chg="add mod">
          <ac:chgData name="MAZEN KHERALLAH" userId="4d8bae32aa458b2a" providerId="LiveId" clId="{D1F6DF24-7977-416E-A8CB-0CF0122DCE5C}" dt="2023-07-06T11:06:00.354" v="9539" actId="20577"/>
          <ac:graphicFrameMkLst>
            <pc:docMk/>
            <pc:sldMk cId="1522597073" sldId="2145707266"/>
            <ac:graphicFrameMk id="4" creationId="{DD5FFED0-50F1-A519-18AA-6E7FAD99AAF3}"/>
          </ac:graphicFrameMkLst>
        </pc:graphicFrameChg>
      </pc:sldChg>
      <pc:sldChg chg="addSp delSp modSp new mod delAnim modAnim">
        <pc:chgData name="MAZEN KHERALLAH" userId="4d8bae32aa458b2a" providerId="LiveId" clId="{D1F6DF24-7977-416E-A8CB-0CF0122DCE5C}" dt="2023-07-10T13:19:58.562" v="13965" actId="208"/>
        <pc:sldMkLst>
          <pc:docMk/>
          <pc:sldMk cId="3819277300" sldId="2145707267"/>
        </pc:sldMkLst>
        <pc:spChg chg="add del mod">
          <ac:chgData name="MAZEN KHERALLAH" userId="4d8bae32aa458b2a" providerId="LiveId" clId="{D1F6DF24-7977-416E-A8CB-0CF0122DCE5C}" dt="2023-07-09T20:18:52.518" v="13295" actId="21"/>
          <ac:spMkLst>
            <pc:docMk/>
            <pc:sldMk cId="3819277300" sldId="2145707267"/>
            <ac:spMk id="2" creationId="{4EDE27F5-E14C-FEBF-DE55-80C369FDCED6}"/>
          </ac:spMkLst>
        </pc:spChg>
        <pc:spChg chg="add mod">
          <ac:chgData name="MAZEN KHERALLAH" userId="4d8bae32aa458b2a" providerId="LiveId" clId="{D1F6DF24-7977-416E-A8CB-0CF0122DCE5C}" dt="2023-07-08T10:56:17.493" v="13036" actId="1076"/>
          <ac:spMkLst>
            <pc:docMk/>
            <pc:sldMk cId="3819277300" sldId="2145707267"/>
            <ac:spMk id="4" creationId="{88C4A651-169A-1E56-8888-50AFA0B29910}"/>
          </ac:spMkLst>
        </pc:spChg>
        <pc:spChg chg="add mod">
          <ac:chgData name="MAZEN KHERALLAH" userId="4d8bae32aa458b2a" providerId="LiveId" clId="{D1F6DF24-7977-416E-A8CB-0CF0122DCE5C}" dt="2023-07-10T13:19:58.562" v="13965" actId="208"/>
          <ac:spMkLst>
            <pc:docMk/>
            <pc:sldMk cId="3819277300" sldId="2145707267"/>
            <ac:spMk id="5" creationId="{E084467E-EE96-A5AA-9CC0-4C260C1C1B7E}"/>
          </ac:spMkLst>
        </pc:spChg>
        <pc:picChg chg="add">
          <ac:chgData name="MAZEN KHERALLAH" userId="4d8bae32aa458b2a" providerId="LiveId" clId="{D1F6DF24-7977-416E-A8CB-0CF0122DCE5C}" dt="2023-07-06T11:36:19.088" v="9841"/>
          <ac:picMkLst>
            <pc:docMk/>
            <pc:sldMk cId="3819277300" sldId="2145707267"/>
            <ac:picMk id="1026" creationId="{0D6DA5BD-1EA5-AFCA-9C27-BA75D5A17B0B}"/>
          </ac:picMkLst>
        </pc:picChg>
      </pc:sldChg>
      <pc:sldChg chg="addSp modSp new mod modNotesTx">
        <pc:chgData name="MAZEN KHERALLAH" userId="4d8bae32aa458b2a" providerId="LiveId" clId="{D1F6DF24-7977-416E-A8CB-0CF0122DCE5C}" dt="2023-07-07T14:53:23.627" v="11040"/>
        <pc:sldMkLst>
          <pc:docMk/>
          <pc:sldMk cId="1443483934" sldId="2145707268"/>
        </pc:sldMkLst>
        <pc:spChg chg="add mod">
          <ac:chgData name="MAZEN KHERALLAH" userId="4d8bae32aa458b2a" providerId="LiveId" clId="{D1F6DF24-7977-416E-A8CB-0CF0122DCE5C}" dt="2023-07-06T11:50:54.248" v="10171"/>
          <ac:spMkLst>
            <pc:docMk/>
            <pc:sldMk cId="1443483934" sldId="2145707268"/>
            <ac:spMk id="4" creationId="{D058C4F4-BA0C-B7DC-4920-9EA7B844D6FB}"/>
          </ac:spMkLst>
        </pc:spChg>
        <pc:spChg chg="add mod">
          <ac:chgData name="MAZEN KHERALLAH" userId="4d8bae32aa458b2a" providerId="LiveId" clId="{D1F6DF24-7977-416E-A8CB-0CF0122DCE5C}" dt="2023-07-07T14:53:23.627" v="11040"/>
          <ac:spMkLst>
            <pc:docMk/>
            <pc:sldMk cId="1443483934" sldId="2145707268"/>
            <ac:spMk id="5" creationId="{10CD44DD-7C81-768C-278C-6A63B9682D59}"/>
          </ac:spMkLst>
        </pc:spChg>
        <pc:picChg chg="add mod">
          <ac:chgData name="MAZEN KHERALLAH" userId="4d8bae32aa458b2a" providerId="LiveId" clId="{D1F6DF24-7977-416E-A8CB-0CF0122DCE5C}" dt="2023-07-07T14:04:55.966" v="10357" actId="14100"/>
          <ac:picMkLst>
            <pc:docMk/>
            <pc:sldMk cId="1443483934" sldId="2145707268"/>
            <ac:picMk id="3" creationId="{27EC4D66-1AD3-15CD-4B95-8299F5E59A6F}"/>
          </ac:picMkLst>
        </pc:picChg>
      </pc:sldChg>
      <pc:sldChg chg="addSp delSp modSp new mod setBg">
        <pc:chgData name="MAZEN KHERALLAH" userId="4d8bae32aa458b2a" providerId="LiveId" clId="{D1F6DF24-7977-416E-A8CB-0CF0122DCE5C}" dt="2023-07-07T14:01:27.206" v="10341" actId="26606"/>
        <pc:sldMkLst>
          <pc:docMk/>
          <pc:sldMk cId="2626830869" sldId="2145707269"/>
        </pc:sldMkLst>
        <pc:spChg chg="add">
          <ac:chgData name="MAZEN KHERALLAH" userId="4d8bae32aa458b2a" providerId="LiveId" clId="{D1F6DF24-7977-416E-A8CB-0CF0122DCE5C}" dt="2023-07-07T14:01:27.206" v="10341" actId="26606"/>
          <ac:spMkLst>
            <pc:docMk/>
            <pc:sldMk cId="2626830869" sldId="2145707269"/>
            <ac:spMk id="5" creationId="{AE1AF813-2D2F-4B78-9216-388AF161EDAA}"/>
          </ac:spMkLst>
        </pc:spChg>
        <pc:spChg chg="add">
          <ac:chgData name="MAZEN KHERALLAH" userId="4d8bae32aa458b2a" providerId="LiveId" clId="{D1F6DF24-7977-416E-A8CB-0CF0122DCE5C}" dt="2023-07-07T14:01:27.206" v="10341" actId="26606"/>
          <ac:spMkLst>
            <pc:docMk/>
            <pc:sldMk cId="2626830869" sldId="2145707269"/>
            <ac:spMk id="6" creationId="{C47181D2-95D5-4439-9BDF-14D4FDC7BD80}"/>
          </ac:spMkLst>
        </pc:spChg>
        <pc:spChg chg="add del">
          <ac:chgData name="MAZEN KHERALLAH" userId="4d8bae32aa458b2a" providerId="LiveId" clId="{D1F6DF24-7977-416E-A8CB-0CF0122DCE5C}" dt="2023-07-07T14:01:03.476" v="10330" actId="26606"/>
          <ac:spMkLst>
            <pc:docMk/>
            <pc:sldMk cId="2626830869" sldId="2145707269"/>
            <ac:spMk id="8" creationId="{C2579DAE-C141-48DB-810E-C070C300819E}"/>
          </ac:spMkLst>
        </pc:spChg>
        <pc:spChg chg="add del">
          <ac:chgData name="MAZEN KHERALLAH" userId="4d8bae32aa458b2a" providerId="LiveId" clId="{D1F6DF24-7977-416E-A8CB-0CF0122DCE5C}" dt="2023-07-07T14:01:03.476" v="10330" actId="26606"/>
          <ac:spMkLst>
            <pc:docMk/>
            <pc:sldMk cId="2626830869" sldId="2145707269"/>
            <ac:spMk id="10" creationId="{02FD90C3-6350-4D5B-9738-6E94EDF30F74}"/>
          </ac:spMkLst>
        </pc:spChg>
        <pc:spChg chg="add del">
          <ac:chgData name="MAZEN KHERALLAH" userId="4d8bae32aa458b2a" providerId="LiveId" clId="{D1F6DF24-7977-416E-A8CB-0CF0122DCE5C}" dt="2023-07-07T14:01:12.476" v="10332" actId="26606"/>
          <ac:spMkLst>
            <pc:docMk/>
            <pc:sldMk cId="2626830869" sldId="2145707269"/>
            <ac:spMk id="12" creationId="{AE1AF813-2D2F-4B78-9216-388AF161EDAA}"/>
          </ac:spMkLst>
        </pc:spChg>
        <pc:spChg chg="add del">
          <ac:chgData name="MAZEN KHERALLAH" userId="4d8bae32aa458b2a" providerId="LiveId" clId="{D1F6DF24-7977-416E-A8CB-0CF0122DCE5C}" dt="2023-07-07T14:01:12.476" v="10332" actId="26606"/>
          <ac:spMkLst>
            <pc:docMk/>
            <pc:sldMk cId="2626830869" sldId="2145707269"/>
            <ac:spMk id="13" creationId="{C47181D2-95D5-4439-9BDF-14D4FDC7BD80}"/>
          </ac:spMkLst>
        </pc:spChg>
        <pc:spChg chg="add del">
          <ac:chgData name="MAZEN KHERALLAH" userId="4d8bae32aa458b2a" providerId="LiveId" clId="{D1F6DF24-7977-416E-A8CB-0CF0122DCE5C}" dt="2023-07-07T14:01:13.813" v="10334" actId="26606"/>
          <ac:spMkLst>
            <pc:docMk/>
            <pc:sldMk cId="2626830869" sldId="2145707269"/>
            <ac:spMk id="14" creationId="{3CBC4341-33FB-4D46-A7B4-62039B616233}"/>
          </ac:spMkLst>
        </pc:spChg>
        <pc:spChg chg="add del">
          <ac:chgData name="MAZEN KHERALLAH" userId="4d8bae32aa458b2a" providerId="LiveId" clId="{D1F6DF24-7977-416E-A8CB-0CF0122DCE5C}" dt="2023-07-07T14:01:13.813" v="10334" actId="26606"/>
          <ac:spMkLst>
            <pc:docMk/>
            <pc:sldMk cId="2626830869" sldId="2145707269"/>
            <ac:spMk id="15" creationId="{AE1AF813-2D2F-4B78-9216-388AF161EDAA}"/>
          </ac:spMkLst>
        </pc:spChg>
        <pc:spChg chg="add del">
          <ac:chgData name="MAZEN KHERALLAH" userId="4d8bae32aa458b2a" providerId="LiveId" clId="{D1F6DF24-7977-416E-A8CB-0CF0122DCE5C}" dt="2023-07-07T14:01:13.813" v="10334" actId="26606"/>
          <ac:spMkLst>
            <pc:docMk/>
            <pc:sldMk cId="2626830869" sldId="2145707269"/>
            <ac:spMk id="16" creationId="{89394C5B-B8DE-4221-8CA4-A30237DB3241}"/>
          </ac:spMkLst>
        </pc:spChg>
        <pc:spChg chg="add del">
          <ac:chgData name="MAZEN KHERALLAH" userId="4d8bae32aa458b2a" providerId="LiveId" clId="{D1F6DF24-7977-416E-A8CB-0CF0122DCE5C}" dt="2023-07-07T14:01:13.813" v="10334" actId="26606"/>
          <ac:spMkLst>
            <pc:docMk/>
            <pc:sldMk cId="2626830869" sldId="2145707269"/>
            <ac:spMk id="17" creationId="{C47181D2-95D5-4439-9BDF-14D4FDC7BD80}"/>
          </ac:spMkLst>
        </pc:spChg>
        <pc:spChg chg="add del">
          <ac:chgData name="MAZEN KHERALLAH" userId="4d8bae32aa458b2a" providerId="LiveId" clId="{D1F6DF24-7977-416E-A8CB-0CF0122DCE5C}" dt="2023-07-07T14:01:13.813" v="10334" actId="26606"/>
          <ac:spMkLst>
            <pc:docMk/>
            <pc:sldMk cId="2626830869" sldId="2145707269"/>
            <ac:spMk id="18" creationId="{AFF43A89-FF65-44A9-BE4C-DC7389FF9CE1}"/>
          </ac:spMkLst>
        </pc:spChg>
        <pc:spChg chg="add del">
          <ac:chgData name="MAZEN KHERALLAH" userId="4d8bae32aa458b2a" providerId="LiveId" clId="{D1F6DF24-7977-416E-A8CB-0CF0122DCE5C}" dt="2023-07-07T14:01:18.978" v="10336" actId="26606"/>
          <ac:spMkLst>
            <pc:docMk/>
            <pc:sldMk cId="2626830869" sldId="2145707269"/>
            <ac:spMk id="20" creationId="{C2579DAE-C141-48DB-810E-C070C300819E}"/>
          </ac:spMkLst>
        </pc:spChg>
        <pc:spChg chg="add del">
          <ac:chgData name="MAZEN KHERALLAH" userId="4d8bae32aa458b2a" providerId="LiveId" clId="{D1F6DF24-7977-416E-A8CB-0CF0122DCE5C}" dt="2023-07-07T14:01:18.978" v="10336" actId="26606"/>
          <ac:spMkLst>
            <pc:docMk/>
            <pc:sldMk cId="2626830869" sldId="2145707269"/>
            <ac:spMk id="21" creationId="{02FD90C3-6350-4D5B-9738-6E94EDF30F74}"/>
          </ac:spMkLst>
        </pc:spChg>
        <pc:spChg chg="add del">
          <ac:chgData name="MAZEN KHERALLAH" userId="4d8bae32aa458b2a" providerId="LiveId" clId="{D1F6DF24-7977-416E-A8CB-0CF0122DCE5C}" dt="2023-07-07T14:01:18.978" v="10336" actId="26606"/>
          <ac:spMkLst>
            <pc:docMk/>
            <pc:sldMk cId="2626830869" sldId="2145707269"/>
            <ac:spMk id="22" creationId="{BCD2D517-BC35-4439-AC31-06DF764F25FC}"/>
          </ac:spMkLst>
        </pc:spChg>
        <pc:spChg chg="add del">
          <ac:chgData name="MAZEN KHERALLAH" userId="4d8bae32aa458b2a" providerId="LiveId" clId="{D1F6DF24-7977-416E-A8CB-0CF0122DCE5C}" dt="2023-07-07T14:01:18.978" v="10336" actId="26606"/>
          <ac:spMkLst>
            <pc:docMk/>
            <pc:sldMk cId="2626830869" sldId="2145707269"/>
            <ac:spMk id="23" creationId="{2DD3F846-0483-40F5-A881-0C1AD2A0CAD7}"/>
          </ac:spMkLst>
        </pc:spChg>
        <pc:spChg chg="add del">
          <ac:chgData name="MAZEN KHERALLAH" userId="4d8bae32aa458b2a" providerId="LiveId" clId="{D1F6DF24-7977-416E-A8CB-0CF0122DCE5C}" dt="2023-07-07T14:01:21.272" v="10338" actId="26606"/>
          <ac:spMkLst>
            <pc:docMk/>
            <pc:sldMk cId="2626830869" sldId="2145707269"/>
            <ac:spMk id="25" creationId="{C2579DAE-C141-48DB-810E-C070C300819E}"/>
          </ac:spMkLst>
        </pc:spChg>
        <pc:spChg chg="add del">
          <ac:chgData name="MAZEN KHERALLAH" userId="4d8bae32aa458b2a" providerId="LiveId" clId="{D1F6DF24-7977-416E-A8CB-0CF0122DCE5C}" dt="2023-07-07T14:01:21.272" v="10338" actId="26606"/>
          <ac:spMkLst>
            <pc:docMk/>
            <pc:sldMk cId="2626830869" sldId="2145707269"/>
            <ac:spMk id="26" creationId="{02FD90C3-6350-4D5B-9738-6E94EDF30F74}"/>
          </ac:spMkLst>
        </pc:spChg>
        <pc:spChg chg="add del">
          <ac:chgData name="MAZEN KHERALLAH" userId="4d8bae32aa458b2a" providerId="LiveId" clId="{D1F6DF24-7977-416E-A8CB-0CF0122DCE5C}" dt="2023-07-07T14:01:21.272" v="10338" actId="26606"/>
          <ac:spMkLst>
            <pc:docMk/>
            <pc:sldMk cId="2626830869" sldId="2145707269"/>
            <ac:spMk id="27" creationId="{2C7211D9-E545-4D00-9874-641EC7C7BD85}"/>
          </ac:spMkLst>
        </pc:spChg>
        <pc:spChg chg="add del">
          <ac:chgData name="MAZEN KHERALLAH" userId="4d8bae32aa458b2a" providerId="LiveId" clId="{D1F6DF24-7977-416E-A8CB-0CF0122DCE5C}" dt="2023-07-07T14:01:21.272" v="10338" actId="26606"/>
          <ac:spMkLst>
            <pc:docMk/>
            <pc:sldMk cId="2626830869" sldId="2145707269"/>
            <ac:spMk id="28" creationId="{5DBBC34A-8C43-4368-951E-A04EB7C00E32}"/>
          </ac:spMkLst>
        </pc:spChg>
        <pc:spChg chg="add del">
          <ac:chgData name="MAZEN KHERALLAH" userId="4d8bae32aa458b2a" providerId="LiveId" clId="{D1F6DF24-7977-416E-A8CB-0CF0122DCE5C}" dt="2023-07-07T14:01:23.954" v="10340" actId="26606"/>
          <ac:spMkLst>
            <pc:docMk/>
            <pc:sldMk cId="2626830869" sldId="2145707269"/>
            <ac:spMk id="30" creationId="{AE1AF813-2D2F-4B78-9216-388AF161EDAA}"/>
          </ac:spMkLst>
        </pc:spChg>
        <pc:spChg chg="add del">
          <ac:chgData name="MAZEN KHERALLAH" userId="4d8bae32aa458b2a" providerId="LiveId" clId="{D1F6DF24-7977-416E-A8CB-0CF0122DCE5C}" dt="2023-07-07T14:01:23.954" v="10340" actId="26606"/>
          <ac:spMkLst>
            <pc:docMk/>
            <pc:sldMk cId="2626830869" sldId="2145707269"/>
            <ac:spMk id="31" creationId="{C47181D2-95D5-4439-9BDF-14D4FDC7BD80}"/>
          </ac:spMkLst>
        </pc:spChg>
        <pc:picChg chg="add mod">
          <ac:chgData name="MAZEN KHERALLAH" userId="4d8bae32aa458b2a" providerId="LiveId" clId="{D1F6DF24-7977-416E-A8CB-0CF0122DCE5C}" dt="2023-07-07T14:01:27.206" v="10341" actId="26606"/>
          <ac:picMkLst>
            <pc:docMk/>
            <pc:sldMk cId="2626830869" sldId="2145707269"/>
            <ac:picMk id="3" creationId="{834BDB6B-4B7B-C40A-3D6E-14C8E768C882}"/>
          </ac:picMkLst>
        </pc:picChg>
      </pc:sldChg>
      <pc:sldChg chg="addSp delSp modSp add mod modAnim">
        <pc:chgData name="MAZEN KHERALLAH" userId="4d8bae32aa458b2a" providerId="LiveId" clId="{D1F6DF24-7977-416E-A8CB-0CF0122DCE5C}" dt="2023-07-07T14:53:25.402" v="11041"/>
        <pc:sldMkLst>
          <pc:docMk/>
          <pc:sldMk cId="3318393205" sldId="2145707270"/>
        </pc:sldMkLst>
        <pc:spChg chg="add mod">
          <ac:chgData name="MAZEN KHERALLAH" userId="4d8bae32aa458b2a" providerId="LiveId" clId="{D1F6DF24-7977-416E-A8CB-0CF0122DCE5C}" dt="2023-07-07T14:53:25.402" v="11041"/>
          <ac:spMkLst>
            <pc:docMk/>
            <pc:sldMk cId="3318393205" sldId="2145707270"/>
            <ac:spMk id="5" creationId="{A01530EE-CA79-0C88-6A05-E3670F817D59}"/>
          </ac:spMkLst>
        </pc:spChg>
        <pc:graphicFrameChg chg="add mod">
          <ac:chgData name="MAZEN KHERALLAH" userId="4d8bae32aa458b2a" providerId="LiveId" clId="{D1F6DF24-7977-416E-A8CB-0CF0122DCE5C}" dt="2023-07-07T14:05:18.311" v="10365" actId="1076"/>
          <ac:graphicFrameMkLst>
            <pc:docMk/>
            <pc:sldMk cId="3318393205" sldId="2145707270"/>
            <ac:graphicFrameMk id="2" creationId="{CE2960D0-B412-F884-E4AC-383037C7F662}"/>
          </ac:graphicFrameMkLst>
        </pc:graphicFrameChg>
        <pc:picChg chg="del">
          <ac:chgData name="MAZEN KHERALLAH" userId="4d8bae32aa458b2a" providerId="LiveId" clId="{D1F6DF24-7977-416E-A8CB-0CF0122DCE5C}" dt="2023-07-07T14:05:05.286" v="10360" actId="478"/>
          <ac:picMkLst>
            <pc:docMk/>
            <pc:sldMk cId="3318393205" sldId="2145707270"/>
            <ac:picMk id="3" creationId="{27EC4D66-1AD3-15CD-4B95-8299F5E59A6F}"/>
          </ac:picMkLst>
        </pc:picChg>
      </pc:sldChg>
      <pc:sldChg chg="addSp delSp modSp add mod">
        <pc:chgData name="MAZEN KHERALLAH" userId="4d8bae32aa458b2a" providerId="LiveId" clId="{D1F6DF24-7977-416E-A8CB-0CF0122DCE5C}" dt="2023-07-10T13:24:11.047" v="13971" actId="113"/>
        <pc:sldMkLst>
          <pc:docMk/>
          <pc:sldMk cId="2308801676" sldId="2145707271"/>
        </pc:sldMkLst>
        <pc:spChg chg="del">
          <ac:chgData name="MAZEN KHERALLAH" userId="4d8bae32aa458b2a" providerId="LiveId" clId="{D1F6DF24-7977-416E-A8CB-0CF0122DCE5C}" dt="2023-07-07T14:31:33.525" v="10791" actId="478"/>
          <ac:spMkLst>
            <pc:docMk/>
            <pc:sldMk cId="2308801676" sldId="2145707271"/>
            <ac:spMk id="3" creationId="{90DFDFCD-0E33-039A-2962-0B04155EE324}"/>
          </ac:spMkLst>
        </pc:spChg>
        <pc:spChg chg="add mod">
          <ac:chgData name="MAZEN KHERALLAH" userId="4d8bae32aa458b2a" providerId="LiveId" clId="{D1F6DF24-7977-416E-A8CB-0CF0122DCE5C}" dt="2023-07-07T14:31:54.822" v="10800" actId="207"/>
          <ac:spMkLst>
            <pc:docMk/>
            <pc:sldMk cId="2308801676" sldId="2145707271"/>
            <ac:spMk id="5" creationId="{2E4816C4-DDA9-56BC-B092-380E0BF62BCE}"/>
          </ac:spMkLst>
        </pc:spChg>
        <pc:graphicFrameChg chg="mod modGraphic">
          <ac:chgData name="MAZEN KHERALLAH" userId="4d8bae32aa458b2a" providerId="LiveId" clId="{D1F6DF24-7977-416E-A8CB-0CF0122DCE5C}" dt="2023-07-10T13:24:11.047" v="13971" actId="113"/>
          <ac:graphicFrameMkLst>
            <pc:docMk/>
            <pc:sldMk cId="2308801676" sldId="2145707271"/>
            <ac:graphicFrameMk id="2" creationId="{D30994D9-E37E-7873-9807-3BD987EA7EA1}"/>
          </ac:graphicFrameMkLst>
        </pc:graphicFrameChg>
      </pc:sldChg>
      <pc:sldChg chg="addSp delSp modSp new mod modAnim">
        <pc:chgData name="MAZEN KHERALLAH" userId="4d8bae32aa458b2a" providerId="LiveId" clId="{D1F6DF24-7977-416E-A8CB-0CF0122DCE5C}" dt="2023-07-07T14:53:29.909" v="11043"/>
        <pc:sldMkLst>
          <pc:docMk/>
          <pc:sldMk cId="3464426095" sldId="2145707272"/>
        </pc:sldMkLst>
        <pc:spChg chg="add mod">
          <ac:chgData name="MAZEN KHERALLAH" userId="4d8bae32aa458b2a" providerId="LiveId" clId="{D1F6DF24-7977-416E-A8CB-0CF0122DCE5C}" dt="2023-07-07T14:39:27.983" v="10868" actId="122"/>
          <ac:spMkLst>
            <pc:docMk/>
            <pc:sldMk cId="3464426095" sldId="2145707272"/>
            <ac:spMk id="5" creationId="{9FD98F65-BD7B-7124-D933-72748152B3E4}"/>
          </ac:spMkLst>
        </pc:spChg>
        <pc:spChg chg="add mod">
          <ac:chgData name="MAZEN KHERALLAH" userId="4d8bae32aa458b2a" providerId="LiveId" clId="{D1F6DF24-7977-416E-A8CB-0CF0122DCE5C}" dt="2023-07-07T14:53:29.909" v="11043"/>
          <ac:spMkLst>
            <pc:docMk/>
            <pc:sldMk cId="3464426095" sldId="2145707272"/>
            <ac:spMk id="12" creationId="{8005C5D6-E27D-DDCA-1DB0-B3DAC00D8C04}"/>
          </ac:spMkLst>
        </pc:spChg>
        <pc:picChg chg="add">
          <ac:chgData name="MAZEN KHERALLAH" userId="4d8bae32aa458b2a" providerId="LiveId" clId="{D1F6DF24-7977-416E-A8CB-0CF0122DCE5C}" dt="2023-07-07T14:38:45.889" v="10856" actId="22"/>
          <ac:picMkLst>
            <pc:docMk/>
            <pc:sldMk cId="3464426095" sldId="2145707272"/>
            <ac:picMk id="3" creationId="{8327F12B-4B4A-70C6-49DD-90318E42AC27}"/>
          </ac:picMkLst>
        </pc:picChg>
        <pc:picChg chg="add del">
          <ac:chgData name="MAZEN KHERALLAH" userId="4d8bae32aa458b2a" providerId="LiveId" clId="{D1F6DF24-7977-416E-A8CB-0CF0122DCE5C}" dt="2023-07-07T14:47:00.745" v="11023" actId="478"/>
          <ac:picMkLst>
            <pc:docMk/>
            <pc:sldMk cId="3464426095" sldId="2145707272"/>
            <ac:picMk id="7" creationId="{A7911207-E3E8-8CD8-7B4E-D2F0F802216E}"/>
          </ac:picMkLst>
        </pc:picChg>
        <pc:picChg chg="add del">
          <ac:chgData name="MAZEN KHERALLAH" userId="4d8bae32aa458b2a" providerId="LiveId" clId="{D1F6DF24-7977-416E-A8CB-0CF0122DCE5C}" dt="2023-07-07T14:47:59.165" v="11025" actId="478"/>
          <ac:picMkLst>
            <pc:docMk/>
            <pc:sldMk cId="3464426095" sldId="2145707272"/>
            <ac:picMk id="9" creationId="{FC9145C0-13EF-E326-9759-7CE5826B9B98}"/>
          </ac:picMkLst>
        </pc:picChg>
        <pc:picChg chg="add mod">
          <ac:chgData name="MAZEN KHERALLAH" userId="4d8bae32aa458b2a" providerId="LiveId" clId="{D1F6DF24-7977-416E-A8CB-0CF0122DCE5C}" dt="2023-07-07T14:48:05.699" v="11028" actId="1076"/>
          <ac:picMkLst>
            <pc:docMk/>
            <pc:sldMk cId="3464426095" sldId="2145707272"/>
            <ac:picMk id="11" creationId="{41CCB402-6FED-1CA2-9A74-4873D8459148}"/>
          </ac:picMkLst>
        </pc:picChg>
      </pc:sldChg>
      <pc:sldChg chg="addSp delSp modSp new mod modClrScheme chgLayout">
        <pc:chgData name="MAZEN KHERALLAH" userId="4d8bae32aa458b2a" providerId="LiveId" clId="{D1F6DF24-7977-416E-A8CB-0CF0122DCE5C}" dt="2023-07-08T02:16:08.079" v="11716" actId="12100"/>
        <pc:sldMkLst>
          <pc:docMk/>
          <pc:sldMk cId="3561413314" sldId="2145707273"/>
        </pc:sldMkLst>
        <pc:spChg chg="add mod ord">
          <ac:chgData name="MAZEN KHERALLAH" userId="4d8bae32aa458b2a" providerId="LiveId" clId="{D1F6DF24-7977-416E-A8CB-0CF0122DCE5C}" dt="2023-07-08T02:15:43.847" v="11713" actId="6264"/>
          <ac:spMkLst>
            <pc:docMk/>
            <pc:sldMk cId="3561413314" sldId="2145707273"/>
            <ac:spMk id="3" creationId="{DDC53BF9-D2E7-12B5-A0AD-7450CBB56E9F}"/>
          </ac:spMkLst>
        </pc:spChg>
        <pc:spChg chg="add del mod ord">
          <ac:chgData name="MAZEN KHERALLAH" userId="4d8bae32aa458b2a" providerId="LiveId" clId="{D1F6DF24-7977-416E-A8CB-0CF0122DCE5C}" dt="2023-07-08T02:15:43.847" v="11713" actId="6264"/>
          <ac:spMkLst>
            <pc:docMk/>
            <pc:sldMk cId="3561413314" sldId="2145707273"/>
            <ac:spMk id="4" creationId="{E8EE934A-A434-12A6-A658-4E90DE54D69C}"/>
          </ac:spMkLst>
        </pc:spChg>
        <pc:spChg chg="add del mod">
          <ac:chgData name="MAZEN KHERALLAH" userId="4d8bae32aa458b2a" providerId="LiveId" clId="{D1F6DF24-7977-416E-A8CB-0CF0122DCE5C}" dt="2023-07-08T02:15:43.847" v="11713" actId="6264"/>
          <ac:spMkLst>
            <pc:docMk/>
            <pc:sldMk cId="3561413314" sldId="2145707273"/>
            <ac:spMk id="5" creationId="{93979936-2071-6A91-698B-7ACBDECD6A49}"/>
          </ac:spMkLst>
        </pc:spChg>
        <pc:spChg chg="add del mod ord">
          <ac:chgData name="MAZEN KHERALLAH" userId="4d8bae32aa458b2a" providerId="LiveId" clId="{D1F6DF24-7977-416E-A8CB-0CF0122DCE5C}" dt="2023-07-08T02:15:47.692" v="11714"/>
          <ac:spMkLst>
            <pc:docMk/>
            <pc:sldMk cId="3561413314" sldId="2145707273"/>
            <ac:spMk id="6" creationId="{00A6F60B-3086-EE67-4D87-EAF332A2941F}"/>
          </ac:spMkLst>
        </pc:spChg>
        <pc:graphicFrameChg chg="add del mod modGraphic">
          <ac:chgData name="MAZEN KHERALLAH" userId="4d8bae32aa458b2a" providerId="LiveId" clId="{D1F6DF24-7977-416E-A8CB-0CF0122DCE5C}" dt="2023-07-08T02:15:40.919" v="11712" actId="21"/>
          <ac:graphicFrameMkLst>
            <pc:docMk/>
            <pc:sldMk cId="3561413314" sldId="2145707273"/>
            <ac:graphicFrameMk id="2" creationId="{386E4ED3-B9B2-62C3-5C95-EB1A292192FA}"/>
          </ac:graphicFrameMkLst>
        </pc:graphicFrameChg>
        <pc:graphicFrameChg chg="add mod">
          <ac:chgData name="MAZEN KHERALLAH" userId="4d8bae32aa458b2a" providerId="LiveId" clId="{D1F6DF24-7977-416E-A8CB-0CF0122DCE5C}" dt="2023-07-08T02:16:08.079" v="11716" actId="12100"/>
          <ac:graphicFrameMkLst>
            <pc:docMk/>
            <pc:sldMk cId="3561413314" sldId="2145707273"/>
            <ac:graphicFrameMk id="7" creationId="{C8E12490-E5FE-F04A-D1DA-67ABF1BDFEE3}"/>
          </ac:graphicFrameMkLst>
        </pc:graphicFrameChg>
      </pc:sldChg>
      <pc:sldChg chg="addSp delSp modSp new mod ord modAnim">
        <pc:chgData name="MAZEN KHERALLAH" userId="4d8bae32aa458b2a" providerId="LiveId" clId="{D1F6DF24-7977-416E-A8CB-0CF0122DCE5C}" dt="2023-07-08T02:23:20.179" v="12117"/>
        <pc:sldMkLst>
          <pc:docMk/>
          <pc:sldMk cId="3908344059" sldId="2145707274"/>
        </pc:sldMkLst>
        <pc:spChg chg="mod">
          <ac:chgData name="MAZEN KHERALLAH" userId="4d8bae32aa458b2a" providerId="LiveId" clId="{D1F6DF24-7977-416E-A8CB-0CF0122DCE5C}" dt="2023-07-07T16:31:05.322" v="11354" actId="20577"/>
          <ac:spMkLst>
            <pc:docMk/>
            <pc:sldMk cId="3908344059" sldId="2145707274"/>
            <ac:spMk id="2" creationId="{38F24B2B-7633-638F-D10E-4D27626D68B6}"/>
          </ac:spMkLst>
        </pc:spChg>
        <pc:spChg chg="del">
          <ac:chgData name="MAZEN KHERALLAH" userId="4d8bae32aa458b2a" providerId="LiveId" clId="{D1F6DF24-7977-416E-A8CB-0CF0122DCE5C}" dt="2023-07-07T16:24:49.167" v="11046" actId="22"/>
          <ac:spMkLst>
            <pc:docMk/>
            <pc:sldMk cId="3908344059" sldId="2145707274"/>
            <ac:spMk id="3" creationId="{82CCFA6A-1325-FD39-C743-E83CE79E4A2F}"/>
          </ac:spMkLst>
        </pc:spChg>
        <pc:spChg chg="add del mod">
          <ac:chgData name="MAZEN KHERALLAH" userId="4d8bae32aa458b2a" providerId="LiveId" clId="{D1F6DF24-7977-416E-A8CB-0CF0122DCE5C}" dt="2023-07-07T16:24:57.747" v="11050"/>
          <ac:spMkLst>
            <pc:docMk/>
            <pc:sldMk cId="3908344059" sldId="2145707274"/>
            <ac:spMk id="7" creationId="{D3FA4409-6C9F-F49F-7B20-D081D80EA042}"/>
          </ac:spMkLst>
        </pc:spChg>
        <pc:spChg chg="add mod">
          <ac:chgData name="MAZEN KHERALLAH" userId="4d8bae32aa458b2a" providerId="LiveId" clId="{D1F6DF24-7977-416E-A8CB-0CF0122DCE5C}" dt="2023-07-07T16:26:02.138" v="11236" actId="404"/>
          <ac:spMkLst>
            <pc:docMk/>
            <pc:sldMk cId="3908344059" sldId="2145707274"/>
            <ac:spMk id="12" creationId="{8C8FF68A-F8B9-D963-81FB-52707975AB94}"/>
          </ac:spMkLst>
        </pc:spChg>
        <pc:spChg chg="add mod">
          <ac:chgData name="MAZEN KHERALLAH" userId="4d8bae32aa458b2a" providerId="LiveId" clId="{D1F6DF24-7977-416E-A8CB-0CF0122DCE5C}" dt="2023-07-07T16:27:12.671" v="11265" actId="1076"/>
          <ac:spMkLst>
            <pc:docMk/>
            <pc:sldMk cId="3908344059" sldId="2145707274"/>
            <ac:spMk id="14" creationId="{0E9B5E05-BC60-6ECF-8119-2769EBC730F1}"/>
          </ac:spMkLst>
        </pc:spChg>
        <pc:graphicFrameChg chg="add mod">
          <ac:chgData name="MAZEN KHERALLAH" userId="4d8bae32aa458b2a" providerId="LiveId" clId="{D1F6DF24-7977-416E-A8CB-0CF0122DCE5C}" dt="2023-07-07T16:30:54.162" v="11327" actId="14100"/>
          <ac:graphicFrameMkLst>
            <pc:docMk/>
            <pc:sldMk cId="3908344059" sldId="2145707274"/>
            <ac:graphicFrameMk id="17" creationId="{4AC9D486-740A-6D0C-B05B-6F8CEB8E5475}"/>
          </ac:graphicFrameMkLst>
        </pc:graphicFrameChg>
        <pc:picChg chg="add del mod ord">
          <ac:chgData name="MAZEN KHERALLAH" userId="4d8bae32aa458b2a" providerId="LiveId" clId="{D1F6DF24-7977-416E-A8CB-0CF0122DCE5C}" dt="2023-07-07T16:24:51.328" v="11047" actId="478"/>
          <ac:picMkLst>
            <pc:docMk/>
            <pc:sldMk cId="3908344059" sldId="2145707274"/>
            <ac:picMk id="5" creationId="{51697A1A-869C-3856-52A9-0E26F2F371F7}"/>
          </ac:picMkLst>
        </pc:picChg>
        <pc:picChg chg="add del">
          <ac:chgData name="MAZEN KHERALLAH" userId="4d8bae32aa458b2a" providerId="LiveId" clId="{D1F6DF24-7977-416E-A8CB-0CF0122DCE5C}" dt="2023-07-07T16:24:54.160" v="11049" actId="21"/>
          <ac:picMkLst>
            <pc:docMk/>
            <pc:sldMk cId="3908344059" sldId="2145707274"/>
            <ac:picMk id="9" creationId="{F0F74919-00DD-CA13-22D5-A56376AF9A2D}"/>
          </ac:picMkLst>
        </pc:picChg>
        <pc:picChg chg="add mod">
          <ac:chgData name="MAZEN KHERALLAH" userId="4d8bae32aa458b2a" providerId="LiveId" clId="{D1F6DF24-7977-416E-A8CB-0CF0122DCE5C}" dt="2023-07-07T16:27:17.970" v="11266" actId="208"/>
          <ac:picMkLst>
            <pc:docMk/>
            <pc:sldMk cId="3908344059" sldId="2145707274"/>
            <ac:picMk id="10" creationId="{1E398823-722C-3BC2-00AA-A105BA3C0C55}"/>
          </ac:picMkLst>
        </pc:picChg>
      </pc:sldChg>
      <pc:sldChg chg="addSp delSp modSp new mod ord modClrScheme chgLayout">
        <pc:chgData name="MAZEN KHERALLAH" userId="4d8bae32aa458b2a" providerId="LiveId" clId="{D1F6DF24-7977-416E-A8CB-0CF0122DCE5C}" dt="2023-07-08T02:32:32.862" v="12295" actId="14100"/>
        <pc:sldMkLst>
          <pc:docMk/>
          <pc:sldMk cId="774357571" sldId="2145707275"/>
        </pc:sldMkLst>
        <pc:spChg chg="del">
          <ac:chgData name="MAZEN KHERALLAH" userId="4d8bae32aa458b2a" providerId="LiveId" clId="{D1F6DF24-7977-416E-A8CB-0CF0122DCE5C}" dt="2023-07-07T16:32:22.128" v="11357" actId="700"/>
          <ac:spMkLst>
            <pc:docMk/>
            <pc:sldMk cId="774357571" sldId="2145707275"/>
            <ac:spMk id="2" creationId="{D4F5E336-EDFA-74E5-51E2-59519261AF6C}"/>
          </ac:spMkLst>
        </pc:spChg>
        <pc:spChg chg="del">
          <ac:chgData name="MAZEN KHERALLAH" userId="4d8bae32aa458b2a" providerId="LiveId" clId="{D1F6DF24-7977-416E-A8CB-0CF0122DCE5C}" dt="2023-07-07T16:32:22.128" v="11357" actId="700"/>
          <ac:spMkLst>
            <pc:docMk/>
            <pc:sldMk cId="774357571" sldId="2145707275"/>
            <ac:spMk id="3" creationId="{721551E0-48AE-35D8-10C3-418B0C42C115}"/>
          </ac:spMkLst>
        </pc:spChg>
        <pc:spChg chg="add mod">
          <ac:chgData name="MAZEN KHERALLAH" userId="4d8bae32aa458b2a" providerId="LiveId" clId="{D1F6DF24-7977-416E-A8CB-0CF0122DCE5C}" dt="2023-07-08T02:31:20.208" v="12189" actId="1076"/>
          <ac:spMkLst>
            <pc:docMk/>
            <pc:sldMk cId="774357571" sldId="2145707275"/>
            <ac:spMk id="3" creationId="{DEF8CE84-3FAD-D1CA-A548-33051241CAF3}"/>
          </ac:spMkLst>
        </pc:spChg>
        <pc:spChg chg="add mod">
          <ac:chgData name="MAZEN KHERALLAH" userId="4d8bae32aa458b2a" providerId="LiveId" clId="{D1F6DF24-7977-416E-A8CB-0CF0122DCE5C}" dt="2023-07-08T02:32:32.862" v="12295" actId="14100"/>
          <ac:spMkLst>
            <pc:docMk/>
            <pc:sldMk cId="774357571" sldId="2145707275"/>
            <ac:spMk id="5" creationId="{DC67BA1D-3F59-F1E7-3C8E-CF5E2567CD92}"/>
          </ac:spMkLst>
        </pc:spChg>
        <pc:picChg chg="add del">
          <ac:chgData name="MAZEN KHERALLAH" userId="4d8bae32aa458b2a" providerId="LiveId" clId="{D1F6DF24-7977-416E-A8CB-0CF0122DCE5C}" dt="2023-07-07T16:32:24.860" v="11359" actId="478"/>
          <ac:picMkLst>
            <pc:docMk/>
            <pc:sldMk cId="774357571" sldId="2145707275"/>
            <ac:picMk id="5" creationId="{6CBCA772-E764-AA92-4033-6F8CA9460F87}"/>
          </ac:picMkLst>
        </pc:picChg>
        <pc:picChg chg="add mod">
          <ac:chgData name="MAZEN KHERALLAH" userId="4d8bae32aa458b2a" providerId="LiveId" clId="{D1F6DF24-7977-416E-A8CB-0CF0122DCE5C}" dt="2023-07-07T16:33:44.711" v="11369" actId="1582"/>
          <ac:picMkLst>
            <pc:docMk/>
            <pc:sldMk cId="774357571" sldId="2145707275"/>
            <ac:picMk id="7" creationId="{C8F27FDB-A872-43EA-9429-A51C368EE9CD}"/>
          </ac:picMkLst>
        </pc:picChg>
        <pc:picChg chg="add del">
          <ac:chgData name="MAZEN KHERALLAH" userId="4d8bae32aa458b2a" providerId="LiveId" clId="{D1F6DF24-7977-416E-A8CB-0CF0122DCE5C}" dt="2023-07-07T16:33:25.693" v="11364" actId="478"/>
          <ac:picMkLst>
            <pc:docMk/>
            <pc:sldMk cId="774357571" sldId="2145707275"/>
            <ac:picMk id="9" creationId="{8501DF47-2E5F-D284-810E-7D7A823BD4CA}"/>
          </ac:picMkLst>
        </pc:picChg>
        <pc:picChg chg="add mod">
          <ac:chgData name="MAZEN KHERALLAH" userId="4d8bae32aa458b2a" providerId="LiveId" clId="{D1F6DF24-7977-416E-A8CB-0CF0122DCE5C}" dt="2023-07-08T02:31:17.044" v="12188" actId="1076"/>
          <ac:picMkLst>
            <pc:docMk/>
            <pc:sldMk cId="774357571" sldId="2145707275"/>
            <ac:picMk id="11" creationId="{24944719-3EC4-BDFF-C1A1-F905BD4CFFE6}"/>
          </ac:picMkLst>
        </pc:picChg>
      </pc:sldChg>
      <pc:sldChg chg="add del ord">
        <pc:chgData name="MAZEN KHERALLAH" userId="4d8bae32aa458b2a" providerId="LiveId" clId="{D1F6DF24-7977-416E-A8CB-0CF0122DCE5C}" dt="2023-07-08T02:42:10.933" v="12853" actId="47"/>
        <pc:sldMkLst>
          <pc:docMk/>
          <pc:sldMk cId="2297206803" sldId="2145707276"/>
        </pc:sldMkLst>
      </pc:sldChg>
      <pc:sldChg chg="new del">
        <pc:chgData name="MAZEN KHERALLAH" userId="4d8bae32aa458b2a" providerId="LiveId" clId="{D1F6DF24-7977-416E-A8CB-0CF0122DCE5C}" dt="2023-07-07T16:34:23.233" v="11375" actId="47"/>
        <pc:sldMkLst>
          <pc:docMk/>
          <pc:sldMk cId="4226520209" sldId="2145707277"/>
        </pc:sldMkLst>
      </pc:sldChg>
      <pc:sldChg chg="addSp modSp add mod">
        <pc:chgData name="MAZEN KHERALLAH" userId="4d8bae32aa458b2a" providerId="LiveId" clId="{D1F6DF24-7977-416E-A8CB-0CF0122DCE5C}" dt="2023-07-08T02:51:07.857" v="13027" actId="20577"/>
        <pc:sldMkLst>
          <pc:docMk/>
          <pc:sldMk cId="1136988221" sldId="2145707278"/>
        </pc:sldMkLst>
        <pc:spChg chg="mod">
          <ac:chgData name="MAZEN KHERALLAH" userId="4d8bae32aa458b2a" providerId="LiveId" clId="{D1F6DF24-7977-416E-A8CB-0CF0122DCE5C}" dt="2023-07-07T16:34:31.232" v="11399" actId="20577"/>
          <ac:spMkLst>
            <pc:docMk/>
            <pc:sldMk cId="1136988221" sldId="2145707278"/>
            <ac:spMk id="2" creationId="{6E46F129-B1A0-0D55-BA5C-9A2556F71185}"/>
          </ac:spMkLst>
        </pc:spChg>
        <pc:spChg chg="add mod">
          <ac:chgData name="MAZEN KHERALLAH" userId="4d8bae32aa458b2a" providerId="LiveId" clId="{D1F6DF24-7977-416E-A8CB-0CF0122DCE5C}" dt="2023-07-07T16:37:34.389" v="11706" actId="113"/>
          <ac:spMkLst>
            <pc:docMk/>
            <pc:sldMk cId="1136988221" sldId="2145707278"/>
            <ac:spMk id="3" creationId="{8E6E3A3C-9658-BD7F-75E4-0D27377B253B}"/>
          </ac:spMkLst>
        </pc:spChg>
        <pc:graphicFrameChg chg="mod">
          <ac:chgData name="MAZEN KHERALLAH" userId="4d8bae32aa458b2a" providerId="LiveId" clId="{D1F6DF24-7977-416E-A8CB-0CF0122DCE5C}" dt="2023-07-08T02:51:07.857" v="13027" actId="20577"/>
          <ac:graphicFrameMkLst>
            <pc:docMk/>
            <pc:sldMk cId="1136988221" sldId="2145707278"/>
            <ac:graphicFrameMk id="4" creationId="{4074294E-2101-4B0C-7417-A7D9140B9B24}"/>
          </ac:graphicFrameMkLst>
        </pc:graphicFrameChg>
      </pc:sldChg>
      <pc:sldChg chg="modSp new mod">
        <pc:chgData name="MAZEN KHERALLAH" userId="4d8bae32aa458b2a" providerId="LiveId" clId="{D1F6DF24-7977-416E-A8CB-0CF0122DCE5C}" dt="2023-07-08T02:48:58.047" v="12989" actId="20577"/>
        <pc:sldMkLst>
          <pc:docMk/>
          <pc:sldMk cId="761751667" sldId="2145707279"/>
        </pc:sldMkLst>
        <pc:spChg chg="mod">
          <ac:chgData name="MAZEN KHERALLAH" userId="4d8bae32aa458b2a" providerId="LiveId" clId="{D1F6DF24-7977-416E-A8CB-0CF0122DCE5C}" dt="2023-07-08T02:48:58.047" v="12989" actId="20577"/>
          <ac:spMkLst>
            <pc:docMk/>
            <pc:sldMk cId="761751667" sldId="2145707279"/>
            <ac:spMk id="2" creationId="{4CEF5A92-FF7C-A00F-116E-A0F65B0EE543}"/>
          </ac:spMkLst>
        </pc:spChg>
        <pc:spChg chg="mod">
          <ac:chgData name="MAZEN KHERALLAH" userId="4d8bae32aa458b2a" providerId="LiveId" clId="{D1F6DF24-7977-416E-A8CB-0CF0122DCE5C}" dt="2023-07-08T02:21:40.981" v="12107" actId="404"/>
          <ac:spMkLst>
            <pc:docMk/>
            <pc:sldMk cId="761751667" sldId="2145707279"/>
            <ac:spMk id="3" creationId="{3BAD7B6D-553B-D6E0-E780-F076AF592E97}"/>
          </ac:spMkLst>
        </pc:spChg>
      </pc:sldChg>
      <pc:sldChg chg="modSp add modAnim">
        <pc:chgData name="MAZEN KHERALLAH" userId="4d8bae32aa458b2a" providerId="LiveId" clId="{D1F6DF24-7977-416E-A8CB-0CF0122DCE5C}" dt="2023-07-08T02:25:07.606" v="12143" actId="6549"/>
        <pc:sldMkLst>
          <pc:docMk/>
          <pc:sldMk cId="2414992422" sldId="2145707280"/>
        </pc:sldMkLst>
        <pc:spChg chg="mod">
          <ac:chgData name="MAZEN KHERALLAH" userId="4d8bae32aa458b2a" providerId="LiveId" clId="{D1F6DF24-7977-416E-A8CB-0CF0122DCE5C}" dt="2023-07-08T02:25:07.606" v="12143" actId="6549"/>
          <ac:spMkLst>
            <pc:docMk/>
            <pc:sldMk cId="2414992422" sldId="2145707280"/>
            <ac:spMk id="2" creationId="{6E46F129-B1A0-0D55-BA5C-9A2556F71185}"/>
          </ac:spMkLst>
        </pc:spChg>
      </pc:sldChg>
      <pc:sldChg chg="add del">
        <pc:chgData name="MAZEN KHERALLAH" userId="4d8bae32aa458b2a" providerId="LiveId" clId="{D1F6DF24-7977-416E-A8CB-0CF0122DCE5C}" dt="2023-07-08T02:32:55.889" v="12299" actId="47"/>
        <pc:sldMkLst>
          <pc:docMk/>
          <pc:sldMk cId="4125262065" sldId="2145707281"/>
        </pc:sldMkLst>
      </pc:sldChg>
      <pc:sldChg chg="add ord modAnim">
        <pc:chgData name="MAZEN KHERALLAH" userId="4d8bae32aa458b2a" providerId="LiveId" clId="{D1F6DF24-7977-416E-A8CB-0CF0122DCE5C}" dt="2023-07-08T02:33:38.363" v="12321"/>
        <pc:sldMkLst>
          <pc:docMk/>
          <pc:sldMk cId="4273984593" sldId="2145707282"/>
        </pc:sldMkLst>
      </pc:sldChg>
      <pc:sldChg chg="add modAnim">
        <pc:chgData name="MAZEN KHERALLAH" userId="4d8bae32aa458b2a" providerId="LiveId" clId="{D1F6DF24-7977-416E-A8CB-0CF0122DCE5C}" dt="2023-07-08T02:42:36.559" v="12863"/>
        <pc:sldMkLst>
          <pc:docMk/>
          <pc:sldMk cId="3884368250" sldId="2145707283"/>
        </pc:sldMkLst>
      </pc:sldChg>
      <pc:sldChg chg="add">
        <pc:chgData name="MAZEN KHERALLAH" userId="4d8bae32aa458b2a" providerId="LiveId" clId="{D1F6DF24-7977-416E-A8CB-0CF0122DCE5C}" dt="2023-07-08T02:50:34.056" v="12990"/>
        <pc:sldMkLst>
          <pc:docMk/>
          <pc:sldMk cId="2659891325" sldId="2145707284"/>
        </pc:sldMkLst>
      </pc:sldChg>
      <pc:sldChg chg="addSp delSp modSp new mod ord modNotesTx">
        <pc:chgData name="MAZEN KHERALLAH" userId="4d8bae32aa458b2a" providerId="LiveId" clId="{D1F6DF24-7977-416E-A8CB-0CF0122DCE5C}" dt="2023-07-09T20:12:26.246" v="13282"/>
        <pc:sldMkLst>
          <pc:docMk/>
          <pc:sldMk cId="450477800" sldId="2145707285"/>
        </pc:sldMkLst>
        <pc:spChg chg="mod">
          <ac:chgData name="MAZEN KHERALLAH" userId="4d8bae32aa458b2a" providerId="LiveId" clId="{D1F6DF24-7977-416E-A8CB-0CF0122DCE5C}" dt="2023-07-08T11:55:39.488" v="13052" actId="404"/>
          <ac:spMkLst>
            <pc:docMk/>
            <pc:sldMk cId="450477800" sldId="2145707285"/>
            <ac:spMk id="2" creationId="{E2912453-6FAF-1A71-5730-099E5A6A7A50}"/>
          </ac:spMkLst>
        </pc:spChg>
        <pc:spChg chg="del">
          <ac:chgData name="MAZEN KHERALLAH" userId="4d8bae32aa458b2a" providerId="LiveId" clId="{D1F6DF24-7977-416E-A8CB-0CF0122DCE5C}" dt="2023-07-08T11:54:56.503" v="13039"/>
          <ac:spMkLst>
            <pc:docMk/>
            <pc:sldMk cId="450477800" sldId="2145707285"/>
            <ac:spMk id="3" creationId="{3369AFD7-CA0C-E01C-758B-FFB39D0674BB}"/>
          </ac:spMkLst>
        </pc:spChg>
        <pc:spChg chg="add mod">
          <ac:chgData name="MAZEN KHERALLAH" userId="4d8bae32aa458b2a" providerId="LiveId" clId="{D1F6DF24-7977-416E-A8CB-0CF0122DCE5C}" dt="2023-07-08T11:56:10.971" v="13057" actId="1076"/>
          <ac:spMkLst>
            <pc:docMk/>
            <pc:sldMk cId="450477800" sldId="2145707285"/>
            <ac:spMk id="5" creationId="{EC5151BD-17C8-E404-E9F2-24BA2F49F063}"/>
          </ac:spMkLst>
        </pc:spChg>
        <pc:spChg chg="add mod">
          <ac:chgData name="MAZEN KHERALLAH" userId="4d8bae32aa458b2a" providerId="LiveId" clId="{D1F6DF24-7977-416E-A8CB-0CF0122DCE5C}" dt="2023-07-08T11:57:21.766" v="13080" actId="207"/>
          <ac:spMkLst>
            <pc:docMk/>
            <pc:sldMk cId="450477800" sldId="2145707285"/>
            <ac:spMk id="7" creationId="{1C6ADC2B-60ED-B8CD-850B-605A532EDB0B}"/>
          </ac:spMkLst>
        </pc:spChg>
        <pc:spChg chg="add del mod">
          <ac:chgData name="MAZEN KHERALLAH" userId="4d8bae32aa458b2a" providerId="LiveId" clId="{D1F6DF24-7977-416E-A8CB-0CF0122DCE5C}" dt="2023-07-09T19:59:09.847" v="13268"/>
          <ac:spMkLst>
            <pc:docMk/>
            <pc:sldMk cId="450477800" sldId="2145707285"/>
            <ac:spMk id="11" creationId="{B343A102-3679-2614-65A3-C2B4B6038A85}"/>
          </ac:spMkLst>
        </pc:spChg>
        <pc:graphicFrameChg chg="add del mod">
          <ac:chgData name="MAZEN KHERALLAH" userId="4d8bae32aa458b2a" providerId="LiveId" clId="{D1F6DF24-7977-416E-A8CB-0CF0122DCE5C}" dt="2023-07-09T19:59:07.325" v="13267" actId="21"/>
          <ac:graphicFrameMkLst>
            <pc:docMk/>
            <pc:sldMk cId="450477800" sldId="2145707285"/>
            <ac:graphicFrameMk id="10" creationId="{6462A41C-CC71-1547-8FAA-0148A33F3EF8}"/>
          </ac:graphicFrameMkLst>
        </pc:graphicFrameChg>
        <pc:graphicFrameChg chg="add mod">
          <ac:chgData name="MAZEN KHERALLAH" userId="4d8bae32aa458b2a" providerId="LiveId" clId="{D1F6DF24-7977-416E-A8CB-0CF0122DCE5C}" dt="2023-07-09T19:59:28.143" v="13270" actId="207"/>
          <ac:graphicFrameMkLst>
            <pc:docMk/>
            <pc:sldMk cId="450477800" sldId="2145707285"/>
            <ac:graphicFrameMk id="12" creationId="{0C7C86D5-FDC2-59B2-B179-06C2489093FE}"/>
          </ac:graphicFrameMkLst>
        </pc:graphicFrameChg>
        <pc:picChg chg="add del mod">
          <ac:chgData name="MAZEN KHERALLAH" userId="4d8bae32aa458b2a" providerId="LiveId" clId="{D1F6DF24-7977-416E-A8CB-0CF0122DCE5C}" dt="2023-07-09T19:59:01.979" v="13266" actId="478"/>
          <ac:picMkLst>
            <pc:docMk/>
            <pc:sldMk cId="450477800" sldId="2145707285"/>
            <ac:picMk id="1026" creationId="{F881F266-AA7E-C327-8202-D584C73A90E5}"/>
          </ac:picMkLst>
        </pc:picChg>
      </pc:sldChg>
      <pc:sldChg chg="addSp delSp modSp new mod modNotesTx">
        <pc:chgData name="MAZEN KHERALLAH" userId="4d8bae32aa458b2a" providerId="LiveId" clId="{D1F6DF24-7977-416E-A8CB-0CF0122DCE5C}" dt="2023-07-09T20:39:48.978" v="13663"/>
        <pc:sldMkLst>
          <pc:docMk/>
          <pc:sldMk cId="3073399503" sldId="2145707286"/>
        </pc:sldMkLst>
        <pc:spChg chg="mod">
          <ac:chgData name="MAZEN KHERALLAH" userId="4d8bae32aa458b2a" providerId="LiveId" clId="{D1F6DF24-7977-416E-A8CB-0CF0122DCE5C}" dt="2023-07-09T20:38:26.185" v="13418" actId="20577"/>
          <ac:spMkLst>
            <pc:docMk/>
            <pc:sldMk cId="3073399503" sldId="2145707286"/>
            <ac:spMk id="2" creationId="{0FF106A1-3D8B-5367-40B8-F69C9C688883}"/>
          </ac:spMkLst>
        </pc:spChg>
        <pc:spChg chg="del">
          <ac:chgData name="MAZEN KHERALLAH" userId="4d8bae32aa458b2a" providerId="LiveId" clId="{D1F6DF24-7977-416E-A8CB-0CF0122DCE5C}" dt="2023-07-09T20:34:18.193" v="13351" actId="22"/>
          <ac:spMkLst>
            <pc:docMk/>
            <pc:sldMk cId="3073399503" sldId="2145707286"/>
            <ac:spMk id="3" creationId="{53DD19EC-62DD-0A9A-248F-0695FCCD12F2}"/>
          </ac:spMkLst>
        </pc:spChg>
        <pc:spChg chg="add mod">
          <ac:chgData name="MAZEN KHERALLAH" userId="4d8bae32aa458b2a" providerId="LiveId" clId="{D1F6DF24-7977-416E-A8CB-0CF0122DCE5C}" dt="2023-07-09T20:34:21.375" v="13352" actId="478"/>
          <ac:spMkLst>
            <pc:docMk/>
            <pc:sldMk cId="3073399503" sldId="2145707286"/>
            <ac:spMk id="7" creationId="{BB880E51-E928-7736-CB08-979A7D8B8330}"/>
          </ac:spMkLst>
        </pc:spChg>
        <pc:spChg chg="add mod">
          <ac:chgData name="MAZEN KHERALLAH" userId="4d8bae32aa458b2a" providerId="LiveId" clId="{D1F6DF24-7977-416E-A8CB-0CF0122DCE5C}" dt="2023-07-09T20:39:41.899" v="13662" actId="12788"/>
          <ac:spMkLst>
            <pc:docMk/>
            <pc:sldMk cId="3073399503" sldId="2145707286"/>
            <ac:spMk id="11" creationId="{FC28BF89-60FD-AB0F-2AEF-396AFA9EE3DC}"/>
          </ac:spMkLst>
        </pc:spChg>
        <pc:spChg chg="add mod">
          <ac:chgData name="MAZEN KHERALLAH" userId="4d8bae32aa458b2a" providerId="LiveId" clId="{D1F6DF24-7977-416E-A8CB-0CF0122DCE5C}" dt="2023-07-09T20:39:48.978" v="13663"/>
          <ac:spMkLst>
            <pc:docMk/>
            <pc:sldMk cId="3073399503" sldId="2145707286"/>
            <ac:spMk id="12" creationId="{7E1A3A69-9FD0-ABD9-636C-20B5C0B12A8B}"/>
          </ac:spMkLst>
        </pc:spChg>
        <pc:picChg chg="add del mod ord">
          <ac:chgData name="MAZEN KHERALLAH" userId="4d8bae32aa458b2a" providerId="LiveId" clId="{D1F6DF24-7977-416E-A8CB-0CF0122DCE5C}" dt="2023-07-09T20:34:21.375" v="13352" actId="478"/>
          <ac:picMkLst>
            <pc:docMk/>
            <pc:sldMk cId="3073399503" sldId="2145707286"/>
            <ac:picMk id="5" creationId="{F5E34080-A60B-7CD0-5196-9ACE6F143859}"/>
          </ac:picMkLst>
        </pc:picChg>
        <pc:picChg chg="add mod">
          <ac:chgData name="MAZEN KHERALLAH" userId="4d8bae32aa458b2a" providerId="LiveId" clId="{D1F6DF24-7977-416E-A8CB-0CF0122DCE5C}" dt="2023-07-09T20:34:43.636" v="13357" actId="1582"/>
          <ac:picMkLst>
            <pc:docMk/>
            <pc:sldMk cId="3073399503" sldId="2145707286"/>
            <ac:picMk id="9" creationId="{C87A678A-B490-03D1-28D8-3978DC3B775F}"/>
          </ac:picMkLst>
        </pc:picChg>
      </pc:sldChg>
      <pc:sldChg chg="add del">
        <pc:chgData name="MAZEN KHERALLAH" userId="4d8bae32aa458b2a" providerId="LiveId" clId="{D1F6DF24-7977-416E-A8CB-0CF0122DCE5C}" dt="2023-07-09T20:43:29.123" v="13688" actId="47"/>
        <pc:sldMkLst>
          <pc:docMk/>
          <pc:sldMk cId="2233688475" sldId="2145707287"/>
        </pc:sldMkLst>
      </pc:sldChg>
      <pc:sldChg chg="add del">
        <pc:chgData name="MAZEN KHERALLAH" userId="4d8bae32aa458b2a" providerId="LiveId" clId="{D1F6DF24-7977-416E-A8CB-0CF0122DCE5C}" dt="2023-07-09T20:43:23.622" v="13686" actId="47"/>
        <pc:sldMkLst>
          <pc:docMk/>
          <pc:sldMk cId="3623418124" sldId="2145707288"/>
        </pc:sldMkLst>
      </pc:sldChg>
      <pc:sldChg chg="add del">
        <pc:chgData name="MAZEN KHERALLAH" userId="4d8bae32aa458b2a" providerId="LiveId" clId="{D1F6DF24-7977-416E-A8CB-0CF0122DCE5C}" dt="2023-07-09T20:43:19.571" v="13684" actId="47"/>
        <pc:sldMkLst>
          <pc:docMk/>
          <pc:sldMk cId="1706777084" sldId="2145707289"/>
        </pc:sldMkLst>
      </pc:sldChg>
      <pc:sldChg chg="add del">
        <pc:chgData name="MAZEN KHERALLAH" userId="4d8bae32aa458b2a" providerId="LiveId" clId="{D1F6DF24-7977-416E-A8CB-0CF0122DCE5C}" dt="2023-07-09T20:43:11.110" v="13681" actId="47"/>
        <pc:sldMkLst>
          <pc:docMk/>
          <pc:sldMk cId="3085282858" sldId="2145707290"/>
        </pc:sldMkLst>
      </pc:sldChg>
      <pc:sldChg chg="add del">
        <pc:chgData name="MAZEN KHERALLAH" userId="4d8bae32aa458b2a" providerId="LiveId" clId="{D1F6DF24-7977-416E-A8CB-0CF0122DCE5C}" dt="2023-07-09T20:43:08.678" v="13680" actId="47"/>
        <pc:sldMkLst>
          <pc:docMk/>
          <pc:sldMk cId="2746611486" sldId="2145707291"/>
        </pc:sldMkLst>
      </pc:sldChg>
      <pc:sldChg chg="add del">
        <pc:chgData name="MAZEN KHERALLAH" userId="4d8bae32aa458b2a" providerId="LiveId" clId="{D1F6DF24-7977-416E-A8CB-0CF0122DCE5C}" dt="2023-07-09T20:43:02.304" v="13678" actId="47"/>
        <pc:sldMkLst>
          <pc:docMk/>
          <pc:sldMk cId="2335462675" sldId="2145707292"/>
        </pc:sldMkLst>
      </pc:sldChg>
      <pc:sldChg chg="modSp add del mod">
        <pc:chgData name="MAZEN KHERALLAH" userId="4d8bae32aa458b2a" providerId="LiveId" clId="{D1F6DF24-7977-416E-A8CB-0CF0122DCE5C}" dt="2023-07-10T13:32:22.672" v="14006" actId="47"/>
        <pc:sldMkLst>
          <pc:docMk/>
          <pc:sldMk cId="1280402855" sldId="2145707293"/>
        </pc:sldMkLst>
        <pc:graphicFrameChg chg="mod">
          <ac:chgData name="MAZEN KHERALLAH" userId="4d8bae32aa458b2a" providerId="LiveId" clId="{D1F6DF24-7977-416E-A8CB-0CF0122DCE5C}" dt="2023-07-09T20:42:43.755" v="13674" actId="1076"/>
          <ac:graphicFrameMkLst>
            <pc:docMk/>
            <pc:sldMk cId="1280402855" sldId="2145707293"/>
            <ac:graphicFrameMk id="9" creationId="{4632BEB9-BFDF-C50C-722F-14A4287EBB8A}"/>
          </ac:graphicFrameMkLst>
        </pc:graphicFrameChg>
        <pc:graphicFrameChg chg="mod">
          <ac:chgData name="MAZEN KHERALLAH" userId="4d8bae32aa458b2a" providerId="LiveId" clId="{D1F6DF24-7977-416E-A8CB-0CF0122DCE5C}" dt="2023-07-09T20:42:52.545" v="13676" actId="1076"/>
          <ac:graphicFrameMkLst>
            <pc:docMk/>
            <pc:sldMk cId="1280402855" sldId="2145707293"/>
            <ac:graphicFrameMk id="57" creationId="{FD78B399-7D43-2023-2E12-062C1C4ED1B3}"/>
          </ac:graphicFrameMkLst>
        </pc:graphicFrameChg>
      </pc:sldChg>
      <pc:sldChg chg="add del">
        <pc:chgData name="MAZEN KHERALLAH" userId="4d8bae32aa458b2a" providerId="LiveId" clId="{D1F6DF24-7977-416E-A8CB-0CF0122DCE5C}" dt="2023-07-10T13:32:28.238" v="14008" actId="47"/>
        <pc:sldMkLst>
          <pc:docMk/>
          <pc:sldMk cId="304583245" sldId="2145707294"/>
        </pc:sldMkLst>
      </pc:sldChg>
      <pc:sldChg chg="add del">
        <pc:chgData name="MAZEN KHERALLAH" userId="4d8bae32aa458b2a" providerId="LiveId" clId="{D1F6DF24-7977-416E-A8CB-0CF0122DCE5C}" dt="2023-07-10T13:32:15.358" v="14004" actId="47"/>
        <pc:sldMkLst>
          <pc:docMk/>
          <pc:sldMk cId="4088153432" sldId="2145707295"/>
        </pc:sldMkLst>
      </pc:sldChg>
      <pc:sldChg chg="add del">
        <pc:chgData name="MAZEN KHERALLAH" userId="4d8bae32aa458b2a" providerId="LiveId" clId="{D1F6DF24-7977-416E-A8CB-0CF0122DCE5C}" dt="2023-07-10T13:32:09.316" v="14002" actId="47"/>
        <pc:sldMkLst>
          <pc:docMk/>
          <pc:sldMk cId="1739911898" sldId="2145707296"/>
        </pc:sldMkLst>
      </pc:sldChg>
      <pc:sldChg chg="add del">
        <pc:chgData name="MAZEN KHERALLAH" userId="4d8bae32aa458b2a" providerId="LiveId" clId="{D1F6DF24-7977-416E-A8CB-0CF0122DCE5C}" dt="2023-07-10T13:32:00.655" v="14000" actId="47"/>
        <pc:sldMkLst>
          <pc:docMk/>
          <pc:sldMk cId="899565067" sldId="2145707297"/>
        </pc:sldMkLst>
      </pc:sldChg>
      <pc:sldChg chg="add del">
        <pc:chgData name="MAZEN KHERALLAH" userId="4d8bae32aa458b2a" providerId="LiveId" clId="{D1F6DF24-7977-416E-A8CB-0CF0122DCE5C}" dt="2023-07-10T13:31:53.413" v="13998" actId="47"/>
        <pc:sldMkLst>
          <pc:docMk/>
          <pc:sldMk cId="2022500751" sldId="2145707298"/>
        </pc:sldMkLst>
      </pc:sldChg>
      <pc:sldChg chg="add">
        <pc:chgData name="MAZEN KHERALLAH" userId="4d8bae32aa458b2a" providerId="LiveId" clId="{D1F6DF24-7977-416E-A8CB-0CF0122DCE5C}" dt="2023-07-09T20:43:21.944" v="13685"/>
        <pc:sldMkLst>
          <pc:docMk/>
          <pc:sldMk cId="2436020119" sldId="2145707299"/>
        </pc:sldMkLst>
      </pc:sldChg>
      <pc:sldChg chg="add">
        <pc:chgData name="MAZEN KHERALLAH" userId="4d8bae32aa458b2a" providerId="LiveId" clId="{D1F6DF24-7977-416E-A8CB-0CF0122DCE5C}" dt="2023-07-09T20:43:27.533" v="13687"/>
        <pc:sldMkLst>
          <pc:docMk/>
          <pc:sldMk cId="2210656703" sldId="2145707300"/>
        </pc:sldMkLst>
      </pc:sldChg>
      <pc:sldChg chg="modSp add">
        <pc:chgData name="MAZEN KHERALLAH" userId="4d8bae32aa458b2a" providerId="LiveId" clId="{D1F6DF24-7977-416E-A8CB-0CF0122DCE5C}" dt="2023-07-10T13:31:29.743" v="13992" actId="207"/>
        <pc:sldMkLst>
          <pc:docMk/>
          <pc:sldMk cId="632125930" sldId="2145707301"/>
        </pc:sldMkLst>
        <pc:graphicFrameChg chg="mod">
          <ac:chgData name="MAZEN KHERALLAH" userId="4d8bae32aa458b2a" providerId="LiveId" clId="{D1F6DF24-7977-416E-A8CB-0CF0122DCE5C}" dt="2023-07-10T13:30:59.940" v="13989" actId="207"/>
          <ac:graphicFrameMkLst>
            <pc:docMk/>
            <pc:sldMk cId="632125930" sldId="2145707301"/>
            <ac:graphicFrameMk id="52" creationId="{99161475-2AFC-8B40-EB68-87C0BDDD1921}"/>
          </ac:graphicFrameMkLst>
        </pc:graphicFrameChg>
        <pc:graphicFrameChg chg="mod">
          <ac:chgData name="MAZEN KHERALLAH" userId="4d8bae32aa458b2a" providerId="LiveId" clId="{D1F6DF24-7977-416E-A8CB-0CF0122DCE5C}" dt="2023-07-10T13:31:29.743" v="13992" actId="207"/>
          <ac:graphicFrameMkLst>
            <pc:docMk/>
            <pc:sldMk cId="632125930" sldId="2145707301"/>
            <ac:graphicFrameMk id="55" creationId="{9656473E-32D6-38AE-B157-AD3DD69E68B7}"/>
          </ac:graphicFrameMkLst>
        </pc:graphicFrameChg>
        <pc:graphicFrameChg chg="mod">
          <ac:chgData name="MAZEN KHERALLAH" userId="4d8bae32aa458b2a" providerId="LiveId" clId="{D1F6DF24-7977-416E-A8CB-0CF0122DCE5C}" dt="2023-07-10T13:31:24.910" v="13991" actId="207"/>
          <ac:graphicFrameMkLst>
            <pc:docMk/>
            <pc:sldMk cId="632125930" sldId="2145707301"/>
            <ac:graphicFrameMk id="58" creationId="{FCAD0B1C-7DDB-41B6-C2F3-D85CD83A337A}"/>
          </ac:graphicFrameMkLst>
        </pc:graphicFrameChg>
      </pc:sldChg>
      <pc:sldChg chg="add">
        <pc:chgData name="MAZEN KHERALLAH" userId="4d8bae32aa458b2a" providerId="LiveId" clId="{D1F6DF24-7977-416E-A8CB-0CF0122DCE5C}" dt="2023-07-10T13:31:51.490" v="13997"/>
        <pc:sldMkLst>
          <pc:docMk/>
          <pc:sldMk cId="247769414" sldId="2145707302"/>
        </pc:sldMkLst>
      </pc:sldChg>
      <pc:sldChg chg="add del">
        <pc:chgData name="MAZEN KHERALLAH" userId="4d8bae32aa458b2a" providerId="LiveId" clId="{D1F6DF24-7977-416E-A8CB-0CF0122DCE5C}" dt="2023-07-10T13:31:41.586" v="13994" actId="47"/>
        <pc:sldMkLst>
          <pc:docMk/>
          <pc:sldMk cId="871989742" sldId="2145707302"/>
        </pc:sldMkLst>
      </pc:sldChg>
      <pc:sldChg chg="add del">
        <pc:chgData name="MAZEN KHERALLAH" userId="4d8bae32aa458b2a" providerId="LiveId" clId="{D1F6DF24-7977-416E-A8CB-0CF0122DCE5C}" dt="2023-07-10T13:31:47.368" v="13996" actId="47"/>
        <pc:sldMkLst>
          <pc:docMk/>
          <pc:sldMk cId="4019519697" sldId="2145707302"/>
        </pc:sldMkLst>
      </pc:sldChg>
      <pc:sldChg chg="add">
        <pc:chgData name="MAZEN KHERALLAH" userId="4d8bae32aa458b2a" providerId="LiveId" clId="{D1F6DF24-7977-416E-A8CB-0CF0122DCE5C}" dt="2023-07-10T13:31:58.930" v="13999"/>
        <pc:sldMkLst>
          <pc:docMk/>
          <pc:sldMk cId="877185025" sldId="2145707303"/>
        </pc:sldMkLst>
      </pc:sldChg>
      <pc:sldChg chg="add">
        <pc:chgData name="MAZEN KHERALLAH" userId="4d8bae32aa458b2a" providerId="LiveId" clId="{D1F6DF24-7977-416E-A8CB-0CF0122DCE5C}" dt="2023-07-10T13:32:04.175" v="14001"/>
        <pc:sldMkLst>
          <pc:docMk/>
          <pc:sldMk cId="3888515693" sldId="2145707304"/>
        </pc:sldMkLst>
      </pc:sldChg>
      <pc:sldChg chg="add">
        <pc:chgData name="MAZEN KHERALLAH" userId="4d8bae32aa458b2a" providerId="LiveId" clId="{D1F6DF24-7977-416E-A8CB-0CF0122DCE5C}" dt="2023-07-10T13:32:12.633" v="14003"/>
        <pc:sldMkLst>
          <pc:docMk/>
          <pc:sldMk cId="3249109940" sldId="2145707305"/>
        </pc:sldMkLst>
      </pc:sldChg>
      <pc:sldChg chg="add">
        <pc:chgData name="MAZEN KHERALLAH" userId="4d8bae32aa458b2a" providerId="LiveId" clId="{D1F6DF24-7977-416E-A8CB-0CF0122DCE5C}" dt="2023-07-10T13:32:19.755" v="14005"/>
        <pc:sldMkLst>
          <pc:docMk/>
          <pc:sldMk cId="3575914976" sldId="2145707306"/>
        </pc:sldMkLst>
      </pc:sldChg>
      <pc:sldChg chg="add">
        <pc:chgData name="MAZEN KHERALLAH" userId="4d8bae32aa458b2a" providerId="LiveId" clId="{D1F6DF24-7977-416E-A8CB-0CF0122DCE5C}" dt="2023-07-10T13:32:25.892" v="14007"/>
        <pc:sldMkLst>
          <pc:docMk/>
          <pc:sldMk cId="3503757116" sldId="2145707307"/>
        </pc:sldMkLst>
      </pc:sldChg>
      <pc:sldChg chg="addSp delSp modSp new mod">
        <pc:chgData name="MAZEN KHERALLAH" userId="4d8bae32aa458b2a" providerId="LiveId" clId="{D1F6DF24-7977-416E-A8CB-0CF0122DCE5C}" dt="2023-07-13T16:42:51.765" v="15493" actId="113"/>
        <pc:sldMkLst>
          <pc:docMk/>
          <pc:sldMk cId="2504158023" sldId="2145707318"/>
        </pc:sldMkLst>
        <pc:spChg chg="mod">
          <ac:chgData name="MAZEN KHERALLAH" userId="4d8bae32aa458b2a" providerId="LiveId" clId="{D1F6DF24-7977-416E-A8CB-0CF0122DCE5C}" dt="2023-07-13T15:10:53.836" v="14424" actId="6549"/>
          <ac:spMkLst>
            <pc:docMk/>
            <pc:sldMk cId="2504158023" sldId="2145707318"/>
            <ac:spMk id="2" creationId="{3A47DCA0-56B8-BB74-197F-0E2E45B23384}"/>
          </ac:spMkLst>
        </pc:spChg>
        <pc:spChg chg="del">
          <ac:chgData name="MAZEN KHERALLAH" userId="4d8bae32aa458b2a" providerId="LiveId" clId="{D1F6DF24-7977-416E-A8CB-0CF0122DCE5C}" dt="2023-07-13T15:02:56.760" v="14029" actId="1032"/>
          <ac:spMkLst>
            <pc:docMk/>
            <pc:sldMk cId="2504158023" sldId="2145707318"/>
            <ac:spMk id="3" creationId="{C9F0B78C-4FEE-74B0-D72E-7A1BB3AA2589}"/>
          </ac:spMkLst>
        </pc:spChg>
        <pc:graphicFrameChg chg="add mod modGraphic">
          <ac:chgData name="MAZEN KHERALLAH" userId="4d8bae32aa458b2a" providerId="LiveId" clId="{D1F6DF24-7977-416E-A8CB-0CF0122DCE5C}" dt="2023-07-13T16:42:51.765" v="15493" actId="113"/>
          <ac:graphicFrameMkLst>
            <pc:docMk/>
            <pc:sldMk cId="2504158023" sldId="2145707318"/>
            <ac:graphicFrameMk id="4" creationId="{FD474EDF-B540-CCD9-612E-AD173D7393CA}"/>
          </ac:graphicFrameMkLst>
        </pc:graphicFrameChg>
      </pc:sldChg>
      <pc:sldChg chg="modSp add mod ord">
        <pc:chgData name="MAZEN KHERALLAH" userId="4d8bae32aa458b2a" providerId="LiveId" clId="{D1F6DF24-7977-416E-A8CB-0CF0122DCE5C}" dt="2023-07-13T16:43:05.738" v="15494" actId="113"/>
        <pc:sldMkLst>
          <pc:docMk/>
          <pc:sldMk cId="618417261" sldId="2145707319"/>
        </pc:sldMkLst>
        <pc:spChg chg="mod">
          <ac:chgData name="MAZEN KHERALLAH" userId="4d8bae32aa458b2a" providerId="LiveId" clId="{D1F6DF24-7977-416E-A8CB-0CF0122DCE5C}" dt="2023-07-13T15:23:02.650" v="15017" actId="20577"/>
          <ac:spMkLst>
            <pc:docMk/>
            <pc:sldMk cId="618417261" sldId="2145707319"/>
            <ac:spMk id="2" creationId="{3A47DCA0-56B8-BB74-197F-0E2E45B23384}"/>
          </ac:spMkLst>
        </pc:spChg>
        <pc:graphicFrameChg chg="mod modGraphic">
          <ac:chgData name="MAZEN KHERALLAH" userId="4d8bae32aa458b2a" providerId="LiveId" clId="{D1F6DF24-7977-416E-A8CB-0CF0122DCE5C}" dt="2023-07-13T16:43:05.738" v="15494" actId="113"/>
          <ac:graphicFrameMkLst>
            <pc:docMk/>
            <pc:sldMk cId="618417261" sldId="2145707319"/>
            <ac:graphicFrameMk id="4" creationId="{FD474EDF-B540-CCD9-612E-AD173D7393CA}"/>
          </ac:graphicFrameMkLst>
        </pc:graphicFrameChg>
      </pc:sldChg>
      <pc:sldChg chg="new del">
        <pc:chgData name="MAZEN KHERALLAH" userId="4d8bae32aa458b2a" providerId="LiveId" clId="{D1F6DF24-7977-416E-A8CB-0CF0122DCE5C}" dt="2023-07-13T16:45:50.059" v="15626" actId="47"/>
        <pc:sldMkLst>
          <pc:docMk/>
          <pc:sldMk cId="2227302725" sldId="2145707320"/>
        </pc:sldMkLst>
      </pc:sldChg>
      <pc:sldChg chg="modSp add mod">
        <pc:chgData name="MAZEN KHERALLAH" userId="4d8bae32aa458b2a" providerId="LiveId" clId="{D1F6DF24-7977-416E-A8CB-0CF0122DCE5C}" dt="2023-07-13T16:42:44.827" v="15492" actId="113"/>
        <pc:sldMkLst>
          <pc:docMk/>
          <pc:sldMk cId="3625173510" sldId="2145707321"/>
        </pc:sldMkLst>
        <pc:spChg chg="mod">
          <ac:chgData name="MAZEN KHERALLAH" userId="4d8bae32aa458b2a" providerId="LiveId" clId="{D1F6DF24-7977-416E-A8CB-0CF0122DCE5C}" dt="2023-07-13T15:22:50.388" v="15013" actId="20577"/>
          <ac:spMkLst>
            <pc:docMk/>
            <pc:sldMk cId="3625173510" sldId="2145707321"/>
            <ac:spMk id="2" creationId="{3A47DCA0-56B8-BB74-197F-0E2E45B23384}"/>
          </ac:spMkLst>
        </pc:spChg>
        <pc:graphicFrameChg chg="mod modGraphic">
          <ac:chgData name="MAZEN KHERALLAH" userId="4d8bae32aa458b2a" providerId="LiveId" clId="{D1F6DF24-7977-416E-A8CB-0CF0122DCE5C}" dt="2023-07-13T16:42:44.827" v="15492" actId="113"/>
          <ac:graphicFrameMkLst>
            <pc:docMk/>
            <pc:sldMk cId="3625173510" sldId="2145707321"/>
            <ac:graphicFrameMk id="4" creationId="{FD474EDF-B540-CCD9-612E-AD173D7393CA}"/>
          </ac:graphicFrameMkLst>
        </pc:graphicFrameChg>
      </pc:sldChg>
      <pc:sldChg chg="modSp add mod">
        <pc:chgData name="MAZEN KHERALLAH" userId="4d8bae32aa458b2a" providerId="LiveId" clId="{D1F6DF24-7977-416E-A8CB-0CF0122DCE5C}" dt="2023-07-13T17:04:09.103" v="17330" actId="113"/>
        <pc:sldMkLst>
          <pc:docMk/>
          <pc:sldMk cId="4236085381" sldId="2145707322"/>
        </pc:sldMkLst>
        <pc:spChg chg="mod">
          <ac:chgData name="MAZEN KHERALLAH" userId="4d8bae32aa458b2a" providerId="LiveId" clId="{D1F6DF24-7977-416E-A8CB-0CF0122DCE5C}" dt="2023-07-13T15:24:44.496" v="15043" actId="6549"/>
          <ac:spMkLst>
            <pc:docMk/>
            <pc:sldMk cId="4236085381" sldId="2145707322"/>
            <ac:spMk id="2" creationId="{3A47DCA0-56B8-BB74-197F-0E2E45B23384}"/>
          </ac:spMkLst>
        </pc:spChg>
        <pc:graphicFrameChg chg="mod">
          <ac:chgData name="MAZEN KHERALLAH" userId="4d8bae32aa458b2a" providerId="LiveId" clId="{D1F6DF24-7977-416E-A8CB-0CF0122DCE5C}" dt="2023-07-13T17:04:09.103" v="17330" actId="113"/>
          <ac:graphicFrameMkLst>
            <pc:docMk/>
            <pc:sldMk cId="4236085381" sldId="2145707322"/>
            <ac:graphicFrameMk id="4" creationId="{FD474EDF-B540-CCD9-612E-AD173D7393CA}"/>
          </ac:graphicFrameMkLst>
        </pc:graphicFrameChg>
      </pc:sldChg>
      <pc:sldChg chg="modSp add mod">
        <pc:chgData name="MAZEN KHERALLAH" userId="4d8bae32aa458b2a" providerId="LiveId" clId="{D1F6DF24-7977-416E-A8CB-0CF0122DCE5C}" dt="2023-07-13T17:03:58.284" v="17329" actId="113"/>
        <pc:sldMkLst>
          <pc:docMk/>
          <pc:sldMk cId="3159122790" sldId="2145707323"/>
        </pc:sldMkLst>
        <pc:spChg chg="mod">
          <ac:chgData name="MAZEN KHERALLAH" userId="4d8bae32aa458b2a" providerId="LiveId" clId="{D1F6DF24-7977-416E-A8CB-0CF0122DCE5C}" dt="2023-07-13T15:24:50.416" v="15045" actId="20577"/>
          <ac:spMkLst>
            <pc:docMk/>
            <pc:sldMk cId="3159122790" sldId="2145707323"/>
            <ac:spMk id="2" creationId="{3A47DCA0-56B8-BB74-197F-0E2E45B23384}"/>
          </ac:spMkLst>
        </pc:spChg>
        <pc:graphicFrameChg chg="mod">
          <ac:chgData name="MAZEN KHERALLAH" userId="4d8bae32aa458b2a" providerId="LiveId" clId="{D1F6DF24-7977-416E-A8CB-0CF0122DCE5C}" dt="2023-07-13T17:03:58.284" v="17329" actId="113"/>
          <ac:graphicFrameMkLst>
            <pc:docMk/>
            <pc:sldMk cId="3159122790" sldId="2145707323"/>
            <ac:graphicFrameMk id="4" creationId="{FD474EDF-B540-CCD9-612E-AD173D7393CA}"/>
          </ac:graphicFrameMkLst>
        </pc:graphicFrameChg>
      </pc:sldChg>
      <pc:sldChg chg="modSp add mod">
        <pc:chgData name="MAZEN KHERALLAH" userId="4d8bae32aa458b2a" providerId="LiveId" clId="{D1F6DF24-7977-416E-A8CB-0CF0122DCE5C}" dt="2023-07-13T16:54:12.470" v="16964" actId="113"/>
        <pc:sldMkLst>
          <pc:docMk/>
          <pc:sldMk cId="1162938299" sldId="2145707324"/>
        </pc:sldMkLst>
        <pc:spChg chg="mod">
          <ac:chgData name="MAZEN KHERALLAH" userId="4d8bae32aa458b2a" providerId="LiveId" clId="{D1F6DF24-7977-416E-A8CB-0CF0122DCE5C}" dt="2023-07-13T16:47:46.229" v="15628" actId="20577"/>
          <ac:spMkLst>
            <pc:docMk/>
            <pc:sldMk cId="1162938299" sldId="2145707324"/>
            <ac:spMk id="2" creationId="{3A47DCA0-56B8-BB74-197F-0E2E45B23384}"/>
          </ac:spMkLst>
        </pc:spChg>
        <pc:graphicFrameChg chg="mod modGraphic">
          <ac:chgData name="MAZEN KHERALLAH" userId="4d8bae32aa458b2a" providerId="LiveId" clId="{D1F6DF24-7977-416E-A8CB-0CF0122DCE5C}" dt="2023-07-13T16:54:12.470" v="16964" actId="113"/>
          <ac:graphicFrameMkLst>
            <pc:docMk/>
            <pc:sldMk cId="1162938299" sldId="2145707324"/>
            <ac:graphicFrameMk id="4" creationId="{FD474EDF-B540-CCD9-612E-AD173D7393CA}"/>
          </ac:graphicFrameMkLst>
        </pc:graphicFrameChg>
      </pc:sldChg>
      <pc:sldChg chg="addSp modSp add mod">
        <pc:chgData name="MAZEN KHERALLAH" userId="4d8bae32aa458b2a" providerId="LiveId" clId="{D1F6DF24-7977-416E-A8CB-0CF0122DCE5C}" dt="2023-07-13T17:05:38.214" v="17377" actId="20577"/>
        <pc:sldMkLst>
          <pc:docMk/>
          <pc:sldMk cId="1178212636" sldId="2145707325"/>
        </pc:sldMkLst>
        <pc:spChg chg="mod">
          <ac:chgData name="MAZEN KHERALLAH" userId="4d8bae32aa458b2a" providerId="LiveId" clId="{D1F6DF24-7977-416E-A8CB-0CF0122DCE5C}" dt="2023-07-13T16:54:26.177" v="16967" actId="6549"/>
          <ac:spMkLst>
            <pc:docMk/>
            <pc:sldMk cId="1178212636" sldId="2145707325"/>
            <ac:spMk id="2" creationId="{3A47DCA0-56B8-BB74-197F-0E2E45B23384}"/>
          </ac:spMkLst>
        </pc:spChg>
        <pc:graphicFrameChg chg="mod">
          <ac:chgData name="MAZEN KHERALLAH" userId="4d8bae32aa458b2a" providerId="LiveId" clId="{D1F6DF24-7977-416E-A8CB-0CF0122DCE5C}" dt="2023-07-13T17:05:38.214" v="17377" actId="20577"/>
          <ac:graphicFrameMkLst>
            <pc:docMk/>
            <pc:sldMk cId="1178212636" sldId="2145707325"/>
            <ac:graphicFrameMk id="4" creationId="{FD474EDF-B540-CCD9-612E-AD173D7393CA}"/>
          </ac:graphicFrameMkLst>
        </pc:graphicFrameChg>
        <pc:picChg chg="add mod">
          <ac:chgData name="MAZEN KHERALLAH" userId="4d8bae32aa458b2a" providerId="LiveId" clId="{D1F6DF24-7977-416E-A8CB-0CF0122DCE5C}" dt="2023-07-13T17:01:56.211" v="17212" actId="1076"/>
          <ac:picMkLst>
            <pc:docMk/>
            <pc:sldMk cId="1178212636" sldId="2145707325"/>
            <ac:picMk id="5" creationId="{B256A114-58B2-5250-F2A4-014700DA1E94}"/>
          </ac:picMkLst>
        </pc:picChg>
      </pc:sldChg>
      <pc:sldChg chg="addSp delSp modSp add mod">
        <pc:chgData name="MAZEN KHERALLAH" userId="4d8bae32aa458b2a" providerId="LiveId" clId="{D1F6DF24-7977-416E-A8CB-0CF0122DCE5C}" dt="2023-07-13T17:07:00.734" v="17461" actId="20577"/>
        <pc:sldMkLst>
          <pc:docMk/>
          <pc:sldMk cId="1011828333" sldId="2145707326"/>
        </pc:sldMkLst>
        <pc:spChg chg="mod">
          <ac:chgData name="MAZEN KHERALLAH" userId="4d8bae32aa458b2a" providerId="LiveId" clId="{D1F6DF24-7977-416E-A8CB-0CF0122DCE5C}" dt="2023-07-13T17:07:00.734" v="17461" actId="20577"/>
          <ac:spMkLst>
            <pc:docMk/>
            <pc:sldMk cId="1011828333" sldId="2145707326"/>
            <ac:spMk id="2" creationId="{3A47DCA0-56B8-BB74-197F-0E2E45B23384}"/>
          </ac:spMkLst>
        </pc:spChg>
        <pc:graphicFrameChg chg="mod">
          <ac:chgData name="MAZEN KHERALLAH" userId="4d8bae32aa458b2a" providerId="LiveId" clId="{D1F6DF24-7977-416E-A8CB-0CF0122DCE5C}" dt="2023-07-13T17:06:53.384" v="17459" actId="20577"/>
          <ac:graphicFrameMkLst>
            <pc:docMk/>
            <pc:sldMk cId="1011828333" sldId="2145707326"/>
            <ac:graphicFrameMk id="4" creationId="{FD474EDF-B540-CCD9-612E-AD173D7393CA}"/>
          </ac:graphicFrameMkLst>
        </pc:graphicFrameChg>
        <pc:picChg chg="del">
          <ac:chgData name="MAZEN KHERALLAH" userId="4d8bae32aa458b2a" providerId="LiveId" clId="{D1F6DF24-7977-416E-A8CB-0CF0122DCE5C}" dt="2023-07-13T17:05:07.113" v="17332" actId="478"/>
          <ac:picMkLst>
            <pc:docMk/>
            <pc:sldMk cId="1011828333" sldId="2145707326"/>
            <ac:picMk id="5" creationId="{B256A114-58B2-5250-F2A4-014700DA1E94}"/>
          </ac:picMkLst>
        </pc:picChg>
        <pc:picChg chg="add del">
          <ac:chgData name="MAZEN KHERALLAH" userId="4d8bae32aa458b2a" providerId="LiveId" clId="{D1F6DF24-7977-416E-A8CB-0CF0122DCE5C}" dt="2023-07-13T17:05:09.284" v="17334" actId="478"/>
          <ac:picMkLst>
            <pc:docMk/>
            <pc:sldMk cId="1011828333" sldId="2145707326"/>
            <ac:picMk id="6" creationId="{23C02CFF-518A-EDAD-4EDE-5DA90ECF6292}"/>
          </ac:picMkLst>
        </pc:picChg>
        <pc:picChg chg="add mod">
          <ac:chgData name="MAZEN KHERALLAH" userId="4d8bae32aa458b2a" providerId="LiveId" clId="{D1F6DF24-7977-416E-A8CB-0CF0122DCE5C}" dt="2023-07-13T17:05:13.431" v="17336" actId="1076"/>
          <ac:picMkLst>
            <pc:docMk/>
            <pc:sldMk cId="1011828333" sldId="2145707326"/>
            <ac:picMk id="8" creationId="{F55AEA03-9733-1364-04A7-E230AA3078E6}"/>
          </ac:picMkLst>
        </pc:picChg>
      </pc:sldChg>
      <pc:sldChg chg="modSp add mod ord">
        <pc:chgData name="MAZEN KHERALLAH" userId="4d8bae32aa458b2a" providerId="LiveId" clId="{D1F6DF24-7977-416E-A8CB-0CF0122DCE5C}" dt="2023-07-13T17:11:21.072" v="17804" actId="113"/>
        <pc:sldMkLst>
          <pc:docMk/>
          <pc:sldMk cId="1712684670" sldId="2145707327"/>
        </pc:sldMkLst>
        <pc:spChg chg="mod">
          <ac:chgData name="MAZEN KHERALLAH" userId="4d8bae32aa458b2a" providerId="LiveId" clId="{D1F6DF24-7977-416E-A8CB-0CF0122DCE5C}" dt="2023-07-13T17:07:17.132" v="17466" actId="20577"/>
          <ac:spMkLst>
            <pc:docMk/>
            <pc:sldMk cId="1712684670" sldId="2145707327"/>
            <ac:spMk id="2" creationId="{3A47DCA0-56B8-BB74-197F-0E2E45B23384}"/>
          </ac:spMkLst>
        </pc:spChg>
        <pc:graphicFrameChg chg="mod">
          <ac:chgData name="MAZEN KHERALLAH" userId="4d8bae32aa458b2a" providerId="LiveId" clId="{D1F6DF24-7977-416E-A8CB-0CF0122DCE5C}" dt="2023-07-13T17:11:21.072" v="17804" actId="113"/>
          <ac:graphicFrameMkLst>
            <pc:docMk/>
            <pc:sldMk cId="1712684670" sldId="2145707327"/>
            <ac:graphicFrameMk id="4" creationId="{FD474EDF-B540-CCD9-612E-AD173D7393CA}"/>
          </ac:graphicFrameMkLst>
        </pc:graphicFrameChg>
      </pc:sldChg>
      <pc:sldChg chg="modSp add mod">
        <pc:chgData name="MAZEN KHERALLAH" userId="4d8bae32aa458b2a" providerId="LiveId" clId="{D1F6DF24-7977-416E-A8CB-0CF0122DCE5C}" dt="2023-07-13T17:16:49.898" v="18285" actId="113"/>
        <pc:sldMkLst>
          <pc:docMk/>
          <pc:sldMk cId="3413287235" sldId="2145707328"/>
        </pc:sldMkLst>
        <pc:spChg chg="mod">
          <ac:chgData name="MAZEN KHERALLAH" userId="4d8bae32aa458b2a" providerId="LiveId" clId="{D1F6DF24-7977-416E-A8CB-0CF0122DCE5C}" dt="2023-07-13T17:11:42.496" v="17808" actId="20577"/>
          <ac:spMkLst>
            <pc:docMk/>
            <pc:sldMk cId="3413287235" sldId="2145707328"/>
            <ac:spMk id="2" creationId="{3A47DCA0-56B8-BB74-197F-0E2E45B23384}"/>
          </ac:spMkLst>
        </pc:spChg>
        <pc:graphicFrameChg chg="mod">
          <ac:chgData name="MAZEN KHERALLAH" userId="4d8bae32aa458b2a" providerId="LiveId" clId="{D1F6DF24-7977-416E-A8CB-0CF0122DCE5C}" dt="2023-07-13T17:16:49.898" v="18285" actId="113"/>
          <ac:graphicFrameMkLst>
            <pc:docMk/>
            <pc:sldMk cId="3413287235" sldId="2145707328"/>
            <ac:graphicFrameMk id="4" creationId="{FD474EDF-B540-CCD9-612E-AD173D7393CA}"/>
          </ac:graphicFrameMkLst>
        </pc:graphicFrameChg>
      </pc:sldChg>
      <pc:sldMasterChg chg="modSp mod delSldLayout modSldLayout sldLayoutOrd">
        <pc:chgData name="MAZEN KHERALLAH" userId="4d8bae32aa458b2a" providerId="LiveId" clId="{D1F6DF24-7977-416E-A8CB-0CF0122DCE5C}" dt="2023-06-24T01:16:36.332" v="4125" actId="1036"/>
        <pc:sldMasterMkLst>
          <pc:docMk/>
          <pc:sldMasterMk cId="3539363532" sldId="2147483660"/>
        </pc:sldMasterMkLst>
        <pc:spChg chg="mod">
          <ac:chgData name="MAZEN KHERALLAH" userId="4d8bae32aa458b2a" providerId="LiveId" clId="{D1F6DF24-7977-416E-A8CB-0CF0122DCE5C}" dt="2023-06-24T01:15:00.311" v="4093" actId="207"/>
          <ac:spMkLst>
            <pc:docMk/>
            <pc:sldMasterMk cId="3539363532" sldId="2147483660"/>
            <ac:spMk id="7" creationId="{00000000-0000-0000-0000-000000000000}"/>
          </ac:spMkLst>
        </pc:spChg>
        <pc:spChg chg="mod">
          <ac:chgData name="MAZEN KHERALLAH" userId="4d8bae32aa458b2a" providerId="LiveId" clId="{D1F6DF24-7977-416E-A8CB-0CF0122DCE5C}" dt="2023-06-24T01:16:25.581" v="4124" actId="1036"/>
          <ac:spMkLst>
            <pc:docMk/>
            <pc:sldMasterMk cId="3539363532" sldId="2147483660"/>
            <ac:spMk id="9" creationId="{00000000-0000-0000-0000-000000000000}"/>
          </ac:spMkLst>
        </pc:spChg>
        <pc:cxnChg chg="mod">
          <ac:chgData name="MAZEN KHERALLAH" userId="4d8bae32aa458b2a" providerId="LiveId" clId="{D1F6DF24-7977-416E-A8CB-0CF0122DCE5C}" dt="2023-06-24T01:10:11.621" v="4060" actId="208"/>
          <ac:cxnSpMkLst>
            <pc:docMk/>
            <pc:sldMasterMk cId="3539363532" sldId="2147483660"/>
            <ac:cxnSpMk id="10" creationId="{00000000-0000-0000-0000-000000000000}"/>
          </ac:cxnSpMkLst>
        </pc:cxnChg>
        <pc:sldLayoutChg chg="addSp delSp modSp mod">
          <pc:chgData name="MAZEN KHERALLAH" userId="4d8bae32aa458b2a" providerId="LiveId" clId="{D1F6DF24-7977-416E-A8CB-0CF0122DCE5C}" dt="2023-06-24T01:16:36.332" v="4125" actId="1036"/>
          <pc:sldLayoutMkLst>
            <pc:docMk/>
            <pc:sldMasterMk cId="3539363532" sldId="2147483660"/>
            <pc:sldLayoutMk cId="757402345" sldId="2147483661"/>
          </pc:sldLayoutMkLst>
          <pc:spChg chg="add mod">
            <ac:chgData name="MAZEN KHERALLAH" userId="4d8bae32aa458b2a" providerId="LiveId" clId="{D1F6DF24-7977-416E-A8CB-0CF0122DCE5C}" dt="2023-06-24T01:15:42.355" v="4097"/>
            <ac:spMkLst>
              <pc:docMk/>
              <pc:sldMasterMk cId="3539363532" sldId="2147483660"/>
              <pc:sldLayoutMk cId="757402345" sldId="2147483661"/>
              <ac:spMk id="4" creationId="{A808234E-AA21-392D-BE84-AD55F93948DE}"/>
            </ac:spMkLst>
          </pc:spChg>
          <pc:spChg chg="del mod">
            <ac:chgData name="MAZEN KHERALLAH" userId="4d8bae32aa458b2a" providerId="LiveId" clId="{D1F6DF24-7977-416E-A8CB-0CF0122DCE5C}" dt="2023-06-24T01:15:41.502" v="4096" actId="478"/>
            <ac:spMkLst>
              <pc:docMk/>
              <pc:sldMasterMk cId="3539363532" sldId="2147483660"/>
              <pc:sldLayoutMk cId="757402345" sldId="2147483661"/>
              <ac:spMk id="14" creationId="{00000000-0000-0000-0000-000000000000}"/>
            </ac:spMkLst>
          </pc:spChg>
          <pc:spChg chg="mod">
            <ac:chgData name="MAZEN KHERALLAH" userId="4d8bae32aa458b2a" providerId="LiveId" clId="{D1F6DF24-7977-416E-A8CB-0CF0122DCE5C}" dt="2023-06-24T01:16:36.332" v="4125" actId="1036"/>
            <ac:spMkLst>
              <pc:docMk/>
              <pc:sldMasterMk cId="3539363532" sldId="2147483660"/>
              <pc:sldLayoutMk cId="757402345" sldId="2147483661"/>
              <ac:spMk id="15" creationId="{00000000-0000-0000-0000-000000000000}"/>
            </ac:spMkLst>
          </pc:spChg>
        </pc:sldLayoutChg>
        <pc:sldLayoutChg chg="del">
          <pc:chgData name="MAZEN KHERALLAH" userId="4d8bae32aa458b2a" providerId="LiveId" clId="{D1F6DF24-7977-416E-A8CB-0CF0122DCE5C}" dt="2023-06-24T01:11:26.241" v="4065" actId="2696"/>
          <pc:sldLayoutMkLst>
            <pc:docMk/>
            <pc:sldMasterMk cId="3539363532" sldId="2147483660"/>
            <pc:sldLayoutMk cId="1103134666" sldId="2147483667"/>
          </pc:sldLayoutMkLst>
        </pc:sldLayoutChg>
        <pc:sldLayoutChg chg="ord">
          <pc:chgData name="MAZEN KHERALLAH" userId="4d8bae32aa458b2a" providerId="LiveId" clId="{D1F6DF24-7977-416E-A8CB-0CF0122DCE5C}" dt="2023-06-24T01:11:39.761" v="4069" actId="20578"/>
          <pc:sldLayoutMkLst>
            <pc:docMk/>
            <pc:sldMasterMk cId="3539363532" sldId="2147483660"/>
            <pc:sldLayoutMk cId="3062017811" sldId="2147483672"/>
          </pc:sldLayoutMkLst>
        </pc:sldLayoutChg>
        <pc:sldLayoutChg chg="del">
          <pc:chgData name="MAZEN KHERALLAH" userId="4d8bae32aa458b2a" providerId="LiveId" clId="{D1F6DF24-7977-416E-A8CB-0CF0122DCE5C}" dt="2023-06-24T01:11:28.751" v="4066" actId="2696"/>
          <pc:sldLayoutMkLst>
            <pc:docMk/>
            <pc:sldMasterMk cId="3539363532" sldId="2147483660"/>
            <pc:sldLayoutMk cId="2607212370" sldId="2147483688"/>
          </pc:sldLayoutMkLst>
        </pc:sldLayoutChg>
        <pc:sldLayoutChg chg="addSp delSp modSp mod">
          <pc:chgData name="MAZEN KHERALLAH" userId="4d8bae32aa458b2a" providerId="LiveId" clId="{D1F6DF24-7977-416E-A8CB-0CF0122DCE5C}" dt="2023-06-24T01:15:17.774" v="4095" actId="207"/>
          <pc:sldLayoutMkLst>
            <pc:docMk/>
            <pc:sldMasterMk cId="3539363532" sldId="2147483660"/>
            <pc:sldLayoutMk cId="1856443262" sldId="2147483689"/>
          </pc:sldLayoutMkLst>
          <pc:spChg chg="add del mod">
            <ac:chgData name="MAZEN KHERALLAH" userId="4d8bae32aa458b2a" providerId="LiveId" clId="{D1F6DF24-7977-416E-A8CB-0CF0122DCE5C}" dt="2023-06-24T01:15:17.774" v="4095" actId="207"/>
            <ac:spMkLst>
              <pc:docMk/>
              <pc:sldMasterMk cId="3539363532" sldId="2147483660"/>
              <pc:sldLayoutMk cId="1856443262" sldId="2147483689"/>
              <ac:spMk id="5" creationId="{00000000-0000-0000-0000-000000000000}"/>
            </ac:spMkLst>
          </pc:spChg>
          <pc:spChg chg="mod">
            <ac:chgData name="MAZEN KHERALLAH" userId="4d8bae32aa458b2a" providerId="LiveId" clId="{D1F6DF24-7977-416E-A8CB-0CF0122DCE5C}" dt="2023-06-24T01:12:17.661" v="4075" actId="207"/>
            <ac:spMkLst>
              <pc:docMk/>
              <pc:sldMasterMk cId="3539363532" sldId="2147483660"/>
              <pc:sldLayoutMk cId="1856443262" sldId="2147483689"/>
              <ac:spMk id="6" creationId="{00000000-0000-0000-0000-000000000000}"/>
            </ac:spMkLst>
          </pc:spChg>
        </pc:sldLayoutChg>
      </pc:sldMasterChg>
      <pc:sldMasterChg chg="addSp delSp modSp mod modSldLayout">
        <pc:chgData name="MAZEN KHERALLAH" userId="4d8bae32aa458b2a" providerId="LiveId" clId="{D1F6DF24-7977-416E-A8CB-0CF0122DCE5C}" dt="2023-06-23T20:50:39.907" v="4038" actId="478"/>
        <pc:sldMasterMkLst>
          <pc:docMk/>
          <pc:sldMasterMk cId="2391467124" sldId="2147483690"/>
        </pc:sldMasterMkLst>
        <pc:spChg chg="mod">
          <ac:chgData name="MAZEN KHERALLAH" userId="4d8bae32aa458b2a" providerId="LiveId" clId="{D1F6DF24-7977-416E-A8CB-0CF0122DCE5C}" dt="2023-06-23T20:50:37.570" v="4036" actId="14100"/>
          <ac:spMkLst>
            <pc:docMk/>
            <pc:sldMasterMk cId="2391467124" sldId="2147483690"/>
            <ac:spMk id="2" creationId="{00000000-0000-0000-0000-000000000000}"/>
          </ac:spMkLst>
        </pc:spChg>
        <pc:spChg chg="mod">
          <ac:chgData name="MAZEN KHERALLAH" userId="4d8bae32aa458b2a" providerId="LiveId" clId="{D1F6DF24-7977-416E-A8CB-0CF0122DCE5C}" dt="2023-06-23T20:50:36.120" v="4035" actId="14100"/>
          <ac:spMkLst>
            <pc:docMk/>
            <pc:sldMasterMk cId="2391467124" sldId="2147483690"/>
            <ac:spMk id="3" creationId="{00000000-0000-0000-0000-000000000000}"/>
          </ac:spMkLst>
        </pc:spChg>
        <pc:picChg chg="add">
          <ac:chgData name="MAZEN KHERALLAH" userId="4d8bae32aa458b2a" providerId="LiveId" clId="{D1F6DF24-7977-416E-A8CB-0CF0122DCE5C}" dt="2023-06-23T20:46:32.186" v="4018"/>
          <ac:picMkLst>
            <pc:docMk/>
            <pc:sldMasterMk cId="2391467124" sldId="2147483690"/>
            <ac:picMk id="11" creationId="{FB372D7A-4AFA-A517-3202-ADF5C3D4BC50}"/>
          </ac:picMkLst>
        </pc:picChg>
        <pc:cxnChg chg="add">
          <ac:chgData name="MAZEN KHERALLAH" userId="4d8bae32aa458b2a" providerId="LiveId" clId="{D1F6DF24-7977-416E-A8CB-0CF0122DCE5C}" dt="2023-06-23T20:46:32.186" v="4018"/>
          <ac:cxnSpMkLst>
            <pc:docMk/>
            <pc:sldMasterMk cId="2391467124" sldId="2147483690"/>
            <ac:cxnSpMk id="8" creationId="{6631B7AF-DC1A-5438-DD1B-2652AB291115}"/>
          </ac:cxnSpMkLst>
        </pc:cxnChg>
        <pc:cxnChg chg="add del">
          <ac:chgData name="MAZEN KHERALLAH" userId="4d8bae32aa458b2a" providerId="LiveId" clId="{D1F6DF24-7977-416E-A8CB-0CF0122DCE5C}" dt="2023-06-23T20:50:38.167" v="4037" actId="478"/>
          <ac:cxnSpMkLst>
            <pc:docMk/>
            <pc:sldMasterMk cId="2391467124" sldId="2147483690"/>
            <ac:cxnSpMk id="10" creationId="{00000000-0000-0000-0000-000000000000}"/>
          </ac:cxnSpMkLst>
        </pc:cxnChg>
        <pc:sldLayoutChg chg="addSp delSp modSp mod">
          <pc:chgData name="MAZEN KHERALLAH" userId="4d8bae32aa458b2a" providerId="LiveId" clId="{D1F6DF24-7977-416E-A8CB-0CF0122DCE5C}" dt="2023-06-23T20:50:39.907" v="4038" actId="478"/>
          <pc:sldLayoutMkLst>
            <pc:docMk/>
            <pc:sldMasterMk cId="2391467124" sldId="2147483690"/>
            <pc:sldLayoutMk cId="126281815" sldId="2147483691"/>
          </pc:sldLayoutMkLst>
          <pc:spChg chg="mod">
            <ac:chgData name="MAZEN KHERALLAH" userId="4d8bae32aa458b2a" providerId="LiveId" clId="{D1F6DF24-7977-416E-A8CB-0CF0122DCE5C}" dt="2023-06-23T20:48:01.696" v="4026" actId="404"/>
            <ac:spMkLst>
              <pc:docMk/>
              <pc:sldMasterMk cId="2391467124" sldId="2147483690"/>
              <pc:sldLayoutMk cId="126281815" sldId="2147483691"/>
              <ac:spMk id="2" creationId="{00000000-0000-0000-0000-000000000000}"/>
            </ac:spMkLst>
          </pc:spChg>
          <pc:spChg chg="add">
            <ac:chgData name="MAZEN KHERALLAH" userId="4d8bae32aa458b2a" providerId="LiveId" clId="{D1F6DF24-7977-416E-A8CB-0CF0122DCE5C}" dt="2023-06-23T20:46:32.186" v="4018"/>
            <ac:spMkLst>
              <pc:docMk/>
              <pc:sldMasterMk cId="2391467124" sldId="2147483690"/>
              <pc:sldLayoutMk cId="126281815" sldId="2147483691"/>
              <ac:spMk id="10" creationId="{80B3AC36-28FB-8A63-54F3-3CC92E6A9CB8}"/>
            </ac:spMkLst>
          </pc:spChg>
          <pc:spChg chg="add">
            <ac:chgData name="MAZEN KHERALLAH" userId="4d8bae32aa458b2a" providerId="LiveId" clId="{D1F6DF24-7977-416E-A8CB-0CF0122DCE5C}" dt="2023-06-23T20:46:32.186" v="4018"/>
            <ac:spMkLst>
              <pc:docMk/>
              <pc:sldMasterMk cId="2391467124" sldId="2147483690"/>
              <pc:sldLayoutMk cId="126281815" sldId="2147483691"/>
              <ac:spMk id="11" creationId="{F35E7660-1917-CE42-F523-CEA4EE9D7249}"/>
            </ac:spMkLst>
          </pc:spChg>
          <pc:spChg chg="add">
            <ac:chgData name="MAZEN KHERALLAH" userId="4d8bae32aa458b2a" providerId="LiveId" clId="{D1F6DF24-7977-416E-A8CB-0CF0122DCE5C}" dt="2023-06-23T20:46:32.186" v="4018"/>
            <ac:spMkLst>
              <pc:docMk/>
              <pc:sldMasterMk cId="2391467124" sldId="2147483690"/>
              <pc:sldLayoutMk cId="126281815" sldId="2147483691"/>
              <ac:spMk id="13" creationId="{055319D2-CFF3-FF4B-C487-9AF51362A74B}"/>
            </ac:spMkLst>
          </pc:spChg>
          <pc:picChg chg="add">
            <ac:chgData name="MAZEN KHERALLAH" userId="4d8bae32aa458b2a" providerId="LiveId" clId="{D1F6DF24-7977-416E-A8CB-0CF0122DCE5C}" dt="2023-06-23T20:46:32.186" v="4018"/>
            <ac:picMkLst>
              <pc:docMk/>
              <pc:sldMasterMk cId="2391467124" sldId="2147483690"/>
              <pc:sldLayoutMk cId="126281815" sldId="2147483691"/>
              <ac:picMk id="14" creationId="{36F5E0A3-F542-807D-4C54-2E35ABB66154}"/>
            </ac:picMkLst>
          </pc:picChg>
          <pc:cxnChg chg="add del">
            <ac:chgData name="MAZEN KHERALLAH" userId="4d8bae32aa458b2a" providerId="LiveId" clId="{D1F6DF24-7977-416E-A8CB-0CF0122DCE5C}" dt="2023-06-23T20:50:39.907" v="4038" actId="478"/>
            <ac:cxnSpMkLst>
              <pc:docMk/>
              <pc:sldMasterMk cId="2391467124" sldId="2147483690"/>
              <pc:sldLayoutMk cId="126281815" sldId="2147483691"/>
              <ac:cxnSpMk id="12" creationId="{E3D2213B-E670-CE1F-C53A-4442CFC6DDE4}"/>
            </ac:cxnSpMkLst>
          </pc:cxnChg>
        </pc:sldLayoutChg>
      </pc:sldMasterChg>
      <pc:sldMasterChg chg="addSp modSldLayout">
        <pc:chgData name="MAZEN KHERALLAH" userId="4d8bae32aa458b2a" providerId="LiveId" clId="{D1F6DF24-7977-416E-A8CB-0CF0122DCE5C}" dt="2023-06-23T20:49:15.665" v="4031"/>
        <pc:sldMasterMkLst>
          <pc:docMk/>
          <pc:sldMasterMk cId="2813199425" sldId="2147483703"/>
        </pc:sldMasterMkLst>
        <pc:picChg chg="add">
          <ac:chgData name="MAZEN KHERALLAH" userId="4d8bae32aa458b2a" providerId="LiveId" clId="{D1F6DF24-7977-416E-A8CB-0CF0122DCE5C}" dt="2023-06-23T20:49:15.665" v="4031"/>
          <ac:picMkLst>
            <pc:docMk/>
            <pc:sldMasterMk cId="2813199425" sldId="2147483703"/>
            <ac:picMk id="11" creationId="{13172805-2EAB-295C-F713-6F511D3B1455}"/>
          </ac:picMkLst>
        </pc:picChg>
        <pc:cxnChg chg="add">
          <ac:chgData name="MAZEN KHERALLAH" userId="4d8bae32aa458b2a" providerId="LiveId" clId="{D1F6DF24-7977-416E-A8CB-0CF0122DCE5C}" dt="2023-06-23T20:49:15.665" v="4031"/>
          <ac:cxnSpMkLst>
            <pc:docMk/>
            <pc:sldMasterMk cId="2813199425" sldId="2147483703"/>
            <ac:cxnSpMk id="8" creationId="{38C72A09-AEB7-132D-8670-EBE2ECF1D8EC}"/>
          </ac:cxnSpMkLst>
        </pc:cxnChg>
        <pc:sldLayoutChg chg="addSp">
          <pc:chgData name="MAZEN KHERALLAH" userId="4d8bae32aa458b2a" providerId="LiveId" clId="{D1F6DF24-7977-416E-A8CB-0CF0122DCE5C}" dt="2023-06-23T20:49:15.665" v="4031"/>
          <pc:sldLayoutMkLst>
            <pc:docMk/>
            <pc:sldMasterMk cId="2813199425" sldId="2147483703"/>
            <pc:sldLayoutMk cId="942669659" sldId="2147483704"/>
          </pc:sldLayoutMkLst>
          <pc:spChg chg="add">
            <ac:chgData name="MAZEN KHERALLAH" userId="4d8bae32aa458b2a" providerId="LiveId" clId="{D1F6DF24-7977-416E-A8CB-0CF0122DCE5C}" dt="2023-06-23T20:49:15.665" v="4031"/>
            <ac:spMkLst>
              <pc:docMk/>
              <pc:sldMasterMk cId="2813199425" sldId="2147483703"/>
              <pc:sldLayoutMk cId="942669659" sldId="2147483704"/>
              <ac:spMk id="10" creationId="{FED6FF5E-8551-759F-D4BB-DE47AAB03EA4}"/>
            </ac:spMkLst>
          </pc:spChg>
          <pc:spChg chg="add">
            <ac:chgData name="MAZEN KHERALLAH" userId="4d8bae32aa458b2a" providerId="LiveId" clId="{D1F6DF24-7977-416E-A8CB-0CF0122DCE5C}" dt="2023-06-23T20:49:15.665" v="4031"/>
            <ac:spMkLst>
              <pc:docMk/>
              <pc:sldMasterMk cId="2813199425" sldId="2147483703"/>
              <pc:sldLayoutMk cId="942669659" sldId="2147483704"/>
              <ac:spMk id="11" creationId="{1D73AB90-E580-0F00-5815-B0F33FB55624}"/>
            </ac:spMkLst>
          </pc:spChg>
          <pc:spChg chg="add">
            <ac:chgData name="MAZEN KHERALLAH" userId="4d8bae32aa458b2a" providerId="LiveId" clId="{D1F6DF24-7977-416E-A8CB-0CF0122DCE5C}" dt="2023-06-23T20:49:15.665" v="4031"/>
            <ac:spMkLst>
              <pc:docMk/>
              <pc:sldMasterMk cId="2813199425" sldId="2147483703"/>
              <pc:sldLayoutMk cId="942669659" sldId="2147483704"/>
              <ac:spMk id="12" creationId="{73FAAA65-F3AD-D465-9EF0-8A18F2554CF9}"/>
            </ac:spMkLst>
          </pc:spChg>
          <pc:picChg chg="add">
            <ac:chgData name="MAZEN KHERALLAH" userId="4d8bae32aa458b2a" providerId="LiveId" clId="{D1F6DF24-7977-416E-A8CB-0CF0122DCE5C}" dt="2023-06-23T20:49:15.665" v="4031"/>
            <ac:picMkLst>
              <pc:docMk/>
              <pc:sldMasterMk cId="2813199425" sldId="2147483703"/>
              <pc:sldLayoutMk cId="942669659" sldId="2147483704"/>
              <ac:picMk id="13" creationId="{5704E60B-F0F9-0E95-B531-88031F4C7CD2}"/>
            </ac:picMkLst>
          </pc:picChg>
        </pc:sldLayoutChg>
      </pc:sldMasterChg>
    </pc:docChg>
  </pc:docChgLst>
  <pc:docChgLst>
    <pc:chgData name="MAZEN KHERALLAH" userId="4d8bae32aa458b2a" providerId="LiveId" clId="{22E1EEB0-C293-40E1-9F01-E2C68C977660}"/>
    <pc:docChg chg="modSld">
      <pc:chgData name="MAZEN KHERALLAH" userId="4d8bae32aa458b2a" providerId="LiveId" clId="{22E1EEB0-C293-40E1-9F01-E2C68C977660}" dt="2023-07-16T16:01:32.261" v="17" actId="113"/>
      <pc:docMkLst>
        <pc:docMk/>
      </pc:docMkLst>
      <pc:sldChg chg="modSp">
        <pc:chgData name="MAZEN KHERALLAH" userId="4d8bae32aa458b2a" providerId="LiveId" clId="{22E1EEB0-C293-40E1-9F01-E2C68C977660}" dt="2023-07-16T15:59:32.755" v="0" actId="113"/>
        <pc:sldMkLst>
          <pc:docMk/>
          <pc:sldMk cId="2504158023" sldId="2145707318"/>
        </pc:sldMkLst>
        <pc:graphicFrameChg chg="mod">
          <ac:chgData name="MAZEN KHERALLAH" userId="4d8bae32aa458b2a" providerId="LiveId" clId="{22E1EEB0-C293-40E1-9F01-E2C68C977660}" dt="2023-07-16T15:59:32.755" v="0" actId="113"/>
          <ac:graphicFrameMkLst>
            <pc:docMk/>
            <pc:sldMk cId="2504158023" sldId="2145707318"/>
            <ac:graphicFrameMk id="4" creationId="{FD474EDF-B540-CCD9-612E-AD173D7393CA}"/>
          </ac:graphicFrameMkLst>
        </pc:graphicFrameChg>
      </pc:sldChg>
      <pc:sldChg chg="modSp">
        <pc:chgData name="MAZEN KHERALLAH" userId="4d8bae32aa458b2a" providerId="LiveId" clId="{22E1EEB0-C293-40E1-9F01-E2C68C977660}" dt="2023-07-16T16:00:01.623" v="7" actId="113"/>
        <pc:sldMkLst>
          <pc:docMk/>
          <pc:sldMk cId="618417261" sldId="2145707319"/>
        </pc:sldMkLst>
        <pc:graphicFrameChg chg="mod">
          <ac:chgData name="MAZEN KHERALLAH" userId="4d8bae32aa458b2a" providerId="LiveId" clId="{22E1EEB0-C293-40E1-9F01-E2C68C977660}" dt="2023-07-16T16:00:01.623" v="7" actId="113"/>
          <ac:graphicFrameMkLst>
            <pc:docMk/>
            <pc:sldMk cId="618417261" sldId="2145707319"/>
            <ac:graphicFrameMk id="4" creationId="{FD474EDF-B540-CCD9-612E-AD173D7393CA}"/>
          </ac:graphicFrameMkLst>
        </pc:graphicFrameChg>
      </pc:sldChg>
      <pc:sldChg chg="modSp">
        <pc:chgData name="MAZEN KHERALLAH" userId="4d8bae32aa458b2a" providerId="LiveId" clId="{22E1EEB0-C293-40E1-9F01-E2C68C977660}" dt="2023-07-16T15:59:57.174" v="6" actId="113"/>
        <pc:sldMkLst>
          <pc:docMk/>
          <pc:sldMk cId="3625173510" sldId="2145707321"/>
        </pc:sldMkLst>
        <pc:graphicFrameChg chg="mod">
          <ac:chgData name="MAZEN KHERALLAH" userId="4d8bae32aa458b2a" providerId="LiveId" clId="{22E1EEB0-C293-40E1-9F01-E2C68C977660}" dt="2023-07-16T15:59:57.174" v="6" actId="113"/>
          <ac:graphicFrameMkLst>
            <pc:docMk/>
            <pc:sldMk cId="3625173510" sldId="2145707321"/>
            <ac:graphicFrameMk id="4" creationId="{FD474EDF-B540-CCD9-612E-AD173D7393CA}"/>
          </ac:graphicFrameMkLst>
        </pc:graphicFrameChg>
      </pc:sldChg>
      <pc:sldChg chg="modSp">
        <pc:chgData name="MAZEN KHERALLAH" userId="4d8bae32aa458b2a" providerId="LiveId" clId="{22E1EEB0-C293-40E1-9F01-E2C68C977660}" dt="2023-07-16T16:00:10.704" v="8" actId="113"/>
        <pc:sldMkLst>
          <pc:docMk/>
          <pc:sldMk cId="4236085381" sldId="2145707322"/>
        </pc:sldMkLst>
        <pc:graphicFrameChg chg="mod">
          <ac:chgData name="MAZEN KHERALLAH" userId="4d8bae32aa458b2a" providerId="LiveId" clId="{22E1EEB0-C293-40E1-9F01-E2C68C977660}" dt="2023-07-16T16:00:10.704" v="8" actId="113"/>
          <ac:graphicFrameMkLst>
            <pc:docMk/>
            <pc:sldMk cId="4236085381" sldId="2145707322"/>
            <ac:graphicFrameMk id="4" creationId="{FD474EDF-B540-CCD9-612E-AD173D7393CA}"/>
          </ac:graphicFrameMkLst>
        </pc:graphicFrameChg>
      </pc:sldChg>
      <pc:sldChg chg="modSp">
        <pc:chgData name="MAZEN KHERALLAH" userId="4d8bae32aa458b2a" providerId="LiveId" clId="{22E1EEB0-C293-40E1-9F01-E2C68C977660}" dt="2023-07-16T16:00:31.997" v="12" actId="113"/>
        <pc:sldMkLst>
          <pc:docMk/>
          <pc:sldMk cId="3159122790" sldId="2145707323"/>
        </pc:sldMkLst>
        <pc:graphicFrameChg chg="mod">
          <ac:chgData name="MAZEN KHERALLAH" userId="4d8bae32aa458b2a" providerId="LiveId" clId="{22E1EEB0-C293-40E1-9F01-E2C68C977660}" dt="2023-07-16T16:00:31.997" v="12" actId="113"/>
          <ac:graphicFrameMkLst>
            <pc:docMk/>
            <pc:sldMk cId="3159122790" sldId="2145707323"/>
            <ac:graphicFrameMk id="4" creationId="{FD474EDF-B540-CCD9-612E-AD173D7393CA}"/>
          </ac:graphicFrameMkLst>
        </pc:graphicFrameChg>
      </pc:sldChg>
      <pc:sldChg chg="modSp">
        <pc:chgData name="MAZEN KHERALLAH" userId="4d8bae32aa458b2a" providerId="LiveId" clId="{22E1EEB0-C293-40E1-9F01-E2C68C977660}" dt="2023-07-16T16:00:41.202" v="13" actId="113"/>
        <pc:sldMkLst>
          <pc:docMk/>
          <pc:sldMk cId="1162938299" sldId="2145707324"/>
        </pc:sldMkLst>
        <pc:graphicFrameChg chg="mod">
          <ac:chgData name="MAZEN KHERALLAH" userId="4d8bae32aa458b2a" providerId="LiveId" clId="{22E1EEB0-C293-40E1-9F01-E2C68C977660}" dt="2023-07-16T16:00:41.202" v="13" actId="113"/>
          <ac:graphicFrameMkLst>
            <pc:docMk/>
            <pc:sldMk cId="1162938299" sldId="2145707324"/>
            <ac:graphicFrameMk id="4" creationId="{FD474EDF-B540-CCD9-612E-AD173D7393CA}"/>
          </ac:graphicFrameMkLst>
        </pc:graphicFrameChg>
      </pc:sldChg>
      <pc:sldChg chg="modSp">
        <pc:chgData name="MAZEN KHERALLAH" userId="4d8bae32aa458b2a" providerId="LiveId" clId="{22E1EEB0-C293-40E1-9F01-E2C68C977660}" dt="2023-07-16T16:00:54.419" v="14" actId="113"/>
        <pc:sldMkLst>
          <pc:docMk/>
          <pc:sldMk cId="1178212636" sldId="2145707325"/>
        </pc:sldMkLst>
        <pc:graphicFrameChg chg="mod">
          <ac:chgData name="MAZEN KHERALLAH" userId="4d8bae32aa458b2a" providerId="LiveId" clId="{22E1EEB0-C293-40E1-9F01-E2C68C977660}" dt="2023-07-16T16:00:54.419" v="14" actId="113"/>
          <ac:graphicFrameMkLst>
            <pc:docMk/>
            <pc:sldMk cId="1178212636" sldId="2145707325"/>
            <ac:graphicFrameMk id="4" creationId="{FD474EDF-B540-CCD9-612E-AD173D7393CA}"/>
          </ac:graphicFrameMkLst>
        </pc:graphicFrameChg>
      </pc:sldChg>
      <pc:sldChg chg="modSp">
        <pc:chgData name="MAZEN KHERALLAH" userId="4d8bae32aa458b2a" providerId="LiveId" clId="{22E1EEB0-C293-40E1-9F01-E2C68C977660}" dt="2023-07-16T16:01:03.900" v="15" actId="113"/>
        <pc:sldMkLst>
          <pc:docMk/>
          <pc:sldMk cId="1011828333" sldId="2145707326"/>
        </pc:sldMkLst>
        <pc:graphicFrameChg chg="mod">
          <ac:chgData name="MAZEN KHERALLAH" userId="4d8bae32aa458b2a" providerId="LiveId" clId="{22E1EEB0-C293-40E1-9F01-E2C68C977660}" dt="2023-07-16T16:01:03.900" v="15" actId="113"/>
          <ac:graphicFrameMkLst>
            <pc:docMk/>
            <pc:sldMk cId="1011828333" sldId="2145707326"/>
            <ac:graphicFrameMk id="4" creationId="{FD474EDF-B540-CCD9-612E-AD173D7393CA}"/>
          </ac:graphicFrameMkLst>
        </pc:graphicFrameChg>
      </pc:sldChg>
      <pc:sldChg chg="modSp">
        <pc:chgData name="MAZEN KHERALLAH" userId="4d8bae32aa458b2a" providerId="LiveId" clId="{22E1EEB0-C293-40E1-9F01-E2C68C977660}" dt="2023-07-16T16:01:24.415" v="16" actId="113"/>
        <pc:sldMkLst>
          <pc:docMk/>
          <pc:sldMk cId="1712684670" sldId="2145707327"/>
        </pc:sldMkLst>
        <pc:graphicFrameChg chg="mod">
          <ac:chgData name="MAZEN KHERALLAH" userId="4d8bae32aa458b2a" providerId="LiveId" clId="{22E1EEB0-C293-40E1-9F01-E2C68C977660}" dt="2023-07-16T16:01:24.415" v="16" actId="113"/>
          <ac:graphicFrameMkLst>
            <pc:docMk/>
            <pc:sldMk cId="1712684670" sldId="2145707327"/>
            <ac:graphicFrameMk id="4" creationId="{FD474EDF-B540-CCD9-612E-AD173D7393CA}"/>
          </ac:graphicFrameMkLst>
        </pc:graphicFrameChg>
      </pc:sldChg>
      <pc:sldChg chg="modSp">
        <pc:chgData name="MAZEN KHERALLAH" userId="4d8bae32aa458b2a" providerId="LiveId" clId="{22E1EEB0-C293-40E1-9F01-E2C68C977660}" dt="2023-07-16T16:01:32.261" v="17" actId="113"/>
        <pc:sldMkLst>
          <pc:docMk/>
          <pc:sldMk cId="3413287235" sldId="2145707328"/>
        </pc:sldMkLst>
        <pc:graphicFrameChg chg="mod">
          <ac:chgData name="MAZEN KHERALLAH" userId="4d8bae32aa458b2a" providerId="LiveId" clId="{22E1EEB0-C293-40E1-9F01-E2C68C977660}" dt="2023-07-16T16:01:32.261" v="17" actId="113"/>
          <ac:graphicFrameMkLst>
            <pc:docMk/>
            <pc:sldMk cId="3413287235" sldId="2145707328"/>
            <ac:graphicFrameMk id="4" creationId="{FD474EDF-B540-CCD9-612E-AD173D7393CA}"/>
          </ac:graphicFrameMkLst>
        </pc:graphicFrameChg>
      </pc:sldChg>
    </pc:docChg>
  </pc:docChgLst>
  <pc:docChgLst>
    <pc:chgData name="MAZEN KHERALLAH" userId="4d8bae32aa458b2a" providerId="LiveId" clId="{3D5F492A-64F7-4D22-871C-C8FAD43FCDAC}"/>
    <pc:docChg chg="delSld modSld modSection">
      <pc:chgData name="MAZEN KHERALLAH" userId="4d8bae32aa458b2a" providerId="LiveId" clId="{3D5F492A-64F7-4D22-871C-C8FAD43FCDAC}" dt="2023-07-13T17:22:20.456" v="93" actId="47"/>
      <pc:docMkLst>
        <pc:docMk/>
      </pc:docMkLst>
      <pc:sldChg chg="del">
        <pc:chgData name="MAZEN KHERALLAH" userId="4d8bae32aa458b2a" providerId="LiveId" clId="{3D5F492A-64F7-4D22-871C-C8FAD43FCDAC}" dt="2023-07-13T17:22:13.017" v="14" actId="47"/>
        <pc:sldMkLst>
          <pc:docMk/>
          <pc:sldMk cId="1603501308" sldId="360"/>
        </pc:sldMkLst>
      </pc:sldChg>
      <pc:sldChg chg="del">
        <pc:chgData name="MAZEN KHERALLAH" userId="4d8bae32aa458b2a" providerId="LiveId" clId="{3D5F492A-64F7-4D22-871C-C8FAD43FCDAC}" dt="2023-07-13T17:22:18.848" v="84" actId="47"/>
        <pc:sldMkLst>
          <pc:docMk/>
          <pc:sldMk cId="727427581" sldId="393"/>
        </pc:sldMkLst>
      </pc:sldChg>
      <pc:sldChg chg="del">
        <pc:chgData name="MAZEN KHERALLAH" userId="4d8bae32aa458b2a" providerId="LiveId" clId="{3D5F492A-64F7-4D22-871C-C8FAD43FCDAC}" dt="2023-07-13T17:22:19.150" v="86" actId="47"/>
        <pc:sldMkLst>
          <pc:docMk/>
          <pc:sldMk cId="3932814965" sldId="399"/>
        </pc:sldMkLst>
      </pc:sldChg>
      <pc:sldChg chg="del">
        <pc:chgData name="MAZEN KHERALLAH" userId="4d8bae32aa458b2a" providerId="LiveId" clId="{3D5F492A-64F7-4D22-871C-C8FAD43FCDAC}" dt="2023-07-13T17:22:18.391" v="81" actId="47"/>
        <pc:sldMkLst>
          <pc:docMk/>
          <pc:sldMk cId="2401548015" sldId="422"/>
        </pc:sldMkLst>
      </pc:sldChg>
      <pc:sldChg chg="del">
        <pc:chgData name="MAZEN KHERALLAH" userId="4d8bae32aa458b2a" providerId="LiveId" clId="{3D5F492A-64F7-4D22-871C-C8FAD43FCDAC}" dt="2023-07-13T17:22:18.561" v="82" actId="47"/>
        <pc:sldMkLst>
          <pc:docMk/>
          <pc:sldMk cId="1662648528" sldId="423"/>
        </pc:sldMkLst>
      </pc:sldChg>
      <pc:sldChg chg="del">
        <pc:chgData name="MAZEN KHERALLAH" userId="4d8bae32aa458b2a" providerId="LiveId" clId="{3D5F492A-64F7-4D22-871C-C8FAD43FCDAC}" dt="2023-07-13T17:22:18.685" v="83" actId="47"/>
        <pc:sldMkLst>
          <pc:docMk/>
          <pc:sldMk cId="3789670201" sldId="424"/>
        </pc:sldMkLst>
      </pc:sldChg>
      <pc:sldChg chg="del">
        <pc:chgData name="MAZEN KHERALLAH" userId="4d8bae32aa458b2a" providerId="LiveId" clId="{3D5F492A-64F7-4D22-871C-C8FAD43FCDAC}" dt="2023-07-13T17:22:13.613" v="15" actId="47"/>
        <pc:sldMkLst>
          <pc:docMk/>
          <pc:sldMk cId="4293514583" sldId="428"/>
        </pc:sldMkLst>
      </pc:sldChg>
      <pc:sldChg chg="del">
        <pc:chgData name="MAZEN KHERALLAH" userId="4d8bae32aa458b2a" providerId="LiveId" clId="{3D5F492A-64F7-4D22-871C-C8FAD43FCDAC}" dt="2023-07-13T17:22:19.001" v="85" actId="47"/>
        <pc:sldMkLst>
          <pc:docMk/>
          <pc:sldMk cId="2291737599" sldId="432"/>
        </pc:sldMkLst>
      </pc:sldChg>
      <pc:sldChg chg="del">
        <pc:chgData name="MAZEN KHERALLAH" userId="4d8bae32aa458b2a" providerId="LiveId" clId="{3D5F492A-64F7-4D22-871C-C8FAD43FCDAC}" dt="2023-07-13T17:22:14.783" v="43" actId="47"/>
        <pc:sldMkLst>
          <pc:docMk/>
          <pc:sldMk cId="4258757431" sldId="473"/>
        </pc:sldMkLst>
      </pc:sldChg>
      <pc:sldChg chg="del">
        <pc:chgData name="MAZEN KHERALLAH" userId="4d8bae32aa458b2a" providerId="LiveId" clId="{3D5F492A-64F7-4D22-871C-C8FAD43FCDAC}" dt="2023-07-13T17:22:14.843" v="44" actId="47"/>
        <pc:sldMkLst>
          <pc:docMk/>
          <pc:sldMk cId="976663268" sldId="479"/>
        </pc:sldMkLst>
      </pc:sldChg>
      <pc:sldChg chg="del">
        <pc:chgData name="MAZEN KHERALLAH" userId="4d8bae32aa458b2a" providerId="LiveId" clId="{3D5F492A-64F7-4D22-871C-C8FAD43FCDAC}" dt="2023-07-13T17:22:14.762" v="42" actId="47"/>
        <pc:sldMkLst>
          <pc:docMk/>
          <pc:sldMk cId="2047726029" sldId="864"/>
        </pc:sldMkLst>
      </pc:sldChg>
      <pc:sldChg chg="modSp mod">
        <pc:chgData name="MAZEN KHERALLAH" userId="4d8bae32aa458b2a" providerId="LiveId" clId="{3D5F492A-64F7-4D22-871C-C8FAD43FCDAC}" dt="2023-07-13T17:22:00.695" v="8" actId="20577"/>
        <pc:sldMkLst>
          <pc:docMk/>
          <pc:sldMk cId="1782731124" sldId="2081"/>
        </pc:sldMkLst>
        <pc:spChg chg="mod">
          <ac:chgData name="MAZEN KHERALLAH" userId="4d8bae32aa458b2a" providerId="LiveId" clId="{3D5F492A-64F7-4D22-871C-C8FAD43FCDAC}" dt="2023-07-13T17:22:00.695" v="8" actId="20577"/>
          <ac:spMkLst>
            <pc:docMk/>
            <pc:sldMk cId="1782731124" sldId="2081"/>
            <ac:spMk id="2" creationId="{00000000-0000-0000-0000-000000000000}"/>
          </ac:spMkLst>
        </pc:spChg>
      </pc:sldChg>
      <pc:sldChg chg="del">
        <pc:chgData name="MAZEN KHERALLAH" userId="4d8bae32aa458b2a" providerId="LiveId" clId="{3D5F492A-64F7-4D22-871C-C8FAD43FCDAC}" dt="2023-07-13T17:22:15.395" v="57" actId="47"/>
        <pc:sldMkLst>
          <pc:docMk/>
          <pc:sldMk cId="767017871" sldId="2082"/>
        </pc:sldMkLst>
      </pc:sldChg>
      <pc:sldChg chg="del">
        <pc:chgData name="MAZEN KHERALLAH" userId="4d8bae32aa458b2a" providerId="LiveId" clId="{3D5F492A-64F7-4D22-871C-C8FAD43FCDAC}" dt="2023-07-13T17:22:14.352" v="31" actId="47"/>
        <pc:sldMkLst>
          <pc:docMk/>
          <pc:sldMk cId="4002235906" sldId="2083"/>
        </pc:sldMkLst>
      </pc:sldChg>
      <pc:sldChg chg="del">
        <pc:chgData name="MAZEN KHERALLAH" userId="4d8bae32aa458b2a" providerId="LiveId" clId="{3D5F492A-64F7-4D22-871C-C8FAD43FCDAC}" dt="2023-07-13T17:22:14.251" v="29" actId="47"/>
        <pc:sldMkLst>
          <pc:docMk/>
          <pc:sldMk cId="3894162622" sldId="2085"/>
        </pc:sldMkLst>
      </pc:sldChg>
      <pc:sldChg chg="del">
        <pc:chgData name="MAZEN KHERALLAH" userId="4d8bae32aa458b2a" providerId="LiveId" clId="{3D5F492A-64F7-4D22-871C-C8FAD43FCDAC}" dt="2023-07-13T17:22:13.817" v="20" actId="47"/>
        <pc:sldMkLst>
          <pc:docMk/>
          <pc:sldMk cId="1013088722" sldId="2086"/>
        </pc:sldMkLst>
      </pc:sldChg>
      <pc:sldChg chg="del">
        <pc:chgData name="MAZEN KHERALLAH" userId="4d8bae32aa458b2a" providerId="LiveId" clId="{3D5F492A-64F7-4D22-871C-C8FAD43FCDAC}" dt="2023-07-13T17:22:14.077" v="26" actId="47"/>
        <pc:sldMkLst>
          <pc:docMk/>
          <pc:sldMk cId="2014089426" sldId="2087"/>
        </pc:sldMkLst>
      </pc:sldChg>
      <pc:sldChg chg="del">
        <pc:chgData name="MAZEN KHERALLAH" userId="4d8bae32aa458b2a" providerId="LiveId" clId="{3D5F492A-64F7-4D22-871C-C8FAD43FCDAC}" dt="2023-07-13T17:22:14.476" v="35" actId="47"/>
        <pc:sldMkLst>
          <pc:docMk/>
          <pc:sldMk cId="3101784606" sldId="2088"/>
        </pc:sldMkLst>
      </pc:sldChg>
      <pc:sldChg chg="del">
        <pc:chgData name="MAZEN KHERALLAH" userId="4d8bae32aa458b2a" providerId="LiveId" clId="{3D5F492A-64F7-4D22-871C-C8FAD43FCDAC}" dt="2023-07-13T17:22:14.569" v="37" actId="47"/>
        <pc:sldMkLst>
          <pc:docMk/>
          <pc:sldMk cId="232520384" sldId="2089"/>
        </pc:sldMkLst>
      </pc:sldChg>
      <pc:sldChg chg="del">
        <pc:chgData name="MAZEN KHERALLAH" userId="4d8bae32aa458b2a" providerId="LiveId" clId="{3D5F492A-64F7-4D22-871C-C8FAD43FCDAC}" dt="2023-07-13T17:22:14.586" v="38" actId="47"/>
        <pc:sldMkLst>
          <pc:docMk/>
          <pc:sldMk cId="1570952388" sldId="2090"/>
        </pc:sldMkLst>
      </pc:sldChg>
      <pc:sldChg chg="del">
        <pc:chgData name="MAZEN KHERALLAH" userId="4d8bae32aa458b2a" providerId="LiveId" clId="{3D5F492A-64F7-4D22-871C-C8FAD43FCDAC}" dt="2023-07-13T17:22:14.513" v="36" actId="47"/>
        <pc:sldMkLst>
          <pc:docMk/>
          <pc:sldMk cId="4181438857" sldId="2091"/>
        </pc:sldMkLst>
      </pc:sldChg>
      <pc:sldChg chg="del">
        <pc:chgData name="MAZEN KHERALLAH" userId="4d8bae32aa458b2a" providerId="LiveId" clId="{3D5F492A-64F7-4D22-871C-C8FAD43FCDAC}" dt="2023-07-13T17:22:13.893" v="22" actId="47"/>
        <pc:sldMkLst>
          <pc:docMk/>
          <pc:sldMk cId="3903133946" sldId="2092"/>
        </pc:sldMkLst>
      </pc:sldChg>
      <pc:sldChg chg="del">
        <pc:chgData name="MAZEN KHERALLAH" userId="4d8bae32aa458b2a" providerId="LiveId" clId="{3D5F492A-64F7-4D22-871C-C8FAD43FCDAC}" dt="2023-07-13T17:22:13.942" v="23" actId="47"/>
        <pc:sldMkLst>
          <pc:docMk/>
          <pc:sldMk cId="1876487844" sldId="2093"/>
        </pc:sldMkLst>
      </pc:sldChg>
      <pc:sldChg chg="del">
        <pc:chgData name="MAZEN KHERALLAH" userId="4d8bae32aa458b2a" providerId="LiveId" clId="{3D5F492A-64F7-4D22-871C-C8FAD43FCDAC}" dt="2023-07-13T17:22:13.998" v="25" actId="47"/>
        <pc:sldMkLst>
          <pc:docMk/>
          <pc:sldMk cId="2998612453" sldId="2094"/>
        </pc:sldMkLst>
      </pc:sldChg>
      <pc:sldChg chg="del">
        <pc:chgData name="MAZEN KHERALLAH" userId="4d8bae32aa458b2a" providerId="LiveId" clId="{3D5F492A-64F7-4D22-871C-C8FAD43FCDAC}" dt="2023-07-13T17:22:13.648" v="16" actId="47"/>
        <pc:sldMkLst>
          <pc:docMk/>
          <pc:sldMk cId="611539175" sldId="2095"/>
        </pc:sldMkLst>
      </pc:sldChg>
      <pc:sldChg chg="del">
        <pc:chgData name="MAZEN KHERALLAH" userId="4d8bae32aa458b2a" providerId="LiveId" clId="{3D5F492A-64F7-4D22-871C-C8FAD43FCDAC}" dt="2023-07-13T17:22:13.732" v="18" actId="47"/>
        <pc:sldMkLst>
          <pc:docMk/>
          <pc:sldMk cId="2492813686" sldId="2096"/>
        </pc:sldMkLst>
      </pc:sldChg>
      <pc:sldChg chg="del">
        <pc:chgData name="MAZEN KHERALLAH" userId="4d8bae32aa458b2a" providerId="LiveId" clId="{3D5F492A-64F7-4D22-871C-C8FAD43FCDAC}" dt="2023-07-13T17:22:13.787" v="19" actId="47"/>
        <pc:sldMkLst>
          <pc:docMk/>
          <pc:sldMk cId="3688564763" sldId="2097"/>
        </pc:sldMkLst>
      </pc:sldChg>
      <pc:sldChg chg="del">
        <pc:chgData name="MAZEN KHERALLAH" userId="4d8bae32aa458b2a" providerId="LiveId" clId="{3D5F492A-64F7-4D22-871C-C8FAD43FCDAC}" dt="2023-07-13T17:22:13.879" v="21" actId="47"/>
        <pc:sldMkLst>
          <pc:docMk/>
          <pc:sldMk cId="1030725215" sldId="2099"/>
        </pc:sldMkLst>
      </pc:sldChg>
      <pc:sldChg chg="del">
        <pc:chgData name="MAZEN KHERALLAH" userId="4d8bae32aa458b2a" providerId="LiveId" clId="{3D5F492A-64F7-4D22-871C-C8FAD43FCDAC}" dt="2023-07-13T17:22:14.463" v="34" actId="47"/>
        <pc:sldMkLst>
          <pc:docMk/>
          <pc:sldMk cId="1021908331" sldId="2100"/>
        </pc:sldMkLst>
      </pc:sldChg>
      <pc:sldChg chg="del">
        <pc:chgData name="MAZEN KHERALLAH" userId="4d8bae32aa458b2a" providerId="LiveId" clId="{3D5F492A-64F7-4D22-871C-C8FAD43FCDAC}" dt="2023-07-13T17:22:14.661" v="39" actId="47"/>
        <pc:sldMkLst>
          <pc:docMk/>
          <pc:sldMk cId="1296734405" sldId="2101"/>
        </pc:sldMkLst>
      </pc:sldChg>
      <pc:sldChg chg="del">
        <pc:chgData name="MAZEN KHERALLAH" userId="4d8bae32aa458b2a" providerId="LiveId" clId="{3D5F492A-64F7-4D22-871C-C8FAD43FCDAC}" dt="2023-07-13T17:22:16.956" v="74" actId="47"/>
        <pc:sldMkLst>
          <pc:docMk/>
          <pc:sldMk cId="55932527" sldId="2102"/>
        </pc:sldMkLst>
      </pc:sldChg>
      <pc:sldChg chg="del">
        <pc:chgData name="MAZEN KHERALLAH" userId="4d8bae32aa458b2a" providerId="LiveId" clId="{3D5F492A-64F7-4D22-871C-C8FAD43FCDAC}" dt="2023-07-13T17:22:14.127" v="27" actId="47"/>
        <pc:sldMkLst>
          <pc:docMk/>
          <pc:sldMk cId="4182184671" sldId="2104"/>
        </pc:sldMkLst>
      </pc:sldChg>
      <pc:sldChg chg="del">
        <pc:chgData name="MAZEN KHERALLAH" userId="4d8bae32aa458b2a" providerId="LiveId" clId="{3D5F492A-64F7-4D22-871C-C8FAD43FCDAC}" dt="2023-07-13T17:22:15.274" v="54" actId="47"/>
        <pc:sldMkLst>
          <pc:docMk/>
          <pc:sldMk cId="2467688604" sldId="2105"/>
        </pc:sldMkLst>
      </pc:sldChg>
      <pc:sldChg chg="del">
        <pc:chgData name="MAZEN KHERALLAH" userId="4d8bae32aa458b2a" providerId="LiveId" clId="{3D5F492A-64F7-4D22-871C-C8FAD43FCDAC}" dt="2023-07-13T17:22:12.604" v="11" actId="47"/>
        <pc:sldMkLst>
          <pc:docMk/>
          <pc:sldMk cId="3317148811" sldId="2106"/>
        </pc:sldMkLst>
      </pc:sldChg>
      <pc:sldChg chg="del">
        <pc:chgData name="MAZEN KHERALLAH" userId="4d8bae32aa458b2a" providerId="LiveId" clId="{3D5F492A-64F7-4D22-871C-C8FAD43FCDAC}" dt="2023-07-13T17:22:15.509" v="60" actId="47"/>
        <pc:sldMkLst>
          <pc:docMk/>
          <pc:sldMk cId="465694090" sldId="2107"/>
        </pc:sldMkLst>
      </pc:sldChg>
      <pc:sldChg chg="del">
        <pc:chgData name="MAZEN KHERALLAH" userId="4d8bae32aa458b2a" providerId="LiveId" clId="{3D5F492A-64F7-4D22-871C-C8FAD43FCDAC}" dt="2023-07-13T17:22:18.085" v="79" actId="47"/>
        <pc:sldMkLst>
          <pc:docMk/>
          <pc:sldMk cId="3751011857" sldId="2109"/>
        </pc:sldMkLst>
      </pc:sldChg>
      <pc:sldChg chg="del">
        <pc:chgData name="MAZEN KHERALLAH" userId="4d8bae32aa458b2a" providerId="LiveId" clId="{3D5F492A-64F7-4D22-871C-C8FAD43FCDAC}" dt="2023-07-13T17:22:03.783" v="9" actId="47"/>
        <pc:sldMkLst>
          <pc:docMk/>
          <pc:sldMk cId="688206972" sldId="2110"/>
        </pc:sldMkLst>
      </pc:sldChg>
      <pc:sldChg chg="del">
        <pc:chgData name="MAZEN KHERALLAH" userId="4d8bae32aa458b2a" providerId="LiveId" clId="{3D5F492A-64F7-4D22-871C-C8FAD43FCDAC}" dt="2023-07-13T17:22:19.703" v="89" actId="47"/>
        <pc:sldMkLst>
          <pc:docMk/>
          <pc:sldMk cId="402223800" sldId="2145707239"/>
        </pc:sldMkLst>
      </pc:sldChg>
      <pc:sldChg chg="del">
        <pc:chgData name="MAZEN KHERALLAH" userId="4d8bae32aa458b2a" providerId="LiveId" clId="{3D5F492A-64F7-4D22-871C-C8FAD43FCDAC}" dt="2023-07-13T17:22:19.318" v="87" actId="47"/>
        <pc:sldMkLst>
          <pc:docMk/>
          <pc:sldMk cId="2031513597" sldId="2145707240"/>
        </pc:sldMkLst>
      </pc:sldChg>
      <pc:sldChg chg="del">
        <pc:chgData name="MAZEN KHERALLAH" userId="4d8bae32aa458b2a" providerId="LiveId" clId="{3D5F492A-64F7-4D22-871C-C8FAD43FCDAC}" dt="2023-07-13T17:22:19.886" v="90" actId="47"/>
        <pc:sldMkLst>
          <pc:docMk/>
          <pc:sldMk cId="3097261111" sldId="2145707241"/>
        </pc:sldMkLst>
      </pc:sldChg>
      <pc:sldChg chg="del">
        <pc:chgData name="MAZEN KHERALLAH" userId="4d8bae32aa458b2a" providerId="LiveId" clId="{3D5F492A-64F7-4D22-871C-C8FAD43FCDAC}" dt="2023-07-13T17:22:19.494" v="88" actId="47"/>
        <pc:sldMkLst>
          <pc:docMk/>
          <pc:sldMk cId="3924443397" sldId="2145707255"/>
        </pc:sldMkLst>
      </pc:sldChg>
      <pc:sldChg chg="del">
        <pc:chgData name="MAZEN KHERALLAH" userId="4d8bae32aa458b2a" providerId="LiveId" clId="{3D5F492A-64F7-4D22-871C-C8FAD43FCDAC}" dt="2023-07-13T17:22:13.958" v="24" actId="47"/>
        <pc:sldMkLst>
          <pc:docMk/>
          <pc:sldMk cId="3038803632" sldId="2145707258"/>
        </pc:sldMkLst>
      </pc:sldChg>
      <pc:sldChg chg="del">
        <pc:chgData name="MAZEN KHERALLAH" userId="4d8bae32aa458b2a" providerId="LiveId" clId="{3D5F492A-64F7-4D22-871C-C8FAD43FCDAC}" dt="2023-07-13T17:22:15.976" v="71" actId="47"/>
        <pc:sldMkLst>
          <pc:docMk/>
          <pc:sldMk cId="1383977036" sldId="2145707259"/>
        </pc:sldMkLst>
      </pc:sldChg>
      <pc:sldChg chg="del">
        <pc:chgData name="MAZEN KHERALLAH" userId="4d8bae32aa458b2a" providerId="LiveId" clId="{3D5F492A-64F7-4D22-871C-C8FAD43FCDAC}" dt="2023-07-13T17:22:15.008" v="48" actId="47"/>
        <pc:sldMkLst>
          <pc:docMk/>
          <pc:sldMk cId="671364913" sldId="2145707260"/>
        </pc:sldMkLst>
      </pc:sldChg>
      <pc:sldChg chg="del">
        <pc:chgData name="MAZEN KHERALLAH" userId="4d8bae32aa458b2a" providerId="LiveId" clId="{3D5F492A-64F7-4D22-871C-C8FAD43FCDAC}" dt="2023-07-13T17:22:14.293" v="30" actId="47"/>
        <pc:sldMkLst>
          <pc:docMk/>
          <pc:sldMk cId="3233092974" sldId="2145707261"/>
        </pc:sldMkLst>
      </pc:sldChg>
      <pc:sldChg chg="del">
        <pc:chgData name="MAZEN KHERALLAH" userId="4d8bae32aa458b2a" providerId="LiveId" clId="{3D5F492A-64F7-4D22-871C-C8FAD43FCDAC}" dt="2023-07-13T17:22:15.157" v="51" actId="47"/>
        <pc:sldMkLst>
          <pc:docMk/>
          <pc:sldMk cId="3643705692" sldId="2145707262"/>
        </pc:sldMkLst>
      </pc:sldChg>
      <pc:sldChg chg="del">
        <pc:chgData name="MAZEN KHERALLAH" userId="4d8bae32aa458b2a" providerId="LiveId" clId="{3D5F492A-64F7-4D22-871C-C8FAD43FCDAC}" dt="2023-07-13T17:22:16.075" v="73" actId="47"/>
        <pc:sldMkLst>
          <pc:docMk/>
          <pc:sldMk cId="2698811267" sldId="2145707263"/>
        </pc:sldMkLst>
      </pc:sldChg>
      <pc:sldChg chg="del">
        <pc:chgData name="MAZEN KHERALLAH" userId="4d8bae32aa458b2a" providerId="LiveId" clId="{3D5F492A-64F7-4D22-871C-C8FAD43FCDAC}" dt="2023-07-13T17:22:15.631" v="63" actId="47"/>
        <pc:sldMkLst>
          <pc:docMk/>
          <pc:sldMk cId="487859303" sldId="2145707264"/>
        </pc:sldMkLst>
      </pc:sldChg>
      <pc:sldChg chg="del">
        <pc:chgData name="MAZEN KHERALLAH" userId="4d8bae32aa458b2a" providerId="LiveId" clId="{3D5F492A-64F7-4D22-871C-C8FAD43FCDAC}" dt="2023-07-13T17:22:15.763" v="66" actId="47"/>
        <pc:sldMkLst>
          <pc:docMk/>
          <pc:sldMk cId="1080192771" sldId="2145707265"/>
        </pc:sldMkLst>
      </pc:sldChg>
      <pc:sldChg chg="del">
        <pc:chgData name="MAZEN KHERALLAH" userId="4d8bae32aa458b2a" providerId="LiveId" clId="{3D5F492A-64F7-4D22-871C-C8FAD43FCDAC}" dt="2023-07-13T17:22:12.711" v="12" actId="47"/>
        <pc:sldMkLst>
          <pc:docMk/>
          <pc:sldMk cId="1522597073" sldId="2145707266"/>
        </pc:sldMkLst>
      </pc:sldChg>
      <pc:sldChg chg="del">
        <pc:chgData name="MAZEN KHERALLAH" userId="4d8bae32aa458b2a" providerId="LiveId" clId="{3D5F492A-64F7-4D22-871C-C8FAD43FCDAC}" dt="2023-07-13T17:22:12.880" v="13" actId="47"/>
        <pc:sldMkLst>
          <pc:docMk/>
          <pc:sldMk cId="3819277300" sldId="2145707267"/>
        </pc:sldMkLst>
      </pc:sldChg>
      <pc:sldChg chg="del">
        <pc:chgData name="MAZEN KHERALLAH" userId="4d8bae32aa458b2a" providerId="LiveId" clId="{3D5F492A-64F7-4D22-871C-C8FAD43FCDAC}" dt="2023-07-13T17:22:15.653" v="64" actId="47"/>
        <pc:sldMkLst>
          <pc:docMk/>
          <pc:sldMk cId="1443483934" sldId="2145707268"/>
        </pc:sldMkLst>
      </pc:sldChg>
      <pc:sldChg chg="del">
        <pc:chgData name="MAZEN KHERALLAH" userId="4d8bae32aa458b2a" providerId="LiveId" clId="{3D5F492A-64F7-4D22-871C-C8FAD43FCDAC}" dt="2023-07-13T17:22:14.692" v="40" actId="47"/>
        <pc:sldMkLst>
          <pc:docMk/>
          <pc:sldMk cId="2626830869" sldId="2145707269"/>
        </pc:sldMkLst>
      </pc:sldChg>
      <pc:sldChg chg="del">
        <pc:chgData name="MAZEN KHERALLAH" userId="4d8bae32aa458b2a" providerId="LiveId" clId="{3D5F492A-64F7-4D22-871C-C8FAD43FCDAC}" dt="2023-07-13T17:22:15.693" v="65" actId="47"/>
        <pc:sldMkLst>
          <pc:docMk/>
          <pc:sldMk cId="3318393205" sldId="2145707270"/>
        </pc:sldMkLst>
      </pc:sldChg>
      <pc:sldChg chg="del">
        <pc:chgData name="MAZEN KHERALLAH" userId="4d8bae32aa458b2a" providerId="LiveId" clId="{3D5F492A-64F7-4D22-871C-C8FAD43FCDAC}" dt="2023-07-13T17:22:14.188" v="28" actId="47"/>
        <pc:sldMkLst>
          <pc:docMk/>
          <pc:sldMk cId="2308801676" sldId="2145707271"/>
        </pc:sldMkLst>
      </pc:sldChg>
      <pc:sldChg chg="del">
        <pc:chgData name="MAZEN KHERALLAH" userId="4d8bae32aa458b2a" providerId="LiveId" clId="{3D5F492A-64F7-4D22-871C-C8FAD43FCDAC}" dt="2023-07-13T17:22:15.883" v="69" actId="47"/>
        <pc:sldMkLst>
          <pc:docMk/>
          <pc:sldMk cId="3464426095" sldId="2145707272"/>
        </pc:sldMkLst>
      </pc:sldChg>
      <pc:sldChg chg="del">
        <pc:chgData name="MAZEN KHERALLAH" userId="4d8bae32aa458b2a" providerId="LiveId" clId="{3D5F492A-64F7-4D22-871C-C8FAD43FCDAC}" dt="2023-07-13T17:22:16.036" v="72" actId="47"/>
        <pc:sldMkLst>
          <pc:docMk/>
          <pc:sldMk cId="3561413314" sldId="2145707273"/>
        </pc:sldMkLst>
      </pc:sldChg>
      <pc:sldChg chg="del">
        <pc:chgData name="MAZEN KHERALLAH" userId="4d8bae32aa458b2a" providerId="LiveId" clId="{3D5F492A-64F7-4D22-871C-C8FAD43FCDAC}" dt="2023-07-13T17:22:17.591" v="76" actId="47"/>
        <pc:sldMkLst>
          <pc:docMk/>
          <pc:sldMk cId="3908344059" sldId="2145707274"/>
        </pc:sldMkLst>
      </pc:sldChg>
      <pc:sldChg chg="del">
        <pc:chgData name="MAZEN KHERALLAH" userId="4d8bae32aa458b2a" providerId="LiveId" clId="{3D5F492A-64F7-4D22-871C-C8FAD43FCDAC}" dt="2023-07-13T17:22:17.765" v="77" actId="47"/>
        <pc:sldMkLst>
          <pc:docMk/>
          <pc:sldMk cId="774357571" sldId="2145707275"/>
        </pc:sldMkLst>
      </pc:sldChg>
      <pc:sldChg chg="del">
        <pc:chgData name="MAZEN KHERALLAH" userId="4d8bae32aa458b2a" providerId="LiveId" clId="{3D5F492A-64F7-4D22-871C-C8FAD43FCDAC}" dt="2023-07-13T17:22:20.244" v="92" actId="47"/>
        <pc:sldMkLst>
          <pc:docMk/>
          <pc:sldMk cId="1136988221" sldId="2145707278"/>
        </pc:sldMkLst>
      </pc:sldChg>
      <pc:sldChg chg="del">
        <pc:chgData name="MAZEN KHERALLAH" userId="4d8bae32aa458b2a" providerId="LiveId" clId="{3D5F492A-64F7-4D22-871C-C8FAD43FCDAC}" dt="2023-07-13T17:22:04.740" v="10" actId="47"/>
        <pc:sldMkLst>
          <pc:docMk/>
          <pc:sldMk cId="761751667" sldId="2145707279"/>
        </pc:sldMkLst>
      </pc:sldChg>
      <pc:sldChg chg="del">
        <pc:chgData name="MAZEN KHERALLAH" userId="4d8bae32aa458b2a" providerId="LiveId" clId="{3D5F492A-64F7-4D22-871C-C8FAD43FCDAC}" dt="2023-07-13T17:22:17.189" v="75" actId="47"/>
        <pc:sldMkLst>
          <pc:docMk/>
          <pc:sldMk cId="2414992422" sldId="2145707280"/>
        </pc:sldMkLst>
      </pc:sldChg>
      <pc:sldChg chg="del">
        <pc:chgData name="MAZEN KHERALLAH" userId="4d8bae32aa458b2a" providerId="LiveId" clId="{3D5F492A-64F7-4D22-871C-C8FAD43FCDAC}" dt="2023-07-13T17:22:17.927" v="78" actId="47"/>
        <pc:sldMkLst>
          <pc:docMk/>
          <pc:sldMk cId="4273984593" sldId="2145707282"/>
        </pc:sldMkLst>
      </pc:sldChg>
      <pc:sldChg chg="del">
        <pc:chgData name="MAZEN KHERALLAH" userId="4d8bae32aa458b2a" providerId="LiveId" clId="{3D5F492A-64F7-4D22-871C-C8FAD43FCDAC}" dt="2023-07-13T17:22:18.244" v="80" actId="47"/>
        <pc:sldMkLst>
          <pc:docMk/>
          <pc:sldMk cId="3884368250" sldId="2145707283"/>
        </pc:sldMkLst>
      </pc:sldChg>
      <pc:sldChg chg="del">
        <pc:chgData name="MAZEN KHERALLAH" userId="4d8bae32aa458b2a" providerId="LiveId" clId="{3D5F492A-64F7-4D22-871C-C8FAD43FCDAC}" dt="2023-07-13T17:22:20.074" v="91" actId="47"/>
        <pc:sldMkLst>
          <pc:docMk/>
          <pc:sldMk cId="2659891325" sldId="2145707284"/>
        </pc:sldMkLst>
      </pc:sldChg>
      <pc:sldChg chg="del">
        <pc:chgData name="MAZEN KHERALLAH" userId="4d8bae32aa458b2a" providerId="LiveId" clId="{3D5F492A-64F7-4D22-871C-C8FAD43FCDAC}" dt="2023-07-13T17:22:13.676" v="17" actId="47"/>
        <pc:sldMkLst>
          <pc:docMk/>
          <pc:sldMk cId="450477800" sldId="2145707285"/>
        </pc:sldMkLst>
      </pc:sldChg>
      <pc:sldChg chg="del">
        <pc:chgData name="MAZEN KHERALLAH" userId="4d8bae32aa458b2a" providerId="LiveId" clId="{3D5F492A-64F7-4D22-871C-C8FAD43FCDAC}" dt="2023-07-13T17:22:14.869" v="45" actId="47"/>
        <pc:sldMkLst>
          <pc:docMk/>
          <pc:sldMk cId="3073399503" sldId="2145707286"/>
        </pc:sldMkLst>
      </pc:sldChg>
      <pc:sldChg chg="del">
        <pc:chgData name="MAZEN KHERALLAH" userId="4d8bae32aa458b2a" providerId="LiveId" clId="{3D5F492A-64F7-4D22-871C-C8FAD43FCDAC}" dt="2023-07-13T17:22:15.062" v="49" actId="47"/>
        <pc:sldMkLst>
          <pc:docMk/>
          <pc:sldMk cId="2436020119" sldId="2145707299"/>
        </pc:sldMkLst>
      </pc:sldChg>
      <pc:sldChg chg="del">
        <pc:chgData name="MAZEN KHERALLAH" userId="4d8bae32aa458b2a" providerId="LiveId" clId="{3D5F492A-64F7-4D22-871C-C8FAD43FCDAC}" dt="2023-07-13T17:22:14.920" v="46" actId="47"/>
        <pc:sldMkLst>
          <pc:docMk/>
          <pc:sldMk cId="2210656703" sldId="2145707300"/>
        </pc:sldMkLst>
      </pc:sldChg>
      <pc:sldChg chg="del">
        <pc:chgData name="MAZEN KHERALLAH" userId="4d8bae32aa458b2a" providerId="LiveId" clId="{3D5F492A-64F7-4D22-871C-C8FAD43FCDAC}" dt="2023-07-13T17:22:14.740" v="41" actId="47"/>
        <pc:sldMkLst>
          <pc:docMk/>
          <pc:sldMk cId="632125930" sldId="2145707301"/>
        </pc:sldMkLst>
      </pc:sldChg>
      <pc:sldChg chg="del">
        <pc:chgData name="MAZEN KHERALLAH" userId="4d8bae32aa458b2a" providerId="LiveId" clId="{3D5F492A-64F7-4D22-871C-C8FAD43FCDAC}" dt="2023-07-13T17:22:15.206" v="52" actId="47"/>
        <pc:sldMkLst>
          <pc:docMk/>
          <pc:sldMk cId="247769414" sldId="2145707302"/>
        </pc:sldMkLst>
      </pc:sldChg>
      <pc:sldChg chg="del">
        <pc:chgData name="MAZEN KHERALLAH" userId="4d8bae32aa458b2a" providerId="LiveId" clId="{3D5F492A-64F7-4D22-871C-C8FAD43FCDAC}" dt="2023-07-13T17:22:15.331" v="55" actId="47"/>
        <pc:sldMkLst>
          <pc:docMk/>
          <pc:sldMk cId="877185025" sldId="2145707303"/>
        </pc:sldMkLst>
      </pc:sldChg>
      <pc:sldChg chg="del">
        <pc:chgData name="MAZEN KHERALLAH" userId="4d8bae32aa458b2a" providerId="LiveId" clId="{3D5F492A-64F7-4D22-871C-C8FAD43FCDAC}" dt="2023-07-13T17:22:15.448" v="58" actId="47"/>
        <pc:sldMkLst>
          <pc:docMk/>
          <pc:sldMk cId="3888515693" sldId="2145707304"/>
        </pc:sldMkLst>
      </pc:sldChg>
      <pc:sldChg chg="del">
        <pc:chgData name="MAZEN KHERALLAH" userId="4d8bae32aa458b2a" providerId="LiveId" clId="{3D5F492A-64F7-4D22-871C-C8FAD43FCDAC}" dt="2023-07-13T17:22:15.574" v="61" actId="47"/>
        <pc:sldMkLst>
          <pc:docMk/>
          <pc:sldMk cId="3249109940" sldId="2145707305"/>
        </pc:sldMkLst>
      </pc:sldChg>
      <pc:sldChg chg="del">
        <pc:chgData name="MAZEN KHERALLAH" userId="4d8bae32aa458b2a" providerId="LiveId" clId="{3D5F492A-64F7-4D22-871C-C8FAD43FCDAC}" dt="2023-07-13T17:22:15.819" v="67" actId="47"/>
        <pc:sldMkLst>
          <pc:docMk/>
          <pc:sldMk cId="3575914976" sldId="2145707306"/>
        </pc:sldMkLst>
      </pc:sldChg>
      <pc:sldChg chg="del">
        <pc:chgData name="MAZEN KHERALLAH" userId="4d8bae32aa458b2a" providerId="LiveId" clId="{3D5F492A-64F7-4D22-871C-C8FAD43FCDAC}" dt="2023-07-13T17:22:15.964" v="70" actId="47"/>
        <pc:sldMkLst>
          <pc:docMk/>
          <pc:sldMk cId="3503757116" sldId="2145707307"/>
        </pc:sldMkLst>
      </pc:sldChg>
      <pc:sldChg chg="del">
        <pc:chgData name="MAZEN KHERALLAH" userId="4d8bae32aa458b2a" providerId="LiveId" clId="{3D5F492A-64F7-4D22-871C-C8FAD43FCDAC}" dt="2023-07-13T17:22:14.974" v="47" actId="47"/>
        <pc:sldMkLst>
          <pc:docMk/>
          <pc:sldMk cId="1859152921" sldId="2145707308"/>
        </pc:sldMkLst>
      </pc:sldChg>
      <pc:sldChg chg="del">
        <pc:chgData name="MAZEN KHERALLAH" userId="4d8bae32aa458b2a" providerId="LiveId" clId="{3D5F492A-64F7-4D22-871C-C8FAD43FCDAC}" dt="2023-07-13T17:22:15.130" v="50" actId="47"/>
        <pc:sldMkLst>
          <pc:docMk/>
          <pc:sldMk cId="3140161482" sldId="2145707309"/>
        </pc:sldMkLst>
      </pc:sldChg>
      <pc:sldChg chg="del">
        <pc:chgData name="MAZEN KHERALLAH" userId="4d8bae32aa458b2a" providerId="LiveId" clId="{3D5F492A-64F7-4D22-871C-C8FAD43FCDAC}" dt="2023-07-13T17:22:15.247" v="53" actId="47"/>
        <pc:sldMkLst>
          <pc:docMk/>
          <pc:sldMk cId="3589263272" sldId="2145707310"/>
        </pc:sldMkLst>
      </pc:sldChg>
      <pc:sldChg chg="del">
        <pc:chgData name="MAZEN KHERALLAH" userId="4d8bae32aa458b2a" providerId="LiveId" clId="{3D5F492A-64F7-4D22-871C-C8FAD43FCDAC}" dt="2023-07-13T17:22:15.370" v="56" actId="47"/>
        <pc:sldMkLst>
          <pc:docMk/>
          <pc:sldMk cId="2293162290" sldId="2145707311"/>
        </pc:sldMkLst>
      </pc:sldChg>
      <pc:sldChg chg="del">
        <pc:chgData name="MAZEN KHERALLAH" userId="4d8bae32aa458b2a" providerId="LiveId" clId="{3D5F492A-64F7-4D22-871C-C8FAD43FCDAC}" dt="2023-07-13T17:22:15.484" v="59" actId="47"/>
        <pc:sldMkLst>
          <pc:docMk/>
          <pc:sldMk cId="219847375" sldId="2145707312"/>
        </pc:sldMkLst>
      </pc:sldChg>
      <pc:sldChg chg="del">
        <pc:chgData name="MAZEN KHERALLAH" userId="4d8bae32aa458b2a" providerId="LiveId" clId="{3D5F492A-64F7-4D22-871C-C8FAD43FCDAC}" dt="2023-07-13T17:22:15.619" v="62" actId="47"/>
        <pc:sldMkLst>
          <pc:docMk/>
          <pc:sldMk cId="3860340687" sldId="2145707313"/>
        </pc:sldMkLst>
      </pc:sldChg>
      <pc:sldChg chg="del">
        <pc:chgData name="MAZEN KHERALLAH" userId="4d8bae32aa458b2a" providerId="LiveId" clId="{3D5F492A-64F7-4D22-871C-C8FAD43FCDAC}" dt="2023-07-13T17:22:15.861" v="68" actId="47"/>
        <pc:sldMkLst>
          <pc:docMk/>
          <pc:sldMk cId="3889136077" sldId="2145707314"/>
        </pc:sldMkLst>
      </pc:sldChg>
      <pc:sldChg chg="del">
        <pc:chgData name="MAZEN KHERALLAH" userId="4d8bae32aa458b2a" providerId="LiveId" clId="{3D5F492A-64F7-4D22-871C-C8FAD43FCDAC}" dt="2023-07-13T17:22:20.456" v="93" actId="47"/>
        <pc:sldMkLst>
          <pc:docMk/>
          <pc:sldMk cId="2053789755" sldId="2145707315"/>
        </pc:sldMkLst>
      </pc:sldChg>
      <pc:sldChg chg="del">
        <pc:chgData name="MAZEN KHERALLAH" userId="4d8bae32aa458b2a" providerId="LiveId" clId="{3D5F492A-64F7-4D22-871C-C8FAD43FCDAC}" dt="2023-07-13T17:22:14.382" v="32" actId="47"/>
        <pc:sldMkLst>
          <pc:docMk/>
          <pc:sldMk cId="781352615" sldId="2145707316"/>
        </pc:sldMkLst>
      </pc:sldChg>
      <pc:sldChg chg="del">
        <pc:chgData name="MAZEN KHERALLAH" userId="4d8bae32aa458b2a" providerId="LiveId" clId="{3D5F492A-64F7-4D22-871C-C8FAD43FCDAC}" dt="2023-07-13T17:22:14.417" v="33" actId="47"/>
        <pc:sldMkLst>
          <pc:docMk/>
          <pc:sldMk cId="2131859361" sldId="2145707317"/>
        </pc:sldMkLst>
      </pc:sldChg>
      <pc:sldMasterChg chg="delSldLayout">
        <pc:chgData name="MAZEN KHERALLAH" userId="4d8bae32aa458b2a" providerId="LiveId" clId="{3D5F492A-64F7-4D22-871C-C8FAD43FCDAC}" dt="2023-07-13T17:22:13.879" v="21" actId="47"/>
        <pc:sldMasterMkLst>
          <pc:docMk/>
          <pc:sldMasterMk cId="3539363532" sldId="2147483660"/>
        </pc:sldMasterMkLst>
        <pc:sldLayoutChg chg="del">
          <pc:chgData name="MAZEN KHERALLAH" userId="4d8bae32aa458b2a" providerId="LiveId" clId="{3D5F492A-64F7-4D22-871C-C8FAD43FCDAC}" dt="2023-07-13T17:22:13.879" v="21" actId="47"/>
          <pc:sldLayoutMkLst>
            <pc:docMk/>
            <pc:sldMasterMk cId="3539363532" sldId="2147483660"/>
            <pc:sldLayoutMk cId="3687104150" sldId="2147483690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95EAA7-9291-40ED-AEB4-B99DCB56AF26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0668DE-B917-4929-ABCC-054D52AD54F9}">
      <dgm:prSet phldrT="[Text]"/>
      <dgm:spPr>
        <a:solidFill>
          <a:srgbClr val="6EA8C8"/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US" b="1" i="0" dirty="0"/>
            <a:t>Observation (Patient is alert and awake)</a:t>
          </a:r>
          <a:r>
            <a:rPr lang="en-US" b="0" i="0" dirty="0"/>
            <a:t>:</a:t>
          </a:r>
          <a:endParaRPr lang="en-US" dirty="0"/>
        </a:p>
      </dgm:t>
    </dgm:pt>
    <dgm:pt modelId="{56687612-5745-4565-84C4-F20F7339B09A}" type="parTrans" cxnId="{1F06E13F-1819-44E7-83A5-21E1A38B9040}">
      <dgm:prSet/>
      <dgm:spPr/>
      <dgm:t>
        <a:bodyPr/>
        <a:lstStyle/>
        <a:p>
          <a:endParaRPr lang="en-US"/>
        </a:p>
      </dgm:t>
    </dgm:pt>
    <dgm:pt modelId="{86F34C88-B6DF-4E71-87DC-053418FEE0FD}" type="sibTrans" cxnId="{1F06E13F-1819-44E7-83A5-21E1A38B9040}">
      <dgm:prSet/>
      <dgm:spPr/>
      <dgm:t>
        <a:bodyPr/>
        <a:lstStyle/>
        <a:p>
          <a:endParaRPr lang="en-US"/>
        </a:p>
      </dgm:t>
    </dgm:pt>
    <dgm:pt modelId="{A689A489-24C6-4D19-A147-C8ABF68D6BE0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0" i="0" dirty="0"/>
            <a:t>+4: Combative, violent, danger to staff</a:t>
          </a:r>
        </a:p>
      </dgm:t>
    </dgm:pt>
    <dgm:pt modelId="{918C39C1-99D1-406C-9155-440E18EE0D50}" type="parTrans" cxnId="{EB9FE229-155D-42A0-9738-77E96CA5906C}">
      <dgm:prSet/>
      <dgm:spPr/>
      <dgm:t>
        <a:bodyPr/>
        <a:lstStyle/>
        <a:p>
          <a:endParaRPr lang="en-US"/>
        </a:p>
      </dgm:t>
    </dgm:pt>
    <dgm:pt modelId="{19ED3D21-837E-4733-B683-7D88D17AB1A0}" type="sibTrans" cxnId="{EB9FE229-155D-42A0-9738-77E96CA5906C}">
      <dgm:prSet/>
      <dgm:spPr/>
      <dgm:t>
        <a:bodyPr/>
        <a:lstStyle/>
        <a:p>
          <a:endParaRPr lang="en-US"/>
        </a:p>
      </dgm:t>
    </dgm:pt>
    <dgm:pt modelId="{FBA69246-D120-461A-8FC9-0CF308A33330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0" i="0" dirty="0"/>
            <a:t>+3: Pulls or removes tubes; aggressive</a:t>
          </a:r>
        </a:p>
      </dgm:t>
    </dgm:pt>
    <dgm:pt modelId="{E60ACAF0-AA8F-48FD-9BB3-D890A4FA0A21}" type="parTrans" cxnId="{EB79D184-07AF-4C99-B1E1-5E4B51228605}">
      <dgm:prSet/>
      <dgm:spPr/>
      <dgm:t>
        <a:bodyPr/>
        <a:lstStyle/>
        <a:p>
          <a:endParaRPr lang="en-US"/>
        </a:p>
      </dgm:t>
    </dgm:pt>
    <dgm:pt modelId="{D04CAC7A-4920-4E75-951C-3F6CC4935B7A}" type="sibTrans" cxnId="{EB79D184-07AF-4C99-B1E1-5E4B51228605}">
      <dgm:prSet/>
      <dgm:spPr/>
      <dgm:t>
        <a:bodyPr/>
        <a:lstStyle/>
        <a:p>
          <a:endParaRPr lang="en-US"/>
        </a:p>
      </dgm:t>
    </dgm:pt>
    <dgm:pt modelId="{6B900E6A-5719-463B-A834-B793A687233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0" i="0" dirty="0"/>
            <a:t>+2: Frequent non-purposeful movement; fights ventilator</a:t>
          </a:r>
        </a:p>
      </dgm:t>
    </dgm:pt>
    <dgm:pt modelId="{5FF8D822-C9C6-4056-9B64-1CDC2FF5FF05}" type="parTrans" cxnId="{8474B127-E513-4448-A093-12B8E8A14ADE}">
      <dgm:prSet/>
      <dgm:spPr/>
      <dgm:t>
        <a:bodyPr/>
        <a:lstStyle/>
        <a:p>
          <a:endParaRPr lang="en-US"/>
        </a:p>
      </dgm:t>
    </dgm:pt>
    <dgm:pt modelId="{E6FA6511-9ED5-4B31-AF24-4FD868183022}" type="sibTrans" cxnId="{8474B127-E513-4448-A093-12B8E8A14ADE}">
      <dgm:prSet/>
      <dgm:spPr/>
      <dgm:t>
        <a:bodyPr/>
        <a:lstStyle/>
        <a:p>
          <a:endParaRPr lang="en-US"/>
        </a:p>
      </dgm:t>
    </dgm:pt>
    <dgm:pt modelId="{130B33BE-D297-480C-9179-9C5473E7C35A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0" i="0" dirty="0"/>
            <a:t>+1: Anxious but not aggressive</a:t>
          </a:r>
        </a:p>
      </dgm:t>
    </dgm:pt>
    <dgm:pt modelId="{6EA76B02-0E9C-44F7-98C9-B54786C0A4BA}" type="parTrans" cxnId="{F2501BC5-6B1E-40D4-827D-1C33903F4E0A}">
      <dgm:prSet/>
      <dgm:spPr/>
      <dgm:t>
        <a:bodyPr/>
        <a:lstStyle/>
        <a:p>
          <a:endParaRPr lang="en-US"/>
        </a:p>
      </dgm:t>
    </dgm:pt>
    <dgm:pt modelId="{E0EA6033-D735-4712-96BC-EAD08E001B9D}" type="sibTrans" cxnId="{F2501BC5-6B1E-40D4-827D-1C33903F4E0A}">
      <dgm:prSet/>
      <dgm:spPr/>
      <dgm:t>
        <a:bodyPr/>
        <a:lstStyle/>
        <a:p>
          <a:endParaRPr lang="en-US"/>
        </a:p>
      </dgm:t>
    </dgm:pt>
    <dgm:pt modelId="{47EB06EF-3F82-4280-AC37-1EC6881A163A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0" i="0" dirty="0"/>
            <a:t>0: Alert and calm</a:t>
          </a:r>
        </a:p>
      </dgm:t>
    </dgm:pt>
    <dgm:pt modelId="{7FADA2F4-8689-48F9-8011-2C73334B5D6F}" type="parTrans" cxnId="{092CD25D-57C4-4EEE-BEA0-74CEF6A789AE}">
      <dgm:prSet/>
      <dgm:spPr/>
      <dgm:t>
        <a:bodyPr/>
        <a:lstStyle/>
        <a:p>
          <a:endParaRPr lang="en-US"/>
        </a:p>
      </dgm:t>
    </dgm:pt>
    <dgm:pt modelId="{0B5788ED-1CEF-406E-9B32-F92218FAD3AE}" type="sibTrans" cxnId="{092CD25D-57C4-4EEE-BEA0-74CEF6A789AE}">
      <dgm:prSet/>
      <dgm:spPr/>
      <dgm:t>
        <a:bodyPr/>
        <a:lstStyle/>
        <a:p>
          <a:endParaRPr lang="en-US"/>
        </a:p>
      </dgm:t>
    </dgm:pt>
    <dgm:pt modelId="{22E4170D-28FF-44B2-AC61-54DB9FCFE8C8}">
      <dgm:prSet/>
      <dgm:spPr>
        <a:solidFill>
          <a:srgbClr val="E09634"/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US" b="1" i="0" dirty="0">
              <a:solidFill>
                <a:schemeClr val="bg1"/>
              </a:solidFill>
            </a:rPr>
            <a:t>Verbal Stimulation</a:t>
          </a:r>
          <a:r>
            <a:rPr lang="en-US" b="0" i="0" dirty="0">
              <a:solidFill>
                <a:schemeClr val="bg1"/>
              </a:solidFill>
            </a:rPr>
            <a:t> (if the patient is not alert):</a:t>
          </a:r>
        </a:p>
      </dgm:t>
    </dgm:pt>
    <dgm:pt modelId="{2E125D3A-BC20-4D23-9CE3-8727B74475EC}" type="parTrans" cxnId="{DAEFC1D5-F9E5-4E06-A2EE-77AFEAFEF08B}">
      <dgm:prSet/>
      <dgm:spPr/>
      <dgm:t>
        <a:bodyPr/>
        <a:lstStyle/>
        <a:p>
          <a:endParaRPr lang="en-US"/>
        </a:p>
      </dgm:t>
    </dgm:pt>
    <dgm:pt modelId="{7157EAB4-32DD-4B99-9EC8-F94A3C8CC2B1}" type="sibTrans" cxnId="{DAEFC1D5-F9E5-4E06-A2EE-77AFEAFEF08B}">
      <dgm:prSet/>
      <dgm:spPr/>
      <dgm:t>
        <a:bodyPr/>
        <a:lstStyle/>
        <a:p>
          <a:endParaRPr lang="en-US"/>
        </a:p>
      </dgm:t>
    </dgm:pt>
    <dgm:pt modelId="{3B70E5EA-4F09-4BFF-B28C-24076D689BD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0" i="0" dirty="0"/>
            <a:t>-1: Awakens to voice (eye opening/contact) &gt; 10 seconds</a:t>
          </a:r>
        </a:p>
      </dgm:t>
    </dgm:pt>
    <dgm:pt modelId="{12955D8C-CB93-459C-8D59-EE5068E8AE40}" type="parTrans" cxnId="{6312CD25-6C5B-4D6F-8CFE-6E6830BC848A}">
      <dgm:prSet/>
      <dgm:spPr/>
      <dgm:t>
        <a:bodyPr/>
        <a:lstStyle/>
        <a:p>
          <a:endParaRPr lang="en-US"/>
        </a:p>
      </dgm:t>
    </dgm:pt>
    <dgm:pt modelId="{D5A7E504-6140-4713-B308-6248CAB7CB78}" type="sibTrans" cxnId="{6312CD25-6C5B-4D6F-8CFE-6E6830BC848A}">
      <dgm:prSet/>
      <dgm:spPr/>
      <dgm:t>
        <a:bodyPr/>
        <a:lstStyle/>
        <a:p>
          <a:endParaRPr lang="en-US"/>
        </a:p>
      </dgm:t>
    </dgm:pt>
    <dgm:pt modelId="{2ECD7D9B-F706-436D-AADD-92EE980B954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0" i="0" dirty="0"/>
            <a:t>-2: Light sedation; briefly awakens to voice &lt; 10 seconds</a:t>
          </a:r>
        </a:p>
      </dgm:t>
    </dgm:pt>
    <dgm:pt modelId="{B01D4438-CD5A-49FE-9DA2-FDFAB6581F55}" type="parTrans" cxnId="{B3DB38B3-DD6E-41E8-AAAC-5087BB8C6DF3}">
      <dgm:prSet/>
      <dgm:spPr/>
      <dgm:t>
        <a:bodyPr/>
        <a:lstStyle/>
        <a:p>
          <a:endParaRPr lang="en-US"/>
        </a:p>
      </dgm:t>
    </dgm:pt>
    <dgm:pt modelId="{53E9089F-102F-4593-B14D-9A71DC305908}" type="sibTrans" cxnId="{B3DB38B3-DD6E-41E8-AAAC-5087BB8C6DF3}">
      <dgm:prSet/>
      <dgm:spPr/>
      <dgm:t>
        <a:bodyPr/>
        <a:lstStyle/>
        <a:p>
          <a:endParaRPr lang="en-US"/>
        </a:p>
      </dgm:t>
    </dgm:pt>
    <dgm:pt modelId="{A5BA7B7B-8EB2-4FF4-B5A7-A5B992D12C61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0" i="0" dirty="0"/>
            <a:t>-3: Moderate sedation; movement or eye opening, no eye contact</a:t>
          </a:r>
        </a:p>
      </dgm:t>
    </dgm:pt>
    <dgm:pt modelId="{7335F586-D7BF-4369-AA66-314F1F1CCACE}" type="parTrans" cxnId="{3C885B00-9694-4A6F-8E76-710B238A24A8}">
      <dgm:prSet/>
      <dgm:spPr/>
      <dgm:t>
        <a:bodyPr/>
        <a:lstStyle/>
        <a:p>
          <a:endParaRPr lang="en-US"/>
        </a:p>
      </dgm:t>
    </dgm:pt>
    <dgm:pt modelId="{FCB0E762-C0F2-4526-B076-FDFEED8655AA}" type="sibTrans" cxnId="{3C885B00-9694-4A6F-8E76-710B238A24A8}">
      <dgm:prSet/>
      <dgm:spPr/>
      <dgm:t>
        <a:bodyPr/>
        <a:lstStyle/>
        <a:p>
          <a:endParaRPr lang="en-US"/>
        </a:p>
      </dgm:t>
    </dgm:pt>
    <dgm:pt modelId="{327D318E-3518-4CDC-AB28-0E27C9D62D6A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US" b="1" i="0"/>
            <a:t>Physical Stimulation</a:t>
          </a:r>
          <a:r>
            <a:rPr lang="en-US" b="0" i="0"/>
            <a:t> (if the patient does not respond to voice):</a:t>
          </a:r>
        </a:p>
      </dgm:t>
    </dgm:pt>
    <dgm:pt modelId="{8BBC46EF-4A83-4FC3-9BC3-6B498F029670}" type="parTrans" cxnId="{CBB1651F-57BB-4653-9568-278150FBE81B}">
      <dgm:prSet/>
      <dgm:spPr/>
      <dgm:t>
        <a:bodyPr/>
        <a:lstStyle/>
        <a:p>
          <a:endParaRPr lang="en-US"/>
        </a:p>
      </dgm:t>
    </dgm:pt>
    <dgm:pt modelId="{13245975-C4D3-4E2C-8BFC-9640391B0545}" type="sibTrans" cxnId="{CBB1651F-57BB-4653-9568-278150FBE81B}">
      <dgm:prSet/>
      <dgm:spPr/>
      <dgm:t>
        <a:bodyPr/>
        <a:lstStyle/>
        <a:p>
          <a:endParaRPr lang="en-US"/>
        </a:p>
      </dgm:t>
    </dgm:pt>
    <dgm:pt modelId="{59F716D7-8CED-4D0F-92C5-B17F88940DA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0" i="0" dirty="0"/>
            <a:t>-4: Deep sedation; movement or eye opening to physical stimulation</a:t>
          </a:r>
        </a:p>
      </dgm:t>
    </dgm:pt>
    <dgm:pt modelId="{F3E0F8F5-B7B3-4015-A7B1-075AEE26FBA6}" type="parTrans" cxnId="{0704B8E2-8D83-4FD8-B3DC-85A96845101B}">
      <dgm:prSet/>
      <dgm:spPr/>
      <dgm:t>
        <a:bodyPr/>
        <a:lstStyle/>
        <a:p>
          <a:endParaRPr lang="en-US"/>
        </a:p>
      </dgm:t>
    </dgm:pt>
    <dgm:pt modelId="{3DD6CA93-356F-4A9C-BA18-8D80F010CFEB}" type="sibTrans" cxnId="{0704B8E2-8D83-4FD8-B3DC-85A96845101B}">
      <dgm:prSet/>
      <dgm:spPr/>
      <dgm:t>
        <a:bodyPr/>
        <a:lstStyle/>
        <a:p>
          <a:endParaRPr lang="en-US"/>
        </a:p>
      </dgm:t>
    </dgm:pt>
    <dgm:pt modelId="{E7E84A2D-F11F-47C0-A2EE-56B9BD55571F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0" i="0" dirty="0"/>
            <a:t>-5: Unarousable; no response to voice or physical stimulation</a:t>
          </a:r>
        </a:p>
      </dgm:t>
    </dgm:pt>
    <dgm:pt modelId="{1ADE2E33-8A4D-4B73-AC48-599D3EC8F197}" type="parTrans" cxnId="{A4278330-180F-464D-9B00-875D14A4BCED}">
      <dgm:prSet/>
      <dgm:spPr/>
      <dgm:t>
        <a:bodyPr/>
        <a:lstStyle/>
        <a:p>
          <a:endParaRPr lang="en-US"/>
        </a:p>
      </dgm:t>
    </dgm:pt>
    <dgm:pt modelId="{B1164621-D577-4F48-A9DE-E47383D93A19}" type="sibTrans" cxnId="{A4278330-180F-464D-9B00-875D14A4BCED}">
      <dgm:prSet/>
      <dgm:spPr/>
      <dgm:t>
        <a:bodyPr/>
        <a:lstStyle/>
        <a:p>
          <a:endParaRPr lang="en-US"/>
        </a:p>
      </dgm:t>
    </dgm:pt>
    <dgm:pt modelId="{D6B375BA-6E2C-4D68-BD90-D765B722A52C}" type="pres">
      <dgm:prSet presAssocID="{7995EAA7-9291-40ED-AEB4-B99DCB56AF26}" presName="Name0" presStyleCnt="0">
        <dgm:presLayoutVars>
          <dgm:dir/>
          <dgm:animLvl val="lvl"/>
          <dgm:resizeHandles val="exact"/>
        </dgm:presLayoutVars>
      </dgm:prSet>
      <dgm:spPr/>
    </dgm:pt>
    <dgm:pt modelId="{53686FDE-1324-4AB9-AB68-9E415237996F}" type="pres">
      <dgm:prSet presAssocID="{7995EAA7-9291-40ED-AEB4-B99DCB56AF26}" presName="tSp" presStyleCnt="0"/>
      <dgm:spPr/>
    </dgm:pt>
    <dgm:pt modelId="{E6532108-0C5B-48E7-B38B-2881CA0D1F2C}" type="pres">
      <dgm:prSet presAssocID="{7995EAA7-9291-40ED-AEB4-B99DCB56AF26}" presName="bSp" presStyleCnt="0"/>
      <dgm:spPr/>
    </dgm:pt>
    <dgm:pt modelId="{46E164DB-56D8-4648-9D06-080921AD8067}" type="pres">
      <dgm:prSet presAssocID="{7995EAA7-9291-40ED-AEB4-B99DCB56AF26}" presName="process" presStyleCnt="0"/>
      <dgm:spPr/>
    </dgm:pt>
    <dgm:pt modelId="{D9698F70-4BEF-48FB-B03C-F851A07D2B40}" type="pres">
      <dgm:prSet presAssocID="{980668DE-B917-4929-ABCC-054D52AD54F9}" presName="composite1" presStyleCnt="0"/>
      <dgm:spPr/>
    </dgm:pt>
    <dgm:pt modelId="{F9280FC2-4D6A-4B4A-B132-BA8C7B56FBF8}" type="pres">
      <dgm:prSet presAssocID="{980668DE-B917-4929-ABCC-054D52AD54F9}" presName="dummyNode1" presStyleLbl="node1" presStyleIdx="0" presStyleCnt="3"/>
      <dgm:spPr/>
    </dgm:pt>
    <dgm:pt modelId="{341919EF-A125-429F-84F5-C4D863220C2E}" type="pres">
      <dgm:prSet presAssocID="{980668DE-B917-4929-ABCC-054D52AD54F9}" presName="childNode1" presStyleLbl="bgAcc1" presStyleIdx="0" presStyleCnt="3" custScaleX="153437" custLinFactNeighborX="240" custLinFactNeighborY="-8715">
        <dgm:presLayoutVars>
          <dgm:bulletEnabled val="1"/>
        </dgm:presLayoutVars>
      </dgm:prSet>
      <dgm:spPr/>
    </dgm:pt>
    <dgm:pt modelId="{2CCBD7D8-919D-4C1F-92F2-4FD09EFC613B}" type="pres">
      <dgm:prSet presAssocID="{980668DE-B917-4929-ABCC-054D52AD54F9}" presName="childNode1tx" presStyleLbl="bgAcc1" presStyleIdx="0" presStyleCnt="3">
        <dgm:presLayoutVars>
          <dgm:bulletEnabled val="1"/>
        </dgm:presLayoutVars>
      </dgm:prSet>
      <dgm:spPr/>
    </dgm:pt>
    <dgm:pt modelId="{2AC84F52-B6C4-4C2D-BF8D-80E8BE9675C5}" type="pres">
      <dgm:prSet presAssocID="{980668DE-B917-4929-ABCC-054D52AD54F9}" presName="parentNode1" presStyleLbl="node1" presStyleIdx="0" presStyleCnt="3" custScaleX="151207" custLinFactNeighborX="409" custLinFactNeighborY="2057">
        <dgm:presLayoutVars>
          <dgm:chMax val="1"/>
          <dgm:bulletEnabled val="1"/>
        </dgm:presLayoutVars>
      </dgm:prSet>
      <dgm:spPr/>
    </dgm:pt>
    <dgm:pt modelId="{C67834C1-6792-45DA-9EF0-D6F75B2B21AB}" type="pres">
      <dgm:prSet presAssocID="{980668DE-B917-4929-ABCC-054D52AD54F9}" presName="connSite1" presStyleCnt="0"/>
      <dgm:spPr/>
    </dgm:pt>
    <dgm:pt modelId="{419EE9E4-52A4-47EE-9670-7717F32E4CDF}" type="pres">
      <dgm:prSet presAssocID="{86F34C88-B6DF-4E71-87DC-053418FEE0FD}" presName="Name9" presStyleLbl="sibTrans2D1" presStyleIdx="0" presStyleCnt="2"/>
      <dgm:spPr/>
    </dgm:pt>
    <dgm:pt modelId="{09BCECAE-2496-44A7-9BDC-87DFD5DBF011}" type="pres">
      <dgm:prSet presAssocID="{22E4170D-28FF-44B2-AC61-54DB9FCFE8C8}" presName="composite2" presStyleCnt="0"/>
      <dgm:spPr/>
    </dgm:pt>
    <dgm:pt modelId="{B784DE90-FC20-4C4F-BA60-7D34E860B83B}" type="pres">
      <dgm:prSet presAssocID="{22E4170D-28FF-44B2-AC61-54DB9FCFE8C8}" presName="dummyNode2" presStyleLbl="node1" presStyleIdx="0" presStyleCnt="3"/>
      <dgm:spPr/>
    </dgm:pt>
    <dgm:pt modelId="{E99F3840-09FF-4687-94CF-C3A2306553AC}" type="pres">
      <dgm:prSet presAssocID="{22E4170D-28FF-44B2-AC61-54DB9FCFE8C8}" presName="childNode2" presStyleLbl="bgAcc1" presStyleIdx="1" presStyleCnt="3" custScaleX="153437" custScaleY="113292" custLinFactNeighborX="1917" custLinFactNeighborY="11329">
        <dgm:presLayoutVars>
          <dgm:bulletEnabled val="1"/>
        </dgm:presLayoutVars>
      </dgm:prSet>
      <dgm:spPr/>
    </dgm:pt>
    <dgm:pt modelId="{B2E9CA6B-E43A-46A6-933C-F60FEF28AF7D}" type="pres">
      <dgm:prSet presAssocID="{22E4170D-28FF-44B2-AC61-54DB9FCFE8C8}" presName="childNode2tx" presStyleLbl="bgAcc1" presStyleIdx="1" presStyleCnt="3">
        <dgm:presLayoutVars>
          <dgm:bulletEnabled val="1"/>
        </dgm:presLayoutVars>
      </dgm:prSet>
      <dgm:spPr/>
    </dgm:pt>
    <dgm:pt modelId="{128E93B1-6FEB-4666-A9F9-BC0E5D12F395}" type="pres">
      <dgm:prSet presAssocID="{22E4170D-28FF-44B2-AC61-54DB9FCFE8C8}" presName="parentNode2" presStyleLbl="node1" presStyleIdx="1" presStyleCnt="3" custScaleX="151207">
        <dgm:presLayoutVars>
          <dgm:chMax val="0"/>
          <dgm:bulletEnabled val="1"/>
        </dgm:presLayoutVars>
      </dgm:prSet>
      <dgm:spPr/>
    </dgm:pt>
    <dgm:pt modelId="{B61433A1-16DA-4805-84D9-5D5E30E24673}" type="pres">
      <dgm:prSet presAssocID="{22E4170D-28FF-44B2-AC61-54DB9FCFE8C8}" presName="connSite2" presStyleCnt="0"/>
      <dgm:spPr/>
    </dgm:pt>
    <dgm:pt modelId="{E041DDD1-B07C-40EC-A52A-BC9A8822A4D0}" type="pres">
      <dgm:prSet presAssocID="{7157EAB4-32DD-4B99-9EC8-F94A3C8CC2B1}" presName="Name18" presStyleLbl="sibTrans2D1" presStyleIdx="1" presStyleCnt="2"/>
      <dgm:spPr/>
    </dgm:pt>
    <dgm:pt modelId="{B3314F25-8892-4A7F-A99B-01C96AFEDEE5}" type="pres">
      <dgm:prSet presAssocID="{327D318E-3518-4CDC-AB28-0E27C9D62D6A}" presName="composite1" presStyleCnt="0"/>
      <dgm:spPr/>
    </dgm:pt>
    <dgm:pt modelId="{980BCA35-326E-4CC6-A5D9-F1E6ACC70A66}" type="pres">
      <dgm:prSet presAssocID="{327D318E-3518-4CDC-AB28-0E27C9D62D6A}" presName="dummyNode1" presStyleLbl="node1" presStyleIdx="1" presStyleCnt="3"/>
      <dgm:spPr/>
    </dgm:pt>
    <dgm:pt modelId="{BD8C55E2-7642-40C0-9618-156404016CC4}" type="pres">
      <dgm:prSet presAssocID="{327D318E-3518-4CDC-AB28-0E27C9D62D6A}" presName="childNode1" presStyleLbl="bgAcc1" presStyleIdx="2" presStyleCnt="3" custScaleX="153437">
        <dgm:presLayoutVars>
          <dgm:bulletEnabled val="1"/>
        </dgm:presLayoutVars>
      </dgm:prSet>
      <dgm:spPr/>
    </dgm:pt>
    <dgm:pt modelId="{A0492FDF-618B-408C-9D02-9166C08FFF13}" type="pres">
      <dgm:prSet presAssocID="{327D318E-3518-4CDC-AB28-0E27C9D62D6A}" presName="childNode1tx" presStyleLbl="bgAcc1" presStyleIdx="2" presStyleCnt="3">
        <dgm:presLayoutVars>
          <dgm:bulletEnabled val="1"/>
        </dgm:presLayoutVars>
      </dgm:prSet>
      <dgm:spPr/>
    </dgm:pt>
    <dgm:pt modelId="{F30AC3CD-2529-48B8-B127-0C0791DD0789}" type="pres">
      <dgm:prSet presAssocID="{327D318E-3518-4CDC-AB28-0E27C9D62D6A}" presName="parentNode1" presStyleLbl="node1" presStyleIdx="2" presStyleCnt="3" custScaleX="151207">
        <dgm:presLayoutVars>
          <dgm:chMax val="1"/>
          <dgm:bulletEnabled val="1"/>
        </dgm:presLayoutVars>
      </dgm:prSet>
      <dgm:spPr/>
    </dgm:pt>
    <dgm:pt modelId="{6CA538E7-4986-46FA-A7BC-7DB2E569ADC8}" type="pres">
      <dgm:prSet presAssocID="{327D318E-3518-4CDC-AB28-0E27C9D62D6A}" presName="connSite1" presStyleCnt="0"/>
      <dgm:spPr/>
    </dgm:pt>
  </dgm:ptLst>
  <dgm:cxnLst>
    <dgm:cxn modelId="{3C885B00-9694-4A6F-8E76-710B238A24A8}" srcId="{22E4170D-28FF-44B2-AC61-54DB9FCFE8C8}" destId="{A5BA7B7B-8EB2-4FF4-B5A7-A5B992D12C61}" srcOrd="2" destOrd="0" parTransId="{7335F586-D7BF-4369-AA66-314F1F1CCACE}" sibTransId="{FCB0E762-C0F2-4526-B076-FDFEED8655AA}"/>
    <dgm:cxn modelId="{F16AC215-0032-483D-92A2-D3785B6F6949}" type="presOf" srcId="{47EB06EF-3F82-4280-AC37-1EC6881A163A}" destId="{2CCBD7D8-919D-4C1F-92F2-4FD09EFC613B}" srcOrd="1" destOrd="4" presId="urn:microsoft.com/office/officeart/2005/8/layout/hProcess4"/>
    <dgm:cxn modelId="{CBB1651F-57BB-4653-9568-278150FBE81B}" srcId="{7995EAA7-9291-40ED-AEB4-B99DCB56AF26}" destId="{327D318E-3518-4CDC-AB28-0E27C9D62D6A}" srcOrd="2" destOrd="0" parTransId="{8BBC46EF-4A83-4FC3-9BC3-6B498F029670}" sibTransId="{13245975-C4D3-4E2C-8BFC-9640391B0545}"/>
    <dgm:cxn modelId="{0FC4A11F-7BEF-4354-9204-66B3E0314524}" type="presOf" srcId="{2ECD7D9B-F706-436D-AADD-92EE980B954E}" destId="{E99F3840-09FF-4687-94CF-C3A2306553AC}" srcOrd="0" destOrd="1" presId="urn:microsoft.com/office/officeart/2005/8/layout/hProcess4"/>
    <dgm:cxn modelId="{1E87D820-E3FB-45BC-B774-D5FBF01E869C}" type="presOf" srcId="{3B70E5EA-4F09-4BFF-B28C-24076D689BD9}" destId="{B2E9CA6B-E43A-46A6-933C-F60FEF28AF7D}" srcOrd="1" destOrd="0" presId="urn:microsoft.com/office/officeart/2005/8/layout/hProcess4"/>
    <dgm:cxn modelId="{6312CD25-6C5B-4D6F-8CFE-6E6830BC848A}" srcId="{22E4170D-28FF-44B2-AC61-54DB9FCFE8C8}" destId="{3B70E5EA-4F09-4BFF-B28C-24076D689BD9}" srcOrd="0" destOrd="0" parTransId="{12955D8C-CB93-459C-8D59-EE5068E8AE40}" sibTransId="{D5A7E504-6140-4713-B308-6248CAB7CB78}"/>
    <dgm:cxn modelId="{8474B127-E513-4448-A093-12B8E8A14ADE}" srcId="{980668DE-B917-4929-ABCC-054D52AD54F9}" destId="{6B900E6A-5719-463B-A834-B793A6872339}" srcOrd="2" destOrd="0" parTransId="{5FF8D822-C9C6-4056-9B64-1CDC2FF5FF05}" sibTransId="{E6FA6511-9ED5-4B31-AF24-4FD868183022}"/>
    <dgm:cxn modelId="{EB9FE229-155D-42A0-9738-77E96CA5906C}" srcId="{980668DE-B917-4929-ABCC-054D52AD54F9}" destId="{A689A489-24C6-4D19-A147-C8ABF68D6BE0}" srcOrd="0" destOrd="0" parTransId="{918C39C1-99D1-406C-9155-440E18EE0D50}" sibTransId="{19ED3D21-837E-4733-B683-7D88D17AB1A0}"/>
    <dgm:cxn modelId="{A4278330-180F-464D-9B00-875D14A4BCED}" srcId="{327D318E-3518-4CDC-AB28-0E27C9D62D6A}" destId="{E7E84A2D-F11F-47C0-A2EE-56B9BD55571F}" srcOrd="1" destOrd="0" parTransId="{1ADE2E33-8A4D-4B73-AC48-599D3EC8F197}" sibTransId="{B1164621-D577-4F48-A9DE-E47383D93A19}"/>
    <dgm:cxn modelId="{8DA0BB31-8ACE-4C40-8A1F-E8FFCF86B8BD}" type="presOf" srcId="{47EB06EF-3F82-4280-AC37-1EC6881A163A}" destId="{341919EF-A125-429F-84F5-C4D863220C2E}" srcOrd="0" destOrd="4" presId="urn:microsoft.com/office/officeart/2005/8/layout/hProcess4"/>
    <dgm:cxn modelId="{C37B1A39-D837-4C22-AB39-5FD48D3EBDB8}" type="presOf" srcId="{22E4170D-28FF-44B2-AC61-54DB9FCFE8C8}" destId="{128E93B1-6FEB-4666-A9F9-BC0E5D12F395}" srcOrd="0" destOrd="0" presId="urn:microsoft.com/office/officeart/2005/8/layout/hProcess4"/>
    <dgm:cxn modelId="{1F06E13F-1819-44E7-83A5-21E1A38B9040}" srcId="{7995EAA7-9291-40ED-AEB4-B99DCB56AF26}" destId="{980668DE-B917-4929-ABCC-054D52AD54F9}" srcOrd="0" destOrd="0" parTransId="{56687612-5745-4565-84C4-F20F7339B09A}" sibTransId="{86F34C88-B6DF-4E71-87DC-053418FEE0FD}"/>
    <dgm:cxn modelId="{092CD25D-57C4-4EEE-BEA0-74CEF6A789AE}" srcId="{980668DE-B917-4929-ABCC-054D52AD54F9}" destId="{47EB06EF-3F82-4280-AC37-1EC6881A163A}" srcOrd="4" destOrd="0" parTransId="{7FADA2F4-8689-48F9-8011-2C73334B5D6F}" sibTransId="{0B5788ED-1CEF-406E-9B32-F92218FAD3AE}"/>
    <dgm:cxn modelId="{DE5E3361-FE54-4456-B92E-BB0421B5434B}" type="presOf" srcId="{3B70E5EA-4F09-4BFF-B28C-24076D689BD9}" destId="{E99F3840-09FF-4687-94CF-C3A2306553AC}" srcOrd="0" destOrd="0" presId="urn:microsoft.com/office/officeart/2005/8/layout/hProcess4"/>
    <dgm:cxn modelId="{64319162-96E5-4D17-B201-ADD32D31EF6A}" type="presOf" srcId="{7157EAB4-32DD-4B99-9EC8-F94A3C8CC2B1}" destId="{E041DDD1-B07C-40EC-A52A-BC9A8822A4D0}" srcOrd="0" destOrd="0" presId="urn:microsoft.com/office/officeart/2005/8/layout/hProcess4"/>
    <dgm:cxn modelId="{46A25A50-57B6-440E-957F-BBE927DA607D}" type="presOf" srcId="{6B900E6A-5719-463B-A834-B793A6872339}" destId="{341919EF-A125-429F-84F5-C4D863220C2E}" srcOrd="0" destOrd="2" presId="urn:microsoft.com/office/officeart/2005/8/layout/hProcess4"/>
    <dgm:cxn modelId="{2DE5577E-04B9-413A-9112-16D5A73C9642}" type="presOf" srcId="{E7E84A2D-F11F-47C0-A2EE-56B9BD55571F}" destId="{A0492FDF-618B-408C-9D02-9166C08FFF13}" srcOrd="1" destOrd="1" presId="urn:microsoft.com/office/officeart/2005/8/layout/hProcess4"/>
    <dgm:cxn modelId="{EB79D184-07AF-4C99-B1E1-5E4B51228605}" srcId="{980668DE-B917-4929-ABCC-054D52AD54F9}" destId="{FBA69246-D120-461A-8FC9-0CF308A33330}" srcOrd="1" destOrd="0" parTransId="{E60ACAF0-AA8F-48FD-9BB3-D890A4FA0A21}" sibTransId="{D04CAC7A-4920-4E75-951C-3F6CC4935B7A}"/>
    <dgm:cxn modelId="{033FA586-767B-4838-8F63-23E968EB9565}" type="presOf" srcId="{86F34C88-B6DF-4E71-87DC-053418FEE0FD}" destId="{419EE9E4-52A4-47EE-9670-7717F32E4CDF}" srcOrd="0" destOrd="0" presId="urn:microsoft.com/office/officeart/2005/8/layout/hProcess4"/>
    <dgm:cxn modelId="{45E3F28D-92C3-4D40-BA5E-DBC791E6C326}" type="presOf" srcId="{A5BA7B7B-8EB2-4FF4-B5A7-A5B992D12C61}" destId="{B2E9CA6B-E43A-46A6-933C-F60FEF28AF7D}" srcOrd="1" destOrd="2" presId="urn:microsoft.com/office/officeart/2005/8/layout/hProcess4"/>
    <dgm:cxn modelId="{D3B8BC9C-848F-45A2-950F-6EB553A79AF6}" type="presOf" srcId="{A5BA7B7B-8EB2-4FF4-B5A7-A5B992D12C61}" destId="{E99F3840-09FF-4687-94CF-C3A2306553AC}" srcOrd="0" destOrd="2" presId="urn:microsoft.com/office/officeart/2005/8/layout/hProcess4"/>
    <dgm:cxn modelId="{7761F69E-9B63-44FD-9524-AC73F31353DF}" type="presOf" srcId="{7995EAA7-9291-40ED-AEB4-B99DCB56AF26}" destId="{D6B375BA-6E2C-4D68-BD90-D765B722A52C}" srcOrd="0" destOrd="0" presId="urn:microsoft.com/office/officeart/2005/8/layout/hProcess4"/>
    <dgm:cxn modelId="{05FAD8AE-9E8B-4FC1-9DA3-42056EE23384}" type="presOf" srcId="{FBA69246-D120-461A-8FC9-0CF308A33330}" destId="{341919EF-A125-429F-84F5-C4D863220C2E}" srcOrd="0" destOrd="1" presId="urn:microsoft.com/office/officeart/2005/8/layout/hProcess4"/>
    <dgm:cxn modelId="{7CC324B1-0828-4151-BE12-C85A2CAAA37E}" type="presOf" srcId="{59F716D7-8CED-4D0F-92C5-B17F88940DAB}" destId="{BD8C55E2-7642-40C0-9618-156404016CC4}" srcOrd="0" destOrd="0" presId="urn:microsoft.com/office/officeart/2005/8/layout/hProcess4"/>
    <dgm:cxn modelId="{B3DB38B3-DD6E-41E8-AAAC-5087BB8C6DF3}" srcId="{22E4170D-28FF-44B2-AC61-54DB9FCFE8C8}" destId="{2ECD7D9B-F706-436D-AADD-92EE980B954E}" srcOrd="1" destOrd="0" parTransId="{B01D4438-CD5A-49FE-9DA2-FDFAB6581F55}" sibTransId="{53E9089F-102F-4593-B14D-9A71DC305908}"/>
    <dgm:cxn modelId="{EC3AF3B6-7C33-482C-885D-07F05A0CCEC5}" type="presOf" srcId="{6B900E6A-5719-463B-A834-B793A6872339}" destId="{2CCBD7D8-919D-4C1F-92F2-4FD09EFC613B}" srcOrd="1" destOrd="2" presId="urn:microsoft.com/office/officeart/2005/8/layout/hProcess4"/>
    <dgm:cxn modelId="{977D3FB8-0506-4EBB-9768-509D34656483}" type="presOf" srcId="{2ECD7D9B-F706-436D-AADD-92EE980B954E}" destId="{B2E9CA6B-E43A-46A6-933C-F60FEF28AF7D}" srcOrd="1" destOrd="1" presId="urn:microsoft.com/office/officeart/2005/8/layout/hProcess4"/>
    <dgm:cxn modelId="{9EC279C3-CA33-485D-9679-CD10E4AEAA79}" type="presOf" srcId="{A689A489-24C6-4D19-A147-C8ABF68D6BE0}" destId="{2CCBD7D8-919D-4C1F-92F2-4FD09EFC613B}" srcOrd="1" destOrd="0" presId="urn:microsoft.com/office/officeart/2005/8/layout/hProcess4"/>
    <dgm:cxn modelId="{F2501BC5-6B1E-40D4-827D-1C33903F4E0A}" srcId="{980668DE-B917-4929-ABCC-054D52AD54F9}" destId="{130B33BE-D297-480C-9179-9C5473E7C35A}" srcOrd="3" destOrd="0" parTransId="{6EA76B02-0E9C-44F7-98C9-B54786C0A4BA}" sibTransId="{E0EA6033-D735-4712-96BC-EAD08E001B9D}"/>
    <dgm:cxn modelId="{70144BC8-F746-4FD0-8746-86A8FAC6B4D6}" type="presOf" srcId="{327D318E-3518-4CDC-AB28-0E27C9D62D6A}" destId="{F30AC3CD-2529-48B8-B127-0C0791DD0789}" srcOrd="0" destOrd="0" presId="urn:microsoft.com/office/officeart/2005/8/layout/hProcess4"/>
    <dgm:cxn modelId="{DAEFC1D5-F9E5-4E06-A2EE-77AFEAFEF08B}" srcId="{7995EAA7-9291-40ED-AEB4-B99DCB56AF26}" destId="{22E4170D-28FF-44B2-AC61-54DB9FCFE8C8}" srcOrd="1" destOrd="0" parTransId="{2E125D3A-BC20-4D23-9CE3-8727B74475EC}" sibTransId="{7157EAB4-32DD-4B99-9EC8-F94A3C8CC2B1}"/>
    <dgm:cxn modelId="{0704B8E2-8D83-4FD8-B3DC-85A96845101B}" srcId="{327D318E-3518-4CDC-AB28-0E27C9D62D6A}" destId="{59F716D7-8CED-4D0F-92C5-B17F88940DAB}" srcOrd="0" destOrd="0" parTransId="{F3E0F8F5-B7B3-4015-A7B1-075AEE26FBA6}" sibTransId="{3DD6CA93-356F-4A9C-BA18-8D80F010CFEB}"/>
    <dgm:cxn modelId="{C8399AE3-D3D1-4867-BFAA-E59CDE27545B}" type="presOf" srcId="{FBA69246-D120-461A-8FC9-0CF308A33330}" destId="{2CCBD7D8-919D-4C1F-92F2-4FD09EFC613B}" srcOrd="1" destOrd="1" presId="urn:microsoft.com/office/officeart/2005/8/layout/hProcess4"/>
    <dgm:cxn modelId="{87FC35E9-2670-4030-A40A-439431BB7EB6}" type="presOf" srcId="{130B33BE-D297-480C-9179-9C5473E7C35A}" destId="{2CCBD7D8-919D-4C1F-92F2-4FD09EFC613B}" srcOrd="1" destOrd="3" presId="urn:microsoft.com/office/officeart/2005/8/layout/hProcess4"/>
    <dgm:cxn modelId="{BAB361EB-0B57-4A94-AA60-ED403814298E}" type="presOf" srcId="{E7E84A2D-F11F-47C0-A2EE-56B9BD55571F}" destId="{BD8C55E2-7642-40C0-9618-156404016CC4}" srcOrd="0" destOrd="1" presId="urn:microsoft.com/office/officeart/2005/8/layout/hProcess4"/>
    <dgm:cxn modelId="{3A3062F0-7FB0-4245-9F29-01F85F749DAE}" type="presOf" srcId="{A689A489-24C6-4D19-A147-C8ABF68D6BE0}" destId="{341919EF-A125-429F-84F5-C4D863220C2E}" srcOrd="0" destOrd="0" presId="urn:microsoft.com/office/officeart/2005/8/layout/hProcess4"/>
    <dgm:cxn modelId="{801774F3-4CC9-4221-9067-7067167B265C}" type="presOf" srcId="{59F716D7-8CED-4D0F-92C5-B17F88940DAB}" destId="{A0492FDF-618B-408C-9D02-9166C08FFF13}" srcOrd="1" destOrd="0" presId="urn:microsoft.com/office/officeart/2005/8/layout/hProcess4"/>
    <dgm:cxn modelId="{0A2D89F9-999B-4124-B6BC-13ABFBD84978}" type="presOf" srcId="{130B33BE-D297-480C-9179-9C5473E7C35A}" destId="{341919EF-A125-429F-84F5-C4D863220C2E}" srcOrd="0" destOrd="3" presId="urn:microsoft.com/office/officeart/2005/8/layout/hProcess4"/>
    <dgm:cxn modelId="{26A8DCFF-FB9D-4A9E-BEA0-CC9B141DF10D}" type="presOf" srcId="{980668DE-B917-4929-ABCC-054D52AD54F9}" destId="{2AC84F52-B6C4-4C2D-BF8D-80E8BE9675C5}" srcOrd="0" destOrd="0" presId="urn:microsoft.com/office/officeart/2005/8/layout/hProcess4"/>
    <dgm:cxn modelId="{295E419B-B1F6-4F3F-94E9-5613A327CC3E}" type="presParOf" srcId="{D6B375BA-6E2C-4D68-BD90-D765B722A52C}" destId="{53686FDE-1324-4AB9-AB68-9E415237996F}" srcOrd="0" destOrd="0" presId="urn:microsoft.com/office/officeart/2005/8/layout/hProcess4"/>
    <dgm:cxn modelId="{F9BFF910-B927-4190-9A0D-D615E9248382}" type="presParOf" srcId="{D6B375BA-6E2C-4D68-BD90-D765B722A52C}" destId="{E6532108-0C5B-48E7-B38B-2881CA0D1F2C}" srcOrd="1" destOrd="0" presId="urn:microsoft.com/office/officeart/2005/8/layout/hProcess4"/>
    <dgm:cxn modelId="{C1CCBF9E-9FEC-4FA5-8BC7-DDEA9EB0B9A4}" type="presParOf" srcId="{D6B375BA-6E2C-4D68-BD90-D765B722A52C}" destId="{46E164DB-56D8-4648-9D06-080921AD8067}" srcOrd="2" destOrd="0" presId="urn:microsoft.com/office/officeart/2005/8/layout/hProcess4"/>
    <dgm:cxn modelId="{5DEF5FB0-257F-4646-B864-B94C2F007779}" type="presParOf" srcId="{46E164DB-56D8-4648-9D06-080921AD8067}" destId="{D9698F70-4BEF-48FB-B03C-F851A07D2B40}" srcOrd="0" destOrd="0" presId="urn:microsoft.com/office/officeart/2005/8/layout/hProcess4"/>
    <dgm:cxn modelId="{A2AD686B-89F9-4B3F-9E01-5E2C278442B1}" type="presParOf" srcId="{D9698F70-4BEF-48FB-B03C-F851A07D2B40}" destId="{F9280FC2-4D6A-4B4A-B132-BA8C7B56FBF8}" srcOrd="0" destOrd="0" presId="urn:microsoft.com/office/officeart/2005/8/layout/hProcess4"/>
    <dgm:cxn modelId="{33551173-2448-4A5C-8CFA-7D5A6DB02900}" type="presParOf" srcId="{D9698F70-4BEF-48FB-B03C-F851A07D2B40}" destId="{341919EF-A125-429F-84F5-C4D863220C2E}" srcOrd="1" destOrd="0" presId="urn:microsoft.com/office/officeart/2005/8/layout/hProcess4"/>
    <dgm:cxn modelId="{9C5808E1-2C6A-4ED6-AB66-1FCFE86F6962}" type="presParOf" srcId="{D9698F70-4BEF-48FB-B03C-F851A07D2B40}" destId="{2CCBD7D8-919D-4C1F-92F2-4FD09EFC613B}" srcOrd="2" destOrd="0" presId="urn:microsoft.com/office/officeart/2005/8/layout/hProcess4"/>
    <dgm:cxn modelId="{E0BCA312-8BB9-4E8F-A92E-47370696B2F8}" type="presParOf" srcId="{D9698F70-4BEF-48FB-B03C-F851A07D2B40}" destId="{2AC84F52-B6C4-4C2D-BF8D-80E8BE9675C5}" srcOrd="3" destOrd="0" presId="urn:microsoft.com/office/officeart/2005/8/layout/hProcess4"/>
    <dgm:cxn modelId="{8AA8D3C3-C1C5-478B-B23A-309A61FDAB8E}" type="presParOf" srcId="{D9698F70-4BEF-48FB-B03C-F851A07D2B40}" destId="{C67834C1-6792-45DA-9EF0-D6F75B2B21AB}" srcOrd="4" destOrd="0" presId="urn:microsoft.com/office/officeart/2005/8/layout/hProcess4"/>
    <dgm:cxn modelId="{C8982000-EF7F-4705-A3E9-8DF43EEA614F}" type="presParOf" srcId="{46E164DB-56D8-4648-9D06-080921AD8067}" destId="{419EE9E4-52A4-47EE-9670-7717F32E4CDF}" srcOrd="1" destOrd="0" presId="urn:microsoft.com/office/officeart/2005/8/layout/hProcess4"/>
    <dgm:cxn modelId="{EC7899CA-9C72-460C-838B-1EE9501D3251}" type="presParOf" srcId="{46E164DB-56D8-4648-9D06-080921AD8067}" destId="{09BCECAE-2496-44A7-9BDC-87DFD5DBF011}" srcOrd="2" destOrd="0" presId="urn:microsoft.com/office/officeart/2005/8/layout/hProcess4"/>
    <dgm:cxn modelId="{8D82BA77-617E-4357-A631-D3F94C7F7C68}" type="presParOf" srcId="{09BCECAE-2496-44A7-9BDC-87DFD5DBF011}" destId="{B784DE90-FC20-4C4F-BA60-7D34E860B83B}" srcOrd="0" destOrd="0" presId="urn:microsoft.com/office/officeart/2005/8/layout/hProcess4"/>
    <dgm:cxn modelId="{CB60B19C-96C8-4B51-BBF0-32222CECD03D}" type="presParOf" srcId="{09BCECAE-2496-44A7-9BDC-87DFD5DBF011}" destId="{E99F3840-09FF-4687-94CF-C3A2306553AC}" srcOrd="1" destOrd="0" presId="urn:microsoft.com/office/officeart/2005/8/layout/hProcess4"/>
    <dgm:cxn modelId="{FE7A2E78-33AE-4DFF-A419-388BCCBA009F}" type="presParOf" srcId="{09BCECAE-2496-44A7-9BDC-87DFD5DBF011}" destId="{B2E9CA6B-E43A-46A6-933C-F60FEF28AF7D}" srcOrd="2" destOrd="0" presId="urn:microsoft.com/office/officeart/2005/8/layout/hProcess4"/>
    <dgm:cxn modelId="{040BBF91-C2DC-4441-97DE-FA5B9BE0C617}" type="presParOf" srcId="{09BCECAE-2496-44A7-9BDC-87DFD5DBF011}" destId="{128E93B1-6FEB-4666-A9F9-BC0E5D12F395}" srcOrd="3" destOrd="0" presId="urn:microsoft.com/office/officeart/2005/8/layout/hProcess4"/>
    <dgm:cxn modelId="{E56213AB-F6FB-488A-A884-772CAB073E8E}" type="presParOf" srcId="{09BCECAE-2496-44A7-9BDC-87DFD5DBF011}" destId="{B61433A1-16DA-4805-84D9-5D5E30E24673}" srcOrd="4" destOrd="0" presId="urn:microsoft.com/office/officeart/2005/8/layout/hProcess4"/>
    <dgm:cxn modelId="{720C7099-FEE3-4468-ADFC-6A56D8F50ED8}" type="presParOf" srcId="{46E164DB-56D8-4648-9D06-080921AD8067}" destId="{E041DDD1-B07C-40EC-A52A-BC9A8822A4D0}" srcOrd="3" destOrd="0" presId="urn:microsoft.com/office/officeart/2005/8/layout/hProcess4"/>
    <dgm:cxn modelId="{405EE6DF-62C9-4593-9F58-A4EACED44891}" type="presParOf" srcId="{46E164DB-56D8-4648-9D06-080921AD8067}" destId="{B3314F25-8892-4A7F-A99B-01C96AFEDEE5}" srcOrd="4" destOrd="0" presId="urn:microsoft.com/office/officeart/2005/8/layout/hProcess4"/>
    <dgm:cxn modelId="{24E58DEC-CEAF-47C5-A470-0DEC5E2C9394}" type="presParOf" srcId="{B3314F25-8892-4A7F-A99B-01C96AFEDEE5}" destId="{980BCA35-326E-4CC6-A5D9-F1E6ACC70A66}" srcOrd="0" destOrd="0" presId="urn:microsoft.com/office/officeart/2005/8/layout/hProcess4"/>
    <dgm:cxn modelId="{19B654C5-4EB2-4A44-B378-5BB37FD444B7}" type="presParOf" srcId="{B3314F25-8892-4A7F-A99B-01C96AFEDEE5}" destId="{BD8C55E2-7642-40C0-9618-156404016CC4}" srcOrd="1" destOrd="0" presId="urn:microsoft.com/office/officeart/2005/8/layout/hProcess4"/>
    <dgm:cxn modelId="{28FF020E-310C-4397-BB57-214B92F6BDF5}" type="presParOf" srcId="{B3314F25-8892-4A7F-A99B-01C96AFEDEE5}" destId="{A0492FDF-618B-408C-9D02-9166C08FFF13}" srcOrd="2" destOrd="0" presId="urn:microsoft.com/office/officeart/2005/8/layout/hProcess4"/>
    <dgm:cxn modelId="{BBD6BDDB-B0C6-4C3B-A661-6EDD4D8263F8}" type="presParOf" srcId="{B3314F25-8892-4A7F-A99B-01C96AFEDEE5}" destId="{F30AC3CD-2529-48B8-B127-0C0791DD0789}" srcOrd="3" destOrd="0" presId="urn:microsoft.com/office/officeart/2005/8/layout/hProcess4"/>
    <dgm:cxn modelId="{BE9BCC54-5749-4586-8222-4537B42D2480}" type="presParOf" srcId="{B3314F25-8892-4A7F-A99B-01C96AFEDEE5}" destId="{6CA538E7-4986-46FA-A7BC-7DB2E569ADC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919EF-A125-429F-84F5-C4D863220C2E}">
      <dsp:nvSpPr>
        <dsp:cNvPr id="0" name=""/>
        <dsp:cNvSpPr/>
      </dsp:nvSpPr>
      <dsp:spPr>
        <a:xfrm>
          <a:off x="7557" y="1188095"/>
          <a:ext cx="3253243" cy="17487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0" i="0" kern="1200" dirty="0"/>
            <a:t>+4: Combative, violent, danger to staff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0" i="0" kern="1200" dirty="0"/>
            <a:t>+3: Pulls or removes tubes; aggressive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0" i="0" kern="1200" dirty="0"/>
            <a:t>+2: Frequent non-purposeful movement; fights ventilator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0" i="0" kern="1200" dirty="0"/>
            <a:t>+1: Anxious but not aggressive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0" i="0" kern="1200" dirty="0"/>
            <a:t>0: Alert and calm</a:t>
          </a:r>
        </a:p>
      </dsp:txBody>
      <dsp:txXfrm>
        <a:off x="47801" y="1228339"/>
        <a:ext cx="3172755" cy="1293537"/>
      </dsp:txXfrm>
    </dsp:sp>
    <dsp:sp modelId="{419EE9E4-52A4-47EE-9670-7717F32E4CDF}">
      <dsp:nvSpPr>
        <dsp:cNvPr id="0" name=""/>
        <dsp:cNvSpPr/>
      </dsp:nvSpPr>
      <dsp:spPr>
        <a:xfrm>
          <a:off x="1706814" y="826803"/>
          <a:ext cx="3743735" cy="3743735"/>
        </a:xfrm>
        <a:prstGeom prst="leftCircularArrow">
          <a:avLst>
            <a:gd name="adj1" fmla="val 2512"/>
            <a:gd name="adj2" fmla="val 304470"/>
            <a:gd name="adj3" fmla="val 2285066"/>
            <a:gd name="adj4" fmla="val 9229574"/>
            <a:gd name="adj5" fmla="val 29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C84F52-B6C4-4C2D-BF8D-80E8BE9675C5}">
      <dsp:nvSpPr>
        <dsp:cNvPr id="0" name=""/>
        <dsp:cNvSpPr/>
      </dsp:nvSpPr>
      <dsp:spPr>
        <a:xfrm>
          <a:off x="565301" y="2729942"/>
          <a:ext cx="2849743" cy="749468"/>
        </a:xfrm>
        <a:prstGeom prst="roundRect">
          <a:avLst>
            <a:gd name="adj" fmla="val 10000"/>
          </a:avLst>
        </a:prstGeom>
        <a:solidFill>
          <a:srgbClr val="6EA8C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500" b="1" i="0" kern="1200" dirty="0"/>
            <a:t>Observation (Patient is alert and awake)</a:t>
          </a:r>
          <a:r>
            <a:rPr lang="en-US" sz="1500" b="0" i="0" kern="1200" dirty="0"/>
            <a:t>:</a:t>
          </a:r>
          <a:endParaRPr lang="en-US" sz="1500" kern="1200" dirty="0"/>
        </a:p>
      </dsp:txBody>
      <dsp:txXfrm>
        <a:off x="587252" y="2751893"/>
        <a:ext cx="2805841" cy="705566"/>
      </dsp:txXfrm>
    </dsp:sp>
    <dsp:sp modelId="{E99F3840-09FF-4687-94CF-C3A2306553AC}">
      <dsp:nvSpPr>
        <dsp:cNvPr id="0" name=""/>
        <dsp:cNvSpPr/>
      </dsp:nvSpPr>
      <dsp:spPr>
        <a:xfrm>
          <a:off x="3895731" y="1421564"/>
          <a:ext cx="3253243" cy="19812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0" i="0" kern="1200" dirty="0"/>
            <a:t>-1: Awakens to voice (eye opening/contact) &gt; 10 seconds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0" i="0" kern="1200" dirty="0"/>
            <a:t>-2: Light sedation; briefly awakens to voice &lt; 10 seconds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0" i="0" kern="1200" dirty="0"/>
            <a:t>-3: Moderate sedation; movement or eye opening, no eye contact</a:t>
          </a:r>
        </a:p>
      </dsp:txBody>
      <dsp:txXfrm>
        <a:off x="3941324" y="1891701"/>
        <a:ext cx="3162057" cy="1465475"/>
      </dsp:txXfrm>
    </dsp:sp>
    <dsp:sp modelId="{E041DDD1-B07C-40EC-A52A-BC9A8822A4D0}">
      <dsp:nvSpPr>
        <dsp:cNvPr id="0" name=""/>
        <dsp:cNvSpPr/>
      </dsp:nvSpPr>
      <dsp:spPr>
        <a:xfrm>
          <a:off x="5487325" y="-89844"/>
          <a:ext cx="3970480" cy="3970480"/>
        </a:xfrm>
        <a:prstGeom prst="circularArrow">
          <a:avLst>
            <a:gd name="adj1" fmla="val 2368"/>
            <a:gd name="adj2" fmla="val 286131"/>
            <a:gd name="adj3" fmla="val 19539230"/>
            <a:gd name="adj4" fmla="val 12576382"/>
            <a:gd name="adj5" fmla="val 276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E93B1-6FEB-4666-A9F9-BC0E5D12F395}">
      <dsp:nvSpPr>
        <dsp:cNvPr id="0" name=""/>
        <dsp:cNvSpPr/>
      </dsp:nvSpPr>
      <dsp:spPr>
        <a:xfrm>
          <a:off x="4410210" y="964935"/>
          <a:ext cx="2849743" cy="749468"/>
        </a:xfrm>
        <a:prstGeom prst="roundRect">
          <a:avLst>
            <a:gd name="adj" fmla="val 10000"/>
          </a:avLst>
        </a:prstGeom>
        <a:solidFill>
          <a:srgbClr val="E0963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500" b="1" i="0" kern="1200" dirty="0">
              <a:solidFill>
                <a:schemeClr val="bg1"/>
              </a:solidFill>
            </a:rPr>
            <a:t>Verbal Stimulation</a:t>
          </a:r>
          <a:r>
            <a:rPr lang="en-US" sz="1500" b="0" i="0" kern="1200" dirty="0">
              <a:solidFill>
                <a:schemeClr val="bg1"/>
              </a:solidFill>
            </a:rPr>
            <a:t> (if the patient is not alert):</a:t>
          </a:r>
        </a:p>
      </dsp:txBody>
      <dsp:txXfrm>
        <a:off x="4432161" y="986886"/>
        <a:ext cx="2805841" cy="705566"/>
      </dsp:txXfrm>
    </dsp:sp>
    <dsp:sp modelId="{BD8C55E2-7642-40C0-9618-156404016CC4}">
      <dsp:nvSpPr>
        <dsp:cNvPr id="0" name=""/>
        <dsp:cNvSpPr/>
      </dsp:nvSpPr>
      <dsp:spPr>
        <a:xfrm>
          <a:off x="7707703" y="1340499"/>
          <a:ext cx="3253243" cy="17487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0" i="0" kern="1200" dirty="0"/>
            <a:t>-4: Deep sedation; movement or eye opening to physical stimulation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0" i="0" kern="1200" dirty="0"/>
            <a:t>-5: Unarousable; no response to voice or physical stimulation</a:t>
          </a:r>
        </a:p>
      </dsp:txBody>
      <dsp:txXfrm>
        <a:off x="7747947" y="1380743"/>
        <a:ext cx="3172755" cy="1293537"/>
      </dsp:txXfrm>
    </dsp:sp>
    <dsp:sp modelId="{F30AC3CD-2529-48B8-B127-0C0791DD0789}">
      <dsp:nvSpPr>
        <dsp:cNvPr id="0" name=""/>
        <dsp:cNvSpPr/>
      </dsp:nvSpPr>
      <dsp:spPr>
        <a:xfrm>
          <a:off x="8262827" y="2714525"/>
          <a:ext cx="2849743" cy="74946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500" b="1" i="0" kern="1200"/>
            <a:t>Physical Stimulation</a:t>
          </a:r>
          <a:r>
            <a:rPr lang="en-US" sz="1500" b="0" i="0" kern="1200"/>
            <a:t> (if the patient does not respond to voice):</a:t>
          </a:r>
        </a:p>
      </dsp:txBody>
      <dsp:txXfrm>
        <a:off x="8284778" y="2736476"/>
        <a:ext cx="2805841" cy="705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579D7-D572-4DBD-9F30-3035E3135F3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4FB51-78FA-4313-B580-2758404E9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9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The RASS score system, or Richmond Agitation-Sedation Scale is a validated, evidence-based tool employed in the assessment of sedation and agitation in critically ill patients. By providing a standardized measure, it assists intensivists in optimizing patient care, guiding therapeutic interventions, and monitoring patient responses over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4FB51-78FA-4313-B580-2758404E98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50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The RASS scale ranges from -5 to +4, and assesses the level of agitation or sedation in critically ill patients, with negative scores representing various levels of sedation and positive scores indicating increasing levels of agitation. A score of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83A27-6DEE-4981-A46D-03A7A401B0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75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4FB51-78FA-4313-B580-2758404E98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60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( Click arrow / next slide to advance to more detailed graphic)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of Consciousness using the RASS scale.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Stress difference between: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top/AGITATED &amp; bottom/SEDATED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Response to VOICE (-1, -2, -3)  and TOUCH (-4, -5)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&gt;10 sec eye opening and &lt;10sec eye opening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Now apply that to your assessment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83A27-6DEE-4981-A46D-03A7A401B0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(WATCH Embedded VIDEO: click right on box to play)  Video starts at 3:02-4:29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Now we will watch a short video with examples of assessments showing the NEGATIVE RASS levels. Refer to the RASS scale</a:t>
            </a:r>
            <a:r>
              <a:rPr lang="en-US" baseline="0" dirty="0"/>
              <a:t> on the left if needed.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Discuss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Light vs Deep sedation 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Light sedation</a:t>
            </a:r>
            <a:r>
              <a:rPr lang="en-US" baseline="0" dirty="0"/>
              <a:t> is RASS -1, -2, -3 which is what you need to be able to effectively do the CAM-ICU </a:t>
            </a:r>
            <a:r>
              <a:rPr lang="en-US" baseline="0" dirty="0" err="1"/>
              <a:t>assmt</a:t>
            </a:r>
            <a:endParaRPr lang="en-US" baseline="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Deep sedation is only a response to TOUCH so therefore, -4 and -5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u="sng" dirty="0"/>
              <a:t>Video</a:t>
            </a:r>
            <a:r>
              <a:rPr lang="en-US" b="1" u="none" dirty="0"/>
              <a:t> =</a:t>
            </a:r>
            <a:r>
              <a:rPr lang="en-US" dirty="0"/>
              <a:t> 1.5 </a:t>
            </a:r>
            <a:r>
              <a:rPr lang="en-US" dirty="0" err="1"/>
              <a:t>mins</a:t>
            </a:r>
            <a:endParaRPr lang="en-US" dirty="0"/>
          </a:p>
          <a:p>
            <a:r>
              <a:rPr lang="en-US" dirty="0"/>
              <a:t>  video should start at 3:06 for the –RASS scores (-1, -2, -3, -4, -5)</a:t>
            </a:r>
          </a:p>
          <a:p>
            <a:endParaRPr lang="en-US" dirty="0"/>
          </a:p>
          <a:p>
            <a:r>
              <a:rPr lang="en-US" dirty="0"/>
              <a:t>https://www.youtube.com/watch?v=-OizBQmZAas&amp;t=184s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83A27-6DEE-4981-A46D-03A7A401B0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10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an example of what you would see when charting your RASS assessment in EPIC.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is your current RASS assessment score?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is your RASS GOAL from your orders?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Third, what are your interventions to reach your goal if you are not there?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RASS</a:t>
            </a:r>
            <a:r>
              <a:rPr lang="en-US" baseline="0" dirty="0"/>
              <a:t> needs to be </a:t>
            </a:r>
            <a:r>
              <a:rPr lang="en-US" dirty="0"/>
              <a:t>completed every 4 hours and prn with dose changes</a:t>
            </a:r>
            <a:r>
              <a:rPr lang="en-US" baseline="0" dirty="0"/>
              <a:t> </a:t>
            </a:r>
            <a:r>
              <a:rPr lang="en-US" baseline="0" dirty="0">
                <a:sym typeface="Wingdings" panose="05000000000000000000" pitchFamily="2" charset="2"/>
              </a:rPr>
              <a:t> </a:t>
            </a:r>
            <a:r>
              <a:rPr lang="en-US" dirty="0"/>
              <a:t>(now a </a:t>
            </a:r>
            <a:r>
              <a:rPr lang="en-US" b="1" dirty="0"/>
              <a:t>hard</a:t>
            </a:r>
            <a:r>
              <a:rPr lang="en-US" b="1" baseline="0" dirty="0"/>
              <a:t> stop)</a:t>
            </a:r>
          </a:p>
          <a:p>
            <a:endParaRPr lang="en-US" baseline="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baseline="0" dirty="0"/>
              <a:t>RASS Takeaways?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Light vs deep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SPONT eye opening OR eye opening to voice?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Then</a:t>
            </a:r>
            <a:r>
              <a:rPr lang="en-US" baseline="0" dirty="0"/>
              <a:t> how long do eyes stay open?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To TOUCH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83A27-6DEE-4981-A46D-03A7A401B0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77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Finally, we recommended using a combination of these non-pharmacologic therapies in conjunction with pharmacologic therapy as needed for ICU-related pain.</a:t>
            </a:r>
            <a:r>
              <a:rPr lang="en-US" b="0" i="0" u="sng" baseline="30000" dirty="0">
                <a:solidFill>
                  <a:srgbClr val="376FAA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These strategies can be compiled into a comprehensive pain assessment and management protocol that is standardized to ensure the highest quality of pain management in the ICU. See you in the next step of </a:t>
            </a:r>
            <a:r>
              <a:rPr lang="en-US" b="0" i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this course.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4FB51-78FA-4313-B580-2758404E98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20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035888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spc="-5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6334802"/>
            <a:ext cx="12192001" cy="65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732556"/>
            <a:ext cx="10058400" cy="11430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94257" y="4643007"/>
            <a:ext cx="10058400" cy="0"/>
          </a:xfrm>
          <a:prstGeom prst="line">
            <a:avLst/>
          </a:prstGeom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9626297" y="6448901"/>
            <a:ext cx="1716619" cy="365125"/>
          </a:xfrm>
        </p:spPr>
        <p:txBody>
          <a:bodyPr/>
          <a:lstStyle>
            <a:lvl1pPr>
              <a:defRPr sz="1200"/>
            </a:lvl1pPr>
          </a:lstStyle>
          <a:p>
            <a:fld id="{436346DF-2975-4CF6-8CE8-54475013E050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931" y="6448901"/>
            <a:ext cx="7805399" cy="365125"/>
          </a:xfrm>
        </p:spPr>
        <p:txBody>
          <a:bodyPr/>
          <a:lstStyle>
            <a:lvl1pPr algn="l">
              <a:defRPr sz="1200"/>
            </a:lvl1pPr>
          </a:lstStyle>
          <a:p>
            <a:r>
              <a:rPr lang="en-US" cap="none"/>
              <a:t>Footer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5702" y="6448901"/>
            <a:ext cx="745871" cy="365125"/>
          </a:xfrm>
        </p:spPr>
        <p:txBody>
          <a:bodyPr/>
          <a:lstStyle>
            <a:lvl1pPr>
              <a:defRPr sz="1200"/>
            </a:lvl1pPr>
          </a:lstStyle>
          <a:p>
            <a:fld id="{208E5E19-25EC-4207-AA92-F87E7D120B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D8A11B-BE1C-767B-3E3D-BDF7AF853FC5}"/>
              </a:ext>
            </a:extLst>
          </p:cNvPr>
          <p:cNvSpPr txBox="1"/>
          <p:nvPr userDrawn="1"/>
        </p:nvSpPr>
        <p:spPr>
          <a:xfrm>
            <a:off x="4142420" y="1887442"/>
            <a:ext cx="390716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i="1" dirty="0"/>
              <a:t>Spreading Knowledge – Improving Outcomes</a:t>
            </a:r>
          </a:p>
        </p:txBody>
      </p:sp>
      <p:pic>
        <p:nvPicPr>
          <p:cNvPr id="7" name="Picture 6" descr="Shape, arrow&#10;&#10;Description automatically generated">
            <a:extLst>
              <a:ext uri="{FF2B5EF4-FFF2-40B4-BE49-F238E27FC236}">
                <a16:creationId xmlns:a16="http://schemas.microsoft.com/office/drawing/2014/main" id="{53A6B5E3-2B65-C63C-BD02-D2F496D048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628" y="397144"/>
            <a:ext cx="2518744" cy="14142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08234E-AA21-392D-BE84-AD55F93948DE}"/>
              </a:ext>
            </a:extLst>
          </p:cNvPr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402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85530"/>
          </a:xfrm>
          <a:prstGeom prst="rect">
            <a:avLst/>
          </a:prstGeom>
        </p:spPr>
        <p:txBody>
          <a:bodyPr/>
          <a:lstStyle>
            <a:lvl1pPr marL="0">
              <a:defRPr lang="en-US" sz="4400" b="1" kern="1200" spc="-51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4749"/>
            <a:ext cx="10058400" cy="41343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26297" y="6448901"/>
            <a:ext cx="171661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436346DF-2975-4CF6-8CE8-54475013E050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7281" y="6448901"/>
            <a:ext cx="8444049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cap="none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5702" y="6448901"/>
            <a:ext cx="745871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8E5E19-25EC-4207-AA92-F87E7D120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41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79460"/>
            <a:ext cx="10058400" cy="9849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734749"/>
            <a:ext cx="4937760" cy="41343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734750"/>
            <a:ext cx="4937760" cy="41343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9626297" y="6448901"/>
            <a:ext cx="1716619" cy="365125"/>
          </a:xfrm>
        </p:spPr>
        <p:txBody>
          <a:bodyPr/>
          <a:lstStyle>
            <a:lvl1pPr>
              <a:defRPr sz="1200"/>
            </a:lvl1pPr>
          </a:lstStyle>
          <a:p>
            <a:fld id="{436346DF-2975-4CF6-8CE8-54475013E050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7281" y="6448901"/>
            <a:ext cx="8444049" cy="365125"/>
          </a:xfrm>
        </p:spPr>
        <p:txBody>
          <a:bodyPr/>
          <a:lstStyle>
            <a:lvl1pPr algn="l">
              <a:defRPr sz="1200"/>
            </a:lvl1pPr>
          </a:lstStyle>
          <a:p>
            <a:r>
              <a:rPr lang="en-US" cap="none"/>
              <a:t>Footer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5702" y="6448901"/>
            <a:ext cx="745871" cy="365125"/>
          </a:xfrm>
        </p:spPr>
        <p:txBody>
          <a:bodyPr/>
          <a:lstStyle>
            <a:lvl1pPr>
              <a:defRPr sz="1200"/>
            </a:lvl1pPr>
          </a:lstStyle>
          <a:p>
            <a:fld id="{208E5E19-25EC-4207-AA92-F87E7D120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21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736327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472610"/>
            <a:ext cx="4937760" cy="357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736327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472610"/>
            <a:ext cx="4937760" cy="357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635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9626297" y="6448901"/>
            <a:ext cx="171661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436346DF-2975-4CF6-8CE8-54475013E050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7281" y="6448901"/>
            <a:ext cx="8444049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cap="none"/>
              <a:t>Footer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5702" y="6448901"/>
            <a:ext cx="745871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8E5E19-25EC-4207-AA92-F87E7D120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2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&amp;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8553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626297" y="6448901"/>
            <a:ext cx="171661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436346DF-2975-4CF6-8CE8-54475013E050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7281" y="6448901"/>
            <a:ext cx="8444049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cap="none"/>
              <a:t>Footer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5702" y="6448901"/>
            <a:ext cx="745871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8E5E19-25EC-4207-AA92-F87E7D120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59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" y="6339079"/>
            <a:ext cx="12188825" cy="640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9626297" y="6448901"/>
            <a:ext cx="1716619" cy="365125"/>
          </a:xfrm>
        </p:spPr>
        <p:txBody>
          <a:bodyPr/>
          <a:lstStyle>
            <a:lvl1pPr>
              <a:defRPr sz="1200"/>
            </a:lvl1pPr>
          </a:lstStyle>
          <a:p>
            <a:fld id="{436346DF-2975-4CF6-8CE8-54475013E050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7281" y="6448901"/>
            <a:ext cx="8444049" cy="365125"/>
          </a:xfrm>
        </p:spPr>
        <p:txBody>
          <a:bodyPr/>
          <a:lstStyle>
            <a:lvl1pPr algn="l">
              <a:defRPr sz="1200"/>
            </a:lvl1pPr>
          </a:lstStyle>
          <a:p>
            <a:r>
              <a:rPr lang="en-US" cap="none"/>
              <a:t>Footer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5702" y="6448901"/>
            <a:ext cx="745871" cy="365125"/>
          </a:xfrm>
        </p:spPr>
        <p:txBody>
          <a:bodyPr/>
          <a:lstStyle>
            <a:lvl1pPr>
              <a:defRPr sz="1200"/>
            </a:lvl1pPr>
          </a:lstStyle>
          <a:p>
            <a:fld id="{208E5E19-25EC-4207-AA92-F87E7D120BC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Shape, arrow&#10;&#10;Description automatically generated">
            <a:extLst>
              <a:ext uri="{FF2B5EF4-FFF2-40B4-BE49-F238E27FC236}">
                <a16:creationId xmlns:a16="http://schemas.microsoft.com/office/drawing/2014/main" id="{AE4995E8-D609-A5B4-941D-B156AB061D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847" y="219462"/>
            <a:ext cx="855642" cy="48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43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/>
          <a:p>
            <a:fld id="{436346DF-2975-4CF6-8CE8-54475013E050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/>
          <a:lstStyle/>
          <a:p>
            <a:fld id="{208E5E19-25EC-4207-AA92-F87E7D120BC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855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B3697E9-554A-3886-06DE-F4793F818E13}"/>
              </a:ext>
            </a:extLst>
          </p:cNvPr>
          <p:cNvCxnSpPr/>
          <p:nvPr userDrawn="1"/>
        </p:nvCxnSpPr>
        <p:spPr>
          <a:xfrm>
            <a:off x="1097280" y="1272134"/>
            <a:ext cx="10058400" cy="0"/>
          </a:xfrm>
          <a:prstGeom prst="line">
            <a:avLst/>
          </a:prstGeom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01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855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443216"/>
            <a:ext cx="10058400" cy="442587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97280" y="1272134"/>
            <a:ext cx="10058400" cy="0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26297" y="6448901"/>
            <a:ext cx="171661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36346DF-2975-4CF6-8CE8-54475013E050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8769" y="6448901"/>
            <a:ext cx="7962561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5702" y="6448901"/>
            <a:ext cx="74587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208E5E19-25EC-4207-AA92-F87E7D120BC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Shape, arrow&#10;&#10;Description automatically generated">
            <a:extLst>
              <a:ext uri="{FF2B5EF4-FFF2-40B4-BE49-F238E27FC236}">
                <a16:creationId xmlns:a16="http://schemas.microsoft.com/office/drawing/2014/main" id="{A7A50C3F-EB8C-090B-C962-CB6512D0107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932" y="151762"/>
            <a:ext cx="1353968" cy="76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6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89" r:id="rId6"/>
    <p:sldLayoutId id="2147483672" r:id="rId7"/>
  </p:sldLayoutIdLst>
  <p:txStyles>
    <p:titleStyle>
      <a:lvl1pPr algn="ctr" defTabSz="914377" rtl="0" eaLnBrk="1" latinLnBrk="0" hangingPunct="1">
        <a:lnSpc>
          <a:spcPct val="85000"/>
        </a:lnSpc>
        <a:spcBef>
          <a:spcPct val="0"/>
        </a:spcBef>
        <a:buNone/>
        <a:defRPr lang="en-US" sz="4400" b="1" kern="1200" spc="-51" baseline="0">
          <a:solidFill>
            <a:srgbClr val="0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3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14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789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6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about:blank" TargetMode="External"/><Relationship Id="rId6" Type="http://schemas.openxmlformats.org/officeDocument/2006/relationships/image" Target="../media/image5.png"/><Relationship Id="rId5" Type="http://schemas.openxmlformats.org/officeDocument/2006/relationships/hyperlink" Target="about:blank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472" y="1035888"/>
            <a:ext cx="10058400" cy="3566160"/>
          </a:xfrm>
        </p:spPr>
        <p:txBody>
          <a:bodyPr>
            <a:normAutofit/>
          </a:bodyPr>
          <a:lstStyle/>
          <a:p>
            <a:r>
              <a:rPr lang="en-US" sz="4800" dirty="0"/>
              <a:t>Assessment of Agitation/Sedation Level in the ICU</a:t>
            </a:r>
          </a:p>
        </p:txBody>
      </p:sp>
    </p:spTree>
    <p:extLst>
      <p:ext uri="{BB962C8B-B14F-4D97-AF65-F5344CB8AC3E}">
        <p14:creationId xmlns:p14="http://schemas.microsoft.com/office/powerpoint/2010/main" val="1782731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653436"/>
              </p:ext>
            </p:extLst>
          </p:nvPr>
        </p:nvGraphicFramePr>
        <p:xfrm>
          <a:off x="992922" y="2060620"/>
          <a:ext cx="2973417" cy="3657600"/>
        </p:xfrm>
        <a:graphic>
          <a:graphicData uri="http://schemas.openxmlformats.org/drawingml/2006/table">
            <a:tbl>
              <a:tblPr firstRow="1" bandRow="1"/>
              <a:tblGrid>
                <a:gridCol w="404456">
                  <a:extLst>
                    <a:ext uri="{9D8B030D-6E8A-4147-A177-3AD203B41FA5}">
                      <a16:colId xmlns:a16="http://schemas.microsoft.com/office/drawing/2014/main" val="3519045231"/>
                    </a:ext>
                  </a:extLst>
                </a:gridCol>
                <a:gridCol w="563731">
                  <a:extLst>
                    <a:ext uri="{9D8B030D-6E8A-4147-A177-3AD203B41FA5}">
                      <a16:colId xmlns:a16="http://schemas.microsoft.com/office/drawing/2014/main" val="3550613832"/>
                    </a:ext>
                  </a:extLst>
                </a:gridCol>
                <a:gridCol w="2005230">
                  <a:extLst>
                    <a:ext uri="{9D8B030D-6E8A-4147-A177-3AD203B41FA5}">
                      <a16:colId xmlns:a16="http://schemas.microsoft.com/office/drawing/2014/main" val="2947462651"/>
                    </a:ext>
                  </a:extLst>
                </a:gridCol>
              </a:tblGrid>
              <a:tr h="354822">
                <a:tc row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AGITATED</a:t>
                      </a:r>
                    </a:p>
                  </a:txBody>
                  <a:tcPr vert="vert270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9D3E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+4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9D3E"/>
                    </a:solidFill>
                  </a:tcPr>
                </a:tc>
                <a:tc row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2800" b="1" dirty="0"/>
                    </a:p>
                    <a:p>
                      <a:pPr algn="ctr"/>
                      <a:r>
                        <a:rPr lang="en-US" sz="2800" b="1" dirty="0"/>
                        <a:t>AGITATED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4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76241"/>
                  </a:ext>
                </a:extLst>
              </a:tr>
              <a:tr h="35482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+3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9D3E">
                        <a:lumMod val="60000"/>
                        <a:lumOff val="4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b="1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4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853421"/>
                  </a:ext>
                </a:extLst>
              </a:tr>
              <a:tr h="35482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+2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9D3E">
                        <a:lumMod val="40000"/>
                        <a:lumOff val="6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b="1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4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952252"/>
                  </a:ext>
                </a:extLst>
              </a:tr>
              <a:tr h="35482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+1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9D3E">
                        <a:lumMod val="20000"/>
                        <a:lumOff val="8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b="1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4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96048"/>
                  </a:ext>
                </a:extLst>
              </a:tr>
              <a:tr h="3548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b="1" dirty="0"/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ALERT and CALM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26437"/>
                  </a:ext>
                </a:extLst>
              </a:tr>
              <a:tr h="354822">
                <a:tc rowSpan="5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SEDATED</a:t>
                      </a:r>
                    </a:p>
                  </a:txBody>
                  <a:tcPr vert="vert270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8C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-1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2800" b="1" dirty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/>
                        <a:t>SEDATED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389260"/>
                  </a:ext>
                </a:extLst>
              </a:tr>
              <a:tr h="35482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-2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b="1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904669"/>
                  </a:ext>
                </a:extLst>
              </a:tr>
              <a:tr h="35482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-3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8C8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b="1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062120"/>
                  </a:ext>
                </a:extLst>
              </a:tr>
              <a:tr h="354822"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51A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en-US" b="1" dirty="0"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</a:rPr>
                        <a:t>-4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b="1" dirty="0"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1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666842"/>
                  </a:ext>
                </a:extLst>
              </a:tr>
              <a:tr h="354822"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en-US" b="1" dirty="0"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</a:rPr>
                        <a:t>-5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3260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b="1" dirty="0"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017643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D22BE5CF-CAAF-6F53-30D9-F0550D89C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855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RASS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FBBE40-A424-FAAF-933A-663DA4632760}"/>
              </a:ext>
            </a:extLst>
          </p:cNvPr>
          <p:cNvSpPr txBox="1"/>
          <p:nvPr/>
        </p:nvSpPr>
        <p:spPr>
          <a:xfrm>
            <a:off x="2005542" y="1404494"/>
            <a:ext cx="81809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cap="all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RICHMOND AGITATION SEDATION SCALE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681282"/>
              </p:ext>
            </p:extLst>
          </p:nvPr>
        </p:nvGraphicFramePr>
        <p:xfrm>
          <a:off x="3966339" y="2066948"/>
          <a:ext cx="7328794" cy="3657600"/>
        </p:xfrm>
        <a:graphic>
          <a:graphicData uri="http://schemas.openxmlformats.org/drawingml/2006/table">
            <a:tbl>
              <a:tblPr firstRow="1" bandRow="1"/>
              <a:tblGrid>
                <a:gridCol w="2941661">
                  <a:extLst>
                    <a:ext uri="{9D8B030D-6E8A-4147-A177-3AD203B41FA5}">
                      <a16:colId xmlns:a16="http://schemas.microsoft.com/office/drawing/2014/main" val="2947462651"/>
                    </a:ext>
                  </a:extLst>
                </a:gridCol>
                <a:gridCol w="4387133">
                  <a:extLst>
                    <a:ext uri="{9D8B030D-6E8A-4147-A177-3AD203B41FA5}">
                      <a16:colId xmlns:a16="http://schemas.microsoft.com/office/drawing/2014/main" val="2799429406"/>
                    </a:ext>
                  </a:extLst>
                </a:gridCol>
              </a:tblGrid>
              <a:tr h="3548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COMBATIVE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9D3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r>
                        <a:rPr lang="en-US" sz="1600" dirty="0"/>
                        <a:t>Overtly Violent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9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76241"/>
                  </a:ext>
                </a:extLst>
              </a:tr>
              <a:tr h="3548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en-US" b="1"/>
                        <a:t>VERY AGITATED</a:t>
                      </a:r>
                      <a:endParaRPr lang="en-US" b="1" dirty="0"/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9D3E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r>
                        <a:rPr lang="en-US" sz="1600" dirty="0"/>
                        <a:t>Pulls on lines/tubes, aggressive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9D3E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853421"/>
                  </a:ext>
                </a:extLst>
              </a:tr>
              <a:tr h="3548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en-US" b="1"/>
                        <a:t>AGITATED</a:t>
                      </a:r>
                      <a:endParaRPr lang="en-US" b="1" dirty="0"/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9D3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r>
                        <a:rPr lang="en-US" sz="1600" dirty="0"/>
                        <a:t>Frequent non-purposeful movements / fights vent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9D3E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952252"/>
                  </a:ext>
                </a:extLst>
              </a:tr>
              <a:tr h="3548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en-US" b="1"/>
                        <a:t>RESTLESS</a:t>
                      </a:r>
                      <a:endParaRPr lang="en-US" b="1" dirty="0"/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9D3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r>
                        <a:rPr lang="en-US" sz="1600" dirty="0"/>
                        <a:t>Anxious / Apprehensive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9D3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96048"/>
                  </a:ext>
                </a:extLst>
              </a:tr>
              <a:tr h="3548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en-US" b="1"/>
                        <a:t>ALERT and CALM</a:t>
                      </a:r>
                      <a:endParaRPr lang="en-US" b="1" dirty="0"/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26437"/>
                  </a:ext>
                </a:extLst>
              </a:tr>
              <a:tr h="3548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en-US" b="1"/>
                        <a:t>DROWSY</a:t>
                      </a:r>
                      <a:endParaRPr lang="en-US" b="1" dirty="0"/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r>
                        <a:rPr lang="en-US" sz="1600" dirty="0"/>
                        <a:t>&gt; 10 second eye contact to voice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389260"/>
                  </a:ext>
                </a:extLst>
              </a:tr>
              <a:tr h="3548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en-US" b="1"/>
                        <a:t>LIGHT SEDATION</a:t>
                      </a:r>
                      <a:endParaRPr lang="en-US" b="1" dirty="0"/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r>
                        <a:rPr lang="en-US" sz="1600" dirty="0"/>
                        <a:t>&lt;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10 second eye contact to voice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904669"/>
                  </a:ext>
                </a:extLst>
              </a:tr>
              <a:tr h="3548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MODERATE SEDATION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8C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r>
                        <a:rPr lang="en-US" sz="1600" dirty="0"/>
                        <a:t>Reaction but no eye contact to</a:t>
                      </a:r>
                      <a:r>
                        <a:rPr lang="en-US" sz="1600" baseline="0" dirty="0"/>
                        <a:t> voice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062120"/>
                  </a:ext>
                </a:extLst>
              </a:tr>
              <a:tr h="3548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en-US" b="1"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</a:rPr>
                        <a:t>DEEP SEDATION</a:t>
                      </a:r>
                      <a:endParaRPr lang="en-US" b="1" dirty="0"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</a:rPr>
                        <a:t>Reaction to physical Stimulation ONLY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666842"/>
                  </a:ext>
                </a:extLst>
              </a:tr>
              <a:tr h="3548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en-US" b="1"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</a:rPr>
                        <a:t>UNAROUSABLE</a:t>
                      </a:r>
                      <a:endParaRPr lang="en-US" b="1" dirty="0"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326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</a:rPr>
                        <a:t>NO RESPONSE to voice or physical stimulation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017643"/>
                  </a:ext>
                </a:extLst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 rot="10800000">
            <a:off x="10612824" y="5015543"/>
            <a:ext cx="1308987" cy="669073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8575">
            <a:solidFill>
              <a:srgbClr val="FC920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771989" y="5119247"/>
            <a:ext cx="1248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>
                  <a:solidFill>
                    <a:srgbClr val="002060"/>
                  </a:solidFill>
                </a:ln>
                <a:solidFill>
                  <a:srgbClr val="FC9204"/>
                </a:solidFill>
              </a:rPr>
              <a:t>TOUCH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10485917" y="3895748"/>
            <a:ext cx="253813" cy="1087487"/>
          </a:xfrm>
          <a:prstGeom prst="rightBrace">
            <a:avLst>
              <a:gd name="adj1" fmla="val 35833"/>
              <a:gd name="adj2" fmla="val 48189"/>
            </a:avLst>
          </a:prstGeom>
          <a:ln w="38100">
            <a:solidFill>
              <a:srgbClr val="FC92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771989" y="4196868"/>
            <a:ext cx="1236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>
                  <a:solidFill>
                    <a:srgbClr val="002060"/>
                  </a:solidFill>
                </a:ln>
                <a:solidFill>
                  <a:srgbClr val="FC9204"/>
                </a:solidFill>
              </a:rPr>
              <a:t>VOICE</a:t>
            </a:r>
          </a:p>
        </p:txBody>
      </p:sp>
    </p:spTree>
    <p:extLst>
      <p:ext uri="{BB962C8B-B14F-4D97-AF65-F5344CB8AC3E}">
        <p14:creationId xmlns:p14="http://schemas.microsoft.com/office/powerpoint/2010/main" val="91458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10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9FBD3-F385-C95E-24D2-34B871C9B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Perform RASS Assessment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CE84704-1FAF-255A-FCFC-908AA5137B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5826121"/>
              </p:ext>
            </p:extLst>
          </p:nvPr>
        </p:nvGraphicFramePr>
        <p:xfrm>
          <a:off x="467360" y="1610360"/>
          <a:ext cx="11115040" cy="4429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8845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92922" y="2060620"/>
          <a:ext cx="2973417" cy="3657600"/>
        </p:xfrm>
        <a:graphic>
          <a:graphicData uri="http://schemas.openxmlformats.org/drawingml/2006/table">
            <a:tbl>
              <a:tblPr firstRow="1" bandRow="1"/>
              <a:tblGrid>
                <a:gridCol w="404456">
                  <a:extLst>
                    <a:ext uri="{9D8B030D-6E8A-4147-A177-3AD203B41FA5}">
                      <a16:colId xmlns:a16="http://schemas.microsoft.com/office/drawing/2014/main" val="3519045231"/>
                    </a:ext>
                  </a:extLst>
                </a:gridCol>
                <a:gridCol w="563731">
                  <a:extLst>
                    <a:ext uri="{9D8B030D-6E8A-4147-A177-3AD203B41FA5}">
                      <a16:colId xmlns:a16="http://schemas.microsoft.com/office/drawing/2014/main" val="3550613832"/>
                    </a:ext>
                  </a:extLst>
                </a:gridCol>
                <a:gridCol w="2005230">
                  <a:extLst>
                    <a:ext uri="{9D8B030D-6E8A-4147-A177-3AD203B41FA5}">
                      <a16:colId xmlns:a16="http://schemas.microsoft.com/office/drawing/2014/main" val="2947462651"/>
                    </a:ext>
                  </a:extLst>
                </a:gridCol>
              </a:tblGrid>
              <a:tr h="354822">
                <a:tc row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AGITATED</a:t>
                      </a:r>
                    </a:p>
                  </a:txBody>
                  <a:tcPr vert="vert270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9D3E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+4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9D3E"/>
                    </a:solidFill>
                  </a:tcPr>
                </a:tc>
                <a:tc row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2800" b="1" dirty="0"/>
                    </a:p>
                    <a:p>
                      <a:pPr algn="ctr"/>
                      <a:r>
                        <a:rPr lang="en-US" sz="2800" b="1" dirty="0"/>
                        <a:t>AGITATED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4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76241"/>
                  </a:ext>
                </a:extLst>
              </a:tr>
              <a:tr h="35482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+3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9D3E">
                        <a:lumMod val="60000"/>
                        <a:lumOff val="4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b="1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4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853421"/>
                  </a:ext>
                </a:extLst>
              </a:tr>
              <a:tr h="35482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+2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9D3E">
                        <a:lumMod val="40000"/>
                        <a:lumOff val="6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b="1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4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952252"/>
                  </a:ext>
                </a:extLst>
              </a:tr>
              <a:tr h="35482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+1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9D3E">
                        <a:lumMod val="20000"/>
                        <a:lumOff val="8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b="1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4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96048"/>
                  </a:ext>
                </a:extLst>
              </a:tr>
              <a:tr h="3548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b="1" dirty="0"/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ALERT and CALM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26437"/>
                  </a:ext>
                </a:extLst>
              </a:tr>
              <a:tr h="354822">
                <a:tc rowSpan="5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SEDATED</a:t>
                      </a:r>
                    </a:p>
                  </a:txBody>
                  <a:tcPr vert="vert270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8C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-1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2800" b="1" dirty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/>
                        <a:t>SEDATED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389260"/>
                  </a:ext>
                </a:extLst>
              </a:tr>
              <a:tr h="35482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-2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b="1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904669"/>
                  </a:ext>
                </a:extLst>
              </a:tr>
              <a:tr h="35482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-3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8C8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b="1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062120"/>
                  </a:ext>
                </a:extLst>
              </a:tr>
              <a:tr h="354822"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51A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en-US" b="1" dirty="0"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</a:rPr>
                        <a:t>-4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b="1" dirty="0"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1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666842"/>
                  </a:ext>
                </a:extLst>
              </a:tr>
              <a:tr h="354822"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en-US" b="1" dirty="0"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</a:rPr>
                        <a:t>-5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3260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b="1" dirty="0"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017643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D22BE5CF-CAAF-6F53-30D9-F0550D89C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855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RASS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FBBE40-A424-FAAF-933A-663DA4632760}"/>
              </a:ext>
            </a:extLst>
          </p:cNvPr>
          <p:cNvSpPr txBox="1"/>
          <p:nvPr/>
        </p:nvSpPr>
        <p:spPr>
          <a:xfrm>
            <a:off x="2005542" y="1404494"/>
            <a:ext cx="81809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cap="all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RICHMOND AGITATION SEDATION SCALE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966339" y="2066948"/>
          <a:ext cx="7328794" cy="3657600"/>
        </p:xfrm>
        <a:graphic>
          <a:graphicData uri="http://schemas.openxmlformats.org/drawingml/2006/table">
            <a:tbl>
              <a:tblPr firstRow="1" bandRow="1"/>
              <a:tblGrid>
                <a:gridCol w="2941661">
                  <a:extLst>
                    <a:ext uri="{9D8B030D-6E8A-4147-A177-3AD203B41FA5}">
                      <a16:colId xmlns:a16="http://schemas.microsoft.com/office/drawing/2014/main" val="2947462651"/>
                    </a:ext>
                  </a:extLst>
                </a:gridCol>
                <a:gridCol w="4387133">
                  <a:extLst>
                    <a:ext uri="{9D8B030D-6E8A-4147-A177-3AD203B41FA5}">
                      <a16:colId xmlns:a16="http://schemas.microsoft.com/office/drawing/2014/main" val="2799429406"/>
                    </a:ext>
                  </a:extLst>
                </a:gridCol>
              </a:tblGrid>
              <a:tr h="3548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COMBATIVE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9D3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r>
                        <a:rPr lang="en-US" sz="1600" dirty="0"/>
                        <a:t>Overtly Violent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9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76241"/>
                  </a:ext>
                </a:extLst>
              </a:tr>
              <a:tr h="3548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en-US" b="1"/>
                        <a:t>VERY AGITATED</a:t>
                      </a:r>
                      <a:endParaRPr lang="en-US" b="1" dirty="0"/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9D3E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r>
                        <a:rPr lang="en-US" sz="1600" dirty="0"/>
                        <a:t>Pulls on lines/tubes, aggressive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9D3E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853421"/>
                  </a:ext>
                </a:extLst>
              </a:tr>
              <a:tr h="3548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en-US" b="1"/>
                        <a:t>AGITATED</a:t>
                      </a:r>
                      <a:endParaRPr lang="en-US" b="1" dirty="0"/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9D3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r>
                        <a:rPr lang="en-US" sz="1600" dirty="0"/>
                        <a:t>Frequent non-purposeful movements / fights vent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9D3E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952252"/>
                  </a:ext>
                </a:extLst>
              </a:tr>
              <a:tr h="3548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en-US" b="1"/>
                        <a:t>RESTLESS</a:t>
                      </a:r>
                      <a:endParaRPr lang="en-US" b="1" dirty="0"/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9D3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r>
                        <a:rPr lang="en-US" sz="1600" dirty="0"/>
                        <a:t>Anxious / Apprehensive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9D3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96048"/>
                  </a:ext>
                </a:extLst>
              </a:tr>
              <a:tr h="3548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en-US" b="1"/>
                        <a:t>ALERT and CALM</a:t>
                      </a:r>
                      <a:endParaRPr lang="en-US" b="1" dirty="0"/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26437"/>
                  </a:ext>
                </a:extLst>
              </a:tr>
              <a:tr h="3548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en-US" b="1"/>
                        <a:t>DROWSY</a:t>
                      </a:r>
                      <a:endParaRPr lang="en-US" b="1" dirty="0"/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r>
                        <a:rPr lang="en-US" sz="1600" dirty="0"/>
                        <a:t>&gt; 10 second eye contact to voice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389260"/>
                  </a:ext>
                </a:extLst>
              </a:tr>
              <a:tr h="3548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en-US" b="1"/>
                        <a:t>LIGHT SEDATION</a:t>
                      </a:r>
                      <a:endParaRPr lang="en-US" b="1" dirty="0"/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r>
                        <a:rPr lang="en-US" sz="1600" dirty="0"/>
                        <a:t>&lt;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10 second eye contact to voice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904669"/>
                  </a:ext>
                </a:extLst>
              </a:tr>
              <a:tr h="3548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MODERATE SEDATION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8C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r>
                        <a:rPr lang="en-US" sz="1600" dirty="0"/>
                        <a:t>Reaction but no eye contact to</a:t>
                      </a:r>
                      <a:r>
                        <a:rPr lang="en-US" sz="1600" baseline="0" dirty="0"/>
                        <a:t> voice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062120"/>
                  </a:ext>
                </a:extLst>
              </a:tr>
              <a:tr h="3548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en-US" b="1"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</a:rPr>
                        <a:t>DEEP SEDATION</a:t>
                      </a:r>
                      <a:endParaRPr lang="en-US" b="1" dirty="0"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</a:rPr>
                        <a:t>Reaction to physical Stimulation ONLY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666842"/>
                  </a:ext>
                </a:extLst>
              </a:tr>
              <a:tr h="3548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en-US" b="1"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</a:rPr>
                        <a:t>UNAROUSABLE</a:t>
                      </a:r>
                      <a:endParaRPr lang="en-US" b="1" dirty="0"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326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</a:rPr>
                        <a:t>NO RESPONSE to voice or physical stimulation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017643"/>
                  </a:ext>
                </a:extLst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 rot="10800000">
            <a:off x="10612824" y="5015543"/>
            <a:ext cx="1308987" cy="669073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8575">
            <a:solidFill>
              <a:srgbClr val="FC920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771989" y="5119247"/>
            <a:ext cx="1248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>
                  <a:solidFill>
                    <a:srgbClr val="002060"/>
                  </a:solidFill>
                </a:ln>
                <a:solidFill>
                  <a:srgbClr val="FC9204"/>
                </a:solidFill>
              </a:rPr>
              <a:t>TOUCH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10485917" y="3895748"/>
            <a:ext cx="253813" cy="1087487"/>
          </a:xfrm>
          <a:prstGeom prst="rightBrace">
            <a:avLst>
              <a:gd name="adj1" fmla="val 35833"/>
              <a:gd name="adj2" fmla="val 48189"/>
            </a:avLst>
          </a:prstGeom>
          <a:ln w="38100">
            <a:solidFill>
              <a:srgbClr val="FC92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771989" y="4196868"/>
            <a:ext cx="1236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>
                  <a:solidFill>
                    <a:srgbClr val="002060"/>
                  </a:solidFill>
                </a:ln>
                <a:solidFill>
                  <a:srgbClr val="FC9204"/>
                </a:solidFill>
              </a:rPr>
              <a:t>VOICE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6A32AD-0522-3F53-A541-598DA992BD32}"/>
              </a:ext>
            </a:extLst>
          </p:cNvPr>
          <p:cNvSpPr/>
          <p:nvPr/>
        </p:nvSpPr>
        <p:spPr>
          <a:xfrm>
            <a:off x="3966339" y="3895748"/>
            <a:ext cx="2932301" cy="108748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Light Sedation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B8024F-F9D2-0E97-B3B5-8D8EDB474DBB}"/>
              </a:ext>
            </a:extLst>
          </p:cNvPr>
          <p:cNvSpPr/>
          <p:nvPr/>
        </p:nvSpPr>
        <p:spPr>
          <a:xfrm>
            <a:off x="3966339" y="4983235"/>
            <a:ext cx="2932301" cy="73498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Deep Sedation</a:t>
            </a:r>
          </a:p>
        </p:txBody>
      </p:sp>
    </p:spTree>
    <p:extLst>
      <p:ext uri="{BB962C8B-B14F-4D97-AF65-F5344CB8AC3E}">
        <p14:creationId xmlns:p14="http://schemas.microsoft.com/office/powerpoint/2010/main" val="161855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BE5CF-CAAF-6F53-30D9-F0550D89C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775" y="702156"/>
            <a:ext cx="3049783" cy="1013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dirty="0">
                <a:solidFill>
                  <a:srgbClr val="C1D1EE"/>
                </a:solidFill>
              </a:rPr>
              <a:t>RASS</a:t>
            </a:r>
            <a:r>
              <a:rPr lang="en-US" sz="4000" dirty="0">
                <a:solidFill>
                  <a:srgbClr val="C1D1EE"/>
                </a:solidFill>
              </a:rPr>
              <a:t> </a:t>
            </a:r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FDA2B5AD-0F52-D515-7486-9F9CB6692A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6409" b="-310"/>
          <a:stretch/>
        </p:blipFill>
        <p:spPr>
          <a:xfrm>
            <a:off x="338730" y="2513688"/>
            <a:ext cx="6457387" cy="3700282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FBBE40-A424-FAAF-933A-663DA4632760}"/>
              </a:ext>
            </a:extLst>
          </p:cNvPr>
          <p:cNvSpPr txBox="1"/>
          <p:nvPr/>
        </p:nvSpPr>
        <p:spPr>
          <a:xfrm>
            <a:off x="3534834" y="952500"/>
            <a:ext cx="81809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cap="all" dirty="0">
                <a:solidFill>
                  <a:srgbClr val="FFFFFF"/>
                </a:solidFill>
                <a:ea typeface="+mn-lt"/>
                <a:cs typeface="+mn-lt"/>
              </a:rPr>
              <a:t>RICHMOND AGITATION SEDATION SCALE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 rot="10800000">
            <a:off x="6272991" y="5448353"/>
            <a:ext cx="1107690" cy="669073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51276" y="5582835"/>
            <a:ext cx="1107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>
                  <a:solidFill>
                    <a:srgbClr val="002060"/>
                  </a:solidFill>
                </a:ln>
                <a:solidFill>
                  <a:srgbClr val="FC9204"/>
                </a:solidFill>
              </a:rPr>
              <a:t>TOUCH</a:t>
            </a:r>
          </a:p>
        </p:txBody>
      </p:sp>
      <p:sp>
        <p:nvSpPr>
          <p:cNvPr id="9" name="Right Brace 8"/>
          <p:cNvSpPr/>
          <p:nvPr/>
        </p:nvSpPr>
        <p:spPr>
          <a:xfrm>
            <a:off x="6298058" y="4095130"/>
            <a:ext cx="226032" cy="1154964"/>
          </a:xfrm>
          <a:prstGeom prst="rightBrace">
            <a:avLst>
              <a:gd name="adj1" fmla="val 35833"/>
              <a:gd name="adj2" fmla="val 48189"/>
            </a:avLst>
          </a:prstGeom>
          <a:ln w="38100">
            <a:solidFill>
              <a:srgbClr val="FC92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11074" y="3827298"/>
            <a:ext cx="38504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>
                <a:ln>
                  <a:solidFill>
                    <a:srgbClr val="002060"/>
                  </a:solidFill>
                </a:ln>
                <a:solidFill>
                  <a:srgbClr val="FC9204"/>
                </a:solidFill>
              </a:rPr>
              <a:t>VOICE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04092" y="5598224"/>
            <a:ext cx="3338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RASS Assessment Example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59859" y="3924091"/>
            <a:ext cx="228600" cy="13228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42557" y="3856733"/>
            <a:ext cx="463204" cy="149540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1400" b="1" dirty="0">
                <a:solidFill>
                  <a:srgbClr val="FC9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559859" y="5289833"/>
            <a:ext cx="228600" cy="11156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42557" y="5289833"/>
            <a:ext cx="463204" cy="1295399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</a:t>
            </a:r>
          </a:p>
        </p:txBody>
      </p:sp>
      <p:pic>
        <p:nvPicPr>
          <p:cNvPr id="12" name="-OizBQmZAas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905121" y="2505877"/>
            <a:ext cx="5187562" cy="291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84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562" y="657669"/>
            <a:ext cx="11162370" cy="903502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RASS</a:t>
            </a:r>
            <a:r>
              <a:rPr lang="en-US" sz="4400" dirty="0"/>
              <a:t>:</a:t>
            </a:r>
            <a:r>
              <a:rPr lang="en-US" dirty="0"/>
              <a:t> Richmond Agitation-sedation scale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4828" y="5075895"/>
            <a:ext cx="8173844" cy="5903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10AD14-3ABD-CA1D-9C4B-632869EFE2F3}"/>
              </a:ext>
            </a:extLst>
          </p:cNvPr>
          <p:cNvSpPr txBox="1"/>
          <p:nvPr/>
        </p:nvSpPr>
        <p:spPr>
          <a:xfrm>
            <a:off x="4724400" y="320039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9104A-9C8A-09B9-560E-46BFEADB5D8C}"/>
              </a:ext>
            </a:extLst>
          </p:cNvPr>
          <p:cNvSpPr txBox="1"/>
          <p:nvPr/>
        </p:nvSpPr>
        <p:spPr>
          <a:xfrm>
            <a:off x="4867275" y="334327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546F42-81D9-F40F-F80D-5A8198F5E673}"/>
              </a:ext>
            </a:extLst>
          </p:cNvPr>
          <p:cNvSpPr txBox="1"/>
          <p:nvPr/>
        </p:nvSpPr>
        <p:spPr>
          <a:xfrm>
            <a:off x="5010150" y="348614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" t="23394" b="5326"/>
          <a:stretch/>
        </p:blipFill>
        <p:spPr>
          <a:xfrm>
            <a:off x="1316262" y="1770578"/>
            <a:ext cx="10035237" cy="416980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995082" y="3343274"/>
            <a:ext cx="4015068" cy="27885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19384" y="3328888"/>
            <a:ext cx="408650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bg1"/>
                </a:solidFill>
              </a:rPr>
              <a:t>RASS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r>
              <a:rPr lang="en-US" sz="2400" dirty="0">
                <a:solidFill>
                  <a:schemeClr val="bg1"/>
                </a:solidFill>
              </a:rPr>
              <a:t>TO BE COMPLETED AT A </a:t>
            </a:r>
            <a:r>
              <a:rPr lang="en-US" sz="2400" i="1" dirty="0">
                <a:solidFill>
                  <a:schemeClr val="bg1"/>
                </a:solidFill>
              </a:rPr>
              <a:t>MINIMUM</a:t>
            </a:r>
            <a:r>
              <a:rPr lang="en-US" sz="2400" dirty="0">
                <a:solidFill>
                  <a:schemeClr val="bg1"/>
                </a:solidFill>
              </a:rPr>
              <a:t> OF EVERY 4 HOURS AND AS NEEDED WITH TITRATION OF SEDATION INFUSIONS OR ADMIN OF PRN SEDATION</a:t>
            </a:r>
          </a:p>
        </p:txBody>
      </p:sp>
    </p:spTree>
    <p:extLst>
      <p:ext uri="{BB962C8B-B14F-4D97-AF65-F5344CB8AC3E}">
        <p14:creationId xmlns:p14="http://schemas.microsoft.com/office/powerpoint/2010/main" val="3094543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8D0032-DA78-2BCF-7894-643362E05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40080"/>
            <a:ext cx="3659246" cy="292608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F3AEB31-F2EC-6DA9-0C85-C33CE0948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578087"/>
            <a:ext cx="3659246" cy="1554480"/>
          </a:xfrm>
        </p:spPr>
        <p:txBody>
          <a:bodyPr>
            <a:normAutofit/>
          </a:bodyPr>
          <a:lstStyle/>
          <a:p>
            <a:endParaRPr lang="en-US" sz="150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ADB51D-5B1B-4000-8035-B9061A3BE2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9195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2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Retrospect">
  <a:themeElements>
    <a:clrScheme name="Custom 10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3083AF"/>
      </a:accent1>
      <a:accent2>
        <a:srgbClr val="59A8D1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32321</TotalTime>
  <Words>884</Words>
  <Application>Microsoft Office PowerPoint</Application>
  <PresentationFormat>Widescreen</PresentationFormat>
  <Paragraphs>151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Corbel</vt:lpstr>
      <vt:lpstr>Söhne</vt:lpstr>
      <vt:lpstr>Times New Roman</vt:lpstr>
      <vt:lpstr>Wingdings</vt:lpstr>
      <vt:lpstr>Retrospect</vt:lpstr>
      <vt:lpstr>Assessment of Agitation/Sedation Level in the ICU</vt:lpstr>
      <vt:lpstr>RASS </vt:lpstr>
      <vt:lpstr>How to Perform RASS Assessment</vt:lpstr>
      <vt:lpstr>RASS </vt:lpstr>
      <vt:lpstr>RASS </vt:lpstr>
      <vt:lpstr>RASS: Richmond Agitation-sedation scale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Coagulation Abnormalities in COVID-19</dc:title>
  <dc:creator>MAZEN KHERALLAH</dc:creator>
  <cp:lastModifiedBy>MAZEN KHERALLAH</cp:lastModifiedBy>
  <cp:revision>411</cp:revision>
  <dcterms:created xsi:type="dcterms:W3CDTF">2020-05-21T22:16:16Z</dcterms:created>
  <dcterms:modified xsi:type="dcterms:W3CDTF">2023-10-09T17:48:05Z</dcterms:modified>
</cp:coreProperties>
</file>