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1318" r:id="rId3"/>
    <p:sldId id="326" r:id="rId4"/>
    <p:sldId id="1310" r:id="rId5"/>
    <p:sldId id="327" r:id="rId6"/>
    <p:sldId id="397" r:id="rId7"/>
    <p:sldId id="1312" r:id="rId8"/>
    <p:sldId id="1167" r:id="rId9"/>
    <p:sldId id="1316" r:id="rId10"/>
    <p:sldId id="1313" r:id="rId11"/>
    <p:sldId id="1314" r:id="rId12"/>
    <p:sldId id="1315" r:id="rId13"/>
    <p:sldId id="1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C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5FE39-13B9-493E-A99B-ACF6EA4640D5}" v="464" dt="2024-06-19T20:28:4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74432" autoAdjust="0"/>
  </p:normalViewPr>
  <p:slideViewPr>
    <p:cSldViewPr snapToGrid="0">
      <p:cViewPr varScale="1">
        <p:scale>
          <a:sx n="77" d="100"/>
          <a:sy n="77" d="100"/>
        </p:scale>
        <p:origin x="919"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6F75FE39-13B9-493E-A99B-ACF6EA4640D5}"/>
    <pc:docChg chg="undo custSel addSld delSld modSld sldOrd">
      <pc:chgData name="MAZEN KHERALLAH" userId="4d8bae32aa458b2a" providerId="LiveId" clId="{6F75FE39-13B9-493E-A99B-ACF6EA4640D5}" dt="2024-06-19T20:28:41.105" v="2007" actId="20577"/>
      <pc:docMkLst>
        <pc:docMk/>
      </pc:docMkLst>
      <pc:sldChg chg="modSp mod">
        <pc:chgData name="MAZEN KHERALLAH" userId="4d8bae32aa458b2a" providerId="LiveId" clId="{6F75FE39-13B9-493E-A99B-ACF6EA4640D5}" dt="2024-06-19T01:45:09.724" v="59" actId="20577"/>
        <pc:sldMkLst>
          <pc:docMk/>
          <pc:sldMk cId="3471127827" sldId="256"/>
        </pc:sldMkLst>
        <pc:spChg chg="mod">
          <ac:chgData name="MAZEN KHERALLAH" userId="4d8bae32aa458b2a" providerId="LiveId" clId="{6F75FE39-13B9-493E-A99B-ACF6EA4640D5}" dt="2024-06-19T01:45:05.209" v="58"/>
          <ac:spMkLst>
            <pc:docMk/>
            <pc:sldMk cId="3471127827" sldId="256"/>
            <ac:spMk id="2" creationId="{00000000-0000-0000-0000-000000000000}"/>
          </ac:spMkLst>
        </pc:spChg>
        <pc:spChg chg="mod">
          <ac:chgData name="MAZEN KHERALLAH" userId="4d8bae32aa458b2a" providerId="LiveId" clId="{6F75FE39-13B9-493E-A99B-ACF6EA4640D5}" dt="2024-06-19T01:45:09.724" v="59" actId="20577"/>
          <ac:spMkLst>
            <pc:docMk/>
            <pc:sldMk cId="3471127827" sldId="256"/>
            <ac:spMk id="3" creationId="{00000000-0000-0000-0000-000000000000}"/>
          </ac:spMkLst>
        </pc:spChg>
      </pc:sldChg>
      <pc:sldChg chg="del">
        <pc:chgData name="MAZEN KHERALLAH" userId="4d8bae32aa458b2a" providerId="LiveId" clId="{6F75FE39-13B9-493E-A99B-ACF6EA4640D5}" dt="2024-06-19T01:44:32.487" v="22" actId="47"/>
        <pc:sldMkLst>
          <pc:docMk/>
          <pc:sldMk cId="0" sldId="265"/>
        </pc:sldMkLst>
      </pc:sldChg>
      <pc:sldChg chg="del">
        <pc:chgData name="MAZEN KHERALLAH" userId="4d8bae32aa458b2a" providerId="LiveId" clId="{6F75FE39-13B9-493E-A99B-ACF6EA4640D5}" dt="2024-06-19T01:44:33.104" v="24" actId="47"/>
        <pc:sldMkLst>
          <pc:docMk/>
          <pc:sldMk cId="0" sldId="270"/>
        </pc:sldMkLst>
      </pc:sldChg>
      <pc:sldChg chg="del">
        <pc:chgData name="MAZEN KHERALLAH" userId="4d8bae32aa458b2a" providerId="LiveId" clId="{6F75FE39-13B9-493E-A99B-ACF6EA4640D5}" dt="2024-06-19T01:44:29.083" v="2" actId="47"/>
        <pc:sldMkLst>
          <pc:docMk/>
          <pc:sldMk cId="119331652" sldId="271"/>
        </pc:sldMkLst>
      </pc:sldChg>
      <pc:sldChg chg="del">
        <pc:chgData name="MAZEN KHERALLAH" userId="4d8bae32aa458b2a" providerId="LiveId" clId="{6F75FE39-13B9-493E-A99B-ACF6EA4640D5}" dt="2024-06-19T01:44:29.215" v="3" actId="47"/>
        <pc:sldMkLst>
          <pc:docMk/>
          <pc:sldMk cId="390729153" sldId="272"/>
        </pc:sldMkLst>
      </pc:sldChg>
      <pc:sldChg chg="del">
        <pc:chgData name="MAZEN KHERALLAH" userId="4d8bae32aa458b2a" providerId="LiveId" clId="{6F75FE39-13B9-493E-A99B-ACF6EA4640D5}" dt="2024-06-19T01:44:29.348" v="4" actId="47"/>
        <pc:sldMkLst>
          <pc:docMk/>
          <pc:sldMk cId="3400943312" sldId="273"/>
        </pc:sldMkLst>
      </pc:sldChg>
      <pc:sldChg chg="del">
        <pc:chgData name="MAZEN KHERALLAH" userId="4d8bae32aa458b2a" providerId="LiveId" clId="{6F75FE39-13B9-493E-A99B-ACF6EA4640D5}" dt="2024-06-19T01:44:38.128" v="46" actId="47"/>
        <pc:sldMkLst>
          <pc:docMk/>
          <pc:sldMk cId="1180887458" sldId="274"/>
        </pc:sldMkLst>
      </pc:sldChg>
      <pc:sldChg chg="del">
        <pc:chgData name="MAZEN KHERALLAH" userId="4d8bae32aa458b2a" providerId="LiveId" clId="{6F75FE39-13B9-493E-A99B-ACF6EA4640D5}" dt="2024-06-19T01:44:38.494" v="47" actId="47"/>
        <pc:sldMkLst>
          <pc:docMk/>
          <pc:sldMk cId="124913006" sldId="275"/>
        </pc:sldMkLst>
      </pc:sldChg>
      <pc:sldChg chg="del">
        <pc:chgData name="MAZEN KHERALLAH" userId="4d8bae32aa458b2a" providerId="LiveId" clId="{6F75FE39-13B9-493E-A99B-ACF6EA4640D5}" dt="2024-06-19T01:44:38.671" v="48" actId="47"/>
        <pc:sldMkLst>
          <pc:docMk/>
          <pc:sldMk cId="1305020241" sldId="276"/>
        </pc:sldMkLst>
      </pc:sldChg>
      <pc:sldChg chg="del">
        <pc:chgData name="MAZEN KHERALLAH" userId="4d8bae32aa458b2a" providerId="LiveId" clId="{6F75FE39-13B9-493E-A99B-ACF6EA4640D5}" dt="2024-06-19T01:44:39.094" v="50" actId="47"/>
        <pc:sldMkLst>
          <pc:docMk/>
          <pc:sldMk cId="235781369" sldId="277"/>
        </pc:sldMkLst>
      </pc:sldChg>
      <pc:sldChg chg="del">
        <pc:chgData name="MAZEN KHERALLAH" userId="4d8bae32aa458b2a" providerId="LiveId" clId="{6F75FE39-13B9-493E-A99B-ACF6EA4640D5}" dt="2024-06-19T01:44:39.289" v="51" actId="47"/>
        <pc:sldMkLst>
          <pc:docMk/>
          <pc:sldMk cId="495614743" sldId="279"/>
        </pc:sldMkLst>
      </pc:sldChg>
      <pc:sldChg chg="del">
        <pc:chgData name="MAZEN KHERALLAH" userId="4d8bae32aa458b2a" providerId="LiveId" clId="{6F75FE39-13B9-493E-A99B-ACF6EA4640D5}" dt="2024-06-19T01:44:29.941" v="8" actId="47"/>
        <pc:sldMkLst>
          <pc:docMk/>
          <pc:sldMk cId="377640184" sldId="280"/>
        </pc:sldMkLst>
      </pc:sldChg>
      <pc:sldChg chg="del">
        <pc:chgData name="MAZEN KHERALLAH" userId="4d8bae32aa458b2a" providerId="LiveId" clId="{6F75FE39-13B9-493E-A99B-ACF6EA4640D5}" dt="2024-06-19T01:44:37.944" v="45" actId="47"/>
        <pc:sldMkLst>
          <pc:docMk/>
          <pc:sldMk cId="2386018321" sldId="281"/>
        </pc:sldMkLst>
      </pc:sldChg>
      <pc:sldChg chg="del">
        <pc:chgData name="MAZEN KHERALLAH" userId="4d8bae32aa458b2a" providerId="LiveId" clId="{6F75FE39-13B9-493E-A99B-ACF6EA4640D5}" dt="2024-06-19T01:44:29.781" v="7" actId="47"/>
        <pc:sldMkLst>
          <pc:docMk/>
          <pc:sldMk cId="114155950" sldId="284"/>
        </pc:sldMkLst>
      </pc:sldChg>
      <pc:sldChg chg="del">
        <pc:chgData name="MAZEN KHERALLAH" userId="4d8bae32aa458b2a" providerId="LiveId" clId="{6F75FE39-13B9-493E-A99B-ACF6EA4640D5}" dt="2024-06-19T01:44:28.936" v="1" actId="47"/>
        <pc:sldMkLst>
          <pc:docMk/>
          <pc:sldMk cId="930517333" sldId="285"/>
        </pc:sldMkLst>
      </pc:sldChg>
      <pc:sldChg chg="del">
        <pc:chgData name="MAZEN KHERALLAH" userId="4d8bae32aa458b2a" providerId="LiveId" clId="{6F75FE39-13B9-493E-A99B-ACF6EA4640D5}" dt="2024-06-19T01:44:38.849" v="49" actId="47"/>
        <pc:sldMkLst>
          <pc:docMk/>
          <pc:sldMk cId="3200536378" sldId="286"/>
        </pc:sldMkLst>
      </pc:sldChg>
      <pc:sldChg chg="del">
        <pc:chgData name="MAZEN KHERALLAH" userId="4d8bae32aa458b2a" providerId="LiveId" clId="{6F75FE39-13B9-493E-A99B-ACF6EA4640D5}" dt="2024-06-19T01:44:37.295" v="43" actId="47"/>
        <pc:sldMkLst>
          <pc:docMk/>
          <pc:sldMk cId="1076643885" sldId="287"/>
        </pc:sldMkLst>
      </pc:sldChg>
      <pc:sldChg chg="modSp add mod modNotesTx">
        <pc:chgData name="MAZEN KHERALLAH" userId="4d8bae32aa458b2a" providerId="LiveId" clId="{6F75FE39-13B9-493E-A99B-ACF6EA4640D5}" dt="2024-06-19T20:16:12.907" v="1629" actId="20577"/>
        <pc:sldMkLst>
          <pc:docMk/>
          <pc:sldMk cId="2639335316" sldId="326"/>
        </pc:sldMkLst>
        <pc:spChg chg="mod">
          <ac:chgData name="MAZEN KHERALLAH" userId="4d8bae32aa458b2a" providerId="LiveId" clId="{6F75FE39-13B9-493E-A99B-ACF6EA4640D5}" dt="2024-06-19T19:22:50.949" v="1368" actId="27636"/>
          <ac:spMkLst>
            <pc:docMk/>
            <pc:sldMk cId="2639335316" sldId="326"/>
            <ac:spMk id="26626" creationId="{00000000-0000-0000-0000-000000000000}"/>
          </ac:spMkLst>
        </pc:spChg>
      </pc:sldChg>
      <pc:sldChg chg="modSp add mod">
        <pc:chgData name="MAZEN KHERALLAH" userId="4d8bae32aa458b2a" providerId="LiveId" clId="{6F75FE39-13B9-493E-A99B-ACF6EA4640D5}" dt="2024-06-19T20:21:38.972" v="1774" actId="313"/>
        <pc:sldMkLst>
          <pc:docMk/>
          <pc:sldMk cId="538831731" sldId="327"/>
        </pc:sldMkLst>
        <pc:spChg chg="mod">
          <ac:chgData name="MAZEN KHERALLAH" userId="4d8bae32aa458b2a" providerId="LiveId" clId="{6F75FE39-13B9-493E-A99B-ACF6EA4640D5}" dt="2024-06-19T20:21:38.972" v="1774" actId="313"/>
          <ac:spMkLst>
            <pc:docMk/>
            <pc:sldMk cId="538831731" sldId="327"/>
            <ac:spMk id="27650" creationId="{00000000-0000-0000-0000-000000000000}"/>
          </ac:spMkLst>
        </pc:spChg>
        <pc:graphicFrameChg chg="mod">
          <ac:chgData name="MAZEN KHERALLAH" userId="4d8bae32aa458b2a" providerId="LiveId" clId="{6F75FE39-13B9-493E-A99B-ACF6EA4640D5}" dt="2024-06-19T01:45:23.378" v="60" actId="1076"/>
          <ac:graphicFrameMkLst>
            <pc:docMk/>
            <pc:sldMk cId="538831731" sldId="327"/>
            <ac:graphicFrameMk id="666658" creationId="{00000000-0000-0000-0000-000000000000}"/>
          </ac:graphicFrameMkLst>
        </pc:graphicFrameChg>
      </pc:sldChg>
      <pc:sldChg chg="del">
        <pc:chgData name="MAZEN KHERALLAH" userId="4d8bae32aa458b2a" providerId="LiveId" clId="{6F75FE39-13B9-493E-A99B-ACF6EA4640D5}" dt="2024-06-19T01:44:39.524" v="52" actId="47"/>
        <pc:sldMkLst>
          <pc:docMk/>
          <pc:sldMk cId="293563687" sldId="355"/>
        </pc:sldMkLst>
      </pc:sldChg>
      <pc:sldChg chg="addSp delSp modSp add mod modClrScheme delAnim modAnim chgLayout modNotesTx">
        <pc:chgData name="MAZEN KHERALLAH" userId="4d8bae32aa458b2a" providerId="LiveId" clId="{6F75FE39-13B9-493E-A99B-ACF6EA4640D5}" dt="2024-06-19T13:26:27.179" v="1340" actId="20577"/>
        <pc:sldMkLst>
          <pc:docMk/>
          <pc:sldMk cId="1786473532" sldId="397"/>
        </pc:sldMkLst>
        <pc:spChg chg="mod ord">
          <ac:chgData name="MAZEN KHERALLAH" userId="4d8bae32aa458b2a" providerId="LiveId" clId="{6F75FE39-13B9-493E-A99B-ACF6EA4640D5}" dt="2024-06-19T02:57:47.211" v="902" actId="27636"/>
          <ac:spMkLst>
            <pc:docMk/>
            <pc:sldMk cId="1786473532" sldId="397"/>
            <ac:spMk id="2" creationId="{00000000-0000-0000-0000-000000000000}"/>
          </ac:spMkLst>
        </pc:spChg>
        <pc:spChg chg="add mod">
          <ac:chgData name="MAZEN KHERALLAH" userId="4d8bae32aa458b2a" providerId="LiveId" clId="{6F75FE39-13B9-493E-A99B-ACF6EA4640D5}" dt="2024-06-19T02:35:50.569" v="656" actId="1036"/>
          <ac:spMkLst>
            <pc:docMk/>
            <pc:sldMk cId="1786473532" sldId="397"/>
            <ac:spMk id="3" creationId="{8A1F6467-1AD1-95DB-77CD-476E7962902E}"/>
          </ac:spMkLst>
        </pc:spChg>
        <pc:spChg chg="mod">
          <ac:chgData name="MAZEN KHERALLAH" userId="4d8bae32aa458b2a" providerId="LiveId" clId="{6F75FE39-13B9-493E-A99B-ACF6EA4640D5}" dt="2024-06-19T13:26:05.224" v="1338" actId="1038"/>
          <ac:spMkLst>
            <pc:docMk/>
            <pc:sldMk cId="1786473532" sldId="397"/>
            <ac:spMk id="6" creationId="{00000000-0000-0000-0000-000000000000}"/>
          </ac:spMkLst>
        </pc:spChg>
        <pc:spChg chg="mod">
          <ac:chgData name="MAZEN KHERALLAH" userId="4d8bae32aa458b2a" providerId="LiveId" clId="{6F75FE39-13B9-493E-A99B-ACF6EA4640D5}" dt="2024-06-19T02:36:18.823" v="694" actId="404"/>
          <ac:spMkLst>
            <pc:docMk/>
            <pc:sldMk cId="1786473532" sldId="397"/>
            <ac:spMk id="7" creationId="{00000000-0000-0000-0000-000000000000}"/>
          </ac:spMkLst>
        </pc:spChg>
        <pc:spChg chg="mod">
          <ac:chgData name="MAZEN KHERALLAH" userId="4d8bae32aa458b2a" providerId="LiveId" clId="{6F75FE39-13B9-493E-A99B-ACF6EA4640D5}" dt="2024-06-19T13:26:01.743" v="1328" actId="1037"/>
          <ac:spMkLst>
            <pc:docMk/>
            <pc:sldMk cId="1786473532" sldId="397"/>
            <ac:spMk id="8" creationId="{00000000-0000-0000-0000-000000000000}"/>
          </ac:spMkLst>
        </pc:spChg>
        <pc:spChg chg="mod">
          <ac:chgData name="MAZEN KHERALLAH" userId="4d8bae32aa458b2a" providerId="LiveId" clId="{6F75FE39-13B9-493E-A99B-ACF6EA4640D5}" dt="2024-06-19T02:36:14.492" v="692" actId="1035"/>
          <ac:spMkLst>
            <pc:docMk/>
            <pc:sldMk cId="1786473532" sldId="397"/>
            <ac:spMk id="9" creationId="{00000000-0000-0000-0000-000000000000}"/>
          </ac:spMkLst>
        </pc:spChg>
        <pc:spChg chg="mod">
          <ac:chgData name="MAZEN KHERALLAH" userId="4d8bae32aa458b2a" providerId="LiveId" clId="{6F75FE39-13B9-493E-A99B-ACF6EA4640D5}" dt="2024-06-19T13:25:56.970" v="1317" actId="1036"/>
          <ac:spMkLst>
            <pc:docMk/>
            <pc:sldMk cId="1786473532" sldId="397"/>
            <ac:spMk id="10" creationId="{00000000-0000-0000-0000-000000000000}"/>
          </ac:spMkLst>
        </pc:spChg>
        <pc:spChg chg="add mod">
          <ac:chgData name="MAZEN KHERALLAH" userId="4d8bae32aa458b2a" providerId="LiveId" clId="{6F75FE39-13B9-493E-A99B-ACF6EA4640D5}" dt="2024-06-19T02:35:50.569" v="656" actId="1036"/>
          <ac:spMkLst>
            <pc:docMk/>
            <pc:sldMk cId="1786473532" sldId="397"/>
            <ac:spMk id="11" creationId="{CBF15802-FB42-6678-CE8D-8113C2F7F115}"/>
          </ac:spMkLst>
        </pc:spChg>
        <pc:spChg chg="add mod">
          <ac:chgData name="MAZEN KHERALLAH" userId="4d8bae32aa458b2a" providerId="LiveId" clId="{6F75FE39-13B9-493E-A99B-ACF6EA4640D5}" dt="2024-06-19T02:35:50.569" v="656" actId="1036"/>
          <ac:spMkLst>
            <pc:docMk/>
            <pc:sldMk cId="1786473532" sldId="397"/>
            <ac:spMk id="12" creationId="{24BE637A-DF00-FAF9-C7E6-985F6D7A653E}"/>
          </ac:spMkLst>
        </pc:spChg>
        <pc:spChg chg="add mod">
          <ac:chgData name="MAZEN KHERALLAH" userId="4d8bae32aa458b2a" providerId="LiveId" clId="{6F75FE39-13B9-493E-A99B-ACF6EA4640D5}" dt="2024-06-19T02:35:50.569" v="656" actId="1036"/>
          <ac:spMkLst>
            <pc:docMk/>
            <pc:sldMk cId="1786473532" sldId="397"/>
            <ac:spMk id="13" creationId="{E731A0AA-0311-24AF-A1C5-9C71EB3ED428}"/>
          </ac:spMkLst>
        </pc:spChg>
        <pc:spChg chg="add mod">
          <ac:chgData name="MAZEN KHERALLAH" userId="4d8bae32aa458b2a" providerId="LiveId" clId="{6F75FE39-13B9-493E-A99B-ACF6EA4640D5}" dt="2024-06-19T02:35:50.569" v="656" actId="1036"/>
          <ac:spMkLst>
            <pc:docMk/>
            <pc:sldMk cId="1786473532" sldId="397"/>
            <ac:spMk id="14" creationId="{AEE07F59-043D-8BB9-1EC4-C533E2647601}"/>
          </ac:spMkLst>
        </pc:spChg>
        <pc:spChg chg="add mod">
          <ac:chgData name="MAZEN KHERALLAH" userId="4d8bae32aa458b2a" providerId="LiveId" clId="{6F75FE39-13B9-493E-A99B-ACF6EA4640D5}" dt="2024-06-19T02:35:50.569" v="656" actId="1036"/>
          <ac:spMkLst>
            <pc:docMk/>
            <pc:sldMk cId="1786473532" sldId="397"/>
            <ac:spMk id="15" creationId="{2EDFCAA6-81AF-0E17-5E18-A11EDAC4E7F5}"/>
          </ac:spMkLst>
        </pc:spChg>
        <pc:spChg chg="add mod">
          <ac:chgData name="MAZEN KHERALLAH" userId="4d8bae32aa458b2a" providerId="LiveId" clId="{6F75FE39-13B9-493E-A99B-ACF6EA4640D5}" dt="2024-06-19T02:35:50.569" v="656" actId="1036"/>
          <ac:spMkLst>
            <pc:docMk/>
            <pc:sldMk cId="1786473532" sldId="397"/>
            <ac:spMk id="16" creationId="{1D2F425A-CF4B-5A79-8E5E-2308DAA5A375}"/>
          </ac:spMkLst>
        </pc:spChg>
        <pc:spChg chg="add mod">
          <ac:chgData name="MAZEN KHERALLAH" userId="4d8bae32aa458b2a" providerId="LiveId" clId="{6F75FE39-13B9-493E-A99B-ACF6EA4640D5}" dt="2024-06-19T02:35:50.569" v="656" actId="1036"/>
          <ac:spMkLst>
            <pc:docMk/>
            <pc:sldMk cId="1786473532" sldId="397"/>
            <ac:spMk id="17" creationId="{3E377984-81A8-7364-9DAC-506E9543FF26}"/>
          </ac:spMkLst>
        </pc:spChg>
        <pc:spChg chg="add mod">
          <ac:chgData name="MAZEN KHERALLAH" userId="4d8bae32aa458b2a" providerId="LiveId" clId="{6F75FE39-13B9-493E-A99B-ACF6EA4640D5}" dt="2024-06-19T02:35:50.569" v="656" actId="1036"/>
          <ac:spMkLst>
            <pc:docMk/>
            <pc:sldMk cId="1786473532" sldId="397"/>
            <ac:spMk id="18" creationId="{77918F35-EC3C-1B34-2BDC-757ABEF34639}"/>
          </ac:spMkLst>
        </pc:spChg>
        <pc:spChg chg="add mod">
          <ac:chgData name="MAZEN KHERALLAH" userId="4d8bae32aa458b2a" providerId="LiveId" clId="{6F75FE39-13B9-493E-A99B-ACF6EA4640D5}" dt="2024-06-19T02:35:50.569" v="656" actId="1036"/>
          <ac:spMkLst>
            <pc:docMk/>
            <pc:sldMk cId="1786473532" sldId="397"/>
            <ac:spMk id="19" creationId="{05E77C1D-F6BE-7156-26C5-E39DE94AD4EC}"/>
          </ac:spMkLst>
        </pc:spChg>
        <pc:spChg chg="add mod">
          <ac:chgData name="MAZEN KHERALLAH" userId="4d8bae32aa458b2a" providerId="LiveId" clId="{6F75FE39-13B9-493E-A99B-ACF6EA4640D5}" dt="2024-06-19T02:35:50.569" v="656" actId="1036"/>
          <ac:spMkLst>
            <pc:docMk/>
            <pc:sldMk cId="1786473532" sldId="397"/>
            <ac:spMk id="20" creationId="{FFCD05B3-52A7-72CE-4181-55B06F0609D9}"/>
          </ac:spMkLst>
        </pc:spChg>
        <pc:spChg chg="add mod">
          <ac:chgData name="MAZEN KHERALLAH" userId="4d8bae32aa458b2a" providerId="LiveId" clId="{6F75FE39-13B9-493E-A99B-ACF6EA4640D5}" dt="2024-06-19T02:35:50.569" v="656" actId="1036"/>
          <ac:spMkLst>
            <pc:docMk/>
            <pc:sldMk cId="1786473532" sldId="397"/>
            <ac:spMk id="21" creationId="{7AADFC1C-60AC-F592-A54F-E7640E798508}"/>
          </ac:spMkLst>
        </pc:spChg>
        <pc:spChg chg="add mod">
          <ac:chgData name="MAZEN KHERALLAH" userId="4d8bae32aa458b2a" providerId="LiveId" clId="{6F75FE39-13B9-493E-A99B-ACF6EA4640D5}" dt="2024-06-19T02:35:50.569" v="656" actId="1036"/>
          <ac:spMkLst>
            <pc:docMk/>
            <pc:sldMk cId="1786473532" sldId="397"/>
            <ac:spMk id="22" creationId="{807F5F81-CFE8-E42C-DDA2-7152177DFE89}"/>
          </ac:spMkLst>
        </pc:spChg>
        <pc:spChg chg="add mod">
          <ac:chgData name="MAZEN KHERALLAH" userId="4d8bae32aa458b2a" providerId="LiveId" clId="{6F75FE39-13B9-493E-A99B-ACF6EA4640D5}" dt="2024-06-19T02:35:50.569" v="656" actId="1036"/>
          <ac:spMkLst>
            <pc:docMk/>
            <pc:sldMk cId="1786473532" sldId="397"/>
            <ac:spMk id="23" creationId="{616DF364-270B-AB4C-0D3C-37FEC1923A66}"/>
          </ac:spMkLst>
        </pc:spChg>
        <pc:spChg chg="add mod">
          <ac:chgData name="MAZEN KHERALLAH" userId="4d8bae32aa458b2a" providerId="LiveId" clId="{6F75FE39-13B9-493E-A99B-ACF6EA4640D5}" dt="2024-06-19T02:35:50.569" v="656" actId="1036"/>
          <ac:spMkLst>
            <pc:docMk/>
            <pc:sldMk cId="1786473532" sldId="397"/>
            <ac:spMk id="24" creationId="{32F7BE44-9F57-A3CF-85B3-521913AD9BDE}"/>
          </ac:spMkLst>
        </pc:spChg>
        <pc:spChg chg="add mod">
          <ac:chgData name="MAZEN KHERALLAH" userId="4d8bae32aa458b2a" providerId="LiveId" clId="{6F75FE39-13B9-493E-A99B-ACF6EA4640D5}" dt="2024-06-19T02:35:50.569" v="656" actId="1036"/>
          <ac:spMkLst>
            <pc:docMk/>
            <pc:sldMk cId="1786473532" sldId="397"/>
            <ac:spMk id="25" creationId="{C649FA67-7353-E602-3186-CFB839FD167D}"/>
          </ac:spMkLst>
        </pc:spChg>
        <pc:spChg chg="mod topLvl">
          <ac:chgData name="MAZEN KHERALLAH" userId="4d8bae32aa458b2a" providerId="LiveId" clId="{6F75FE39-13B9-493E-A99B-ACF6EA4640D5}" dt="2024-06-19T02:35:50.569" v="656" actId="1036"/>
          <ac:spMkLst>
            <pc:docMk/>
            <pc:sldMk cId="1786473532" sldId="397"/>
            <ac:spMk id="28" creationId="{9B1B8338-80FF-FFE3-91E1-13596E3A78B0}"/>
          </ac:spMkLst>
        </pc:spChg>
        <pc:spChg chg="mod topLvl">
          <ac:chgData name="MAZEN KHERALLAH" userId="4d8bae32aa458b2a" providerId="LiveId" clId="{6F75FE39-13B9-493E-A99B-ACF6EA4640D5}" dt="2024-06-19T02:35:50.569" v="656" actId="1036"/>
          <ac:spMkLst>
            <pc:docMk/>
            <pc:sldMk cId="1786473532" sldId="397"/>
            <ac:spMk id="29" creationId="{F2E053A2-1AC2-CD7C-6A71-9F6FA705C554}"/>
          </ac:spMkLst>
        </pc:spChg>
        <pc:spChg chg="mod topLvl">
          <ac:chgData name="MAZEN KHERALLAH" userId="4d8bae32aa458b2a" providerId="LiveId" clId="{6F75FE39-13B9-493E-A99B-ACF6EA4640D5}" dt="2024-06-19T02:35:50.569" v="656" actId="1036"/>
          <ac:spMkLst>
            <pc:docMk/>
            <pc:sldMk cId="1786473532" sldId="397"/>
            <ac:spMk id="30" creationId="{0D673CF7-5B73-E581-9647-129AD1CB00B7}"/>
          </ac:spMkLst>
        </pc:spChg>
        <pc:spChg chg="mod topLvl">
          <ac:chgData name="MAZEN KHERALLAH" userId="4d8bae32aa458b2a" providerId="LiveId" clId="{6F75FE39-13B9-493E-A99B-ACF6EA4640D5}" dt="2024-06-19T02:35:50.569" v="656" actId="1036"/>
          <ac:spMkLst>
            <pc:docMk/>
            <pc:sldMk cId="1786473532" sldId="397"/>
            <ac:spMk id="31" creationId="{8D308D74-98CB-5197-3E5B-B1C47B091DF9}"/>
          </ac:spMkLst>
        </pc:spChg>
        <pc:spChg chg="mod topLvl">
          <ac:chgData name="MAZEN KHERALLAH" userId="4d8bae32aa458b2a" providerId="LiveId" clId="{6F75FE39-13B9-493E-A99B-ACF6EA4640D5}" dt="2024-06-19T02:35:50.569" v="656" actId="1036"/>
          <ac:spMkLst>
            <pc:docMk/>
            <pc:sldMk cId="1786473532" sldId="397"/>
            <ac:spMk id="32" creationId="{018B573D-5615-C22F-91B8-8D7C2D889B47}"/>
          </ac:spMkLst>
        </pc:spChg>
        <pc:spChg chg="mod topLvl">
          <ac:chgData name="MAZEN KHERALLAH" userId="4d8bae32aa458b2a" providerId="LiveId" clId="{6F75FE39-13B9-493E-A99B-ACF6EA4640D5}" dt="2024-06-19T02:35:50.569" v="656" actId="1036"/>
          <ac:spMkLst>
            <pc:docMk/>
            <pc:sldMk cId="1786473532" sldId="397"/>
            <ac:spMk id="33" creationId="{F2EE0D40-771C-04ED-7E5D-6ADC3BAF3E95}"/>
          </ac:spMkLst>
        </pc:spChg>
        <pc:spChg chg="mod topLvl">
          <ac:chgData name="MAZEN KHERALLAH" userId="4d8bae32aa458b2a" providerId="LiveId" clId="{6F75FE39-13B9-493E-A99B-ACF6EA4640D5}" dt="2024-06-19T02:35:50.569" v="656" actId="1036"/>
          <ac:spMkLst>
            <pc:docMk/>
            <pc:sldMk cId="1786473532" sldId="397"/>
            <ac:spMk id="34" creationId="{A2416F15-D53B-9EDF-9C19-2CD8C46AEFA8}"/>
          </ac:spMkLst>
        </pc:spChg>
        <pc:spChg chg="mod topLvl">
          <ac:chgData name="MAZEN KHERALLAH" userId="4d8bae32aa458b2a" providerId="LiveId" clId="{6F75FE39-13B9-493E-A99B-ACF6EA4640D5}" dt="2024-06-19T02:35:50.569" v="656" actId="1036"/>
          <ac:spMkLst>
            <pc:docMk/>
            <pc:sldMk cId="1786473532" sldId="397"/>
            <ac:spMk id="35" creationId="{1E7FC358-F161-FA6B-602C-863AFFD25BA9}"/>
          </ac:spMkLst>
        </pc:spChg>
        <pc:spChg chg="mod topLvl">
          <ac:chgData name="MAZEN KHERALLAH" userId="4d8bae32aa458b2a" providerId="LiveId" clId="{6F75FE39-13B9-493E-A99B-ACF6EA4640D5}" dt="2024-06-19T02:35:50.569" v="656" actId="1036"/>
          <ac:spMkLst>
            <pc:docMk/>
            <pc:sldMk cId="1786473532" sldId="397"/>
            <ac:spMk id="36" creationId="{C5DE0BA4-890A-C92F-4D40-18F6680DD38E}"/>
          </ac:spMkLst>
        </pc:spChg>
        <pc:spChg chg="mod topLvl">
          <ac:chgData name="MAZEN KHERALLAH" userId="4d8bae32aa458b2a" providerId="LiveId" clId="{6F75FE39-13B9-493E-A99B-ACF6EA4640D5}" dt="2024-06-19T02:35:50.569" v="656" actId="1036"/>
          <ac:spMkLst>
            <pc:docMk/>
            <pc:sldMk cId="1786473532" sldId="397"/>
            <ac:spMk id="37" creationId="{B078F249-6541-80A0-E8F5-D5C3FC1B7226}"/>
          </ac:spMkLst>
        </pc:spChg>
        <pc:spChg chg="mod topLvl">
          <ac:chgData name="MAZEN KHERALLAH" userId="4d8bae32aa458b2a" providerId="LiveId" clId="{6F75FE39-13B9-493E-A99B-ACF6EA4640D5}" dt="2024-06-19T02:35:50.569" v="656" actId="1036"/>
          <ac:spMkLst>
            <pc:docMk/>
            <pc:sldMk cId="1786473532" sldId="397"/>
            <ac:spMk id="38" creationId="{9A1EDC8D-1BAF-2606-523C-A89EB33B9239}"/>
          </ac:spMkLst>
        </pc:spChg>
        <pc:spChg chg="mod topLvl">
          <ac:chgData name="MAZEN KHERALLAH" userId="4d8bae32aa458b2a" providerId="LiveId" clId="{6F75FE39-13B9-493E-A99B-ACF6EA4640D5}" dt="2024-06-19T02:35:50.569" v="656" actId="1036"/>
          <ac:spMkLst>
            <pc:docMk/>
            <pc:sldMk cId="1786473532" sldId="397"/>
            <ac:spMk id="39" creationId="{5A5CFD7E-1D1F-DC76-7930-D3219EA74AE8}"/>
          </ac:spMkLst>
        </pc:spChg>
        <pc:spChg chg="mod topLvl">
          <ac:chgData name="MAZEN KHERALLAH" userId="4d8bae32aa458b2a" providerId="LiveId" clId="{6F75FE39-13B9-493E-A99B-ACF6EA4640D5}" dt="2024-06-19T02:35:50.569" v="656" actId="1036"/>
          <ac:spMkLst>
            <pc:docMk/>
            <pc:sldMk cId="1786473532" sldId="397"/>
            <ac:spMk id="40" creationId="{C441E026-7135-0C9A-70AB-39EAB2E611FD}"/>
          </ac:spMkLst>
        </pc:spChg>
        <pc:spChg chg="mod topLvl">
          <ac:chgData name="MAZEN KHERALLAH" userId="4d8bae32aa458b2a" providerId="LiveId" clId="{6F75FE39-13B9-493E-A99B-ACF6EA4640D5}" dt="2024-06-19T02:35:50.569" v="656" actId="1036"/>
          <ac:spMkLst>
            <pc:docMk/>
            <pc:sldMk cId="1786473532" sldId="397"/>
            <ac:spMk id="41" creationId="{16AF65DA-CEA2-9A7D-28F5-0E17A16B246F}"/>
          </ac:spMkLst>
        </pc:spChg>
        <pc:spChg chg="mod topLvl">
          <ac:chgData name="MAZEN KHERALLAH" userId="4d8bae32aa458b2a" providerId="LiveId" clId="{6F75FE39-13B9-493E-A99B-ACF6EA4640D5}" dt="2024-06-19T02:35:50.569" v="656" actId="1036"/>
          <ac:spMkLst>
            <pc:docMk/>
            <pc:sldMk cId="1786473532" sldId="397"/>
            <ac:spMk id="42" creationId="{933EEA4D-356A-3B24-3BB5-C67153B30EE2}"/>
          </ac:spMkLst>
        </pc:spChg>
        <pc:spChg chg="mod topLvl">
          <ac:chgData name="MAZEN KHERALLAH" userId="4d8bae32aa458b2a" providerId="LiveId" clId="{6F75FE39-13B9-493E-A99B-ACF6EA4640D5}" dt="2024-06-19T02:35:50.569" v="656" actId="1036"/>
          <ac:spMkLst>
            <pc:docMk/>
            <pc:sldMk cId="1786473532" sldId="397"/>
            <ac:spMk id="43" creationId="{1B18D249-D6B8-8A77-D83E-3BBA5270E390}"/>
          </ac:spMkLst>
        </pc:spChg>
        <pc:spChg chg="add del mod topLvl">
          <ac:chgData name="MAZEN KHERALLAH" userId="4d8bae32aa458b2a" providerId="LiveId" clId="{6F75FE39-13B9-493E-A99B-ACF6EA4640D5}" dt="2024-06-19T13:20:48.968" v="1288" actId="113"/>
          <ac:spMkLst>
            <pc:docMk/>
            <pc:sldMk cId="1786473532" sldId="397"/>
            <ac:spMk id="45" creationId="{B7D719F1-3CF9-F5D1-0F7C-3AFA5514AF47}"/>
          </ac:spMkLst>
        </pc:spChg>
        <pc:spChg chg="mod topLvl">
          <ac:chgData name="MAZEN KHERALLAH" userId="4d8bae32aa458b2a" providerId="LiveId" clId="{6F75FE39-13B9-493E-A99B-ACF6EA4640D5}" dt="2024-06-19T13:20:48.968" v="1288" actId="113"/>
          <ac:spMkLst>
            <pc:docMk/>
            <pc:sldMk cId="1786473532" sldId="397"/>
            <ac:spMk id="46" creationId="{CBF713C5-AEBF-AEA6-6040-76B60862F592}"/>
          </ac:spMkLst>
        </pc:spChg>
        <pc:spChg chg="mod topLvl">
          <ac:chgData name="MAZEN KHERALLAH" userId="4d8bae32aa458b2a" providerId="LiveId" clId="{6F75FE39-13B9-493E-A99B-ACF6EA4640D5}" dt="2024-06-19T13:20:48.968" v="1288" actId="113"/>
          <ac:spMkLst>
            <pc:docMk/>
            <pc:sldMk cId="1786473532" sldId="397"/>
            <ac:spMk id="47" creationId="{0E3B9697-FC89-E4F8-76EE-422107829311}"/>
          </ac:spMkLst>
        </pc:spChg>
        <pc:spChg chg="del mod topLvl">
          <ac:chgData name="MAZEN KHERALLAH" userId="4d8bae32aa458b2a" providerId="LiveId" clId="{6F75FE39-13B9-493E-A99B-ACF6EA4640D5}" dt="2024-06-19T01:57:29.625" v="200" actId="478"/>
          <ac:spMkLst>
            <pc:docMk/>
            <pc:sldMk cId="1786473532" sldId="397"/>
            <ac:spMk id="48" creationId="{0503D3D8-6864-46BD-A5CD-1D851B10B617}"/>
          </ac:spMkLst>
        </pc:spChg>
        <pc:spChg chg="del mod topLvl">
          <ac:chgData name="MAZEN KHERALLAH" userId="4d8bae32aa458b2a" providerId="LiveId" clId="{6F75FE39-13B9-493E-A99B-ACF6EA4640D5}" dt="2024-06-19T01:57:27.583" v="199" actId="478"/>
          <ac:spMkLst>
            <pc:docMk/>
            <pc:sldMk cId="1786473532" sldId="397"/>
            <ac:spMk id="49" creationId="{A190E2CB-2C9B-1A35-F65F-63DE95E55882}"/>
          </ac:spMkLst>
        </pc:spChg>
        <pc:spChg chg="mod topLvl">
          <ac:chgData name="MAZEN KHERALLAH" userId="4d8bae32aa458b2a" providerId="LiveId" clId="{6F75FE39-13B9-493E-A99B-ACF6EA4640D5}" dt="2024-06-19T13:20:48.968" v="1288" actId="113"/>
          <ac:spMkLst>
            <pc:docMk/>
            <pc:sldMk cId="1786473532" sldId="397"/>
            <ac:spMk id="50" creationId="{D0010904-56BD-60CD-7E6B-B841134FE997}"/>
          </ac:spMkLst>
        </pc:spChg>
        <pc:spChg chg="mod topLvl">
          <ac:chgData name="MAZEN KHERALLAH" userId="4d8bae32aa458b2a" providerId="LiveId" clId="{6F75FE39-13B9-493E-A99B-ACF6EA4640D5}" dt="2024-06-19T13:20:48.968" v="1288" actId="113"/>
          <ac:spMkLst>
            <pc:docMk/>
            <pc:sldMk cId="1786473532" sldId="397"/>
            <ac:spMk id="51" creationId="{36B8DF3F-5F68-CCB0-196B-9C10E5F01245}"/>
          </ac:spMkLst>
        </pc:spChg>
        <pc:spChg chg="mod topLvl">
          <ac:chgData name="MAZEN KHERALLAH" userId="4d8bae32aa458b2a" providerId="LiveId" clId="{6F75FE39-13B9-493E-A99B-ACF6EA4640D5}" dt="2024-06-19T13:20:48.968" v="1288" actId="113"/>
          <ac:spMkLst>
            <pc:docMk/>
            <pc:sldMk cId="1786473532" sldId="397"/>
            <ac:spMk id="52" creationId="{91BF5523-9188-7119-89F0-C6B07ABC068D}"/>
          </ac:spMkLst>
        </pc:spChg>
        <pc:spChg chg="mod topLvl">
          <ac:chgData name="MAZEN KHERALLAH" userId="4d8bae32aa458b2a" providerId="LiveId" clId="{6F75FE39-13B9-493E-A99B-ACF6EA4640D5}" dt="2024-06-19T13:20:48.968" v="1288" actId="113"/>
          <ac:spMkLst>
            <pc:docMk/>
            <pc:sldMk cId="1786473532" sldId="397"/>
            <ac:spMk id="53" creationId="{2C3C5BBB-5BFE-DD39-6FF7-1B9758113CDA}"/>
          </ac:spMkLst>
        </pc:spChg>
        <pc:spChg chg="mod topLvl">
          <ac:chgData name="MAZEN KHERALLAH" userId="4d8bae32aa458b2a" providerId="LiveId" clId="{6F75FE39-13B9-493E-A99B-ACF6EA4640D5}" dt="2024-06-19T13:20:48.968" v="1288" actId="113"/>
          <ac:spMkLst>
            <pc:docMk/>
            <pc:sldMk cId="1786473532" sldId="397"/>
            <ac:spMk id="54" creationId="{B4B0894D-657F-AA24-339E-2465D8E42451}"/>
          </ac:spMkLst>
        </pc:spChg>
        <pc:spChg chg="mod topLvl">
          <ac:chgData name="MAZEN KHERALLAH" userId="4d8bae32aa458b2a" providerId="LiveId" clId="{6F75FE39-13B9-493E-A99B-ACF6EA4640D5}" dt="2024-06-19T13:20:48.968" v="1288" actId="113"/>
          <ac:spMkLst>
            <pc:docMk/>
            <pc:sldMk cId="1786473532" sldId="397"/>
            <ac:spMk id="55" creationId="{D0D63DE1-002D-F150-5638-4604EB554DA7}"/>
          </ac:spMkLst>
        </pc:spChg>
        <pc:spChg chg="mod topLvl">
          <ac:chgData name="MAZEN KHERALLAH" userId="4d8bae32aa458b2a" providerId="LiveId" clId="{6F75FE39-13B9-493E-A99B-ACF6EA4640D5}" dt="2024-06-19T13:20:48.968" v="1288" actId="113"/>
          <ac:spMkLst>
            <pc:docMk/>
            <pc:sldMk cId="1786473532" sldId="397"/>
            <ac:spMk id="56" creationId="{F4CCEE56-6918-5580-B7CF-845DCB5D812D}"/>
          </ac:spMkLst>
        </pc:spChg>
        <pc:spChg chg="del mod topLvl">
          <ac:chgData name="MAZEN KHERALLAH" userId="4d8bae32aa458b2a" providerId="LiveId" clId="{6F75FE39-13B9-493E-A99B-ACF6EA4640D5}" dt="2024-06-19T02:29:50.245" v="549" actId="478"/>
          <ac:spMkLst>
            <pc:docMk/>
            <pc:sldMk cId="1786473532" sldId="397"/>
            <ac:spMk id="57" creationId="{3BD8A049-B839-F611-C5C4-07C97C912B8E}"/>
          </ac:spMkLst>
        </pc:spChg>
        <pc:spChg chg="mod topLvl">
          <ac:chgData name="MAZEN KHERALLAH" userId="4d8bae32aa458b2a" providerId="LiveId" clId="{6F75FE39-13B9-493E-A99B-ACF6EA4640D5}" dt="2024-06-19T13:20:48.968" v="1288" actId="113"/>
          <ac:spMkLst>
            <pc:docMk/>
            <pc:sldMk cId="1786473532" sldId="397"/>
            <ac:spMk id="58" creationId="{AD34C9AE-4D5D-30C5-D479-94CE1D2FF680}"/>
          </ac:spMkLst>
        </pc:spChg>
        <pc:spChg chg="mod topLvl">
          <ac:chgData name="MAZEN KHERALLAH" userId="4d8bae32aa458b2a" providerId="LiveId" clId="{6F75FE39-13B9-493E-A99B-ACF6EA4640D5}" dt="2024-06-19T13:20:48.968" v="1288" actId="113"/>
          <ac:spMkLst>
            <pc:docMk/>
            <pc:sldMk cId="1786473532" sldId="397"/>
            <ac:spMk id="59" creationId="{C2C084E2-2087-5D74-E9B0-DDC8B2F5270C}"/>
          </ac:spMkLst>
        </pc:spChg>
        <pc:spChg chg="del mod topLvl">
          <ac:chgData name="MAZEN KHERALLAH" userId="4d8bae32aa458b2a" providerId="LiveId" clId="{6F75FE39-13B9-493E-A99B-ACF6EA4640D5}" dt="2024-06-19T01:57:32.599" v="201" actId="478"/>
          <ac:spMkLst>
            <pc:docMk/>
            <pc:sldMk cId="1786473532" sldId="397"/>
            <ac:spMk id="60" creationId="{8DA88837-664C-DD5D-CFA2-EBC340288E99}"/>
          </ac:spMkLst>
        </pc:spChg>
        <pc:spChg chg="add mod">
          <ac:chgData name="MAZEN KHERALLAH" userId="4d8bae32aa458b2a" providerId="LiveId" clId="{6F75FE39-13B9-493E-A99B-ACF6EA4640D5}" dt="2024-06-19T13:20:48.968" v="1288" actId="113"/>
          <ac:spMkLst>
            <pc:docMk/>
            <pc:sldMk cId="1786473532" sldId="397"/>
            <ac:spMk id="61" creationId="{4271BF3B-DA74-3CC0-5F32-69799F29A787}"/>
          </ac:spMkLst>
        </pc:spChg>
        <pc:spChg chg="add mod">
          <ac:chgData name="MAZEN KHERALLAH" userId="4d8bae32aa458b2a" providerId="LiveId" clId="{6F75FE39-13B9-493E-A99B-ACF6EA4640D5}" dt="2024-06-19T13:20:48.968" v="1288" actId="113"/>
          <ac:spMkLst>
            <pc:docMk/>
            <pc:sldMk cId="1786473532" sldId="397"/>
            <ac:spMk id="62" creationId="{083403A5-6C90-1829-548E-2A446B3187AE}"/>
          </ac:spMkLst>
        </pc:spChg>
        <pc:spChg chg="add mod">
          <ac:chgData name="MAZEN KHERALLAH" userId="4d8bae32aa458b2a" providerId="LiveId" clId="{6F75FE39-13B9-493E-A99B-ACF6EA4640D5}" dt="2024-06-19T13:20:48.968" v="1288" actId="113"/>
          <ac:spMkLst>
            <pc:docMk/>
            <pc:sldMk cId="1786473532" sldId="397"/>
            <ac:spMk id="63" creationId="{7BC608A6-ACAD-4659-0DD0-0C109B0677CB}"/>
          </ac:spMkLst>
        </pc:spChg>
        <pc:spChg chg="add mod">
          <ac:chgData name="MAZEN KHERALLAH" userId="4d8bae32aa458b2a" providerId="LiveId" clId="{6F75FE39-13B9-493E-A99B-ACF6EA4640D5}" dt="2024-06-19T13:21:54.064" v="1293" actId="1076"/>
          <ac:spMkLst>
            <pc:docMk/>
            <pc:sldMk cId="1786473532" sldId="397"/>
            <ac:spMk id="64" creationId="{957FDD58-F059-BDB0-B9E6-04DBD825BE8D}"/>
          </ac:spMkLst>
        </pc:spChg>
        <pc:spChg chg="add mod">
          <ac:chgData name="MAZEN KHERALLAH" userId="4d8bae32aa458b2a" providerId="LiveId" clId="{6F75FE39-13B9-493E-A99B-ACF6EA4640D5}" dt="2024-06-19T13:21:41.612" v="1292" actId="113"/>
          <ac:spMkLst>
            <pc:docMk/>
            <pc:sldMk cId="1786473532" sldId="397"/>
            <ac:spMk id="65" creationId="{498598DD-C5C8-C81B-92F6-A26FD5CAF44F}"/>
          </ac:spMkLst>
        </pc:spChg>
        <pc:spChg chg="add mod">
          <ac:chgData name="MAZEN KHERALLAH" userId="4d8bae32aa458b2a" providerId="LiveId" clId="{6F75FE39-13B9-493E-A99B-ACF6EA4640D5}" dt="2024-06-19T13:22:04.158" v="1294" actId="1076"/>
          <ac:spMkLst>
            <pc:docMk/>
            <pc:sldMk cId="1786473532" sldId="397"/>
            <ac:spMk id="66" creationId="{9AB167CB-DBFC-0DC1-6A79-BF7EC2703D91}"/>
          </ac:spMkLst>
        </pc:spChg>
        <pc:spChg chg="add mod ord topLvl">
          <ac:chgData name="MAZEN KHERALLAH" userId="4d8bae32aa458b2a" providerId="LiveId" clId="{6F75FE39-13B9-493E-A99B-ACF6EA4640D5}" dt="2024-06-19T13:22:28.243" v="1306" actId="1036"/>
          <ac:spMkLst>
            <pc:docMk/>
            <pc:sldMk cId="1786473532" sldId="397"/>
            <ac:spMk id="67" creationId="{D75B3061-DC44-4395-4C9A-A26604986FFD}"/>
          </ac:spMkLst>
        </pc:spChg>
        <pc:spChg chg="add del mod">
          <ac:chgData name="MAZEN KHERALLAH" userId="4d8bae32aa458b2a" providerId="LiveId" clId="{6F75FE39-13B9-493E-A99B-ACF6EA4640D5}" dt="2024-06-19T02:01:11.653" v="232" actId="478"/>
          <ac:spMkLst>
            <pc:docMk/>
            <pc:sldMk cId="1786473532" sldId="397"/>
            <ac:spMk id="68" creationId="{1F9FC598-E741-367F-C44C-5A4A91405C8F}"/>
          </ac:spMkLst>
        </pc:spChg>
        <pc:spChg chg="add mod topLvl">
          <ac:chgData name="MAZEN KHERALLAH" userId="4d8bae32aa458b2a" providerId="LiveId" clId="{6F75FE39-13B9-493E-A99B-ACF6EA4640D5}" dt="2024-06-19T13:22:28.243" v="1306" actId="1036"/>
          <ac:spMkLst>
            <pc:docMk/>
            <pc:sldMk cId="1786473532" sldId="397"/>
            <ac:spMk id="69" creationId="{05189A05-C107-8BD7-07A5-6592D64623F7}"/>
          </ac:spMkLst>
        </pc:spChg>
        <pc:spChg chg="add mod topLvl">
          <ac:chgData name="MAZEN KHERALLAH" userId="4d8bae32aa458b2a" providerId="LiveId" clId="{6F75FE39-13B9-493E-A99B-ACF6EA4640D5}" dt="2024-06-19T13:22:28.243" v="1306" actId="1036"/>
          <ac:spMkLst>
            <pc:docMk/>
            <pc:sldMk cId="1786473532" sldId="397"/>
            <ac:spMk id="70" creationId="{1F6CBFE0-2488-F9B6-9D8E-48707DC16F1F}"/>
          </ac:spMkLst>
        </pc:spChg>
        <pc:spChg chg="add mod">
          <ac:chgData name="MAZEN KHERALLAH" userId="4d8bae32aa458b2a" providerId="LiveId" clId="{6F75FE39-13B9-493E-A99B-ACF6EA4640D5}" dt="2024-06-19T13:22:28.243" v="1306" actId="1036"/>
          <ac:spMkLst>
            <pc:docMk/>
            <pc:sldMk cId="1786473532" sldId="397"/>
            <ac:spMk id="71" creationId="{3F8DF94E-5FE0-7DAE-30D5-3FCEA3CB8722}"/>
          </ac:spMkLst>
        </pc:spChg>
        <pc:spChg chg="add mod topLvl">
          <ac:chgData name="MAZEN KHERALLAH" userId="4d8bae32aa458b2a" providerId="LiveId" clId="{6F75FE39-13B9-493E-A99B-ACF6EA4640D5}" dt="2024-06-19T13:22:28.243" v="1306" actId="1036"/>
          <ac:spMkLst>
            <pc:docMk/>
            <pc:sldMk cId="1786473532" sldId="397"/>
            <ac:spMk id="72" creationId="{EB32C8FF-3515-F7C6-8067-2DE22BEADCFB}"/>
          </ac:spMkLst>
        </pc:spChg>
        <pc:spChg chg="add mod">
          <ac:chgData name="MAZEN KHERALLAH" userId="4d8bae32aa458b2a" providerId="LiveId" clId="{6F75FE39-13B9-493E-A99B-ACF6EA4640D5}" dt="2024-06-19T13:22:28.243" v="1306" actId="1036"/>
          <ac:spMkLst>
            <pc:docMk/>
            <pc:sldMk cId="1786473532" sldId="397"/>
            <ac:spMk id="73" creationId="{978E7038-5B4D-E4A4-3A40-5595E495244B}"/>
          </ac:spMkLst>
        </pc:spChg>
        <pc:spChg chg="add del mod">
          <ac:chgData name="MAZEN KHERALLAH" userId="4d8bae32aa458b2a" providerId="LiveId" clId="{6F75FE39-13B9-493E-A99B-ACF6EA4640D5}" dt="2024-06-19T02:02:12.478" v="258" actId="478"/>
          <ac:spMkLst>
            <pc:docMk/>
            <pc:sldMk cId="1786473532" sldId="397"/>
            <ac:spMk id="76" creationId="{C5817373-A72F-8856-D73C-14C0D454CFA7}"/>
          </ac:spMkLst>
        </pc:spChg>
        <pc:spChg chg="add mod topLvl">
          <ac:chgData name="MAZEN KHERALLAH" userId="4d8bae32aa458b2a" providerId="LiveId" clId="{6F75FE39-13B9-493E-A99B-ACF6EA4640D5}" dt="2024-06-19T13:22:28.243" v="1306" actId="1036"/>
          <ac:spMkLst>
            <pc:docMk/>
            <pc:sldMk cId="1786473532" sldId="397"/>
            <ac:spMk id="77" creationId="{25DDE020-2E05-F692-00D9-A290568E5E43}"/>
          </ac:spMkLst>
        </pc:spChg>
        <pc:spChg chg="add mod topLvl">
          <ac:chgData name="MAZEN KHERALLAH" userId="4d8bae32aa458b2a" providerId="LiveId" clId="{6F75FE39-13B9-493E-A99B-ACF6EA4640D5}" dt="2024-06-19T13:22:28.243" v="1306" actId="1036"/>
          <ac:spMkLst>
            <pc:docMk/>
            <pc:sldMk cId="1786473532" sldId="397"/>
            <ac:spMk id="78" creationId="{B2686FBF-EA99-5899-7C4A-355B55E7A6F5}"/>
          </ac:spMkLst>
        </pc:spChg>
        <pc:spChg chg="add mod topLvl">
          <ac:chgData name="MAZEN KHERALLAH" userId="4d8bae32aa458b2a" providerId="LiveId" clId="{6F75FE39-13B9-493E-A99B-ACF6EA4640D5}" dt="2024-06-19T13:22:28.243" v="1306" actId="1036"/>
          <ac:spMkLst>
            <pc:docMk/>
            <pc:sldMk cId="1786473532" sldId="397"/>
            <ac:spMk id="81" creationId="{7D984B30-616A-1DB0-9CE6-8A89B00A9725}"/>
          </ac:spMkLst>
        </pc:spChg>
        <pc:spChg chg="add mod">
          <ac:chgData name="MAZEN KHERALLAH" userId="4d8bae32aa458b2a" providerId="LiveId" clId="{6F75FE39-13B9-493E-A99B-ACF6EA4640D5}" dt="2024-06-19T13:22:28.243" v="1306" actId="1036"/>
          <ac:spMkLst>
            <pc:docMk/>
            <pc:sldMk cId="1786473532" sldId="397"/>
            <ac:spMk id="94" creationId="{00F58FF1-9959-7F24-6553-B55C1124E701}"/>
          </ac:spMkLst>
        </pc:spChg>
        <pc:spChg chg="mod">
          <ac:chgData name="MAZEN KHERALLAH" userId="4d8bae32aa458b2a" providerId="LiveId" clId="{6F75FE39-13B9-493E-A99B-ACF6EA4640D5}" dt="2024-06-19T02:17:51.069" v="392" actId="1076"/>
          <ac:spMkLst>
            <pc:docMk/>
            <pc:sldMk cId="1786473532" sldId="397"/>
            <ac:spMk id="98" creationId="{7609ECBB-531B-AF4A-D2DB-2E2A83434C0D}"/>
          </ac:spMkLst>
        </pc:spChg>
        <pc:spChg chg="mod">
          <ac:chgData name="MAZEN KHERALLAH" userId="4d8bae32aa458b2a" providerId="LiveId" clId="{6F75FE39-13B9-493E-A99B-ACF6EA4640D5}" dt="2024-06-19T02:17:51.069" v="392" actId="1076"/>
          <ac:spMkLst>
            <pc:docMk/>
            <pc:sldMk cId="1786473532" sldId="397"/>
            <ac:spMk id="103" creationId="{FED1F88B-8DCB-74AA-32C0-9CC1B8B9CCD5}"/>
          </ac:spMkLst>
        </pc:spChg>
        <pc:spChg chg="mod">
          <ac:chgData name="MAZEN KHERALLAH" userId="4d8bae32aa458b2a" providerId="LiveId" clId="{6F75FE39-13B9-493E-A99B-ACF6EA4640D5}" dt="2024-06-19T02:17:51.069" v="392" actId="1076"/>
          <ac:spMkLst>
            <pc:docMk/>
            <pc:sldMk cId="1786473532" sldId="397"/>
            <ac:spMk id="105" creationId="{8DE8A35E-2774-64F1-3BB5-C117BA536A2A}"/>
          </ac:spMkLst>
        </pc:spChg>
        <pc:spChg chg="mod">
          <ac:chgData name="MAZEN KHERALLAH" userId="4d8bae32aa458b2a" providerId="LiveId" clId="{6F75FE39-13B9-493E-A99B-ACF6EA4640D5}" dt="2024-06-19T02:17:51.069" v="392" actId="1076"/>
          <ac:spMkLst>
            <pc:docMk/>
            <pc:sldMk cId="1786473532" sldId="397"/>
            <ac:spMk id="106" creationId="{7AA5088E-3FBD-7A97-203C-8C38409A6BBA}"/>
          </ac:spMkLst>
        </pc:spChg>
        <pc:spChg chg="mod">
          <ac:chgData name="MAZEN KHERALLAH" userId="4d8bae32aa458b2a" providerId="LiveId" clId="{6F75FE39-13B9-493E-A99B-ACF6EA4640D5}" dt="2024-06-19T02:17:51.069" v="392" actId="1076"/>
          <ac:spMkLst>
            <pc:docMk/>
            <pc:sldMk cId="1786473532" sldId="397"/>
            <ac:spMk id="107" creationId="{C0B6C1BF-B979-5D8D-28BB-519267B17C54}"/>
          </ac:spMkLst>
        </pc:spChg>
        <pc:spChg chg="mod">
          <ac:chgData name="MAZEN KHERALLAH" userId="4d8bae32aa458b2a" providerId="LiveId" clId="{6F75FE39-13B9-493E-A99B-ACF6EA4640D5}" dt="2024-06-19T02:17:51.069" v="392" actId="1076"/>
          <ac:spMkLst>
            <pc:docMk/>
            <pc:sldMk cId="1786473532" sldId="397"/>
            <ac:spMk id="108" creationId="{E89C1E07-D496-ACBD-0CFD-4EDC4306B84C}"/>
          </ac:spMkLst>
        </pc:spChg>
        <pc:spChg chg="mod">
          <ac:chgData name="MAZEN KHERALLAH" userId="4d8bae32aa458b2a" providerId="LiveId" clId="{6F75FE39-13B9-493E-A99B-ACF6EA4640D5}" dt="2024-06-19T02:17:51.069" v="392" actId="1076"/>
          <ac:spMkLst>
            <pc:docMk/>
            <pc:sldMk cId="1786473532" sldId="397"/>
            <ac:spMk id="109" creationId="{5C49D764-97E1-E01E-5E8D-1002A1F683E4}"/>
          </ac:spMkLst>
        </pc:spChg>
        <pc:spChg chg="mod">
          <ac:chgData name="MAZEN KHERALLAH" userId="4d8bae32aa458b2a" providerId="LiveId" clId="{6F75FE39-13B9-493E-A99B-ACF6EA4640D5}" dt="2024-06-19T02:17:51.069" v="392" actId="1076"/>
          <ac:spMkLst>
            <pc:docMk/>
            <pc:sldMk cId="1786473532" sldId="397"/>
            <ac:spMk id="110" creationId="{D8380C55-E909-B791-7DFB-D4AA6BB3C43F}"/>
          </ac:spMkLst>
        </pc:spChg>
        <pc:spChg chg="mod">
          <ac:chgData name="MAZEN KHERALLAH" userId="4d8bae32aa458b2a" providerId="LiveId" clId="{6F75FE39-13B9-493E-A99B-ACF6EA4640D5}" dt="2024-06-19T02:17:51.069" v="392" actId="1076"/>
          <ac:spMkLst>
            <pc:docMk/>
            <pc:sldMk cId="1786473532" sldId="397"/>
            <ac:spMk id="111" creationId="{94FFF713-9BE0-14BC-9A50-3C470ED8CA2E}"/>
          </ac:spMkLst>
        </pc:spChg>
        <pc:spChg chg="mod">
          <ac:chgData name="MAZEN KHERALLAH" userId="4d8bae32aa458b2a" providerId="LiveId" clId="{6F75FE39-13B9-493E-A99B-ACF6EA4640D5}" dt="2024-06-19T02:17:51.069" v="392" actId="1076"/>
          <ac:spMkLst>
            <pc:docMk/>
            <pc:sldMk cId="1786473532" sldId="397"/>
            <ac:spMk id="112" creationId="{78700427-7EEF-D0D2-403E-6B5E70DF5FCB}"/>
          </ac:spMkLst>
        </pc:spChg>
        <pc:spChg chg="mod">
          <ac:chgData name="MAZEN KHERALLAH" userId="4d8bae32aa458b2a" providerId="LiveId" clId="{6F75FE39-13B9-493E-A99B-ACF6EA4640D5}" dt="2024-06-19T13:22:28.243" v="1306" actId="1036"/>
          <ac:spMkLst>
            <pc:docMk/>
            <pc:sldMk cId="1786473532" sldId="397"/>
            <ac:spMk id="118" creationId="{62485F4E-516B-9B70-495A-0BD214B5C3C9}"/>
          </ac:spMkLst>
        </pc:spChg>
        <pc:spChg chg="mod">
          <ac:chgData name="MAZEN KHERALLAH" userId="4d8bae32aa458b2a" providerId="LiveId" clId="{6F75FE39-13B9-493E-A99B-ACF6EA4640D5}" dt="2024-06-19T13:22:28.243" v="1306" actId="1036"/>
          <ac:spMkLst>
            <pc:docMk/>
            <pc:sldMk cId="1786473532" sldId="397"/>
            <ac:spMk id="123" creationId="{9BEFD134-026F-9316-57D3-6B2F2A640E3F}"/>
          </ac:spMkLst>
        </pc:spChg>
        <pc:spChg chg="del mod">
          <ac:chgData name="MAZEN KHERALLAH" userId="4d8bae32aa458b2a" providerId="LiveId" clId="{6F75FE39-13B9-493E-A99B-ACF6EA4640D5}" dt="2024-06-19T02:22:59.362" v="445" actId="478"/>
          <ac:spMkLst>
            <pc:docMk/>
            <pc:sldMk cId="1786473532" sldId="397"/>
            <ac:spMk id="125" creationId="{4EF1EF06-9FBD-528B-5696-511A268F8417}"/>
          </ac:spMkLst>
        </pc:spChg>
        <pc:spChg chg="mod">
          <ac:chgData name="MAZEN KHERALLAH" userId="4d8bae32aa458b2a" providerId="LiveId" clId="{6F75FE39-13B9-493E-A99B-ACF6EA4640D5}" dt="2024-06-19T13:22:28.243" v="1306" actId="1036"/>
          <ac:spMkLst>
            <pc:docMk/>
            <pc:sldMk cId="1786473532" sldId="397"/>
            <ac:spMk id="126" creationId="{ED643E7A-A06E-A51E-DDB4-0B84A1620627}"/>
          </ac:spMkLst>
        </pc:spChg>
        <pc:spChg chg="mod">
          <ac:chgData name="MAZEN KHERALLAH" userId="4d8bae32aa458b2a" providerId="LiveId" clId="{6F75FE39-13B9-493E-A99B-ACF6EA4640D5}" dt="2024-06-19T13:22:28.243" v="1306" actId="1036"/>
          <ac:spMkLst>
            <pc:docMk/>
            <pc:sldMk cId="1786473532" sldId="397"/>
            <ac:spMk id="127" creationId="{489A7D14-29B5-AC23-186A-FB43F80C6CE6}"/>
          </ac:spMkLst>
        </pc:spChg>
        <pc:spChg chg="mod">
          <ac:chgData name="MAZEN KHERALLAH" userId="4d8bae32aa458b2a" providerId="LiveId" clId="{6F75FE39-13B9-493E-A99B-ACF6EA4640D5}" dt="2024-06-19T13:22:28.243" v="1306" actId="1036"/>
          <ac:spMkLst>
            <pc:docMk/>
            <pc:sldMk cId="1786473532" sldId="397"/>
            <ac:spMk id="128" creationId="{A68F0CAF-F663-F292-8B18-AB0713FF3C26}"/>
          </ac:spMkLst>
        </pc:spChg>
        <pc:spChg chg="mod">
          <ac:chgData name="MAZEN KHERALLAH" userId="4d8bae32aa458b2a" providerId="LiveId" clId="{6F75FE39-13B9-493E-A99B-ACF6EA4640D5}" dt="2024-06-19T13:22:28.243" v="1306" actId="1036"/>
          <ac:spMkLst>
            <pc:docMk/>
            <pc:sldMk cId="1786473532" sldId="397"/>
            <ac:spMk id="129" creationId="{10BE7D36-F63D-A2FB-979C-78C841306C21}"/>
          </ac:spMkLst>
        </pc:spChg>
        <pc:spChg chg="mod">
          <ac:chgData name="MAZEN KHERALLAH" userId="4d8bae32aa458b2a" providerId="LiveId" clId="{6F75FE39-13B9-493E-A99B-ACF6EA4640D5}" dt="2024-06-19T13:22:28.243" v="1306" actId="1036"/>
          <ac:spMkLst>
            <pc:docMk/>
            <pc:sldMk cId="1786473532" sldId="397"/>
            <ac:spMk id="130" creationId="{619183FD-BDE8-B51D-1DD5-AFA10C6A9327}"/>
          </ac:spMkLst>
        </pc:spChg>
        <pc:spChg chg="mod">
          <ac:chgData name="MAZEN KHERALLAH" userId="4d8bae32aa458b2a" providerId="LiveId" clId="{6F75FE39-13B9-493E-A99B-ACF6EA4640D5}" dt="2024-06-19T13:22:28.243" v="1306" actId="1036"/>
          <ac:spMkLst>
            <pc:docMk/>
            <pc:sldMk cId="1786473532" sldId="397"/>
            <ac:spMk id="131" creationId="{6EA76318-DB29-32EC-3AC9-1DFEE0F5F316}"/>
          </ac:spMkLst>
        </pc:spChg>
        <pc:spChg chg="mod">
          <ac:chgData name="MAZEN KHERALLAH" userId="4d8bae32aa458b2a" providerId="LiveId" clId="{6F75FE39-13B9-493E-A99B-ACF6EA4640D5}" dt="2024-06-19T13:22:28.243" v="1306" actId="1036"/>
          <ac:spMkLst>
            <pc:docMk/>
            <pc:sldMk cId="1786473532" sldId="397"/>
            <ac:spMk id="132" creationId="{2C0B0CE8-B53E-DC0E-B159-64DADC533213}"/>
          </ac:spMkLst>
        </pc:spChg>
        <pc:spChg chg="add del mod">
          <ac:chgData name="MAZEN KHERALLAH" userId="4d8bae32aa458b2a" providerId="LiveId" clId="{6F75FE39-13B9-493E-A99B-ACF6EA4640D5}" dt="2024-06-19T02:23:52.183" v="452" actId="478"/>
          <ac:spMkLst>
            <pc:docMk/>
            <pc:sldMk cId="1786473532" sldId="397"/>
            <ac:spMk id="136" creationId="{537CE1B6-A804-B9A0-52BD-FD6FCFF84433}"/>
          </ac:spMkLst>
        </pc:spChg>
        <pc:spChg chg="add mod ord">
          <ac:chgData name="MAZEN KHERALLAH" userId="4d8bae32aa458b2a" providerId="LiveId" clId="{6F75FE39-13B9-493E-A99B-ACF6EA4640D5}" dt="2024-06-19T13:22:28.243" v="1306" actId="1036"/>
          <ac:spMkLst>
            <pc:docMk/>
            <pc:sldMk cId="1786473532" sldId="397"/>
            <ac:spMk id="137" creationId="{E54189CC-D85A-5A69-D059-18094691036E}"/>
          </ac:spMkLst>
        </pc:spChg>
        <pc:spChg chg="mod">
          <ac:chgData name="MAZEN KHERALLAH" userId="4d8bae32aa458b2a" providerId="LiveId" clId="{6F75FE39-13B9-493E-A99B-ACF6EA4640D5}" dt="2024-06-19T13:22:28.243" v="1306" actId="1036"/>
          <ac:spMkLst>
            <pc:docMk/>
            <pc:sldMk cId="1786473532" sldId="397"/>
            <ac:spMk id="147" creationId="{AFAAAF12-D9FA-B179-28C1-B1E0C0FED3A1}"/>
          </ac:spMkLst>
        </pc:spChg>
        <pc:spChg chg="mod">
          <ac:chgData name="MAZEN KHERALLAH" userId="4d8bae32aa458b2a" providerId="LiveId" clId="{6F75FE39-13B9-493E-A99B-ACF6EA4640D5}" dt="2024-06-19T13:22:28.243" v="1306" actId="1036"/>
          <ac:spMkLst>
            <pc:docMk/>
            <pc:sldMk cId="1786473532" sldId="397"/>
            <ac:spMk id="152" creationId="{93C4DCA7-88AA-F6EA-8347-9A32F375B751}"/>
          </ac:spMkLst>
        </pc:spChg>
        <pc:spChg chg="mod">
          <ac:chgData name="MAZEN KHERALLAH" userId="4d8bae32aa458b2a" providerId="LiveId" clId="{6F75FE39-13B9-493E-A99B-ACF6EA4640D5}" dt="2024-06-19T13:22:28.243" v="1306" actId="1036"/>
          <ac:spMkLst>
            <pc:docMk/>
            <pc:sldMk cId="1786473532" sldId="397"/>
            <ac:spMk id="154" creationId="{398D22A2-6893-85CB-A77C-B059629AE3EF}"/>
          </ac:spMkLst>
        </pc:spChg>
        <pc:spChg chg="mod">
          <ac:chgData name="MAZEN KHERALLAH" userId="4d8bae32aa458b2a" providerId="LiveId" clId="{6F75FE39-13B9-493E-A99B-ACF6EA4640D5}" dt="2024-06-19T13:22:28.243" v="1306" actId="1036"/>
          <ac:spMkLst>
            <pc:docMk/>
            <pc:sldMk cId="1786473532" sldId="397"/>
            <ac:spMk id="155" creationId="{DBED9379-0D08-5FFF-C482-DB4E19ED355F}"/>
          </ac:spMkLst>
        </pc:spChg>
        <pc:spChg chg="mod">
          <ac:chgData name="MAZEN KHERALLAH" userId="4d8bae32aa458b2a" providerId="LiveId" clId="{6F75FE39-13B9-493E-A99B-ACF6EA4640D5}" dt="2024-06-19T13:22:28.243" v="1306" actId="1036"/>
          <ac:spMkLst>
            <pc:docMk/>
            <pc:sldMk cId="1786473532" sldId="397"/>
            <ac:spMk id="156" creationId="{7BD387D1-C5FF-5614-B8D7-B78FB1029754}"/>
          </ac:spMkLst>
        </pc:spChg>
        <pc:spChg chg="mod">
          <ac:chgData name="MAZEN KHERALLAH" userId="4d8bae32aa458b2a" providerId="LiveId" clId="{6F75FE39-13B9-493E-A99B-ACF6EA4640D5}" dt="2024-06-19T13:22:28.243" v="1306" actId="1036"/>
          <ac:spMkLst>
            <pc:docMk/>
            <pc:sldMk cId="1786473532" sldId="397"/>
            <ac:spMk id="157" creationId="{B89C9DA1-A364-C396-249C-C8E9F1F1426C}"/>
          </ac:spMkLst>
        </pc:spChg>
        <pc:spChg chg="mod">
          <ac:chgData name="MAZEN KHERALLAH" userId="4d8bae32aa458b2a" providerId="LiveId" clId="{6F75FE39-13B9-493E-A99B-ACF6EA4640D5}" dt="2024-06-19T13:22:28.243" v="1306" actId="1036"/>
          <ac:spMkLst>
            <pc:docMk/>
            <pc:sldMk cId="1786473532" sldId="397"/>
            <ac:spMk id="158" creationId="{7F736AD5-3156-E4D7-A188-291E588CE060}"/>
          </ac:spMkLst>
        </pc:spChg>
        <pc:spChg chg="mod">
          <ac:chgData name="MAZEN KHERALLAH" userId="4d8bae32aa458b2a" providerId="LiveId" clId="{6F75FE39-13B9-493E-A99B-ACF6EA4640D5}" dt="2024-06-19T13:22:28.243" v="1306" actId="1036"/>
          <ac:spMkLst>
            <pc:docMk/>
            <pc:sldMk cId="1786473532" sldId="397"/>
            <ac:spMk id="159" creationId="{9C5FA555-2929-AE99-3AAF-4745CCBB21D0}"/>
          </ac:spMkLst>
        </pc:spChg>
        <pc:spChg chg="mod">
          <ac:chgData name="MAZEN KHERALLAH" userId="4d8bae32aa458b2a" providerId="LiveId" clId="{6F75FE39-13B9-493E-A99B-ACF6EA4640D5}" dt="2024-06-19T13:22:28.243" v="1306" actId="1036"/>
          <ac:spMkLst>
            <pc:docMk/>
            <pc:sldMk cId="1786473532" sldId="397"/>
            <ac:spMk id="160" creationId="{F5AB4F46-1948-4A7F-8E66-9E1DC63CB557}"/>
          </ac:spMkLst>
        </pc:spChg>
        <pc:spChg chg="mod">
          <ac:chgData name="MAZEN KHERALLAH" userId="4d8bae32aa458b2a" providerId="LiveId" clId="{6F75FE39-13B9-493E-A99B-ACF6EA4640D5}" dt="2024-06-19T13:22:28.243" v="1306" actId="1036"/>
          <ac:spMkLst>
            <pc:docMk/>
            <pc:sldMk cId="1786473532" sldId="397"/>
            <ac:spMk id="161" creationId="{24D6FEFC-15A6-B251-0569-50B43888BC68}"/>
          </ac:spMkLst>
        </pc:spChg>
        <pc:grpChg chg="add mod">
          <ac:chgData name="MAZEN KHERALLAH" userId="4d8bae32aa458b2a" providerId="LiveId" clId="{6F75FE39-13B9-493E-A99B-ACF6EA4640D5}" dt="2024-06-19T02:35:50.569" v="656" actId="1036"/>
          <ac:grpSpMkLst>
            <pc:docMk/>
            <pc:sldMk cId="1786473532" sldId="397"/>
            <ac:grpSpMk id="26" creationId="{56D92AB0-3B0C-6351-9EB4-71AA2AC3A1B5}"/>
          </ac:grpSpMkLst>
        </pc:grpChg>
        <pc:grpChg chg="add del mod">
          <ac:chgData name="MAZEN KHERALLAH" userId="4d8bae32aa458b2a" providerId="LiveId" clId="{6F75FE39-13B9-493E-A99B-ACF6EA4640D5}" dt="2024-06-19T01:53:10.602" v="172" actId="165"/>
          <ac:grpSpMkLst>
            <pc:docMk/>
            <pc:sldMk cId="1786473532" sldId="397"/>
            <ac:grpSpMk id="27" creationId="{ECE063D2-27D9-F53D-374C-9793395C50DC}"/>
          </ac:grpSpMkLst>
        </pc:grpChg>
        <pc:grpChg chg="add del mod">
          <ac:chgData name="MAZEN KHERALLAH" userId="4d8bae32aa458b2a" providerId="LiveId" clId="{6F75FE39-13B9-493E-A99B-ACF6EA4640D5}" dt="2024-06-19T01:56:12.117" v="187" actId="165"/>
          <ac:grpSpMkLst>
            <pc:docMk/>
            <pc:sldMk cId="1786473532" sldId="397"/>
            <ac:grpSpMk id="44" creationId="{C0B2803B-93E3-50BF-8F66-B8A4FF319122}"/>
          </ac:grpSpMkLst>
        </pc:grpChg>
        <pc:grpChg chg="add del mod">
          <ac:chgData name="MAZEN KHERALLAH" userId="4d8bae32aa458b2a" providerId="LiveId" clId="{6F75FE39-13B9-493E-A99B-ACF6EA4640D5}" dt="2024-06-19T02:04:43.991" v="283" actId="164"/>
          <ac:grpSpMkLst>
            <pc:docMk/>
            <pc:sldMk cId="1786473532" sldId="397"/>
            <ac:grpSpMk id="82" creationId="{BB468DCB-F127-8664-0786-3FFCDFB78D92}"/>
          </ac:grpSpMkLst>
        </pc:grpChg>
        <pc:grpChg chg="add mod">
          <ac:chgData name="MAZEN KHERALLAH" userId="4d8bae32aa458b2a" providerId="LiveId" clId="{6F75FE39-13B9-493E-A99B-ACF6EA4640D5}" dt="2024-06-19T02:04:43.252" v="281" actId="164"/>
          <ac:grpSpMkLst>
            <pc:docMk/>
            <pc:sldMk cId="1786473532" sldId="397"/>
            <ac:grpSpMk id="83" creationId="{6AE6C033-776F-C18C-1987-56F1EADF7393}"/>
          </ac:grpSpMkLst>
        </pc:grpChg>
        <pc:grpChg chg="add mod">
          <ac:chgData name="MAZEN KHERALLAH" userId="4d8bae32aa458b2a" providerId="LiveId" clId="{6F75FE39-13B9-493E-A99B-ACF6EA4640D5}" dt="2024-06-19T13:22:28.243" v="1306" actId="1036"/>
          <ac:grpSpMkLst>
            <pc:docMk/>
            <pc:sldMk cId="1786473532" sldId="397"/>
            <ac:grpSpMk id="84" creationId="{24AA493F-0AF6-5BA2-FF61-48C787D7224E}"/>
          </ac:grpSpMkLst>
        </pc:grpChg>
        <pc:grpChg chg="add mod">
          <ac:chgData name="MAZEN KHERALLAH" userId="4d8bae32aa458b2a" providerId="LiveId" clId="{6F75FE39-13B9-493E-A99B-ACF6EA4640D5}" dt="2024-06-19T13:22:28.243" v="1306" actId="1036"/>
          <ac:grpSpMkLst>
            <pc:docMk/>
            <pc:sldMk cId="1786473532" sldId="397"/>
            <ac:grpSpMk id="85" creationId="{006B5FDC-D0BE-CE5F-13F1-9EF6543E2240}"/>
          </ac:grpSpMkLst>
        </pc:grpChg>
        <pc:grpChg chg="add mod">
          <ac:chgData name="MAZEN KHERALLAH" userId="4d8bae32aa458b2a" providerId="LiveId" clId="{6F75FE39-13B9-493E-A99B-ACF6EA4640D5}" dt="2024-06-19T13:22:28.243" v="1306" actId="1036"/>
          <ac:grpSpMkLst>
            <pc:docMk/>
            <pc:sldMk cId="1786473532" sldId="397"/>
            <ac:grpSpMk id="88" creationId="{5030F15F-6680-E5C4-F916-C58362A4E87A}"/>
          </ac:grpSpMkLst>
        </pc:grpChg>
        <pc:grpChg chg="add mod">
          <ac:chgData name="MAZEN KHERALLAH" userId="4d8bae32aa458b2a" providerId="LiveId" clId="{6F75FE39-13B9-493E-A99B-ACF6EA4640D5}" dt="2024-06-19T13:22:28.243" v="1306" actId="1036"/>
          <ac:grpSpMkLst>
            <pc:docMk/>
            <pc:sldMk cId="1786473532" sldId="397"/>
            <ac:grpSpMk id="90" creationId="{BF23DE9A-5033-0ECA-4285-AEEACB45FAB2}"/>
          </ac:grpSpMkLst>
        </pc:grpChg>
        <pc:grpChg chg="add mod">
          <ac:chgData name="MAZEN KHERALLAH" userId="4d8bae32aa458b2a" providerId="LiveId" clId="{6F75FE39-13B9-493E-A99B-ACF6EA4640D5}" dt="2024-06-19T13:22:28.243" v="1306" actId="1036"/>
          <ac:grpSpMkLst>
            <pc:docMk/>
            <pc:sldMk cId="1786473532" sldId="397"/>
            <ac:grpSpMk id="95" creationId="{36AE09C3-818E-A00D-344F-FBB3D07925B4}"/>
          </ac:grpSpMkLst>
        </pc:grpChg>
        <pc:grpChg chg="add del mod">
          <ac:chgData name="MAZEN KHERALLAH" userId="4d8bae32aa458b2a" providerId="LiveId" clId="{6F75FE39-13B9-493E-A99B-ACF6EA4640D5}" dt="2024-06-19T02:18:02.143" v="394" actId="478"/>
          <ac:grpSpMkLst>
            <pc:docMk/>
            <pc:sldMk cId="1786473532" sldId="397"/>
            <ac:grpSpMk id="96" creationId="{1EBF97BE-1CF5-3183-204B-DCD46FBA5F8C}"/>
          </ac:grpSpMkLst>
        </pc:grpChg>
        <pc:grpChg chg="mod">
          <ac:chgData name="MAZEN KHERALLAH" userId="4d8bae32aa458b2a" providerId="LiveId" clId="{6F75FE39-13B9-493E-A99B-ACF6EA4640D5}" dt="2024-06-19T02:17:51.069" v="392" actId="1076"/>
          <ac:grpSpMkLst>
            <pc:docMk/>
            <pc:sldMk cId="1786473532" sldId="397"/>
            <ac:grpSpMk id="97" creationId="{7C1E690B-BC36-2C6F-4040-815C3D3F46DF}"/>
          </ac:grpSpMkLst>
        </pc:grpChg>
        <pc:grpChg chg="mod">
          <ac:chgData name="MAZEN KHERALLAH" userId="4d8bae32aa458b2a" providerId="LiveId" clId="{6F75FE39-13B9-493E-A99B-ACF6EA4640D5}" dt="2024-06-19T02:17:51.069" v="392" actId="1076"/>
          <ac:grpSpMkLst>
            <pc:docMk/>
            <pc:sldMk cId="1786473532" sldId="397"/>
            <ac:grpSpMk id="99" creationId="{8163738A-9CBF-D756-C8D4-FFAD0421E3C5}"/>
          </ac:grpSpMkLst>
        </pc:grpChg>
        <pc:grpChg chg="mod">
          <ac:chgData name="MAZEN KHERALLAH" userId="4d8bae32aa458b2a" providerId="LiveId" clId="{6F75FE39-13B9-493E-A99B-ACF6EA4640D5}" dt="2024-06-19T02:17:51.069" v="392" actId="1076"/>
          <ac:grpSpMkLst>
            <pc:docMk/>
            <pc:sldMk cId="1786473532" sldId="397"/>
            <ac:grpSpMk id="101" creationId="{85717E05-EDC1-9779-62B8-846E583FDBB6}"/>
          </ac:grpSpMkLst>
        </pc:grpChg>
        <pc:grpChg chg="mod">
          <ac:chgData name="MAZEN KHERALLAH" userId="4d8bae32aa458b2a" providerId="LiveId" clId="{6F75FE39-13B9-493E-A99B-ACF6EA4640D5}" dt="2024-06-19T02:17:51.069" v="392" actId="1076"/>
          <ac:grpSpMkLst>
            <pc:docMk/>
            <pc:sldMk cId="1786473532" sldId="397"/>
            <ac:grpSpMk id="104" creationId="{AFCEB328-9738-D0AB-59A5-C0DA4F501E5F}"/>
          </ac:grpSpMkLst>
        </pc:grpChg>
        <pc:grpChg chg="add mod">
          <ac:chgData name="MAZEN KHERALLAH" userId="4d8bae32aa458b2a" providerId="LiveId" clId="{6F75FE39-13B9-493E-A99B-ACF6EA4640D5}" dt="2024-06-19T13:22:28.243" v="1306" actId="1036"/>
          <ac:grpSpMkLst>
            <pc:docMk/>
            <pc:sldMk cId="1786473532" sldId="397"/>
            <ac:grpSpMk id="113" creationId="{79E84D90-9ADC-EFB6-7115-D0CEEBB84F05}"/>
          </ac:grpSpMkLst>
        </pc:grpChg>
        <pc:grpChg chg="add mod">
          <ac:chgData name="MAZEN KHERALLAH" userId="4d8bae32aa458b2a" providerId="LiveId" clId="{6F75FE39-13B9-493E-A99B-ACF6EA4640D5}" dt="2024-06-19T13:22:28.243" v="1306" actId="1036"/>
          <ac:grpSpMkLst>
            <pc:docMk/>
            <pc:sldMk cId="1786473532" sldId="397"/>
            <ac:grpSpMk id="114" creationId="{670F96C7-93FA-2B5F-22B9-780A80614309}"/>
          </ac:grpSpMkLst>
        </pc:grpChg>
        <pc:grpChg chg="mod">
          <ac:chgData name="MAZEN KHERALLAH" userId="4d8bae32aa458b2a" providerId="LiveId" clId="{6F75FE39-13B9-493E-A99B-ACF6EA4640D5}" dt="2024-06-19T13:22:28.243" v="1306" actId="1036"/>
          <ac:grpSpMkLst>
            <pc:docMk/>
            <pc:sldMk cId="1786473532" sldId="397"/>
            <ac:grpSpMk id="115" creationId="{C833170A-1447-EF59-5E6C-7706BDA2CF50}"/>
          </ac:grpSpMkLst>
        </pc:grpChg>
        <pc:grpChg chg="mod">
          <ac:chgData name="MAZEN KHERALLAH" userId="4d8bae32aa458b2a" providerId="LiveId" clId="{6F75FE39-13B9-493E-A99B-ACF6EA4640D5}" dt="2024-06-19T13:22:28.243" v="1306" actId="1036"/>
          <ac:grpSpMkLst>
            <pc:docMk/>
            <pc:sldMk cId="1786473532" sldId="397"/>
            <ac:grpSpMk id="117" creationId="{309EA636-7FBA-D0A2-BB7E-36FA627FCC62}"/>
          </ac:grpSpMkLst>
        </pc:grpChg>
        <pc:grpChg chg="mod">
          <ac:chgData name="MAZEN KHERALLAH" userId="4d8bae32aa458b2a" providerId="LiveId" clId="{6F75FE39-13B9-493E-A99B-ACF6EA4640D5}" dt="2024-06-19T13:22:28.243" v="1306" actId="1036"/>
          <ac:grpSpMkLst>
            <pc:docMk/>
            <pc:sldMk cId="1786473532" sldId="397"/>
            <ac:grpSpMk id="119" creationId="{4E2CEE90-A1AC-5C49-BDAB-1C767D9CA5F7}"/>
          </ac:grpSpMkLst>
        </pc:grpChg>
        <pc:grpChg chg="mod">
          <ac:chgData name="MAZEN KHERALLAH" userId="4d8bae32aa458b2a" providerId="LiveId" clId="{6F75FE39-13B9-493E-A99B-ACF6EA4640D5}" dt="2024-06-19T13:22:28.243" v="1306" actId="1036"/>
          <ac:grpSpMkLst>
            <pc:docMk/>
            <pc:sldMk cId="1786473532" sldId="397"/>
            <ac:grpSpMk id="121" creationId="{9D664AD1-5EBC-5926-8F05-6D0DF5C29F1C}"/>
          </ac:grpSpMkLst>
        </pc:grpChg>
        <pc:grpChg chg="mod">
          <ac:chgData name="MAZEN KHERALLAH" userId="4d8bae32aa458b2a" providerId="LiveId" clId="{6F75FE39-13B9-493E-A99B-ACF6EA4640D5}" dt="2024-06-19T13:22:28.243" v="1306" actId="1036"/>
          <ac:grpSpMkLst>
            <pc:docMk/>
            <pc:sldMk cId="1786473532" sldId="397"/>
            <ac:grpSpMk id="124" creationId="{EE624EDA-0A92-5754-9A3E-9339DEDD128D}"/>
          </ac:grpSpMkLst>
        </pc:grpChg>
        <pc:grpChg chg="add mod">
          <ac:chgData name="MAZEN KHERALLAH" userId="4d8bae32aa458b2a" providerId="LiveId" clId="{6F75FE39-13B9-493E-A99B-ACF6EA4640D5}" dt="2024-06-19T13:22:28.243" v="1306" actId="1036"/>
          <ac:grpSpMkLst>
            <pc:docMk/>
            <pc:sldMk cId="1786473532" sldId="397"/>
            <ac:grpSpMk id="138" creationId="{A618818E-519F-A3B5-D9A8-C458026F3DA0}"/>
          </ac:grpSpMkLst>
        </pc:grpChg>
        <pc:grpChg chg="add mod">
          <ac:chgData name="MAZEN KHERALLAH" userId="4d8bae32aa458b2a" providerId="LiveId" clId="{6F75FE39-13B9-493E-A99B-ACF6EA4640D5}" dt="2024-06-19T02:28:08.881" v="514" actId="164"/>
          <ac:grpSpMkLst>
            <pc:docMk/>
            <pc:sldMk cId="1786473532" sldId="397"/>
            <ac:grpSpMk id="140" creationId="{DF6251AD-DCED-1CC4-1CA9-A167D79BB82D}"/>
          </ac:grpSpMkLst>
        </pc:grpChg>
        <pc:grpChg chg="add mod">
          <ac:chgData name="MAZEN KHERALLAH" userId="4d8bae32aa458b2a" providerId="LiveId" clId="{6F75FE39-13B9-493E-A99B-ACF6EA4640D5}" dt="2024-06-19T02:35:50.569" v="656" actId="1036"/>
          <ac:grpSpMkLst>
            <pc:docMk/>
            <pc:sldMk cId="1786473532" sldId="397"/>
            <ac:grpSpMk id="141" creationId="{9FE0A977-815C-8C6A-584F-135A0BC530A9}"/>
          </ac:grpSpMkLst>
        </pc:grpChg>
        <pc:grpChg chg="add mod">
          <ac:chgData name="MAZEN KHERALLAH" userId="4d8bae32aa458b2a" providerId="LiveId" clId="{6F75FE39-13B9-493E-A99B-ACF6EA4640D5}" dt="2024-06-19T13:20:35.284" v="1285" actId="1076"/>
          <ac:grpSpMkLst>
            <pc:docMk/>
            <pc:sldMk cId="1786473532" sldId="397"/>
            <ac:grpSpMk id="142" creationId="{816C3D83-9CF2-4118-13F6-59B498400ED9}"/>
          </ac:grpSpMkLst>
        </pc:grpChg>
        <pc:grpChg chg="add mod">
          <ac:chgData name="MAZEN KHERALLAH" userId="4d8bae32aa458b2a" providerId="LiveId" clId="{6F75FE39-13B9-493E-A99B-ACF6EA4640D5}" dt="2024-06-19T13:22:28.243" v="1306" actId="1036"/>
          <ac:grpSpMkLst>
            <pc:docMk/>
            <pc:sldMk cId="1786473532" sldId="397"/>
            <ac:grpSpMk id="143" creationId="{50E04A1F-953C-EB97-703F-D87122307FC0}"/>
          </ac:grpSpMkLst>
        </pc:grpChg>
        <pc:grpChg chg="mod">
          <ac:chgData name="MAZEN KHERALLAH" userId="4d8bae32aa458b2a" providerId="LiveId" clId="{6F75FE39-13B9-493E-A99B-ACF6EA4640D5}" dt="2024-06-19T13:22:28.243" v="1306" actId="1036"/>
          <ac:grpSpMkLst>
            <pc:docMk/>
            <pc:sldMk cId="1786473532" sldId="397"/>
            <ac:grpSpMk id="144" creationId="{B4367641-43E7-E035-B661-9F3C17289C52}"/>
          </ac:grpSpMkLst>
        </pc:grpChg>
        <pc:grpChg chg="mod">
          <ac:chgData name="MAZEN KHERALLAH" userId="4d8bae32aa458b2a" providerId="LiveId" clId="{6F75FE39-13B9-493E-A99B-ACF6EA4640D5}" dt="2024-06-19T13:22:28.243" v="1306" actId="1036"/>
          <ac:grpSpMkLst>
            <pc:docMk/>
            <pc:sldMk cId="1786473532" sldId="397"/>
            <ac:grpSpMk id="146" creationId="{AD3459D6-F807-AA3E-4CBE-5181A0D4ABC5}"/>
          </ac:grpSpMkLst>
        </pc:grpChg>
        <pc:grpChg chg="mod">
          <ac:chgData name="MAZEN KHERALLAH" userId="4d8bae32aa458b2a" providerId="LiveId" clId="{6F75FE39-13B9-493E-A99B-ACF6EA4640D5}" dt="2024-06-19T13:22:28.243" v="1306" actId="1036"/>
          <ac:grpSpMkLst>
            <pc:docMk/>
            <pc:sldMk cId="1786473532" sldId="397"/>
            <ac:grpSpMk id="148" creationId="{BBE8D59C-AE5A-F310-8E64-17917123AD76}"/>
          </ac:grpSpMkLst>
        </pc:grpChg>
        <pc:grpChg chg="mod">
          <ac:chgData name="MAZEN KHERALLAH" userId="4d8bae32aa458b2a" providerId="LiveId" clId="{6F75FE39-13B9-493E-A99B-ACF6EA4640D5}" dt="2024-06-19T13:22:28.243" v="1306" actId="1036"/>
          <ac:grpSpMkLst>
            <pc:docMk/>
            <pc:sldMk cId="1786473532" sldId="397"/>
            <ac:grpSpMk id="150" creationId="{2F39D8A0-84AA-F01C-4671-FFFCB256D1C9}"/>
          </ac:grpSpMkLst>
        </pc:grpChg>
        <pc:grpChg chg="mod">
          <ac:chgData name="MAZEN KHERALLAH" userId="4d8bae32aa458b2a" providerId="LiveId" clId="{6F75FE39-13B9-493E-A99B-ACF6EA4640D5}" dt="2024-06-19T13:22:28.243" v="1306" actId="1036"/>
          <ac:grpSpMkLst>
            <pc:docMk/>
            <pc:sldMk cId="1786473532" sldId="397"/>
            <ac:grpSpMk id="153" creationId="{DDF8CCB2-83AA-2309-E86E-875933C9C5DC}"/>
          </ac:grpSpMkLst>
        </pc:grpChg>
        <pc:picChg chg="del mod ord modCrop">
          <ac:chgData name="MAZEN KHERALLAH" userId="4d8bae32aa458b2a" providerId="LiveId" clId="{6F75FE39-13B9-493E-A99B-ACF6EA4640D5}" dt="2024-06-19T02:33:35.442" v="570" actId="478"/>
          <ac:picMkLst>
            <pc:docMk/>
            <pc:sldMk cId="1786473532" sldId="397"/>
            <ac:picMk id="4" creationId="{00000000-0000-0000-0000-000000000000}"/>
          </ac:picMkLst>
        </pc:picChg>
        <pc:cxnChg chg="add mod ord">
          <ac:chgData name="MAZEN KHERALLAH" userId="4d8bae32aa458b2a" providerId="LiveId" clId="{6F75FE39-13B9-493E-A99B-ACF6EA4640D5}" dt="2024-06-19T13:22:28.243" v="1306" actId="1036"/>
          <ac:cxnSpMkLst>
            <pc:docMk/>
            <pc:sldMk cId="1786473532" sldId="397"/>
            <ac:cxnSpMk id="75" creationId="{8CF22956-74AC-A23F-BF4B-B650B5A25AB3}"/>
          </ac:cxnSpMkLst>
        </pc:cxnChg>
        <pc:cxnChg chg="add mod ord">
          <ac:chgData name="MAZEN KHERALLAH" userId="4d8bae32aa458b2a" providerId="LiveId" clId="{6F75FE39-13B9-493E-A99B-ACF6EA4640D5}" dt="2024-06-19T13:22:28.243" v="1306" actId="1036"/>
          <ac:cxnSpMkLst>
            <pc:docMk/>
            <pc:sldMk cId="1786473532" sldId="397"/>
            <ac:cxnSpMk id="80" creationId="{1189A1BE-932C-2ECA-CDBE-83935D429967}"/>
          </ac:cxnSpMkLst>
        </pc:cxnChg>
        <pc:cxnChg chg="add mod ord">
          <ac:chgData name="MAZEN KHERALLAH" userId="4d8bae32aa458b2a" providerId="LiveId" clId="{6F75FE39-13B9-493E-A99B-ACF6EA4640D5}" dt="2024-06-19T13:22:28.243" v="1306" actId="1036"/>
          <ac:cxnSpMkLst>
            <pc:docMk/>
            <pc:sldMk cId="1786473532" sldId="397"/>
            <ac:cxnSpMk id="91" creationId="{E284B296-9877-60C1-9FB0-38E88CB70AF0}"/>
          </ac:cxnSpMkLst>
        </pc:cxnChg>
        <pc:cxnChg chg="mod">
          <ac:chgData name="MAZEN KHERALLAH" userId="4d8bae32aa458b2a" providerId="LiveId" clId="{6F75FE39-13B9-493E-A99B-ACF6EA4640D5}" dt="2024-06-19T02:17:51.069" v="392" actId="1076"/>
          <ac:cxnSpMkLst>
            <pc:docMk/>
            <pc:sldMk cId="1786473532" sldId="397"/>
            <ac:cxnSpMk id="100" creationId="{71B8F804-CB49-066D-EEE1-84F76685D76B}"/>
          </ac:cxnSpMkLst>
        </pc:cxnChg>
        <pc:cxnChg chg="mod">
          <ac:chgData name="MAZEN KHERALLAH" userId="4d8bae32aa458b2a" providerId="LiveId" clId="{6F75FE39-13B9-493E-A99B-ACF6EA4640D5}" dt="2024-06-19T02:17:51.069" v="392" actId="1076"/>
          <ac:cxnSpMkLst>
            <pc:docMk/>
            <pc:sldMk cId="1786473532" sldId="397"/>
            <ac:cxnSpMk id="102" creationId="{5BBB754A-2398-AD37-AD2A-653DD14B86E2}"/>
          </ac:cxnSpMkLst>
        </pc:cxnChg>
        <pc:cxnChg chg="mod">
          <ac:chgData name="MAZEN KHERALLAH" userId="4d8bae32aa458b2a" providerId="LiveId" clId="{6F75FE39-13B9-493E-A99B-ACF6EA4640D5}" dt="2024-06-19T13:22:28.243" v="1306" actId="1036"/>
          <ac:cxnSpMkLst>
            <pc:docMk/>
            <pc:sldMk cId="1786473532" sldId="397"/>
            <ac:cxnSpMk id="116" creationId="{393ADE9B-8370-066A-5610-B08466CBB2D3}"/>
          </ac:cxnSpMkLst>
        </pc:cxnChg>
        <pc:cxnChg chg="mod">
          <ac:chgData name="MAZEN KHERALLAH" userId="4d8bae32aa458b2a" providerId="LiveId" clId="{6F75FE39-13B9-493E-A99B-ACF6EA4640D5}" dt="2024-06-19T13:22:28.243" v="1306" actId="1036"/>
          <ac:cxnSpMkLst>
            <pc:docMk/>
            <pc:sldMk cId="1786473532" sldId="397"/>
            <ac:cxnSpMk id="120" creationId="{3893BCB7-B1CA-8A64-BCE5-106D72F7FAF9}"/>
          </ac:cxnSpMkLst>
        </pc:cxnChg>
        <pc:cxnChg chg="mod ord">
          <ac:chgData name="MAZEN KHERALLAH" userId="4d8bae32aa458b2a" providerId="LiveId" clId="{6F75FE39-13B9-493E-A99B-ACF6EA4640D5}" dt="2024-06-19T13:22:28.243" v="1306" actId="1036"/>
          <ac:cxnSpMkLst>
            <pc:docMk/>
            <pc:sldMk cId="1786473532" sldId="397"/>
            <ac:cxnSpMk id="122" creationId="{C9B2F55B-E5F3-4601-99C9-395E72C4BFFE}"/>
          </ac:cxnSpMkLst>
        </pc:cxnChg>
        <pc:cxnChg chg="mod">
          <ac:chgData name="MAZEN KHERALLAH" userId="4d8bae32aa458b2a" providerId="LiveId" clId="{6F75FE39-13B9-493E-A99B-ACF6EA4640D5}" dt="2024-06-19T13:22:28.243" v="1306" actId="1036"/>
          <ac:cxnSpMkLst>
            <pc:docMk/>
            <pc:sldMk cId="1786473532" sldId="397"/>
            <ac:cxnSpMk id="145" creationId="{9ACFF79B-9853-118D-6415-B1AA0D4BD95B}"/>
          </ac:cxnSpMkLst>
        </pc:cxnChg>
        <pc:cxnChg chg="mod">
          <ac:chgData name="MAZEN KHERALLAH" userId="4d8bae32aa458b2a" providerId="LiveId" clId="{6F75FE39-13B9-493E-A99B-ACF6EA4640D5}" dt="2024-06-19T13:22:28.243" v="1306" actId="1036"/>
          <ac:cxnSpMkLst>
            <pc:docMk/>
            <pc:sldMk cId="1786473532" sldId="397"/>
            <ac:cxnSpMk id="149" creationId="{72675404-4ED2-DFCB-57F3-D6E926064BD6}"/>
          </ac:cxnSpMkLst>
        </pc:cxnChg>
        <pc:cxnChg chg="mod">
          <ac:chgData name="MAZEN KHERALLAH" userId="4d8bae32aa458b2a" providerId="LiveId" clId="{6F75FE39-13B9-493E-A99B-ACF6EA4640D5}" dt="2024-06-19T13:22:28.243" v="1306" actId="1036"/>
          <ac:cxnSpMkLst>
            <pc:docMk/>
            <pc:sldMk cId="1786473532" sldId="397"/>
            <ac:cxnSpMk id="151" creationId="{ACDC9138-1311-00A8-AD87-4AB25A7A4191}"/>
          </ac:cxnSpMkLst>
        </pc:cxnChg>
      </pc:sldChg>
      <pc:sldChg chg="del">
        <pc:chgData name="MAZEN KHERALLAH" userId="4d8bae32aa458b2a" providerId="LiveId" clId="{6F75FE39-13B9-493E-A99B-ACF6EA4640D5}" dt="2024-06-19T01:44:31.117" v="14" actId="47"/>
        <pc:sldMkLst>
          <pc:docMk/>
          <pc:sldMk cId="247128566" sldId="418"/>
        </pc:sldMkLst>
      </pc:sldChg>
      <pc:sldChg chg="del">
        <pc:chgData name="MAZEN KHERALLAH" userId="4d8bae32aa458b2a" providerId="LiveId" clId="{6F75FE39-13B9-493E-A99B-ACF6EA4640D5}" dt="2024-06-19T01:44:31.274" v="15" actId="47"/>
        <pc:sldMkLst>
          <pc:docMk/>
          <pc:sldMk cId="3990091399" sldId="419"/>
        </pc:sldMkLst>
      </pc:sldChg>
      <pc:sldChg chg="del">
        <pc:chgData name="MAZEN KHERALLAH" userId="4d8bae32aa458b2a" providerId="LiveId" clId="{6F75FE39-13B9-493E-A99B-ACF6EA4640D5}" dt="2024-06-19T01:44:33.470" v="26" actId="47"/>
        <pc:sldMkLst>
          <pc:docMk/>
          <pc:sldMk cId="871746770" sldId="420"/>
        </pc:sldMkLst>
      </pc:sldChg>
      <pc:sldChg chg="del">
        <pc:chgData name="MAZEN KHERALLAH" userId="4d8bae32aa458b2a" providerId="LiveId" clId="{6F75FE39-13B9-493E-A99B-ACF6EA4640D5}" dt="2024-06-19T01:44:31.427" v="16" actId="47"/>
        <pc:sldMkLst>
          <pc:docMk/>
          <pc:sldMk cId="1811186158" sldId="421"/>
        </pc:sldMkLst>
      </pc:sldChg>
      <pc:sldChg chg="del">
        <pc:chgData name="MAZEN KHERALLAH" userId="4d8bae32aa458b2a" providerId="LiveId" clId="{6F75FE39-13B9-493E-A99B-ACF6EA4640D5}" dt="2024-06-19T01:44:30.958" v="13" actId="47"/>
        <pc:sldMkLst>
          <pc:docMk/>
          <pc:sldMk cId="514790118" sldId="469"/>
        </pc:sldMkLst>
      </pc:sldChg>
      <pc:sldChg chg="del">
        <pc:chgData name="MAZEN KHERALLAH" userId="4d8bae32aa458b2a" providerId="LiveId" clId="{6F75FE39-13B9-493E-A99B-ACF6EA4640D5}" dt="2024-06-19T01:44:31.573" v="17" actId="47"/>
        <pc:sldMkLst>
          <pc:docMk/>
          <pc:sldMk cId="3979043776" sldId="488"/>
        </pc:sldMkLst>
      </pc:sldChg>
      <pc:sldChg chg="del">
        <pc:chgData name="MAZEN KHERALLAH" userId="4d8bae32aa458b2a" providerId="LiveId" clId="{6F75FE39-13B9-493E-A99B-ACF6EA4640D5}" dt="2024-06-19T01:44:31.720" v="18" actId="47"/>
        <pc:sldMkLst>
          <pc:docMk/>
          <pc:sldMk cId="443296622" sldId="489"/>
        </pc:sldMkLst>
      </pc:sldChg>
      <pc:sldChg chg="del">
        <pc:chgData name="MAZEN KHERALLAH" userId="4d8bae32aa458b2a" providerId="LiveId" clId="{6F75FE39-13B9-493E-A99B-ACF6EA4640D5}" dt="2024-06-19T01:44:31.867" v="19" actId="47"/>
        <pc:sldMkLst>
          <pc:docMk/>
          <pc:sldMk cId="4056629423" sldId="490"/>
        </pc:sldMkLst>
      </pc:sldChg>
      <pc:sldChg chg="del">
        <pc:chgData name="MAZEN KHERALLAH" userId="4d8bae32aa458b2a" providerId="LiveId" clId="{6F75FE39-13B9-493E-A99B-ACF6EA4640D5}" dt="2024-06-19T01:44:34.227" v="28" actId="47"/>
        <pc:sldMkLst>
          <pc:docMk/>
          <pc:sldMk cId="3605394123" sldId="491"/>
        </pc:sldMkLst>
      </pc:sldChg>
      <pc:sldChg chg="del">
        <pc:chgData name="MAZEN KHERALLAH" userId="4d8bae32aa458b2a" providerId="LiveId" clId="{6F75FE39-13B9-493E-A99B-ACF6EA4640D5}" dt="2024-06-19T01:44:33.908" v="27" actId="47"/>
        <pc:sldMkLst>
          <pc:docMk/>
          <pc:sldMk cId="3561320640" sldId="493"/>
        </pc:sldMkLst>
      </pc:sldChg>
      <pc:sldChg chg="del">
        <pc:chgData name="MAZEN KHERALLAH" userId="4d8bae32aa458b2a" providerId="LiveId" clId="{6F75FE39-13B9-493E-A99B-ACF6EA4640D5}" dt="2024-06-19T01:44:32.070" v="20" actId="47"/>
        <pc:sldMkLst>
          <pc:docMk/>
          <pc:sldMk cId="1786473086" sldId="494"/>
        </pc:sldMkLst>
      </pc:sldChg>
      <pc:sldChg chg="del">
        <pc:chgData name="MAZEN KHERALLAH" userId="4d8bae32aa458b2a" providerId="LiveId" clId="{6F75FE39-13B9-493E-A99B-ACF6EA4640D5}" dt="2024-06-19T01:44:32.271" v="21" actId="47"/>
        <pc:sldMkLst>
          <pc:docMk/>
          <pc:sldMk cId="2172663954" sldId="495"/>
        </pc:sldMkLst>
      </pc:sldChg>
      <pc:sldChg chg="del">
        <pc:chgData name="MAZEN KHERALLAH" userId="4d8bae32aa458b2a" providerId="LiveId" clId="{6F75FE39-13B9-493E-A99B-ACF6EA4640D5}" dt="2024-06-19T01:44:34.412" v="29" actId="47"/>
        <pc:sldMkLst>
          <pc:docMk/>
          <pc:sldMk cId="3286459469" sldId="496"/>
        </pc:sldMkLst>
      </pc:sldChg>
      <pc:sldChg chg="del">
        <pc:chgData name="MAZEN KHERALLAH" userId="4d8bae32aa458b2a" providerId="LiveId" clId="{6F75FE39-13B9-493E-A99B-ACF6EA4640D5}" dt="2024-06-19T01:44:30.402" v="11" actId="47"/>
        <pc:sldMkLst>
          <pc:docMk/>
          <pc:sldMk cId="1104951244" sldId="498"/>
        </pc:sldMkLst>
      </pc:sldChg>
      <pc:sldChg chg="addSp delSp modSp mod ord addAnim delAnim modAnim">
        <pc:chgData name="MAZEN KHERALLAH" userId="4d8bae32aa458b2a" providerId="LiveId" clId="{6F75FE39-13B9-493E-A99B-ACF6EA4640D5}" dt="2024-06-19T19:25:28.751" v="1472" actId="368"/>
        <pc:sldMkLst>
          <pc:docMk/>
          <pc:sldMk cId="3229726758" sldId="1167"/>
        </pc:sldMkLst>
        <pc:spChg chg="mod">
          <ac:chgData name="MAZEN KHERALLAH" userId="4d8bae32aa458b2a" providerId="LiveId" clId="{6F75FE39-13B9-493E-A99B-ACF6EA4640D5}" dt="2024-06-19T19:25:28.751" v="1472" actId="368"/>
          <ac:spMkLst>
            <pc:docMk/>
            <pc:sldMk cId="3229726758" sldId="1167"/>
            <ac:spMk id="2" creationId="{56AB0E90-4332-7AED-454F-BEAF54EFEFDC}"/>
          </ac:spMkLst>
        </pc:spChg>
        <pc:graphicFrameChg chg="add del mod modGraphic">
          <ac:chgData name="MAZEN KHERALLAH" userId="4d8bae32aa458b2a" providerId="LiveId" clId="{6F75FE39-13B9-493E-A99B-ACF6EA4640D5}" dt="2024-06-19T19:24:38.148" v="1391" actId="242"/>
          <ac:graphicFrameMkLst>
            <pc:docMk/>
            <pc:sldMk cId="3229726758" sldId="1167"/>
            <ac:graphicFrameMk id="16" creationId="{3F5D1D55-BBA8-08C7-4468-3B5C9BD00C83}"/>
          </ac:graphicFrameMkLst>
        </pc:graphicFrameChg>
        <pc:graphicFrameChg chg="del">
          <ac:chgData name="MAZEN KHERALLAH" userId="4d8bae32aa458b2a" providerId="LiveId" clId="{6F75FE39-13B9-493E-A99B-ACF6EA4640D5}" dt="2024-06-19T02:59:05.524" v="946" actId="478"/>
          <ac:graphicFrameMkLst>
            <pc:docMk/>
            <pc:sldMk cId="3229726758" sldId="1167"/>
            <ac:graphicFrameMk id="18" creationId="{A9BA8D37-2EEC-4D7F-E8DC-0EF593A17543}"/>
          </ac:graphicFrameMkLst>
        </pc:graphicFrameChg>
        <pc:picChg chg="add del mod">
          <ac:chgData name="MAZEN KHERALLAH" userId="4d8bae32aa458b2a" providerId="LiveId" clId="{6F75FE39-13B9-493E-A99B-ACF6EA4640D5}" dt="2024-06-19T19:22:17.187" v="1362" actId="478"/>
          <ac:picMkLst>
            <pc:docMk/>
            <pc:sldMk cId="3229726758" sldId="1167"/>
            <ac:picMk id="5" creationId="{8989734B-6A39-96BC-873E-7BF165F00A26}"/>
          </ac:picMkLst>
        </pc:picChg>
        <pc:picChg chg="del">
          <ac:chgData name="MAZEN KHERALLAH" userId="4d8bae32aa458b2a" providerId="LiveId" clId="{6F75FE39-13B9-493E-A99B-ACF6EA4640D5}" dt="2024-06-19T03:01:33.679" v="962" actId="478"/>
          <ac:picMkLst>
            <pc:docMk/>
            <pc:sldMk cId="3229726758" sldId="1167"/>
            <ac:picMk id="7" creationId="{BA472D6A-B90E-DD78-918D-6F26853EAA66}"/>
          </ac:picMkLst>
        </pc:picChg>
        <pc:picChg chg="del">
          <ac:chgData name="MAZEN KHERALLAH" userId="4d8bae32aa458b2a" providerId="LiveId" clId="{6F75FE39-13B9-493E-A99B-ACF6EA4640D5}" dt="2024-06-19T03:01:35.055" v="963" actId="478"/>
          <ac:picMkLst>
            <pc:docMk/>
            <pc:sldMk cId="3229726758" sldId="1167"/>
            <ac:picMk id="8" creationId="{00000000-0000-0000-0000-000000000000}"/>
          </ac:picMkLst>
        </pc:picChg>
        <pc:picChg chg="del">
          <ac:chgData name="MAZEN KHERALLAH" userId="4d8bae32aa458b2a" providerId="LiveId" clId="{6F75FE39-13B9-493E-A99B-ACF6EA4640D5}" dt="2024-06-19T03:01:32.097" v="961" actId="478"/>
          <ac:picMkLst>
            <pc:docMk/>
            <pc:sldMk cId="3229726758" sldId="1167"/>
            <ac:picMk id="9" creationId="{00000000-0000-0000-0000-000000000000}"/>
          </ac:picMkLst>
        </pc:picChg>
        <pc:picChg chg="add del mod">
          <ac:chgData name="MAZEN KHERALLAH" userId="4d8bae32aa458b2a" providerId="LiveId" clId="{6F75FE39-13B9-493E-A99B-ACF6EA4640D5}" dt="2024-06-19T19:22:17.187" v="1362" actId="478"/>
          <ac:picMkLst>
            <pc:docMk/>
            <pc:sldMk cId="3229726758" sldId="1167"/>
            <ac:picMk id="10" creationId="{FEDE34D1-F2AF-64C9-12E9-BBC1C9691D2F}"/>
          </ac:picMkLst>
        </pc:picChg>
        <pc:picChg chg="add del mod">
          <ac:chgData name="MAZEN KHERALLAH" userId="4d8bae32aa458b2a" providerId="LiveId" clId="{6F75FE39-13B9-493E-A99B-ACF6EA4640D5}" dt="2024-06-19T03:32:41.473" v="1254" actId="478"/>
          <ac:picMkLst>
            <pc:docMk/>
            <pc:sldMk cId="3229726758" sldId="1167"/>
            <ac:picMk id="11" creationId="{EF3AB4E5-5A27-F665-0CCD-53F752B3E880}"/>
          </ac:picMkLst>
        </pc:picChg>
        <pc:picChg chg="add del mod">
          <ac:chgData name="MAZEN KHERALLAH" userId="4d8bae32aa458b2a" providerId="LiveId" clId="{6F75FE39-13B9-493E-A99B-ACF6EA4640D5}" dt="2024-06-19T19:22:19.915" v="1363" actId="478"/>
          <ac:picMkLst>
            <pc:docMk/>
            <pc:sldMk cId="3229726758" sldId="1167"/>
            <ac:picMk id="12" creationId="{D6BB6533-9A8D-4866-B626-D8AC506586D3}"/>
          </ac:picMkLst>
        </pc:picChg>
        <pc:picChg chg="add del mod">
          <ac:chgData name="MAZEN KHERALLAH" userId="4d8bae32aa458b2a" providerId="LiveId" clId="{6F75FE39-13B9-493E-A99B-ACF6EA4640D5}" dt="2024-06-19T19:22:17.187" v="1362" actId="478"/>
          <ac:picMkLst>
            <pc:docMk/>
            <pc:sldMk cId="3229726758" sldId="1167"/>
            <ac:picMk id="13" creationId="{198FE16E-2FDC-0601-AE1E-2A0DC07EAD73}"/>
          </ac:picMkLst>
        </pc:picChg>
      </pc:sldChg>
      <pc:sldChg chg="del">
        <pc:chgData name="MAZEN KHERALLAH" userId="4d8bae32aa458b2a" providerId="LiveId" clId="{6F75FE39-13B9-493E-A99B-ACF6EA4640D5}" dt="2024-06-19T01:44:28.770" v="0" actId="47"/>
        <pc:sldMkLst>
          <pc:docMk/>
          <pc:sldMk cId="3090824905" sldId="1168"/>
        </pc:sldMkLst>
      </pc:sldChg>
      <pc:sldChg chg="new del">
        <pc:chgData name="MAZEN KHERALLAH" userId="4d8bae32aa458b2a" providerId="LiveId" clId="{6F75FE39-13B9-493E-A99B-ACF6EA4640D5}" dt="2024-06-19T02:43:31.537" v="831" actId="47"/>
        <pc:sldMkLst>
          <pc:docMk/>
          <pc:sldMk cId="3869985617" sldId="1168"/>
        </pc:sldMkLst>
      </pc:sldChg>
      <pc:sldChg chg="del">
        <pc:chgData name="MAZEN KHERALLAH" userId="4d8bae32aa458b2a" providerId="LiveId" clId="{6F75FE39-13B9-493E-A99B-ACF6EA4640D5}" dt="2024-06-19T01:44:29.495" v="5" actId="47"/>
        <pc:sldMkLst>
          <pc:docMk/>
          <pc:sldMk cId="4239995443" sldId="1169"/>
        </pc:sldMkLst>
      </pc:sldChg>
      <pc:sldChg chg="del">
        <pc:chgData name="MAZEN KHERALLAH" userId="4d8bae32aa458b2a" providerId="LiveId" clId="{6F75FE39-13B9-493E-A99B-ACF6EA4640D5}" dt="2024-06-19T01:44:29.629" v="6" actId="47"/>
        <pc:sldMkLst>
          <pc:docMk/>
          <pc:sldMk cId="1296390670" sldId="1170"/>
        </pc:sldMkLst>
      </pc:sldChg>
      <pc:sldChg chg="del">
        <pc:chgData name="MAZEN KHERALLAH" userId="4d8bae32aa458b2a" providerId="LiveId" clId="{6F75FE39-13B9-493E-A99B-ACF6EA4640D5}" dt="2024-06-19T01:44:30.234" v="10" actId="47"/>
        <pc:sldMkLst>
          <pc:docMk/>
          <pc:sldMk cId="4100344627" sldId="1171"/>
        </pc:sldMkLst>
      </pc:sldChg>
      <pc:sldChg chg="del">
        <pc:chgData name="MAZEN KHERALLAH" userId="4d8bae32aa458b2a" providerId="LiveId" clId="{6F75FE39-13B9-493E-A99B-ACF6EA4640D5}" dt="2024-06-19T01:44:33.291" v="25" actId="47"/>
        <pc:sldMkLst>
          <pc:docMk/>
          <pc:sldMk cId="756622543" sldId="1172"/>
        </pc:sldMkLst>
      </pc:sldChg>
      <pc:sldChg chg="del">
        <pc:chgData name="MAZEN KHERALLAH" userId="4d8bae32aa458b2a" providerId="LiveId" clId="{6F75FE39-13B9-493E-A99B-ACF6EA4640D5}" dt="2024-06-19T01:44:30.804" v="12" actId="47"/>
        <pc:sldMkLst>
          <pc:docMk/>
          <pc:sldMk cId="1453816881" sldId="1173"/>
        </pc:sldMkLst>
      </pc:sldChg>
      <pc:sldChg chg="del">
        <pc:chgData name="MAZEN KHERALLAH" userId="4d8bae32aa458b2a" providerId="LiveId" clId="{6F75FE39-13B9-493E-A99B-ACF6EA4640D5}" dt="2024-06-19T01:44:32.658" v="23" actId="47"/>
        <pc:sldMkLst>
          <pc:docMk/>
          <pc:sldMk cId="315686038" sldId="1174"/>
        </pc:sldMkLst>
      </pc:sldChg>
      <pc:sldChg chg="del">
        <pc:chgData name="MAZEN KHERALLAH" userId="4d8bae32aa458b2a" providerId="LiveId" clId="{6F75FE39-13B9-493E-A99B-ACF6EA4640D5}" dt="2024-06-19T01:44:34.796" v="31" actId="47"/>
        <pc:sldMkLst>
          <pc:docMk/>
          <pc:sldMk cId="2649192206" sldId="1175"/>
        </pc:sldMkLst>
      </pc:sldChg>
      <pc:sldChg chg="del">
        <pc:chgData name="MAZEN KHERALLAH" userId="4d8bae32aa458b2a" providerId="LiveId" clId="{6F75FE39-13B9-493E-A99B-ACF6EA4640D5}" dt="2024-06-19T01:44:35.113" v="32" actId="47"/>
        <pc:sldMkLst>
          <pc:docMk/>
          <pc:sldMk cId="3483750571" sldId="1176"/>
        </pc:sldMkLst>
      </pc:sldChg>
      <pc:sldChg chg="del">
        <pc:chgData name="MAZEN KHERALLAH" userId="4d8bae32aa458b2a" providerId="LiveId" clId="{6F75FE39-13B9-493E-A99B-ACF6EA4640D5}" dt="2024-06-19T01:44:35.325" v="33" actId="47"/>
        <pc:sldMkLst>
          <pc:docMk/>
          <pc:sldMk cId="1596168616" sldId="1177"/>
        </pc:sldMkLst>
      </pc:sldChg>
      <pc:sldChg chg="del">
        <pc:chgData name="MAZEN KHERALLAH" userId="4d8bae32aa458b2a" providerId="LiveId" clId="{6F75FE39-13B9-493E-A99B-ACF6EA4640D5}" dt="2024-06-19T01:44:36.577" v="39" actId="47"/>
        <pc:sldMkLst>
          <pc:docMk/>
          <pc:sldMk cId="4208576656" sldId="1178"/>
        </pc:sldMkLst>
      </pc:sldChg>
      <pc:sldChg chg="del">
        <pc:chgData name="MAZEN KHERALLAH" userId="4d8bae32aa458b2a" providerId="LiveId" clId="{6F75FE39-13B9-493E-A99B-ACF6EA4640D5}" dt="2024-06-19T01:44:36.908" v="41" actId="47"/>
        <pc:sldMkLst>
          <pc:docMk/>
          <pc:sldMk cId="2040667648" sldId="1179"/>
        </pc:sldMkLst>
      </pc:sldChg>
      <pc:sldChg chg="del">
        <pc:chgData name="MAZEN KHERALLAH" userId="4d8bae32aa458b2a" providerId="LiveId" clId="{6F75FE39-13B9-493E-A99B-ACF6EA4640D5}" dt="2024-06-19T01:44:36.428" v="38" actId="47"/>
        <pc:sldMkLst>
          <pc:docMk/>
          <pc:sldMk cId="1562791574" sldId="1180"/>
        </pc:sldMkLst>
      </pc:sldChg>
      <pc:sldChg chg="del">
        <pc:chgData name="MAZEN KHERALLAH" userId="4d8bae32aa458b2a" providerId="LiveId" clId="{6F75FE39-13B9-493E-A99B-ACF6EA4640D5}" dt="2024-06-19T01:44:34.600" v="30" actId="47"/>
        <pc:sldMkLst>
          <pc:docMk/>
          <pc:sldMk cId="1201207321" sldId="1181"/>
        </pc:sldMkLst>
      </pc:sldChg>
      <pc:sldChg chg="del">
        <pc:chgData name="MAZEN KHERALLAH" userId="4d8bae32aa458b2a" providerId="LiveId" clId="{6F75FE39-13B9-493E-A99B-ACF6EA4640D5}" dt="2024-06-19T01:44:35.509" v="34" actId="47"/>
        <pc:sldMkLst>
          <pc:docMk/>
          <pc:sldMk cId="3761958360" sldId="1182"/>
        </pc:sldMkLst>
      </pc:sldChg>
      <pc:sldChg chg="del">
        <pc:chgData name="MAZEN KHERALLAH" userId="4d8bae32aa458b2a" providerId="LiveId" clId="{6F75FE39-13B9-493E-A99B-ACF6EA4640D5}" dt="2024-06-19T01:44:37.776" v="44" actId="47"/>
        <pc:sldMkLst>
          <pc:docMk/>
          <pc:sldMk cId="2040755242" sldId="1183"/>
        </pc:sldMkLst>
      </pc:sldChg>
      <pc:sldChg chg="del">
        <pc:chgData name="MAZEN KHERALLAH" userId="4d8bae32aa458b2a" providerId="LiveId" clId="{6F75FE39-13B9-493E-A99B-ACF6EA4640D5}" dt="2024-06-19T01:44:36.761" v="40" actId="47"/>
        <pc:sldMkLst>
          <pc:docMk/>
          <pc:sldMk cId="2104707582" sldId="1184"/>
        </pc:sldMkLst>
      </pc:sldChg>
      <pc:sldChg chg="del">
        <pc:chgData name="MAZEN KHERALLAH" userId="4d8bae32aa458b2a" providerId="LiveId" clId="{6F75FE39-13B9-493E-A99B-ACF6EA4640D5}" dt="2024-06-19T01:44:37.100" v="42" actId="47"/>
        <pc:sldMkLst>
          <pc:docMk/>
          <pc:sldMk cId="2554751118" sldId="1185"/>
        </pc:sldMkLst>
      </pc:sldChg>
      <pc:sldChg chg="del">
        <pc:chgData name="MAZEN KHERALLAH" userId="4d8bae32aa458b2a" providerId="LiveId" clId="{6F75FE39-13B9-493E-A99B-ACF6EA4640D5}" dt="2024-06-19T01:44:30.101" v="9" actId="47"/>
        <pc:sldMkLst>
          <pc:docMk/>
          <pc:sldMk cId="2430569857" sldId="1186"/>
        </pc:sldMkLst>
      </pc:sldChg>
      <pc:sldChg chg="del">
        <pc:chgData name="MAZEN KHERALLAH" userId="4d8bae32aa458b2a" providerId="LiveId" clId="{6F75FE39-13B9-493E-A99B-ACF6EA4640D5}" dt="2024-06-19T01:44:35.927" v="35" actId="47"/>
        <pc:sldMkLst>
          <pc:docMk/>
          <pc:sldMk cId="3374916504" sldId="1187"/>
        </pc:sldMkLst>
      </pc:sldChg>
      <pc:sldChg chg="del">
        <pc:chgData name="MAZEN KHERALLAH" userId="4d8bae32aa458b2a" providerId="LiveId" clId="{6F75FE39-13B9-493E-A99B-ACF6EA4640D5}" dt="2024-06-19T01:44:36.273" v="37" actId="47"/>
        <pc:sldMkLst>
          <pc:docMk/>
          <pc:sldMk cId="2252986528" sldId="1188"/>
        </pc:sldMkLst>
      </pc:sldChg>
      <pc:sldChg chg="del">
        <pc:chgData name="MAZEN KHERALLAH" userId="4d8bae32aa458b2a" providerId="LiveId" clId="{6F75FE39-13B9-493E-A99B-ACF6EA4640D5}" dt="2024-06-19T01:44:36.108" v="36" actId="47"/>
        <pc:sldMkLst>
          <pc:docMk/>
          <pc:sldMk cId="4054255615" sldId="1189"/>
        </pc:sldMkLst>
      </pc:sldChg>
      <pc:sldChg chg="modSp add mod modNotesTx">
        <pc:chgData name="MAZEN KHERALLAH" userId="4d8bae32aa458b2a" providerId="LiveId" clId="{6F75FE39-13B9-493E-A99B-ACF6EA4640D5}" dt="2024-06-19T20:20:32.285" v="1707" actId="313"/>
        <pc:sldMkLst>
          <pc:docMk/>
          <pc:sldMk cId="478608533" sldId="1310"/>
        </pc:sldMkLst>
        <pc:spChg chg="mod">
          <ac:chgData name="MAZEN KHERALLAH" userId="4d8bae32aa458b2a" providerId="LiveId" clId="{6F75FE39-13B9-493E-A99B-ACF6EA4640D5}" dt="2024-06-19T01:46:38.118" v="68" actId="14100"/>
          <ac:spMkLst>
            <pc:docMk/>
            <pc:sldMk cId="478608533" sldId="1310"/>
            <ac:spMk id="2" creationId="{59653ACB-9691-0A13-EBF9-19DFAEBA2FF5}"/>
          </ac:spMkLst>
        </pc:spChg>
        <pc:spChg chg="mod">
          <ac:chgData name="MAZEN KHERALLAH" userId="4d8bae32aa458b2a" providerId="LiveId" clId="{6F75FE39-13B9-493E-A99B-ACF6EA4640D5}" dt="2024-06-19T20:20:32.285" v="1707" actId="313"/>
          <ac:spMkLst>
            <pc:docMk/>
            <pc:sldMk cId="478608533" sldId="1310"/>
            <ac:spMk id="26626" creationId="{00000000-0000-0000-0000-000000000000}"/>
          </ac:spMkLst>
        </pc:spChg>
        <pc:spChg chg="mod">
          <ac:chgData name="MAZEN KHERALLAH" userId="4d8bae32aa458b2a" providerId="LiveId" clId="{6F75FE39-13B9-493E-A99B-ACF6EA4640D5}" dt="2024-06-19T02:17:19.962" v="389" actId="208"/>
          <ac:spMkLst>
            <pc:docMk/>
            <pc:sldMk cId="478608533" sldId="1310"/>
            <ac:spMk id="665606" creationId="{00000000-0000-0000-0000-000000000000}"/>
          </ac:spMkLst>
        </pc:spChg>
        <pc:spChg chg="mod">
          <ac:chgData name="MAZEN KHERALLAH" userId="4d8bae32aa458b2a" providerId="LiveId" clId="{6F75FE39-13B9-493E-A99B-ACF6EA4640D5}" dt="2024-06-19T02:17:19.311" v="388" actId="208"/>
          <ac:spMkLst>
            <pc:docMk/>
            <pc:sldMk cId="478608533" sldId="1310"/>
            <ac:spMk id="665608" creationId="{00000000-0000-0000-0000-000000000000}"/>
          </ac:spMkLst>
        </pc:spChg>
      </pc:sldChg>
      <pc:sldChg chg="add del ord">
        <pc:chgData name="MAZEN KHERALLAH" userId="4d8bae32aa458b2a" providerId="LiveId" clId="{6F75FE39-13B9-493E-A99B-ACF6EA4640D5}" dt="2024-06-19T02:43:27.059" v="830" actId="47"/>
        <pc:sldMkLst>
          <pc:docMk/>
          <pc:sldMk cId="104033810" sldId="1311"/>
        </pc:sldMkLst>
      </pc:sldChg>
      <pc:sldChg chg="addSp delSp modSp add mod modAnim modNotesTx">
        <pc:chgData name="MAZEN KHERALLAH" userId="4d8bae32aa458b2a" providerId="LiveId" clId="{6F75FE39-13B9-493E-A99B-ACF6EA4640D5}" dt="2024-06-19T20:25:05.616" v="1904"/>
        <pc:sldMkLst>
          <pc:docMk/>
          <pc:sldMk cId="3534190221" sldId="1312"/>
        </pc:sldMkLst>
        <pc:spChg chg="mod">
          <ac:chgData name="MAZEN KHERALLAH" userId="4d8bae32aa458b2a" providerId="LiveId" clId="{6F75FE39-13B9-493E-A99B-ACF6EA4640D5}" dt="2024-06-19T02:39:25.392" v="812" actId="6549"/>
          <ac:spMkLst>
            <pc:docMk/>
            <pc:sldMk cId="3534190221" sldId="1312"/>
            <ac:spMk id="2" creationId="{00000000-0000-0000-0000-000000000000}"/>
          </ac:spMkLst>
        </pc:spChg>
        <pc:spChg chg="del">
          <ac:chgData name="MAZEN KHERALLAH" userId="4d8bae32aa458b2a" providerId="LiveId" clId="{6F75FE39-13B9-493E-A99B-ACF6EA4640D5}" dt="2024-06-19T20:24:21.868" v="1903" actId="478"/>
          <ac:spMkLst>
            <pc:docMk/>
            <pc:sldMk cId="3534190221" sldId="1312"/>
            <ac:spMk id="5" creationId="{00000000-0000-0000-0000-000000000000}"/>
          </ac:spMkLst>
        </pc:spChg>
        <pc:spChg chg="del">
          <ac:chgData name="MAZEN KHERALLAH" userId="4d8bae32aa458b2a" providerId="LiveId" clId="{6F75FE39-13B9-493E-A99B-ACF6EA4640D5}" dt="2024-06-19T02:37:18.501" v="702" actId="478"/>
          <ac:spMkLst>
            <pc:docMk/>
            <pc:sldMk cId="3534190221" sldId="1312"/>
            <ac:spMk id="6" creationId="{00000000-0000-0000-0000-000000000000}"/>
          </ac:spMkLst>
        </pc:spChg>
        <pc:spChg chg="del">
          <ac:chgData name="MAZEN KHERALLAH" userId="4d8bae32aa458b2a" providerId="LiveId" clId="{6F75FE39-13B9-493E-A99B-ACF6EA4640D5}" dt="2024-06-19T02:38:25.552" v="720" actId="478"/>
          <ac:spMkLst>
            <pc:docMk/>
            <pc:sldMk cId="3534190221" sldId="1312"/>
            <ac:spMk id="7" creationId="{00000000-0000-0000-0000-000000000000}"/>
          </ac:spMkLst>
        </pc:spChg>
        <pc:spChg chg="del">
          <ac:chgData name="MAZEN KHERALLAH" userId="4d8bae32aa458b2a" providerId="LiveId" clId="{6F75FE39-13B9-493E-A99B-ACF6EA4640D5}" dt="2024-06-19T02:37:15.131" v="701" actId="478"/>
          <ac:spMkLst>
            <pc:docMk/>
            <pc:sldMk cId="3534190221" sldId="1312"/>
            <ac:spMk id="8" creationId="{00000000-0000-0000-0000-000000000000}"/>
          </ac:spMkLst>
        </pc:spChg>
        <pc:spChg chg="del">
          <ac:chgData name="MAZEN KHERALLAH" userId="4d8bae32aa458b2a" providerId="LiveId" clId="{6F75FE39-13B9-493E-A99B-ACF6EA4640D5}" dt="2024-06-19T02:38:29.103" v="721" actId="478"/>
          <ac:spMkLst>
            <pc:docMk/>
            <pc:sldMk cId="3534190221" sldId="1312"/>
            <ac:spMk id="9" creationId="{00000000-0000-0000-0000-000000000000}"/>
          </ac:spMkLst>
        </pc:spChg>
        <pc:spChg chg="del">
          <ac:chgData name="MAZEN KHERALLAH" userId="4d8bae32aa458b2a" providerId="LiveId" clId="{6F75FE39-13B9-493E-A99B-ACF6EA4640D5}" dt="2024-06-19T02:37:11.991" v="700" actId="478"/>
          <ac:spMkLst>
            <pc:docMk/>
            <pc:sldMk cId="3534190221" sldId="1312"/>
            <ac:spMk id="10" creationId="{00000000-0000-0000-0000-000000000000}"/>
          </ac:spMkLst>
        </pc:spChg>
        <pc:spChg chg="del">
          <ac:chgData name="MAZEN KHERALLAH" userId="4d8bae32aa458b2a" providerId="LiveId" clId="{6F75FE39-13B9-493E-A99B-ACF6EA4640D5}" dt="2024-06-19T02:37:03.578" v="696" actId="478"/>
          <ac:spMkLst>
            <pc:docMk/>
            <pc:sldMk cId="3534190221" sldId="1312"/>
            <ac:spMk id="42" creationId="{933EEA4D-356A-3B24-3BB5-C67153B30EE2}"/>
          </ac:spMkLst>
        </pc:spChg>
        <pc:spChg chg="del">
          <ac:chgData name="MAZEN KHERALLAH" userId="4d8bae32aa458b2a" providerId="LiveId" clId="{6F75FE39-13B9-493E-A99B-ACF6EA4640D5}" dt="2024-06-19T02:37:03.578" v="696" actId="478"/>
          <ac:spMkLst>
            <pc:docMk/>
            <pc:sldMk cId="3534190221" sldId="1312"/>
            <ac:spMk id="43" creationId="{1B18D249-D6B8-8A77-D83E-3BBA5270E390}"/>
          </ac:spMkLst>
        </pc:spChg>
        <pc:spChg chg="mod">
          <ac:chgData name="MAZEN KHERALLAH" userId="4d8bae32aa458b2a" providerId="LiveId" clId="{6F75FE39-13B9-493E-A99B-ACF6EA4640D5}" dt="2024-06-19T02:39:10.750" v="751" actId="404"/>
          <ac:spMkLst>
            <pc:docMk/>
            <pc:sldMk cId="3534190221" sldId="1312"/>
            <ac:spMk id="49" creationId="{59E81CAA-34A8-AADE-F142-168F11BC246D}"/>
          </ac:spMkLst>
        </pc:spChg>
        <pc:spChg chg="del">
          <ac:chgData name="MAZEN KHERALLAH" userId="4d8bae32aa458b2a" providerId="LiveId" clId="{6F75FE39-13B9-493E-A99B-ACF6EA4640D5}" dt="2024-06-19T02:37:03.578" v="696" actId="478"/>
          <ac:spMkLst>
            <pc:docMk/>
            <pc:sldMk cId="3534190221" sldId="1312"/>
            <ac:spMk id="61" creationId="{4271BF3B-DA74-3CC0-5F32-69799F29A787}"/>
          </ac:spMkLst>
        </pc:spChg>
        <pc:spChg chg="del">
          <ac:chgData name="MAZEN KHERALLAH" userId="4d8bae32aa458b2a" providerId="LiveId" clId="{6F75FE39-13B9-493E-A99B-ACF6EA4640D5}" dt="2024-06-19T02:37:03.578" v="696" actId="478"/>
          <ac:spMkLst>
            <pc:docMk/>
            <pc:sldMk cId="3534190221" sldId="1312"/>
            <ac:spMk id="62" creationId="{083403A5-6C90-1829-548E-2A446B3187AE}"/>
          </ac:spMkLst>
        </pc:spChg>
        <pc:spChg chg="del">
          <ac:chgData name="MAZEN KHERALLAH" userId="4d8bae32aa458b2a" providerId="LiveId" clId="{6F75FE39-13B9-493E-A99B-ACF6EA4640D5}" dt="2024-06-19T02:37:46.732" v="715" actId="478"/>
          <ac:spMkLst>
            <pc:docMk/>
            <pc:sldMk cId="3534190221" sldId="1312"/>
            <ac:spMk id="64" creationId="{957FDD58-F059-BDB0-B9E6-04DBD825BE8D}"/>
          </ac:spMkLst>
        </pc:spChg>
        <pc:spChg chg="del mod">
          <ac:chgData name="MAZEN KHERALLAH" userId="4d8bae32aa458b2a" providerId="LiveId" clId="{6F75FE39-13B9-493E-A99B-ACF6EA4640D5}" dt="2024-06-19T02:37:53.551" v="718" actId="478"/>
          <ac:spMkLst>
            <pc:docMk/>
            <pc:sldMk cId="3534190221" sldId="1312"/>
            <ac:spMk id="65" creationId="{498598DD-C5C8-C81B-92F6-A26FD5CAF44F}"/>
          </ac:spMkLst>
        </pc:spChg>
        <pc:spChg chg="mod topLvl">
          <ac:chgData name="MAZEN KHERALLAH" userId="4d8bae32aa458b2a" providerId="LiveId" clId="{6F75FE39-13B9-493E-A99B-ACF6EA4640D5}" dt="2024-06-19T02:54:41.208" v="867" actId="165"/>
          <ac:spMkLst>
            <pc:docMk/>
            <pc:sldMk cId="3534190221" sldId="1312"/>
            <ac:spMk id="67" creationId="{D75B3061-DC44-4395-4C9A-A26604986FFD}"/>
          </ac:spMkLst>
        </pc:spChg>
        <pc:spChg chg="mod topLvl">
          <ac:chgData name="MAZEN KHERALLAH" userId="4d8bae32aa458b2a" providerId="LiveId" clId="{6F75FE39-13B9-493E-A99B-ACF6EA4640D5}" dt="2024-06-19T02:54:41.208" v="867" actId="165"/>
          <ac:spMkLst>
            <pc:docMk/>
            <pc:sldMk cId="3534190221" sldId="1312"/>
            <ac:spMk id="69" creationId="{05189A05-C107-8BD7-07A5-6592D64623F7}"/>
          </ac:spMkLst>
        </pc:spChg>
        <pc:spChg chg="mod topLvl">
          <ac:chgData name="MAZEN KHERALLAH" userId="4d8bae32aa458b2a" providerId="LiveId" clId="{6F75FE39-13B9-493E-A99B-ACF6EA4640D5}" dt="2024-06-19T02:54:35.963" v="866" actId="165"/>
          <ac:spMkLst>
            <pc:docMk/>
            <pc:sldMk cId="3534190221" sldId="1312"/>
            <ac:spMk id="70" creationId="{1F6CBFE0-2488-F9B6-9D8E-48707DC16F1F}"/>
          </ac:spMkLst>
        </pc:spChg>
        <pc:spChg chg="mod topLvl">
          <ac:chgData name="MAZEN KHERALLAH" userId="4d8bae32aa458b2a" providerId="LiveId" clId="{6F75FE39-13B9-493E-A99B-ACF6EA4640D5}" dt="2024-06-19T02:54:41.208" v="867" actId="165"/>
          <ac:spMkLst>
            <pc:docMk/>
            <pc:sldMk cId="3534190221" sldId="1312"/>
            <ac:spMk id="71" creationId="{3F8DF94E-5FE0-7DAE-30D5-3FCEA3CB8722}"/>
          </ac:spMkLst>
        </pc:spChg>
        <pc:spChg chg="mod topLvl">
          <ac:chgData name="MAZEN KHERALLAH" userId="4d8bae32aa458b2a" providerId="LiveId" clId="{6F75FE39-13B9-493E-A99B-ACF6EA4640D5}" dt="2024-06-19T02:54:41.208" v="867" actId="165"/>
          <ac:spMkLst>
            <pc:docMk/>
            <pc:sldMk cId="3534190221" sldId="1312"/>
            <ac:spMk id="72" creationId="{EB32C8FF-3515-F7C6-8067-2DE22BEADCFB}"/>
          </ac:spMkLst>
        </pc:spChg>
        <pc:spChg chg="mod topLvl">
          <ac:chgData name="MAZEN KHERALLAH" userId="4d8bae32aa458b2a" providerId="LiveId" clId="{6F75FE39-13B9-493E-A99B-ACF6EA4640D5}" dt="2024-06-19T02:54:41.208" v="867" actId="165"/>
          <ac:spMkLst>
            <pc:docMk/>
            <pc:sldMk cId="3534190221" sldId="1312"/>
            <ac:spMk id="73" creationId="{978E7038-5B4D-E4A4-3A40-5595E495244B}"/>
          </ac:spMkLst>
        </pc:spChg>
        <pc:spChg chg="mod">
          <ac:chgData name="MAZEN KHERALLAH" userId="4d8bae32aa458b2a" providerId="LiveId" clId="{6F75FE39-13B9-493E-A99B-ACF6EA4640D5}" dt="2024-06-19T02:38:45.555" v="724" actId="1076"/>
          <ac:spMkLst>
            <pc:docMk/>
            <pc:sldMk cId="3534190221" sldId="1312"/>
            <ac:spMk id="76" creationId="{6FE7AB3D-C7F3-8CFB-6071-771BDE5AF37A}"/>
          </ac:spMkLst>
        </pc:spChg>
        <pc:spChg chg="mod topLvl">
          <ac:chgData name="MAZEN KHERALLAH" userId="4d8bae32aa458b2a" providerId="LiveId" clId="{6F75FE39-13B9-493E-A99B-ACF6EA4640D5}" dt="2024-06-19T02:56:07.137" v="892" actId="1076"/>
          <ac:spMkLst>
            <pc:docMk/>
            <pc:sldMk cId="3534190221" sldId="1312"/>
            <ac:spMk id="77" creationId="{25DDE020-2E05-F692-00D9-A290568E5E43}"/>
          </ac:spMkLst>
        </pc:spChg>
        <pc:spChg chg="mod topLvl">
          <ac:chgData name="MAZEN KHERALLAH" userId="4d8bae32aa458b2a" providerId="LiveId" clId="{6F75FE39-13B9-493E-A99B-ACF6EA4640D5}" dt="2024-06-19T02:54:41.208" v="867" actId="165"/>
          <ac:spMkLst>
            <pc:docMk/>
            <pc:sldMk cId="3534190221" sldId="1312"/>
            <ac:spMk id="78" creationId="{B2686FBF-EA99-5899-7C4A-355B55E7A6F5}"/>
          </ac:spMkLst>
        </pc:spChg>
        <pc:spChg chg="mod topLvl">
          <ac:chgData name="MAZEN KHERALLAH" userId="4d8bae32aa458b2a" providerId="LiveId" clId="{6F75FE39-13B9-493E-A99B-ACF6EA4640D5}" dt="2024-06-19T02:54:41.208" v="867" actId="165"/>
          <ac:spMkLst>
            <pc:docMk/>
            <pc:sldMk cId="3534190221" sldId="1312"/>
            <ac:spMk id="81" creationId="{7D984B30-616A-1DB0-9CE6-8A89B00A9725}"/>
          </ac:spMkLst>
        </pc:spChg>
        <pc:spChg chg="mod">
          <ac:chgData name="MAZEN KHERALLAH" userId="4d8bae32aa458b2a" providerId="LiveId" clId="{6F75FE39-13B9-493E-A99B-ACF6EA4640D5}" dt="2024-06-19T02:49:21.775" v="834" actId="14100"/>
          <ac:spMkLst>
            <pc:docMk/>
            <pc:sldMk cId="3534190221" sldId="1312"/>
            <ac:spMk id="82" creationId="{781D09FF-995A-0A28-713A-00FB387762E7}"/>
          </ac:spMkLst>
        </pc:spChg>
        <pc:spChg chg="mod">
          <ac:chgData name="MAZEN KHERALLAH" userId="4d8bae32aa458b2a" providerId="LiveId" clId="{6F75FE39-13B9-493E-A99B-ACF6EA4640D5}" dt="2024-06-19T02:48:54.542" v="832" actId="14100"/>
          <ac:spMkLst>
            <pc:docMk/>
            <pc:sldMk cId="3534190221" sldId="1312"/>
            <ac:spMk id="83" creationId="{50DEAF27-B487-350A-01AA-8175E5C818F1}"/>
          </ac:spMkLst>
        </pc:spChg>
        <pc:spChg chg="mod">
          <ac:chgData name="MAZEN KHERALLAH" userId="4d8bae32aa458b2a" providerId="LiveId" clId="{6F75FE39-13B9-493E-A99B-ACF6EA4640D5}" dt="2024-06-19T02:38:45.555" v="724" actId="1076"/>
          <ac:spMkLst>
            <pc:docMk/>
            <pc:sldMk cId="3534190221" sldId="1312"/>
            <ac:spMk id="86" creationId="{8E7CC6A0-9380-514D-92F2-CACE23E5E95E}"/>
          </ac:spMkLst>
        </pc:spChg>
        <pc:spChg chg="mod">
          <ac:chgData name="MAZEN KHERALLAH" userId="4d8bae32aa458b2a" providerId="LiveId" clId="{6F75FE39-13B9-493E-A99B-ACF6EA4640D5}" dt="2024-06-19T02:38:45.555" v="724" actId="1076"/>
          <ac:spMkLst>
            <pc:docMk/>
            <pc:sldMk cId="3534190221" sldId="1312"/>
            <ac:spMk id="87" creationId="{A62FB2FE-405E-C894-8F7C-04479B2DF08F}"/>
          </ac:spMkLst>
        </pc:spChg>
        <pc:spChg chg="mod">
          <ac:chgData name="MAZEN KHERALLAH" userId="4d8bae32aa458b2a" providerId="LiveId" clId="{6F75FE39-13B9-493E-A99B-ACF6EA4640D5}" dt="2024-06-19T02:42:07.914" v="822" actId="14100"/>
          <ac:spMkLst>
            <pc:docMk/>
            <pc:sldMk cId="3534190221" sldId="1312"/>
            <ac:spMk id="89" creationId="{FCD017D0-6105-968F-E589-F4C495F1355E}"/>
          </ac:spMkLst>
        </pc:spChg>
        <pc:spChg chg="mod">
          <ac:chgData name="MAZEN KHERALLAH" userId="4d8bae32aa458b2a" providerId="LiveId" clId="{6F75FE39-13B9-493E-A99B-ACF6EA4640D5}" dt="2024-06-19T02:42:29.210" v="825" actId="1076"/>
          <ac:spMkLst>
            <pc:docMk/>
            <pc:sldMk cId="3534190221" sldId="1312"/>
            <ac:spMk id="92" creationId="{10984FA2-0412-1511-DC02-9127369E3A03}"/>
          </ac:spMkLst>
        </pc:spChg>
        <pc:spChg chg="mod">
          <ac:chgData name="MAZEN KHERALLAH" userId="4d8bae32aa458b2a" providerId="LiveId" clId="{6F75FE39-13B9-493E-A99B-ACF6EA4640D5}" dt="2024-06-19T02:42:19.575" v="823" actId="1076"/>
          <ac:spMkLst>
            <pc:docMk/>
            <pc:sldMk cId="3534190221" sldId="1312"/>
            <ac:spMk id="93" creationId="{98581A17-A651-F85B-422A-D47ED9A1C413}"/>
          </ac:spMkLst>
        </pc:spChg>
        <pc:spChg chg="mod topLvl">
          <ac:chgData name="MAZEN KHERALLAH" userId="4d8bae32aa458b2a" providerId="LiveId" clId="{6F75FE39-13B9-493E-A99B-ACF6EA4640D5}" dt="2024-06-19T02:51:14.031" v="849" actId="1076"/>
          <ac:spMkLst>
            <pc:docMk/>
            <pc:sldMk cId="3534190221" sldId="1312"/>
            <ac:spMk id="94" creationId="{00F58FF1-9959-7F24-6553-B55C1124E701}"/>
          </ac:spMkLst>
        </pc:spChg>
        <pc:spChg chg="mod">
          <ac:chgData name="MAZEN KHERALLAH" userId="4d8bae32aa458b2a" providerId="LiveId" clId="{6F75FE39-13B9-493E-A99B-ACF6EA4640D5}" dt="2024-06-19T02:38:45.555" v="724" actId="1076"/>
          <ac:spMkLst>
            <pc:docMk/>
            <pc:sldMk cId="3534190221" sldId="1312"/>
            <ac:spMk id="96" creationId="{3F7AB597-DF05-6E42-7808-BDF331DFF00C}"/>
          </ac:spMkLst>
        </pc:spChg>
        <pc:spChg chg="add mod">
          <ac:chgData name="MAZEN KHERALLAH" userId="4d8bae32aa458b2a" providerId="LiveId" clId="{6F75FE39-13B9-493E-A99B-ACF6EA4640D5}" dt="2024-06-19T02:53:35.459" v="862" actId="207"/>
          <ac:spMkLst>
            <pc:docMk/>
            <pc:sldMk cId="3534190221" sldId="1312"/>
            <ac:spMk id="106" creationId="{E0AC7F2A-FAD7-5C22-09EF-EE686116FCD8}"/>
          </ac:spMkLst>
        </pc:spChg>
        <pc:spChg chg="mod">
          <ac:chgData name="MAZEN KHERALLAH" userId="4d8bae32aa458b2a" providerId="LiveId" clId="{6F75FE39-13B9-493E-A99B-ACF6EA4640D5}" dt="2024-06-19T02:54:29.438" v="865"/>
          <ac:spMkLst>
            <pc:docMk/>
            <pc:sldMk cId="3534190221" sldId="1312"/>
            <ac:spMk id="111" creationId="{DB8B5C72-C6F8-60AF-7D51-D267588EC513}"/>
          </ac:spMkLst>
        </pc:spChg>
        <pc:spChg chg="mod">
          <ac:chgData name="MAZEN KHERALLAH" userId="4d8bae32aa458b2a" providerId="LiveId" clId="{6F75FE39-13B9-493E-A99B-ACF6EA4640D5}" dt="2024-06-19T02:54:29.438" v="865"/>
          <ac:spMkLst>
            <pc:docMk/>
            <pc:sldMk cId="3534190221" sldId="1312"/>
            <ac:spMk id="135" creationId="{478840BA-9D0A-6616-9FE0-FF41C8586287}"/>
          </ac:spMkLst>
        </pc:spChg>
        <pc:spChg chg="mod">
          <ac:chgData name="MAZEN KHERALLAH" userId="4d8bae32aa458b2a" providerId="LiveId" clId="{6F75FE39-13B9-493E-A99B-ACF6EA4640D5}" dt="2024-06-19T02:54:29.438" v="865"/>
          <ac:spMkLst>
            <pc:docMk/>
            <pc:sldMk cId="3534190221" sldId="1312"/>
            <ac:spMk id="139" creationId="{4633D855-B530-870A-B6C3-1E862ED4A832}"/>
          </ac:spMkLst>
        </pc:spChg>
        <pc:spChg chg="mod">
          <ac:chgData name="MAZEN KHERALLAH" userId="4d8bae32aa458b2a" providerId="LiveId" clId="{6F75FE39-13B9-493E-A99B-ACF6EA4640D5}" dt="2024-06-19T02:54:29.438" v="865"/>
          <ac:spMkLst>
            <pc:docMk/>
            <pc:sldMk cId="3534190221" sldId="1312"/>
            <ac:spMk id="140" creationId="{4CD6993E-4B98-D935-350B-8D07E9DE4DD3}"/>
          </ac:spMkLst>
        </pc:spChg>
        <pc:spChg chg="mod">
          <ac:chgData name="MAZEN KHERALLAH" userId="4d8bae32aa458b2a" providerId="LiveId" clId="{6F75FE39-13B9-493E-A99B-ACF6EA4640D5}" dt="2024-06-19T02:54:29.438" v="865"/>
          <ac:spMkLst>
            <pc:docMk/>
            <pc:sldMk cId="3534190221" sldId="1312"/>
            <ac:spMk id="162" creationId="{3BCB2B9F-A121-B295-08A6-EBCC2FCC7077}"/>
          </ac:spMkLst>
        </pc:spChg>
        <pc:spChg chg="mod">
          <ac:chgData name="MAZEN KHERALLAH" userId="4d8bae32aa458b2a" providerId="LiveId" clId="{6F75FE39-13B9-493E-A99B-ACF6EA4640D5}" dt="2024-06-19T02:54:29.438" v="865"/>
          <ac:spMkLst>
            <pc:docMk/>
            <pc:sldMk cId="3534190221" sldId="1312"/>
            <ac:spMk id="163" creationId="{81288568-2F51-F8E8-42EB-DDDCED006B14}"/>
          </ac:spMkLst>
        </pc:spChg>
        <pc:spChg chg="mod">
          <ac:chgData name="MAZEN KHERALLAH" userId="4d8bae32aa458b2a" providerId="LiveId" clId="{6F75FE39-13B9-493E-A99B-ACF6EA4640D5}" dt="2024-06-19T02:54:29.438" v="865"/>
          <ac:spMkLst>
            <pc:docMk/>
            <pc:sldMk cId="3534190221" sldId="1312"/>
            <ac:spMk id="164" creationId="{6E3C1A8C-805B-9508-2574-59EBA4BA0CBF}"/>
          </ac:spMkLst>
        </pc:spChg>
        <pc:spChg chg="mod">
          <ac:chgData name="MAZEN KHERALLAH" userId="4d8bae32aa458b2a" providerId="LiveId" clId="{6F75FE39-13B9-493E-A99B-ACF6EA4640D5}" dt="2024-06-19T02:54:29.438" v="865"/>
          <ac:spMkLst>
            <pc:docMk/>
            <pc:sldMk cId="3534190221" sldId="1312"/>
            <ac:spMk id="165" creationId="{6CBBE557-5DBF-4D83-CBDE-6B843E89820D}"/>
          </ac:spMkLst>
        </pc:spChg>
        <pc:spChg chg="mod">
          <ac:chgData name="MAZEN KHERALLAH" userId="4d8bae32aa458b2a" providerId="LiveId" clId="{6F75FE39-13B9-493E-A99B-ACF6EA4640D5}" dt="2024-06-19T02:54:29.438" v="865"/>
          <ac:spMkLst>
            <pc:docMk/>
            <pc:sldMk cId="3534190221" sldId="1312"/>
            <ac:spMk id="166" creationId="{9742A501-4B47-13D8-585C-C7B6DCDBB511}"/>
          </ac:spMkLst>
        </pc:spChg>
        <pc:spChg chg="mod">
          <ac:chgData name="MAZEN KHERALLAH" userId="4d8bae32aa458b2a" providerId="LiveId" clId="{6F75FE39-13B9-493E-A99B-ACF6EA4640D5}" dt="2024-06-19T02:54:29.438" v="865"/>
          <ac:spMkLst>
            <pc:docMk/>
            <pc:sldMk cId="3534190221" sldId="1312"/>
            <ac:spMk id="167" creationId="{BF4F3C08-69F7-A4D6-EE6A-74CFE5246F75}"/>
          </ac:spMkLst>
        </pc:spChg>
        <pc:spChg chg="add del mod">
          <ac:chgData name="MAZEN KHERALLAH" userId="4d8bae32aa458b2a" providerId="LiveId" clId="{6F75FE39-13B9-493E-A99B-ACF6EA4640D5}" dt="2024-06-19T02:54:57.827" v="870" actId="478"/>
          <ac:spMkLst>
            <pc:docMk/>
            <pc:sldMk cId="3534190221" sldId="1312"/>
            <ac:spMk id="168" creationId="{5AF4FA49-F503-003C-736C-018A085ECFFF}"/>
          </ac:spMkLst>
        </pc:spChg>
        <pc:spChg chg="add mod">
          <ac:chgData name="MAZEN KHERALLAH" userId="4d8bae32aa458b2a" providerId="LiveId" clId="{6F75FE39-13B9-493E-A99B-ACF6EA4640D5}" dt="2024-06-19T02:55:38.059" v="889" actId="1076"/>
          <ac:spMkLst>
            <pc:docMk/>
            <pc:sldMk cId="3534190221" sldId="1312"/>
            <ac:spMk id="169" creationId="{1AB65F45-CCF8-BBDE-C170-BE0337FEC7C7}"/>
          </ac:spMkLst>
        </pc:spChg>
        <pc:grpChg chg="add del mod">
          <ac:chgData name="MAZEN KHERALLAH" userId="4d8bae32aa458b2a" providerId="LiveId" clId="{6F75FE39-13B9-493E-A99B-ACF6EA4640D5}" dt="2024-06-19T02:49:37.356" v="835" actId="478"/>
          <ac:grpSpMkLst>
            <pc:docMk/>
            <pc:sldMk cId="3534190221" sldId="1312"/>
            <ac:grpSpMk id="4" creationId="{070DF742-78E6-DADA-E5FA-B602991F17B4}"/>
          </ac:grpSpMkLst>
        </pc:grpChg>
        <pc:grpChg chg="del">
          <ac:chgData name="MAZEN KHERALLAH" userId="4d8bae32aa458b2a" providerId="LiveId" clId="{6F75FE39-13B9-493E-A99B-ACF6EA4640D5}" dt="2024-06-19T02:37:05.249" v="697" actId="478"/>
          <ac:grpSpMkLst>
            <pc:docMk/>
            <pc:sldMk cId="3534190221" sldId="1312"/>
            <ac:grpSpMk id="26" creationId="{56D92AB0-3B0C-6351-9EB4-71AA2AC3A1B5}"/>
          </ac:grpSpMkLst>
        </pc:grpChg>
        <pc:grpChg chg="mod">
          <ac:chgData name="MAZEN KHERALLAH" userId="4d8bae32aa458b2a" providerId="LiveId" clId="{6F75FE39-13B9-493E-A99B-ACF6EA4640D5}" dt="2024-06-19T02:38:45.555" v="724" actId="1076"/>
          <ac:grpSpMkLst>
            <pc:docMk/>
            <pc:sldMk cId="3534190221" sldId="1312"/>
            <ac:grpSpMk id="27" creationId="{39777581-9E6E-4479-3130-F5FC45B5F57C}"/>
          </ac:grpSpMkLst>
        </pc:grpChg>
        <pc:grpChg chg="mod">
          <ac:chgData name="MAZEN KHERALLAH" userId="4d8bae32aa458b2a" providerId="LiveId" clId="{6F75FE39-13B9-493E-A99B-ACF6EA4640D5}" dt="2024-06-19T02:38:45.555" v="724" actId="1076"/>
          <ac:grpSpMkLst>
            <pc:docMk/>
            <pc:sldMk cId="3534190221" sldId="1312"/>
            <ac:grpSpMk id="48" creationId="{FD6EC412-F581-987C-12F9-71B2194E042D}"/>
          </ac:grpSpMkLst>
        </pc:grpChg>
        <pc:grpChg chg="mod">
          <ac:chgData name="MAZEN KHERALLAH" userId="4d8bae32aa458b2a" providerId="LiveId" clId="{6F75FE39-13B9-493E-A99B-ACF6EA4640D5}" dt="2024-06-19T02:38:45.555" v="724" actId="1076"/>
          <ac:grpSpMkLst>
            <pc:docMk/>
            <pc:sldMk cId="3534190221" sldId="1312"/>
            <ac:grpSpMk id="57" creationId="{1B96D3BC-0A1C-7DF6-871B-AB6E1DD74E6B}"/>
          </ac:grpSpMkLst>
        </pc:grpChg>
        <pc:grpChg chg="mod">
          <ac:chgData name="MAZEN KHERALLAH" userId="4d8bae32aa458b2a" providerId="LiveId" clId="{6F75FE39-13B9-493E-A99B-ACF6EA4640D5}" dt="2024-06-19T02:38:45.555" v="724" actId="1076"/>
          <ac:grpSpMkLst>
            <pc:docMk/>
            <pc:sldMk cId="3534190221" sldId="1312"/>
            <ac:grpSpMk id="68" creationId="{62ACF173-810F-1E2A-DC07-B0CEE9E048DB}"/>
          </ac:grpSpMkLst>
        </pc:grpChg>
        <pc:grpChg chg="mod">
          <ac:chgData name="MAZEN KHERALLAH" userId="4d8bae32aa458b2a" providerId="LiveId" clId="{6F75FE39-13B9-493E-A99B-ACF6EA4640D5}" dt="2024-06-19T02:38:45.555" v="724" actId="1076"/>
          <ac:grpSpMkLst>
            <pc:docMk/>
            <pc:sldMk cId="3534190221" sldId="1312"/>
            <ac:grpSpMk id="79" creationId="{80E3C3E2-07C2-BE77-669C-CAB3FA08E2FA}"/>
          </ac:grpSpMkLst>
        </pc:grpChg>
        <pc:grpChg chg="del mod topLvl">
          <ac:chgData name="MAZEN KHERALLAH" userId="4d8bae32aa458b2a" providerId="LiveId" clId="{6F75FE39-13B9-493E-A99B-ACF6EA4640D5}" dt="2024-06-19T02:54:41.208" v="867" actId="165"/>
          <ac:grpSpMkLst>
            <pc:docMk/>
            <pc:sldMk cId="3534190221" sldId="1312"/>
            <ac:grpSpMk id="84" creationId="{24AA493F-0AF6-5BA2-FF61-48C787D7224E}"/>
          </ac:grpSpMkLst>
        </pc:grpChg>
        <pc:grpChg chg="del mod topLvl">
          <ac:chgData name="MAZEN KHERALLAH" userId="4d8bae32aa458b2a" providerId="LiveId" clId="{6F75FE39-13B9-493E-A99B-ACF6EA4640D5}" dt="2024-06-19T02:54:35.963" v="866" actId="165"/>
          <ac:grpSpMkLst>
            <pc:docMk/>
            <pc:sldMk cId="3534190221" sldId="1312"/>
            <ac:grpSpMk id="85" creationId="{006B5FDC-D0BE-CE5F-13F1-9EF6543E2240}"/>
          </ac:grpSpMkLst>
        </pc:grpChg>
        <pc:grpChg chg="del mod topLvl">
          <ac:chgData name="MAZEN KHERALLAH" userId="4d8bae32aa458b2a" providerId="LiveId" clId="{6F75FE39-13B9-493E-A99B-ACF6EA4640D5}" dt="2024-06-19T02:51:51.833" v="854" actId="165"/>
          <ac:grpSpMkLst>
            <pc:docMk/>
            <pc:sldMk cId="3534190221" sldId="1312"/>
            <ac:grpSpMk id="88" creationId="{5030F15F-6680-E5C4-F916-C58362A4E87A}"/>
          </ac:grpSpMkLst>
        </pc:grpChg>
        <pc:grpChg chg="del mod topLvl">
          <ac:chgData name="MAZEN KHERALLAH" userId="4d8bae32aa458b2a" providerId="LiveId" clId="{6F75FE39-13B9-493E-A99B-ACF6EA4640D5}" dt="2024-06-19T02:51:46.500" v="853" actId="165"/>
          <ac:grpSpMkLst>
            <pc:docMk/>
            <pc:sldMk cId="3534190221" sldId="1312"/>
            <ac:grpSpMk id="90" creationId="{BF23DE9A-5033-0ECA-4285-AEEACB45FAB2}"/>
          </ac:grpSpMkLst>
        </pc:grpChg>
        <pc:grpChg chg="del mod topLvl">
          <ac:chgData name="MAZEN KHERALLAH" userId="4d8bae32aa458b2a" providerId="LiveId" clId="{6F75FE39-13B9-493E-A99B-ACF6EA4640D5}" dt="2024-06-19T02:50:44.695" v="841" actId="165"/>
          <ac:grpSpMkLst>
            <pc:docMk/>
            <pc:sldMk cId="3534190221" sldId="1312"/>
            <ac:grpSpMk id="95" creationId="{36AE09C3-818E-A00D-344F-FBB3D07925B4}"/>
          </ac:grpSpMkLst>
        </pc:grpChg>
        <pc:grpChg chg="add mod">
          <ac:chgData name="MAZEN KHERALLAH" userId="4d8bae32aa458b2a" providerId="LiveId" clId="{6F75FE39-13B9-493E-A99B-ACF6EA4640D5}" dt="2024-06-19T02:54:29.438" v="865"/>
          <ac:grpSpMkLst>
            <pc:docMk/>
            <pc:sldMk cId="3534190221" sldId="1312"/>
            <ac:grpSpMk id="107" creationId="{1EC97AAE-7125-4B4C-E61F-8DB1C0B5DA1D}"/>
          </ac:grpSpMkLst>
        </pc:grpChg>
        <pc:grpChg chg="mod">
          <ac:chgData name="MAZEN KHERALLAH" userId="4d8bae32aa458b2a" providerId="LiveId" clId="{6F75FE39-13B9-493E-A99B-ACF6EA4640D5}" dt="2024-06-19T02:54:29.438" v="865"/>
          <ac:grpSpMkLst>
            <pc:docMk/>
            <pc:sldMk cId="3534190221" sldId="1312"/>
            <ac:grpSpMk id="108" creationId="{1D477DB5-79BA-3ACB-787C-310E227274A4}"/>
          </ac:grpSpMkLst>
        </pc:grpChg>
        <pc:grpChg chg="mod">
          <ac:chgData name="MAZEN KHERALLAH" userId="4d8bae32aa458b2a" providerId="LiveId" clId="{6F75FE39-13B9-493E-A99B-ACF6EA4640D5}" dt="2024-06-19T02:54:29.438" v="865"/>
          <ac:grpSpMkLst>
            <pc:docMk/>
            <pc:sldMk cId="3534190221" sldId="1312"/>
            <ac:grpSpMk id="110" creationId="{FBCF4C09-767A-5ED8-E22A-EE63F6AD1FF4}"/>
          </ac:grpSpMkLst>
        </pc:grpChg>
        <pc:grpChg chg="mod">
          <ac:chgData name="MAZEN KHERALLAH" userId="4d8bae32aa458b2a" providerId="LiveId" clId="{6F75FE39-13B9-493E-A99B-ACF6EA4640D5}" dt="2024-06-19T02:54:29.438" v="865"/>
          <ac:grpSpMkLst>
            <pc:docMk/>
            <pc:sldMk cId="3534190221" sldId="1312"/>
            <ac:grpSpMk id="112" creationId="{F3BF7ABB-EA11-6131-E8D8-1FC07EFEBD46}"/>
          </ac:grpSpMkLst>
        </pc:grpChg>
        <pc:grpChg chg="del mod">
          <ac:chgData name="MAZEN KHERALLAH" userId="4d8bae32aa458b2a" providerId="LiveId" clId="{6F75FE39-13B9-493E-A99B-ACF6EA4640D5}" dt="2024-06-19T02:50:38.728" v="840" actId="165"/>
          <ac:grpSpMkLst>
            <pc:docMk/>
            <pc:sldMk cId="3534190221" sldId="1312"/>
            <ac:grpSpMk id="113" creationId="{79E84D90-9ADC-EFB6-7115-D0CEEBB84F05}"/>
          </ac:grpSpMkLst>
        </pc:grpChg>
        <pc:grpChg chg="mod">
          <ac:chgData name="MAZEN KHERALLAH" userId="4d8bae32aa458b2a" providerId="LiveId" clId="{6F75FE39-13B9-493E-A99B-ACF6EA4640D5}" dt="2024-06-19T02:54:29.438" v="865"/>
          <ac:grpSpMkLst>
            <pc:docMk/>
            <pc:sldMk cId="3534190221" sldId="1312"/>
            <ac:grpSpMk id="133" creationId="{ED0DD5F8-DE4D-9596-8736-9748745E4047}"/>
          </ac:grpSpMkLst>
        </pc:grpChg>
        <pc:grpChg chg="mod">
          <ac:chgData name="MAZEN KHERALLAH" userId="4d8bae32aa458b2a" providerId="LiveId" clId="{6F75FE39-13B9-493E-A99B-ACF6EA4640D5}" dt="2024-06-19T02:54:29.438" v="865"/>
          <ac:grpSpMkLst>
            <pc:docMk/>
            <pc:sldMk cId="3534190221" sldId="1312"/>
            <ac:grpSpMk id="136" creationId="{6C9E1F69-9EDC-7014-5C08-0C4534A5BDC0}"/>
          </ac:grpSpMkLst>
        </pc:grpChg>
        <pc:grpChg chg="del">
          <ac:chgData name="MAZEN KHERALLAH" userId="4d8bae32aa458b2a" providerId="LiveId" clId="{6F75FE39-13B9-493E-A99B-ACF6EA4640D5}" dt="2024-06-19T02:37:48.741" v="716" actId="478"/>
          <ac:grpSpMkLst>
            <pc:docMk/>
            <pc:sldMk cId="3534190221" sldId="1312"/>
            <ac:grpSpMk id="138" creationId="{A618818E-519F-A3B5-D9A8-C458026F3DA0}"/>
          </ac:grpSpMkLst>
        </pc:grpChg>
        <pc:grpChg chg="del">
          <ac:chgData name="MAZEN KHERALLAH" userId="4d8bae32aa458b2a" providerId="LiveId" clId="{6F75FE39-13B9-493E-A99B-ACF6EA4640D5}" dt="2024-06-19T02:37:06.713" v="698" actId="478"/>
          <ac:grpSpMkLst>
            <pc:docMk/>
            <pc:sldMk cId="3534190221" sldId="1312"/>
            <ac:grpSpMk id="141" creationId="{9FE0A977-815C-8C6A-584F-135A0BC530A9}"/>
          </ac:grpSpMkLst>
        </pc:grpChg>
        <pc:grpChg chg="del">
          <ac:chgData name="MAZEN KHERALLAH" userId="4d8bae32aa458b2a" providerId="LiveId" clId="{6F75FE39-13B9-493E-A99B-ACF6EA4640D5}" dt="2024-06-19T02:37:09.340" v="699" actId="478"/>
          <ac:grpSpMkLst>
            <pc:docMk/>
            <pc:sldMk cId="3534190221" sldId="1312"/>
            <ac:grpSpMk id="142" creationId="{816C3D83-9CF2-4118-13F6-59B498400ED9}"/>
          </ac:grpSpMkLst>
        </pc:grpChg>
        <pc:grpChg chg="del">
          <ac:chgData name="MAZEN KHERALLAH" userId="4d8bae32aa458b2a" providerId="LiveId" clId="{6F75FE39-13B9-493E-A99B-ACF6EA4640D5}" dt="2024-06-19T02:37:57.868" v="719" actId="478"/>
          <ac:grpSpMkLst>
            <pc:docMk/>
            <pc:sldMk cId="3534190221" sldId="1312"/>
            <ac:grpSpMk id="143" creationId="{50E04A1F-953C-EB97-703F-D87122307FC0}"/>
          </ac:grpSpMkLst>
        </pc:grpChg>
        <pc:cxnChg chg="mod">
          <ac:chgData name="MAZEN KHERALLAH" userId="4d8bae32aa458b2a" providerId="LiveId" clId="{6F75FE39-13B9-493E-A99B-ACF6EA4640D5}" dt="2024-06-19T02:42:23.844" v="824" actId="14100"/>
          <ac:cxnSpMkLst>
            <pc:docMk/>
            <pc:sldMk cId="3534190221" sldId="1312"/>
            <ac:cxnSpMk id="44" creationId="{46A400AE-6052-5E0B-332E-CC521F2B77AD}"/>
          </ac:cxnSpMkLst>
        </pc:cxnChg>
        <pc:cxnChg chg="mod">
          <ac:chgData name="MAZEN KHERALLAH" userId="4d8bae32aa458b2a" providerId="LiveId" clId="{6F75FE39-13B9-493E-A99B-ACF6EA4640D5}" dt="2024-06-19T02:43:06.271" v="829" actId="14100"/>
          <ac:cxnSpMkLst>
            <pc:docMk/>
            <pc:sldMk cId="3534190221" sldId="1312"/>
            <ac:cxnSpMk id="60" creationId="{6BF4C920-2487-FC50-C289-1388F96D4BDB}"/>
          </ac:cxnSpMkLst>
        </pc:cxnChg>
        <pc:cxnChg chg="mod">
          <ac:chgData name="MAZEN KHERALLAH" userId="4d8bae32aa458b2a" providerId="LiveId" clId="{6F75FE39-13B9-493E-A99B-ACF6EA4640D5}" dt="2024-06-19T02:38:51.982" v="747" actId="1036"/>
          <ac:cxnSpMkLst>
            <pc:docMk/>
            <pc:sldMk cId="3534190221" sldId="1312"/>
            <ac:cxnSpMk id="74" creationId="{C7ADDE61-BC58-1301-125D-844C47666E38}"/>
          </ac:cxnSpMkLst>
        </pc:cxnChg>
        <pc:cxnChg chg="mod topLvl">
          <ac:chgData name="MAZEN KHERALLAH" userId="4d8bae32aa458b2a" providerId="LiveId" clId="{6F75FE39-13B9-493E-A99B-ACF6EA4640D5}" dt="2024-06-19T02:51:51.833" v="854" actId="165"/>
          <ac:cxnSpMkLst>
            <pc:docMk/>
            <pc:sldMk cId="3534190221" sldId="1312"/>
            <ac:cxnSpMk id="75" creationId="{8CF22956-74AC-A23F-BF4B-B650B5A25AB3}"/>
          </ac:cxnSpMkLst>
        </pc:cxnChg>
        <pc:cxnChg chg="mod topLvl">
          <ac:chgData name="MAZEN KHERALLAH" userId="4d8bae32aa458b2a" providerId="LiveId" clId="{6F75FE39-13B9-493E-A99B-ACF6EA4640D5}" dt="2024-06-19T02:51:46.500" v="853" actId="165"/>
          <ac:cxnSpMkLst>
            <pc:docMk/>
            <pc:sldMk cId="3534190221" sldId="1312"/>
            <ac:cxnSpMk id="80" creationId="{1189A1BE-932C-2ECA-CDBE-83935D429967}"/>
          </ac:cxnSpMkLst>
        </pc:cxnChg>
        <pc:cxnChg chg="mod topLvl">
          <ac:chgData name="MAZEN KHERALLAH" userId="4d8bae32aa458b2a" providerId="LiveId" clId="{6F75FE39-13B9-493E-A99B-ACF6EA4640D5}" dt="2024-06-19T02:50:38.728" v="840" actId="165"/>
          <ac:cxnSpMkLst>
            <pc:docMk/>
            <pc:sldMk cId="3534190221" sldId="1312"/>
            <ac:cxnSpMk id="91" creationId="{E284B296-9877-60C1-9FB0-38E88CB70AF0}"/>
          </ac:cxnSpMkLst>
        </pc:cxnChg>
        <pc:cxnChg chg="mod">
          <ac:chgData name="MAZEN KHERALLAH" userId="4d8bae32aa458b2a" providerId="LiveId" clId="{6F75FE39-13B9-493E-A99B-ACF6EA4640D5}" dt="2024-06-19T02:54:29.438" v="865"/>
          <ac:cxnSpMkLst>
            <pc:docMk/>
            <pc:sldMk cId="3534190221" sldId="1312"/>
            <ac:cxnSpMk id="109" creationId="{DA43345F-2831-E3A2-D877-8F1129AC6DB0}"/>
          </ac:cxnSpMkLst>
        </pc:cxnChg>
        <pc:cxnChg chg="mod">
          <ac:chgData name="MAZEN KHERALLAH" userId="4d8bae32aa458b2a" providerId="LiveId" clId="{6F75FE39-13B9-493E-A99B-ACF6EA4640D5}" dt="2024-06-19T02:54:29.438" v="865"/>
          <ac:cxnSpMkLst>
            <pc:docMk/>
            <pc:sldMk cId="3534190221" sldId="1312"/>
            <ac:cxnSpMk id="125" creationId="{8B697260-C2DD-D61F-0740-84DC07520605}"/>
          </ac:cxnSpMkLst>
        </pc:cxnChg>
        <pc:cxnChg chg="mod">
          <ac:chgData name="MAZEN KHERALLAH" userId="4d8bae32aa458b2a" providerId="LiveId" clId="{6F75FE39-13B9-493E-A99B-ACF6EA4640D5}" dt="2024-06-19T02:54:29.438" v="865"/>
          <ac:cxnSpMkLst>
            <pc:docMk/>
            <pc:sldMk cId="3534190221" sldId="1312"/>
            <ac:cxnSpMk id="134" creationId="{4935F7B7-4AD9-2407-4658-235418CA9A90}"/>
          </ac:cxnSpMkLst>
        </pc:cxnChg>
      </pc:sldChg>
      <pc:sldChg chg="add ord">
        <pc:chgData name="MAZEN KHERALLAH" userId="4d8bae32aa458b2a" providerId="LiveId" clId="{6F75FE39-13B9-493E-A99B-ACF6EA4640D5}" dt="2024-06-19T20:26:16.077" v="1991"/>
        <pc:sldMkLst>
          <pc:docMk/>
          <pc:sldMk cId="2465164879" sldId="1313"/>
        </pc:sldMkLst>
      </pc:sldChg>
      <pc:sldChg chg="addSp modSp new ord">
        <pc:chgData name="MAZEN KHERALLAH" userId="4d8bae32aa458b2a" providerId="LiveId" clId="{6F75FE39-13B9-493E-A99B-ACF6EA4640D5}" dt="2024-06-19T20:26:17.936" v="1993"/>
        <pc:sldMkLst>
          <pc:docMk/>
          <pc:sldMk cId="1724337791" sldId="1314"/>
        </pc:sldMkLst>
        <pc:picChg chg="add mod">
          <ac:chgData name="MAZEN KHERALLAH" userId="4d8bae32aa458b2a" providerId="LiveId" clId="{6F75FE39-13B9-493E-A99B-ACF6EA4640D5}" dt="2024-06-19T03:34:57.335" v="1269" actId="14100"/>
          <ac:picMkLst>
            <pc:docMk/>
            <pc:sldMk cId="1724337791" sldId="1314"/>
            <ac:picMk id="1026" creationId="{71BA5D1D-45B7-E1BB-B865-159624EE9BD3}"/>
          </ac:picMkLst>
        </pc:picChg>
      </pc:sldChg>
      <pc:sldChg chg="addSp delSp modSp new mod ord modAnim">
        <pc:chgData name="MAZEN KHERALLAH" userId="4d8bae32aa458b2a" providerId="LiveId" clId="{6F75FE39-13B9-493E-A99B-ACF6EA4640D5}" dt="2024-06-19T19:46:34.946" v="1603" actId="1076"/>
        <pc:sldMkLst>
          <pc:docMk/>
          <pc:sldMk cId="1554233526" sldId="1315"/>
        </pc:sldMkLst>
        <pc:spChg chg="add del mod">
          <ac:chgData name="MAZEN KHERALLAH" userId="4d8bae32aa458b2a" providerId="LiveId" clId="{6F75FE39-13B9-493E-A99B-ACF6EA4640D5}" dt="2024-06-19T19:26:47.148" v="1482" actId="478"/>
          <ac:spMkLst>
            <pc:docMk/>
            <pc:sldMk cId="1554233526" sldId="1315"/>
            <ac:spMk id="2" creationId="{E606C425-D005-45E4-C209-FA9997D2425C}"/>
          </ac:spMkLst>
        </pc:spChg>
        <pc:spChg chg="add mod">
          <ac:chgData name="MAZEN KHERALLAH" userId="4d8bae32aa458b2a" providerId="LiveId" clId="{6F75FE39-13B9-493E-A99B-ACF6EA4640D5}" dt="2024-06-19T19:45:43.183" v="1589" actId="1035"/>
          <ac:spMkLst>
            <pc:docMk/>
            <pc:sldMk cId="1554233526" sldId="1315"/>
            <ac:spMk id="3" creationId="{7EE6C0EF-BDFF-535C-D7EC-6CCD27FF1B06}"/>
          </ac:spMkLst>
        </pc:spChg>
        <pc:spChg chg="add mod">
          <ac:chgData name="MAZEN KHERALLAH" userId="4d8bae32aa458b2a" providerId="LiveId" clId="{6F75FE39-13B9-493E-A99B-ACF6EA4640D5}" dt="2024-06-19T19:45:32.162" v="1511" actId="1038"/>
          <ac:spMkLst>
            <pc:docMk/>
            <pc:sldMk cId="1554233526" sldId="1315"/>
            <ac:spMk id="4" creationId="{E15A2F29-59B9-344E-1CDA-4F0B1F837C93}"/>
          </ac:spMkLst>
        </pc:spChg>
        <pc:spChg chg="add mod">
          <ac:chgData name="MAZEN KHERALLAH" userId="4d8bae32aa458b2a" providerId="LiveId" clId="{6F75FE39-13B9-493E-A99B-ACF6EA4640D5}" dt="2024-06-19T19:46:07.836" v="1591" actId="1076"/>
          <ac:spMkLst>
            <pc:docMk/>
            <pc:sldMk cId="1554233526" sldId="1315"/>
            <ac:spMk id="5" creationId="{7C8BE61A-39DB-15DE-02FE-509B12D086BE}"/>
          </ac:spMkLst>
        </pc:spChg>
        <pc:spChg chg="add mod">
          <ac:chgData name="MAZEN KHERALLAH" userId="4d8bae32aa458b2a" providerId="LiveId" clId="{6F75FE39-13B9-493E-A99B-ACF6EA4640D5}" dt="2024-06-19T19:46:22.190" v="1601" actId="1036"/>
          <ac:spMkLst>
            <pc:docMk/>
            <pc:sldMk cId="1554233526" sldId="1315"/>
            <ac:spMk id="6" creationId="{F3DA55DE-D377-41A9-B9EE-3E2489101C01}"/>
          </ac:spMkLst>
        </pc:spChg>
        <pc:spChg chg="add mod">
          <ac:chgData name="MAZEN KHERALLAH" userId="4d8bae32aa458b2a" providerId="LiveId" clId="{6F75FE39-13B9-493E-A99B-ACF6EA4640D5}" dt="2024-06-19T19:46:34.946" v="1603" actId="1076"/>
          <ac:spMkLst>
            <pc:docMk/>
            <pc:sldMk cId="1554233526" sldId="1315"/>
            <ac:spMk id="7" creationId="{7B740766-0E36-8C41-EFED-C2B63815A3C7}"/>
          </ac:spMkLst>
        </pc:spChg>
        <pc:picChg chg="add mod">
          <ac:chgData name="MAZEN KHERALLAH" userId="4d8bae32aa458b2a" providerId="LiveId" clId="{6F75FE39-13B9-493E-A99B-ACF6EA4640D5}" dt="2024-06-19T19:26:45.785" v="1481" actId="34135"/>
          <ac:picMkLst>
            <pc:docMk/>
            <pc:sldMk cId="1554233526" sldId="1315"/>
            <ac:picMk id="2050" creationId="{F5FFF200-2718-87FE-6961-D3C32A234B5C}"/>
          </ac:picMkLst>
        </pc:picChg>
      </pc:sldChg>
      <pc:sldChg chg="addSp modSp new mod ord">
        <pc:chgData name="MAZEN KHERALLAH" userId="4d8bae32aa458b2a" providerId="LiveId" clId="{6F75FE39-13B9-493E-A99B-ACF6EA4640D5}" dt="2024-06-19T19:22:36.132" v="1365"/>
        <pc:sldMkLst>
          <pc:docMk/>
          <pc:sldMk cId="210998031" sldId="1316"/>
        </pc:sldMkLst>
        <pc:picChg chg="add mod">
          <ac:chgData name="MAZEN KHERALLAH" userId="4d8bae32aa458b2a" providerId="LiveId" clId="{6F75FE39-13B9-493E-A99B-ACF6EA4640D5}" dt="2024-06-19T19:21:40.735" v="1357" actId="14826"/>
          <ac:picMkLst>
            <pc:docMk/>
            <pc:sldMk cId="210998031" sldId="1316"/>
            <ac:picMk id="4" creationId="{CC5CA60B-15F3-0C03-B317-C9A72CD0BD24}"/>
          </ac:picMkLst>
        </pc:picChg>
      </pc:sldChg>
      <pc:sldChg chg="modSp add ord">
        <pc:chgData name="MAZEN KHERALLAH" userId="4d8bae32aa458b2a" providerId="LiveId" clId="{6F75FE39-13B9-493E-A99B-ACF6EA4640D5}" dt="2024-06-19T19:26:30.020" v="1478"/>
        <pc:sldMkLst>
          <pc:docMk/>
          <pc:sldMk cId="1438081407" sldId="1317"/>
        </pc:sldMkLst>
        <pc:graphicFrameChg chg="mod">
          <ac:chgData name="MAZEN KHERALLAH" userId="4d8bae32aa458b2a" providerId="LiveId" clId="{6F75FE39-13B9-493E-A99B-ACF6EA4640D5}" dt="2024-06-19T19:26:30.020" v="1478"/>
          <ac:graphicFrameMkLst>
            <pc:docMk/>
            <pc:sldMk cId="1438081407" sldId="1317"/>
            <ac:graphicFrameMk id="16" creationId="{3F5D1D55-BBA8-08C7-4468-3B5C9BD00C83}"/>
          </ac:graphicFrameMkLst>
        </pc:graphicFrameChg>
      </pc:sldChg>
      <pc:sldChg chg="addSp delSp modSp new mod">
        <pc:chgData name="MAZEN KHERALLAH" userId="4d8bae32aa458b2a" providerId="LiveId" clId="{6F75FE39-13B9-493E-A99B-ACF6EA4640D5}" dt="2024-06-19T20:28:41.105" v="2007" actId="20577"/>
        <pc:sldMkLst>
          <pc:docMk/>
          <pc:sldMk cId="1262808080" sldId="1318"/>
        </pc:sldMkLst>
        <pc:spChg chg="del mod">
          <ac:chgData name="MAZEN KHERALLAH" userId="4d8bae32aa458b2a" providerId="LiveId" clId="{6F75FE39-13B9-493E-A99B-ACF6EA4640D5}" dt="2024-06-19T20:26:00.554" v="1988" actId="12084"/>
          <ac:spMkLst>
            <pc:docMk/>
            <pc:sldMk cId="1262808080" sldId="1318"/>
            <ac:spMk id="2" creationId="{8C05DE46-FF3D-4465-A590-C6789904CF44}"/>
          </ac:spMkLst>
        </pc:spChg>
        <pc:spChg chg="mod">
          <ac:chgData name="MAZEN KHERALLAH" userId="4d8bae32aa458b2a" providerId="LiveId" clId="{6F75FE39-13B9-493E-A99B-ACF6EA4640D5}" dt="2024-06-19T20:19:32.963" v="1648" actId="20577"/>
          <ac:spMkLst>
            <pc:docMk/>
            <pc:sldMk cId="1262808080" sldId="1318"/>
            <ac:spMk id="3" creationId="{CD362F86-500F-CCEE-2A5D-F1D788F2F0CD}"/>
          </ac:spMkLst>
        </pc:spChg>
        <pc:graphicFrameChg chg="add mod">
          <ac:chgData name="MAZEN KHERALLAH" userId="4d8bae32aa458b2a" providerId="LiveId" clId="{6F75FE39-13B9-493E-A99B-ACF6EA4640D5}" dt="2024-06-19T20:28:41.105" v="2007" actId="20577"/>
          <ac:graphicFrameMkLst>
            <pc:docMk/>
            <pc:sldMk cId="1262808080" sldId="1318"/>
            <ac:graphicFrameMk id="4" creationId="{146C5711-3249-8D54-DD13-7432BA774195}"/>
          </ac:graphicFrameMkLst>
        </pc:graphicFrameChg>
      </pc:sldChg>
    </pc:docChg>
  </pc:docChgLst>
  <pc:docChgLst>
    <pc:chgData name="MAZEN KHERALLAH" userId="4d8bae32aa458b2a" providerId="LiveId" clId="{680A073B-B358-4A78-949B-1AA5EF6FEE79}"/>
    <pc:docChg chg="undo custSel addSld modSld">
      <pc:chgData name="MAZEN KHERALLAH" userId="4d8bae32aa458b2a" providerId="LiveId" clId="{680A073B-B358-4A78-949B-1AA5EF6FEE79}" dt="2024-03-02T02:59:16.435" v="15" actId="20577"/>
      <pc:docMkLst>
        <pc:docMk/>
      </pc:docMkLst>
      <pc:sldChg chg="modSp mod">
        <pc:chgData name="MAZEN KHERALLAH" userId="4d8bae32aa458b2a" providerId="LiveId" clId="{680A073B-B358-4A78-949B-1AA5EF6FEE79}" dt="2024-03-02T02:59:16.435" v="15" actId="20577"/>
        <pc:sldMkLst>
          <pc:docMk/>
          <pc:sldMk cId="3471127827" sldId="256"/>
        </pc:sldMkLst>
        <pc:spChg chg="mod">
          <ac:chgData name="MAZEN KHERALLAH" userId="4d8bae32aa458b2a" providerId="LiveId" clId="{680A073B-B358-4A78-949B-1AA5EF6FEE79}" dt="2024-03-02T02:59:16.435" v="15" actId="20577"/>
          <ac:spMkLst>
            <pc:docMk/>
            <pc:sldMk cId="3471127827" sldId="256"/>
            <ac:spMk id="2" creationId="{00000000-0000-0000-0000-000000000000}"/>
          </ac:spMkLst>
        </pc:spChg>
        <pc:spChg chg="mod">
          <ac:chgData name="MAZEN KHERALLAH" userId="4d8bae32aa458b2a" providerId="LiveId" clId="{680A073B-B358-4A78-949B-1AA5EF6FEE79}" dt="2024-03-02T02:55:27.097" v="10" actId="6549"/>
          <ac:spMkLst>
            <pc:docMk/>
            <pc:sldMk cId="3471127827" sldId="256"/>
            <ac:spMk id="3" creationId="{00000000-0000-0000-0000-000000000000}"/>
          </ac:spMkLst>
        </pc:spChg>
      </pc:sldChg>
      <pc:sldChg chg="delSp mod">
        <pc:chgData name="MAZEN KHERALLAH" userId="4d8bae32aa458b2a" providerId="LiveId" clId="{680A073B-B358-4A78-949B-1AA5EF6FEE79}" dt="2024-02-28T12:54:36.788" v="8" actId="478"/>
        <pc:sldMkLst>
          <pc:docMk/>
          <pc:sldMk cId="3761958360" sldId="1182"/>
        </pc:sldMkLst>
        <pc:spChg chg="del">
          <ac:chgData name="MAZEN KHERALLAH" userId="4d8bae32aa458b2a" providerId="LiveId" clId="{680A073B-B358-4A78-949B-1AA5EF6FEE79}" dt="2024-02-28T12:54:36.788" v="8" actId="478"/>
          <ac:spMkLst>
            <pc:docMk/>
            <pc:sldMk cId="3761958360" sldId="1182"/>
            <ac:spMk id="8" creationId="{8EB64FF6-BF77-D6EA-E6BA-9DED09BB7987}"/>
          </ac:spMkLst>
        </pc:spChg>
      </pc:sldChg>
      <pc:sldChg chg="addSp delSp modSp add mod">
        <pc:chgData name="MAZEN KHERALLAH" userId="4d8bae32aa458b2a" providerId="LiveId" clId="{680A073B-B358-4A78-949B-1AA5EF6FEE79}" dt="2024-02-28T12:54:27.987" v="7" actId="207"/>
        <pc:sldMkLst>
          <pc:docMk/>
          <pc:sldMk cId="3374916504" sldId="1187"/>
        </pc:sldMkLst>
        <pc:spChg chg="mod">
          <ac:chgData name="MAZEN KHERALLAH" userId="4d8bae32aa458b2a" providerId="LiveId" clId="{680A073B-B358-4A78-949B-1AA5EF6FEE79}" dt="2024-02-28T12:54:27.987" v="7" actId="207"/>
          <ac:spMkLst>
            <pc:docMk/>
            <pc:sldMk cId="3374916504" sldId="1187"/>
            <ac:spMk id="7" creationId="{6705AE6D-7CE7-1449-32BB-B191C5ACA311}"/>
          </ac:spMkLst>
        </pc:spChg>
        <pc:picChg chg="add mod">
          <ac:chgData name="MAZEN KHERALLAH" userId="4d8bae32aa458b2a" providerId="LiveId" clId="{680A073B-B358-4A78-949B-1AA5EF6FEE79}" dt="2024-02-28T12:53:42.049" v="4" actId="208"/>
          <ac:picMkLst>
            <pc:docMk/>
            <pc:sldMk cId="3374916504" sldId="1187"/>
            <ac:picMk id="3" creationId="{D61919AB-32AF-0D98-55CD-3A2602CAA25F}"/>
          </ac:picMkLst>
        </pc:picChg>
        <pc:picChg chg="del">
          <ac:chgData name="MAZEN KHERALLAH" userId="4d8bae32aa458b2a" providerId="LiveId" clId="{680A073B-B358-4A78-949B-1AA5EF6FEE79}" dt="2024-02-28T12:53:31.226" v="1" actId="478"/>
          <ac:picMkLst>
            <pc:docMk/>
            <pc:sldMk cId="3374916504" sldId="1187"/>
            <ac:picMk id="5" creationId="{AE4AFEE0-1258-EA78-516A-62FF8A73719B}"/>
          </ac:picMkLst>
        </pc:picChg>
      </pc:sldChg>
    </pc:docChg>
  </pc:docChgLst>
  <pc:docChgLst>
    <pc:chgData name="MAZEN KHERALLAH" userId="4d8bae32aa458b2a" providerId="LiveId" clId="{7E614AA9-762C-4C10-9E55-0B0ECB092A4E}"/>
    <pc:docChg chg="modSld">
      <pc:chgData name="MAZEN KHERALLAH" userId="4d8bae32aa458b2a" providerId="LiveId" clId="{7E614AA9-762C-4C10-9E55-0B0ECB092A4E}" dt="2024-06-04T18:34:31.503" v="14" actId="171"/>
      <pc:docMkLst>
        <pc:docMk/>
      </pc:docMkLst>
      <pc:sldChg chg="modSp">
        <pc:chgData name="MAZEN KHERALLAH" userId="4d8bae32aa458b2a" providerId="LiveId" clId="{7E614AA9-762C-4C10-9E55-0B0ECB092A4E}" dt="2024-06-04T18:25:40.775" v="0"/>
        <pc:sldMkLst>
          <pc:docMk/>
          <pc:sldMk cId="3229726758" sldId="1167"/>
        </pc:sldMkLst>
        <pc:spChg chg="mod">
          <ac:chgData name="MAZEN KHERALLAH" userId="4d8bae32aa458b2a" providerId="LiveId" clId="{7E614AA9-762C-4C10-9E55-0B0ECB092A4E}" dt="2024-06-04T18:25:40.775" v="0"/>
          <ac:spMkLst>
            <pc:docMk/>
            <pc:sldMk cId="3229726758" sldId="1167"/>
            <ac:spMk id="3" creationId="{F10B6A1C-B77F-837C-856A-B197C347B4A2}"/>
          </ac:spMkLst>
        </pc:spChg>
      </pc:sldChg>
      <pc:sldChg chg="addSp modSp mod modAnim">
        <pc:chgData name="MAZEN KHERALLAH" userId="4d8bae32aa458b2a" providerId="LiveId" clId="{7E614AA9-762C-4C10-9E55-0B0ECB092A4E}" dt="2024-06-04T18:34:31.503" v="14" actId="171"/>
        <pc:sldMkLst>
          <pc:docMk/>
          <pc:sldMk cId="2252986528" sldId="1188"/>
        </pc:sldMkLst>
        <pc:spChg chg="add mod">
          <ac:chgData name="MAZEN KHERALLAH" userId="4d8bae32aa458b2a" providerId="LiveId" clId="{7E614AA9-762C-4C10-9E55-0B0ECB092A4E}" dt="2024-06-04T18:33:23.465" v="10" actId="403"/>
          <ac:spMkLst>
            <pc:docMk/>
            <pc:sldMk cId="2252986528" sldId="1188"/>
            <ac:spMk id="4" creationId="{E6416CB7-527D-219A-76DC-C24BB8D53985}"/>
          </ac:spMkLst>
        </pc:spChg>
        <pc:spChg chg="add mod ord">
          <ac:chgData name="MAZEN KHERALLAH" userId="4d8bae32aa458b2a" providerId="LiveId" clId="{7E614AA9-762C-4C10-9E55-0B0ECB092A4E}" dt="2024-06-04T18:34:31.503" v="14" actId="171"/>
          <ac:spMkLst>
            <pc:docMk/>
            <pc:sldMk cId="2252986528" sldId="1188"/>
            <ac:spMk id="5" creationId="{3B2F9A29-3657-9166-DF3C-0878982F5C22}"/>
          </ac:spMkLst>
        </pc:spChg>
      </pc:sldChg>
    </pc:docChg>
  </pc:docChgLst>
  <pc:docChgLst>
    <pc:chgData name="MAZEN KHERALLAH" userId="4d8bae32aa458b2a" providerId="LiveId" clId="{86166B73-D8C5-4EAB-88EC-39BB7DDE7377}"/>
    <pc:docChg chg="undo custSel addSld modSld">
      <pc:chgData name="MAZEN KHERALLAH" userId="4d8bae32aa458b2a" providerId="LiveId" clId="{86166B73-D8C5-4EAB-88EC-39BB7DDE7377}" dt="2024-03-17T20:36:47.288" v="415" actId="12788"/>
      <pc:docMkLst>
        <pc:docMk/>
      </pc:docMkLst>
      <pc:sldChg chg="addSp new modNotesTx">
        <pc:chgData name="MAZEN KHERALLAH" userId="4d8bae32aa458b2a" providerId="LiveId" clId="{86166B73-D8C5-4EAB-88EC-39BB7DDE7377}" dt="2024-03-17T20:34:20.950" v="3"/>
        <pc:sldMkLst>
          <pc:docMk/>
          <pc:sldMk cId="2252986528" sldId="1188"/>
        </pc:sldMkLst>
        <pc:spChg chg="add">
          <ac:chgData name="MAZEN KHERALLAH" userId="4d8bae32aa458b2a" providerId="LiveId" clId="{86166B73-D8C5-4EAB-88EC-39BB7DDE7377}" dt="2024-03-17T20:32:23.745" v="1"/>
          <ac:spMkLst>
            <pc:docMk/>
            <pc:sldMk cId="2252986528" sldId="1188"/>
            <ac:spMk id="2" creationId="{432307D2-7D40-C20D-52EC-ADDB8A6AFB83}"/>
          </ac:spMkLst>
        </pc:spChg>
        <pc:picChg chg="add">
          <ac:chgData name="MAZEN KHERALLAH" userId="4d8bae32aa458b2a" providerId="LiveId" clId="{86166B73-D8C5-4EAB-88EC-39BB7DDE7377}" dt="2024-03-17T20:32:28.716" v="2"/>
          <ac:picMkLst>
            <pc:docMk/>
            <pc:sldMk cId="2252986528" sldId="1188"/>
            <ac:picMk id="3" creationId="{4CF901A5-A4BA-3AE7-34CE-1EF70C83B04A}"/>
          </ac:picMkLst>
        </pc:picChg>
      </pc:sldChg>
      <pc:sldChg chg="addSp modSp new mod">
        <pc:chgData name="MAZEN KHERALLAH" userId="4d8bae32aa458b2a" providerId="LiveId" clId="{86166B73-D8C5-4EAB-88EC-39BB7DDE7377}" dt="2024-03-17T20:36:47.288" v="415" actId="12788"/>
        <pc:sldMkLst>
          <pc:docMk/>
          <pc:sldMk cId="4054255615" sldId="1189"/>
        </pc:sldMkLst>
        <pc:spChg chg="add mod">
          <ac:chgData name="MAZEN KHERALLAH" userId="4d8bae32aa458b2a" providerId="LiveId" clId="{86166B73-D8C5-4EAB-88EC-39BB7DDE7377}" dt="2024-03-17T20:36:47.288" v="415" actId="12788"/>
          <ac:spMkLst>
            <pc:docMk/>
            <pc:sldMk cId="4054255615" sldId="1189"/>
            <ac:spMk id="5" creationId="{AE8AE237-4B10-C025-548D-87C6EA0E6C18}"/>
          </ac:spMkLst>
        </pc:spChg>
        <pc:picChg chg="add">
          <ac:chgData name="MAZEN KHERALLAH" userId="4d8bae32aa458b2a" providerId="LiveId" clId="{86166B73-D8C5-4EAB-88EC-39BB7DDE7377}" dt="2024-03-17T20:34:58.210" v="5" actId="22"/>
          <ac:picMkLst>
            <pc:docMk/>
            <pc:sldMk cId="4054255615" sldId="1189"/>
            <ac:picMk id="3" creationId="{610ADC5C-E0AF-D261-4293-CA9EDD92CF7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4B91F-837E-4CE5-BDB4-16E77CBFE6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B091EF35-7C53-4B61-B15C-9CB9369BCF39}">
      <dgm:prSet/>
      <dgm:spPr/>
      <dgm:t>
        <a:bodyPr/>
        <a:lstStyle/>
        <a:p>
          <a:r>
            <a:rPr lang="en-US"/>
            <a:t>Pharmacodynamic properties of medication</a:t>
          </a:r>
        </a:p>
      </dgm:t>
    </dgm:pt>
    <dgm:pt modelId="{26974858-E3CF-46C6-9292-5D94F6521049}" type="parTrans" cxnId="{0008B79B-E78A-4076-9FB4-BDA949168A86}">
      <dgm:prSet/>
      <dgm:spPr/>
      <dgm:t>
        <a:bodyPr/>
        <a:lstStyle/>
        <a:p>
          <a:endParaRPr lang="en-US"/>
        </a:p>
      </dgm:t>
    </dgm:pt>
    <dgm:pt modelId="{B9124624-4AA6-40DA-83AF-E9528FAF0104}" type="sibTrans" cxnId="{0008B79B-E78A-4076-9FB4-BDA949168A86}">
      <dgm:prSet/>
      <dgm:spPr/>
      <dgm:t>
        <a:bodyPr/>
        <a:lstStyle/>
        <a:p>
          <a:endParaRPr lang="en-US"/>
        </a:p>
      </dgm:t>
    </dgm:pt>
    <dgm:pt modelId="{C245DCD1-722E-46DA-B302-FC89B1028D22}">
      <dgm:prSet/>
      <dgm:spPr/>
      <dgm:t>
        <a:bodyPr/>
        <a:lstStyle/>
        <a:p>
          <a:r>
            <a:rPr lang="en-US"/>
            <a:t>Pharmacodynamic parameters of antibiotics</a:t>
          </a:r>
        </a:p>
      </dgm:t>
    </dgm:pt>
    <dgm:pt modelId="{6C2AD15A-D2C5-4717-955F-16C328BC9D1D}" type="parTrans" cxnId="{BE3FDF08-C84E-4A7C-A3A1-EE4A9551438D}">
      <dgm:prSet/>
      <dgm:spPr/>
      <dgm:t>
        <a:bodyPr/>
        <a:lstStyle/>
        <a:p>
          <a:endParaRPr lang="en-US"/>
        </a:p>
      </dgm:t>
    </dgm:pt>
    <dgm:pt modelId="{89DF599D-B8C9-4D3C-97C2-786DDA832FA7}" type="sibTrans" cxnId="{BE3FDF08-C84E-4A7C-A3A1-EE4A9551438D}">
      <dgm:prSet/>
      <dgm:spPr/>
      <dgm:t>
        <a:bodyPr/>
        <a:lstStyle/>
        <a:p>
          <a:endParaRPr lang="en-US"/>
        </a:p>
      </dgm:t>
    </dgm:pt>
    <dgm:pt modelId="{75FE41F1-1053-4297-AA78-4C065D4D3EC6}">
      <dgm:prSet/>
      <dgm:spPr/>
      <dgm:t>
        <a:bodyPr/>
        <a:lstStyle/>
        <a:p>
          <a:r>
            <a:rPr lang="en-US"/>
            <a:t>Pharmacodynamic therapeutic goals of antibiotics</a:t>
          </a:r>
        </a:p>
      </dgm:t>
    </dgm:pt>
    <dgm:pt modelId="{6523A4CD-B98C-4964-911E-F7CBF729F915}" type="parTrans" cxnId="{2B281186-67BC-40D2-96FD-80256A6A8693}">
      <dgm:prSet/>
      <dgm:spPr/>
      <dgm:t>
        <a:bodyPr/>
        <a:lstStyle/>
        <a:p>
          <a:endParaRPr lang="en-US"/>
        </a:p>
      </dgm:t>
    </dgm:pt>
    <dgm:pt modelId="{AE2294DA-1CBD-4A66-A641-216FB1CF5155}" type="sibTrans" cxnId="{2B281186-67BC-40D2-96FD-80256A6A8693}">
      <dgm:prSet/>
      <dgm:spPr/>
      <dgm:t>
        <a:bodyPr/>
        <a:lstStyle/>
        <a:p>
          <a:endParaRPr lang="en-US"/>
        </a:p>
      </dgm:t>
    </dgm:pt>
    <dgm:pt modelId="{23CDAD52-8F67-4807-9B58-029AF5AB799C}">
      <dgm:prSet/>
      <dgm:spPr/>
      <dgm:t>
        <a:bodyPr/>
        <a:lstStyle/>
        <a:p>
          <a:r>
            <a:rPr lang="en-US"/>
            <a:t>Rationales for continuous infusion of beta lactams</a:t>
          </a:r>
        </a:p>
      </dgm:t>
    </dgm:pt>
    <dgm:pt modelId="{D40F979A-54D3-4AC5-904E-16C29D76CA22}" type="parTrans" cxnId="{D3E730C3-9E2D-48F4-BEFE-581428929E36}">
      <dgm:prSet/>
      <dgm:spPr/>
      <dgm:t>
        <a:bodyPr/>
        <a:lstStyle/>
        <a:p>
          <a:endParaRPr lang="en-US"/>
        </a:p>
      </dgm:t>
    </dgm:pt>
    <dgm:pt modelId="{4B0C96BC-7CFA-4B2D-94C7-411E264DA398}" type="sibTrans" cxnId="{D3E730C3-9E2D-48F4-BEFE-581428929E36}">
      <dgm:prSet/>
      <dgm:spPr/>
      <dgm:t>
        <a:bodyPr/>
        <a:lstStyle/>
        <a:p>
          <a:endParaRPr lang="en-US"/>
        </a:p>
      </dgm:t>
    </dgm:pt>
    <dgm:pt modelId="{AE908ECF-8AD1-46D8-B81A-94C621BF6B6B}">
      <dgm:prSet/>
      <dgm:spPr/>
      <dgm:t>
        <a:bodyPr/>
        <a:lstStyle/>
        <a:p>
          <a:r>
            <a:rPr lang="en-US" dirty="0"/>
            <a:t>Pharmacokinetic changes of antibiotics in septic patients </a:t>
          </a:r>
        </a:p>
      </dgm:t>
    </dgm:pt>
    <dgm:pt modelId="{7B33DAE1-EC5A-426B-A1F6-EE77EBCED87A}" type="parTrans" cxnId="{014E3FD3-E0E8-4A0C-948F-E0415BF917B7}">
      <dgm:prSet/>
      <dgm:spPr/>
      <dgm:t>
        <a:bodyPr/>
        <a:lstStyle/>
        <a:p>
          <a:endParaRPr lang="en-US"/>
        </a:p>
      </dgm:t>
    </dgm:pt>
    <dgm:pt modelId="{7E0D292C-EBEF-4559-8B0C-54812CA6BB67}" type="sibTrans" cxnId="{014E3FD3-E0E8-4A0C-948F-E0415BF917B7}">
      <dgm:prSet/>
      <dgm:spPr/>
      <dgm:t>
        <a:bodyPr/>
        <a:lstStyle/>
        <a:p>
          <a:endParaRPr lang="en-US"/>
        </a:p>
      </dgm:t>
    </dgm:pt>
    <dgm:pt modelId="{70099C0A-4E15-49FE-A9FA-066C6CD5F9BB}">
      <dgm:prSet/>
      <dgm:spPr/>
      <dgm:t>
        <a:bodyPr/>
        <a:lstStyle/>
        <a:p>
          <a:r>
            <a:rPr lang="en-US" dirty="0"/>
            <a:t>Higher MIC of organisms</a:t>
          </a:r>
        </a:p>
      </dgm:t>
    </dgm:pt>
    <dgm:pt modelId="{E43EF849-37B0-419E-BB39-9AF46C04A68A}" type="parTrans" cxnId="{7148CE9A-8CAB-4210-9B02-51A9E345E536}">
      <dgm:prSet/>
      <dgm:spPr/>
      <dgm:t>
        <a:bodyPr/>
        <a:lstStyle/>
        <a:p>
          <a:endParaRPr lang="en-US"/>
        </a:p>
      </dgm:t>
    </dgm:pt>
    <dgm:pt modelId="{6EF1DF7F-4448-4630-A798-B8E5B54C3DB1}" type="sibTrans" cxnId="{7148CE9A-8CAB-4210-9B02-51A9E345E536}">
      <dgm:prSet/>
      <dgm:spPr/>
      <dgm:t>
        <a:bodyPr/>
        <a:lstStyle/>
        <a:p>
          <a:endParaRPr lang="en-US"/>
        </a:p>
      </dgm:t>
    </dgm:pt>
    <dgm:pt modelId="{590C7AA7-7EB6-4675-9C1B-98F8966A64E7}">
      <dgm:prSet/>
      <dgm:spPr/>
      <dgm:t>
        <a:bodyPr/>
        <a:lstStyle/>
        <a:p>
          <a:r>
            <a:rPr lang="en-US" dirty="0"/>
            <a:t>Evolving evidence of continuous infusion of beta lactam agents</a:t>
          </a:r>
        </a:p>
      </dgm:t>
    </dgm:pt>
    <dgm:pt modelId="{2E889EC9-EDAD-40F4-98E4-D754ED508D1B}" type="parTrans" cxnId="{CEC1868A-93A4-4D59-A01C-AB67D13B0964}">
      <dgm:prSet/>
      <dgm:spPr/>
      <dgm:t>
        <a:bodyPr/>
        <a:lstStyle/>
        <a:p>
          <a:endParaRPr lang="en-US"/>
        </a:p>
      </dgm:t>
    </dgm:pt>
    <dgm:pt modelId="{D24FE8F2-D195-4520-A90F-682B42188F9E}" type="sibTrans" cxnId="{CEC1868A-93A4-4D59-A01C-AB67D13B0964}">
      <dgm:prSet/>
      <dgm:spPr/>
      <dgm:t>
        <a:bodyPr/>
        <a:lstStyle/>
        <a:p>
          <a:endParaRPr lang="en-US"/>
        </a:p>
      </dgm:t>
    </dgm:pt>
    <dgm:pt modelId="{BC9F464E-9E14-46EA-AF56-DFA69F763C83}" type="pres">
      <dgm:prSet presAssocID="{DF94B91F-837E-4CE5-BDB4-16E77CBFE6B0}" presName="linear" presStyleCnt="0">
        <dgm:presLayoutVars>
          <dgm:animLvl val="lvl"/>
          <dgm:resizeHandles val="exact"/>
        </dgm:presLayoutVars>
      </dgm:prSet>
      <dgm:spPr/>
    </dgm:pt>
    <dgm:pt modelId="{66D548DA-67BE-4528-A7A3-5D8DA204DDB0}" type="pres">
      <dgm:prSet presAssocID="{B091EF35-7C53-4B61-B15C-9CB9369BCF39}" presName="parentText" presStyleLbl="node1" presStyleIdx="0" presStyleCnt="5">
        <dgm:presLayoutVars>
          <dgm:chMax val="0"/>
          <dgm:bulletEnabled val="1"/>
        </dgm:presLayoutVars>
      </dgm:prSet>
      <dgm:spPr/>
    </dgm:pt>
    <dgm:pt modelId="{5ECFC527-35CA-4D6E-B526-BF5ED596BD60}" type="pres">
      <dgm:prSet presAssocID="{B9124624-4AA6-40DA-83AF-E9528FAF0104}" presName="spacer" presStyleCnt="0"/>
      <dgm:spPr/>
    </dgm:pt>
    <dgm:pt modelId="{2A59F660-C410-42B1-A982-DD835675E596}" type="pres">
      <dgm:prSet presAssocID="{C245DCD1-722E-46DA-B302-FC89B1028D22}" presName="parentText" presStyleLbl="node1" presStyleIdx="1" presStyleCnt="5">
        <dgm:presLayoutVars>
          <dgm:chMax val="0"/>
          <dgm:bulletEnabled val="1"/>
        </dgm:presLayoutVars>
      </dgm:prSet>
      <dgm:spPr/>
    </dgm:pt>
    <dgm:pt modelId="{6318BC22-FDFE-4D9D-97B1-B84B1DFFF751}" type="pres">
      <dgm:prSet presAssocID="{89DF599D-B8C9-4D3C-97C2-786DDA832FA7}" presName="spacer" presStyleCnt="0"/>
      <dgm:spPr/>
    </dgm:pt>
    <dgm:pt modelId="{33EE249D-6BA4-4233-B98E-0887B9357305}" type="pres">
      <dgm:prSet presAssocID="{75FE41F1-1053-4297-AA78-4C065D4D3EC6}" presName="parentText" presStyleLbl="node1" presStyleIdx="2" presStyleCnt="5">
        <dgm:presLayoutVars>
          <dgm:chMax val="0"/>
          <dgm:bulletEnabled val="1"/>
        </dgm:presLayoutVars>
      </dgm:prSet>
      <dgm:spPr/>
    </dgm:pt>
    <dgm:pt modelId="{7D25F91A-2A58-47BB-97E2-13160E24121D}" type="pres">
      <dgm:prSet presAssocID="{AE2294DA-1CBD-4A66-A641-216FB1CF5155}" presName="spacer" presStyleCnt="0"/>
      <dgm:spPr/>
    </dgm:pt>
    <dgm:pt modelId="{03DD8566-1708-4EBC-9F61-79EBF6910875}" type="pres">
      <dgm:prSet presAssocID="{23CDAD52-8F67-4807-9B58-029AF5AB799C}" presName="parentText" presStyleLbl="node1" presStyleIdx="3" presStyleCnt="5">
        <dgm:presLayoutVars>
          <dgm:chMax val="0"/>
          <dgm:bulletEnabled val="1"/>
        </dgm:presLayoutVars>
      </dgm:prSet>
      <dgm:spPr/>
    </dgm:pt>
    <dgm:pt modelId="{CD61E278-2237-48D5-B4E1-9DFA856FF5C8}" type="pres">
      <dgm:prSet presAssocID="{23CDAD52-8F67-4807-9B58-029AF5AB799C}" presName="childText" presStyleLbl="revTx" presStyleIdx="0" presStyleCnt="1">
        <dgm:presLayoutVars>
          <dgm:bulletEnabled val="1"/>
        </dgm:presLayoutVars>
      </dgm:prSet>
      <dgm:spPr/>
    </dgm:pt>
    <dgm:pt modelId="{DD0D05D9-D200-4080-B4F2-6E2407CDF7E1}" type="pres">
      <dgm:prSet presAssocID="{590C7AA7-7EB6-4675-9C1B-98F8966A64E7}" presName="parentText" presStyleLbl="node1" presStyleIdx="4" presStyleCnt="5">
        <dgm:presLayoutVars>
          <dgm:chMax val="0"/>
          <dgm:bulletEnabled val="1"/>
        </dgm:presLayoutVars>
      </dgm:prSet>
      <dgm:spPr/>
    </dgm:pt>
  </dgm:ptLst>
  <dgm:cxnLst>
    <dgm:cxn modelId="{BE3FDF08-C84E-4A7C-A3A1-EE4A9551438D}" srcId="{DF94B91F-837E-4CE5-BDB4-16E77CBFE6B0}" destId="{C245DCD1-722E-46DA-B302-FC89B1028D22}" srcOrd="1" destOrd="0" parTransId="{6C2AD15A-D2C5-4717-955F-16C328BC9D1D}" sibTransId="{89DF599D-B8C9-4D3C-97C2-786DDA832FA7}"/>
    <dgm:cxn modelId="{3EE44D65-D3EF-4403-BA6C-D124BC9849D4}" type="presOf" srcId="{AE908ECF-8AD1-46D8-B81A-94C621BF6B6B}" destId="{CD61E278-2237-48D5-B4E1-9DFA856FF5C8}" srcOrd="0" destOrd="0" presId="urn:microsoft.com/office/officeart/2005/8/layout/vList2"/>
    <dgm:cxn modelId="{173F8B4F-07C3-4147-92D2-6CF62A033218}" type="presOf" srcId="{DF94B91F-837E-4CE5-BDB4-16E77CBFE6B0}" destId="{BC9F464E-9E14-46EA-AF56-DFA69F763C83}" srcOrd="0" destOrd="0" presId="urn:microsoft.com/office/officeart/2005/8/layout/vList2"/>
    <dgm:cxn modelId="{24A15250-8192-49AC-AEFC-2D4D063DF057}" type="presOf" srcId="{23CDAD52-8F67-4807-9B58-029AF5AB799C}" destId="{03DD8566-1708-4EBC-9F61-79EBF6910875}" srcOrd="0" destOrd="0" presId="urn:microsoft.com/office/officeart/2005/8/layout/vList2"/>
    <dgm:cxn modelId="{7636AD85-9BAF-47EE-AF28-B3EEBADA57FB}" type="presOf" srcId="{C245DCD1-722E-46DA-B302-FC89B1028D22}" destId="{2A59F660-C410-42B1-A982-DD835675E596}" srcOrd="0" destOrd="0" presId="urn:microsoft.com/office/officeart/2005/8/layout/vList2"/>
    <dgm:cxn modelId="{2B281186-67BC-40D2-96FD-80256A6A8693}" srcId="{DF94B91F-837E-4CE5-BDB4-16E77CBFE6B0}" destId="{75FE41F1-1053-4297-AA78-4C065D4D3EC6}" srcOrd="2" destOrd="0" parTransId="{6523A4CD-B98C-4964-911E-F7CBF729F915}" sibTransId="{AE2294DA-1CBD-4A66-A641-216FB1CF5155}"/>
    <dgm:cxn modelId="{0B7E348A-9247-4B2E-B247-0D51006454C3}" type="presOf" srcId="{B091EF35-7C53-4B61-B15C-9CB9369BCF39}" destId="{66D548DA-67BE-4528-A7A3-5D8DA204DDB0}" srcOrd="0" destOrd="0" presId="urn:microsoft.com/office/officeart/2005/8/layout/vList2"/>
    <dgm:cxn modelId="{CEC1868A-93A4-4D59-A01C-AB67D13B0964}" srcId="{DF94B91F-837E-4CE5-BDB4-16E77CBFE6B0}" destId="{590C7AA7-7EB6-4675-9C1B-98F8966A64E7}" srcOrd="4" destOrd="0" parTransId="{2E889EC9-EDAD-40F4-98E4-D754ED508D1B}" sibTransId="{D24FE8F2-D195-4520-A90F-682B42188F9E}"/>
    <dgm:cxn modelId="{7148CE9A-8CAB-4210-9B02-51A9E345E536}" srcId="{23CDAD52-8F67-4807-9B58-029AF5AB799C}" destId="{70099C0A-4E15-49FE-A9FA-066C6CD5F9BB}" srcOrd="1" destOrd="0" parTransId="{E43EF849-37B0-419E-BB39-9AF46C04A68A}" sibTransId="{6EF1DF7F-4448-4630-A798-B8E5B54C3DB1}"/>
    <dgm:cxn modelId="{0008B79B-E78A-4076-9FB4-BDA949168A86}" srcId="{DF94B91F-837E-4CE5-BDB4-16E77CBFE6B0}" destId="{B091EF35-7C53-4B61-B15C-9CB9369BCF39}" srcOrd="0" destOrd="0" parTransId="{26974858-E3CF-46C6-9292-5D94F6521049}" sibTransId="{B9124624-4AA6-40DA-83AF-E9528FAF0104}"/>
    <dgm:cxn modelId="{D3E730C3-9E2D-48F4-BEFE-581428929E36}" srcId="{DF94B91F-837E-4CE5-BDB4-16E77CBFE6B0}" destId="{23CDAD52-8F67-4807-9B58-029AF5AB799C}" srcOrd="3" destOrd="0" parTransId="{D40F979A-54D3-4AC5-904E-16C29D76CA22}" sibTransId="{4B0C96BC-7CFA-4B2D-94C7-411E264DA398}"/>
    <dgm:cxn modelId="{014E3FD3-E0E8-4A0C-948F-E0415BF917B7}" srcId="{23CDAD52-8F67-4807-9B58-029AF5AB799C}" destId="{AE908ECF-8AD1-46D8-B81A-94C621BF6B6B}" srcOrd="0" destOrd="0" parTransId="{7B33DAE1-EC5A-426B-A1F6-EE77EBCED87A}" sibTransId="{7E0D292C-EBEF-4559-8B0C-54812CA6BB67}"/>
    <dgm:cxn modelId="{3F24BBEA-2D08-4C13-9847-F33BB21F9C7E}" type="presOf" srcId="{70099C0A-4E15-49FE-A9FA-066C6CD5F9BB}" destId="{CD61E278-2237-48D5-B4E1-9DFA856FF5C8}" srcOrd="0" destOrd="1" presId="urn:microsoft.com/office/officeart/2005/8/layout/vList2"/>
    <dgm:cxn modelId="{94A886EE-8DE0-42B8-81F1-4EB321134F14}" type="presOf" srcId="{75FE41F1-1053-4297-AA78-4C065D4D3EC6}" destId="{33EE249D-6BA4-4233-B98E-0887B9357305}" srcOrd="0" destOrd="0" presId="urn:microsoft.com/office/officeart/2005/8/layout/vList2"/>
    <dgm:cxn modelId="{99365BF8-0AAB-433C-B5E8-6DDD51578AD6}" type="presOf" srcId="{590C7AA7-7EB6-4675-9C1B-98F8966A64E7}" destId="{DD0D05D9-D200-4080-B4F2-6E2407CDF7E1}" srcOrd="0" destOrd="0" presId="urn:microsoft.com/office/officeart/2005/8/layout/vList2"/>
    <dgm:cxn modelId="{096664B8-FBD7-42E6-A8BE-5DC2D871D7D7}" type="presParOf" srcId="{BC9F464E-9E14-46EA-AF56-DFA69F763C83}" destId="{66D548DA-67BE-4528-A7A3-5D8DA204DDB0}" srcOrd="0" destOrd="0" presId="urn:microsoft.com/office/officeart/2005/8/layout/vList2"/>
    <dgm:cxn modelId="{5F088E06-E0D3-433F-880D-FA97F7B99F3B}" type="presParOf" srcId="{BC9F464E-9E14-46EA-AF56-DFA69F763C83}" destId="{5ECFC527-35CA-4D6E-B526-BF5ED596BD60}" srcOrd="1" destOrd="0" presId="urn:microsoft.com/office/officeart/2005/8/layout/vList2"/>
    <dgm:cxn modelId="{E1B24515-6048-4414-9FD4-73D909AC4C10}" type="presParOf" srcId="{BC9F464E-9E14-46EA-AF56-DFA69F763C83}" destId="{2A59F660-C410-42B1-A982-DD835675E596}" srcOrd="2" destOrd="0" presId="urn:microsoft.com/office/officeart/2005/8/layout/vList2"/>
    <dgm:cxn modelId="{3430F691-130A-4175-AF12-0D32D8890E1A}" type="presParOf" srcId="{BC9F464E-9E14-46EA-AF56-DFA69F763C83}" destId="{6318BC22-FDFE-4D9D-97B1-B84B1DFFF751}" srcOrd="3" destOrd="0" presId="urn:microsoft.com/office/officeart/2005/8/layout/vList2"/>
    <dgm:cxn modelId="{D4B3EF4E-1995-4073-8AE3-E07EA519A2E3}" type="presParOf" srcId="{BC9F464E-9E14-46EA-AF56-DFA69F763C83}" destId="{33EE249D-6BA4-4233-B98E-0887B9357305}" srcOrd="4" destOrd="0" presId="urn:microsoft.com/office/officeart/2005/8/layout/vList2"/>
    <dgm:cxn modelId="{5099CC26-F1D8-4AE6-B70B-E3322C4915F1}" type="presParOf" srcId="{BC9F464E-9E14-46EA-AF56-DFA69F763C83}" destId="{7D25F91A-2A58-47BB-97E2-13160E24121D}" srcOrd="5" destOrd="0" presId="urn:microsoft.com/office/officeart/2005/8/layout/vList2"/>
    <dgm:cxn modelId="{C92E3B26-37E5-4CDE-A6F9-ACF6332F3457}" type="presParOf" srcId="{BC9F464E-9E14-46EA-AF56-DFA69F763C83}" destId="{03DD8566-1708-4EBC-9F61-79EBF6910875}" srcOrd="6" destOrd="0" presId="urn:microsoft.com/office/officeart/2005/8/layout/vList2"/>
    <dgm:cxn modelId="{7BEB334E-C053-4AB4-B6A1-22015ADFB688}" type="presParOf" srcId="{BC9F464E-9E14-46EA-AF56-DFA69F763C83}" destId="{CD61E278-2237-48D5-B4E1-9DFA856FF5C8}" srcOrd="7" destOrd="0" presId="urn:microsoft.com/office/officeart/2005/8/layout/vList2"/>
    <dgm:cxn modelId="{9CF4475B-947C-4B53-BDF4-08A0BAAD73CD}" type="presParOf" srcId="{BC9F464E-9E14-46EA-AF56-DFA69F763C83}" destId="{DD0D05D9-D200-4080-B4F2-6E2407CDF7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548DA-67BE-4528-A7A3-5D8DA204DDB0}">
      <dsp:nvSpPr>
        <dsp:cNvPr id="0" name=""/>
        <dsp:cNvSpPr/>
      </dsp:nvSpPr>
      <dsp:spPr>
        <a:xfrm>
          <a:off x="0" y="45998"/>
          <a:ext cx="10058399" cy="62361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Pharmacodynamic properties of medication</a:t>
          </a:r>
        </a:p>
      </dsp:txBody>
      <dsp:txXfrm>
        <a:off x="30442" y="76440"/>
        <a:ext cx="9997515" cy="562726"/>
      </dsp:txXfrm>
    </dsp:sp>
    <dsp:sp modelId="{2A59F660-C410-42B1-A982-DD835675E596}">
      <dsp:nvSpPr>
        <dsp:cNvPr id="0" name=""/>
        <dsp:cNvSpPr/>
      </dsp:nvSpPr>
      <dsp:spPr>
        <a:xfrm>
          <a:off x="0" y="744488"/>
          <a:ext cx="10058399" cy="62361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Pharmacodynamic parameters of antibiotics</a:t>
          </a:r>
        </a:p>
      </dsp:txBody>
      <dsp:txXfrm>
        <a:off x="30442" y="774930"/>
        <a:ext cx="9997515" cy="562726"/>
      </dsp:txXfrm>
    </dsp:sp>
    <dsp:sp modelId="{33EE249D-6BA4-4233-B98E-0887B9357305}">
      <dsp:nvSpPr>
        <dsp:cNvPr id="0" name=""/>
        <dsp:cNvSpPr/>
      </dsp:nvSpPr>
      <dsp:spPr>
        <a:xfrm>
          <a:off x="0" y="1442978"/>
          <a:ext cx="10058399" cy="62361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Pharmacodynamic therapeutic goals of antibiotics</a:t>
          </a:r>
        </a:p>
      </dsp:txBody>
      <dsp:txXfrm>
        <a:off x="30442" y="1473420"/>
        <a:ext cx="9997515" cy="562726"/>
      </dsp:txXfrm>
    </dsp:sp>
    <dsp:sp modelId="{03DD8566-1708-4EBC-9F61-79EBF6910875}">
      <dsp:nvSpPr>
        <dsp:cNvPr id="0" name=""/>
        <dsp:cNvSpPr/>
      </dsp:nvSpPr>
      <dsp:spPr>
        <a:xfrm>
          <a:off x="0" y="2141468"/>
          <a:ext cx="10058399" cy="62361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Rationales for continuous infusion of beta lactams</a:t>
          </a:r>
        </a:p>
      </dsp:txBody>
      <dsp:txXfrm>
        <a:off x="30442" y="2171910"/>
        <a:ext cx="9997515" cy="562726"/>
      </dsp:txXfrm>
    </dsp:sp>
    <dsp:sp modelId="{CD61E278-2237-48D5-B4E1-9DFA856FF5C8}">
      <dsp:nvSpPr>
        <dsp:cNvPr id="0" name=""/>
        <dsp:cNvSpPr/>
      </dsp:nvSpPr>
      <dsp:spPr>
        <a:xfrm>
          <a:off x="0" y="2765078"/>
          <a:ext cx="1005839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Pharmacokinetic changes of antibiotics in septic patients </a:t>
          </a:r>
        </a:p>
        <a:p>
          <a:pPr marL="228600" lvl="1" indent="-228600" algn="l" defTabSz="889000">
            <a:lnSpc>
              <a:spcPct val="90000"/>
            </a:lnSpc>
            <a:spcBef>
              <a:spcPct val="0"/>
            </a:spcBef>
            <a:spcAft>
              <a:spcPct val="20000"/>
            </a:spcAft>
            <a:buChar char="•"/>
          </a:pPr>
          <a:r>
            <a:rPr lang="en-US" sz="2000" kern="1200" dirty="0"/>
            <a:t>Higher MIC of organisms</a:t>
          </a:r>
        </a:p>
      </dsp:txBody>
      <dsp:txXfrm>
        <a:off x="0" y="2765078"/>
        <a:ext cx="10058399" cy="699660"/>
      </dsp:txXfrm>
    </dsp:sp>
    <dsp:sp modelId="{DD0D05D9-D200-4080-B4F2-6E2407CDF7E1}">
      <dsp:nvSpPr>
        <dsp:cNvPr id="0" name=""/>
        <dsp:cNvSpPr/>
      </dsp:nvSpPr>
      <dsp:spPr>
        <a:xfrm>
          <a:off x="0" y="3464738"/>
          <a:ext cx="10058399" cy="62361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Evolving evidence of continuous infusion of beta lactam agents</a:t>
          </a:r>
        </a:p>
      </dsp:txBody>
      <dsp:txXfrm>
        <a:off x="30442" y="3495180"/>
        <a:ext cx="9997515"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EA8C6-12F2-47AD-BC73-84C894B9B0A0}"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F6F77-7E53-4C4B-AD34-A6D433543B4E}" type="slidenum">
              <a:rPr lang="en-US" smtClean="0"/>
              <a:t>‹#›</a:t>
            </a:fld>
            <a:endParaRPr lang="en-US"/>
          </a:p>
        </p:txBody>
      </p:sp>
    </p:spTree>
    <p:extLst>
      <p:ext uri="{BB962C8B-B14F-4D97-AF65-F5344CB8AC3E}">
        <p14:creationId xmlns:p14="http://schemas.microsoft.com/office/powerpoint/2010/main" val="147306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illustrates key pharmacodynamic parameters of antibiotics, focusing on their concentration over time within the body. Here are the main elements:</a:t>
            </a:r>
          </a:p>
          <a:p>
            <a:pPr marL="228600" indent="-228600">
              <a:buFont typeface="+mj-lt"/>
              <a:buAutoNum type="arabicPeriod"/>
            </a:pPr>
            <a:r>
              <a:rPr lang="en-US" b="1" dirty="0" err="1"/>
              <a:t>C_max</a:t>
            </a:r>
            <a:r>
              <a:rPr lang="en-US" b="1" dirty="0"/>
              <a:t> (Maximum Concentration)</a:t>
            </a:r>
            <a:r>
              <a:rPr lang="en-US" dirty="0"/>
              <a:t>:</a:t>
            </a:r>
          </a:p>
          <a:p>
            <a:pPr marL="742950" lvl="1" indent="-285750">
              <a:buFont typeface="+mj-lt"/>
              <a:buAutoNum type="arabicPeriod"/>
            </a:pPr>
            <a:r>
              <a:rPr lang="en-US" dirty="0"/>
              <a:t>This is the highest concentration of the drug in the bloodstream, measured at the end of an infusion before significant distribution occurs. It represents the peak level of the drug achieved after administration.</a:t>
            </a:r>
          </a:p>
          <a:p>
            <a:pPr>
              <a:buFont typeface="+mj-lt"/>
              <a:buAutoNum type="arabicPeriod"/>
            </a:pPr>
            <a:r>
              <a:rPr lang="en-US" b="1" dirty="0"/>
              <a:t>Half-Life (½ Life)</a:t>
            </a:r>
            <a:r>
              <a:rPr lang="en-US" dirty="0"/>
              <a:t>:</a:t>
            </a:r>
          </a:p>
          <a:p>
            <a:pPr marL="742950" lvl="1" indent="-285750">
              <a:buFont typeface="+mj-lt"/>
              <a:buAutoNum type="arabicPeriod"/>
            </a:pPr>
            <a:r>
              <a:rPr lang="en-US" dirty="0"/>
              <a:t>The half-life is the time required for the total amount of the drug in the body to be reduced by 50%. It is a critical parameter in determining the dosing interval and duration of the drug's effectiveness.</a:t>
            </a:r>
          </a:p>
          <a:p>
            <a:pPr>
              <a:buFont typeface="+mj-lt"/>
              <a:buAutoNum type="arabicPeriod"/>
            </a:pPr>
            <a:r>
              <a:rPr lang="en-US" b="1" dirty="0"/>
              <a:t>AUC (Area Under the Curve)</a:t>
            </a:r>
            <a:r>
              <a:rPr lang="en-US" dirty="0"/>
              <a:t>:</a:t>
            </a:r>
          </a:p>
          <a:p>
            <a:pPr marL="742950" lvl="1" indent="-285750">
              <a:buFont typeface="+mj-lt"/>
              <a:buAutoNum type="arabicPeriod"/>
            </a:pPr>
            <a:r>
              <a:rPr lang="en-US" dirty="0"/>
              <a:t>The area under the curve represents the total exposure of the body to the drug over time. It is a measure of the drug's presence in the bloodstream throughout the dosing period.</a:t>
            </a:r>
          </a:p>
          <a:p>
            <a:pPr>
              <a:buFont typeface="+mj-lt"/>
              <a:buAutoNum type="arabicPeriod"/>
            </a:pPr>
            <a:r>
              <a:rPr lang="en-US" b="1" dirty="0" err="1"/>
              <a:t>C_min</a:t>
            </a:r>
            <a:r>
              <a:rPr lang="en-US" b="1" dirty="0"/>
              <a:t> (Minimum Concentration or Trough)</a:t>
            </a:r>
            <a:r>
              <a:rPr lang="en-US" dirty="0"/>
              <a:t>:</a:t>
            </a:r>
          </a:p>
          <a:p>
            <a:pPr marL="742950" lvl="1" indent="-285750">
              <a:buFont typeface="+mj-lt"/>
              <a:buAutoNum type="arabicPeriod"/>
            </a:pPr>
            <a:r>
              <a:rPr lang="en-US" dirty="0"/>
              <a:t>This is the lowest concentration of the drug in the bloodstream, typically measured just before the next dose is administered. It is essential for ensuring that the drug remains at therapeutic levels between doses.</a:t>
            </a:r>
          </a:p>
          <a:p>
            <a:r>
              <a:rPr lang="en-US" dirty="0"/>
              <a:t>These parameters help in understanding the drug’s pharmacokinetics, which influences how it should be dosed to achieve optimal therapeutic effects while minimizing toxicity. The image illustrates the relationship between these parameters graphically, showing the rise and fall of drug concentration over time following a single dose.</a:t>
            </a:r>
          </a:p>
          <a:p>
            <a:endParaRPr lang="en-US" dirty="0"/>
          </a:p>
        </p:txBody>
      </p:sp>
      <p:sp>
        <p:nvSpPr>
          <p:cNvPr id="4" name="Slide Number Placeholder 3"/>
          <p:cNvSpPr>
            <a:spLocks noGrp="1"/>
          </p:cNvSpPr>
          <p:nvPr>
            <p:ph type="sldNum" sz="quarter" idx="5"/>
          </p:nvPr>
        </p:nvSpPr>
        <p:spPr/>
        <p:txBody>
          <a:bodyPr/>
          <a:lstStyle/>
          <a:p>
            <a:fld id="{3E7F6F77-7E53-4C4B-AD34-A6D433543B4E}" type="slidenum">
              <a:rPr lang="en-US" smtClean="0"/>
              <a:t>3</a:t>
            </a:fld>
            <a:endParaRPr lang="en-US"/>
          </a:p>
        </p:txBody>
      </p:sp>
    </p:spTree>
    <p:extLst>
      <p:ext uri="{BB962C8B-B14F-4D97-AF65-F5344CB8AC3E}">
        <p14:creationId xmlns:p14="http://schemas.microsoft.com/office/powerpoint/2010/main" val="367428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provides a detailed overview of the pharmacodynamic parameters of antibiotics, highlighting different metrics that guide dosing strategies based on the type of antibiotic and its activity against pathogens. Here are the key elements described:</a:t>
            </a:r>
          </a:p>
          <a:p>
            <a:pPr>
              <a:buFont typeface="+mj-lt"/>
              <a:buAutoNum type="arabicPeriod"/>
            </a:pPr>
            <a:r>
              <a:rPr lang="en-US" b="1" dirty="0" err="1"/>
              <a:t>C_max</a:t>
            </a:r>
            <a:r>
              <a:rPr lang="en-US" b="1" dirty="0"/>
              <a:t>/MIC (Maximum Concentration to Minimum Inhibitory Concentration Ratio)</a:t>
            </a:r>
            <a:r>
              <a:rPr lang="en-US" dirty="0"/>
              <a:t>:</a:t>
            </a:r>
          </a:p>
          <a:p>
            <a:pPr marL="742950" lvl="1" indent="-285750">
              <a:buFont typeface="+mj-lt"/>
              <a:buAutoNum type="arabicPeriod"/>
            </a:pPr>
            <a:r>
              <a:rPr lang="en-US" dirty="0"/>
              <a:t>This parameter is important for antibiotics such as aminoglycosides, daptomycin, fluoroquinolones, and ketolides. It represents the ratio of the peak drug concentration (</a:t>
            </a:r>
            <a:r>
              <a:rPr lang="en-US" dirty="0" err="1"/>
              <a:t>C_max</a:t>
            </a:r>
            <a:r>
              <a:rPr lang="en-US" dirty="0"/>
              <a:t>) to the minimum inhibitory concentration (MIC) of the pathogen. High </a:t>
            </a:r>
            <a:r>
              <a:rPr lang="en-US" dirty="0" err="1"/>
              <a:t>C_max</a:t>
            </a:r>
            <a:r>
              <a:rPr lang="en-US" dirty="0"/>
              <a:t>/MIC ratios are desired for these antibiotics to maximize bactericidal activity.</a:t>
            </a:r>
          </a:p>
          <a:p>
            <a:pPr>
              <a:buFont typeface="+mj-lt"/>
              <a:buAutoNum type="arabicPeriod"/>
            </a:pPr>
            <a:r>
              <a:rPr lang="en-US" b="1" dirty="0"/>
              <a:t>AUC/MIC (Area Under the Curve to Minimum Inhibitory Concentration Ratio)</a:t>
            </a:r>
            <a:r>
              <a:rPr lang="en-US" dirty="0"/>
              <a:t>:</a:t>
            </a:r>
          </a:p>
          <a:p>
            <a:pPr marL="742950" lvl="1" indent="-285750">
              <a:buFont typeface="+mj-lt"/>
              <a:buAutoNum type="arabicPeriod"/>
            </a:pPr>
            <a:r>
              <a:rPr lang="en-US" dirty="0"/>
              <a:t>This ratio is crucial for antibiotics like vancomycin, azithromycin, clindamycin, oxazolidinones, and tetracyclines. It represents the total drug exposure over 24 hours (AUC) relative to the MIC. Higher AUC/MIC ratios correlate with better clinical outcomes for these antibiotics.</a:t>
            </a:r>
          </a:p>
          <a:p>
            <a:pPr>
              <a:buFont typeface="+mj-lt"/>
              <a:buAutoNum type="arabicPeriod"/>
            </a:pPr>
            <a:r>
              <a:rPr lang="en-US" b="1" dirty="0"/>
              <a:t>T&gt;MIC (Time Above Minimum Inhibitory Concentration)</a:t>
            </a:r>
            <a:r>
              <a:rPr lang="en-US" dirty="0"/>
              <a:t>:</a:t>
            </a:r>
          </a:p>
          <a:p>
            <a:pPr marL="742950" lvl="1" indent="-285750">
              <a:buFont typeface="+mj-lt"/>
              <a:buAutoNum type="arabicPeriod"/>
            </a:pPr>
            <a:r>
              <a:rPr lang="en-US" dirty="0"/>
              <a:t>For antibiotics such as beta-lactams, carbapenems, erythromycin, and linezolid, the duration of time that the drug concentration remains above the MIC (T&gt;MIC) is critical for efficacy. Maintaining drug levels above the MIC for a sufficient duration ensures effective bacterial killing.</a:t>
            </a:r>
          </a:p>
          <a:p>
            <a:pPr>
              <a:buFont typeface="+mj-lt"/>
              <a:buAutoNum type="arabicPeriod"/>
            </a:pPr>
            <a:r>
              <a:rPr lang="en-US" b="1" dirty="0"/>
              <a:t>MIC (Minimum Inhibitory Concentration)</a:t>
            </a:r>
            <a:r>
              <a:rPr lang="en-US" dirty="0"/>
              <a:t>:</a:t>
            </a:r>
          </a:p>
          <a:p>
            <a:pPr marL="742950" lvl="1" indent="-285750">
              <a:buFont typeface="+mj-lt"/>
              <a:buAutoNum type="arabicPeriod"/>
            </a:pPr>
            <a:r>
              <a:rPr lang="en-US" dirty="0"/>
              <a:t>The MIC is the lowest concentration of an antibiotic that inhibits visible growth of a microorganism. It is a standard measure used to assess the potency of an antibiotic against specific pathogens.</a:t>
            </a:r>
          </a:p>
          <a:p>
            <a:pPr>
              <a:buFont typeface="+mj-lt"/>
              <a:buAutoNum type="arabicPeriod"/>
            </a:pPr>
            <a:r>
              <a:rPr lang="en-US" b="1" dirty="0"/>
              <a:t>PAE (Post-Antibiotic Effect)</a:t>
            </a:r>
            <a:r>
              <a:rPr lang="en-US" dirty="0"/>
              <a:t>:</a:t>
            </a:r>
          </a:p>
          <a:p>
            <a:pPr marL="742950" lvl="1" indent="-285750">
              <a:buFont typeface="+mj-lt"/>
              <a:buAutoNum type="arabicPeriod"/>
            </a:pPr>
            <a:r>
              <a:rPr lang="en-US" dirty="0"/>
              <a:t>The PAE is the persistent suppression of bacterial growth after a brief exposure to an antibiotic. Aminoglycosides and fluoroquinolones exhibit significant PAE, allowing for less frequent dosing while maintaining efficacy.</a:t>
            </a:r>
          </a:p>
          <a:p>
            <a:r>
              <a:rPr lang="en-US" dirty="0"/>
              <a:t>These pharmacodynamic parameters help in tailoring antibiotic therapy to optimize therapeutic outcomes while minimizing resistance and adverse effects. The image graphically represents these concepts, showing how different antibiotics utilize these parameters to achieve their clinical effects.</a:t>
            </a:r>
          </a:p>
          <a:p>
            <a:endParaRPr lang="en-US" dirty="0"/>
          </a:p>
        </p:txBody>
      </p:sp>
      <p:sp>
        <p:nvSpPr>
          <p:cNvPr id="4" name="Slide Number Placeholder 3"/>
          <p:cNvSpPr>
            <a:spLocks noGrp="1"/>
          </p:cNvSpPr>
          <p:nvPr>
            <p:ph type="sldNum" sz="quarter" idx="5"/>
          </p:nvPr>
        </p:nvSpPr>
        <p:spPr/>
        <p:txBody>
          <a:bodyPr/>
          <a:lstStyle/>
          <a:p>
            <a:fld id="{3E7F6F77-7E53-4C4B-AD34-A6D433543B4E}" type="slidenum">
              <a:rPr lang="en-US" smtClean="0"/>
              <a:t>4</a:t>
            </a:fld>
            <a:endParaRPr lang="en-US"/>
          </a:p>
        </p:txBody>
      </p:sp>
    </p:spTree>
    <p:extLst>
      <p:ext uri="{BB962C8B-B14F-4D97-AF65-F5344CB8AC3E}">
        <p14:creationId xmlns:p14="http://schemas.microsoft.com/office/powerpoint/2010/main" val="427660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ICU patients present pharmacokinetic changes of antibiotics that may alter bacterial exposure</a:t>
            </a:r>
            <a:r>
              <a:rPr lang="en-US" sz="1200" b="0" i="0" kern="1200" dirty="0">
                <a:solidFill>
                  <a:schemeClr val="tx1"/>
                </a:solidFill>
                <a:effectLst/>
                <a:latin typeface="+mn-lt"/>
                <a:ea typeface="+mn-ea"/>
                <a:cs typeface="+mn-cs"/>
              </a:rPr>
              <a:t>. Concentration-time curve of antibiotics in healthy volunteers (left panel). A large volume of distribution (</a:t>
            </a:r>
            <a:r>
              <a:rPr lang="en-US" sz="1200" b="0" i="1" kern="1200" dirty="0" err="1">
                <a:solidFill>
                  <a:schemeClr val="tx1"/>
                </a:solidFill>
                <a:effectLst/>
                <a:latin typeface="+mn-lt"/>
                <a:ea typeface="+mn-ea"/>
                <a:cs typeface="+mn-cs"/>
              </a:rPr>
              <a:t>V</a:t>
            </a:r>
            <a:r>
              <a:rPr lang="en-US" sz="1200" b="0" i="0" kern="1200" baseline="-25000" dirty="0" err="1">
                <a:solidFill>
                  <a:schemeClr val="tx1"/>
                </a:solidFill>
                <a:effectLst/>
                <a:latin typeface="+mn-lt"/>
                <a:ea typeface="+mn-ea"/>
                <a:cs typeface="+mn-cs"/>
              </a:rPr>
              <a:t>d</a:t>
            </a:r>
            <a:r>
              <a:rPr lang="en-US" sz="1200" b="0" i="0" kern="1200" dirty="0">
                <a:solidFill>
                  <a:schemeClr val="tx1"/>
                </a:solidFill>
                <a:effectLst/>
                <a:latin typeface="+mn-lt"/>
                <a:ea typeface="+mn-ea"/>
                <a:cs typeface="+mn-cs"/>
              </a:rPr>
              <a:t>) (middle panel) is often present in ICU patients, leading to decreased maximum concentration (</a:t>
            </a:r>
            <a:r>
              <a:rPr lang="en-US" sz="1200" b="0" i="0" kern="1200" dirty="0" err="1">
                <a:solidFill>
                  <a:schemeClr val="tx1"/>
                </a:solidFill>
                <a:effectLst/>
                <a:latin typeface="+mn-lt"/>
                <a:ea typeface="+mn-ea"/>
                <a:cs typeface="+mn-cs"/>
              </a:rPr>
              <a:t>C</a:t>
            </a:r>
            <a:r>
              <a:rPr lang="en-US" sz="1200" b="0" i="0" kern="1200" baseline="-25000" dirty="0" err="1">
                <a:solidFill>
                  <a:schemeClr val="tx1"/>
                </a:solidFill>
                <a:effectLst/>
                <a:latin typeface="+mn-lt"/>
                <a:ea typeface="+mn-ea"/>
                <a:cs typeface="+mn-cs"/>
              </a:rPr>
              <a:t>max</a:t>
            </a:r>
            <a:r>
              <a:rPr lang="en-US" sz="1200" b="0" i="0" kern="1200" dirty="0">
                <a:solidFill>
                  <a:schemeClr val="tx1"/>
                </a:solidFill>
                <a:effectLst/>
                <a:latin typeface="+mn-lt"/>
                <a:ea typeface="+mn-ea"/>
                <a:cs typeface="+mn-cs"/>
              </a:rPr>
              <a:t>) but a longer half-life (T</a:t>
            </a:r>
            <a:r>
              <a:rPr lang="en-US" sz="1200" b="0" i="0" kern="1200" baseline="-25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and eventually higher time that the antibiotic concentration is above the bacteria minimum inhibitory concentration (T &gt; MIC). The antibiotic area under the concentration time curve (AUC) remains virtually the same. An increase in drug clearance (Cl) (right) is associated with decreases in AUC, T</a:t>
            </a:r>
            <a:r>
              <a:rPr lang="en-US" sz="1200" b="0" i="0" kern="1200" baseline="-25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and T &gt; MIC. Straight dotted lines-bacteria minimum inhibitory concentration.</a:t>
            </a:r>
            <a:endParaRPr lang="en-US" dirty="0"/>
          </a:p>
        </p:txBody>
      </p:sp>
      <p:sp>
        <p:nvSpPr>
          <p:cNvPr id="4" name="Slide Number Placeholder 3"/>
          <p:cNvSpPr>
            <a:spLocks noGrp="1"/>
          </p:cNvSpPr>
          <p:nvPr>
            <p:ph type="sldNum" sz="quarter" idx="10"/>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59558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 is the lowest concentration of the antibiotic that inhibits the visible growth of the organism. For higher MIC organisms, this value is higher, indicating a need for higher or more sustained drug concentrations to achieve therapeutic effectiveness.</a:t>
            </a:r>
          </a:p>
        </p:txBody>
      </p:sp>
      <p:sp>
        <p:nvSpPr>
          <p:cNvPr id="4" name="Slide Number Placeholder 3"/>
          <p:cNvSpPr>
            <a:spLocks noGrp="1"/>
          </p:cNvSpPr>
          <p:nvPr>
            <p:ph type="sldNum" sz="quarter" idx="10"/>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2789851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90171"/>
            <a:ext cx="10058400" cy="2069159"/>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4" name="Rectangle 13"/>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1" y="6334802"/>
            <a:ext cx="12192001" cy="65998"/>
          </a:xfrm>
          <a:prstGeom prst="rect">
            <a:avLst/>
          </a:prstGeom>
          <a:solidFill>
            <a:srgbClr val="4A66A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cxnSp>
        <p:nvCxnSpPr>
          <p:cNvPr id="10" name="Straight Connector 9"/>
          <p:cNvCxnSpPr>
            <a:cxnSpLocks/>
          </p:cNvCxnSpPr>
          <p:nvPr userDrawn="1"/>
        </p:nvCxnSpPr>
        <p:spPr>
          <a:xfrm>
            <a:off x="1066800" y="391148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6/19/2024</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dirty="0"/>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65600" y="1999545"/>
            <a:ext cx="386080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11" name="Picture 10" descr="Shape, arrow&#10;&#10;Description automatically generated">
            <a:extLst>
              <a:ext uri="{FF2B5EF4-FFF2-40B4-BE49-F238E27FC236}">
                <a16:creationId xmlns:a16="http://schemas.microsoft.com/office/drawing/2014/main" id="{B43BC08A-4516-3B1F-E6FA-2E598CB65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2853" y="6421017"/>
            <a:ext cx="696732" cy="391202"/>
          </a:xfrm>
          <a:prstGeom prst="rect">
            <a:avLst/>
          </a:prstGeom>
        </p:spPr>
      </p:pic>
      <p:pic>
        <p:nvPicPr>
          <p:cNvPr id="8" name="Picture 7">
            <a:extLst>
              <a:ext uri="{FF2B5EF4-FFF2-40B4-BE49-F238E27FC236}">
                <a16:creationId xmlns:a16="http://schemas.microsoft.com/office/drawing/2014/main" id="{661256ED-79EB-E365-1DBC-2868380C73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0345" y="481952"/>
            <a:ext cx="2691311" cy="1511121"/>
          </a:xfrm>
          <a:prstGeom prst="rect">
            <a:avLst/>
          </a:prstGeom>
        </p:spPr>
      </p:pic>
    </p:spTree>
    <p:extLst>
      <p:ext uri="{BB962C8B-B14F-4D97-AF65-F5344CB8AC3E}">
        <p14:creationId xmlns:p14="http://schemas.microsoft.com/office/powerpoint/2010/main" val="2599514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mp;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6/19/2024</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1244554"/>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1" name="Straight Connector 10"/>
          <p:cNvCxnSpPr/>
          <p:nvPr userDrawn="1"/>
        </p:nvCxnSpPr>
        <p:spPr>
          <a:xfrm>
            <a:off x="1094257" y="1570645"/>
            <a:ext cx="100584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930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734749"/>
            <a:ext cx="10058400" cy="41343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6/19/2024</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dirty="0"/>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
        <p:nvSpPr>
          <p:cNvPr id="7" name="Title 1">
            <a:extLst>
              <a:ext uri="{FF2B5EF4-FFF2-40B4-BE49-F238E27FC236}">
                <a16:creationId xmlns:a16="http://schemas.microsoft.com/office/drawing/2014/main" id="{AB87347D-3A9F-7F91-6E02-893D2D701A09}"/>
              </a:ext>
            </a:extLst>
          </p:cNvPr>
          <p:cNvSpPr>
            <a:spLocks noGrp="1"/>
          </p:cNvSpPr>
          <p:nvPr>
            <p:ph type="title"/>
          </p:nvPr>
        </p:nvSpPr>
        <p:spPr>
          <a:xfrm>
            <a:off x="1097280" y="207094"/>
            <a:ext cx="10058400" cy="985530"/>
          </a:xfrm>
          <a:prstGeom prst="rect">
            <a:avLst/>
          </a:prstGeom>
        </p:spPr>
        <p:txBody>
          <a:bodyPr/>
          <a:lstStyle>
            <a:lvl1pPr marL="0">
              <a:defRPr b="1"/>
            </a:lvl1pPr>
          </a:lstStyle>
          <a:p>
            <a:r>
              <a:rPr lang="en-US"/>
              <a:t>Click to edit Master title style</a:t>
            </a:r>
            <a:endParaRPr lang="en-US" dirty="0"/>
          </a:p>
        </p:txBody>
      </p:sp>
    </p:spTree>
    <p:extLst>
      <p:ext uri="{BB962C8B-B14F-4D97-AF65-F5344CB8AC3E}">
        <p14:creationId xmlns:p14="http://schemas.microsoft.com/office/powerpoint/2010/main" val="51630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199950"/>
            <a:ext cx="10058400" cy="984984"/>
          </a:xfrm>
          <a:prstGeom prst="rect">
            <a:avLst/>
          </a:prstGeom>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6/19/2024</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dirty="0"/>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83685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7"/>
          <p:cNvSpPr>
            <a:spLocks noGrp="1"/>
          </p:cNvSpPr>
          <p:nvPr>
            <p:ph type="title"/>
          </p:nvPr>
        </p:nvSpPr>
        <p:spPr>
          <a:xfrm>
            <a:off x="1097280" y="207094"/>
            <a:ext cx="10058400" cy="963552"/>
          </a:xfrm>
          <a:prstGeom prst="rect">
            <a:avLst/>
          </a:prstGeom>
        </p:spPr>
        <p:txBody>
          <a:bodyPr>
            <a:normAutofit/>
          </a:bodyPr>
          <a:lstStyle>
            <a:lvl1pPr>
              <a:defRPr sz="4400"/>
            </a:lvl1pPr>
          </a:lstStyle>
          <a:p>
            <a:r>
              <a:rPr lang="en-US" dirty="0"/>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6/19/2024</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dirty="0"/>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163968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199143"/>
            <a:ext cx="10058400" cy="985530"/>
          </a:xfrm>
          <a:prstGeom prst="rect">
            <a:avLst/>
          </a:prstGeom>
        </p:spPr>
        <p:txBody>
          <a:bodyPr/>
          <a:lstStyle/>
          <a:p>
            <a:r>
              <a:rPr lang="en-US" dirty="0"/>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6/19/2024</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dirty="0"/>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80589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6/19/2024</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07094"/>
            <a:ext cx="10058400" cy="985530"/>
          </a:xfrm>
          <a:prstGeom prst="rect">
            <a:avLst/>
          </a:prstGeom>
        </p:spPr>
        <p:txBody>
          <a:bodyPr vert="horz" lIns="91440" tIns="45720" rIns="91440" bIns="45720" rtlCol="0" anchor="b">
            <a:normAutofit/>
          </a:bodyPr>
          <a:lstStyle/>
          <a:p>
            <a:r>
              <a:rPr lang="en-US" dirty="0"/>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928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and No Logos">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6/19/2024</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dirty="0"/>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2" name="Title 7">
            <a:extLst>
              <a:ext uri="{FF2B5EF4-FFF2-40B4-BE49-F238E27FC236}">
                <a16:creationId xmlns:a16="http://schemas.microsoft.com/office/drawing/2014/main" id="{A47C9D41-27BE-EB5F-FA50-4FC79516C502}"/>
              </a:ext>
            </a:extLst>
          </p:cNvPr>
          <p:cNvSpPr>
            <a:spLocks noGrp="1"/>
          </p:cNvSpPr>
          <p:nvPr>
            <p:ph type="title"/>
          </p:nvPr>
        </p:nvSpPr>
        <p:spPr>
          <a:xfrm>
            <a:off x="1097280" y="272316"/>
            <a:ext cx="10058400" cy="963552"/>
          </a:xfrm>
          <a:prstGeom prst="rect">
            <a:avLst/>
          </a:prstGeom>
        </p:spPr>
        <p:txBody>
          <a:bodyPr>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73653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ar and No Logos">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6" name="Rectangle 5"/>
          <p:cNvSpPr/>
          <p:nvPr/>
        </p:nvSpPr>
        <p:spPr>
          <a:xfrm>
            <a:off x="17" y="6351677"/>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6/19/2024</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dirty="0"/>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4128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6/19/2024</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dirty="0"/>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58" y="6422824"/>
            <a:ext cx="696732" cy="391202"/>
          </a:xfrm>
          <a:prstGeom prst="rect">
            <a:avLst/>
          </a:prstGeom>
        </p:spPr>
      </p:pic>
    </p:spTree>
    <p:extLst>
      <p:ext uri="{BB962C8B-B14F-4D97-AF65-F5344CB8AC3E}">
        <p14:creationId xmlns:p14="http://schemas.microsoft.com/office/powerpoint/2010/main" val="199015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0709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6/19/2024</a:t>
            </a:fld>
            <a:endParaRPr lang="en-US"/>
          </a:p>
        </p:txBody>
      </p:sp>
      <p:sp>
        <p:nvSpPr>
          <p:cNvPr id="12" name="Footer Placeholder 4"/>
          <p:cNvSpPr>
            <a:spLocks noGrp="1"/>
          </p:cNvSpPr>
          <p:nvPr>
            <p:ph type="ftr" sz="quarter" idx="3"/>
          </p:nvPr>
        </p:nvSpPr>
        <p:spPr>
          <a:xfrm>
            <a:off x="2114720" y="6448901"/>
            <a:ext cx="7962561" cy="365125"/>
          </a:xfrm>
          <a:prstGeom prst="rect">
            <a:avLst/>
          </a:prstGeom>
        </p:spPr>
        <p:txBody>
          <a:bodyPr/>
          <a:lstStyle>
            <a:lvl1pPr algn="ctr">
              <a:defRPr sz="1200">
                <a:solidFill>
                  <a:schemeClr val="bg1"/>
                </a:solidFill>
              </a:defRPr>
            </a:lvl1pPr>
          </a:lstStyle>
          <a:p>
            <a:r>
              <a:rPr lang="en-US"/>
              <a:t>Footer</a:t>
            </a:r>
            <a:endParaRPr lang="en-US" dirty="0"/>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8" name="Picture 7" descr="Shape, arrow&#10;&#10;Description automatically generated">
            <a:extLst>
              <a:ext uri="{FF2B5EF4-FFF2-40B4-BE49-F238E27FC236}">
                <a16:creationId xmlns:a16="http://schemas.microsoft.com/office/drawing/2014/main" id="{F503F6A1-7809-90AA-E26D-F1488CB4E3B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335" y="6422824"/>
            <a:ext cx="696732" cy="391202"/>
          </a:xfrm>
          <a:prstGeom prst="rect">
            <a:avLst/>
          </a:prstGeom>
        </p:spPr>
      </p:pic>
    </p:spTree>
    <p:extLst>
      <p:ext uri="{BB962C8B-B14F-4D97-AF65-F5344CB8AC3E}">
        <p14:creationId xmlns:p14="http://schemas.microsoft.com/office/powerpoint/2010/main" val="2378472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377" rtl="0" eaLnBrk="1" latinLnBrk="0" hangingPunct="1">
        <a:lnSpc>
          <a:spcPct val="85000"/>
        </a:lnSpc>
        <a:spcBef>
          <a:spcPct val="0"/>
        </a:spcBef>
        <a:buNone/>
        <a:defRPr sz="4400" b="1" kern="1200" spc="-51"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Continuous vs Intermittent </a:t>
            </a:r>
            <a:r>
              <a:rPr lang="el-GR" sz="4400" dirty="0"/>
              <a:t>β-</a:t>
            </a:r>
            <a:r>
              <a:rPr lang="en-US" sz="4400" dirty="0"/>
              <a:t>Lactam Antibiotic Infusions</a:t>
            </a:r>
          </a:p>
        </p:txBody>
      </p:sp>
      <p:sp>
        <p:nvSpPr>
          <p:cNvPr id="3" name="Subtitle 2"/>
          <p:cNvSpPr>
            <a:spLocks noGrp="1"/>
          </p:cNvSpPr>
          <p:nvPr>
            <p:ph type="subTitle" idx="1"/>
          </p:nvPr>
        </p:nvSpPr>
        <p:spPr/>
        <p:txBody>
          <a:bodyPr/>
          <a:lstStyle/>
          <a:p>
            <a:r>
              <a:rPr lang="en-US" dirty="0"/>
              <a:t>Mazen Kherallah, MD, FCCP</a:t>
            </a:r>
          </a:p>
          <a:p>
            <a:endParaRPr lang="en-US" dirty="0"/>
          </a:p>
        </p:txBody>
      </p:sp>
    </p:spTree>
    <p:extLst>
      <p:ext uri="{BB962C8B-B14F-4D97-AF65-F5344CB8AC3E}">
        <p14:creationId xmlns:p14="http://schemas.microsoft.com/office/powerpoint/2010/main" val="34711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tinuous vs Intermittent Meropenem Administration in Critically Ill Patients With Sepsis">
            <a:extLst>
              <a:ext uri="{FF2B5EF4-FFF2-40B4-BE49-F238E27FC236}">
                <a16:creationId xmlns:a16="http://schemas.microsoft.com/office/drawing/2014/main" id="{5E3B588A-BC98-55E3-C529-52D555BA8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77425" cy="692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6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inuous vs Intermittent β-Lactam Antibiotic Infusions in Critically Ill Patients With Sepsis">
            <a:extLst>
              <a:ext uri="{FF2B5EF4-FFF2-40B4-BE49-F238E27FC236}">
                <a16:creationId xmlns:a16="http://schemas.microsoft.com/office/drawing/2014/main" id="{71BA5D1D-45B7-E1BB-B865-159624EE9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86"/>
            <a:ext cx="12240986" cy="690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3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FFF200-2718-87FE-6961-D3C32A234B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1488"/>
            <a:ext cx="12192000" cy="591502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E6C0EF-BDFF-535C-D7EC-6CCD27FF1B06}"/>
              </a:ext>
            </a:extLst>
          </p:cNvPr>
          <p:cNvSpPr/>
          <p:nvPr/>
        </p:nvSpPr>
        <p:spPr>
          <a:xfrm>
            <a:off x="-38108" y="4316184"/>
            <a:ext cx="1545772" cy="32113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15A2F29-59B9-344E-1CDA-4F0B1F837C93}"/>
              </a:ext>
            </a:extLst>
          </p:cNvPr>
          <p:cNvSpPr/>
          <p:nvPr/>
        </p:nvSpPr>
        <p:spPr>
          <a:xfrm>
            <a:off x="9987644" y="4305300"/>
            <a:ext cx="576944" cy="32113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8BE61A-39DB-15DE-02FE-509B12D086BE}"/>
              </a:ext>
            </a:extLst>
          </p:cNvPr>
          <p:cNvSpPr/>
          <p:nvPr/>
        </p:nvSpPr>
        <p:spPr>
          <a:xfrm>
            <a:off x="9878787" y="4729843"/>
            <a:ext cx="576944" cy="32113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3DA55DE-D377-41A9-B9EE-3E2489101C01}"/>
              </a:ext>
            </a:extLst>
          </p:cNvPr>
          <p:cNvSpPr/>
          <p:nvPr/>
        </p:nvSpPr>
        <p:spPr>
          <a:xfrm>
            <a:off x="7685316" y="4735287"/>
            <a:ext cx="576944" cy="32113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B740766-0E36-8C41-EFED-C2B63815A3C7}"/>
              </a:ext>
            </a:extLst>
          </p:cNvPr>
          <p:cNvSpPr/>
          <p:nvPr/>
        </p:nvSpPr>
        <p:spPr>
          <a:xfrm>
            <a:off x="9862469" y="5345906"/>
            <a:ext cx="576944" cy="32113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2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3F5D1D55-BBA8-08C7-4468-3B5C9BD00C83}"/>
              </a:ext>
            </a:extLst>
          </p:cNvPr>
          <p:cNvGraphicFramePr>
            <a:graphicFrameLocks noGrp="1"/>
          </p:cNvGraphicFramePr>
          <p:nvPr>
            <p:extLst>
              <p:ext uri="{D42A27DB-BD31-4B8C-83A1-F6EECF244321}">
                <p14:modId xmlns:p14="http://schemas.microsoft.com/office/powerpoint/2010/main" val="2624979338"/>
              </p:ext>
            </p:extLst>
          </p:nvPr>
        </p:nvGraphicFramePr>
        <p:xfrm>
          <a:off x="662731" y="1910729"/>
          <a:ext cx="10942739" cy="1997241"/>
        </p:xfrm>
        <a:graphic>
          <a:graphicData uri="http://schemas.openxmlformats.org/drawingml/2006/table">
            <a:tbl>
              <a:tblPr firstRow="1" bandRow="1">
                <a:tableStyleId>{EB344D84-9AFB-497E-A393-DC336BA19D2E}</a:tableStyleId>
              </a:tblPr>
              <a:tblGrid>
                <a:gridCol w="10942739">
                  <a:extLst>
                    <a:ext uri="{9D8B030D-6E8A-4147-A177-3AD203B41FA5}">
                      <a16:colId xmlns:a16="http://schemas.microsoft.com/office/drawing/2014/main" val="3269804030"/>
                    </a:ext>
                  </a:extLst>
                </a:gridCol>
              </a:tblGrid>
              <a:tr h="1997241">
                <a:tc>
                  <a:txBody>
                    <a:bodyPr/>
                    <a:lstStyle/>
                    <a:p>
                      <a:pPr marL="0" marR="0" lvl="0" indent="0" algn="ctr"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b="1" i="0" kern="1200" dirty="0">
                          <a:solidFill>
                            <a:schemeClr val="lt1"/>
                          </a:solidFill>
                          <a:effectLst/>
                          <a:latin typeface="+mn-lt"/>
                          <a:ea typeface="+mn-ea"/>
                          <a:cs typeface="+mn-cs"/>
                        </a:rPr>
                        <a:t>Prolonged infusions of β-lactam antibiotics were associated with a lower risk of 90-day mortality and ICU mortality (high certainty), and  higher clinical cure rates (moderate certainty) compared to intermittent infusions among adults in the intensive care unit who had sepsis or septic shock</a:t>
                      </a:r>
                      <a:endParaRPr lang="en-US" sz="1600" b="1" dirty="0"/>
                    </a:p>
                  </a:txBody>
                  <a:tcPr anchor="ctr">
                    <a:solidFill>
                      <a:schemeClr val="accent3"/>
                    </a:solidFill>
                  </a:tcPr>
                </a:tc>
                <a:extLst>
                  <a:ext uri="{0D108BD9-81ED-4DB2-BD59-A6C34878D82A}">
                    <a16:rowId xmlns:a16="http://schemas.microsoft.com/office/drawing/2014/main" val="3942628884"/>
                  </a:ext>
                </a:extLst>
              </a:tr>
            </a:tbl>
          </a:graphicData>
        </a:graphic>
      </p:graphicFrame>
      <p:sp>
        <p:nvSpPr>
          <p:cNvPr id="2" name="Title 1">
            <a:extLst>
              <a:ext uri="{FF2B5EF4-FFF2-40B4-BE49-F238E27FC236}">
                <a16:creationId xmlns:a16="http://schemas.microsoft.com/office/drawing/2014/main" id="{56AB0E90-4332-7AED-454F-BEAF54EFEFDC}"/>
              </a:ext>
            </a:extLst>
          </p:cNvPr>
          <p:cNvSpPr>
            <a:spLocks noGrp="1"/>
          </p:cNvSpPr>
          <p:nvPr>
            <p:ph type="title"/>
          </p:nvPr>
        </p:nvSpPr>
        <p:spPr/>
        <p:txBody>
          <a:bodyPr>
            <a:normAutofit fontScale="90000"/>
          </a:bodyPr>
          <a:lstStyle/>
          <a:p>
            <a:r>
              <a:rPr lang="en-US" dirty="0"/>
              <a:t>Continuous vs Intermittent Infusion of β-Lactams in Critically Ill Septic Patients </a:t>
            </a:r>
          </a:p>
        </p:txBody>
      </p:sp>
      <p:sp>
        <p:nvSpPr>
          <p:cNvPr id="3" name="Rectangle 2">
            <a:hlinkClick r:id="" action="ppaction://noaction"/>
            <a:extLst>
              <a:ext uri="{FF2B5EF4-FFF2-40B4-BE49-F238E27FC236}">
                <a16:creationId xmlns:a16="http://schemas.microsoft.com/office/drawing/2014/main" id="{F10B6A1C-B77F-837C-856A-B197C347B4A2}"/>
              </a:ext>
            </a:extLst>
          </p:cNvPr>
          <p:cNvSpPr/>
          <p:nvPr/>
        </p:nvSpPr>
        <p:spPr>
          <a:xfrm>
            <a:off x="860612" y="6436659"/>
            <a:ext cx="11241741" cy="421341"/>
          </a:xfrm>
          <a:prstGeom prst="rect">
            <a:avLst/>
          </a:prstGeom>
          <a:solidFill>
            <a:srgbClr val="77A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0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6C5711-3249-8D54-DD13-7432BA774195}"/>
              </a:ext>
            </a:extLst>
          </p:cNvPr>
          <p:cNvGraphicFramePr>
            <a:graphicFrameLocks noGrp="1"/>
          </p:cNvGraphicFramePr>
          <p:nvPr>
            <p:ph idx="1"/>
            <p:extLst>
              <p:ext uri="{D42A27DB-BD31-4B8C-83A1-F6EECF244321}">
                <p14:modId xmlns:p14="http://schemas.microsoft.com/office/powerpoint/2010/main" val="483241397"/>
              </p:ext>
            </p:extLst>
          </p:nvPr>
        </p:nvGraphicFramePr>
        <p:xfrm>
          <a:off x="1097280" y="1734749"/>
          <a:ext cx="10058400" cy="4134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D362F86-500F-CCEE-2A5D-F1D788F2F0C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26280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Pharmacodynamic Parameters</a:t>
            </a:r>
          </a:p>
        </p:txBody>
      </p:sp>
      <p:sp>
        <p:nvSpPr>
          <p:cNvPr id="23555" name="Line 3"/>
          <p:cNvSpPr>
            <a:spLocks noChangeShapeType="1"/>
          </p:cNvSpPr>
          <p:nvPr/>
        </p:nvSpPr>
        <p:spPr bwMode="auto">
          <a:xfrm>
            <a:off x="3182939" y="6015146"/>
            <a:ext cx="66389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4" name="Freeform: Shape 3">
            <a:extLst>
              <a:ext uri="{FF2B5EF4-FFF2-40B4-BE49-F238E27FC236}">
                <a16:creationId xmlns:a16="http://schemas.microsoft.com/office/drawing/2014/main" id="{35B873C0-6297-FA9D-1872-D7307D90751C}"/>
              </a:ext>
            </a:extLst>
          </p:cNvPr>
          <p:cNvSpPr/>
          <p:nvPr/>
        </p:nvSpPr>
        <p:spPr>
          <a:xfrm>
            <a:off x="3236914" y="2205319"/>
            <a:ext cx="6096000" cy="3807011"/>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Lst>
            <a:ahLst/>
            <a:cxnLst>
              <a:cxn ang="0">
                <a:pos x="connsiteX0" y="connsiteY0"/>
              </a:cxn>
              <a:cxn ang="0">
                <a:pos x="connsiteX1" y="connsiteY1"/>
              </a:cxn>
              <a:cxn ang="0">
                <a:pos x="connsiteX2" y="connsiteY2"/>
              </a:cxn>
              <a:cxn ang="0">
                <a:pos x="connsiteX3" y="connsiteY3"/>
              </a:cxn>
            </a:cxnLst>
            <a:rect l="l" t="t" r="r" b="b"/>
            <a:pathLst>
              <a:path w="6096000" h="3807011">
                <a:moveTo>
                  <a:pt x="0" y="3777129"/>
                </a:moveTo>
                <a:cubicBezTo>
                  <a:pt x="398432" y="2717302"/>
                  <a:pt x="653427" y="1681379"/>
                  <a:pt x="711200" y="0"/>
                </a:cubicBezTo>
                <a:cubicBezTo>
                  <a:pt x="1520015" y="1884581"/>
                  <a:pt x="2352738" y="3069913"/>
                  <a:pt x="6096000" y="3807011"/>
                </a:cubicBezTo>
                <a:lnTo>
                  <a:pt x="0" y="3777129"/>
                </a:lnTo>
                <a:close/>
              </a:path>
            </a:pathLst>
          </a:cu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6" name="Line 4"/>
          <p:cNvSpPr>
            <a:spLocks noChangeShapeType="1"/>
          </p:cNvSpPr>
          <p:nvPr/>
        </p:nvSpPr>
        <p:spPr bwMode="auto">
          <a:xfrm flipV="1">
            <a:off x="3182938" y="1694798"/>
            <a:ext cx="0" cy="4297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6" name="Line 6"/>
          <p:cNvSpPr>
            <a:spLocks noChangeShapeType="1"/>
          </p:cNvSpPr>
          <p:nvPr/>
        </p:nvSpPr>
        <p:spPr bwMode="auto">
          <a:xfrm flipV="1">
            <a:off x="3214689" y="4523348"/>
            <a:ext cx="2203450" cy="0"/>
          </a:xfrm>
          <a:prstGeom prst="line">
            <a:avLst/>
          </a:prstGeom>
          <a:noFill/>
          <a:ln w="28575">
            <a:solidFill>
              <a:srgbClr val="0070C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dirty="0">
              <a:solidFill>
                <a:srgbClr val="00B050"/>
              </a:solidFill>
            </a:endParaRPr>
          </a:p>
        </p:txBody>
      </p:sp>
      <p:sp>
        <p:nvSpPr>
          <p:cNvPr id="665607" name="Line 7"/>
          <p:cNvSpPr>
            <a:spLocks noChangeShapeType="1"/>
          </p:cNvSpPr>
          <p:nvPr/>
        </p:nvSpPr>
        <p:spPr bwMode="auto">
          <a:xfrm flipH="1" flipV="1">
            <a:off x="3792539" y="2193192"/>
            <a:ext cx="0" cy="3795711"/>
          </a:xfrm>
          <a:prstGeom prst="line">
            <a:avLst/>
          </a:prstGeom>
          <a:noFill/>
          <a:ln w="28575">
            <a:solidFill>
              <a:srgbClr val="FF8F57"/>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8" name="Text Box 8"/>
          <p:cNvSpPr txBox="1">
            <a:spLocks noChangeArrowheads="1"/>
          </p:cNvSpPr>
          <p:nvPr/>
        </p:nvSpPr>
        <p:spPr bwMode="auto">
          <a:xfrm>
            <a:off x="4095751" y="5128482"/>
            <a:ext cx="853119" cy="461665"/>
          </a:xfrm>
          <a:prstGeom prst="rect">
            <a:avLst/>
          </a:prstGeom>
          <a:solidFill>
            <a:srgbClr val="FFC00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AUC</a:t>
            </a:r>
          </a:p>
        </p:txBody>
      </p:sp>
      <p:sp>
        <p:nvSpPr>
          <p:cNvPr id="665609" name="Text Box 9"/>
          <p:cNvSpPr txBox="1">
            <a:spLocks noChangeArrowheads="1"/>
          </p:cNvSpPr>
          <p:nvPr/>
        </p:nvSpPr>
        <p:spPr bwMode="auto">
          <a:xfrm>
            <a:off x="3792539" y="1691496"/>
            <a:ext cx="817853" cy="461665"/>
          </a:xfrm>
          <a:prstGeom prst="rect">
            <a:avLst/>
          </a:prstGeom>
          <a:solidFill>
            <a:srgbClr val="FF8F57"/>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solidFill>
                  <a:schemeClr val="bg1"/>
                </a:solidFill>
              </a:rPr>
              <a:t>C</a:t>
            </a:r>
            <a:r>
              <a:rPr lang="en-US" sz="2400" b="1" baseline="-25000" dirty="0" err="1">
                <a:solidFill>
                  <a:schemeClr val="bg1"/>
                </a:solidFill>
              </a:rPr>
              <a:t>max</a:t>
            </a:r>
            <a:endParaRPr lang="en-US" sz="2400" b="1" dirty="0">
              <a:solidFill>
                <a:schemeClr val="bg1"/>
              </a:solidFill>
            </a:endParaRPr>
          </a:p>
        </p:txBody>
      </p:sp>
      <p:sp>
        <p:nvSpPr>
          <p:cNvPr id="665610" name="Text Box 10"/>
          <p:cNvSpPr txBox="1">
            <a:spLocks noChangeArrowheads="1"/>
          </p:cNvSpPr>
          <p:nvPr/>
        </p:nvSpPr>
        <p:spPr bwMode="auto">
          <a:xfrm>
            <a:off x="5760321" y="3718552"/>
            <a:ext cx="1072730" cy="461665"/>
          </a:xfrm>
          <a:prstGeom prst="rect">
            <a:avLst/>
          </a:prstGeom>
          <a:solidFill>
            <a:srgbClr val="00B0F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chemeClr val="bg1"/>
                </a:solidFill>
              </a:rPr>
              <a:t>½ Life</a:t>
            </a:r>
          </a:p>
        </p:txBody>
      </p:sp>
      <p:sp>
        <p:nvSpPr>
          <p:cNvPr id="665611" name="Line 11"/>
          <p:cNvSpPr>
            <a:spLocks noChangeShapeType="1"/>
          </p:cNvSpPr>
          <p:nvPr/>
        </p:nvSpPr>
        <p:spPr bwMode="auto">
          <a:xfrm flipH="1">
            <a:off x="5499895" y="4201353"/>
            <a:ext cx="519336" cy="33855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3565" name="Text Box 15"/>
          <p:cNvSpPr txBox="1">
            <a:spLocks noChangeArrowheads="1"/>
          </p:cNvSpPr>
          <p:nvPr/>
        </p:nvSpPr>
        <p:spPr bwMode="auto">
          <a:xfrm>
            <a:off x="1524000" y="1696306"/>
            <a:ext cx="169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a:t>Concentration</a:t>
            </a:r>
          </a:p>
        </p:txBody>
      </p:sp>
      <p:sp>
        <p:nvSpPr>
          <p:cNvPr id="23566" name="Text Box 16"/>
          <p:cNvSpPr txBox="1">
            <a:spLocks noChangeArrowheads="1"/>
          </p:cNvSpPr>
          <p:nvPr/>
        </p:nvSpPr>
        <p:spPr bwMode="auto">
          <a:xfrm>
            <a:off x="5760321" y="5988906"/>
            <a:ext cx="6602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t>Time</a:t>
            </a:r>
          </a:p>
        </p:txBody>
      </p:sp>
      <p:sp>
        <p:nvSpPr>
          <p:cNvPr id="23568" name="Text Box 18"/>
          <p:cNvSpPr txBox="1">
            <a:spLocks noChangeArrowheads="1"/>
          </p:cNvSpPr>
          <p:nvPr/>
        </p:nvSpPr>
        <p:spPr bwMode="auto">
          <a:xfrm>
            <a:off x="2865423" y="5915882"/>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t>0</a:t>
            </a:r>
          </a:p>
        </p:txBody>
      </p:sp>
      <p:sp>
        <p:nvSpPr>
          <p:cNvPr id="6" name="Freeform: Shape 5">
            <a:extLst>
              <a:ext uri="{FF2B5EF4-FFF2-40B4-BE49-F238E27FC236}">
                <a16:creationId xmlns:a16="http://schemas.microsoft.com/office/drawing/2014/main" id="{37A01597-CF5C-C5B1-8C71-9B008AD975DD}"/>
              </a:ext>
            </a:extLst>
          </p:cNvPr>
          <p:cNvSpPr/>
          <p:nvPr/>
        </p:nvSpPr>
        <p:spPr>
          <a:xfrm>
            <a:off x="3191435" y="2187388"/>
            <a:ext cx="6042212" cy="3830918"/>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Lst>
            <a:ahLst/>
            <a:cxnLst>
              <a:cxn ang="0">
                <a:pos x="connsiteX0" y="connsiteY0"/>
              </a:cxn>
              <a:cxn ang="0">
                <a:pos x="connsiteX1" y="connsiteY1"/>
              </a:cxn>
              <a:cxn ang="0">
                <a:pos x="connsiteX2" y="connsiteY2"/>
              </a:cxn>
            </a:cxnLst>
            <a:rect l="l" t="t" r="r" b="b"/>
            <a:pathLst>
              <a:path w="6042212" h="3830918">
                <a:moveTo>
                  <a:pt x="0" y="3830918"/>
                </a:moveTo>
                <a:cubicBezTo>
                  <a:pt x="432298" y="2661521"/>
                  <a:pt x="709208" y="1994149"/>
                  <a:pt x="759012" y="0"/>
                </a:cubicBezTo>
                <a:cubicBezTo>
                  <a:pt x="1647514" y="2538009"/>
                  <a:pt x="3241239" y="3103780"/>
                  <a:pt x="6042212" y="3812988"/>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3B6D02-D661-DD0C-6E4D-566EABCA8401}"/>
              </a:ext>
            </a:extLst>
          </p:cNvPr>
          <p:cNvSpPr txBox="1"/>
          <p:nvPr/>
        </p:nvSpPr>
        <p:spPr>
          <a:xfrm>
            <a:off x="5317253" y="1609440"/>
            <a:ext cx="3824154" cy="1200329"/>
          </a:xfrm>
          <a:prstGeom prst="rect">
            <a:avLst/>
          </a:prstGeom>
          <a:noFill/>
        </p:spPr>
        <p:txBody>
          <a:bodyPr wrap="square">
            <a:spAutoFit/>
          </a:bodyPr>
          <a:lstStyle/>
          <a:p>
            <a:pPr lvl="0" eaLnBrk="0" fontAlgn="base" hangingPunct="0">
              <a:spcBef>
                <a:spcPct val="20000"/>
              </a:spcBef>
              <a:spcAft>
                <a:spcPct val="0"/>
              </a:spcAft>
              <a:buClr>
                <a:srgbClr val="FFFF00"/>
              </a:buClr>
            </a:pPr>
            <a:r>
              <a:rPr lang="en-US" dirty="0"/>
              <a:t>C max is the maximum measurable drug concentration at the end of an infusion BEFORE significant distribution occurs</a:t>
            </a:r>
            <a:endParaRPr kumimoji="0" lang="en-US" sz="1800"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954F372E-E335-F176-4489-5554D1BCBE29}"/>
              </a:ext>
            </a:extLst>
          </p:cNvPr>
          <p:cNvSpPr txBox="1"/>
          <p:nvPr/>
        </p:nvSpPr>
        <p:spPr>
          <a:xfrm>
            <a:off x="7135773" y="2964301"/>
            <a:ext cx="3874603" cy="923330"/>
          </a:xfrm>
          <a:prstGeom prst="rect">
            <a:avLst/>
          </a:prstGeom>
          <a:noFill/>
        </p:spPr>
        <p:txBody>
          <a:bodyPr wrap="square">
            <a:spAutoFit/>
          </a:bodyPr>
          <a:lstStyle/>
          <a:p>
            <a:r>
              <a:rPr lang="en-US" dirty="0"/>
              <a:t>The time required for the TOTAL amount of remaining drug in the body to decline by 50%.</a:t>
            </a:r>
          </a:p>
        </p:txBody>
      </p:sp>
      <p:sp>
        <p:nvSpPr>
          <p:cNvPr id="10" name="TextBox 9">
            <a:extLst>
              <a:ext uri="{FF2B5EF4-FFF2-40B4-BE49-F238E27FC236}">
                <a16:creationId xmlns:a16="http://schemas.microsoft.com/office/drawing/2014/main" id="{3AEAF33E-C383-DEC3-4A97-93BD3F4D07EC}"/>
              </a:ext>
            </a:extLst>
          </p:cNvPr>
          <p:cNvSpPr txBox="1"/>
          <p:nvPr/>
        </p:nvSpPr>
        <p:spPr>
          <a:xfrm>
            <a:off x="968871" y="5128482"/>
            <a:ext cx="197555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b="1" dirty="0">
                <a:latin typeface="Arial" charset="0"/>
              </a:rPr>
              <a:t>Area under the curve</a:t>
            </a:r>
            <a:endParaRPr kumimoji="0" lang="en-US" sz="180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C8FC3048-E993-5C03-7D9D-838522F92BE2}"/>
              </a:ext>
            </a:extLst>
          </p:cNvPr>
          <p:cNvSpPr txBox="1"/>
          <p:nvPr/>
        </p:nvSpPr>
        <p:spPr>
          <a:xfrm>
            <a:off x="9867343" y="5359314"/>
            <a:ext cx="2163762"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dirty="0">
                <a:latin typeface="Arial" charset="0"/>
              </a:rPr>
              <a:t>Drug concentration before the next dose: Trough</a:t>
            </a:r>
            <a:endParaRPr kumimoji="0" lang="en-US" sz="1800" i="0" u="none" strike="noStrike" cap="none" normalizeH="0" baseline="0" dirty="0">
              <a:ln>
                <a:noFill/>
              </a:ln>
              <a:solidFill>
                <a:schemeClr val="tx1"/>
              </a:solidFill>
              <a:effectLst/>
              <a:latin typeface="Arial" charset="0"/>
            </a:endParaRPr>
          </a:p>
        </p:txBody>
      </p:sp>
      <p:sp>
        <p:nvSpPr>
          <p:cNvPr id="3" name="Text Box 9">
            <a:extLst>
              <a:ext uri="{FF2B5EF4-FFF2-40B4-BE49-F238E27FC236}">
                <a16:creationId xmlns:a16="http://schemas.microsoft.com/office/drawing/2014/main" id="{93A81DC2-8C12-02C1-EFCE-002115D6AA87}"/>
              </a:ext>
            </a:extLst>
          </p:cNvPr>
          <p:cNvSpPr txBox="1">
            <a:spLocks noChangeArrowheads="1"/>
          </p:cNvSpPr>
          <p:nvPr/>
        </p:nvSpPr>
        <p:spPr bwMode="auto">
          <a:xfrm>
            <a:off x="8818272" y="5324220"/>
            <a:ext cx="772969" cy="461665"/>
          </a:xfrm>
          <a:prstGeom prst="rect">
            <a:avLst/>
          </a:prstGeom>
          <a:solidFill>
            <a:srgbClr val="FF8F57"/>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solidFill>
                  <a:schemeClr val="bg1"/>
                </a:solidFill>
              </a:rPr>
              <a:t>C</a:t>
            </a:r>
            <a:r>
              <a:rPr lang="en-US" sz="2400" b="1" baseline="-25000" dirty="0" err="1">
                <a:solidFill>
                  <a:schemeClr val="bg1"/>
                </a:solidFill>
              </a:rPr>
              <a:t>min</a:t>
            </a:r>
            <a:endParaRPr lang="en-US" sz="2400" b="1" dirty="0">
              <a:solidFill>
                <a:schemeClr val="bg1"/>
              </a:solidFill>
            </a:endParaRPr>
          </a:p>
        </p:txBody>
      </p:sp>
    </p:spTree>
    <p:custDataLst>
      <p:tags r:id="rId1"/>
    </p:custDataLst>
    <p:extLst>
      <p:ext uri="{BB962C8B-B14F-4D97-AF65-F5344CB8AC3E}">
        <p14:creationId xmlns:p14="http://schemas.microsoft.com/office/powerpoint/2010/main" val="26393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07"/>
                                        </p:tgtEl>
                                        <p:attrNameLst>
                                          <p:attrName>style.visibility</p:attrName>
                                        </p:attrNameLst>
                                      </p:cBhvr>
                                      <p:to>
                                        <p:strVal val="visible"/>
                                      </p:to>
                                    </p:set>
                                    <p:animEffect transition="in" filter="fade">
                                      <p:cBhvr>
                                        <p:cTn id="7" dur="500"/>
                                        <p:tgtEl>
                                          <p:spTgt spid="6656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5609"/>
                                        </p:tgtEl>
                                        <p:attrNameLst>
                                          <p:attrName>style.visibility</p:attrName>
                                        </p:attrNameLst>
                                      </p:cBhvr>
                                      <p:to>
                                        <p:strVal val="visible"/>
                                      </p:to>
                                    </p:set>
                                    <p:animEffect transition="in" filter="fade">
                                      <p:cBhvr>
                                        <p:cTn id="10" dur="500"/>
                                        <p:tgtEl>
                                          <p:spTgt spid="6656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65610"/>
                                        </p:tgtEl>
                                        <p:attrNameLst>
                                          <p:attrName>style.visibility</p:attrName>
                                        </p:attrNameLst>
                                      </p:cBhvr>
                                      <p:to>
                                        <p:strVal val="visible"/>
                                      </p:to>
                                    </p:set>
                                    <p:animEffect transition="in" filter="blinds(horizontal)">
                                      <p:cBhvr>
                                        <p:cTn id="20" dur="500"/>
                                        <p:tgtEl>
                                          <p:spTgt spid="6656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65611"/>
                                        </p:tgtEl>
                                        <p:attrNameLst>
                                          <p:attrName>style.visibility</p:attrName>
                                        </p:attrNameLst>
                                      </p:cBhvr>
                                      <p:to>
                                        <p:strVal val="visible"/>
                                      </p:to>
                                    </p:set>
                                    <p:animEffect transition="in" filter="blinds(horizontal)">
                                      <p:cBhvr>
                                        <p:cTn id="23" dur="500"/>
                                        <p:tgtEl>
                                          <p:spTgt spid="6656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6560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608"/>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animBg="1"/>
      <p:bldP spid="665607" grpId="0" animBg="1"/>
      <p:bldP spid="665608" grpId="0" animBg="1"/>
      <p:bldP spid="665609" grpId="0" animBg="1"/>
      <p:bldP spid="665610" grpId="0" animBg="1"/>
      <p:bldP spid="665611" grpId="0" animBg="1"/>
      <p:bldP spid="8" grpId="0"/>
      <p:bldP spid="9" grpId="0"/>
      <p:bldP spid="10" grpId="0"/>
      <p:bldP spid="11"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5B873C0-6297-FA9D-1872-D7307D90751C}"/>
              </a:ext>
            </a:extLst>
          </p:cNvPr>
          <p:cNvSpPr/>
          <p:nvPr/>
        </p:nvSpPr>
        <p:spPr>
          <a:xfrm>
            <a:off x="3236914" y="2205319"/>
            <a:ext cx="6096000" cy="3807011"/>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Lst>
            <a:ahLst/>
            <a:cxnLst>
              <a:cxn ang="0">
                <a:pos x="connsiteX0" y="connsiteY0"/>
              </a:cxn>
              <a:cxn ang="0">
                <a:pos x="connsiteX1" y="connsiteY1"/>
              </a:cxn>
              <a:cxn ang="0">
                <a:pos x="connsiteX2" y="connsiteY2"/>
              </a:cxn>
              <a:cxn ang="0">
                <a:pos x="connsiteX3" y="connsiteY3"/>
              </a:cxn>
            </a:cxnLst>
            <a:rect l="l" t="t" r="r" b="b"/>
            <a:pathLst>
              <a:path w="6096000" h="3807011">
                <a:moveTo>
                  <a:pt x="0" y="3777129"/>
                </a:moveTo>
                <a:cubicBezTo>
                  <a:pt x="398432" y="2717302"/>
                  <a:pt x="653427" y="1681379"/>
                  <a:pt x="711200" y="0"/>
                </a:cubicBezTo>
                <a:cubicBezTo>
                  <a:pt x="1520015" y="1884581"/>
                  <a:pt x="2352738" y="3069913"/>
                  <a:pt x="6096000" y="3807011"/>
                </a:cubicBezTo>
                <a:lnTo>
                  <a:pt x="0" y="3777129"/>
                </a:lnTo>
                <a:close/>
              </a:path>
            </a:pathLst>
          </a:cu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59653ACB-9691-0A13-EBF9-19DFAEBA2FF5}"/>
              </a:ext>
            </a:extLst>
          </p:cNvPr>
          <p:cNvSpPr/>
          <p:nvPr/>
        </p:nvSpPr>
        <p:spPr>
          <a:xfrm>
            <a:off x="3554414" y="2237069"/>
            <a:ext cx="2489200" cy="2696165"/>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2654300"/>
              <a:gd name="connsiteY0" fmla="*/ 3777129 h 3788090"/>
              <a:gd name="connsiteX1" fmla="*/ 711200 w 2654300"/>
              <a:gd name="connsiteY1" fmla="*/ 0 h 3788090"/>
              <a:gd name="connsiteX2" fmla="*/ 2654300 w 2654300"/>
              <a:gd name="connsiteY2" fmla="*/ 3788090 h 3788090"/>
              <a:gd name="connsiteX3" fmla="*/ 0 w 2654300"/>
              <a:gd name="connsiteY3" fmla="*/ 3777129 h 3788090"/>
              <a:gd name="connsiteX0" fmla="*/ 0 w 2654300"/>
              <a:gd name="connsiteY0" fmla="*/ 3777129 h 3788090"/>
              <a:gd name="connsiteX1" fmla="*/ 711200 w 2654300"/>
              <a:gd name="connsiteY1" fmla="*/ 0 h 3788090"/>
              <a:gd name="connsiteX2" fmla="*/ 2654300 w 2654300"/>
              <a:gd name="connsiteY2" fmla="*/ 3788090 h 3788090"/>
              <a:gd name="connsiteX3" fmla="*/ 0 w 2654300"/>
              <a:gd name="connsiteY3" fmla="*/ 3777129 h 3788090"/>
              <a:gd name="connsiteX0" fmla="*/ 0 w 2654300"/>
              <a:gd name="connsiteY0" fmla="*/ 3956883 h 3967844"/>
              <a:gd name="connsiteX1" fmla="*/ 558800 w 2654300"/>
              <a:gd name="connsiteY1" fmla="*/ 0 h 3967844"/>
              <a:gd name="connsiteX2" fmla="*/ 2654300 w 2654300"/>
              <a:gd name="connsiteY2" fmla="*/ 3967844 h 3967844"/>
              <a:gd name="connsiteX3" fmla="*/ 0 w 2654300"/>
              <a:gd name="connsiteY3" fmla="*/ 3956883 h 3967844"/>
              <a:gd name="connsiteX0" fmla="*/ 0 w 2654300"/>
              <a:gd name="connsiteY0" fmla="*/ 3956883 h 3967844"/>
              <a:gd name="connsiteX1" fmla="*/ 558800 w 2654300"/>
              <a:gd name="connsiteY1" fmla="*/ 0 h 3967844"/>
              <a:gd name="connsiteX2" fmla="*/ 2654300 w 2654300"/>
              <a:gd name="connsiteY2" fmla="*/ 3967844 h 3967844"/>
              <a:gd name="connsiteX3" fmla="*/ 0 w 2654300"/>
              <a:gd name="connsiteY3" fmla="*/ 3956883 h 3967844"/>
              <a:gd name="connsiteX0" fmla="*/ 0 w 2489200"/>
              <a:gd name="connsiteY0" fmla="*/ 3956883 h 3967844"/>
              <a:gd name="connsiteX1" fmla="*/ 393700 w 2489200"/>
              <a:gd name="connsiteY1" fmla="*/ 0 h 3967844"/>
              <a:gd name="connsiteX2" fmla="*/ 2489200 w 2489200"/>
              <a:gd name="connsiteY2" fmla="*/ 3967844 h 3967844"/>
              <a:gd name="connsiteX3" fmla="*/ 0 w 2489200"/>
              <a:gd name="connsiteY3" fmla="*/ 3956883 h 3967844"/>
              <a:gd name="connsiteX0" fmla="*/ 0 w 2489200"/>
              <a:gd name="connsiteY0" fmla="*/ 3956883 h 3967844"/>
              <a:gd name="connsiteX1" fmla="*/ 393700 w 2489200"/>
              <a:gd name="connsiteY1" fmla="*/ 0 h 3967844"/>
              <a:gd name="connsiteX2" fmla="*/ 2489200 w 2489200"/>
              <a:gd name="connsiteY2" fmla="*/ 3967844 h 3967844"/>
              <a:gd name="connsiteX3" fmla="*/ 0 w 2489200"/>
              <a:gd name="connsiteY3" fmla="*/ 3956883 h 3967844"/>
              <a:gd name="connsiteX0" fmla="*/ 0 w 2489200"/>
              <a:gd name="connsiteY0" fmla="*/ 3956883 h 3967844"/>
              <a:gd name="connsiteX1" fmla="*/ 393700 w 2489200"/>
              <a:gd name="connsiteY1" fmla="*/ 0 h 3967844"/>
              <a:gd name="connsiteX2" fmla="*/ 2489200 w 2489200"/>
              <a:gd name="connsiteY2" fmla="*/ 3967844 h 3967844"/>
              <a:gd name="connsiteX3" fmla="*/ 0 w 2489200"/>
              <a:gd name="connsiteY3" fmla="*/ 3956883 h 3967844"/>
              <a:gd name="connsiteX0" fmla="*/ 0 w 2489200"/>
              <a:gd name="connsiteY0" fmla="*/ 3956883 h 3967844"/>
              <a:gd name="connsiteX1" fmla="*/ 393700 w 2489200"/>
              <a:gd name="connsiteY1" fmla="*/ 0 h 3967844"/>
              <a:gd name="connsiteX2" fmla="*/ 2489200 w 2489200"/>
              <a:gd name="connsiteY2" fmla="*/ 3967844 h 3967844"/>
              <a:gd name="connsiteX3" fmla="*/ 0 w 2489200"/>
              <a:gd name="connsiteY3" fmla="*/ 3956883 h 3967844"/>
            </a:gdLst>
            <a:ahLst/>
            <a:cxnLst>
              <a:cxn ang="0">
                <a:pos x="connsiteX0" y="connsiteY0"/>
              </a:cxn>
              <a:cxn ang="0">
                <a:pos x="connsiteX1" y="connsiteY1"/>
              </a:cxn>
              <a:cxn ang="0">
                <a:pos x="connsiteX2" y="connsiteY2"/>
              </a:cxn>
              <a:cxn ang="0">
                <a:pos x="connsiteX3" y="connsiteY3"/>
              </a:cxn>
            </a:cxnLst>
            <a:rect l="l" t="t" r="r" b="b"/>
            <a:pathLst>
              <a:path w="2489200" h="3967844">
                <a:moveTo>
                  <a:pt x="0" y="3956883"/>
                </a:moveTo>
                <a:cubicBezTo>
                  <a:pt x="303182" y="2783527"/>
                  <a:pt x="335927" y="1681379"/>
                  <a:pt x="393700" y="0"/>
                </a:cubicBezTo>
                <a:cubicBezTo>
                  <a:pt x="1075515" y="2064335"/>
                  <a:pt x="1031938" y="2464426"/>
                  <a:pt x="2489200" y="3967844"/>
                </a:cubicBezTo>
                <a:lnTo>
                  <a:pt x="0" y="3956883"/>
                </a:lnTo>
                <a:close/>
              </a:path>
            </a:pathLst>
          </a:custGeom>
          <a:solidFill>
            <a:srgbClr val="FFC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26" name="Rectangle 2"/>
          <p:cNvSpPr>
            <a:spLocks noGrp="1" noChangeArrowheads="1"/>
          </p:cNvSpPr>
          <p:nvPr>
            <p:ph type="title"/>
          </p:nvPr>
        </p:nvSpPr>
        <p:spPr/>
        <p:txBody>
          <a:bodyPr>
            <a:normAutofit/>
          </a:bodyPr>
          <a:lstStyle/>
          <a:p>
            <a:r>
              <a:rPr lang="en-US" dirty="0"/>
              <a:t>Pharmacodynamic Parameters of Antibiotics</a:t>
            </a:r>
          </a:p>
        </p:txBody>
      </p:sp>
      <p:sp>
        <p:nvSpPr>
          <p:cNvPr id="23555" name="Line 3"/>
          <p:cNvSpPr>
            <a:spLocks noChangeShapeType="1"/>
          </p:cNvSpPr>
          <p:nvPr/>
        </p:nvSpPr>
        <p:spPr bwMode="auto">
          <a:xfrm>
            <a:off x="3182939" y="6015146"/>
            <a:ext cx="66389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3556" name="Line 4"/>
          <p:cNvSpPr>
            <a:spLocks noChangeShapeType="1"/>
          </p:cNvSpPr>
          <p:nvPr/>
        </p:nvSpPr>
        <p:spPr bwMode="auto">
          <a:xfrm flipV="1">
            <a:off x="3182938" y="1694798"/>
            <a:ext cx="0" cy="4297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5" name="Line 5"/>
          <p:cNvSpPr>
            <a:spLocks noChangeShapeType="1"/>
          </p:cNvSpPr>
          <p:nvPr/>
        </p:nvSpPr>
        <p:spPr bwMode="auto">
          <a:xfrm>
            <a:off x="3182938" y="4936394"/>
            <a:ext cx="6570662"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6" name="Line 6"/>
          <p:cNvSpPr>
            <a:spLocks noChangeShapeType="1"/>
          </p:cNvSpPr>
          <p:nvPr/>
        </p:nvSpPr>
        <p:spPr bwMode="auto">
          <a:xfrm>
            <a:off x="3663310" y="4791059"/>
            <a:ext cx="2214482" cy="9352"/>
          </a:xfrm>
          <a:prstGeom prst="line">
            <a:avLst/>
          </a:prstGeom>
          <a:noFill/>
          <a:ln w="28575">
            <a:solidFill>
              <a:srgbClr val="0070C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7" name="Line 7"/>
          <p:cNvSpPr>
            <a:spLocks noChangeShapeType="1"/>
          </p:cNvSpPr>
          <p:nvPr/>
        </p:nvSpPr>
        <p:spPr bwMode="auto">
          <a:xfrm flipH="1" flipV="1">
            <a:off x="3792539" y="2193192"/>
            <a:ext cx="0" cy="3795711"/>
          </a:xfrm>
          <a:prstGeom prst="line">
            <a:avLst/>
          </a:prstGeom>
          <a:noFill/>
          <a:ln w="28575">
            <a:solidFill>
              <a:srgbClr val="FF8F57"/>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665608" name="Text Box 8"/>
          <p:cNvSpPr txBox="1">
            <a:spLocks noChangeArrowheads="1"/>
          </p:cNvSpPr>
          <p:nvPr/>
        </p:nvSpPr>
        <p:spPr bwMode="auto">
          <a:xfrm>
            <a:off x="4090196" y="4250986"/>
            <a:ext cx="1116011" cy="461665"/>
          </a:xfrm>
          <a:prstGeom prst="rect">
            <a:avLst/>
          </a:prstGeom>
          <a:solidFill>
            <a:srgbClr val="FFC00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T&gt;MIC</a:t>
            </a:r>
          </a:p>
        </p:txBody>
      </p:sp>
      <p:sp>
        <p:nvSpPr>
          <p:cNvPr id="665609" name="Text Box 9"/>
          <p:cNvSpPr txBox="1">
            <a:spLocks noChangeArrowheads="1"/>
          </p:cNvSpPr>
          <p:nvPr/>
        </p:nvSpPr>
        <p:spPr bwMode="auto">
          <a:xfrm>
            <a:off x="3792539" y="1691496"/>
            <a:ext cx="1484702" cy="461665"/>
          </a:xfrm>
          <a:prstGeom prst="rect">
            <a:avLst/>
          </a:prstGeom>
          <a:solidFill>
            <a:srgbClr val="FF8F57"/>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err="1">
                <a:solidFill>
                  <a:schemeClr val="bg1"/>
                </a:solidFill>
              </a:rPr>
              <a:t>C</a:t>
            </a:r>
            <a:r>
              <a:rPr lang="en-US" sz="2400" b="1" baseline="-25000" dirty="0" err="1">
                <a:solidFill>
                  <a:schemeClr val="bg1"/>
                </a:solidFill>
              </a:rPr>
              <a:t>max</a:t>
            </a:r>
            <a:r>
              <a:rPr lang="en-US" sz="2400" b="1" dirty="0" err="1">
                <a:solidFill>
                  <a:schemeClr val="bg1"/>
                </a:solidFill>
              </a:rPr>
              <a:t>:MIC</a:t>
            </a:r>
            <a:endParaRPr lang="en-US" sz="2400" b="1" dirty="0">
              <a:solidFill>
                <a:schemeClr val="bg1"/>
              </a:solidFill>
            </a:endParaRPr>
          </a:p>
        </p:txBody>
      </p:sp>
      <p:sp>
        <p:nvSpPr>
          <p:cNvPr id="665610" name="Text Box 10"/>
          <p:cNvSpPr txBox="1">
            <a:spLocks noChangeArrowheads="1"/>
          </p:cNvSpPr>
          <p:nvPr/>
        </p:nvSpPr>
        <p:spPr bwMode="auto">
          <a:xfrm>
            <a:off x="5418138" y="3259995"/>
            <a:ext cx="1519968" cy="461665"/>
          </a:xfrm>
          <a:prstGeom prst="rect">
            <a:avLst/>
          </a:prstGeom>
          <a:solidFill>
            <a:srgbClr val="00B0F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chemeClr val="bg1"/>
                </a:solidFill>
              </a:rPr>
              <a:t>AUC:MIC</a:t>
            </a:r>
          </a:p>
        </p:txBody>
      </p:sp>
      <p:sp>
        <p:nvSpPr>
          <p:cNvPr id="665611" name="Line 11"/>
          <p:cNvSpPr>
            <a:spLocks noChangeShapeType="1"/>
          </p:cNvSpPr>
          <p:nvPr/>
        </p:nvSpPr>
        <p:spPr bwMode="auto">
          <a:xfrm flipH="1">
            <a:off x="4248149" y="3640994"/>
            <a:ext cx="1035051" cy="1436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3565" name="Text Box 15"/>
          <p:cNvSpPr txBox="1">
            <a:spLocks noChangeArrowheads="1"/>
          </p:cNvSpPr>
          <p:nvPr/>
        </p:nvSpPr>
        <p:spPr bwMode="auto">
          <a:xfrm>
            <a:off x="1524000" y="1696306"/>
            <a:ext cx="1690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a:t>Concentration</a:t>
            </a:r>
          </a:p>
        </p:txBody>
      </p:sp>
      <p:sp>
        <p:nvSpPr>
          <p:cNvPr id="23566" name="Text Box 16"/>
          <p:cNvSpPr txBox="1">
            <a:spLocks noChangeArrowheads="1"/>
          </p:cNvSpPr>
          <p:nvPr/>
        </p:nvSpPr>
        <p:spPr bwMode="auto">
          <a:xfrm>
            <a:off x="5760321" y="5988906"/>
            <a:ext cx="6602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t>Time</a:t>
            </a:r>
          </a:p>
        </p:txBody>
      </p:sp>
      <p:sp>
        <p:nvSpPr>
          <p:cNvPr id="665617" name="Text Box 17"/>
          <p:cNvSpPr txBox="1">
            <a:spLocks noChangeArrowheads="1"/>
          </p:cNvSpPr>
          <p:nvPr/>
        </p:nvSpPr>
        <p:spPr bwMode="auto">
          <a:xfrm>
            <a:off x="9615276" y="466681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rgbClr val="FF0000"/>
                </a:solidFill>
              </a:rPr>
              <a:t>  MIC</a:t>
            </a:r>
          </a:p>
        </p:txBody>
      </p:sp>
      <p:sp>
        <p:nvSpPr>
          <p:cNvPr id="23568" name="Text Box 18"/>
          <p:cNvSpPr txBox="1">
            <a:spLocks noChangeArrowheads="1"/>
          </p:cNvSpPr>
          <p:nvPr/>
        </p:nvSpPr>
        <p:spPr bwMode="auto">
          <a:xfrm>
            <a:off x="2865423" y="5915882"/>
            <a:ext cx="2984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t>0</a:t>
            </a:r>
          </a:p>
        </p:txBody>
      </p:sp>
      <p:sp>
        <p:nvSpPr>
          <p:cNvPr id="665620" name="Text Box 20"/>
          <p:cNvSpPr txBox="1">
            <a:spLocks noChangeArrowheads="1"/>
          </p:cNvSpPr>
          <p:nvPr/>
        </p:nvSpPr>
        <p:spPr bwMode="auto">
          <a:xfrm>
            <a:off x="9383811" y="5492230"/>
            <a:ext cx="612192" cy="348439"/>
          </a:xfrm>
          <a:prstGeom prst="rect">
            <a:avLst/>
          </a:prstGeom>
          <a:solidFill>
            <a:srgbClr val="7030A0"/>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solidFill>
                  <a:schemeClr val="bg1"/>
                </a:solidFill>
              </a:rPr>
              <a:t>PAE</a:t>
            </a:r>
          </a:p>
        </p:txBody>
      </p:sp>
      <p:sp>
        <p:nvSpPr>
          <p:cNvPr id="6" name="Freeform: Shape 5">
            <a:extLst>
              <a:ext uri="{FF2B5EF4-FFF2-40B4-BE49-F238E27FC236}">
                <a16:creationId xmlns:a16="http://schemas.microsoft.com/office/drawing/2014/main" id="{37A01597-CF5C-C5B1-8C71-9B008AD975DD}"/>
              </a:ext>
            </a:extLst>
          </p:cNvPr>
          <p:cNvSpPr/>
          <p:nvPr/>
        </p:nvSpPr>
        <p:spPr>
          <a:xfrm>
            <a:off x="3191435" y="2187388"/>
            <a:ext cx="6042212" cy="3830918"/>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Lst>
            <a:ahLst/>
            <a:cxnLst>
              <a:cxn ang="0">
                <a:pos x="connsiteX0" y="connsiteY0"/>
              </a:cxn>
              <a:cxn ang="0">
                <a:pos x="connsiteX1" y="connsiteY1"/>
              </a:cxn>
              <a:cxn ang="0">
                <a:pos x="connsiteX2" y="connsiteY2"/>
              </a:cxn>
            </a:cxnLst>
            <a:rect l="l" t="t" r="r" b="b"/>
            <a:pathLst>
              <a:path w="6042212" h="3830918">
                <a:moveTo>
                  <a:pt x="0" y="3830918"/>
                </a:moveTo>
                <a:cubicBezTo>
                  <a:pt x="432298" y="2661521"/>
                  <a:pt x="709208" y="1994149"/>
                  <a:pt x="759012" y="0"/>
                </a:cubicBezTo>
                <a:cubicBezTo>
                  <a:pt x="1647514" y="2538009"/>
                  <a:pt x="3241239" y="3103780"/>
                  <a:pt x="6042212" y="3812988"/>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3B6D02-D661-DD0C-6E4D-566EABCA8401}"/>
              </a:ext>
            </a:extLst>
          </p:cNvPr>
          <p:cNvSpPr txBox="1"/>
          <p:nvPr/>
        </p:nvSpPr>
        <p:spPr>
          <a:xfrm>
            <a:off x="5317253" y="1609440"/>
            <a:ext cx="3824154" cy="1200329"/>
          </a:xfrm>
          <a:prstGeom prst="rect">
            <a:avLst/>
          </a:prstGeom>
          <a:noFill/>
        </p:spPr>
        <p:txBody>
          <a:bodyPr wrap="square">
            <a:spAutoFit/>
          </a:bodyPr>
          <a:lstStyle/>
          <a:p>
            <a:pPr lvl="0" eaLnBrk="0" fontAlgn="base" hangingPunct="0">
              <a:spcBef>
                <a:spcPct val="20000"/>
              </a:spcBef>
              <a:spcAft>
                <a:spcPct val="0"/>
              </a:spcAft>
              <a:buClr>
                <a:srgbClr val="FFFF00"/>
              </a:buClr>
            </a:pPr>
            <a:r>
              <a:rPr lang="en-US" b="1" dirty="0"/>
              <a:t>Aminoglycosides</a:t>
            </a:r>
            <a:br>
              <a:rPr lang="en-US" dirty="0"/>
            </a:br>
            <a:r>
              <a:rPr lang="en-US" dirty="0"/>
              <a:t>Daptomycin</a:t>
            </a:r>
            <a:br>
              <a:rPr lang="en-US" dirty="0"/>
            </a:br>
            <a:r>
              <a:rPr lang="en-US" dirty="0"/>
              <a:t>Fluoroquinolones</a:t>
            </a:r>
            <a:br>
              <a:rPr lang="en-US" dirty="0"/>
            </a:br>
            <a:r>
              <a:rPr lang="en-US" dirty="0"/>
              <a:t>Ketolides</a:t>
            </a:r>
            <a:endParaRPr kumimoji="0" lang="en-US" sz="1800"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954F372E-E335-F176-4489-5554D1BCBE29}"/>
              </a:ext>
            </a:extLst>
          </p:cNvPr>
          <p:cNvSpPr txBox="1"/>
          <p:nvPr/>
        </p:nvSpPr>
        <p:spPr>
          <a:xfrm>
            <a:off x="7135774" y="2964301"/>
            <a:ext cx="2163762" cy="153272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b="1" dirty="0">
                <a:latin typeface="Arial" charset="0"/>
              </a:rPr>
              <a:t>Vancomycin</a:t>
            </a:r>
          </a:p>
          <a:p>
            <a:pPr lvl="0" eaLnBrk="0" fontAlgn="base" hangingPunct="0">
              <a:spcBef>
                <a:spcPct val="20000"/>
              </a:spcBef>
              <a:spcAft>
                <a:spcPct val="0"/>
              </a:spcAft>
              <a:buClr>
                <a:srgbClr val="FFFF00"/>
              </a:buClr>
            </a:pPr>
            <a:r>
              <a:rPr lang="en-US" dirty="0"/>
              <a:t>Azithromycin</a:t>
            </a:r>
            <a:br>
              <a:rPr lang="en-US" dirty="0"/>
            </a:br>
            <a:r>
              <a:rPr lang="en-US" dirty="0"/>
              <a:t>Clindamycin</a:t>
            </a:r>
            <a:br>
              <a:rPr lang="en-US" dirty="0"/>
            </a:br>
            <a:r>
              <a:rPr lang="en-US" dirty="0"/>
              <a:t>Oxazolidinones</a:t>
            </a:r>
            <a:br>
              <a:rPr lang="en-US" dirty="0"/>
            </a:br>
            <a:r>
              <a:rPr lang="en-US" dirty="0"/>
              <a:t>Tetracyclines</a:t>
            </a:r>
            <a:endParaRPr kumimoji="0" lang="en-US" sz="1800" i="0" u="none" strike="noStrike" cap="none" normalizeH="0" baseline="0" dirty="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3AEAF33E-C383-DEC3-4A97-93BD3F4D07EC}"/>
              </a:ext>
            </a:extLst>
          </p:cNvPr>
          <p:cNvSpPr txBox="1"/>
          <p:nvPr/>
        </p:nvSpPr>
        <p:spPr>
          <a:xfrm>
            <a:off x="1053396" y="4158456"/>
            <a:ext cx="1975552" cy="125572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b="1" dirty="0">
                <a:latin typeface="Arial" charset="0"/>
              </a:rPr>
              <a:t>Beta-lactams</a:t>
            </a:r>
          </a:p>
          <a:p>
            <a:pPr lvl="0" eaLnBrk="0" fontAlgn="base" hangingPunct="0">
              <a:spcBef>
                <a:spcPct val="20000"/>
              </a:spcBef>
              <a:spcAft>
                <a:spcPct val="0"/>
              </a:spcAft>
              <a:buClr>
                <a:srgbClr val="FFFF00"/>
              </a:buClr>
            </a:pPr>
            <a:r>
              <a:rPr lang="en-US" b="1" dirty="0"/>
              <a:t>Carbapenems</a:t>
            </a:r>
            <a:br>
              <a:rPr lang="en-US" dirty="0"/>
            </a:br>
            <a:r>
              <a:rPr lang="en-US" dirty="0"/>
              <a:t>Erythromycin</a:t>
            </a:r>
            <a:br>
              <a:rPr lang="en-US" dirty="0"/>
            </a:br>
            <a:r>
              <a:rPr lang="en-US" dirty="0"/>
              <a:t>Linezolid</a:t>
            </a:r>
            <a:endParaRPr kumimoji="0" lang="en-US" sz="1800"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C8FC3048-E993-5C03-7D9D-838522F92BE2}"/>
              </a:ext>
            </a:extLst>
          </p:cNvPr>
          <p:cNvSpPr txBox="1"/>
          <p:nvPr/>
        </p:nvSpPr>
        <p:spPr>
          <a:xfrm>
            <a:off x="10028238" y="5388803"/>
            <a:ext cx="2163762" cy="701731"/>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dirty="0">
                <a:latin typeface="Arial" charset="0"/>
              </a:rPr>
              <a:t>Aminoglycosides</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800" i="0" u="none" strike="noStrike" cap="none" normalizeH="0" baseline="0" dirty="0">
                <a:ln>
                  <a:noFill/>
                </a:ln>
                <a:solidFill>
                  <a:schemeClr val="tx1"/>
                </a:solidFill>
                <a:effectLst/>
                <a:latin typeface="Arial" charset="0"/>
              </a:rPr>
              <a:t>Fluroquinolones</a:t>
            </a:r>
          </a:p>
        </p:txBody>
      </p:sp>
    </p:spTree>
    <p:custDataLst>
      <p:tags r:id="rId1"/>
    </p:custDataLst>
    <p:extLst>
      <p:ext uri="{BB962C8B-B14F-4D97-AF65-F5344CB8AC3E}">
        <p14:creationId xmlns:p14="http://schemas.microsoft.com/office/powerpoint/2010/main" val="478608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05"/>
                                        </p:tgtEl>
                                        <p:attrNameLst>
                                          <p:attrName>style.visibility</p:attrName>
                                        </p:attrNameLst>
                                      </p:cBhvr>
                                      <p:to>
                                        <p:strVal val="visible"/>
                                      </p:to>
                                    </p:set>
                                    <p:animEffect transition="in" filter="wipe(left)">
                                      <p:cBhvr>
                                        <p:cTn id="7" dur="500"/>
                                        <p:tgtEl>
                                          <p:spTgt spid="66560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5617"/>
                                        </p:tgtEl>
                                        <p:attrNameLst>
                                          <p:attrName>style.visibility</p:attrName>
                                        </p:attrNameLst>
                                      </p:cBhvr>
                                      <p:to>
                                        <p:strVal val="visible"/>
                                      </p:to>
                                    </p:set>
                                    <p:animEffect transition="in" filter="wipe(left)">
                                      <p:cBhvr>
                                        <p:cTn id="10" dur="2000"/>
                                        <p:tgtEl>
                                          <p:spTgt spid="6656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5607"/>
                                        </p:tgtEl>
                                        <p:attrNameLst>
                                          <p:attrName>style.visibility</p:attrName>
                                        </p:attrNameLst>
                                      </p:cBhvr>
                                      <p:to>
                                        <p:strVal val="visible"/>
                                      </p:to>
                                    </p:set>
                                    <p:animEffect transition="in" filter="fade">
                                      <p:cBhvr>
                                        <p:cTn id="15" dur="500"/>
                                        <p:tgtEl>
                                          <p:spTgt spid="66560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5609"/>
                                        </p:tgtEl>
                                        <p:attrNameLst>
                                          <p:attrName>style.visibility</p:attrName>
                                        </p:attrNameLst>
                                      </p:cBhvr>
                                      <p:to>
                                        <p:strVal val="visible"/>
                                      </p:to>
                                    </p:set>
                                    <p:animEffect transition="in" filter="fade">
                                      <p:cBhvr>
                                        <p:cTn id="18" dur="500"/>
                                        <p:tgtEl>
                                          <p:spTgt spid="6656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6560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6560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65610"/>
                                        </p:tgtEl>
                                        <p:attrNameLst>
                                          <p:attrName>style.visibility</p:attrName>
                                        </p:attrNameLst>
                                      </p:cBhvr>
                                      <p:to>
                                        <p:strVal val="visible"/>
                                      </p:to>
                                    </p:set>
                                    <p:animEffect transition="in" filter="blinds(horizontal)">
                                      <p:cBhvr>
                                        <p:cTn id="39" dur="500"/>
                                        <p:tgtEl>
                                          <p:spTgt spid="66561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65611"/>
                                        </p:tgtEl>
                                        <p:attrNameLst>
                                          <p:attrName>style.visibility</p:attrName>
                                        </p:attrNameLst>
                                      </p:cBhvr>
                                      <p:to>
                                        <p:strVal val="visible"/>
                                      </p:to>
                                    </p:set>
                                    <p:animEffect transition="in" filter="blinds(horizontal)">
                                      <p:cBhvr>
                                        <p:cTn id="42" dur="500"/>
                                        <p:tgtEl>
                                          <p:spTgt spid="6656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65620"/>
                                        </p:tgtEl>
                                        <p:attrNameLst>
                                          <p:attrName>style.visibility</p:attrName>
                                        </p:attrNameLst>
                                      </p:cBhvr>
                                      <p:to>
                                        <p:strVal val="visible"/>
                                      </p:to>
                                    </p:set>
                                    <p:animEffect transition="in" filter="wipe(left)">
                                      <p:cBhvr>
                                        <p:cTn id="56" dur="2000"/>
                                        <p:tgtEl>
                                          <p:spTgt spid="6656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65605" grpId="0" animBg="1"/>
      <p:bldP spid="665606" grpId="0" animBg="1"/>
      <p:bldP spid="665607" grpId="0" animBg="1"/>
      <p:bldP spid="665608" grpId="0" animBg="1"/>
      <p:bldP spid="665609" grpId="0" animBg="1"/>
      <p:bldP spid="665610" grpId="0" animBg="1"/>
      <p:bldP spid="665611" grpId="0" animBg="1"/>
      <p:bldP spid="665617" grpId="0"/>
      <p:bldP spid="665620"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n-US" sz="3600" dirty="0"/>
              <a:t>Pharmacodynamic Therapeutic Goals of Antibiotics</a:t>
            </a:r>
          </a:p>
        </p:txBody>
      </p:sp>
      <p:graphicFrame>
        <p:nvGraphicFramePr>
          <p:cNvPr id="666658" name="Group 34"/>
          <p:cNvGraphicFramePr>
            <a:graphicFrameLocks noGrp="1"/>
          </p:cNvGraphicFramePr>
          <p:nvPr>
            <p:ph idx="1"/>
            <p:extLst>
              <p:ext uri="{D42A27DB-BD31-4B8C-83A1-F6EECF244321}">
                <p14:modId xmlns:p14="http://schemas.microsoft.com/office/powerpoint/2010/main" val="1696599756"/>
              </p:ext>
            </p:extLst>
          </p:nvPr>
        </p:nvGraphicFramePr>
        <p:xfrm>
          <a:off x="934128" y="1488667"/>
          <a:ext cx="10323743" cy="4585175"/>
        </p:xfrm>
        <a:graphic>
          <a:graphicData uri="http://schemas.openxmlformats.org/drawingml/2006/table">
            <a:tbl>
              <a:tblPr/>
              <a:tblGrid>
                <a:gridCol w="2065765">
                  <a:extLst>
                    <a:ext uri="{9D8B030D-6E8A-4147-A177-3AD203B41FA5}">
                      <a16:colId xmlns:a16="http://schemas.microsoft.com/office/drawing/2014/main" val="20000"/>
                    </a:ext>
                  </a:extLst>
                </a:gridCol>
                <a:gridCol w="2064072">
                  <a:extLst>
                    <a:ext uri="{9D8B030D-6E8A-4147-A177-3AD203B41FA5}">
                      <a16:colId xmlns:a16="http://schemas.microsoft.com/office/drawing/2014/main" val="20001"/>
                    </a:ext>
                  </a:extLst>
                </a:gridCol>
                <a:gridCol w="2064072">
                  <a:extLst>
                    <a:ext uri="{9D8B030D-6E8A-4147-A177-3AD203B41FA5}">
                      <a16:colId xmlns:a16="http://schemas.microsoft.com/office/drawing/2014/main" val="1634203960"/>
                    </a:ext>
                  </a:extLst>
                </a:gridCol>
                <a:gridCol w="2064072">
                  <a:extLst>
                    <a:ext uri="{9D8B030D-6E8A-4147-A177-3AD203B41FA5}">
                      <a16:colId xmlns:a16="http://schemas.microsoft.com/office/drawing/2014/main" val="20002"/>
                    </a:ext>
                  </a:extLst>
                </a:gridCol>
                <a:gridCol w="2065762">
                  <a:extLst>
                    <a:ext uri="{9D8B030D-6E8A-4147-A177-3AD203B41FA5}">
                      <a16:colId xmlns:a16="http://schemas.microsoft.com/office/drawing/2014/main" val="1372636433"/>
                    </a:ext>
                  </a:extLst>
                </a:gridCol>
              </a:tblGrid>
              <a:tr h="905927">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800" b="1" i="0" u="none" strike="noStrike" cap="none" normalizeH="0" baseline="0" dirty="0">
                          <a:ln>
                            <a:noFill/>
                          </a:ln>
                          <a:solidFill>
                            <a:schemeClr val="bg1"/>
                          </a:solidFill>
                          <a:effectLst/>
                          <a:latin typeface="Arial" charset="0"/>
                        </a:rPr>
                        <a:t>Parameter correlating with efficacy</a:t>
                      </a:r>
                    </a:p>
                  </a:txBody>
                  <a:tcPr anchor="b"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Tx/>
                        <a:buNone/>
                        <a:tabLst/>
                      </a:pPr>
                      <a:r>
                        <a:rPr kumimoji="0" lang="en-US" sz="2400" b="1" i="0" u="none" strike="noStrike" cap="none" normalizeH="0" baseline="0" dirty="0" err="1">
                          <a:ln>
                            <a:noFill/>
                          </a:ln>
                          <a:solidFill>
                            <a:schemeClr val="bg1"/>
                          </a:solidFill>
                          <a:effectLst/>
                          <a:latin typeface="Arial" charset="0"/>
                        </a:rPr>
                        <a:t>Cmax:MIC</a:t>
                      </a:r>
                      <a:endParaRPr kumimoji="0" lang="en-US" sz="2400" b="1" i="0" u="none" strike="noStrike" cap="none" normalizeH="0" baseline="0" dirty="0">
                        <a:ln>
                          <a:noFill/>
                        </a:ln>
                        <a:solidFill>
                          <a:schemeClr val="bg1"/>
                        </a:solidFill>
                        <a:effectLst/>
                        <a:latin typeface="Arial"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F57"/>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Tx/>
                        <a:buNone/>
                        <a:tabLst/>
                      </a:pPr>
                      <a:r>
                        <a:rPr kumimoji="0" lang="en-US" sz="2400" b="1" i="0" u="none" strike="noStrike" cap="none" normalizeH="0" baseline="0" dirty="0">
                          <a:ln>
                            <a:noFill/>
                          </a:ln>
                          <a:solidFill>
                            <a:schemeClr val="tx1"/>
                          </a:solidFill>
                          <a:effectLst/>
                          <a:latin typeface="Arial" charset="0"/>
                        </a:rPr>
                        <a:t>T&gt;MIC</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Tx/>
                        <a:buNone/>
                        <a:tabLst/>
                      </a:pPr>
                      <a:r>
                        <a:rPr kumimoji="0" lang="en-US" sz="2400" b="1" i="0" u="none" strike="noStrike" cap="none" normalizeH="0" baseline="0" dirty="0">
                          <a:ln>
                            <a:noFill/>
                          </a:ln>
                          <a:solidFill>
                            <a:schemeClr val="bg1"/>
                          </a:solidFill>
                          <a:effectLst/>
                          <a:latin typeface="Arial" charset="0"/>
                        </a:rPr>
                        <a:t>AUC:MIC</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Tx/>
                        <a:buNone/>
                        <a:tabLst/>
                      </a:pPr>
                      <a:r>
                        <a:rPr kumimoji="0" lang="en-US" sz="2400" b="1" i="0" u="none" strike="noStrike" cap="none" normalizeH="0" baseline="0" dirty="0">
                          <a:ln>
                            <a:noFill/>
                          </a:ln>
                          <a:solidFill>
                            <a:schemeClr val="bg1"/>
                          </a:solidFill>
                          <a:effectLst/>
                          <a:latin typeface="Arial" charset="0"/>
                        </a:rPr>
                        <a:t>PAE</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r h="1938438">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800" b="1" i="0" u="none" strike="noStrike" cap="none" normalizeH="0" baseline="0" dirty="0">
                          <a:ln>
                            <a:noFill/>
                          </a:ln>
                          <a:solidFill>
                            <a:schemeClr val="bg1"/>
                          </a:solidFill>
                          <a:effectLst/>
                          <a:latin typeface="Arial" charset="0"/>
                        </a:rPr>
                        <a:t>Antibiotic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Aminoglycosides</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Colistin</a:t>
                      </a:r>
                      <a:br>
                        <a:rPr lang="en-US" sz="1600" dirty="0"/>
                      </a:br>
                      <a:r>
                        <a:rPr lang="en-US" sz="1600" dirty="0"/>
                        <a:t>Daptomycin</a:t>
                      </a:r>
                      <a:br>
                        <a:rPr lang="en-US" sz="1600" dirty="0"/>
                      </a:br>
                      <a:r>
                        <a:rPr lang="en-US" sz="1600" dirty="0"/>
                        <a:t>Fluoroquinolones</a:t>
                      </a:r>
                      <a:br>
                        <a:rPr lang="en-US" sz="1600" dirty="0"/>
                      </a:br>
                      <a:r>
                        <a:rPr lang="en-US" sz="1600" dirty="0"/>
                        <a:t>Ketolides</a:t>
                      </a:r>
                      <a:endParaRPr kumimoji="0" lang="en-US" sz="160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FF00"/>
                        </a:buClr>
                        <a:buSzTx/>
                        <a:buFontTx/>
                        <a:buNone/>
                        <a:tabLst/>
                      </a:pPr>
                      <a:endParaRPr kumimoji="0" lang="en-US" sz="1600" b="1"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Carbapenems</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Cephalosporins</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err="1">
                          <a:ln>
                            <a:noFill/>
                          </a:ln>
                          <a:solidFill>
                            <a:schemeClr val="tx1"/>
                          </a:solidFill>
                          <a:effectLst/>
                          <a:latin typeface="Arial" charset="0"/>
                        </a:rPr>
                        <a:t>Penicillins</a:t>
                      </a:r>
                      <a:endParaRPr kumimoji="0" lang="en-US" sz="1600" b="1"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
                          <a:srgbClr val="FFFF00"/>
                        </a:buClr>
                        <a:buSzTx/>
                        <a:buFontTx/>
                        <a:buNone/>
                        <a:tabLst/>
                        <a:defRPr/>
                      </a:pPr>
                      <a:r>
                        <a:rPr kumimoji="0" lang="en-US" sz="1600" b="0" i="0" u="none" strike="noStrike" cap="none" normalizeH="0" baseline="0" dirty="0">
                          <a:ln>
                            <a:noFill/>
                          </a:ln>
                          <a:solidFill>
                            <a:schemeClr val="tx1"/>
                          </a:solidFill>
                          <a:effectLst/>
                          <a:latin typeface="Arial" charset="0"/>
                        </a:rPr>
                        <a:t>Erythromycin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defRPr/>
                      </a:pPr>
                      <a:r>
                        <a:rPr kumimoji="0" lang="en-US" sz="1600" b="1" i="0" u="none" strike="noStrike" cap="none" normalizeH="0" baseline="0" dirty="0">
                          <a:ln>
                            <a:noFill/>
                          </a:ln>
                          <a:solidFill>
                            <a:schemeClr val="tx1"/>
                          </a:solidFill>
                          <a:effectLst/>
                          <a:latin typeface="Arial" charset="0"/>
                        </a:rPr>
                        <a:t>Vancomycin</a:t>
                      </a:r>
                    </a:p>
                    <a:p>
                      <a:pPr marL="0" marR="0" lvl="0" indent="0" algn="l" defTabSz="914400" rtl="0" eaLnBrk="0" fontAlgn="base" latinLnBrk="0" hangingPunct="0">
                        <a:lnSpc>
                          <a:spcPct val="100000"/>
                        </a:lnSpc>
                        <a:spcBef>
                          <a:spcPct val="20000"/>
                        </a:spcBef>
                        <a:spcAft>
                          <a:spcPct val="0"/>
                        </a:spcAft>
                        <a:buClr>
                          <a:srgbClr val="FFFF00"/>
                        </a:buClr>
                        <a:buSzTx/>
                        <a:buFontTx/>
                        <a:buNone/>
                        <a:tabLst/>
                        <a:defRPr/>
                      </a:pPr>
                      <a:r>
                        <a:rPr kumimoji="0" lang="en-US" sz="1600" b="1" i="0" u="none" strike="noStrike" cap="none" normalizeH="0" baseline="0" dirty="0">
                          <a:ln>
                            <a:noFill/>
                          </a:ln>
                          <a:solidFill>
                            <a:schemeClr val="tx1"/>
                          </a:solidFill>
                          <a:effectLst/>
                          <a:latin typeface="Arial" charset="0"/>
                        </a:rPr>
                        <a:t>Fluroquinolones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Aminoglycosides</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Fluroquinolones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6769">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800" b="1" i="0" u="none" strike="noStrike" cap="none" normalizeH="0" baseline="0">
                          <a:ln>
                            <a:noFill/>
                          </a:ln>
                          <a:solidFill>
                            <a:schemeClr val="bg1"/>
                          </a:solidFill>
                          <a:effectLst/>
                          <a:latin typeface="Arial" charset="0"/>
                        </a:rPr>
                        <a:t>Organism killing</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Concentration-dependent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Time-dependent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Concentration/time-dependent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chemeClr val="tx1"/>
                          </a:solidFill>
                          <a:effectLst/>
                          <a:latin typeface="Arial" charset="0"/>
                        </a:rPr>
                        <a:t>Post-antibiotic effect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5915">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800" b="1" i="0" u="none" strike="noStrike" cap="none" normalizeH="0" baseline="0" dirty="0">
                          <a:ln>
                            <a:noFill/>
                          </a:ln>
                          <a:solidFill>
                            <a:schemeClr val="bg1"/>
                          </a:solidFill>
                          <a:effectLst/>
                          <a:latin typeface="Arial" charset="0"/>
                        </a:rPr>
                        <a:t>Therapeutic goal</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rgbClr val="10A810"/>
                          </a:solidFill>
                          <a:effectLst/>
                          <a:latin typeface="Arial" charset="0"/>
                        </a:rPr>
                        <a:t>High dose:</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sz="1600" b="1" dirty="0" err="1">
                          <a:solidFill>
                            <a:srgbClr val="FF0000"/>
                          </a:solidFill>
                        </a:rPr>
                        <a:t>C</a:t>
                      </a:r>
                      <a:r>
                        <a:rPr lang="en-US" sz="1600" b="1" baseline="-25000" dirty="0" err="1">
                          <a:solidFill>
                            <a:srgbClr val="FF0000"/>
                          </a:solidFill>
                        </a:rPr>
                        <a:t>max</a:t>
                      </a:r>
                      <a:r>
                        <a:rPr lang="en-US" sz="1600" b="1" baseline="0" dirty="0">
                          <a:solidFill>
                            <a:srgbClr val="FF0000"/>
                          </a:solidFill>
                        </a:rPr>
                        <a:t>/</a:t>
                      </a:r>
                      <a:r>
                        <a:rPr lang="en-US" sz="1600" b="1" dirty="0">
                          <a:solidFill>
                            <a:srgbClr val="FF0000"/>
                          </a:solidFill>
                        </a:rPr>
                        <a:t>MIC&gt;10</a:t>
                      </a:r>
                      <a:endParaRPr kumimoji="0" lang="en-US" sz="1600" b="1" i="0" u="none" strike="noStrike" cap="none" normalizeH="0" baseline="0" dirty="0">
                        <a:ln>
                          <a:noFill/>
                        </a:ln>
                        <a:solidFill>
                          <a:srgbClr val="FF0000"/>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rgbClr val="00B050"/>
                          </a:solidFill>
                          <a:effectLst/>
                          <a:latin typeface="Arial" charset="0"/>
                        </a:rPr>
                        <a:t>Higher frequency, prolonged duration</a:t>
                      </a:r>
                    </a:p>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lang="en-US" sz="1600" b="1" dirty="0" err="1">
                          <a:solidFill>
                            <a:srgbClr val="FF0000"/>
                          </a:solidFill>
                        </a:rPr>
                        <a:t>C</a:t>
                      </a:r>
                      <a:r>
                        <a:rPr lang="en-US" sz="1600" b="1" baseline="-25000" dirty="0" err="1">
                          <a:solidFill>
                            <a:srgbClr val="FF0000"/>
                          </a:solidFill>
                        </a:rPr>
                        <a:t>min</a:t>
                      </a:r>
                      <a:r>
                        <a:rPr lang="en-US" sz="1600" b="1" dirty="0">
                          <a:solidFill>
                            <a:srgbClr val="FF0000"/>
                          </a:solidFill>
                        </a:rPr>
                        <a:t>&gt;MIC</a:t>
                      </a:r>
                      <a:endParaRPr kumimoji="0" lang="en-US" sz="1600" b="1" i="0" u="none" strike="noStrike" cap="none" normalizeH="0" baseline="0" dirty="0">
                        <a:ln>
                          <a:noFill/>
                        </a:ln>
                        <a:solidFill>
                          <a:srgbClr val="FF0000"/>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rgbClr val="10A810"/>
                          </a:solidFill>
                          <a:effectLst/>
                          <a:latin typeface="Arial" charset="0"/>
                        </a:rPr>
                        <a:t>Optimize exposure to antibiotic</a:t>
                      </a:r>
                      <a:r>
                        <a:rPr kumimoji="0" lang="en-US" sz="1600" b="1" i="0" u="none" strike="noStrike" cap="none" normalizeH="0" baseline="0" dirty="0">
                          <a:ln>
                            <a:noFill/>
                          </a:ln>
                          <a:solidFill>
                            <a:srgbClr val="7030A0"/>
                          </a:solidFill>
                          <a:effectLst/>
                          <a:latin typeface="Arial" charset="0"/>
                        </a:rPr>
                        <a:t>:</a:t>
                      </a:r>
                    </a:p>
                    <a:p>
                      <a:pPr marL="0" marR="0" lvl="0" indent="0" algn="l" defTabSz="914400" rtl="0" eaLnBrk="0" fontAlgn="base" latinLnBrk="0" hangingPunct="0">
                        <a:lnSpc>
                          <a:spcPct val="100000"/>
                        </a:lnSpc>
                        <a:spcBef>
                          <a:spcPct val="20000"/>
                        </a:spcBef>
                        <a:spcAft>
                          <a:spcPct val="0"/>
                        </a:spcAft>
                        <a:buClr>
                          <a:srgbClr val="FFFF00"/>
                        </a:buClr>
                        <a:buSzTx/>
                        <a:buFontTx/>
                        <a:buNone/>
                        <a:tabLst/>
                        <a:defRPr/>
                      </a:pPr>
                      <a:r>
                        <a:rPr lang="en-US" sz="1600" b="1" dirty="0" err="1">
                          <a:solidFill>
                            <a:srgbClr val="FF0000"/>
                          </a:solidFill>
                        </a:rPr>
                        <a:t>C</a:t>
                      </a:r>
                      <a:r>
                        <a:rPr lang="en-US" sz="1600" b="1" baseline="-25000" dirty="0" err="1">
                          <a:solidFill>
                            <a:srgbClr val="FF0000"/>
                          </a:solidFill>
                        </a:rPr>
                        <a:t>max</a:t>
                      </a:r>
                      <a:r>
                        <a:rPr lang="en-US" sz="1600" b="1" baseline="0" dirty="0">
                          <a:solidFill>
                            <a:srgbClr val="FF0000"/>
                          </a:solidFill>
                        </a:rPr>
                        <a:t>/</a:t>
                      </a:r>
                      <a:r>
                        <a:rPr lang="en-US" sz="1600" b="1" dirty="0">
                          <a:solidFill>
                            <a:srgbClr val="FF0000"/>
                          </a:solidFill>
                        </a:rPr>
                        <a:t>MIC&gt;10</a:t>
                      </a:r>
                      <a:r>
                        <a:rPr kumimoji="0" lang="en-US" sz="1600" b="1" i="0" u="none" strike="noStrike" cap="none" normalizeH="0" baseline="0" dirty="0">
                          <a:ln>
                            <a:noFill/>
                          </a:ln>
                          <a:solidFill>
                            <a:srgbClr val="7030A0"/>
                          </a:solidFill>
                          <a:effectLst/>
                          <a:latin typeface="Arial" charset="0"/>
                        </a:rPr>
                        <a:t> </a:t>
                      </a:r>
                      <a:r>
                        <a:rPr kumimoji="0" lang="en-US" sz="1600" b="1" i="0" u="none" strike="noStrike" cap="none" normalizeH="0" baseline="0" dirty="0">
                          <a:ln>
                            <a:noFill/>
                          </a:ln>
                          <a:solidFill>
                            <a:schemeClr val="tx1"/>
                          </a:solidFill>
                          <a:effectLst/>
                          <a:latin typeface="Arial" charset="0"/>
                        </a:rPr>
                        <a:t>and</a:t>
                      </a:r>
                      <a:r>
                        <a:rPr kumimoji="0" lang="en-US" sz="1600" b="1" i="0" u="none" strike="noStrike" cap="none" normalizeH="0" baseline="0" dirty="0">
                          <a:ln>
                            <a:noFill/>
                          </a:ln>
                          <a:solidFill>
                            <a:srgbClr val="7030A0"/>
                          </a:solidFill>
                          <a:effectLst/>
                          <a:latin typeface="Arial" charset="0"/>
                        </a:rPr>
                        <a:t> </a:t>
                      </a:r>
                      <a:r>
                        <a:rPr lang="en-US" sz="1600" b="1" dirty="0" err="1">
                          <a:solidFill>
                            <a:srgbClr val="FF0000"/>
                          </a:solidFill>
                        </a:rPr>
                        <a:t>C</a:t>
                      </a:r>
                      <a:r>
                        <a:rPr lang="en-US" sz="1600" b="1" baseline="-25000" dirty="0" err="1">
                          <a:solidFill>
                            <a:srgbClr val="FF0000"/>
                          </a:solidFill>
                        </a:rPr>
                        <a:t>min</a:t>
                      </a:r>
                      <a:r>
                        <a:rPr lang="en-US" sz="1600" b="1" dirty="0">
                          <a:solidFill>
                            <a:srgbClr val="FF0000"/>
                          </a:solidFill>
                        </a:rPr>
                        <a:t>&gt;MIC</a:t>
                      </a:r>
                      <a:endParaRPr kumimoji="0" lang="en-US" sz="1600" b="1" i="0" u="none" strike="noStrike" cap="none" normalizeH="0" baseline="0" dirty="0">
                        <a:ln>
                          <a:noFill/>
                        </a:ln>
                        <a:solidFill>
                          <a:srgbClr val="FF0000"/>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FF00"/>
                        </a:buClr>
                        <a:buSzTx/>
                        <a:buFontTx/>
                        <a:buNone/>
                        <a:tabLst/>
                      </a:pPr>
                      <a:r>
                        <a:rPr kumimoji="0" lang="en-US" sz="1600" b="1" i="0" u="none" strike="noStrike" cap="none" normalizeH="0" baseline="0" dirty="0">
                          <a:ln>
                            <a:noFill/>
                          </a:ln>
                          <a:solidFill>
                            <a:srgbClr val="10A810"/>
                          </a:solidFill>
                          <a:effectLst/>
                          <a:latin typeface="Arial" charset="0"/>
                        </a:rPr>
                        <a:t>Lower frequency</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883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1"/>
                </a:solidFill>
              </a:rPr>
              <a:t>Pharmacokinetic Changes of Antibiotics in </a:t>
            </a:r>
            <a:r>
              <a:rPr lang="en-US" sz="3600" dirty="0"/>
              <a:t>Septic</a:t>
            </a:r>
            <a:r>
              <a:rPr lang="en-US" sz="3600" dirty="0">
                <a:solidFill>
                  <a:schemeClr val="tx1"/>
                </a:solidFill>
              </a:rPr>
              <a:t> Patients </a:t>
            </a:r>
            <a:endParaRPr lang="en-US" sz="3600" dirty="0"/>
          </a:p>
        </p:txBody>
      </p:sp>
      <p:sp>
        <p:nvSpPr>
          <p:cNvPr id="5" name="Rectangle 4"/>
          <p:cNvSpPr/>
          <p:nvPr/>
        </p:nvSpPr>
        <p:spPr>
          <a:xfrm>
            <a:off x="2479589" y="6434961"/>
            <a:ext cx="7232822" cy="307777"/>
          </a:xfrm>
          <a:prstGeom prst="rect">
            <a:avLst/>
          </a:prstGeom>
        </p:spPr>
        <p:txBody>
          <a:bodyPr wrap="square">
            <a:spAutoFit/>
          </a:bodyPr>
          <a:lstStyle/>
          <a:p>
            <a:pPr algn="ctr"/>
            <a:r>
              <a:rPr lang="pt-BR" sz="1400" dirty="0">
                <a:solidFill>
                  <a:schemeClr val="bg1"/>
                </a:solidFill>
                <a:latin typeface="Verdana" panose="020B0604030504040204" pitchFamily="34" charset="0"/>
              </a:rPr>
              <a:t>Gonçalves-Pereira and Póvoa </a:t>
            </a:r>
            <a:r>
              <a:rPr lang="pt-BR" sz="1400" i="1" dirty="0">
                <a:solidFill>
                  <a:schemeClr val="bg1"/>
                </a:solidFill>
                <a:latin typeface="Verdana" panose="020B0604030504040204" pitchFamily="34" charset="0"/>
              </a:rPr>
              <a:t>Critical Care</a:t>
            </a:r>
            <a:r>
              <a:rPr lang="pt-BR" sz="1400" dirty="0">
                <a:solidFill>
                  <a:schemeClr val="bg1"/>
                </a:solidFill>
                <a:latin typeface="Verdana" panose="020B0604030504040204" pitchFamily="34" charset="0"/>
              </a:rPr>
              <a:t> 2011 </a:t>
            </a:r>
            <a:r>
              <a:rPr lang="pt-BR" sz="1400" b="1" dirty="0">
                <a:solidFill>
                  <a:schemeClr val="bg1"/>
                </a:solidFill>
                <a:latin typeface="Verdana" panose="020B0604030504040204" pitchFamily="34" charset="0"/>
              </a:rPr>
              <a:t>15</a:t>
            </a:r>
            <a:r>
              <a:rPr lang="pt-BR" sz="1400" dirty="0">
                <a:solidFill>
                  <a:schemeClr val="bg1"/>
                </a:solidFill>
                <a:latin typeface="Verdana" panose="020B0604030504040204" pitchFamily="34" charset="0"/>
              </a:rPr>
              <a:t>:R206 </a:t>
            </a:r>
            <a:endParaRPr lang="en-US" sz="1400" dirty="0">
              <a:solidFill>
                <a:schemeClr val="bg1"/>
              </a:solidFill>
            </a:endParaRPr>
          </a:p>
        </p:txBody>
      </p:sp>
      <p:sp>
        <p:nvSpPr>
          <p:cNvPr id="6" name="Rectangle 5"/>
          <p:cNvSpPr/>
          <p:nvPr/>
        </p:nvSpPr>
        <p:spPr>
          <a:xfrm>
            <a:off x="8652485" y="1452653"/>
            <a:ext cx="2506071" cy="369332"/>
          </a:xfrm>
          <a:prstGeom prst="rect">
            <a:avLst/>
          </a:prstGeom>
          <a:solidFill>
            <a:srgbClr val="00B050"/>
          </a:solidFill>
        </p:spPr>
        <p:txBody>
          <a:bodyPr wrap="none">
            <a:spAutoFit/>
          </a:bodyPr>
          <a:lstStyle/>
          <a:p>
            <a:r>
              <a:rPr lang="en-US" dirty="0">
                <a:solidFill>
                  <a:schemeClr val="bg1"/>
                </a:solidFill>
              </a:rPr>
              <a:t>Increase Drug Clearance </a:t>
            </a:r>
          </a:p>
        </p:txBody>
      </p:sp>
      <p:sp>
        <p:nvSpPr>
          <p:cNvPr id="7" name="Rectangle 6"/>
          <p:cNvSpPr/>
          <p:nvPr/>
        </p:nvSpPr>
        <p:spPr>
          <a:xfrm>
            <a:off x="8834784" y="5938119"/>
            <a:ext cx="1896288" cy="307777"/>
          </a:xfrm>
          <a:prstGeom prst="rect">
            <a:avLst/>
          </a:prstGeom>
        </p:spPr>
        <p:txBody>
          <a:bodyPr wrap="none">
            <a:spAutoFit/>
          </a:bodyPr>
          <a:lstStyle/>
          <a:p>
            <a:r>
              <a:rPr lang="en-US" sz="1400" dirty="0"/>
              <a:t>↓AUC, T</a:t>
            </a:r>
            <a:r>
              <a:rPr lang="en-US" sz="1400" baseline="-25000" dirty="0"/>
              <a:t>1/2 </a:t>
            </a:r>
            <a:r>
              <a:rPr lang="en-US" sz="1400" dirty="0"/>
              <a:t>and T &gt; MIC</a:t>
            </a:r>
          </a:p>
        </p:txBody>
      </p:sp>
      <p:sp>
        <p:nvSpPr>
          <p:cNvPr id="8" name="Rectangle 7"/>
          <p:cNvSpPr/>
          <p:nvPr/>
        </p:nvSpPr>
        <p:spPr>
          <a:xfrm>
            <a:off x="4546653" y="1452653"/>
            <a:ext cx="2924519" cy="369332"/>
          </a:xfrm>
          <a:prstGeom prst="rect">
            <a:avLst/>
          </a:prstGeom>
          <a:solidFill>
            <a:srgbClr val="00B0F0"/>
          </a:solidFill>
        </p:spPr>
        <p:txBody>
          <a:bodyPr wrap="none">
            <a:spAutoFit/>
          </a:bodyPr>
          <a:lstStyle/>
          <a:p>
            <a:pPr algn="ctr"/>
            <a:r>
              <a:rPr lang="en-US" dirty="0">
                <a:solidFill>
                  <a:schemeClr val="bg1"/>
                </a:solidFill>
              </a:rPr>
              <a:t>L</a:t>
            </a:r>
            <a:r>
              <a:rPr lang="en-US" sz="1800" b="0" i="0" kern="1200" dirty="0">
                <a:solidFill>
                  <a:schemeClr val="bg1"/>
                </a:solidFill>
                <a:effectLst/>
                <a:latin typeface="+mn-lt"/>
                <a:ea typeface="+mn-ea"/>
                <a:cs typeface="+mn-cs"/>
              </a:rPr>
              <a:t>arge Volume of Distribution </a:t>
            </a:r>
            <a:endParaRPr lang="en-US" dirty="0">
              <a:solidFill>
                <a:schemeClr val="bg1"/>
              </a:solidFill>
            </a:endParaRPr>
          </a:p>
        </p:txBody>
      </p:sp>
      <p:sp>
        <p:nvSpPr>
          <p:cNvPr id="9" name="Rectangle 8"/>
          <p:cNvSpPr/>
          <p:nvPr/>
        </p:nvSpPr>
        <p:spPr>
          <a:xfrm>
            <a:off x="4411556" y="5820933"/>
            <a:ext cx="3280188" cy="523220"/>
          </a:xfrm>
          <a:prstGeom prst="rect">
            <a:avLst/>
          </a:prstGeom>
        </p:spPr>
        <p:txBody>
          <a:bodyPr wrap="square">
            <a:spAutoFit/>
          </a:bodyPr>
          <a:lstStyle/>
          <a:p>
            <a:pPr algn="ctr"/>
            <a:r>
              <a:rPr lang="en-US" sz="1400" dirty="0"/>
              <a:t>↓maximum concentration (</a:t>
            </a:r>
            <a:r>
              <a:rPr lang="en-US" sz="1400" dirty="0" err="1"/>
              <a:t>C</a:t>
            </a:r>
            <a:r>
              <a:rPr lang="en-US" sz="1400" baseline="-25000" dirty="0" err="1"/>
              <a:t>max</a:t>
            </a:r>
            <a:r>
              <a:rPr lang="en-US" sz="1400" dirty="0"/>
              <a:t>) but a longer half-life (T</a:t>
            </a:r>
            <a:r>
              <a:rPr lang="en-US" sz="1400" baseline="-25000" dirty="0"/>
              <a:t>1/2</a:t>
            </a:r>
            <a:r>
              <a:rPr lang="en-US" sz="1400" dirty="0"/>
              <a:t>) </a:t>
            </a:r>
          </a:p>
        </p:txBody>
      </p:sp>
      <p:sp>
        <p:nvSpPr>
          <p:cNvPr id="10" name="Rectangle 9"/>
          <p:cNvSpPr/>
          <p:nvPr/>
        </p:nvSpPr>
        <p:spPr>
          <a:xfrm>
            <a:off x="1811187" y="1452653"/>
            <a:ext cx="906530" cy="369332"/>
          </a:xfrm>
          <a:prstGeom prst="rect">
            <a:avLst/>
          </a:prstGeom>
          <a:solidFill>
            <a:schemeClr val="accent1"/>
          </a:solidFill>
        </p:spPr>
        <p:txBody>
          <a:bodyPr wrap="none">
            <a:spAutoFit/>
          </a:bodyPr>
          <a:lstStyle/>
          <a:p>
            <a:r>
              <a:rPr lang="en-US" dirty="0">
                <a:solidFill>
                  <a:schemeClr val="bg1"/>
                </a:solidFill>
              </a:rPr>
              <a:t>Healthy</a:t>
            </a:r>
          </a:p>
        </p:txBody>
      </p:sp>
      <p:grpSp>
        <p:nvGrpSpPr>
          <p:cNvPr id="26" name="Group 25">
            <a:extLst>
              <a:ext uri="{FF2B5EF4-FFF2-40B4-BE49-F238E27FC236}">
                <a16:creationId xmlns:a16="http://schemas.microsoft.com/office/drawing/2014/main" id="{56D92AB0-3B0C-6351-9EB4-71AA2AC3A1B5}"/>
              </a:ext>
            </a:extLst>
          </p:cNvPr>
          <p:cNvGrpSpPr/>
          <p:nvPr/>
        </p:nvGrpSpPr>
        <p:grpSpPr>
          <a:xfrm>
            <a:off x="1555766" y="2098526"/>
            <a:ext cx="1450756" cy="1921039"/>
            <a:chOff x="981075" y="2471244"/>
            <a:chExt cx="1450756" cy="1921039"/>
          </a:xfrm>
        </p:grpSpPr>
        <p:sp>
          <p:nvSpPr>
            <p:cNvPr id="3" name="Trapezoid 2">
              <a:extLst>
                <a:ext uri="{FF2B5EF4-FFF2-40B4-BE49-F238E27FC236}">
                  <a16:creationId xmlns:a16="http://schemas.microsoft.com/office/drawing/2014/main" id="{8A1F6467-1AD1-95DB-77CD-476E7962902E}"/>
                </a:ext>
              </a:extLst>
            </p:cNvPr>
            <p:cNvSpPr/>
            <p:nvPr/>
          </p:nvSpPr>
          <p:spPr>
            <a:xfrm flipV="1">
              <a:off x="981075" y="2471244"/>
              <a:ext cx="1450756" cy="1915511"/>
            </a:xfrm>
            <a:prstGeom prst="trapezoid">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CBF15802-FB42-6678-CE8D-8113C2F7F115}"/>
                </a:ext>
              </a:extLst>
            </p:cNvPr>
            <p:cNvSpPr/>
            <p:nvPr/>
          </p:nvSpPr>
          <p:spPr>
            <a:xfrm flipV="1">
              <a:off x="1261038" y="3963593"/>
              <a:ext cx="887014" cy="428690"/>
            </a:xfrm>
            <a:custGeom>
              <a:avLst/>
              <a:gdLst>
                <a:gd name="connsiteX0" fmla="*/ 0 w 1152520"/>
                <a:gd name="connsiteY0" fmla="*/ 419734 h 419734"/>
                <a:gd name="connsiteX1" fmla="*/ 104934 w 1152520"/>
                <a:gd name="connsiteY1" fmla="*/ 0 h 419734"/>
                <a:gd name="connsiteX2" fmla="*/ 1047587 w 1152520"/>
                <a:gd name="connsiteY2" fmla="*/ 0 h 419734"/>
                <a:gd name="connsiteX3" fmla="*/ 1152520 w 1152520"/>
                <a:gd name="connsiteY3" fmla="*/ 419734 h 419734"/>
                <a:gd name="connsiteX4" fmla="*/ 0 w 1152520"/>
                <a:gd name="connsiteY4" fmla="*/ 419734 h 419734"/>
                <a:gd name="connsiteX0" fmla="*/ 0 w 1152520"/>
                <a:gd name="connsiteY0" fmla="*/ 419734 h 419734"/>
                <a:gd name="connsiteX1" fmla="*/ 104934 w 1152520"/>
                <a:gd name="connsiteY1" fmla="*/ 0 h 419734"/>
                <a:gd name="connsiteX2" fmla="*/ 956936 w 1152520"/>
                <a:gd name="connsiteY2" fmla="*/ 7883 h 419734"/>
                <a:gd name="connsiteX3" fmla="*/ 1152520 w 1152520"/>
                <a:gd name="connsiteY3" fmla="*/ 419734 h 419734"/>
                <a:gd name="connsiteX4" fmla="*/ 0 w 1152520"/>
                <a:gd name="connsiteY4" fmla="*/ 419734 h 419734"/>
                <a:gd name="connsiteX0" fmla="*/ 0 w 1034279"/>
                <a:gd name="connsiteY0" fmla="*/ 419734 h 419734"/>
                <a:gd name="connsiteX1" fmla="*/ 104934 w 1034279"/>
                <a:gd name="connsiteY1" fmla="*/ 0 h 419734"/>
                <a:gd name="connsiteX2" fmla="*/ 956936 w 1034279"/>
                <a:gd name="connsiteY2" fmla="*/ 7883 h 419734"/>
                <a:gd name="connsiteX3" fmla="*/ 1034279 w 1034279"/>
                <a:gd name="connsiteY3" fmla="*/ 419734 h 419734"/>
                <a:gd name="connsiteX4" fmla="*/ 0 w 1034279"/>
                <a:gd name="connsiteY4" fmla="*/ 419734 h 419734"/>
                <a:gd name="connsiteX0" fmla="*/ 56663 w 929345"/>
                <a:gd name="connsiteY0" fmla="*/ 439440 h 439440"/>
                <a:gd name="connsiteX1" fmla="*/ 0 w 929345"/>
                <a:gd name="connsiteY1" fmla="*/ 0 h 439440"/>
                <a:gd name="connsiteX2" fmla="*/ 852002 w 929345"/>
                <a:gd name="connsiteY2" fmla="*/ 7883 h 439440"/>
                <a:gd name="connsiteX3" fmla="*/ 929345 w 929345"/>
                <a:gd name="connsiteY3" fmla="*/ 419734 h 439440"/>
                <a:gd name="connsiteX4" fmla="*/ 56663 w 929345"/>
                <a:gd name="connsiteY4" fmla="*/ 439440 h 439440"/>
                <a:gd name="connsiteX0" fmla="*/ 0 w 872682"/>
                <a:gd name="connsiteY0" fmla="*/ 431557 h 431557"/>
                <a:gd name="connsiteX1" fmla="*/ 37930 w 872682"/>
                <a:gd name="connsiteY1" fmla="*/ 19706 h 431557"/>
                <a:gd name="connsiteX2" fmla="*/ 795339 w 872682"/>
                <a:gd name="connsiteY2" fmla="*/ 0 h 431557"/>
                <a:gd name="connsiteX3" fmla="*/ 872682 w 872682"/>
                <a:gd name="connsiteY3" fmla="*/ 411851 h 431557"/>
                <a:gd name="connsiteX4" fmla="*/ 0 w 872682"/>
                <a:gd name="connsiteY4" fmla="*/ 431557 h 431557"/>
                <a:gd name="connsiteX0" fmla="*/ 0 w 872682"/>
                <a:gd name="connsiteY0" fmla="*/ 439083 h 439083"/>
                <a:gd name="connsiteX1" fmla="*/ 69461 w 872682"/>
                <a:gd name="connsiteY1" fmla="*/ 0 h 439083"/>
                <a:gd name="connsiteX2" fmla="*/ 795339 w 872682"/>
                <a:gd name="connsiteY2" fmla="*/ 7526 h 439083"/>
                <a:gd name="connsiteX3" fmla="*/ 872682 w 872682"/>
                <a:gd name="connsiteY3" fmla="*/ 419377 h 439083"/>
                <a:gd name="connsiteX4" fmla="*/ 0 w 872682"/>
                <a:gd name="connsiteY4" fmla="*/ 439083 h 439083"/>
                <a:gd name="connsiteX0" fmla="*/ 0 w 884148"/>
                <a:gd name="connsiteY0" fmla="*/ 434783 h 434783"/>
                <a:gd name="connsiteX1" fmla="*/ 80927 w 884148"/>
                <a:gd name="connsiteY1" fmla="*/ 0 h 434783"/>
                <a:gd name="connsiteX2" fmla="*/ 806805 w 884148"/>
                <a:gd name="connsiteY2" fmla="*/ 7526 h 434783"/>
                <a:gd name="connsiteX3" fmla="*/ 884148 w 884148"/>
                <a:gd name="connsiteY3" fmla="*/ 419377 h 434783"/>
                <a:gd name="connsiteX4" fmla="*/ 0 w 884148"/>
                <a:gd name="connsiteY4" fmla="*/ 434783 h 434783"/>
                <a:gd name="connsiteX0" fmla="*/ 0 w 884148"/>
                <a:gd name="connsiteY0" fmla="*/ 441589 h 441589"/>
                <a:gd name="connsiteX1" fmla="*/ 80927 w 884148"/>
                <a:gd name="connsiteY1" fmla="*/ 6806 h 441589"/>
                <a:gd name="connsiteX2" fmla="*/ 798206 w 884148"/>
                <a:gd name="connsiteY2" fmla="*/ 0 h 441589"/>
                <a:gd name="connsiteX3" fmla="*/ 884148 w 884148"/>
                <a:gd name="connsiteY3" fmla="*/ 426183 h 441589"/>
                <a:gd name="connsiteX4" fmla="*/ 0 w 884148"/>
                <a:gd name="connsiteY4" fmla="*/ 441589 h 441589"/>
                <a:gd name="connsiteX0" fmla="*/ 0 w 884148"/>
                <a:gd name="connsiteY0" fmla="*/ 435856 h 435856"/>
                <a:gd name="connsiteX1" fmla="*/ 80927 w 884148"/>
                <a:gd name="connsiteY1" fmla="*/ 1073 h 435856"/>
                <a:gd name="connsiteX2" fmla="*/ 801072 w 884148"/>
                <a:gd name="connsiteY2" fmla="*/ 0 h 435856"/>
                <a:gd name="connsiteX3" fmla="*/ 884148 w 884148"/>
                <a:gd name="connsiteY3" fmla="*/ 420450 h 435856"/>
                <a:gd name="connsiteX4" fmla="*/ 0 w 884148"/>
                <a:gd name="connsiteY4" fmla="*/ 435856 h 435856"/>
                <a:gd name="connsiteX0" fmla="*/ 0 w 884148"/>
                <a:gd name="connsiteY0" fmla="*/ 438722 h 438722"/>
                <a:gd name="connsiteX1" fmla="*/ 80927 w 884148"/>
                <a:gd name="connsiteY1" fmla="*/ 3939 h 438722"/>
                <a:gd name="connsiteX2" fmla="*/ 811105 w 884148"/>
                <a:gd name="connsiteY2" fmla="*/ 0 h 438722"/>
                <a:gd name="connsiteX3" fmla="*/ 884148 w 884148"/>
                <a:gd name="connsiteY3" fmla="*/ 423316 h 438722"/>
                <a:gd name="connsiteX4" fmla="*/ 0 w 884148"/>
                <a:gd name="connsiteY4" fmla="*/ 438722 h 438722"/>
                <a:gd name="connsiteX0" fmla="*/ 0 w 879848"/>
                <a:gd name="connsiteY0" fmla="*/ 422957 h 423316"/>
                <a:gd name="connsiteX1" fmla="*/ 76627 w 879848"/>
                <a:gd name="connsiteY1" fmla="*/ 3939 h 423316"/>
                <a:gd name="connsiteX2" fmla="*/ 806805 w 879848"/>
                <a:gd name="connsiteY2" fmla="*/ 0 h 423316"/>
                <a:gd name="connsiteX3" fmla="*/ 879848 w 879848"/>
                <a:gd name="connsiteY3" fmla="*/ 423316 h 423316"/>
                <a:gd name="connsiteX4" fmla="*/ 0 w 879848"/>
                <a:gd name="connsiteY4" fmla="*/ 422957 h 423316"/>
                <a:gd name="connsiteX0" fmla="*/ 0 w 887014"/>
                <a:gd name="connsiteY0" fmla="*/ 428690 h 428690"/>
                <a:gd name="connsiteX1" fmla="*/ 83793 w 887014"/>
                <a:gd name="connsiteY1" fmla="*/ 3939 h 428690"/>
                <a:gd name="connsiteX2" fmla="*/ 813971 w 887014"/>
                <a:gd name="connsiteY2" fmla="*/ 0 h 428690"/>
                <a:gd name="connsiteX3" fmla="*/ 887014 w 887014"/>
                <a:gd name="connsiteY3" fmla="*/ 423316 h 428690"/>
                <a:gd name="connsiteX4" fmla="*/ 0 w 887014"/>
                <a:gd name="connsiteY4" fmla="*/ 428690 h 42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014" h="428690">
                  <a:moveTo>
                    <a:pt x="0" y="428690"/>
                  </a:moveTo>
                  <a:lnTo>
                    <a:pt x="83793" y="3939"/>
                  </a:lnTo>
                  <a:lnTo>
                    <a:pt x="813971" y="0"/>
                  </a:lnTo>
                  <a:lnTo>
                    <a:pt x="887014" y="423316"/>
                  </a:lnTo>
                  <a:lnTo>
                    <a:pt x="0" y="428690"/>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4BE637A-DF00-FAF9-C7E6-985F6D7A653E}"/>
                </a:ext>
              </a:extLst>
            </p:cNvPr>
            <p:cNvSpPr/>
            <p:nvPr/>
          </p:nvSpPr>
          <p:spPr>
            <a:xfrm>
              <a:off x="1413164" y="3637535"/>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31A0AA-0311-24AF-A1C5-9C71EB3ED428}"/>
                </a:ext>
              </a:extLst>
            </p:cNvPr>
            <p:cNvSpPr/>
            <p:nvPr/>
          </p:nvSpPr>
          <p:spPr>
            <a:xfrm>
              <a:off x="1565564" y="3789935"/>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E07F59-043D-8BB9-1EC4-C533E2647601}"/>
                </a:ext>
              </a:extLst>
            </p:cNvPr>
            <p:cNvSpPr/>
            <p:nvPr/>
          </p:nvSpPr>
          <p:spPr>
            <a:xfrm>
              <a:off x="1882920" y="377770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DFCAA6-81AF-0E17-5E18-A11EDAC4E7F5}"/>
                </a:ext>
              </a:extLst>
            </p:cNvPr>
            <p:cNvSpPr/>
            <p:nvPr/>
          </p:nvSpPr>
          <p:spPr>
            <a:xfrm>
              <a:off x="1980858" y="3495835"/>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D2F425A-CF4B-5A79-8E5E-2308DAA5A375}"/>
                </a:ext>
              </a:extLst>
            </p:cNvPr>
            <p:cNvSpPr/>
            <p:nvPr/>
          </p:nvSpPr>
          <p:spPr>
            <a:xfrm>
              <a:off x="1479571" y="3428787"/>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E377984-81A8-7364-9DAC-506E9543FF26}"/>
                </a:ext>
              </a:extLst>
            </p:cNvPr>
            <p:cNvSpPr/>
            <p:nvPr/>
          </p:nvSpPr>
          <p:spPr>
            <a:xfrm>
              <a:off x="1200569" y="336620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918F35-EC3C-1B34-2BDC-757ABEF34639}"/>
                </a:ext>
              </a:extLst>
            </p:cNvPr>
            <p:cNvSpPr/>
            <p:nvPr/>
          </p:nvSpPr>
          <p:spPr>
            <a:xfrm>
              <a:off x="1494365" y="3106168"/>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E77C1D-F6BE-7156-26C5-E39DE94AD4EC}"/>
                </a:ext>
              </a:extLst>
            </p:cNvPr>
            <p:cNvSpPr/>
            <p:nvPr/>
          </p:nvSpPr>
          <p:spPr>
            <a:xfrm>
              <a:off x="1646765" y="3258568"/>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CD05B3-52A7-72CE-4181-55B06F0609D9}"/>
                </a:ext>
              </a:extLst>
            </p:cNvPr>
            <p:cNvSpPr/>
            <p:nvPr/>
          </p:nvSpPr>
          <p:spPr>
            <a:xfrm>
              <a:off x="1964121" y="3246337"/>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AADFC1C-60AC-F592-A54F-E7640E798508}"/>
                </a:ext>
              </a:extLst>
            </p:cNvPr>
            <p:cNvSpPr/>
            <p:nvPr/>
          </p:nvSpPr>
          <p:spPr>
            <a:xfrm>
              <a:off x="2062059" y="2964468"/>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07F5F81-CFE8-E42C-DDA2-7152177DFE89}"/>
                </a:ext>
              </a:extLst>
            </p:cNvPr>
            <p:cNvSpPr/>
            <p:nvPr/>
          </p:nvSpPr>
          <p:spPr>
            <a:xfrm>
              <a:off x="1733625" y="2847787"/>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6DF364-270B-AB4C-0D3C-37FEC1923A66}"/>
                </a:ext>
              </a:extLst>
            </p:cNvPr>
            <p:cNvSpPr/>
            <p:nvPr/>
          </p:nvSpPr>
          <p:spPr>
            <a:xfrm>
              <a:off x="1281770" y="2834836"/>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2F7BE44-9F57-A3CF-85B3-521913AD9BDE}"/>
                </a:ext>
              </a:extLst>
            </p:cNvPr>
            <p:cNvSpPr/>
            <p:nvPr/>
          </p:nvSpPr>
          <p:spPr>
            <a:xfrm>
              <a:off x="1999720" y="264291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649FA67-7353-E602-3186-CFB839FD167D}"/>
                </a:ext>
              </a:extLst>
            </p:cNvPr>
            <p:cNvSpPr/>
            <p:nvPr/>
          </p:nvSpPr>
          <p:spPr>
            <a:xfrm>
              <a:off x="1456757" y="2594911"/>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9FE0A977-815C-8C6A-584F-135A0BC530A9}"/>
              </a:ext>
            </a:extLst>
          </p:cNvPr>
          <p:cNvGrpSpPr/>
          <p:nvPr/>
        </p:nvGrpSpPr>
        <p:grpSpPr>
          <a:xfrm>
            <a:off x="5253663" y="1997201"/>
            <a:ext cx="1450756" cy="2170031"/>
            <a:chOff x="5045556" y="2156690"/>
            <a:chExt cx="1450756" cy="2170031"/>
          </a:xfrm>
        </p:grpSpPr>
        <p:sp>
          <p:nvSpPr>
            <p:cNvPr id="28" name="Trapezoid 27">
              <a:extLst>
                <a:ext uri="{FF2B5EF4-FFF2-40B4-BE49-F238E27FC236}">
                  <a16:creationId xmlns:a16="http://schemas.microsoft.com/office/drawing/2014/main" id="{9B1B8338-80FF-FFE3-91E1-13596E3A78B0}"/>
                </a:ext>
              </a:extLst>
            </p:cNvPr>
            <p:cNvSpPr/>
            <p:nvPr/>
          </p:nvSpPr>
          <p:spPr>
            <a:xfrm flipV="1">
              <a:off x="5045556" y="2156690"/>
              <a:ext cx="1450756" cy="2164504"/>
            </a:xfrm>
            <a:prstGeom prst="trapezoid">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10">
              <a:extLst>
                <a:ext uri="{FF2B5EF4-FFF2-40B4-BE49-F238E27FC236}">
                  <a16:creationId xmlns:a16="http://schemas.microsoft.com/office/drawing/2014/main" id="{F2E053A2-1AC2-CD7C-6A71-9F6FA705C554}"/>
                </a:ext>
              </a:extLst>
            </p:cNvPr>
            <p:cNvSpPr/>
            <p:nvPr/>
          </p:nvSpPr>
          <p:spPr>
            <a:xfrm flipV="1">
              <a:off x="5331035" y="3896582"/>
              <a:ext cx="860930" cy="430139"/>
            </a:xfrm>
            <a:custGeom>
              <a:avLst/>
              <a:gdLst>
                <a:gd name="connsiteX0" fmla="*/ 0 w 1152520"/>
                <a:gd name="connsiteY0" fmla="*/ 419734 h 419734"/>
                <a:gd name="connsiteX1" fmla="*/ 104934 w 1152520"/>
                <a:gd name="connsiteY1" fmla="*/ 0 h 419734"/>
                <a:gd name="connsiteX2" fmla="*/ 1047587 w 1152520"/>
                <a:gd name="connsiteY2" fmla="*/ 0 h 419734"/>
                <a:gd name="connsiteX3" fmla="*/ 1152520 w 1152520"/>
                <a:gd name="connsiteY3" fmla="*/ 419734 h 419734"/>
                <a:gd name="connsiteX4" fmla="*/ 0 w 1152520"/>
                <a:gd name="connsiteY4" fmla="*/ 419734 h 419734"/>
                <a:gd name="connsiteX0" fmla="*/ 0 w 1152520"/>
                <a:gd name="connsiteY0" fmla="*/ 419734 h 419734"/>
                <a:gd name="connsiteX1" fmla="*/ 104934 w 1152520"/>
                <a:gd name="connsiteY1" fmla="*/ 0 h 419734"/>
                <a:gd name="connsiteX2" fmla="*/ 956936 w 1152520"/>
                <a:gd name="connsiteY2" fmla="*/ 7883 h 419734"/>
                <a:gd name="connsiteX3" fmla="*/ 1152520 w 1152520"/>
                <a:gd name="connsiteY3" fmla="*/ 419734 h 419734"/>
                <a:gd name="connsiteX4" fmla="*/ 0 w 1152520"/>
                <a:gd name="connsiteY4" fmla="*/ 419734 h 419734"/>
                <a:gd name="connsiteX0" fmla="*/ 0 w 1034279"/>
                <a:gd name="connsiteY0" fmla="*/ 419734 h 419734"/>
                <a:gd name="connsiteX1" fmla="*/ 104934 w 1034279"/>
                <a:gd name="connsiteY1" fmla="*/ 0 h 419734"/>
                <a:gd name="connsiteX2" fmla="*/ 956936 w 1034279"/>
                <a:gd name="connsiteY2" fmla="*/ 7883 h 419734"/>
                <a:gd name="connsiteX3" fmla="*/ 1034279 w 1034279"/>
                <a:gd name="connsiteY3" fmla="*/ 419734 h 419734"/>
                <a:gd name="connsiteX4" fmla="*/ 0 w 1034279"/>
                <a:gd name="connsiteY4" fmla="*/ 419734 h 419734"/>
                <a:gd name="connsiteX0" fmla="*/ 56663 w 929345"/>
                <a:gd name="connsiteY0" fmla="*/ 439440 h 439440"/>
                <a:gd name="connsiteX1" fmla="*/ 0 w 929345"/>
                <a:gd name="connsiteY1" fmla="*/ 0 h 439440"/>
                <a:gd name="connsiteX2" fmla="*/ 852002 w 929345"/>
                <a:gd name="connsiteY2" fmla="*/ 7883 h 439440"/>
                <a:gd name="connsiteX3" fmla="*/ 929345 w 929345"/>
                <a:gd name="connsiteY3" fmla="*/ 419734 h 439440"/>
                <a:gd name="connsiteX4" fmla="*/ 56663 w 929345"/>
                <a:gd name="connsiteY4" fmla="*/ 439440 h 439440"/>
                <a:gd name="connsiteX0" fmla="*/ 0 w 872682"/>
                <a:gd name="connsiteY0" fmla="*/ 431557 h 431557"/>
                <a:gd name="connsiteX1" fmla="*/ 37930 w 872682"/>
                <a:gd name="connsiteY1" fmla="*/ 19706 h 431557"/>
                <a:gd name="connsiteX2" fmla="*/ 795339 w 872682"/>
                <a:gd name="connsiteY2" fmla="*/ 0 h 431557"/>
                <a:gd name="connsiteX3" fmla="*/ 872682 w 872682"/>
                <a:gd name="connsiteY3" fmla="*/ 411851 h 431557"/>
                <a:gd name="connsiteX4" fmla="*/ 0 w 872682"/>
                <a:gd name="connsiteY4" fmla="*/ 431557 h 431557"/>
                <a:gd name="connsiteX0" fmla="*/ 0 w 872682"/>
                <a:gd name="connsiteY0" fmla="*/ 439083 h 439083"/>
                <a:gd name="connsiteX1" fmla="*/ 69461 w 872682"/>
                <a:gd name="connsiteY1" fmla="*/ 0 h 439083"/>
                <a:gd name="connsiteX2" fmla="*/ 795339 w 872682"/>
                <a:gd name="connsiteY2" fmla="*/ 7526 h 439083"/>
                <a:gd name="connsiteX3" fmla="*/ 872682 w 872682"/>
                <a:gd name="connsiteY3" fmla="*/ 419377 h 439083"/>
                <a:gd name="connsiteX4" fmla="*/ 0 w 872682"/>
                <a:gd name="connsiteY4" fmla="*/ 439083 h 439083"/>
                <a:gd name="connsiteX0" fmla="*/ 0 w 884148"/>
                <a:gd name="connsiteY0" fmla="*/ 434783 h 434783"/>
                <a:gd name="connsiteX1" fmla="*/ 80927 w 884148"/>
                <a:gd name="connsiteY1" fmla="*/ 0 h 434783"/>
                <a:gd name="connsiteX2" fmla="*/ 806805 w 884148"/>
                <a:gd name="connsiteY2" fmla="*/ 7526 h 434783"/>
                <a:gd name="connsiteX3" fmla="*/ 884148 w 884148"/>
                <a:gd name="connsiteY3" fmla="*/ 419377 h 434783"/>
                <a:gd name="connsiteX4" fmla="*/ 0 w 884148"/>
                <a:gd name="connsiteY4" fmla="*/ 434783 h 434783"/>
                <a:gd name="connsiteX0" fmla="*/ 0 w 884148"/>
                <a:gd name="connsiteY0" fmla="*/ 441589 h 441589"/>
                <a:gd name="connsiteX1" fmla="*/ 80927 w 884148"/>
                <a:gd name="connsiteY1" fmla="*/ 6806 h 441589"/>
                <a:gd name="connsiteX2" fmla="*/ 798206 w 884148"/>
                <a:gd name="connsiteY2" fmla="*/ 0 h 441589"/>
                <a:gd name="connsiteX3" fmla="*/ 884148 w 884148"/>
                <a:gd name="connsiteY3" fmla="*/ 426183 h 441589"/>
                <a:gd name="connsiteX4" fmla="*/ 0 w 884148"/>
                <a:gd name="connsiteY4" fmla="*/ 441589 h 441589"/>
                <a:gd name="connsiteX0" fmla="*/ 0 w 884148"/>
                <a:gd name="connsiteY0" fmla="*/ 435856 h 435856"/>
                <a:gd name="connsiteX1" fmla="*/ 80927 w 884148"/>
                <a:gd name="connsiteY1" fmla="*/ 1073 h 435856"/>
                <a:gd name="connsiteX2" fmla="*/ 801072 w 884148"/>
                <a:gd name="connsiteY2" fmla="*/ 0 h 435856"/>
                <a:gd name="connsiteX3" fmla="*/ 884148 w 884148"/>
                <a:gd name="connsiteY3" fmla="*/ 420450 h 435856"/>
                <a:gd name="connsiteX4" fmla="*/ 0 w 884148"/>
                <a:gd name="connsiteY4" fmla="*/ 435856 h 435856"/>
                <a:gd name="connsiteX0" fmla="*/ 0 w 884148"/>
                <a:gd name="connsiteY0" fmla="*/ 438722 h 438722"/>
                <a:gd name="connsiteX1" fmla="*/ 80927 w 884148"/>
                <a:gd name="connsiteY1" fmla="*/ 3939 h 438722"/>
                <a:gd name="connsiteX2" fmla="*/ 811105 w 884148"/>
                <a:gd name="connsiteY2" fmla="*/ 0 h 438722"/>
                <a:gd name="connsiteX3" fmla="*/ 884148 w 884148"/>
                <a:gd name="connsiteY3" fmla="*/ 423316 h 438722"/>
                <a:gd name="connsiteX4" fmla="*/ 0 w 884148"/>
                <a:gd name="connsiteY4" fmla="*/ 438722 h 438722"/>
                <a:gd name="connsiteX0" fmla="*/ 0 w 879848"/>
                <a:gd name="connsiteY0" fmla="*/ 422957 h 423316"/>
                <a:gd name="connsiteX1" fmla="*/ 76627 w 879848"/>
                <a:gd name="connsiteY1" fmla="*/ 3939 h 423316"/>
                <a:gd name="connsiteX2" fmla="*/ 806805 w 879848"/>
                <a:gd name="connsiteY2" fmla="*/ 0 h 423316"/>
                <a:gd name="connsiteX3" fmla="*/ 879848 w 879848"/>
                <a:gd name="connsiteY3" fmla="*/ 423316 h 423316"/>
                <a:gd name="connsiteX4" fmla="*/ 0 w 879848"/>
                <a:gd name="connsiteY4" fmla="*/ 422957 h 423316"/>
                <a:gd name="connsiteX0" fmla="*/ 0 w 887014"/>
                <a:gd name="connsiteY0" fmla="*/ 428690 h 428690"/>
                <a:gd name="connsiteX1" fmla="*/ 83793 w 887014"/>
                <a:gd name="connsiteY1" fmla="*/ 3939 h 428690"/>
                <a:gd name="connsiteX2" fmla="*/ 813971 w 887014"/>
                <a:gd name="connsiteY2" fmla="*/ 0 h 428690"/>
                <a:gd name="connsiteX3" fmla="*/ 887014 w 887014"/>
                <a:gd name="connsiteY3" fmla="*/ 423316 h 428690"/>
                <a:gd name="connsiteX4" fmla="*/ 0 w 887014"/>
                <a:gd name="connsiteY4" fmla="*/ 428690 h 428690"/>
                <a:gd name="connsiteX0" fmla="*/ 0 w 872523"/>
                <a:gd name="connsiteY0" fmla="*/ 428690 h 428690"/>
                <a:gd name="connsiteX1" fmla="*/ 83793 w 872523"/>
                <a:gd name="connsiteY1" fmla="*/ 3939 h 428690"/>
                <a:gd name="connsiteX2" fmla="*/ 813971 w 872523"/>
                <a:gd name="connsiteY2" fmla="*/ 0 h 428690"/>
                <a:gd name="connsiteX3" fmla="*/ 872523 w 872523"/>
                <a:gd name="connsiteY3" fmla="*/ 423316 h 428690"/>
                <a:gd name="connsiteX4" fmla="*/ 0 w 872523"/>
                <a:gd name="connsiteY4" fmla="*/ 428690 h 428690"/>
                <a:gd name="connsiteX0" fmla="*/ 0 w 855134"/>
                <a:gd name="connsiteY0" fmla="*/ 430139 h 430139"/>
                <a:gd name="connsiteX1" fmla="*/ 66404 w 855134"/>
                <a:gd name="connsiteY1" fmla="*/ 3939 h 430139"/>
                <a:gd name="connsiteX2" fmla="*/ 796582 w 855134"/>
                <a:gd name="connsiteY2" fmla="*/ 0 h 430139"/>
                <a:gd name="connsiteX3" fmla="*/ 855134 w 855134"/>
                <a:gd name="connsiteY3" fmla="*/ 423316 h 430139"/>
                <a:gd name="connsiteX4" fmla="*/ 0 w 855134"/>
                <a:gd name="connsiteY4" fmla="*/ 430139 h 430139"/>
                <a:gd name="connsiteX0" fmla="*/ 0 w 860930"/>
                <a:gd name="connsiteY0" fmla="*/ 430139 h 430139"/>
                <a:gd name="connsiteX1" fmla="*/ 72200 w 860930"/>
                <a:gd name="connsiteY1" fmla="*/ 3939 h 430139"/>
                <a:gd name="connsiteX2" fmla="*/ 802378 w 860930"/>
                <a:gd name="connsiteY2" fmla="*/ 0 h 430139"/>
                <a:gd name="connsiteX3" fmla="*/ 860930 w 860930"/>
                <a:gd name="connsiteY3" fmla="*/ 423316 h 430139"/>
                <a:gd name="connsiteX4" fmla="*/ 0 w 860930"/>
                <a:gd name="connsiteY4" fmla="*/ 430139 h 43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930" h="430139">
                  <a:moveTo>
                    <a:pt x="0" y="430139"/>
                  </a:moveTo>
                  <a:lnTo>
                    <a:pt x="72200" y="3939"/>
                  </a:lnTo>
                  <a:lnTo>
                    <a:pt x="802378" y="0"/>
                  </a:lnTo>
                  <a:lnTo>
                    <a:pt x="860930" y="423316"/>
                  </a:lnTo>
                  <a:lnTo>
                    <a:pt x="0" y="430139"/>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D673CF7-5B73-E581-9647-129AD1CB00B7}"/>
                </a:ext>
              </a:extLst>
            </p:cNvPr>
            <p:cNvSpPr/>
            <p:nvPr/>
          </p:nvSpPr>
          <p:spPr>
            <a:xfrm>
              <a:off x="5477645" y="357197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D308D74-98CB-5197-3E5B-B1C47B091DF9}"/>
                </a:ext>
              </a:extLst>
            </p:cNvPr>
            <p:cNvSpPr/>
            <p:nvPr/>
          </p:nvSpPr>
          <p:spPr>
            <a:xfrm>
              <a:off x="5630045" y="372437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18B573D-5615-C22F-91B8-8D7C2D889B47}"/>
                </a:ext>
              </a:extLst>
            </p:cNvPr>
            <p:cNvSpPr/>
            <p:nvPr/>
          </p:nvSpPr>
          <p:spPr>
            <a:xfrm>
              <a:off x="5947401" y="371214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2EE0D40-771C-04ED-7E5D-6ADC3BAF3E95}"/>
                </a:ext>
              </a:extLst>
            </p:cNvPr>
            <p:cNvSpPr/>
            <p:nvPr/>
          </p:nvSpPr>
          <p:spPr>
            <a:xfrm>
              <a:off x="6045339" y="343027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2416F15-D53B-9EDF-9C19-2CD8C46AEFA8}"/>
                </a:ext>
              </a:extLst>
            </p:cNvPr>
            <p:cNvSpPr/>
            <p:nvPr/>
          </p:nvSpPr>
          <p:spPr>
            <a:xfrm>
              <a:off x="5715086" y="337092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E7FC358-F161-FA6B-602C-863AFFD25BA9}"/>
                </a:ext>
              </a:extLst>
            </p:cNvPr>
            <p:cNvSpPr/>
            <p:nvPr/>
          </p:nvSpPr>
          <p:spPr>
            <a:xfrm>
              <a:off x="5265050" y="3300642"/>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DE0BA4-890A-C92F-4D40-18F6680DD38E}"/>
                </a:ext>
              </a:extLst>
            </p:cNvPr>
            <p:cNvSpPr/>
            <p:nvPr/>
          </p:nvSpPr>
          <p:spPr>
            <a:xfrm>
              <a:off x="5822332" y="2811976"/>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078F249-6541-80A0-E8F5-D5C3FC1B7226}"/>
                </a:ext>
              </a:extLst>
            </p:cNvPr>
            <p:cNvSpPr/>
            <p:nvPr/>
          </p:nvSpPr>
          <p:spPr>
            <a:xfrm>
              <a:off x="5569512" y="3027101"/>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A1EDC8D-1BAF-2606-523C-A89EB33B9239}"/>
                </a:ext>
              </a:extLst>
            </p:cNvPr>
            <p:cNvSpPr/>
            <p:nvPr/>
          </p:nvSpPr>
          <p:spPr>
            <a:xfrm>
              <a:off x="6028602" y="3180776"/>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5CFD7E-1D1F-DC76-7930-D3219EA74AE8}"/>
                </a:ext>
              </a:extLst>
            </p:cNvPr>
            <p:cNvSpPr/>
            <p:nvPr/>
          </p:nvSpPr>
          <p:spPr>
            <a:xfrm>
              <a:off x="6197387" y="2694830"/>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441E026-7135-0C9A-70AB-39EAB2E611FD}"/>
                </a:ext>
              </a:extLst>
            </p:cNvPr>
            <p:cNvSpPr/>
            <p:nvPr/>
          </p:nvSpPr>
          <p:spPr>
            <a:xfrm>
              <a:off x="5710794" y="246080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AF65DA-CEA2-9A7D-28F5-0E17A16B246F}"/>
                </a:ext>
              </a:extLst>
            </p:cNvPr>
            <p:cNvSpPr/>
            <p:nvPr/>
          </p:nvSpPr>
          <p:spPr>
            <a:xfrm>
              <a:off x="5346251" y="2769275"/>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33EEA4D-356A-3B24-3BB5-C67153B30EE2}"/>
              </a:ext>
            </a:extLst>
          </p:cNvPr>
          <p:cNvSpPr/>
          <p:nvPr/>
        </p:nvSpPr>
        <p:spPr>
          <a:xfrm>
            <a:off x="6140489" y="2194862"/>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B18D249-D6B8-8A77-D83E-3BBA5270E390}"/>
              </a:ext>
            </a:extLst>
          </p:cNvPr>
          <p:cNvSpPr/>
          <p:nvPr/>
        </p:nvSpPr>
        <p:spPr>
          <a:xfrm>
            <a:off x="5726673" y="2166320"/>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271BF3B-DA74-3CC0-5F32-69799F29A787}"/>
              </a:ext>
            </a:extLst>
          </p:cNvPr>
          <p:cNvSpPr txBox="1"/>
          <p:nvPr/>
        </p:nvSpPr>
        <p:spPr>
          <a:xfrm>
            <a:off x="2909235" y="2814917"/>
            <a:ext cx="378565" cy="307777"/>
          </a:xfrm>
          <a:prstGeom prst="rect">
            <a:avLst/>
          </a:prstGeom>
          <a:noFill/>
        </p:spPr>
        <p:txBody>
          <a:bodyPr wrap="none" rtlCol="0">
            <a:spAutoFit/>
          </a:bodyPr>
          <a:lstStyle/>
          <a:p>
            <a:r>
              <a:rPr lang="en-US" sz="1400" b="1" dirty="0" err="1"/>
              <a:t>Vd</a:t>
            </a:r>
            <a:endParaRPr lang="en-US" sz="1400" b="1" dirty="0"/>
          </a:p>
        </p:txBody>
      </p:sp>
      <p:sp>
        <p:nvSpPr>
          <p:cNvPr id="62" name="TextBox 61">
            <a:extLst>
              <a:ext uri="{FF2B5EF4-FFF2-40B4-BE49-F238E27FC236}">
                <a16:creationId xmlns:a16="http://schemas.microsoft.com/office/drawing/2014/main" id="{083403A5-6C90-1829-548E-2A446B3187AE}"/>
              </a:ext>
            </a:extLst>
          </p:cNvPr>
          <p:cNvSpPr txBox="1"/>
          <p:nvPr/>
        </p:nvSpPr>
        <p:spPr>
          <a:xfrm>
            <a:off x="6599916" y="2750032"/>
            <a:ext cx="1584473" cy="523220"/>
          </a:xfrm>
          <a:prstGeom prst="rect">
            <a:avLst/>
          </a:prstGeom>
          <a:noFill/>
        </p:spPr>
        <p:txBody>
          <a:bodyPr wrap="none" rtlCol="0">
            <a:spAutoFit/>
          </a:bodyPr>
          <a:lstStyle/>
          <a:p>
            <a:r>
              <a:rPr lang="en-US" sz="1400" b="1" dirty="0"/>
              <a:t>↑</a:t>
            </a:r>
            <a:r>
              <a:rPr lang="en-US" sz="1400" b="1" dirty="0" err="1"/>
              <a:t>Vd</a:t>
            </a:r>
            <a:r>
              <a:rPr lang="en-US" sz="1400" b="1" dirty="0"/>
              <a:t>: </a:t>
            </a:r>
          </a:p>
          <a:p>
            <a:r>
              <a:rPr lang="en-US" sz="1400" b="1" dirty="0"/>
              <a:t>Fluid Resuscitation</a:t>
            </a:r>
          </a:p>
        </p:txBody>
      </p:sp>
      <p:sp>
        <p:nvSpPr>
          <p:cNvPr id="64" name="TextBox 63">
            <a:extLst>
              <a:ext uri="{FF2B5EF4-FFF2-40B4-BE49-F238E27FC236}">
                <a16:creationId xmlns:a16="http://schemas.microsoft.com/office/drawing/2014/main" id="{957FDD58-F059-BDB0-B9E6-04DBD825BE8D}"/>
              </a:ext>
            </a:extLst>
          </p:cNvPr>
          <p:cNvSpPr txBox="1"/>
          <p:nvPr/>
        </p:nvSpPr>
        <p:spPr>
          <a:xfrm>
            <a:off x="2672446" y="3693967"/>
            <a:ext cx="322524" cy="307777"/>
          </a:xfrm>
          <a:prstGeom prst="rect">
            <a:avLst/>
          </a:prstGeom>
          <a:noFill/>
        </p:spPr>
        <p:txBody>
          <a:bodyPr wrap="none" rtlCol="0">
            <a:spAutoFit/>
          </a:bodyPr>
          <a:lstStyle/>
          <a:p>
            <a:r>
              <a:rPr lang="en-US" sz="1400" b="1" dirty="0"/>
              <a:t>Cl</a:t>
            </a:r>
          </a:p>
        </p:txBody>
      </p:sp>
      <p:sp>
        <p:nvSpPr>
          <p:cNvPr id="65" name="TextBox 64">
            <a:extLst>
              <a:ext uri="{FF2B5EF4-FFF2-40B4-BE49-F238E27FC236}">
                <a16:creationId xmlns:a16="http://schemas.microsoft.com/office/drawing/2014/main" id="{498598DD-C5C8-C81B-92F6-A26FD5CAF44F}"/>
              </a:ext>
            </a:extLst>
          </p:cNvPr>
          <p:cNvSpPr txBox="1"/>
          <p:nvPr/>
        </p:nvSpPr>
        <p:spPr>
          <a:xfrm>
            <a:off x="6412689" y="3833069"/>
            <a:ext cx="322524" cy="307777"/>
          </a:xfrm>
          <a:prstGeom prst="rect">
            <a:avLst/>
          </a:prstGeom>
          <a:noFill/>
        </p:spPr>
        <p:txBody>
          <a:bodyPr wrap="none" rtlCol="0">
            <a:spAutoFit/>
          </a:bodyPr>
          <a:lstStyle/>
          <a:p>
            <a:r>
              <a:rPr lang="en-US" sz="1400" b="1" dirty="0"/>
              <a:t>Cl</a:t>
            </a:r>
          </a:p>
        </p:txBody>
      </p:sp>
      <p:grpSp>
        <p:nvGrpSpPr>
          <p:cNvPr id="142" name="Group 141">
            <a:extLst>
              <a:ext uri="{FF2B5EF4-FFF2-40B4-BE49-F238E27FC236}">
                <a16:creationId xmlns:a16="http://schemas.microsoft.com/office/drawing/2014/main" id="{816C3D83-9CF2-4118-13F6-59B498400ED9}"/>
              </a:ext>
            </a:extLst>
          </p:cNvPr>
          <p:cNvGrpSpPr/>
          <p:nvPr/>
        </p:nvGrpSpPr>
        <p:grpSpPr>
          <a:xfrm>
            <a:off x="9197381" y="2228716"/>
            <a:ext cx="2543481" cy="1788445"/>
            <a:chOff x="7972425" y="2562200"/>
            <a:chExt cx="2543481" cy="1788445"/>
          </a:xfrm>
        </p:grpSpPr>
        <p:sp>
          <p:nvSpPr>
            <p:cNvPr id="45" name="Trapezoid 44">
              <a:extLst>
                <a:ext uri="{FF2B5EF4-FFF2-40B4-BE49-F238E27FC236}">
                  <a16:creationId xmlns:a16="http://schemas.microsoft.com/office/drawing/2014/main" id="{B7D719F1-3CF9-F5D1-0F7C-3AFA5514AF47}"/>
                </a:ext>
              </a:extLst>
            </p:cNvPr>
            <p:cNvSpPr/>
            <p:nvPr/>
          </p:nvSpPr>
          <p:spPr>
            <a:xfrm flipV="1">
              <a:off x="7972425" y="2562200"/>
              <a:ext cx="1388736" cy="1753377"/>
            </a:xfrm>
            <a:prstGeom prst="trapezoid">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6" name="Trapezoid 10">
              <a:extLst>
                <a:ext uri="{FF2B5EF4-FFF2-40B4-BE49-F238E27FC236}">
                  <a16:creationId xmlns:a16="http://schemas.microsoft.com/office/drawing/2014/main" id="{CBF713C5-AEBF-AEA6-6040-76B60862F592}"/>
                </a:ext>
              </a:extLst>
            </p:cNvPr>
            <p:cNvSpPr/>
            <p:nvPr/>
          </p:nvSpPr>
          <p:spPr>
            <a:xfrm flipV="1">
              <a:off x="8203913" y="3682163"/>
              <a:ext cx="935318" cy="635037"/>
            </a:xfrm>
            <a:custGeom>
              <a:avLst/>
              <a:gdLst>
                <a:gd name="connsiteX0" fmla="*/ 0 w 1152520"/>
                <a:gd name="connsiteY0" fmla="*/ 419734 h 419734"/>
                <a:gd name="connsiteX1" fmla="*/ 104934 w 1152520"/>
                <a:gd name="connsiteY1" fmla="*/ 0 h 419734"/>
                <a:gd name="connsiteX2" fmla="*/ 1047587 w 1152520"/>
                <a:gd name="connsiteY2" fmla="*/ 0 h 419734"/>
                <a:gd name="connsiteX3" fmla="*/ 1152520 w 1152520"/>
                <a:gd name="connsiteY3" fmla="*/ 419734 h 419734"/>
                <a:gd name="connsiteX4" fmla="*/ 0 w 1152520"/>
                <a:gd name="connsiteY4" fmla="*/ 419734 h 419734"/>
                <a:gd name="connsiteX0" fmla="*/ 0 w 1152520"/>
                <a:gd name="connsiteY0" fmla="*/ 419734 h 419734"/>
                <a:gd name="connsiteX1" fmla="*/ 104934 w 1152520"/>
                <a:gd name="connsiteY1" fmla="*/ 0 h 419734"/>
                <a:gd name="connsiteX2" fmla="*/ 956936 w 1152520"/>
                <a:gd name="connsiteY2" fmla="*/ 7883 h 419734"/>
                <a:gd name="connsiteX3" fmla="*/ 1152520 w 1152520"/>
                <a:gd name="connsiteY3" fmla="*/ 419734 h 419734"/>
                <a:gd name="connsiteX4" fmla="*/ 0 w 1152520"/>
                <a:gd name="connsiteY4" fmla="*/ 419734 h 419734"/>
                <a:gd name="connsiteX0" fmla="*/ 0 w 1034279"/>
                <a:gd name="connsiteY0" fmla="*/ 419734 h 419734"/>
                <a:gd name="connsiteX1" fmla="*/ 104934 w 1034279"/>
                <a:gd name="connsiteY1" fmla="*/ 0 h 419734"/>
                <a:gd name="connsiteX2" fmla="*/ 956936 w 1034279"/>
                <a:gd name="connsiteY2" fmla="*/ 7883 h 419734"/>
                <a:gd name="connsiteX3" fmla="*/ 1034279 w 1034279"/>
                <a:gd name="connsiteY3" fmla="*/ 419734 h 419734"/>
                <a:gd name="connsiteX4" fmla="*/ 0 w 1034279"/>
                <a:gd name="connsiteY4" fmla="*/ 419734 h 419734"/>
                <a:gd name="connsiteX0" fmla="*/ 56663 w 929345"/>
                <a:gd name="connsiteY0" fmla="*/ 439440 h 439440"/>
                <a:gd name="connsiteX1" fmla="*/ 0 w 929345"/>
                <a:gd name="connsiteY1" fmla="*/ 0 h 439440"/>
                <a:gd name="connsiteX2" fmla="*/ 852002 w 929345"/>
                <a:gd name="connsiteY2" fmla="*/ 7883 h 439440"/>
                <a:gd name="connsiteX3" fmla="*/ 929345 w 929345"/>
                <a:gd name="connsiteY3" fmla="*/ 419734 h 439440"/>
                <a:gd name="connsiteX4" fmla="*/ 56663 w 929345"/>
                <a:gd name="connsiteY4" fmla="*/ 439440 h 439440"/>
                <a:gd name="connsiteX0" fmla="*/ 0 w 872682"/>
                <a:gd name="connsiteY0" fmla="*/ 431557 h 431557"/>
                <a:gd name="connsiteX1" fmla="*/ 37930 w 872682"/>
                <a:gd name="connsiteY1" fmla="*/ 19706 h 431557"/>
                <a:gd name="connsiteX2" fmla="*/ 795339 w 872682"/>
                <a:gd name="connsiteY2" fmla="*/ 0 h 431557"/>
                <a:gd name="connsiteX3" fmla="*/ 872682 w 872682"/>
                <a:gd name="connsiteY3" fmla="*/ 411851 h 431557"/>
                <a:gd name="connsiteX4" fmla="*/ 0 w 872682"/>
                <a:gd name="connsiteY4" fmla="*/ 431557 h 431557"/>
                <a:gd name="connsiteX0" fmla="*/ 0 w 872682"/>
                <a:gd name="connsiteY0" fmla="*/ 439083 h 439083"/>
                <a:gd name="connsiteX1" fmla="*/ 69461 w 872682"/>
                <a:gd name="connsiteY1" fmla="*/ 0 h 439083"/>
                <a:gd name="connsiteX2" fmla="*/ 795339 w 872682"/>
                <a:gd name="connsiteY2" fmla="*/ 7526 h 439083"/>
                <a:gd name="connsiteX3" fmla="*/ 872682 w 872682"/>
                <a:gd name="connsiteY3" fmla="*/ 419377 h 439083"/>
                <a:gd name="connsiteX4" fmla="*/ 0 w 872682"/>
                <a:gd name="connsiteY4" fmla="*/ 439083 h 439083"/>
                <a:gd name="connsiteX0" fmla="*/ 0 w 884148"/>
                <a:gd name="connsiteY0" fmla="*/ 434783 h 434783"/>
                <a:gd name="connsiteX1" fmla="*/ 80927 w 884148"/>
                <a:gd name="connsiteY1" fmla="*/ 0 h 434783"/>
                <a:gd name="connsiteX2" fmla="*/ 806805 w 884148"/>
                <a:gd name="connsiteY2" fmla="*/ 7526 h 434783"/>
                <a:gd name="connsiteX3" fmla="*/ 884148 w 884148"/>
                <a:gd name="connsiteY3" fmla="*/ 419377 h 434783"/>
                <a:gd name="connsiteX4" fmla="*/ 0 w 884148"/>
                <a:gd name="connsiteY4" fmla="*/ 434783 h 434783"/>
                <a:gd name="connsiteX0" fmla="*/ 0 w 884148"/>
                <a:gd name="connsiteY0" fmla="*/ 441589 h 441589"/>
                <a:gd name="connsiteX1" fmla="*/ 80927 w 884148"/>
                <a:gd name="connsiteY1" fmla="*/ 6806 h 441589"/>
                <a:gd name="connsiteX2" fmla="*/ 798206 w 884148"/>
                <a:gd name="connsiteY2" fmla="*/ 0 h 441589"/>
                <a:gd name="connsiteX3" fmla="*/ 884148 w 884148"/>
                <a:gd name="connsiteY3" fmla="*/ 426183 h 441589"/>
                <a:gd name="connsiteX4" fmla="*/ 0 w 884148"/>
                <a:gd name="connsiteY4" fmla="*/ 441589 h 441589"/>
                <a:gd name="connsiteX0" fmla="*/ 0 w 884148"/>
                <a:gd name="connsiteY0" fmla="*/ 435856 h 435856"/>
                <a:gd name="connsiteX1" fmla="*/ 80927 w 884148"/>
                <a:gd name="connsiteY1" fmla="*/ 1073 h 435856"/>
                <a:gd name="connsiteX2" fmla="*/ 801072 w 884148"/>
                <a:gd name="connsiteY2" fmla="*/ 0 h 435856"/>
                <a:gd name="connsiteX3" fmla="*/ 884148 w 884148"/>
                <a:gd name="connsiteY3" fmla="*/ 420450 h 435856"/>
                <a:gd name="connsiteX4" fmla="*/ 0 w 884148"/>
                <a:gd name="connsiteY4" fmla="*/ 435856 h 435856"/>
                <a:gd name="connsiteX0" fmla="*/ 0 w 884148"/>
                <a:gd name="connsiteY0" fmla="*/ 438722 h 438722"/>
                <a:gd name="connsiteX1" fmla="*/ 80927 w 884148"/>
                <a:gd name="connsiteY1" fmla="*/ 3939 h 438722"/>
                <a:gd name="connsiteX2" fmla="*/ 811105 w 884148"/>
                <a:gd name="connsiteY2" fmla="*/ 0 h 438722"/>
                <a:gd name="connsiteX3" fmla="*/ 884148 w 884148"/>
                <a:gd name="connsiteY3" fmla="*/ 423316 h 438722"/>
                <a:gd name="connsiteX4" fmla="*/ 0 w 884148"/>
                <a:gd name="connsiteY4" fmla="*/ 438722 h 438722"/>
                <a:gd name="connsiteX0" fmla="*/ 0 w 879848"/>
                <a:gd name="connsiteY0" fmla="*/ 422957 h 423316"/>
                <a:gd name="connsiteX1" fmla="*/ 76627 w 879848"/>
                <a:gd name="connsiteY1" fmla="*/ 3939 h 423316"/>
                <a:gd name="connsiteX2" fmla="*/ 806805 w 879848"/>
                <a:gd name="connsiteY2" fmla="*/ 0 h 423316"/>
                <a:gd name="connsiteX3" fmla="*/ 879848 w 879848"/>
                <a:gd name="connsiteY3" fmla="*/ 423316 h 423316"/>
                <a:gd name="connsiteX4" fmla="*/ 0 w 879848"/>
                <a:gd name="connsiteY4" fmla="*/ 422957 h 423316"/>
                <a:gd name="connsiteX0" fmla="*/ 0 w 887014"/>
                <a:gd name="connsiteY0" fmla="*/ 428690 h 428690"/>
                <a:gd name="connsiteX1" fmla="*/ 83793 w 887014"/>
                <a:gd name="connsiteY1" fmla="*/ 3939 h 428690"/>
                <a:gd name="connsiteX2" fmla="*/ 813971 w 887014"/>
                <a:gd name="connsiteY2" fmla="*/ 0 h 428690"/>
                <a:gd name="connsiteX3" fmla="*/ 887014 w 887014"/>
                <a:gd name="connsiteY3" fmla="*/ 423316 h 428690"/>
                <a:gd name="connsiteX4" fmla="*/ 0 w 887014"/>
                <a:gd name="connsiteY4" fmla="*/ 428690 h 428690"/>
                <a:gd name="connsiteX0" fmla="*/ 0 w 870081"/>
                <a:gd name="connsiteY0" fmla="*/ 428690 h 428690"/>
                <a:gd name="connsiteX1" fmla="*/ 83793 w 870081"/>
                <a:gd name="connsiteY1" fmla="*/ 3939 h 428690"/>
                <a:gd name="connsiteX2" fmla="*/ 813971 w 870081"/>
                <a:gd name="connsiteY2" fmla="*/ 0 h 428690"/>
                <a:gd name="connsiteX3" fmla="*/ 870081 w 870081"/>
                <a:gd name="connsiteY3" fmla="*/ 423316 h 428690"/>
                <a:gd name="connsiteX4" fmla="*/ 0 w 870081"/>
                <a:gd name="connsiteY4" fmla="*/ 428690 h 428690"/>
                <a:gd name="connsiteX0" fmla="*/ 0 w 870081"/>
                <a:gd name="connsiteY0" fmla="*/ 428690 h 428690"/>
                <a:gd name="connsiteX1" fmla="*/ 83793 w 870081"/>
                <a:gd name="connsiteY1" fmla="*/ 3939 h 428690"/>
                <a:gd name="connsiteX2" fmla="*/ 797038 w 870081"/>
                <a:gd name="connsiteY2" fmla="*/ 0 h 428690"/>
                <a:gd name="connsiteX3" fmla="*/ 870081 w 870081"/>
                <a:gd name="connsiteY3" fmla="*/ 423316 h 428690"/>
                <a:gd name="connsiteX4" fmla="*/ 0 w 870081"/>
                <a:gd name="connsiteY4" fmla="*/ 428690 h 428690"/>
                <a:gd name="connsiteX0" fmla="*/ 0 w 854559"/>
                <a:gd name="connsiteY0" fmla="*/ 431512 h 431512"/>
                <a:gd name="connsiteX1" fmla="*/ 68271 w 854559"/>
                <a:gd name="connsiteY1" fmla="*/ 3939 h 431512"/>
                <a:gd name="connsiteX2" fmla="*/ 781516 w 854559"/>
                <a:gd name="connsiteY2" fmla="*/ 0 h 431512"/>
                <a:gd name="connsiteX3" fmla="*/ 854559 w 854559"/>
                <a:gd name="connsiteY3" fmla="*/ 423316 h 431512"/>
                <a:gd name="connsiteX4" fmla="*/ 0 w 854559"/>
                <a:gd name="connsiteY4" fmla="*/ 431512 h 431512"/>
                <a:gd name="connsiteX0" fmla="*/ 0 w 901126"/>
                <a:gd name="connsiteY0" fmla="*/ 431512 h 644860"/>
                <a:gd name="connsiteX1" fmla="*/ 68271 w 901126"/>
                <a:gd name="connsiteY1" fmla="*/ 3939 h 644860"/>
                <a:gd name="connsiteX2" fmla="*/ 781516 w 901126"/>
                <a:gd name="connsiteY2" fmla="*/ 0 h 644860"/>
                <a:gd name="connsiteX3" fmla="*/ 901126 w 901126"/>
                <a:gd name="connsiteY3" fmla="*/ 644860 h 644860"/>
                <a:gd name="connsiteX4" fmla="*/ 0 w 901126"/>
                <a:gd name="connsiteY4" fmla="*/ 431512 h 644860"/>
                <a:gd name="connsiteX0" fmla="*/ 0 w 939226"/>
                <a:gd name="connsiteY0" fmla="*/ 638945 h 644860"/>
                <a:gd name="connsiteX1" fmla="*/ 106371 w 939226"/>
                <a:gd name="connsiteY1" fmla="*/ 3939 h 644860"/>
                <a:gd name="connsiteX2" fmla="*/ 819616 w 939226"/>
                <a:gd name="connsiteY2" fmla="*/ 0 h 644860"/>
                <a:gd name="connsiteX3" fmla="*/ 939226 w 939226"/>
                <a:gd name="connsiteY3" fmla="*/ 644860 h 644860"/>
                <a:gd name="connsiteX4" fmla="*/ 0 w 939226"/>
                <a:gd name="connsiteY4" fmla="*/ 638945 h 644860"/>
                <a:gd name="connsiteX0" fmla="*/ 0 w 921641"/>
                <a:gd name="connsiteY0" fmla="*/ 638945 h 642906"/>
                <a:gd name="connsiteX1" fmla="*/ 106371 w 921641"/>
                <a:gd name="connsiteY1" fmla="*/ 3939 h 642906"/>
                <a:gd name="connsiteX2" fmla="*/ 819616 w 921641"/>
                <a:gd name="connsiteY2" fmla="*/ 0 h 642906"/>
                <a:gd name="connsiteX3" fmla="*/ 921641 w 921641"/>
                <a:gd name="connsiteY3" fmla="*/ 642906 h 642906"/>
                <a:gd name="connsiteX4" fmla="*/ 0 w 921641"/>
                <a:gd name="connsiteY4" fmla="*/ 638945 h 642906"/>
                <a:gd name="connsiteX0" fmla="*/ 0 w 921641"/>
                <a:gd name="connsiteY0" fmla="*/ 635037 h 638998"/>
                <a:gd name="connsiteX1" fmla="*/ 106371 w 921641"/>
                <a:gd name="connsiteY1" fmla="*/ 31 h 638998"/>
                <a:gd name="connsiteX2" fmla="*/ 809847 w 921641"/>
                <a:gd name="connsiteY2" fmla="*/ 0 h 638998"/>
                <a:gd name="connsiteX3" fmla="*/ 921641 w 921641"/>
                <a:gd name="connsiteY3" fmla="*/ 638998 h 638998"/>
                <a:gd name="connsiteX4" fmla="*/ 0 w 921641"/>
                <a:gd name="connsiteY4" fmla="*/ 635037 h 638998"/>
                <a:gd name="connsiteX0" fmla="*/ 0 w 935318"/>
                <a:gd name="connsiteY0" fmla="*/ 635037 h 644859"/>
                <a:gd name="connsiteX1" fmla="*/ 106371 w 935318"/>
                <a:gd name="connsiteY1" fmla="*/ 31 h 644859"/>
                <a:gd name="connsiteX2" fmla="*/ 809847 w 935318"/>
                <a:gd name="connsiteY2" fmla="*/ 0 h 644859"/>
                <a:gd name="connsiteX3" fmla="*/ 935318 w 935318"/>
                <a:gd name="connsiteY3" fmla="*/ 644859 h 644859"/>
                <a:gd name="connsiteX4" fmla="*/ 0 w 935318"/>
                <a:gd name="connsiteY4" fmla="*/ 635037 h 644859"/>
                <a:gd name="connsiteX0" fmla="*/ 0 w 929457"/>
                <a:gd name="connsiteY0" fmla="*/ 635037 h 635037"/>
                <a:gd name="connsiteX1" fmla="*/ 106371 w 929457"/>
                <a:gd name="connsiteY1" fmla="*/ 31 h 635037"/>
                <a:gd name="connsiteX2" fmla="*/ 809847 w 929457"/>
                <a:gd name="connsiteY2" fmla="*/ 0 h 635037"/>
                <a:gd name="connsiteX3" fmla="*/ 929457 w 929457"/>
                <a:gd name="connsiteY3" fmla="*/ 631182 h 635037"/>
                <a:gd name="connsiteX4" fmla="*/ 0 w 929457"/>
                <a:gd name="connsiteY4" fmla="*/ 635037 h 635037"/>
                <a:gd name="connsiteX0" fmla="*/ 0 w 933365"/>
                <a:gd name="connsiteY0" fmla="*/ 635037 h 644859"/>
                <a:gd name="connsiteX1" fmla="*/ 106371 w 933365"/>
                <a:gd name="connsiteY1" fmla="*/ 31 h 644859"/>
                <a:gd name="connsiteX2" fmla="*/ 809847 w 933365"/>
                <a:gd name="connsiteY2" fmla="*/ 0 h 644859"/>
                <a:gd name="connsiteX3" fmla="*/ 933365 w 933365"/>
                <a:gd name="connsiteY3" fmla="*/ 644859 h 644859"/>
                <a:gd name="connsiteX4" fmla="*/ 0 w 933365"/>
                <a:gd name="connsiteY4" fmla="*/ 635037 h 644859"/>
                <a:gd name="connsiteX0" fmla="*/ 0 w 935318"/>
                <a:gd name="connsiteY0" fmla="*/ 635037 h 635037"/>
                <a:gd name="connsiteX1" fmla="*/ 106371 w 935318"/>
                <a:gd name="connsiteY1" fmla="*/ 31 h 635037"/>
                <a:gd name="connsiteX2" fmla="*/ 809847 w 935318"/>
                <a:gd name="connsiteY2" fmla="*/ 0 h 635037"/>
                <a:gd name="connsiteX3" fmla="*/ 935318 w 935318"/>
                <a:gd name="connsiteY3" fmla="*/ 631182 h 635037"/>
                <a:gd name="connsiteX4" fmla="*/ 0 w 935318"/>
                <a:gd name="connsiteY4" fmla="*/ 635037 h 63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318" h="635037">
                  <a:moveTo>
                    <a:pt x="0" y="635037"/>
                  </a:moveTo>
                  <a:lnTo>
                    <a:pt x="106371" y="31"/>
                  </a:lnTo>
                  <a:lnTo>
                    <a:pt x="809847" y="0"/>
                  </a:lnTo>
                  <a:lnTo>
                    <a:pt x="935318" y="631182"/>
                  </a:lnTo>
                  <a:lnTo>
                    <a:pt x="0" y="635037"/>
                  </a:ln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7" name="Oval 46">
              <a:extLst>
                <a:ext uri="{FF2B5EF4-FFF2-40B4-BE49-F238E27FC236}">
                  <a16:creationId xmlns:a16="http://schemas.microsoft.com/office/drawing/2014/main" id="{0E3B9697-FC89-E4F8-76EE-422107829311}"/>
                </a:ext>
              </a:extLst>
            </p:cNvPr>
            <p:cNvSpPr/>
            <p:nvPr/>
          </p:nvSpPr>
          <p:spPr>
            <a:xfrm>
              <a:off x="8378617" y="3566361"/>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0" name="Oval 49">
              <a:extLst>
                <a:ext uri="{FF2B5EF4-FFF2-40B4-BE49-F238E27FC236}">
                  <a16:creationId xmlns:a16="http://schemas.microsoft.com/office/drawing/2014/main" id="{D0010904-56BD-60CD-7E6B-B841134FE997}"/>
                </a:ext>
              </a:extLst>
            </p:cNvPr>
            <p:cNvSpPr/>
            <p:nvPr/>
          </p:nvSpPr>
          <p:spPr>
            <a:xfrm>
              <a:off x="8946311" y="3424661"/>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1" name="Oval 50">
              <a:extLst>
                <a:ext uri="{FF2B5EF4-FFF2-40B4-BE49-F238E27FC236}">
                  <a16:creationId xmlns:a16="http://schemas.microsoft.com/office/drawing/2014/main" id="{36B8DF3F-5F68-CCB0-196B-9C10E5F01245}"/>
                </a:ext>
              </a:extLst>
            </p:cNvPr>
            <p:cNvSpPr/>
            <p:nvPr/>
          </p:nvSpPr>
          <p:spPr>
            <a:xfrm>
              <a:off x="8445024" y="335761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2" name="Oval 51">
              <a:extLst>
                <a:ext uri="{FF2B5EF4-FFF2-40B4-BE49-F238E27FC236}">
                  <a16:creationId xmlns:a16="http://schemas.microsoft.com/office/drawing/2014/main" id="{91BF5523-9188-7119-89F0-C6B07ABC068D}"/>
                </a:ext>
              </a:extLst>
            </p:cNvPr>
            <p:cNvSpPr/>
            <p:nvPr/>
          </p:nvSpPr>
          <p:spPr>
            <a:xfrm>
              <a:off x="8166022" y="3295029"/>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3" name="Oval 52">
              <a:extLst>
                <a:ext uri="{FF2B5EF4-FFF2-40B4-BE49-F238E27FC236}">
                  <a16:creationId xmlns:a16="http://schemas.microsoft.com/office/drawing/2014/main" id="{2C3C5BBB-5BFE-DD39-6FF7-1B9758113CDA}"/>
                </a:ext>
              </a:extLst>
            </p:cNvPr>
            <p:cNvSpPr/>
            <p:nvPr/>
          </p:nvSpPr>
          <p:spPr>
            <a:xfrm>
              <a:off x="8459818" y="303499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4" name="Oval 53">
              <a:extLst>
                <a:ext uri="{FF2B5EF4-FFF2-40B4-BE49-F238E27FC236}">
                  <a16:creationId xmlns:a16="http://schemas.microsoft.com/office/drawing/2014/main" id="{B4B0894D-657F-AA24-339E-2465D8E42451}"/>
                </a:ext>
              </a:extLst>
            </p:cNvPr>
            <p:cNvSpPr/>
            <p:nvPr/>
          </p:nvSpPr>
          <p:spPr>
            <a:xfrm>
              <a:off x="8612218" y="318739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5" name="Oval 54">
              <a:extLst>
                <a:ext uri="{FF2B5EF4-FFF2-40B4-BE49-F238E27FC236}">
                  <a16:creationId xmlns:a16="http://schemas.microsoft.com/office/drawing/2014/main" id="{D0D63DE1-002D-F150-5638-4604EB554DA7}"/>
                </a:ext>
              </a:extLst>
            </p:cNvPr>
            <p:cNvSpPr/>
            <p:nvPr/>
          </p:nvSpPr>
          <p:spPr>
            <a:xfrm>
              <a:off x="8929574" y="3175163"/>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6" name="Oval 55">
              <a:extLst>
                <a:ext uri="{FF2B5EF4-FFF2-40B4-BE49-F238E27FC236}">
                  <a16:creationId xmlns:a16="http://schemas.microsoft.com/office/drawing/2014/main" id="{F4CCEE56-6918-5580-B7CF-845DCB5D812D}"/>
                </a:ext>
              </a:extLst>
            </p:cNvPr>
            <p:cNvSpPr/>
            <p:nvPr/>
          </p:nvSpPr>
          <p:spPr>
            <a:xfrm>
              <a:off x="9027512" y="2893294"/>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8" name="Oval 57">
              <a:extLst>
                <a:ext uri="{FF2B5EF4-FFF2-40B4-BE49-F238E27FC236}">
                  <a16:creationId xmlns:a16="http://schemas.microsoft.com/office/drawing/2014/main" id="{AD34C9AE-4D5D-30C5-D479-94CE1D2FF680}"/>
                </a:ext>
              </a:extLst>
            </p:cNvPr>
            <p:cNvSpPr/>
            <p:nvPr/>
          </p:nvSpPr>
          <p:spPr>
            <a:xfrm>
              <a:off x="8247223" y="2763662"/>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59" name="Oval 58">
              <a:extLst>
                <a:ext uri="{FF2B5EF4-FFF2-40B4-BE49-F238E27FC236}">
                  <a16:creationId xmlns:a16="http://schemas.microsoft.com/office/drawing/2014/main" id="{C2C084E2-2087-5D74-E9B0-DDC8B2F5270C}"/>
                </a:ext>
              </a:extLst>
            </p:cNvPr>
            <p:cNvSpPr/>
            <p:nvPr/>
          </p:nvSpPr>
          <p:spPr>
            <a:xfrm>
              <a:off x="8914373" y="2694830"/>
              <a:ext cx="85993" cy="4571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3" name="TextBox 62">
              <a:extLst>
                <a:ext uri="{FF2B5EF4-FFF2-40B4-BE49-F238E27FC236}">
                  <a16:creationId xmlns:a16="http://schemas.microsoft.com/office/drawing/2014/main" id="{7BC608A6-ACAD-4659-0DD0-0C109B0677CB}"/>
                </a:ext>
              </a:extLst>
            </p:cNvPr>
            <p:cNvSpPr txBox="1"/>
            <p:nvPr/>
          </p:nvSpPr>
          <p:spPr>
            <a:xfrm>
              <a:off x="9209164" y="2967211"/>
              <a:ext cx="536109" cy="307777"/>
            </a:xfrm>
            <a:prstGeom prst="rect">
              <a:avLst/>
            </a:prstGeom>
            <a:noFill/>
          </p:spPr>
          <p:txBody>
            <a:bodyPr wrap="none" rtlCol="0">
              <a:spAutoFit/>
            </a:bodyPr>
            <a:lstStyle/>
            <a:p>
              <a:r>
                <a:rPr lang="en-US" sz="1400" b="1" dirty="0"/>
                <a:t>↓</a:t>
              </a:r>
              <a:r>
                <a:rPr lang="en-US" sz="1400" b="1" dirty="0" err="1"/>
                <a:t>Vd</a:t>
              </a:r>
              <a:endParaRPr lang="en-US" sz="1400" b="1" dirty="0"/>
            </a:p>
          </p:txBody>
        </p:sp>
        <p:sp>
          <p:nvSpPr>
            <p:cNvPr id="66" name="TextBox 65">
              <a:extLst>
                <a:ext uri="{FF2B5EF4-FFF2-40B4-BE49-F238E27FC236}">
                  <a16:creationId xmlns:a16="http://schemas.microsoft.com/office/drawing/2014/main" id="{9AB167CB-DBFC-0DC1-6A79-BF7EC2703D91}"/>
                </a:ext>
              </a:extLst>
            </p:cNvPr>
            <p:cNvSpPr txBox="1"/>
            <p:nvPr/>
          </p:nvSpPr>
          <p:spPr>
            <a:xfrm>
              <a:off x="9044606" y="3827425"/>
              <a:ext cx="1471300" cy="523220"/>
            </a:xfrm>
            <a:prstGeom prst="rect">
              <a:avLst/>
            </a:prstGeom>
            <a:noFill/>
          </p:spPr>
          <p:txBody>
            <a:bodyPr wrap="none" rtlCol="0">
              <a:spAutoFit/>
            </a:bodyPr>
            <a:lstStyle/>
            <a:p>
              <a:r>
                <a:rPr lang="en-US" sz="1400" b="1" dirty="0"/>
                <a:t>↑Cl</a:t>
              </a:r>
            </a:p>
            <a:p>
              <a:r>
                <a:rPr lang="en-US" sz="1400" b="1" dirty="0"/>
                <a:t>↑Cardiac Output</a:t>
              </a:r>
            </a:p>
          </p:txBody>
        </p:sp>
      </p:grpSp>
      <p:grpSp>
        <p:nvGrpSpPr>
          <p:cNvPr id="113" name="Group 112">
            <a:extLst>
              <a:ext uri="{FF2B5EF4-FFF2-40B4-BE49-F238E27FC236}">
                <a16:creationId xmlns:a16="http://schemas.microsoft.com/office/drawing/2014/main" id="{79E84D90-9ADC-EFB6-7115-D0CEEBB84F05}"/>
              </a:ext>
            </a:extLst>
          </p:cNvPr>
          <p:cNvGrpSpPr/>
          <p:nvPr/>
        </p:nvGrpSpPr>
        <p:grpSpPr>
          <a:xfrm>
            <a:off x="1295029" y="4353191"/>
            <a:ext cx="2357679" cy="1540124"/>
            <a:chOff x="2213245" y="4314016"/>
            <a:chExt cx="2357679" cy="1540124"/>
          </a:xfrm>
        </p:grpSpPr>
        <p:grpSp>
          <p:nvGrpSpPr>
            <p:cNvPr id="95" name="Group 94">
              <a:extLst>
                <a:ext uri="{FF2B5EF4-FFF2-40B4-BE49-F238E27FC236}">
                  <a16:creationId xmlns:a16="http://schemas.microsoft.com/office/drawing/2014/main" id="{36AE09C3-818E-A00D-344F-FBB3D07925B4}"/>
                </a:ext>
              </a:extLst>
            </p:cNvPr>
            <p:cNvGrpSpPr/>
            <p:nvPr/>
          </p:nvGrpSpPr>
          <p:grpSpPr>
            <a:xfrm>
              <a:off x="2213245" y="4314016"/>
              <a:ext cx="2357679" cy="1540124"/>
              <a:chOff x="2213245" y="4314016"/>
              <a:chExt cx="2357679" cy="1540124"/>
            </a:xfrm>
          </p:grpSpPr>
          <p:grpSp>
            <p:nvGrpSpPr>
              <p:cNvPr id="90" name="Group 89">
                <a:extLst>
                  <a:ext uri="{FF2B5EF4-FFF2-40B4-BE49-F238E27FC236}">
                    <a16:creationId xmlns:a16="http://schemas.microsoft.com/office/drawing/2014/main" id="{BF23DE9A-5033-0ECA-4285-AEEACB45FAB2}"/>
                  </a:ext>
                </a:extLst>
              </p:cNvPr>
              <p:cNvGrpSpPr/>
              <p:nvPr/>
            </p:nvGrpSpPr>
            <p:grpSpPr>
              <a:xfrm>
                <a:off x="2213245" y="4314016"/>
                <a:ext cx="2357679" cy="1540124"/>
                <a:chOff x="539300" y="3301817"/>
                <a:chExt cx="2840208" cy="1855330"/>
              </a:xfrm>
            </p:grpSpPr>
            <p:grpSp>
              <p:nvGrpSpPr>
                <p:cNvPr id="88" name="Group 87">
                  <a:extLst>
                    <a:ext uri="{FF2B5EF4-FFF2-40B4-BE49-F238E27FC236}">
                      <a16:creationId xmlns:a16="http://schemas.microsoft.com/office/drawing/2014/main" id="{5030F15F-6680-E5C4-F916-C58362A4E87A}"/>
                    </a:ext>
                  </a:extLst>
                </p:cNvPr>
                <p:cNvGrpSpPr/>
                <p:nvPr/>
              </p:nvGrpSpPr>
              <p:grpSpPr>
                <a:xfrm>
                  <a:off x="539300" y="3301817"/>
                  <a:ext cx="2840208" cy="1855330"/>
                  <a:chOff x="647255" y="2832934"/>
                  <a:chExt cx="3577369" cy="2336872"/>
                </a:xfrm>
              </p:grpSpPr>
              <p:grpSp>
                <p:nvGrpSpPr>
                  <p:cNvPr id="85" name="Group 84">
                    <a:extLst>
                      <a:ext uri="{FF2B5EF4-FFF2-40B4-BE49-F238E27FC236}">
                        <a16:creationId xmlns:a16="http://schemas.microsoft.com/office/drawing/2014/main" id="{006B5FDC-D0BE-CE5F-13F1-9EF6543E2240}"/>
                      </a:ext>
                    </a:extLst>
                  </p:cNvPr>
                  <p:cNvGrpSpPr/>
                  <p:nvPr/>
                </p:nvGrpSpPr>
                <p:grpSpPr>
                  <a:xfrm>
                    <a:off x="647255" y="2832934"/>
                    <a:ext cx="3577369" cy="2336872"/>
                    <a:chOff x="1001368" y="716532"/>
                    <a:chExt cx="7445018" cy="4863364"/>
                  </a:xfrm>
                </p:grpSpPr>
                <p:sp>
                  <p:nvSpPr>
                    <p:cNvPr id="70" name="Line 4">
                      <a:extLst>
                        <a:ext uri="{FF2B5EF4-FFF2-40B4-BE49-F238E27FC236}">
                          <a16:creationId xmlns:a16="http://schemas.microsoft.com/office/drawing/2014/main" id="{1F6CBFE0-2488-F9B6-9D8E-48707DC16F1F}"/>
                        </a:ext>
                      </a:extLst>
                    </p:cNvPr>
                    <p:cNvSpPr>
                      <a:spLocks noChangeShapeType="1"/>
                    </p:cNvSpPr>
                    <p:nvPr/>
                  </p:nvSpPr>
                  <p:spPr bwMode="auto">
                    <a:xfrm flipV="1">
                      <a:off x="1807460" y="773367"/>
                      <a:ext cx="0" cy="4297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grpSp>
                  <p:nvGrpSpPr>
                    <p:cNvPr id="84" name="Group 83">
                      <a:extLst>
                        <a:ext uri="{FF2B5EF4-FFF2-40B4-BE49-F238E27FC236}">
                          <a16:creationId xmlns:a16="http://schemas.microsoft.com/office/drawing/2014/main" id="{24AA493F-0AF6-5BA2-FF61-48C787D7224E}"/>
                        </a:ext>
                      </a:extLst>
                    </p:cNvPr>
                    <p:cNvGrpSpPr/>
                    <p:nvPr/>
                  </p:nvGrpSpPr>
                  <p:grpSpPr>
                    <a:xfrm>
                      <a:off x="1001368" y="716532"/>
                      <a:ext cx="7445018" cy="4863364"/>
                      <a:chOff x="1001368" y="716532"/>
                      <a:chExt cx="7445018" cy="4863364"/>
                    </a:xfrm>
                  </p:grpSpPr>
                  <p:sp>
                    <p:nvSpPr>
                      <p:cNvPr id="67" name="Freeform: Shape 66">
                        <a:extLst>
                          <a:ext uri="{FF2B5EF4-FFF2-40B4-BE49-F238E27FC236}">
                            <a16:creationId xmlns:a16="http://schemas.microsoft.com/office/drawing/2014/main" id="{D75B3061-DC44-4395-4C9A-A26604986FFD}"/>
                          </a:ext>
                        </a:extLst>
                      </p:cNvPr>
                      <p:cNvSpPr/>
                      <p:nvPr/>
                    </p:nvSpPr>
                    <p:spPr>
                      <a:xfrm>
                        <a:off x="1861436" y="1283888"/>
                        <a:ext cx="6096000" cy="3807011"/>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Lst>
                        <a:ahLst/>
                        <a:cxnLst>
                          <a:cxn ang="0">
                            <a:pos x="connsiteX0" y="connsiteY0"/>
                          </a:cxn>
                          <a:cxn ang="0">
                            <a:pos x="connsiteX1" y="connsiteY1"/>
                          </a:cxn>
                          <a:cxn ang="0">
                            <a:pos x="connsiteX2" y="connsiteY2"/>
                          </a:cxn>
                          <a:cxn ang="0">
                            <a:pos x="connsiteX3" y="connsiteY3"/>
                          </a:cxn>
                        </a:cxnLst>
                        <a:rect l="l" t="t" r="r" b="b"/>
                        <a:pathLst>
                          <a:path w="6096000" h="3807011">
                            <a:moveTo>
                              <a:pt x="0" y="3777129"/>
                            </a:moveTo>
                            <a:cubicBezTo>
                              <a:pt x="398432" y="2717302"/>
                              <a:pt x="653427" y="1681379"/>
                              <a:pt x="711200" y="0"/>
                            </a:cubicBezTo>
                            <a:cubicBezTo>
                              <a:pt x="1520015" y="1884581"/>
                              <a:pt x="2352738" y="3069913"/>
                              <a:pt x="6096000" y="3807011"/>
                            </a:cubicBezTo>
                            <a:lnTo>
                              <a:pt x="0" y="3777129"/>
                            </a:lnTo>
                            <a:close/>
                          </a:path>
                        </a:pathLst>
                      </a:cu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Line 3">
                        <a:extLst>
                          <a:ext uri="{FF2B5EF4-FFF2-40B4-BE49-F238E27FC236}">
                            <a16:creationId xmlns:a16="http://schemas.microsoft.com/office/drawing/2014/main" id="{05189A05-C107-8BD7-07A5-6592D64623F7}"/>
                          </a:ext>
                        </a:extLst>
                      </p:cNvPr>
                      <p:cNvSpPr>
                        <a:spLocks noChangeShapeType="1"/>
                      </p:cNvSpPr>
                      <p:nvPr/>
                    </p:nvSpPr>
                    <p:spPr bwMode="auto">
                      <a:xfrm>
                        <a:off x="1807461" y="5093715"/>
                        <a:ext cx="66389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71" name="Text Box 15">
                        <a:extLst>
                          <a:ext uri="{FF2B5EF4-FFF2-40B4-BE49-F238E27FC236}">
                            <a16:creationId xmlns:a16="http://schemas.microsoft.com/office/drawing/2014/main" id="{3F8DF94E-5FE0-7DAE-30D5-3FCEA3CB8722}"/>
                          </a:ext>
                        </a:extLst>
                      </p:cNvPr>
                      <p:cNvSpPr txBox="1">
                        <a:spLocks noChangeArrowheads="1"/>
                      </p:cNvSpPr>
                      <p:nvPr/>
                    </p:nvSpPr>
                    <p:spPr bwMode="auto">
                      <a:xfrm rot="5400000" flipV="1">
                        <a:off x="-916059" y="2633959"/>
                        <a:ext cx="4466582" cy="63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t>Concentration</a:t>
                        </a:r>
                      </a:p>
                    </p:txBody>
                  </p:sp>
                  <p:sp>
                    <p:nvSpPr>
                      <p:cNvPr id="72" name="Text Box 16">
                        <a:extLst>
                          <a:ext uri="{FF2B5EF4-FFF2-40B4-BE49-F238E27FC236}">
                            <a16:creationId xmlns:a16="http://schemas.microsoft.com/office/drawing/2014/main" id="{EB32C8FF-3515-F7C6-8067-2DE22BEADCFB}"/>
                          </a:ext>
                        </a:extLst>
                      </p:cNvPr>
                      <p:cNvSpPr txBox="1">
                        <a:spLocks noChangeArrowheads="1"/>
                      </p:cNvSpPr>
                      <p:nvPr/>
                    </p:nvSpPr>
                    <p:spPr bwMode="auto">
                      <a:xfrm>
                        <a:off x="4212552" y="5067475"/>
                        <a:ext cx="1004826" cy="5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b="1" dirty="0"/>
                          <a:t>Time</a:t>
                        </a:r>
                      </a:p>
                    </p:txBody>
                  </p:sp>
                  <p:sp>
                    <p:nvSpPr>
                      <p:cNvPr id="73" name="Freeform: Shape 72">
                        <a:extLst>
                          <a:ext uri="{FF2B5EF4-FFF2-40B4-BE49-F238E27FC236}">
                            <a16:creationId xmlns:a16="http://schemas.microsoft.com/office/drawing/2014/main" id="{978E7038-5B4D-E4A4-3A40-5595E495244B}"/>
                          </a:ext>
                        </a:extLst>
                      </p:cNvPr>
                      <p:cNvSpPr/>
                      <p:nvPr/>
                    </p:nvSpPr>
                    <p:spPr>
                      <a:xfrm>
                        <a:off x="1815957" y="1265957"/>
                        <a:ext cx="6042212" cy="3830918"/>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Lst>
                        <a:ahLst/>
                        <a:cxnLst>
                          <a:cxn ang="0">
                            <a:pos x="connsiteX0" y="connsiteY0"/>
                          </a:cxn>
                          <a:cxn ang="0">
                            <a:pos x="connsiteX1" y="connsiteY1"/>
                          </a:cxn>
                          <a:cxn ang="0">
                            <a:pos x="connsiteX2" y="connsiteY2"/>
                          </a:cxn>
                        </a:cxnLst>
                        <a:rect l="l" t="t" r="r" b="b"/>
                        <a:pathLst>
                          <a:path w="6042212" h="3830918">
                            <a:moveTo>
                              <a:pt x="0" y="3830918"/>
                            </a:moveTo>
                            <a:cubicBezTo>
                              <a:pt x="432298" y="2661521"/>
                              <a:pt x="709208" y="1994149"/>
                              <a:pt x="759012" y="0"/>
                            </a:cubicBezTo>
                            <a:cubicBezTo>
                              <a:pt x="1647514" y="2538009"/>
                              <a:pt x="3241239" y="3103780"/>
                              <a:pt x="6042212" y="3812988"/>
                            </a:cubicBez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 Box 8">
                        <a:extLst>
                          <a:ext uri="{FF2B5EF4-FFF2-40B4-BE49-F238E27FC236}">
                            <a16:creationId xmlns:a16="http://schemas.microsoft.com/office/drawing/2014/main" id="{25DDE020-2E05-F692-00D9-A290568E5E43}"/>
                          </a:ext>
                        </a:extLst>
                      </p:cNvPr>
                      <p:cNvSpPr txBox="1">
                        <a:spLocks noChangeArrowheads="1"/>
                      </p:cNvSpPr>
                      <p:nvPr/>
                    </p:nvSpPr>
                    <p:spPr bwMode="auto">
                      <a:xfrm>
                        <a:off x="2636671" y="3204242"/>
                        <a:ext cx="1443658" cy="631729"/>
                      </a:xfrm>
                      <a:prstGeom prst="rect">
                        <a:avLst/>
                      </a:prstGeom>
                      <a:solidFill>
                        <a:schemeClr val="accent5"/>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b="1" dirty="0">
                            <a:solidFill>
                              <a:schemeClr val="bg1"/>
                            </a:solidFill>
                          </a:rPr>
                          <a:t>T&gt;MIC</a:t>
                        </a:r>
                      </a:p>
                    </p:txBody>
                  </p:sp>
                  <p:sp>
                    <p:nvSpPr>
                      <p:cNvPr id="78" name="Text Box 9">
                        <a:extLst>
                          <a:ext uri="{FF2B5EF4-FFF2-40B4-BE49-F238E27FC236}">
                            <a16:creationId xmlns:a16="http://schemas.microsoft.com/office/drawing/2014/main" id="{B2686FBF-EA99-5899-7C4A-355B55E7A6F5}"/>
                          </a:ext>
                        </a:extLst>
                      </p:cNvPr>
                      <p:cNvSpPr txBox="1">
                        <a:spLocks noChangeArrowheads="1"/>
                      </p:cNvSpPr>
                      <p:nvPr/>
                    </p:nvSpPr>
                    <p:spPr bwMode="auto">
                      <a:xfrm>
                        <a:off x="2885749" y="1051812"/>
                        <a:ext cx="1317824" cy="631729"/>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err="1">
                            <a:solidFill>
                              <a:schemeClr val="bg1"/>
                            </a:solidFill>
                          </a:rPr>
                          <a:t>C</a:t>
                        </a:r>
                        <a:r>
                          <a:rPr lang="en-US" sz="700" b="1" baseline="-25000" dirty="0" err="1">
                            <a:solidFill>
                              <a:schemeClr val="bg1"/>
                            </a:solidFill>
                          </a:rPr>
                          <a:t>max</a:t>
                        </a:r>
                        <a:endParaRPr lang="en-US" sz="700" b="1" dirty="0">
                          <a:solidFill>
                            <a:schemeClr val="bg1"/>
                          </a:solidFill>
                        </a:endParaRPr>
                      </a:p>
                    </p:txBody>
                  </p:sp>
                  <p:sp>
                    <p:nvSpPr>
                      <p:cNvPr id="81" name="Text Box 10">
                        <a:extLst>
                          <a:ext uri="{FF2B5EF4-FFF2-40B4-BE49-F238E27FC236}">
                            <a16:creationId xmlns:a16="http://schemas.microsoft.com/office/drawing/2014/main" id="{7D984B30-616A-1DB0-9CE6-8A89B00A9725}"/>
                          </a:ext>
                        </a:extLst>
                      </p:cNvPr>
                      <p:cNvSpPr txBox="1">
                        <a:spLocks noChangeArrowheads="1"/>
                      </p:cNvSpPr>
                      <p:nvPr/>
                    </p:nvSpPr>
                    <p:spPr bwMode="auto">
                      <a:xfrm>
                        <a:off x="3780744" y="4328672"/>
                        <a:ext cx="1190566" cy="631729"/>
                      </a:xfrm>
                      <a:prstGeom prst="rect">
                        <a:avLst/>
                      </a:prstGeom>
                      <a:solidFill>
                        <a:srgbClr val="00B0F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solidFill>
                              <a:schemeClr val="bg1"/>
                            </a:solidFill>
                          </a:rPr>
                          <a:t>AUC</a:t>
                        </a:r>
                      </a:p>
                    </p:txBody>
                  </p:sp>
                </p:grpSp>
              </p:grpSp>
              <p:cxnSp>
                <p:nvCxnSpPr>
                  <p:cNvPr id="75" name="Straight Connector 74">
                    <a:extLst>
                      <a:ext uri="{FF2B5EF4-FFF2-40B4-BE49-F238E27FC236}">
                        <a16:creationId xmlns:a16="http://schemas.microsoft.com/office/drawing/2014/main" id="{8CF22956-74AC-A23F-BF4B-B650B5A25AB3}"/>
                      </a:ext>
                    </a:extLst>
                  </p:cNvPr>
                  <p:cNvCxnSpPr>
                    <a:cxnSpLocks/>
                  </p:cNvCxnSpPr>
                  <p:nvPr/>
                </p:nvCxnSpPr>
                <p:spPr>
                  <a:xfrm>
                    <a:off x="1042361" y="4460410"/>
                    <a:ext cx="315376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a:extLst>
                    <a:ext uri="{FF2B5EF4-FFF2-40B4-BE49-F238E27FC236}">
                      <a16:creationId xmlns:a16="http://schemas.microsoft.com/office/drawing/2014/main" id="{1189A1BE-932C-2ECA-CDBE-83935D429967}"/>
                    </a:ext>
                  </a:extLst>
                </p:cNvPr>
                <p:cNvCxnSpPr>
                  <a:cxnSpLocks/>
                </p:cNvCxnSpPr>
                <p:nvPr/>
              </p:nvCxnSpPr>
              <p:spPr>
                <a:xfrm>
                  <a:off x="1028279" y="4528443"/>
                  <a:ext cx="880185" cy="0"/>
                </a:xfrm>
                <a:prstGeom prst="straightConnector1">
                  <a:avLst/>
                </a:prstGeom>
                <a:ln>
                  <a:solidFill>
                    <a:schemeClr val="accent5"/>
                  </a:solidFill>
                  <a:headEnd type="triangle"/>
                  <a:tailEnd type="triangle"/>
                </a:ln>
              </p:spPr>
              <p:style>
                <a:lnRef idx="1">
                  <a:schemeClr val="dk1"/>
                </a:lnRef>
                <a:fillRef idx="0">
                  <a:schemeClr val="dk1"/>
                </a:fillRef>
                <a:effectRef idx="0">
                  <a:schemeClr val="dk1"/>
                </a:effectRef>
                <a:fontRef idx="minor">
                  <a:schemeClr val="tx1"/>
                </a:fontRef>
              </p:style>
            </p:cxnSp>
          </p:grpSp>
          <p:sp>
            <p:nvSpPr>
              <p:cNvPr id="94" name="TextBox 93">
                <a:extLst>
                  <a:ext uri="{FF2B5EF4-FFF2-40B4-BE49-F238E27FC236}">
                    <a16:creationId xmlns:a16="http://schemas.microsoft.com/office/drawing/2014/main" id="{00F58FF1-9959-7F24-6553-B55C1124E701}"/>
                  </a:ext>
                </a:extLst>
              </p:cNvPr>
              <p:cNvSpPr txBox="1"/>
              <p:nvPr/>
            </p:nvSpPr>
            <p:spPr>
              <a:xfrm>
                <a:off x="3703248" y="5168211"/>
                <a:ext cx="420308" cy="261610"/>
              </a:xfrm>
              <a:prstGeom prst="rect">
                <a:avLst/>
              </a:prstGeom>
              <a:noFill/>
            </p:spPr>
            <p:txBody>
              <a:bodyPr wrap="none" rtlCol="0">
                <a:spAutoFit/>
              </a:bodyPr>
              <a:lstStyle/>
              <a:p>
                <a:r>
                  <a:rPr lang="en-US" sz="1100" b="1" dirty="0"/>
                  <a:t>MIC</a:t>
                </a:r>
              </a:p>
            </p:txBody>
          </p:sp>
        </p:grpSp>
        <p:cxnSp>
          <p:nvCxnSpPr>
            <p:cNvPr id="91" name="Straight Arrow Connector 90">
              <a:extLst>
                <a:ext uri="{FF2B5EF4-FFF2-40B4-BE49-F238E27FC236}">
                  <a16:creationId xmlns:a16="http://schemas.microsoft.com/office/drawing/2014/main" id="{E284B296-9877-60C1-9FB0-38E88CB70AF0}"/>
                </a:ext>
              </a:extLst>
            </p:cNvPr>
            <p:cNvCxnSpPr>
              <a:cxnSpLocks/>
            </p:cNvCxnSpPr>
            <p:nvPr/>
          </p:nvCxnSpPr>
          <p:spPr>
            <a:xfrm flipH="1" flipV="1">
              <a:off x="2594264" y="4464342"/>
              <a:ext cx="7795" cy="1224765"/>
            </a:xfrm>
            <a:prstGeom prst="straightConnector1">
              <a:avLst/>
            </a:prstGeom>
            <a:ln>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A618818E-519F-A3B5-D9A8-C458026F3DA0}"/>
              </a:ext>
            </a:extLst>
          </p:cNvPr>
          <p:cNvGrpSpPr/>
          <p:nvPr/>
        </p:nvGrpSpPr>
        <p:grpSpPr>
          <a:xfrm>
            <a:off x="4821202" y="4353191"/>
            <a:ext cx="2901458" cy="1522125"/>
            <a:chOff x="4897285" y="4399090"/>
            <a:chExt cx="2901458" cy="1522125"/>
          </a:xfrm>
        </p:grpSpPr>
        <p:sp>
          <p:nvSpPr>
            <p:cNvPr id="137" name="Freeform: Shape 136">
              <a:extLst>
                <a:ext uri="{FF2B5EF4-FFF2-40B4-BE49-F238E27FC236}">
                  <a16:creationId xmlns:a16="http://schemas.microsoft.com/office/drawing/2014/main" id="{E54189CC-D85A-5A69-D059-18094691036E}"/>
                </a:ext>
              </a:extLst>
            </p:cNvPr>
            <p:cNvSpPr/>
            <p:nvPr/>
          </p:nvSpPr>
          <p:spPr>
            <a:xfrm>
              <a:off x="5156481" y="4929517"/>
              <a:ext cx="2368001" cy="821080"/>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7792193"/>
                <a:gd name="connsiteY0" fmla="*/ 3830918 h 3834862"/>
                <a:gd name="connsiteX1" fmla="*/ 759012 w 7792193"/>
                <a:gd name="connsiteY1" fmla="*/ 0 h 3834862"/>
                <a:gd name="connsiteX2" fmla="*/ 7792193 w 7792193"/>
                <a:gd name="connsiteY2" fmla="*/ 3834862 h 3834862"/>
                <a:gd name="connsiteX0" fmla="*/ 0 w 7792193"/>
                <a:gd name="connsiteY0" fmla="*/ 3830918 h 3834862"/>
                <a:gd name="connsiteX1" fmla="*/ 759012 w 7792193"/>
                <a:gd name="connsiteY1" fmla="*/ 0 h 3834862"/>
                <a:gd name="connsiteX2" fmla="*/ 7792193 w 7792193"/>
                <a:gd name="connsiteY2" fmla="*/ 3834862 h 3834862"/>
                <a:gd name="connsiteX0" fmla="*/ 0 w 7792193"/>
                <a:gd name="connsiteY0" fmla="*/ 3065303 h 3069247"/>
                <a:gd name="connsiteX1" fmla="*/ 726199 w 7792193"/>
                <a:gd name="connsiteY1" fmla="*/ 0 h 3069247"/>
                <a:gd name="connsiteX2" fmla="*/ 7792193 w 7792193"/>
                <a:gd name="connsiteY2" fmla="*/ 3069247 h 3069247"/>
                <a:gd name="connsiteX0" fmla="*/ 0 w 7792193"/>
                <a:gd name="connsiteY0" fmla="*/ 3837250 h 3841194"/>
                <a:gd name="connsiteX1" fmla="*/ 726199 w 7792193"/>
                <a:gd name="connsiteY1" fmla="*/ 771947 h 3841194"/>
                <a:gd name="connsiteX2" fmla="*/ 7792193 w 7792193"/>
                <a:gd name="connsiteY2" fmla="*/ 3841194 h 3841194"/>
                <a:gd name="connsiteX0" fmla="*/ 0 w 7792193"/>
                <a:gd name="connsiteY0" fmla="*/ 2792513 h 2796457"/>
                <a:gd name="connsiteX1" fmla="*/ 1568377 w 7792193"/>
                <a:gd name="connsiteY1" fmla="*/ 952196 h 2796457"/>
                <a:gd name="connsiteX2" fmla="*/ 7792193 w 7792193"/>
                <a:gd name="connsiteY2" fmla="*/ 2796457 h 2796457"/>
                <a:gd name="connsiteX0" fmla="*/ 19303 w 7811496"/>
                <a:gd name="connsiteY0" fmla="*/ 2469580 h 2473524"/>
                <a:gd name="connsiteX1" fmla="*/ 1587680 w 7811496"/>
                <a:gd name="connsiteY1" fmla="*/ 629263 h 2473524"/>
                <a:gd name="connsiteX2" fmla="*/ 7811496 w 7811496"/>
                <a:gd name="connsiteY2" fmla="*/ 2473524 h 2473524"/>
                <a:gd name="connsiteX0" fmla="*/ 0 w 7792193"/>
                <a:gd name="connsiteY0" fmla="*/ 2508455 h 2512399"/>
                <a:gd name="connsiteX1" fmla="*/ 498982 w 7792193"/>
                <a:gd name="connsiteY1" fmla="*/ 98131 h 2512399"/>
                <a:gd name="connsiteX2" fmla="*/ 1568377 w 7792193"/>
                <a:gd name="connsiteY2" fmla="*/ 668138 h 2512399"/>
                <a:gd name="connsiteX3" fmla="*/ 7792193 w 7792193"/>
                <a:gd name="connsiteY3" fmla="*/ 2512399 h 2512399"/>
                <a:gd name="connsiteX0" fmla="*/ 216494 w 8008687"/>
                <a:gd name="connsiteY0" fmla="*/ 2410324 h 2414268"/>
                <a:gd name="connsiteX1" fmla="*/ 715476 w 8008687"/>
                <a:gd name="connsiteY1" fmla="*/ 0 h 2414268"/>
                <a:gd name="connsiteX2" fmla="*/ 8008687 w 8008687"/>
                <a:gd name="connsiteY2" fmla="*/ 2414268 h 2414268"/>
                <a:gd name="connsiteX0" fmla="*/ 0 w 7792193"/>
                <a:gd name="connsiteY0" fmla="*/ 2694694 h 2698638"/>
                <a:gd name="connsiteX1" fmla="*/ 1516157 w 7792193"/>
                <a:gd name="connsiteY1" fmla="*/ 0 h 2698638"/>
                <a:gd name="connsiteX2" fmla="*/ 7792193 w 7792193"/>
                <a:gd name="connsiteY2" fmla="*/ 2698638 h 2698638"/>
                <a:gd name="connsiteX0" fmla="*/ 0 w 7792193"/>
                <a:gd name="connsiteY0" fmla="*/ 2694694 h 2698638"/>
                <a:gd name="connsiteX1" fmla="*/ 1516157 w 7792193"/>
                <a:gd name="connsiteY1" fmla="*/ 0 h 2698638"/>
                <a:gd name="connsiteX2" fmla="*/ 7792193 w 7792193"/>
                <a:gd name="connsiteY2" fmla="*/ 2698638 h 2698638"/>
                <a:gd name="connsiteX0" fmla="*/ 0 w 7792193"/>
                <a:gd name="connsiteY0" fmla="*/ 2607195 h 2611139"/>
                <a:gd name="connsiteX1" fmla="*/ 1034913 w 7792193"/>
                <a:gd name="connsiteY1" fmla="*/ 0 h 2611139"/>
                <a:gd name="connsiteX2" fmla="*/ 7792193 w 7792193"/>
                <a:gd name="connsiteY2" fmla="*/ 2611139 h 2611139"/>
                <a:gd name="connsiteX0" fmla="*/ 0 w 7792193"/>
                <a:gd name="connsiteY0" fmla="*/ 2607195 h 2611139"/>
                <a:gd name="connsiteX1" fmla="*/ 1034913 w 7792193"/>
                <a:gd name="connsiteY1" fmla="*/ 0 h 2611139"/>
                <a:gd name="connsiteX2" fmla="*/ 7792193 w 7792193"/>
                <a:gd name="connsiteY2" fmla="*/ 2611139 h 2611139"/>
                <a:gd name="connsiteX0" fmla="*/ 311075 w 8103268"/>
                <a:gd name="connsiteY0" fmla="*/ 3051857 h 3055801"/>
                <a:gd name="connsiteX1" fmla="*/ 1345988 w 8103268"/>
                <a:gd name="connsiteY1" fmla="*/ 444662 h 3055801"/>
                <a:gd name="connsiteX2" fmla="*/ 8103268 w 8103268"/>
                <a:gd name="connsiteY2" fmla="*/ 3055801 h 3055801"/>
                <a:gd name="connsiteX0" fmla="*/ 0 w 7792193"/>
                <a:gd name="connsiteY0" fmla="*/ 2945980 h 2949924"/>
                <a:gd name="connsiteX1" fmla="*/ 1034913 w 7792193"/>
                <a:gd name="connsiteY1" fmla="*/ 338785 h 2949924"/>
                <a:gd name="connsiteX2" fmla="*/ 7792193 w 7792193"/>
                <a:gd name="connsiteY2" fmla="*/ 2949924 h 2949924"/>
                <a:gd name="connsiteX0" fmla="*/ 0 w 7792193"/>
                <a:gd name="connsiteY0" fmla="*/ 3227871 h 3231815"/>
                <a:gd name="connsiteX1" fmla="*/ 1034913 w 7792193"/>
                <a:gd name="connsiteY1" fmla="*/ 620676 h 3231815"/>
                <a:gd name="connsiteX2" fmla="*/ 7792193 w 7792193"/>
                <a:gd name="connsiteY2" fmla="*/ 3231815 h 3231815"/>
                <a:gd name="connsiteX0" fmla="*/ 0 w 7792193"/>
                <a:gd name="connsiteY0" fmla="*/ 3364833 h 3368777"/>
                <a:gd name="connsiteX1" fmla="*/ 1034913 w 7792193"/>
                <a:gd name="connsiteY1" fmla="*/ 757638 h 3368777"/>
                <a:gd name="connsiteX2" fmla="*/ 1877091 w 7792193"/>
                <a:gd name="connsiteY2" fmla="*/ 167021 h 3368777"/>
                <a:gd name="connsiteX3" fmla="*/ 7792193 w 7792193"/>
                <a:gd name="connsiteY3" fmla="*/ 3368777 h 3368777"/>
                <a:gd name="connsiteX0" fmla="*/ 0 w 7792193"/>
                <a:gd name="connsiteY0" fmla="*/ 2806756 h 2810700"/>
                <a:gd name="connsiteX1" fmla="*/ 1034913 w 7792193"/>
                <a:gd name="connsiteY1" fmla="*/ 199561 h 2810700"/>
                <a:gd name="connsiteX2" fmla="*/ 2270833 w 7792193"/>
                <a:gd name="connsiteY2" fmla="*/ 473000 h 2810700"/>
                <a:gd name="connsiteX3" fmla="*/ 7792193 w 7792193"/>
                <a:gd name="connsiteY3" fmla="*/ 2810700 h 2810700"/>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17183 h 2721127"/>
                <a:gd name="connsiteX1" fmla="*/ 1034913 w 7792193"/>
                <a:gd name="connsiteY1" fmla="*/ 109988 h 2721127"/>
                <a:gd name="connsiteX2" fmla="*/ 2205209 w 7792193"/>
                <a:gd name="connsiteY2" fmla="*/ 634988 h 2721127"/>
                <a:gd name="connsiteX3" fmla="*/ 7792193 w 7792193"/>
                <a:gd name="connsiteY3" fmla="*/ 2721127 h 2721127"/>
                <a:gd name="connsiteX0" fmla="*/ 0 w 7792193"/>
                <a:gd name="connsiteY0" fmla="*/ 2717183 h 2721127"/>
                <a:gd name="connsiteX1" fmla="*/ 1034913 w 7792193"/>
                <a:gd name="connsiteY1" fmla="*/ 109988 h 2721127"/>
                <a:gd name="connsiteX2" fmla="*/ 2205209 w 7792193"/>
                <a:gd name="connsiteY2" fmla="*/ 634988 h 2721127"/>
                <a:gd name="connsiteX3" fmla="*/ 7792193 w 7792193"/>
                <a:gd name="connsiteY3" fmla="*/ 2721127 h 2721127"/>
                <a:gd name="connsiteX0" fmla="*/ 0 w 7792193"/>
                <a:gd name="connsiteY0" fmla="*/ 2718465 h 2722409"/>
                <a:gd name="connsiteX1" fmla="*/ 1034913 w 7792193"/>
                <a:gd name="connsiteY1" fmla="*/ 111270 h 2722409"/>
                <a:gd name="connsiteX2" fmla="*/ 2205209 w 7792193"/>
                <a:gd name="connsiteY2" fmla="*/ 636270 h 2722409"/>
                <a:gd name="connsiteX3" fmla="*/ 7792193 w 7792193"/>
                <a:gd name="connsiteY3" fmla="*/ 2722409 h 2722409"/>
                <a:gd name="connsiteX0" fmla="*/ 0 w 7792193"/>
                <a:gd name="connsiteY0" fmla="*/ 2718465 h 2722409"/>
                <a:gd name="connsiteX1" fmla="*/ 1034913 w 7792193"/>
                <a:gd name="connsiteY1" fmla="*/ 111270 h 2722409"/>
                <a:gd name="connsiteX2" fmla="*/ 2205209 w 7792193"/>
                <a:gd name="connsiteY2" fmla="*/ 636270 h 2722409"/>
                <a:gd name="connsiteX3" fmla="*/ 7792193 w 7792193"/>
                <a:gd name="connsiteY3" fmla="*/ 2722409 h 2722409"/>
                <a:gd name="connsiteX0" fmla="*/ 0 w 7792193"/>
                <a:gd name="connsiteY0" fmla="*/ 2658688 h 2662632"/>
                <a:gd name="connsiteX1" fmla="*/ 1034913 w 7792193"/>
                <a:gd name="connsiteY1" fmla="*/ 51493 h 2662632"/>
                <a:gd name="connsiteX2" fmla="*/ 2205209 w 7792193"/>
                <a:gd name="connsiteY2" fmla="*/ 576493 h 2662632"/>
                <a:gd name="connsiteX3" fmla="*/ 7792193 w 7792193"/>
                <a:gd name="connsiteY3" fmla="*/ 2662632 h 2662632"/>
                <a:gd name="connsiteX0" fmla="*/ 0 w 7792193"/>
                <a:gd name="connsiteY0" fmla="*/ 2607418 h 2611362"/>
                <a:gd name="connsiteX1" fmla="*/ 1034913 w 7792193"/>
                <a:gd name="connsiteY1" fmla="*/ 223 h 2611362"/>
                <a:gd name="connsiteX2" fmla="*/ 2205209 w 7792193"/>
                <a:gd name="connsiteY2" fmla="*/ 525223 h 2611362"/>
                <a:gd name="connsiteX3" fmla="*/ 7792193 w 7792193"/>
                <a:gd name="connsiteY3" fmla="*/ 2611362 h 2611362"/>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9690 h 2683634"/>
                <a:gd name="connsiteX1" fmla="*/ 1034913 w 7792193"/>
                <a:gd name="connsiteY1" fmla="*/ 72495 h 2683634"/>
                <a:gd name="connsiteX2" fmla="*/ 2566142 w 7792193"/>
                <a:gd name="connsiteY2" fmla="*/ 838117 h 2683634"/>
                <a:gd name="connsiteX3" fmla="*/ 7792193 w 7792193"/>
                <a:gd name="connsiteY3" fmla="*/ 2683634 h 2683634"/>
                <a:gd name="connsiteX0" fmla="*/ 0 w 7792193"/>
                <a:gd name="connsiteY0" fmla="*/ 2682583 h 2686527"/>
                <a:gd name="connsiteX1" fmla="*/ 1034913 w 7792193"/>
                <a:gd name="connsiteY1" fmla="*/ 75388 h 2686527"/>
                <a:gd name="connsiteX2" fmla="*/ 2609893 w 7792193"/>
                <a:gd name="connsiteY2" fmla="*/ 819136 h 2686527"/>
                <a:gd name="connsiteX3" fmla="*/ 7792193 w 7792193"/>
                <a:gd name="connsiteY3" fmla="*/ 2686527 h 2686527"/>
              </a:gdLst>
              <a:ahLst/>
              <a:cxnLst>
                <a:cxn ang="0">
                  <a:pos x="connsiteX0" y="connsiteY0"/>
                </a:cxn>
                <a:cxn ang="0">
                  <a:pos x="connsiteX1" y="connsiteY1"/>
                </a:cxn>
                <a:cxn ang="0">
                  <a:pos x="connsiteX2" y="connsiteY2"/>
                </a:cxn>
                <a:cxn ang="0">
                  <a:pos x="connsiteX3" y="connsiteY3"/>
                </a:cxn>
              </a:cxnLst>
              <a:rect l="l" t="t" r="r" b="b"/>
              <a:pathLst>
                <a:path w="7792193" h="2686527">
                  <a:moveTo>
                    <a:pt x="0" y="2682583"/>
                  </a:moveTo>
                  <a:cubicBezTo>
                    <a:pt x="673780" y="1394934"/>
                    <a:pt x="599931" y="385963"/>
                    <a:pt x="1034913" y="75388"/>
                  </a:cubicBezTo>
                  <a:cubicBezTo>
                    <a:pt x="1469895" y="-235187"/>
                    <a:pt x="1888360" y="493323"/>
                    <a:pt x="2609893" y="819136"/>
                  </a:cubicBezTo>
                  <a:cubicBezTo>
                    <a:pt x="4993908" y="2063694"/>
                    <a:pt x="6346975" y="2404459"/>
                    <a:pt x="7792193" y="2686527"/>
                  </a:cubicBezTo>
                </a:path>
              </a:pathLst>
            </a:custGeom>
            <a:solidFill>
              <a:schemeClr val="accent6">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670F96C7-93FA-2B5F-22B9-780A80614309}"/>
                </a:ext>
              </a:extLst>
            </p:cNvPr>
            <p:cNvGrpSpPr/>
            <p:nvPr/>
          </p:nvGrpSpPr>
          <p:grpSpPr>
            <a:xfrm>
              <a:off x="4897285" y="4399090"/>
              <a:ext cx="2901458" cy="1522125"/>
              <a:chOff x="2227146" y="4332017"/>
              <a:chExt cx="2901458" cy="1522125"/>
            </a:xfrm>
          </p:grpSpPr>
          <p:grpSp>
            <p:nvGrpSpPr>
              <p:cNvPr id="115" name="Group 114">
                <a:extLst>
                  <a:ext uri="{FF2B5EF4-FFF2-40B4-BE49-F238E27FC236}">
                    <a16:creationId xmlns:a16="http://schemas.microsoft.com/office/drawing/2014/main" id="{C833170A-1447-EF59-5E6C-7706BDA2CF50}"/>
                  </a:ext>
                </a:extLst>
              </p:cNvPr>
              <p:cNvGrpSpPr/>
              <p:nvPr/>
            </p:nvGrpSpPr>
            <p:grpSpPr>
              <a:xfrm>
                <a:off x="2227146" y="4332017"/>
                <a:ext cx="2901458" cy="1522125"/>
                <a:chOff x="2227146" y="4332017"/>
                <a:chExt cx="2901458" cy="1522125"/>
              </a:xfrm>
            </p:grpSpPr>
            <p:grpSp>
              <p:nvGrpSpPr>
                <p:cNvPr id="117" name="Group 116">
                  <a:extLst>
                    <a:ext uri="{FF2B5EF4-FFF2-40B4-BE49-F238E27FC236}">
                      <a16:creationId xmlns:a16="http://schemas.microsoft.com/office/drawing/2014/main" id="{309EA636-7FBA-D0A2-BB7E-36FA627FCC62}"/>
                    </a:ext>
                  </a:extLst>
                </p:cNvPr>
                <p:cNvGrpSpPr/>
                <p:nvPr/>
              </p:nvGrpSpPr>
              <p:grpSpPr>
                <a:xfrm>
                  <a:off x="2227146" y="4332017"/>
                  <a:ext cx="2901458" cy="1522125"/>
                  <a:chOff x="556047" y="3323501"/>
                  <a:chExt cx="3495277" cy="1833647"/>
                </a:xfrm>
              </p:grpSpPr>
              <p:grpSp>
                <p:nvGrpSpPr>
                  <p:cNvPr id="119" name="Group 118">
                    <a:extLst>
                      <a:ext uri="{FF2B5EF4-FFF2-40B4-BE49-F238E27FC236}">
                        <a16:creationId xmlns:a16="http://schemas.microsoft.com/office/drawing/2014/main" id="{4E2CEE90-A1AC-5C49-BDAB-1C767D9CA5F7}"/>
                      </a:ext>
                    </a:extLst>
                  </p:cNvPr>
                  <p:cNvGrpSpPr/>
                  <p:nvPr/>
                </p:nvGrpSpPr>
                <p:grpSpPr>
                  <a:xfrm>
                    <a:off x="556047" y="3323501"/>
                    <a:ext cx="3495277" cy="1833647"/>
                    <a:chOff x="668349" y="2860245"/>
                    <a:chExt cx="4402457" cy="2309561"/>
                  </a:xfrm>
                </p:grpSpPr>
                <p:grpSp>
                  <p:nvGrpSpPr>
                    <p:cNvPr id="121" name="Group 120">
                      <a:extLst>
                        <a:ext uri="{FF2B5EF4-FFF2-40B4-BE49-F238E27FC236}">
                          <a16:creationId xmlns:a16="http://schemas.microsoft.com/office/drawing/2014/main" id="{9D664AD1-5EBC-5926-8F05-6D0DF5C29F1C}"/>
                        </a:ext>
                      </a:extLst>
                    </p:cNvPr>
                    <p:cNvGrpSpPr/>
                    <p:nvPr/>
                  </p:nvGrpSpPr>
                  <p:grpSpPr>
                    <a:xfrm>
                      <a:off x="668349" y="2860245"/>
                      <a:ext cx="4402457" cy="2309561"/>
                      <a:chOff x="1045267" y="773367"/>
                      <a:chExt cx="9162142" cy="4806529"/>
                    </a:xfrm>
                  </p:grpSpPr>
                  <p:sp>
                    <p:nvSpPr>
                      <p:cNvPr id="123" name="Line 4">
                        <a:extLst>
                          <a:ext uri="{FF2B5EF4-FFF2-40B4-BE49-F238E27FC236}">
                            <a16:creationId xmlns:a16="http://schemas.microsoft.com/office/drawing/2014/main" id="{9BEFD134-026F-9316-57D3-6B2F2A640E3F}"/>
                          </a:ext>
                        </a:extLst>
                      </p:cNvPr>
                      <p:cNvSpPr>
                        <a:spLocks noChangeShapeType="1"/>
                      </p:cNvSpPr>
                      <p:nvPr/>
                    </p:nvSpPr>
                    <p:spPr bwMode="auto">
                      <a:xfrm flipV="1">
                        <a:off x="1807460" y="773367"/>
                        <a:ext cx="0" cy="4297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grpSp>
                    <p:nvGrpSpPr>
                      <p:cNvPr id="124" name="Group 123">
                        <a:extLst>
                          <a:ext uri="{FF2B5EF4-FFF2-40B4-BE49-F238E27FC236}">
                            <a16:creationId xmlns:a16="http://schemas.microsoft.com/office/drawing/2014/main" id="{EE624EDA-0A92-5754-9A3E-9339DEDD128D}"/>
                          </a:ext>
                        </a:extLst>
                      </p:cNvPr>
                      <p:cNvGrpSpPr/>
                      <p:nvPr/>
                    </p:nvGrpSpPr>
                    <p:grpSpPr>
                      <a:xfrm>
                        <a:off x="1045267" y="999838"/>
                        <a:ext cx="9162142" cy="4580058"/>
                        <a:chOff x="1045267" y="999838"/>
                        <a:chExt cx="9162142" cy="4580058"/>
                      </a:xfrm>
                    </p:grpSpPr>
                    <p:sp>
                      <p:nvSpPr>
                        <p:cNvPr id="126" name="Line 3">
                          <a:extLst>
                            <a:ext uri="{FF2B5EF4-FFF2-40B4-BE49-F238E27FC236}">
                              <a16:creationId xmlns:a16="http://schemas.microsoft.com/office/drawing/2014/main" id="{ED643E7A-A06E-A51E-DDB4-0B84A1620627}"/>
                            </a:ext>
                          </a:extLst>
                        </p:cNvPr>
                        <p:cNvSpPr>
                          <a:spLocks noChangeShapeType="1"/>
                        </p:cNvSpPr>
                        <p:nvPr/>
                      </p:nvSpPr>
                      <p:spPr bwMode="auto">
                        <a:xfrm>
                          <a:off x="1807461" y="5093712"/>
                          <a:ext cx="8399948" cy="1912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127" name="Text Box 15">
                          <a:extLst>
                            <a:ext uri="{FF2B5EF4-FFF2-40B4-BE49-F238E27FC236}">
                              <a16:creationId xmlns:a16="http://schemas.microsoft.com/office/drawing/2014/main" id="{489A7D14-29B5-AC23-186A-FB43F80C6CE6}"/>
                            </a:ext>
                          </a:extLst>
                        </p:cNvPr>
                        <p:cNvSpPr txBox="1">
                          <a:spLocks noChangeArrowheads="1"/>
                        </p:cNvSpPr>
                        <p:nvPr/>
                      </p:nvSpPr>
                      <p:spPr bwMode="auto">
                        <a:xfrm rot="16200000">
                          <a:off x="-554326" y="2599431"/>
                          <a:ext cx="3830914" cy="63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t>Concentration</a:t>
                          </a:r>
                        </a:p>
                      </p:txBody>
                    </p:sp>
                    <p:sp>
                      <p:nvSpPr>
                        <p:cNvPr id="128" name="Text Box 16">
                          <a:extLst>
                            <a:ext uri="{FF2B5EF4-FFF2-40B4-BE49-F238E27FC236}">
                              <a16:creationId xmlns:a16="http://schemas.microsoft.com/office/drawing/2014/main" id="{A68F0CAF-F663-F292-8B18-AB0713FF3C26}"/>
                            </a:ext>
                          </a:extLst>
                        </p:cNvPr>
                        <p:cNvSpPr txBox="1">
                          <a:spLocks noChangeArrowheads="1"/>
                        </p:cNvSpPr>
                        <p:nvPr/>
                      </p:nvSpPr>
                      <p:spPr bwMode="auto">
                        <a:xfrm>
                          <a:off x="4212552" y="5067475"/>
                          <a:ext cx="1004826" cy="5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b="1" dirty="0"/>
                            <a:t>Time</a:t>
                          </a:r>
                        </a:p>
                      </p:txBody>
                    </p:sp>
                    <p:sp>
                      <p:nvSpPr>
                        <p:cNvPr id="129" name="Freeform: Shape 128">
                          <a:extLst>
                            <a:ext uri="{FF2B5EF4-FFF2-40B4-BE49-F238E27FC236}">
                              <a16:creationId xmlns:a16="http://schemas.microsoft.com/office/drawing/2014/main" id="{10BE7D36-F63D-A2FB-979C-78C841306C21}"/>
                            </a:ext>
                          </a:extLst>
                        </p:cNvPr>
                        <p:cNvSpPr/>
                        <p:nvPr/>
                      </p:nvSpPr>
                      <p:spPr>
                        <a:xfrm>
                          <a:off x="1815956" y="2414290"/>
                          <a:ext cx="7792193" cy="2686527"/>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7792193"/>
                            <a:gd name="connsiteY0" fmla="*/ 3830918 h 3834862"/>
                            <a:gd name="connsiteX1" fmla="*/ 759012 w 7792193"/>
                            <a:gd name="connsiteY1" fmla="*/ 0 h 3834862"/>
                            <a:gd name="connsiteX2" fmla="*/ 7792193 w 7792193"/>
                            <a:gd name="connsiteY2" fmla="*/ 3834862 h 3834862"/>
                            <a:gd name="connsiteX0" fmla="*/ 0 w 7792193"/>
                            <a:gd name="connsiteY0" fmla="*/ 3830918 h 3834862"/>
                            <a:gd name="connsiteX1" fmla="*/ 759012 w 7792193"/>
                            <a:gd name="connsiteY1" fmla="*/ 0 h 3834862"/>
                            <a:gd name="connsiteX2" fmla="*/ 7792193 w 7792193"/>
                            <a:gd name="connsiteY2" fmla="*/ 3834862 h 3834862"/>
                            <a:gd name="connsiteX0" fmla="*/ 0 w 7792193"/>
                            <a:gd name="connsiteY0" fmla="*/ 3065303 h 3069247"/>
                            <a:gd name="connsiteX1" fmla="*/ 726199 w 7792193"/>
                            <a:gd name="connsiteY1" fmla="*/ 0 h 3069247"/>
                            <a:gd name="connsiteX2" fmla="*/ 7792193 w 7792193"/>
                            <a:gd name="connsiteY2" fmla="*/ 3069247 h 3069247"/>
                            <a:gd name="connsiteX0" fmla="*/ 0 w 7792193"/>
                            <a:gd name="connsiteY0" fmla="*/ 3837250 h 3841194"/>
                            <a:gd name="connsiteX1" fmla="*/ 726199 w 7792193"/>
                            <a:gd name="connsiteY1" fmla="*/ 771947 h 3841194"/>
                            <a:gd name="connsiteX2" fmla="*/ 7792193 w 7792193"/>
                            <a:gd name="connsiteY2" fmla="*/ 3841194 h 3841194"/>
                            <a:gd name="connsiteX0" fmla="*/ 0 w 7792193"/>
                            <a:gd name="connsiteY0" fmla="*/ 2792513 h 2796457"/>
                            <a:gd name="connsiteX1" fmla="*/ 1568377 w 7792193"/>
                            <a:gd name="connsiteY1" fmla="*/ 952196 h 2796457"/>
                            <a:gd name="connsiteX2" fmla="*/ 7792193 w 7792193"/>
                            <a:gd name="connsiteY2" fmla="*/ 2796457 h 2796457"/>
                            <a:gd name="connsiteX0" fmla="*/ 19303 w 7811496"/>
                            <a:gd name="connsiteY0" fmla="*/ 2469580 h 2473524"/>
                            <a:gd name="connsiteX1" fmla="*/ 1587680 w 7811496"/>
                            <a:gd name="connsiteY1" fmla="*/ 629263 h 2473524"/>
                            <a:gd name="connsiteX2" fmla="*/ 7811496 w 7811496"/>
                            <a:gd name="connsiteY2" fmla="*/ 2473524 h 2473524"/>
                            <a:gd name="connsiteX0" fmla="*/ 0 w 7792193"/>
                            <a:gd name="connsiteY0" fmla="*/ 2508455 h 2512399"/>
                            <a:gd name="connsiteX1" fmla="*/ 498982 w 7792193"/>
                            <a:gd name="connsiteY1" fmla="*/ 98131 h 2512399"/>
                            <a:gd name="connsiteX2" fmla="*/ 1568377 w 7792193"/>
                            <a:gd name="connsiteY2" fmla="*/ 668138 h 2512399"/>
                            <a:gd name="connsiteX3" fmla="*/ 7792193 w 7792193"/>
                            <a:gd name="connsiteY3" fmla="*/ 2512399 h 2512399"/>
                            <a:gd name="connsiteX0" fmla="*/ 216494 w 8008687"/>
                            <a:gd name="connsiteY0" fmla="*/ 2410324 h 2414268"/>
                            <a:gd name="connsiteX1" fmla="*/ 715476 w 8008687"/>
                            <a:gd name="connsiteY1" fmla="*/ 0 h 2414268"/>
                            <a:gd name="connsiteX2" fmla="*/ 8008687 w 8008687"/>
                            <a:gd name="connsiteY2" fmla="*/ 2414268 h 2414268"/>
                            <a:gd name="connsiteX0" fmla="*/ 0 w 7792193"/>
                            <a:gd name="connsiteY0" fmla="*/ 2694694 h 2698638"/>
                            <a:gd name="connsiteX1" fmla="*/ 1516157 w 7792193"/>
                            <a:gd name="connsiteY1" fmla="*/ 0 h 2698638"/>
                            <a:gd name="connsiteX2" fmla="*/ 7792193 w 7792193"/>
                            <a:gd name="connsiteY2" fmla="*/ 2698638 h 2698638"/>
                            <a:gd name="connsiteX0" fmla="*/ 0 w 7792193"/>
                            <a:gd name="connsiteY0" fmla="*/ 2694694 h 2698638"/>
                            <a:gd name="connsiteX1" fmla="*/ 1516157 w 7792193"/>
                            <a:gd name="connsiteY1" fmla="*/ 0 h 2698638"/>
                            <a:gd name="connsiteX2" fmla="*/ 7792193 w 7792193"/>
                            <a:gd name="connsiteY2" fmla="*/ 2698638 h 2698638"/>
                            <a:gd name="connsiteX0" fmla="*/ 0 w 7792193"/>
                            <a:gd name="connsiteY0" fmla="*/ 2607195 h 2611139"/>
                            <a:gd name="connsiteX1" fmla="*/ 1034913 w 7792193"/>
                            <a:gd name="connsiteY1" fmla="*/ 0 h 2611139"/>
                            <a:gd name="connsiteX2" fmla="*/ 7792193 w 7792193"/>
                            <a:gd name="connsiteY2" fmla="*/ 2611139 h 2611139"/>
                            <a:gd name="connsiteX0" fmla="*/ 0 w 7792193"/>
                            <a:gd name="connsiteY0" fmla="*/ 2607195 h 2611139"/>
                            <a:gd name="connsiteX1" fmla="*/ 1034913 w 7792193"/>
                            <a:gd name="connsiteY1" fmla="*/ 0 h 2611139"/>
                            <a:gd name="connsiteX2" fmla="*/ 7792193 w 7792193"/>
                            <a:gd name="connsiteY2" fmla="*/ 2611139 h 2611139"/>
                            <a:gd name="connsiteX0" fmla="*/ 311075 w 8103268"/>
                            <a:gd name="connsiteY0" fmla="*/ 3051857 h 3055801"/>
                            <a:gd name="connsiteX1" fmla="*/ 1345988 w 8103268"/>
                            <a:gd name="connsiteY1" fmla="*/ 444662 h 3055801"/>
                            <a:gd name="connsiteX2" fmla="*/ 8103268 w 8103268"/>
                            <a:gd name="connsiteY2" fmla="*/ 3055801 h 3055801"/>
                            <a:gd name="connsiteX0" fmla="*/ 0 w 7792193"/>
                            <a:gd name="connsiteY0" fmla="*/ 2945980 h 2949924"/>
                            <a:gd name="connsiteX1" fmla="*/ 1034913 w 7792193"/>
                            <a:gd name="connsiteY1" fmla="*/ 338785 h 2949924"/>
                            <a:gd name="connsiteX2" fmla="*/ 7792193 w 7792193"/>
                            <a:gd name="connsiteY2" fmla="*/ 2949924 h 2949924"/>
                            <a:gd name="connsiteX0" fmla="*/ 0 w 7792193"/>
                            <a:gd name="connsiteY0" fmla="*/ 3227871 h 3231815"/>
                            <a:gd name="connsiteX1" fmla="*/ 1034913 w 7792193"/>
                            <a:gd name="connsiteY1" fmla="*/ 620676 h 3231815"/>
                            <a:gd name="connsiteX2" fmla="*/ 7792193 w 7792193"/>
                            <a:gd name="connsiteY2" fmla="*/ 3231815 h 3231815"/>
                            <a:gd name="connsiteX0" fmla="*/ 0 w 7792193"/>
                            <a:gd name="connsiteY0" fmla="*/ 3364833 h 3368777"/>
                            <a:gd name="connsiteX1" fmla="*/ 1034913 w 7792193"/>
                            <a:gd name="connsiteY1" fmla="*/ 757638 h 3368777"/>
                            <a:gd name="connsiteX2" fmla="*/ 1877091 w 7792193"/>
                            <a:gd name="connsiteY2" fmla="*/ 167021 h 3368777"/>
                            <a:gd name="connsiteX3" fmla="*/ 7792193 w 7792193"/>
                            <a:gd name="connsiteY3" fmla="*/ 3368777 h 3368777"/>
                            <a:gd name="connsiteX0" fmla="*/ 0 w 7792193"/>
                            <a:gd name="connsiteY0" fmla="*/ 2806756 h 2810700"/>
                            <a:gd name="connsiteX1" fmla="*/ 1034913 w 7792193"/>
                            <a:gd name="connsiteY1" fmla="*/ 199561 h 2810700"/>
                            <a:gd name="connsiteX2" fmla="*/ 2270833 w 7792193"/>
                            <a:gd name="connsiteY2" fmla="*/ 473000 h 2810700"/>
                            <a:gd name="connsiteX3" fmla="*/ 7792193 w 7792193"/>
                            <a:gd name="connsiteY3" fmla="*/ 2810700 h 2810700"/>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79571 h 2783515"/>
                            <a:gd name="connsiteX1" fmla="*/ 1034913 w 7792193"/>
                            <a:gd name="connsiteY1" fmla="*/ 172376 h 2783515"/>
                            <a:gd name="connsiteX2" fmla="*/ 2270833 w 7792193"/>
                            <a:gd name="connsiteY2" fmla="*/ 445815 h 2783515"/>
                            <a:gd name="connsiteX3" fmla="*/ 7792193 w 7792193"/>
                            <a:gd name="connsiteY3" fmla="*/ 2783515 h 2783515"/>
                            <a:gd name="connsiteX0" fmla="*/ 0 w 7792193"/>
                            <a:gd name="connsiteY0" fmla="*/ 2717183 h 2721127"/>
                            <a:gd name="connsiteX1" fmla="*/ 1034913 w 7792193"/>
                            <a:gd name="connsiteY1" fmla="*/ 109988 h 2721127"/>
                            <a:gd name="connsiteX2" fmla="*/ 2205209 w 7792193"/>
                            <a:gd name="connsiteY2" fmla="*/ 634988 h 2721127"/>
                            <a:gd name="connsiteX3" fmla="*/ 7792193 w 7792193"/>
                            <a:gd name="connsiteY3" fmla="*/ 2721127 h 2721127"/>
                            <a:gd name="connsiteX0" fmla="*/ 0 w 7792193"/>
                            <a:gd name="connsiteY0" fmla="*/ 2717183 h 2721127"/>
                            <a:gd name="connsiteX1" fmla="*/ 1034913 w 7792193"/>
                            <a:gd name="connsiteY1" fmla="*/ 109988 h 2721127"/>
                            <a:gd name="connsiteX2" fmla="*/ 2205209 w 7792193"/>
                            <a:gd name="connsiteY2" fmla="*/ 634988 h 2721127"/>
                            <a:gd name="connsiteX3" fmla="*/ 7792193 w 7792193"/>
                            <a:gd name="connsiteY3" fmla="*/ 2721127 h 2721127"/>
                            <a:gd name="connsiteX0" fmla="*/ 0 w 7792193"/>
                            <a:gd name="connsiteY0" fmla="*/ 2718465 h 2722409"/>
                            <a:gd name="connsiteX1" fmla="*/ 1034913 w 7792193"/>
                            <a:gd name="connsiteY1" fmla="*/ 111270 h 2722409"/>
                            <a:gd name="connsiteX2" fmla="*/ 2205209 w 7792193"/>
                            <a:gd name="connsiteY2" fmla="*/ 636270 h 2722409"/>
                            <a:gd name="connsiteX3" fmla="*/ 7792193 w 7792193"/>
                            <a:gd name="connsiteY3" fmla="*/ 2722409 h 2722409"/>
                            <a:gd name="connsiteX0" fmla="*/ 0 w 7792193"/>
                            <a:gd name="connsiteY0" fmla="*/ 2718465 h 2722409"/>
                            <a:gd name="connsiteX1" fmla="*/ 1034913 w 7792193"/>
                            <a:gd name="connsiteY1" fmla="*/ 111270 h 2722409"/>
                            <a:gd name="connsiteX2" fmla="*/ 2205209 w 7792193"/>
                            <a:gd name="connsiteY2" fmla="*/ 636270 h 2722409"/>
                            <a:gd name="connsiteX3" fmla="*/ 7792193 w 7792193"/>
                            <a:gd name="connsiteY3" fmla="*/ 2722409 h 2722409"/>
                            <a:gd name="connsiteX0" fmla="*/ 0 w 7792193"/>
                            <a:gd name="connsiteY0" fmla="*/ 2658688 h 2662632"/>
                            <a:gd name="connsiteX1" fmla="*/ 1034913 w 7792193"/>
                            <a:gd name="connsiteY1" fmla="*/ 51493 h 2662632"/>
                            <a:gd name="connsiteX2" fmla="*/ 2205209 w 7792193"/>
                            <a:gd name="connsiteY2" fmla="*/ 576493 h 2662632"/>
                            <a:gd name="connsiteX3" fmla="*/ 7792193 w 7792193"/>
                            <a:gd name="connsiteY3" fmla="*/ 2662632 h 2662632"/>
                            <a:gd name="connsiteX0" fmla="*/ 0 w 7792193"/>
                            <a:gd name="connsiteY0" fmla="*/ 2607418 h 2611362"/>
                            <a:gd name="connsiteX1" fmla="*/ 1034913 w 7792193"/>
                            <a:gd name="connsiteY1" fmla="*/ 223 h 2611362"/>
                            <a:gd name="connsiteX2" fmla="*/ 2205209 w 7792193"/>
                            <a:gd name="connsiteY2" fmla="*/ 525223 h 2611362"/>
                            <a:gd name="connsiteX3" fmla="*/ 7792193 w 7792193"/>
                            <a:gd name="connsiteY3" fmla="*/ 2611362 h 2611362"/>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6902 h 2680846"/>
                            <a:gd name="connsiteX1" fmla="*/ 1034913 w 7792193"/>
                            <a:gd name="connsiteY1" fmla="*/ 69707 h 2680846"/>
                            <a:gd name="connsiteX2" fmla="*/ 2500517 w 7792193"/>
                            <a:gd name="connsiteY2" fmla="*/ 857206 h 2680846"/>
                            <a:gd name="connsiteX3" fmla="*/ 7792193 w 7792193"/>
                            <a:gd name="connsiteY3" fmla="*/ 2680846 h 2680846"/>
                            <a:gd name="connsiteX0" fmla="*/ 0 w 7792193"/>
                            <a:gd name="connsiteY0" fmla="*/ 2679690 h 2683634"/>
                            <a:gd name="connsiteX1" fmla="*/ 1034913 w 7792193"/>
                            <a:gd name="connsiteY1" fmla="*/ 72495 h 2683634"/>
                            <a:gd name="connsiteX2" fmla="*/ 2566142 w 7792193"/>
                            <a:gd name="connsiteY2" fmla="*/ 838117 h 2683634"/>
                            <a:gd name="connsiteX3" fmla="*/ 7792193 w 7792193"/>
                            <a:gd name="connsiteY3" fmla="*/ 2683634 h 2683634"/>
                            <a:gd name="connsiteX0" fmla="*/ 0 w 7792193"/>
                            <a:gd name="connsiteY0" fmla="*/ 2682583 h 2686527"/>
                            <a:gd name="connsiteX1" fmla="*/ 1034913 w 7792193"/>
                            <a:gd name="connsiteY1" fmla="*/ 75388 h 2686527"/>
                            <a:gd name="connsiteX2" fmla="*/ 2609893 w 7792193"/>
                            <a:gd name="connsiteY2" fmla="*/ 819136 h 2686527"/>
                            <a:gd name="connsiteX3" fmla="*/ 7792193 w 7792193"/>
                            <a:gd name="connsiteY3" fmla="*/ 2686527 h 2686527"/>
                          </a:gdLst>
                          <a:ahLst/>
                          <a:cxnLst>
                            <a:cxn ang="0">
                              <a:pos x="connsiteX0" y="connsiteY0"/>
                            </a:cxn>
                            <a:cxn ang="0">
                              <a:pos x="connsiteX1" y="connsiteY1"/>
                            </a:cxn>
                            <a:cxn ang="0">
                              <a:pos x="connsiteX2" y="connsiteY2"/>
                            </a:cxn>
                            <a:cxn ang="0">
                              <a:pos x="connsiteX3" y="connsiteY3"/>
                            </a:cxn>
                          </a:cxnLst>
                          <a:rect l="l" t="t" r="r" b="b"/>
                          <a:pathLst>
                            <a:path w="7792193" h="2686527">
                              <a:moveTo>
                                <a:pt x="0" y="2682583"/>
                              </a:moveTo>
                              <a:cubicBezTo>
                                <a:pt x="673780" y="1394934"/>
                                <a:pt x="599931" y="385963"/>
                                <a:pt x="1034913" y="75388"/>
                              </a:cubicBezTo>
                              <a:cubicBezTo>
                                <a:pt x="1469895" y="-235187"/>
                                <a:pt x="1888360" y="493323"/>
                                <a:pt x="2609893" y="819136"/>
                              </a:cubicBezTo>
                              <a:cubicBezTo>
                                <a:pt x="4993908" y="2063694"/>
                                <a:pt x="6346975" y="2404459"/>
                                <a:pt x="7792193" y="2686527"/>
                              </a:cubicBez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8">
                          <a:extLst>
                            <a:ext uri="{FF2B5EF4-FFF2-40B4-BE49-F238E27FC236}">
                              <a16:creationId xmlns:a16="http://schemas.microsoft.com/office/drawing/2014/main" id="{619183FD-BDE8-B51D-1DD5-AFA10C6A9327}"/>
                            </a:ext>
                          </a:extLst>
                        </p:cNvPr>
                        <p:cNvSpPr txBox="1">
                          <a:spLocks noChangeArrowheads="1"/>
                        </p:cNvSpPr>
                        <p:nvPr/>
                      </p:nvSpPr>
                      <p:spPr bwMode="auto">
                        <a:xfrm>
                          <a:off x="2636670" y="3204242"/>
                          <a:ext cx="1585395" cy="631729"/>
                        </a:xfrm>
                        <a:prstGeom prst="rect">
                          <a:avLst/>
                        </a:prstGeom>
                        <a:solidFill>
                          <a:schemeClr val="accent5"/>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b="1" dirty="0">
                              <a:solidFill>
                                <a:schemeClr val="bg1"/>
                              </a:solidFill>
                            </a:rPr>
                            <a:t>↑T&gt;MIC</a:t>
                          </a:r>
                        </a:p>
                      </p:txBody>
                    </p:sp>
                    <p:sp>
                      <p:nvSpPr>
                        <p:cNvPr id="131" name="Text Box 9">
                          <a:extLst>
                            <a:ext uri="{FF2B5EF4-FFF2-40B4-BE49-F238E27FC236}">
                              <a16:creationId xmlns:a16="http://schemas.microsoft.com/office/drawing/2014/main" id="{6EA76318-DB29-32EC-3AC9-1DFEE0F5F316}"/>
                            </a:ext>
                          </a:extLst>
                        </p:cNvPr>
                        <p:cNvSpPr txBox="1">
                          <a:spLocks noChangeArrowheads="1"/>
                        </p:cNvSpPr>
                        <p:nvPr/>
                      </p:nvSpPr>
                      <p:spPr bwMode="auto">
                        <a:xfrm>
                          <a:off x="3162935" y="1631368"/>
                          <a:ext cx="1317824" cy="631729"/>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solidFill>
                                <a:schemeClr val="bg1"/>
                              </a:solidFill>
                            </a:rPr>
                            <a:t>↓</a:t>
                          </a:r>
                          <a:r>
                            <a:rPr lang="en-US" sz="700" b="1" dirty="0" err="1">
                              <a:solidFill>
                                <a:schemeClr val="bg1"/>
                              </a:solidFill>
                            </a:rPr>
                            <a:t>C</a:t>
                          </a:r>
                          <a:r>
                            <a:rPr lang="en-US" sz="700" b="1" baseline="-25000" dirty="0" err="1">
                              <a:solidFill>
                                <a:schemeClr val="bg1"/>
                              </a:solidFill>
                            </a:rPr>
                            <a:t>max</a:t>
                          </a:r>
                          <a:endParaRPr lang="en-US" sz="700" b="1" dirty="0">
                            <a:solidFill>
                              <a:schemeClr val="bg1"/>
                            </a:solidFill>
                          </a:endParaRPr>
                        </a:p>
                      </p:txBody>
                    </p:sp>
                    <p:sp>
                      <p:nvSpPr>
                        <p:cNvPr id="132" name="Text Box 10">
                          <a:extLst>
                            <a:ext uri="{FF2B5EF4-FFF2-40B4-BE49-F238E27FC236}">
                              <a16:creationId xmlns:a16="http://schemas.microsoft.com/office/drawing/2014/main" id="{2C0B0CE8-B53E-DC0E-B159-64DADC533213}"/>
                            </a:ext>
                          </a:extLst>
                        </p:cNvPr>
                        <p:cNvSpPr txBox="1">
                          <a:spLocks noChangeArrowheads="1"/>
                        </p:cNvSpPr>
                        <p:nvPr/>
                      </p:nvSpPr>
                      <p:spPr bwMode="auto">
                        <a:xfrm>
                          <a:off x="3905378" y="4360784"/>
                          <a:ext cx="1190566" cy="631729"/>
                        </a:xfrm>
                        <a:prstGeom prst="rect">
                          <a:avLst/>
                        </a:prstGeom>
                        <a:solidFill>
                          <a:srgbClr val="00B0F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solidFill>
                                <a:schemeClr val="bg1"/>
                              </a:solidFill>
                            </a:rPr>
                            <a:t>AUC</a:t>
                          </a:r>
                        </a:p>
                      </p:txBody>
                    </p:sp>
                  </p:grpSp>
                </p:grpSp>
                <p:cxnSp>
                  <p:nvCxnSpPr>
                    <p:cNvPr id="122" name="Straight Connector 121">
                      <a:extLst>
                        <a:ext uri="{FF2B5EF4-FFF2-40B4-BE49-F238E27FC236}">
                          <a16:creationId xmlns:a16="http://schemas.microsoft.com/office/drawing/2014/main" id="{C9B2F55B-E5F3-4601-99C9-395E72C4BFFE}"/>
                        </a:ext>
                      </a:extLst>
                    </p:cNvPr>
                    <p:cNvCxnSpPr>
                      <a:cxnSpLocks/>
                    </p:cNvCxnSpPr>
                    <p:nvPr/>
                  </p:nvCxnSpPr>
                  <p:spPr>
                    <a:xfrm>
                      <a:off x="1042362" y="4460410"/>
                      <a:ext cx="377107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120" name="Straight Arrow Connector 119">
                    <a:extLst>
                      <a:ext uri="{FF2B5EF4-FFF2-40B4-BE49-F238E27FC236}">
                        <a16:creationId xmlns:a16="http://schemas.microsoft.com/office/drawing/2014/main" id="{3893BCB7-B1CA-8A64-BCE5-106D72F7FAF9}"/>
                      </a:ext>
                    </a:extLst>
                  </p:cNvPr>
                  <p:cNvCxnSpPr>
                    <a:cxnSpLocks/>
                  </p:cNvCxnSpPr>
                  <p:nvPr/>
                </p:nvCxnSpPr>
                <p:spPr>
                  <a:xfrm>
                    <a:off x="995590" y="4521792"/>
                    <a:ext cx="1359525" cy="0"/>
                  </a:xfrm>
                  <a:prstGeom prst="straightConnector1">
                    <a:avLst/>
                  </a:prstGeom>
                  <a:ln>
                    <a:solidFill>
                      <a:schemeClr val="accent5"/>
                    </a:solidFill>
                    <a:headEnd type="triangle"/>
                    <a:tailEnd type="triangle"/>
                  </a:ln>
                </p:spPr>
                <p:style>
                  <a:lnRef idx="1">
                    <a:schemeClr val="dk1"/>
                  </a:lnRef>
                  <a:fillRef idx="0">
                    <a:schemeClr val="dk1"/>
                  </a:fillRef>
                  <a:effectRef idx="0">
                    <a:schemeClr val="dk1"/>
                  </a:effectRef>
                  <a:fontRef idx="minor">
                    <a:schemeClr val="tx1"/>
                  </a:fontRef>
                </p:style>
              </p:cxnSp>
            </p:grpSp>
            <p:sp>
              <p:nvSpPr>
                <p:cNvPr id="118" name="TextBox 117">
                  <a:extLst>
                    <a:ext uri="{FF2B5EF4-FFF2-40B4-BE49-F238E27FC236}">
                      <a16:creationId xmlns:a16="http://schemas.microsoft.com/office/drawing/2014/main" id="{62485F4E-516B-9B70-495A-0BD214B5C3C9}"/>
                    </a:ext>
                  </a:extLst>
                </p:cNvPr>
                <p:cNvSpPr txBox="1"/>
                <p:nvPr/>
              </p:nvSpPr>
              <p:spPr>
                <a:xfrm>
                  <a:off x="4338599" y="5171074"/>
                  <a:ext cx="420308" cy="261610"/>
                </a:xfrm>
                <a:prstGeom prst="rect">
                  <a:avLst/>
                </a:prstGeom>
                <a:noFill/>
              </p:spPr>
              <p:txBody>
                <a:bodyPr wrap="none" rtlCol="0">
                  <a:spAutoFit/>
                </a:bodyPr>
                <a:lstStyle/>
                <a:p>
                  <a:r>
                    <a:rPr lang="en-US" sz="1100" b="1" dirty="0"/>
                    <a:t>MIC</a:t>
                  </a:r>
                </a:p>
              </p:txBody>
            </p:sp>
          </p:grpSp>
          <p:cxnSp>
            <p:nvCxnSpPr>
              <p:cNvPr id="116" name="Straight Arrow Connector 115">
                <a:extLst>
                  <a:ext uri="{FF2B5EF4-FFF2-40B4-BE49-F238E27FC236}">
                    <a16:creationId xmlns:a16="http://schemas.microsoft.com/office/drawing/2014/main" id="{393ADE9B-8370-066A-5610-B08466CBB2D3}"/>
                  </a:ext>
                </a:extLst>
              </p:cNvPr>
              <p:cNvCxnSpPr>
                <a:cxnSpLocks/>
              </p:cNvCxnSpPr>
              <p:nvPr/>
            </p:nvCxnSpPr>
            <p:spPr>
              <a:xfrm flipV="1">
                <a:off x="2602059" y="4840300"/>
                <a:ext cx="18157" cy="848807"/>
              </a:xfrm>
              <a:prstGeom prst="straightConnector1">
                <a:avLst/>
              </a:prstGeom>
              <a:ln>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grpSp>
      </p:grpSp>
      <p:grpSp>
        <p:nvGrpSpPr>
          <p:cNvPr id="143" name="Group 142">
            <a:extLst>
              <a:ext uri="{FF2B5EF4-FFF2-40B4-BE49-F238E27FC236}">
                <a16:creationId xmlns:a16="http://schemas.microsoft.com/office/drawing/2014/main" id="{50E04A1F-953C-EB97-703F-D87122307FC0}"/>
              </a:ext>
            </a:extLst>
          </p:cNvPr>
          <p:cNvGrpSpPr/>
          <p:nvPr/>
        </p:nvGrpSpPr>
        <p:grpSpPr>
          <a:xfrm>
            <a:off x="8981787" y="4353191"/>
            <a:ext cx="2338979" cy="1522126"/>
            <a:chOff x="2231945" y="4332017"/>
            <a:chExt cx="2338979" cy="1522126"/>
          </a:xfrm>
        </p:grpSpPr>
        <p:grpSp>
          <p:nvGrpSpPr>
            <p:cNvPr id="144" name="Group 143">
              <a:extLst>
                <a:ext uri="{FF2B5EF4-FFF2-40B4-BE49-F238E27FC236}">
                  <a16:creationId xmlns:a16="http://schemas.microsoft.com/office/drawing/2014/main" id="{B4367641-43E7-E035-B661-9F3C17289C52}"/>
                </a:ext>
              </a:extLst>
            </p:cNvPr>
            <p:cNvGrpSpPr/>
            <p:nvPr/>
          </p:nvGrpSpPr>
          <p:grpSpPr>
            <a:xfrm>
              <a:off x="2231945" y="4332017"/>
              <a:ext cx="2338979" cy="1522126"/>
              <a:chOff x="2231945" y="4332017"/>
              <a:chExt cx="2338979" cy="1522126"/>
            </a:xfrm>
          </p:grpSpPr>
          <p:grpSp>
            <p:nvGrpSpPr>
              <p:cNvPr id="146" name="Group 145">
                <a:extLst>
                  <a:ext uri="{FF2B5EF4-FFF2-40B4-BE49-F238E27FC236}">
                    <a16:creationId xmlns:a16="http://schemas.microsoft.com/office/drawing/2014/main" id="{AD3459D6-F807-AA3E-4CBE-5181A0D4ABC5}"/>
                  </a:ext>
                </a:extLst>
              </p:cNvPr>
              <p:cNvGrpSpPr/>
              <p:nvPr/>
            </p:nvGrpSpPr>
            <p:grpSpPr>
              <a:xfrm>
                <a:off x="2231945" y="4332017"/>
                <a:ext cx="2338979" cy="1522126"/>
                <a:chOff x="561827" y="3323501"/>
                <a:chExt cx="2817680" cy="1833648"/>
              </a:xfrm>
            </p:grpSpPr>
            <p:grpSp>
              <p:nvGrpSpPr>
                <p:cNvPr id="148" name="Group 147">
                  <a:extLst>
                    <a:ext uri="{FF2B5EF4-FFF2-40B4-BE49-F238E27FC236}">
                      <a16:creationId xmlns:a16="http://schemas.microsoft.com/office/drawing/2014/main" id="{BBE8D59C-AE5A-F310-8E64-17917123AD76}"/>
                    </a:ext>
                  </a:extLst>
                </p:cNvPr>
                <p:cNvGrpSpPr/>
                <p:nvPr/>
              </p:nvGrpSpPr>
              <p:grpSpPr>
                <a:xfrm>
                  <a:off x="561827" y="3323501"/>
                  <a:ext cx="2817680" cy="1833648"/>
                  <a:chOff x="675630" y="2860244"/>
                  <a:chExt cx="3548994" cy="2309562"/>
                </a:xfrm>
              </p:grpSpPr>
              <p:grpSp>
                <p:nvGrpSpPr>
                  <p:cNvPr id="150" name="Group 149">
                    <a:extLst>
                      <a:ext uri="{FF2B5EF4-FFF2-40B4-BE49-F238E27FC236}">
                        <a16:creationId xmlns:a16="http://schemas.microsoft.com/office/drawing/2014/main" id="{2F39D8A0-84AA-F01C-4671-FFFCB256D1C9}"/>
                      </a:ext>
                    </a:extLst>
                  </p:cNvPr>
                  <p:cNvGrpSpPr/>
                  <p:nvPr/>
                </p:nvGrpSpPr>
                <p:grpSpPr>
                  <a:xfrm>
                    <a:off x="675630" y="2860244"/>
                    <a:ext cx="3548994" cy="2309562"/>
                    <a:chOff x="1060423" y="773367"/>
                    <a:chExt cx="7385963" cy="4806529"/>
                  </a:xfrm>
                </p:grpSpPr>
                <p:sp>
                  <p:nvSpPr>
                    <p:cNvPr id="152" name="Line 4">
                      <a:extLst>
                        <a:ext uri="{FF2B5EF4-FFF2-40B4-BE49-F238E27FC236}">
                          <a16:creationId xmlns:a16="http://schemas.microsoft.com/office/drawing/2014/main" id="{93C4DCA7-88AA-F6EA-8347-9A32F375B751}"/>
                        </a:ext>
                      </a:extLst>
                    </p:cNvPr>
                    <p:cNvSpPr>
                      <a:spLocks noChangeShapeType="1"/>
                    </p:cNvSpPr>
                    <p:nvPr/>
                  </p:nvSpPr>
                  <p:spPr bwMode="auto">
                    <a:xfrm flipV="1">
                      <a:off x="1807460" y="773367"/>
                      <a:ext cx="0" cy="42976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grpSp>
                  <p:nvGrpSpPr>
                    <p:cNvPr id="153" name="Group 152">
                      <a:extLst>
                        <a:ext uri="{FF2B5EF4-FFF2-40B4-BE49-F238E27FC236}">
                          <a16:creationId xmlns:a16="http://schemas.microsoft.com/office/drawing/2014/main" id="{DDF8CCB2-83AA-2309-E86E-875933C9C5DC}"/>
                        </a:ext>
                      </a:extLst>
                    </p:cNvPr>
                    <p:cNvGrpSpPr/>
                    <p:nvPr/>
                  </p:nvGrpSpPr>
                  <p:grpSpPr>
                    <a:xfrm>
                      <a:off x="1060423" y="1316572"/>
                      <a:ext cx="7385963" cy="4263324"/>
                      <a:chOff x="1060423" y="1316572"/>
                      <a:chExt cx="7385963" cy="4263324"/>
                    </a:xfrm>
                  </p:grpSpPr>
                  <p:sp>
                    <p:nvSpPr>
                      <p:cNvPr id="154" name="Freeform: Shape 153">
                        <a:extLst>
                          <a:ext uri="{FF2B5EF4-FFF2-40B4-BE49-F238E27FC236}">
                            <a16:creationId xmlns:a16="http://schemas.microsoft.com/office/drawing/2014/main" id="{398D22A2-6893-85CB-A77C-B059629AE3EF}"/>
                          </a:ext>
                        </a:extLst>
                      </p:cNvPr>
                      <p:cNvSpPr/>
                      <p:nvPr/>
                    </p:nvSpPr>
                    <p:spPr>
                      <a:xfrm>
                        <a:off x="1861437" y="1978818"/>
                        <a:ext cx="5139633" cy="3112081"/>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Lst>
                        <a:ahLst/>
                        <a:cxnLst>
                          <a:cxn ang="0">
                            <a:pos x="connsiteX0" y="connsiteY0"/>
                          </a:cxn>
                          <a:cxn ang="0">
                            <a:pos x="connsiteX1" y="connsiteY1"/>
                          </a:cxn>
                          <a:cxn ang="0">
                            <a:pos x="connsiteX2" y="connsiteY2"/>
                          </a:cxn>
                          <a:cxn ang="0">
                            <a:pos x="connsiteX3" y="connsiteY3"/>
                          </a:cxn>
                        </a:cxnLst>
                        <a:rect l="l" t="t" r="r" b="b"/>
                        <a:pathLst>
                          <a:path w="6096000" h="3807011">
                            <a:moveTo>
                              <a:pt x="0" y="3777129"/>
                            </a:moveTo>
                            <a:cubicBezTo>
                              <a:pt x="398432" y="2717302"/>
                              <a:pt x="653427" y="1681379"/>
                              <a:pt x="711200" y="0"/>
                            </a:cubicBezTo>
                            <a:cubicBezTo>
                              <a:pt x="1520015" y="1884581"/>
                              <a:pt x="2352738" y="3069913"/>
                              <a:pt x="6096000" y="3807011"/>
                            </a:cubicBezTo>
                            <a:lnTo>
                              <a:pt x="0" y="3777129"/>
                            </a:lnTo>
                            <a:close/>
                          </a:path>
                        </a:pathLst>
                      </a:cu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Line 3">
                        <a:extLst>
                          <a:ext uri="{FF2B5EF4-FFF2-40B4-BE49-F238E27FC236}">
                            <a16:creationId xmlns:a16="http://schemas.microsoft.com/office/drawing/2014/main" id="{DBED9379-0D08-5FFF-C482-DB4E19ED355F}"/>
                          </a:ext>
                        </a:extLst>
                      </p:cNvPr>
                      <p:cNvSpPr>
                        <a:spLocks noChangeShapeType="1"/>
                      </p:cNvSpPr>
                      <p:nvPr/>
                    </p:nvSpPr>
                    <p:spPr bwMode="auto">
                      <a:xfrm>
                        <a:off x="1807461" y="5093715"/>
                        <a:ext cx="66389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156" name="Text Box 15">
                        <a:extLst>
                          <a:ext uri="{FF2B5EF4-FFF2-40B4-BE49-F238E27FC236}">
                            <a16:creationId xmlns:a16="http://schemas.microsoft.com/office/drawing/2014/main" id="{7BD387D1-C5FF-5614-B8D7-B78FB1029754}"/>
                          </a:ext>
                        </a:extLst>
                      </p:cNvPr>
                      <p:cNvSpPr txBox="1">
                        <a:spLocks noChangeArrowheads="1"/>
                      </p:cNvSpPr>
                      <p:nvPr/>
                    </p:nvSpPr>
                    <p:spPr bwMode="auto">
                      <a:xfrm rot="16200000">
                        <a:off x="-85420" y="2462415"/>
                        <a:ext cx="2923414" cy="63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t>Concentration</a:t>
                        </a:r>
                      </a:p>
                    </p:txBody>
                  </p:sp>
                  <p:sp>
                    <p:nvSpPr>
                      <p:cNvPr id="157" name="Text Box 16">
                        <a:extLst>
                          <a:ext uri="{FF2B5EF4-FFF2-40B4-BE49-F238E27FC236}">
                            <a16:creationId xmlns:a16="http://schemas.microsoft.com/office/drawing/2014/main" id="{B89C9DA1-A364-C396-249C-C8E9F1F1426C}"/>
                          </a:ext>
                        </a:extLst>
                      </p:cNvPr>
                      <p:cNvSpPr txBox="1">
                        <a:spLocks noChangeArrowheads="1"/>
                      </p:cNvSpPr>
                      <p:nvPr/>
                    </p:nvSpPr>
                    <p:spPr bwMode="auto">
                      <a:xfrm>
                        <a:off x="4212552" y="5067475"/>
                        <a:ext cx="1004826" cy="5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b="1" dirty="0"/>
                          <a:t>Time</a:t>
                        </a:r>
                      </a:p>
                    </p:txBody>
                  </p:sp>
                  <p:sp>
                    <p:nvSpPr>
                      <p:cNvPr id="158" name="Freeform: Shape 157">
                        <a:extLst>
                          <a:ext uri="{FF2B5EF4-FFF2-40B4-BE49-F238E27FC236}">
                            <a16:creationId xmlns:a16="http://schemas.microsoft.com/office/drawing/2014/main" id="{7F736AD5-3156-E4D7-A188-291E588CE060}"/>
                          </a:ext>
                        </a:extLst>
                      </p:cNvPr>
                      <p:cNvSpPr/>
                      <p:nvPr/>
                    </p:nvSpPr>
                    <p:spPr>
                      <a:xfrm>
                        <a:off x="1815959" y="1965245"/>
                        <a:ext cx="5094284" cy="3131625"/>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Lst>
                        <a:ahLst/>
                        <a:cxnLst>
                          <a:cxn ang="0">
                            <a:pos x="connsiteX0" y="connsiteY0"/>
                          </a:cxn>
                          <a:cxn ang="0">
                            <a:pos x="connsiteX1" y="connsiteY1"/>
                          </a:cxn>
                          <a:cxn ang="0">
                            <a:pos x="connsiteX2" y="connsiteY2"/>
                          </a:cxn>
                        </a:cxnLst>
                        <a:rect l="l" t="t" r="r" b="b"/>
                        <a:pathLst>
                          <a:path w="6042212" h="3830918">
                            <a:moveTo>
                              <a:pt x="0" y="3830918"/>
                            </a:moveTo>
                            <a:cubicBezTo>
                              <a:pt x="432298" y="2661521"/>
                              <a:pt x="709208" y="1994149"/>
                              <a:pt x="759012" y="0"/>
                            </a:cubicBezTo>
                            <a:cubicBezTo>
                              <a:pt x="1647514" y="2538009"/>
                              <a:pt x="3241239" y="3103780"/>
                              <a:pt x="6042212" y="3812988"/>
                            </a:cubicBez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 Box 8">
                        <a:extLst>
                          <a:ext uri="{FF2B5EF4-FFF2-40B4-BE49-F238E27FC236}">
                            <a16:creationId xmlns:a16="http://schemas.microsoft.com/office/drawing/2014/main" id="{9C5FA555-2929-AE99-3AAF-4745CCBB21D0}"/>
                          </a:ext>
                        </a:extLst>
                      </p:cNvPr>
                      <p:cNvSpPr txBox="1">
                        <a:spLocks noChangeArrowheads="1"/>
                      </p:cNvSpPr>
                      <p:nvPr/>
                    </p:nvSpPr>
                    <p:spPr bwMode="auto">
                      <a:xfrm>
                        <a:off x="3464509" y="2762804"/>
                        <a:ext cx="1585395" cy="631729"/>
                      </a:xfrm>
                      <a:prstGeom prst="rect">
                        <a:avLst/>
                      </a:prstGeom>
                      <a:solidFill>
                        <a:schemeClr val="accent5"/>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b="1" dirty="0">
                            <a:solidFill>
                              <a:schemeClr val="bg1"/>
                            </a:solidFill>
                          </a:rPr>
                          <a:t>↓T&gt;MIC</a:t>
                        </a:r>
                      </a:p>
                    </p:txBody>
                  </p:sp>
                  <p:sp>
                    <p:nvSpPr>
                      <p:cNvPr id="160" name="Text Box 9">
                        <a:extLst>
                          <a:ext uri="{FF2B5EF4-FFF2-40B4-BE49-F238E27FC236}">
                            <a16:creationId xmlns:a16="http://schemas.microsoft.com/office/drawing/2014/main" id="{F5AB4F46-1948-4A7F-8E66-9E1DC63CB557}"/>
                          </a:ext>
                        </a:extLst>
                      </p:cNvPr>
                      <p:cNvSpPr txBox="1">
                        <a:spLocks noChangeArrowheads="1"/>
                      </p:cNvSpPr>
                      <p:nvPr/>
                    </p:nvSpPr>
                    <p:spPr bwMode="auto">
                      <a:xfrm>
                        <a:off x="2649981" y="1482220"/>
                        <a:ext cx="1317824" cy="631729"/>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solidFill>
                              <a:schemeClr val="bg1"/>
                            </a:solidFill>
                          </a:rPr>
                          <a:t>↓</a:t>
                        </a:r>
                        <a:r>
                          <a:rPr lang="en-US" sz="700" b="1" dirty="0" err="1">
                            <a:solidFill>
                              <a:schemeClr val="bg1"/>
                            </a:solidFill>
                          </a:rPr>
                          <a:t>C</a:t>
                        </a:r>
                        <a:r>
                          <a:rPr lang="en-US" sz="700" b="1" baseline="-25000" dirty="0" err="1">
                            <a:solidFill>
                              <a:schemeClr val="bg1"/>
                            </a:solidFill>
                          </a:rPr>
                          <a:t>max</a:t>
                        </a:r>
                        <a:endParaRPr lang="en-US" sz="700" b="1" dirty="0">
                          <a:solidFill>
                            <a:schemeClr val="bg1"/>
                          </a:solidFill>
                        </a:endParaRPr>
                      </a:p>
                    </p:txBody>
                  </p:sp>
                  <p:sp>
                    <p:nvSpPr>
                      <p:cNvPr id="161" name="Text Box 10">
                        <a:extLst>
                          <a:ext uri="{FF2B5EF4-FFF2-40B4-BE49-F238E27FC236}">
                            <a16:creationId xmlns:a16="http://schemas.microsoft.com/office/drawing/2014/main" id="{24D6FEFC-15A6-B251-0569-50B43888BC68}"/>
                          </a:ext>
                        </a:extLst>
                      </p:cNvPr>
                      <p:cNvSpPr txBox="1">
                        <a:spLocks noChangeArrowheads="1"/>
                      </p:cNvSpPr>
                      <p:nvPr/>
                    </p:nvSpPr>
                    <p:spPr bwMode="auto">
                      <a:xfrm>
                        <a:off x="2987269" y="4325019"/>
                        <a:ext cx="1327057" cy="631729"/>
                      </a:xfrm>
                      <a:prstGeom prst="rect">
                        <a:avLst/>
                      </a:prstGeom>
                      <a:solidFill>
                        <a:srgbClr val="00B0F0"/>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700" b="1" dirty="0">
                            <a:solidFill>
                              <a:schemeClr val="bg1"/>
                            </a:solidFill>
                          </a:rPr>
                          <a:t>↓AUC</a:t>
                        </a:r>
                      </a:p>
                    </p:txBody>
                  </p:sp>
                </p:grpSp>
              </p:grpSp>
              <p:cxnSp>
                <p:nvCxnSpPr>
                  <p:cNvPr id="151" name="Straight Connector 150">
                    <a:extLst>
                      <a:ext uri="{FF2B5EF4-FFF2-40B4-BE49-F238E27FC236}">
                        <a16:creationId xmlns:a16="http://schemas.microsoft.com/office/drawing/2014/main" id="{ACDC9138-1311-00A8-AD87-4AB25A7A4191}"/>
                      </a:ext>
                    </a:extLst>
                  </p:cNvPr>
                  <p:cNvCxnSpPr>
                    <a:cxnSpLocks/>
                  </p:cNvCxnSpPr>
                  <p:nvPr/>
                </p:nvCxnSpPr>
                <p:spPr>
                  <a:xfrm>
                    <a:off x="1042361" y="4460410"/>
                    <a:ext cx="315376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149" name="Straight Arrow Connector 148">
                  <a:extLst>
                    <a:ext uri="{FF2B5EF4-FFF2-40B4-BE49-F238E27FC236}">
                      <a16:creationId xmlns:a16="http://schemas.microsoft.com/office/drawing/2014/main" id="{72675404-4ED2-DFCB-57F3-D6E926064BD6}"/>
                    </a:ext>
                  </a:extLst>
                </p:cNvPr>
                <p:cNvCxnSpPr>
                  <a:cxnSpLocks/>
                </p:cNvCxnSpPr>
                <p:nvPr/>
              </p:nvCxnSpPr>
              <p:spPr>
                <a:xfrm flipV="1">
                  <a:off x="1028279" y="4517909"/>
                  <a:ext cx="566778" cy="0"/>
                </a:xfrm>
                <a:prstGeom prst="straightConnector1">
                  <a:avLst/>
                </a:prstGeom>
                <a:ln>
                  <a:solidFill>
                    <a:schemeClr val="accent5"/>
                  </a:solidFill>
                  <a:headEnd type="triangle"/>
                  <a:tailEnd type="triangle"/>
                </a:ln>
              </p:spPr>
              <p:style>
                <a:lnRef idx="1">
                  <a:schemeClr val="dk1"/>
                </a:lnRef>
                <a:fillRef idx="0">
                  <a:schemeClr val="dk1"/>
                </a:fillRef>
                <a:effectRef idx="0">
                  <a:schemeClr val="dk1"/>
                </a:effectRef>
                <a:fontRef idx="minor">
                  <a:schemeClr val="tx1"/>
                </a:fontRef>
              </p:style>
            </p:cxnSp>
          </p:grpSp>
          <p:sp>
            <p:nvSpPr>
              <p:cNvPr id="147" name="TextBox 146">
                <a:extLst>
                  <a:ext uri="{FF2B5EF4-FFF2-40B4-BE49-F238E27FC236}">
                    <a16:creationId xmlns:a16="http://schemas.microsoft.com/office/drawing/2014/main" id="{AFAAAF12-D9FA-B179-28C1-B1E0C0FED3A1}"/>
                  </a:ext>
                </a:extLst>
              </p:cNvPr>
              <p:cNvSpPr txBox="1"/>
              <p:nvPr/>
            </p:nvSpPr>
            <p:spPr>
              <a:xfrm>
                <a:off x="3703248" y="5168211"/>
                <a:ext cx="420308" cy="261610"/>
              </a:xfrm>
              <a:prstGeom prst="rect">
                <a:avLst/>
              </a:prstGeom>
              <a:noFill/>
            </p:spPr>
            <p:txBody>
              <a:bodyPr wrap="none" rtlCol="0">
                <a:spAutoFit/>
              </a:bodyPr>
              <a:lstStyle/>
              <a:p>
                <a:r>
                  <a:rPr lang="en-US" sz="1100" b="1" dirty="0"/>
                  <a:t>MIC</a:t>
                </a:r>
              </a:p>
            </p:txBody>
          </p:sp>
        </p:grpSp>
        <p:cxnSp>
          <p:nvCxnSpPr>
            <p:cNvPr id="145" name="Straight Arrow Connector 144">
              <a:extLst>
                <a:ext uri="{FF2B5EF4-FFF2-40B4-BE49-F238E27FC236}">
                  <a16:creationId xmlns:a16="http://schemas.microsoft.com/office/drawing/2014/main" id="{9ACFF79B-9853-118D-6415-B1AA0D4BD95B}"/>
                </a:ext>
              </a:extLst>
            </p:cNvPr>
            <p:cNvCxnSpPr>
              <a:cxnSpLocks/>
            </p:cNvCxnSpPr>
            <p:nvPr/>
          </p:nvCxnSpPr>
          <p:spPr>
            <a:xfrm flipH="1" flipV="1">
              <a:off x="2602058" y="4697388"/>
              <a:ext cx="1" cy="991719"/>
            </a:xfrm>
            <a:prstGeom prst="straightConnector1">
              <a:avLst/>
            </a:prstGeom>
            <a:ln>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8647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Higher MIC Organisms</a:t>
            </a:r>
            <a:endParaRPr lang="en-US" sz="3600" dirty="0"/>
          </a:p>
        </p:txBody>
      </p:sp>
      <p:sp>
        <p:nvSpPr>
          <p:cNvPr id="70" name="Line 4">
            <a:extLst>
              <a:ext uri="{FF2B5EF4-FFF2-40B4-BE49-F238E27FC236}">
                <a16:creationId xmlns:a16="http://schemas.microsoft.com/office/drawing/2014/main" id="{1F6CBFE0-2488-F9B6-9D8E-48707DC16F1F}"/>
              </a:ext>
            </a:extLst>
          </p:cNvPr>
          <p:cNvSpPr>
            <a:spLocks noChangeShapeType="1"/>
          </p:cNvSpPr>
          <p:nvPr/>
        </p:nvSpPr>
        <p:spPr bwMode="auto">
          <a:xfrm flipV="1">
            <a:off x="3517229" y="1762989"/>
            <a:ext cx="0" cy="382355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4400">
              <a:solidFill>
                <a:srgbClr val="00B050"/>
              </a:solidFill>
            </a:endParaRPr>
          </a:p>
        </p:txBody>
      </p:sp>
      <p:sp>
        <p:nvSpPr>
          <p:cNvPr id="67" name="Freeform: Shape 66">
            <a:extLst>
              <a:ext uri="{FF2B5EF4-FFF2-40B4-BE49-F238E27FC236}">
                <a16:creationId xmlns:a16="http://schemas.microsoft.com/office/drawing/2014/main" id="{D75B3061-DC44-4395-4C9A-A26604986FFD}"/>
              </a:ext>
            </a:extLst>
          </p:cNvPr>
          <p:cNvSpPr/>
          <p:nvPr/>
        </p:nvSpPr>
        <p:spPr>
          <a:xfrm>
            <a:off x="3570590" y="2217189"/>
            <a:ext cx="6026594" cy="3387020"/>
          </a:xfrm>
          <a:custGeom>
            <a:avLst/>
            <a:gdLst>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53223 h 3807011"/>
              <a:gd name="connsiteX1" fmla="*/ 711200 w 6096000"/>
              <a:gd name="connsiteY1" fmla="*/ 0 h 3807011"/>
              <a:gd name="connsiteX2" fmla="*/ 6096000 w 6096000"/>
              <a:gd name="connsiteY2" fmla="*/ 3807011 h 3807011"/>
              <a:gd name="connsiteX3" fmla="*/ 0 w 6096000"/>
              <a:gd name="connsiteY3" fmla="*/ 3753223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 name="connsiteX0" fmla="*/ 0 w 6096000"/>
              <a:gd name="connsiteY0" fmla="*/ 3777129 h 3807011"/>
              <a:gd name="connsiteX1" fmla="*/ 711200 w 6096000"/>
              <a:gd name="connsiteY1" fmla="*/ 0 h 3807011"/>
              <a:gd name="connsiteX2" fmla="*/ 6096000 w 6096000"/>
              <a:gd name="connsiteY2" fmla="*/ 3807011 h 3807011"/>
              <a:gd name="connsiteX3" fmla="*/ 0 w 6096000"/>
              <a:gd name="connsiteY3" fmla="*/ 3777129 h 3807011"/>
            </a:gdLst>
            <a:ahLst/>
            <a:cxnLst>
              <a:cxn ang="0">
                <a:pos x="connsiteX0" y="connsiteY0"/>
              </a:cxn>
              <a:cxn ang="0">
                <a:pos x="connsiteX1" y="connsiteY1"/>
              </a:cxn>
              <a:cxn ang="0">
                <a:pos x="connsiteX2" y="connsiteY2"/>
              </a:cxn>
              <a:cxn ang="0">
                <a:pos x="connsiteX3" y="connsiteY3"/>
              </a:cxn>
            </a:cxnLst>
            <a:rect l="l" t="t" r="r" b="b"/>
            <a:pathLst>
              <a:path w="6096000" h="3807011">
                <a:moveTo>
                  <a:pt x="0" y="3777129"/>
                </a:moveTo>
                <a:cubicBezTo>
                  <a:pt x="398432" y="2717302"/>
                  <a:pt x="653427" y="1681379"/>
                  <a:pt x="711200" y="0"/>
                </a:cubicBezTo>
                <a:cubicBezTo>
                  <a:pt x="1520015" y="1884581"/>
                  <a:pt x="2352738" y="3069913"/>
                  <a:pt x="6096000" y="3807011"/>
                </a:cubicBezTo>
                <a:lnTo>
                  <a:pt x="0" y="3777129"/>
                </a:lnTo>
                <a:close/>
              </a:path>
            </a:pathLst>
          </a:cu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69" name="Line 3">
            <a:extLst>
              <a:ext uri="{FF2B5EF4-FFF2-40B4-BE49-F238E27FC236}">
                <a16:creationId xmlns:a16="http://schemas.microsoft.com/office/drawing/2014/main" id="{05189A05-C107-8BD7-07A5-6592D64623F7}"/>
              </a:ext>
            </a:extLst>
          </p:cNvPr>
          <p:cNvSpPr>
            <a:spLocks noChangeShapeType="1"/>
          </p:cNvSpPr>
          <p:nvPr/>
        </p:nvSpPr>
        <p:spPr bwMode="auto">
          <a:xfrm>
            <a:off x="3517230" y="5606715"/>
            <a:ext cx="65633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4400">
              <a:solidFill>
                <a:srgbClr val="00B050"/>
              </a:solidFill>
            </a:endParaRPr>
          </a:p>
        </p:txBody>
      </p:sp>
      <p:sp>
        <p:nvSpPr>
          <p:cNvPr id="71" name="Text Box 15">
            <a:extLst>
              <a:ext uri="{FF2B5EF4-FFF2-40B4-BE49-F238E27FC236}">
                <a16:creationId xmlns:a16="http://schemas.microsoft.com/office/drawing/2014/main" id="{3F8DF94E-5FE0-7DAE-30D5-3FCEA3CB8722}"/>
              </a:ext>
            </a:extLst>
          </p:cNvPr>
          <p:cNvSpPr txBox="1">
            <a:spLocks noChangeArrowheads="1"/>
          </p:cNvSpPr>
          <p:nvPr/>
        </p:nvSpPr>
        <p:spPr bwMode="auto">
          <a:xfrm rot="5400000" flipV="1">
            <a:off x="1045673" y="3470909"/>
            <a:ext cx="3973828" cy="45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dirty="0"/>
              <a:t>Concentration</a:t>
            </a:r>
          </a:p>
        </p:txBody>
      </p:sp>
      <p:sp>
        <p:nvSpPr>
          <p:cNvPr id="72" name="Text Box 16">
            <a:extLst>
              <a:ext uri="{FF2B5EF4-FFF2-40B4-BE49-F238E27FC236}">
                <a16:creationId xmlns:a16="http://schemas.microsoft.com/office/drawing/2014/main" id="{EB32C8FF-3515-F7C6-8067-2DE22BEADCFB}"/>
              </a:ext>
            </a:extLst>
          </p:cNvPr>
          <p:cNvSpPr txBox="1">
            <a:spLocks noChangeArrowheads="1"/>
          </p:cNvSpPr>
          <p:nvPr/>
        </p:nvSpPr>
        <p:spPr bwMode="auto">
          <a:xfrm>
            <a:off x="5946485" y="5583369"/>
            <a:ext cx="890291" cy="41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dirty="0"/>
              <a:t>Time</a:t>
            </a:r>
          </a:p>
        </p:txBody>
      </p:sp>
      <p:sp>
        <p:nvSpPr>
          <p:cNvPr id="73" name="Freeform: Shape 72">
            <a:extLst>
              <a:ext uri="{FF2B5EF4-FFF2-40B4-BE49-F238E27FC236}">
                <a16:creationId xmlns:a16="http://schemas.microsoft.com/office/drawing/2014/main" id="{978E7038-5B4D-E4A4-3A40-5595E495244B}"/>
              </a:ext>
            </a:extLst>
          </p:cNvPr>
          <p:cNvSpPr/>
          <p:nvPr/>
        </p:nvSpPr>
        <p:spPr>
          <a:xfrm>
            <a:off x="3525629" y="2201236"/>
            <a:ext cx="5973418" cy="3408290"/>
          </a:xfrm>
          <a:custGeom>
            <a:avLst/>
            <a:gdLst>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 name="connsiteX0" fmla="*/ 0 w 6042212"/>
              <a:gd name="connsiteY0" fmla="*/ 3830918 h 3830918"/>
              <a:gd name="connsiteX1" fmla="*/ 759012 w 6042212"/>
              <a:gd name="connsiteY1" fmla="*/ 0 h 3830918"/>
              <a:gd name="connsiteX2" fmla="*/ 6042212 w 6042212"/>
              <a:gd name="connsiteY2" fmla="*/ 3812988 h 3830918"/>
            </a:gdLst>
            <a:ahLst/>
            <a:cxnLst>
              <a:cxn ang="0">
                <a:pos x="connsiteX0" y="connsiteY0"/>
              </a:cxn>
              <a:cxn ang="0">
                <a:pos x="connsiteX1" y="connsiteY1"/>
              </a:cxn>
              <a:cxn ang="0">
                <a:pos x="connsiteX2" y="connsiteY2"/>
              </a:cxn>
            </a:cxnLst>
            <a:rect l="l" t="t" r="r" b="b"/>
            <a:pathLst>
              <a:path w="6042212" h="3830918">
                <a:moveTo>
                  <a:pt x="0" y="3830918"/>
                </a:moveTo>
                <a:cubicBezTo>
                  <a:pt x="432298" y="2661521"/>
                  <a:pt x="709208" y="1994149"/>
                  <a:pt x="759012" y="0"/>
                </a:cubicBezTo>
                <a:cubicBezTo>
                  <a:pt x="1647514" y="2538009"/>
                  <a:pt x="3241239" y="3103780"/>
                  <a:pt x="6042212" y="3812988"/>
                </a:cubicBez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77" name="Text Box 8">
            <a:extLst>
              <a:ext uri="{FF2B5EF4-FFF2-40B4-BE49-F238E27FC236}">
                <a16:creationId xmlns:a16="http://schemas.microsoft.com/office/drawing/2014/main" id="{25DDE020-2E05-F692-00D9-A290568E5E43}"/>
              </a:ext>
            </a:extLst>
          </p:cNvPr>
          <p:cNvSpPr txBox="1">
            <a:spLocks noChangeArrowheads="1"/>
          </p:cNvSpPr>
          <p:nvPr/>
        </p:nvSpPr>
        <p:spPr bwMode="auto">
          <a:xfrm>
            <a:off x="4338580" y="4105669"/>
            <a:ext cx="911799" cy="369332"/>
          </a:xfrm>
          <a:prstGeom prst="rect">
            <a:avLst/>
          </a:prstGeom>
          <a:solidFill>
            <a:schemeClr val="accent5"/>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chemeClr val="bg1"/>
                </a:solidFill>
              </a:rPr>
              <a:t>T&gt;MIC</a:t>
            </a:r>
          </a:p>
        </p:txBody>
      </p:sp>
      <p:sp>
        <p:nvSpPr>
          <p:cNvPr id="78" name="Text Box 9">
            <a:extLst>
              <a:ext uri="{FF2B5EF4-FFF2-40B4-BE49-F238E27FC236}">
                <a16:creationId xmlns:a16="http://schemas.microsoft.com/office/drawing/2014/main" id="{B2686FBF-EA99-5899-7C4A-355B55E7A6F5}"/>
              </a:ext>
            </a:extLst>
          </p:cNvPr>
          <p:cNvSpPr txBox="1">
            <a:spLocks noChangeArrowheads="1"/>
          </p:cNvSpPr>
          <p:nvPr/>
        </p:nvSpPr>
        <p:spPr bwMode="auto">
          <a:xfrm>
            <a:off x="4583240" y="2010717"/>
            <a:ext cx="832119" cy="369332"/>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err="1">
                <a:solidFill>
                  <a:schemeClr val="bg1"/>
                </a:solidFill>
              </a:rPr>
              <a:t>C</a:t>
            </a:r>
            <a:r>
              <a:rPr lang="en-US" b="1" baseline="-25000" dirty="0" err="1">
                <a:solidFill>
                  <a:schemeClr val="bg1"/>
                </a:solidFill>
              </a:rPr>
              <a:t>max</a:t>
            </a:r>
            <a:endParaRPr lang="en-US" b="1" dirty="0">
              <a:solidFill>
                <a:schemeClr val="bg1"/>
              </a:solidFill>
            </a:endParaRPr>
          </a:p>
        </p:txBody>
      </p:sp>
      <p:sp>
        <p:nvSpPr>
          <p:cNvPr id="81" name="Text Box 10">
            <a:extLst>
              <a:ext uri="{FF2B5EF4-FFF2-40B4-BE49-F238E27FC236}">
                <a16:creationId xmlns:a16="http://schemas.microsoft.com/office/drawing/2014/main" id="{7D984B30-616A-1DB0-9CE6-8A89B00A9725}"/>
              </a:ext>
            </a:extLst>
          </p:cNvPr>
          <p:cNvSpPr txBox="1">
            <a:spLocks noChangeArrowheads="1"/>
          </p:cNvSpPr>
          <p:nvPr/>
        </p:nvSpPr>
        <p:spPr bwMode="auto">
          <a:xfrm>
            <a:off x="5714148" y="4926070"/>
            <a:ext cx="684803" cy="369332"/>
          </a:xfrm>
          <a:prstGeom prst="rect">
            <a:avLst/>
          </a:prstGeom>
          <a:solidFill>
            <a:srgbClr val="00B0F0"/>
          </a:solidFill>
          <a:ln>
            <a:no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solidFill>
                  <a:schemeClr val="bg1"/>
                </a:solidFill>
              </a:rPr>
              <a:t>AUC</a:t>
            </a:r>
          </a:p>
        </p:txBody>
      </p:sp>
      <p:cxnSp>
        <p:nvCxnSpPr>
          <p:cNvPr id="75" name="Straight Connector 74">
            <a:extLst>
              <a:ext uri="{FF2B5EF4-FFF2-40B4-BE49-F238E27FC236}">
                <a16:creationId xmlns:a16="http://schemas.microsoft.com/office/drawing/2014/main" id="{8CF22956-74AC-A23F-BF4B-B650B5A25AB3}"/>
              </a:ext>
            </a:extLst>
          </p:cNvPr>
          <p:cNvCxnSpPr>
            <a:cxnSpLocks/>
          </p:cNvCxnSpPr>
          <p:nvPr/>
        </p:nvCxnSpPr>
        <p:spPr>
          <a:xfrm>
            <a:off x="3533224" y="4725780"/>
            <a:ext cx="648871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189A1BE-932C-2ECA-CDBE-83935D429967}"/>
              </a:ext>
            </a:extLst>
          </p:cNvPr>
          <p:cNvCxnSpPr>
            <a:cxnSpLocks/>
          </p:cNvCxnSpPr>
          <p:nvPr/>
        </p:nvCxnSpPr>
        <p:spPr>
          <a:xfrm>
            <a:off x="3987474" y="4573050"/>
            <a:ext cx="2280955" cy="0"/>
          </a:xfrm>
          <a:prstGeom prst="straightConnector1">
            <a:avLst/>
          </a:prstGeom>
          <a:ln>
            <a:solidFill>
              <a:schemeClr val="accent5"/>
            </a:solidFill>
            <a:headEnd type="triangle"/>
            <a:tailEnd type="triangle"/>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00F58FF1-9959-7F24-6553-B55C1124E701}"/>
              </a:ext>
            </a:extLst>
          </p:cNvPr>
          <p:cNvSpPr txBox="1"/>
          <p:nvPr/>
        </p:nvSpPr>
        <p:spPr>
          <a:xfrm>
            <a:off x="8256164" y="4364539"/>
            <a:ext cx="911800" cy="534473"/>
          </a:xfrm>
          <a:prstGeom prst="rect">
            <a:avLst/>
          </a:prstGeom>
          <a:noFill/>
        </p:spPr>
        <p:txBody>
          <a:bodyPr wrap="none" rtlCol="0">
            <a:spAutoFit/>
          </a:bodyPr>
          <a:lstStyle/>
          <a:p>
            <a:r>
              <a:rPr lang="en-US" sz="2000" b="1" dirty="0"/>
              <a:t>MIC</a:t>
            </a:r>
          </a:p>
        </p:txBody>
      </p:sp>
      <p:cxnSp>
        <p:nvCxnSpPr>
          <p:cNvPr id="91" name="Straight Arrow Connector 90">
            <a:extLst>
              <a:ext uri="{FF2B5EF4-FFF2-40B4-BE49-F238E27FC236}">
                <a16:creationId xmlns:a16="http://schemas.microsoft.com/office/drawing/2014/main" id="{E284B296-9877-60C1-9FB0-38E88CB70AF0}"/>
              </a:ext>
            </a:extLst>
          </p:cNvPr>
          <p:cNvCxnSpPr>
            <a:cxnSpLocks/>
          </p:cNvCxnSpPr>
          <p:nvPr/>
        </p:nvCxnSpPr>
        <p:spPr>
          <a:xfrm flipH="1" flipV="1">
            <a:off x="3909779" y="2134754"/>
            <a:ext cx="24335" cy="3440865"/>
          </a:xfrm>
          <a:prstGeom prst="straightConnector1">
            <a:avLst/>
          </a:prstGeom>
          <a:ln>
            <a:solidFill>
              <a:schemeClr val="accent6">
                <a:lumMod val="7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06" name="Arrow: Right 105">
            <a:extLst>
              <a:ext uri="{FF2B5EF4-FFF2-40B4-BE49-F238E27FC236}">
                <a16:creationId xmlns:a16="http://schemas.microsoft.com/office/drawing/2014/main" id="{E0AC7F2A-FAD7-5C22-09EF-EE686116FCD8}"/>
              </a:ext>
            </a:extLst>
          </p:cNvPr>
          <p:cNvSpPr/>
          <p:nvPr/>
        </p:nvSpPr>
        <p:spPr>
          <a:xfrm>
            <a:off x="5415359" y="3998658"/>
            <a:ext cx="1179261" cy="287708"/>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1AB65F45-CCF8-BBDE-C170-BE0337FEC7C7}"/>
              </a:ext>
            </a:extLst>
          </p:cNvPr>
          <p:cNvSpPr txBox="1"/>
          <p:nvPr/>
        </p:nvSpPr>
        <p:spPr>
          <a:xfrm>
            <a:off x="5357861" y="3683526"/>
            <a:ext cx="1877502" cy="369332"/>
          </a:xfrm>
          <a:prstGeom prst="rect">
            <a:avLst/>
          </a:prstGeom>
          <a:noFill/>
        </p:spPr>
        <p:txBody>
          <a:bodyPr wrap="none" rtlCol="0">
            <a:spAutoFit/>
          </a:bodyPr>
          <a:lstStyle/>
          <a:p>
            <a:r>
              <a:rPr lang="en-US" dirty="0"/>
              <a:t>Extended Infusion</a:t>
            </a:r>
          </a:p>
        </p:txBody>
      </p:sp>
    </p:spTree>
    <p:extLst>
      <p:ext uri="{BB962C8B-B14F-4D97-AF65-F5344CB8AC3E}">
        <p14:creationId xmlns:p14="http://schemas.microsoft.com/office/powerpoint/2010/main" val="35341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6.25E-7 -3.7037E-7 L -0.00013 -0.0713 " pathEditMode="relative" rAng="0" ptsTypes="AA">
                                      <p:cBhvr>
                                        <p:cTn id="6" dur="2000" fill="hold"/>
                                        <p:tgtEl>
                                          <p:spTgt spid="75"/>
                                        </p:tgtEl>
                                        <p:attrNameLst>
                                          <p:attrName>ppt_x</p:attrName>
                                          <p:attrName>ppt_y</p:attrName>
                                        </p:attrNameLst>
                                      </p:cBhvr>
                                      <p:rCtr x="-13" y="-356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3F5D1D55-BBA8-08C7-4468-3B5C9BD00C83}"/>
              </a:ext>
            </a:extLst>
          </p:cNvPr>
          <p:cNvGraphicFramePr>
            <a:graphicFrameLocks noGrp="1"/>
          </p:cNvGraphicFramePr>
          <p:nvPr>
            <p:extLst>
              <p:ext uri="{D42A27DB-BD31-4B8C-83A1-F6EECF244321}">
                <p14:modId xmlns:p14="http://schemas.microsoft.com/office/powerpoint/2010/main" val="2215151813"/>
              </p:ext>
            </p:extLst>
          </p:nvPr>
        </p:nvGraphicFramePr>
        <p:xfrm>
          <a:off x="662731" y="1910729"/>
          <a:ext cx="10942739" cy="1997241"/>
        </p:xfrm>
        <a:graphic>
          <a:graphicData uri="http://schemas.openxmlformats.org/drawingml/2006/table">
            <a:tbl>
              <a:tblPr firstRow="1" bandRow="1">
                <a:tableStyleId>{EB344D84-9AFB-497E-A393-DC336BA19D2E}</a:tableStyleId>
              </a:tblPr>
              <a:tblGrid>
                <a:gridCol w="10942739">
                  <a:extLst>
                    <a:ext uri="{9D8B030D-6E8A-4147-A177-3AD203B41FA5}">
                      <a16:colId xmlns:a16="http://schemas.microsoft.com/office/drawing/2014/main" val="3269804030"/>
                    </a:ext>
                  </a:extLst>
                </a:gridCol>
              </a:tblGrid>
              <a:tr h="1997241">
                <a:tc>
                  <a:txBody>
                    <a:bodyPr/>
                    <a:lstStyle/>
                    <a:p>
                      <a:pPr marL="0" marR="0" lvl="0" indent="0" algn="ctr"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400" b="1" i="0" kern="1200" dirty="0">
                          <a:solidFill>
                            <a:schemeClr val="lt1"/>
                          </a:solidFill>
                          <a:effectLst/>
                          <a:latin typeface="+mn-lt"/>
                          <a:ea typeface="+mn-ea"/>
                          <a:cs typeface="+mn-cs"/>
                        </a:rPr>
                        <a:t>β-Lactam administration via prolonged (with an infusion time of 4 hours) or continuous infusion will lead to sustained concentrations throughout the dosing interval, longer time above MIC, and improved bacterial eradication. But does a better pharmacokinetic target mean a better clinical outcome?</a:t>
                      </a:r>
                      <a:endParaRPr lang="en-US" sz="1600" b="1" dirty="0"/>
                    </a:p>
                  </a:txBody>
                  <a:tcPr anchor="ctr">
                    <a:solidFill>
                      <a:schemeClr val="accent3"/>
                    </a:solidFill>
                  </a:tcPr>
                </a:tc>
                <a:extLst>
                  <a:ext uri="{0D108BD9-81ED-4DB2-BD59-A6C34878D82A}">
                    <a16:rowId xmlns:a16="http://schemas.microsoft.com/office/drawing/2014/main" val="3942628884"/>
                  </a:ext>
                </a:extLst>
              </a:tr>
            </a:tbl>
          </a:graphicData>
        </a:graphic>
      </p:graphicFrame>
      <p:sp>
        <p:nvSpPr>
          <p:cNvPr id="2" name="Title 1">
            <a:extLst>
              <a:ext uri="{FF2B5EF4-FFF2-40B4-BE49-F238E27FC236}">
                <a16:creationId xmlns:a16="http://schemas.microsoft.com/office/drawing/2014/main" id="{56AB0E90-4332-7AED-454F-BEAF54EFEFDC}"/>
              </a:ext>
            </a:extLst>
          </p:cNvPr>
          <p:cNvSpPr>
            <a:spLocks noGrp="1"/>
          </p:cNvSpPr>
          <p:nvPr>
            <p:ph type="title"/>
          </p:nvPr>
        </p:nvSpPr>
        <p:spPr/>
        <p:txBody>
          <a:bodyPr>
            <a:normAutofit fontScale="90000"/>
          </a:bodyPr>
          <a:lstStyle/>
          <a:p>
            <a:r>
              <a:rPr lang="en-US" dirty="0"/>
              <a:t>Continuous vs Intermittent Infusion of β-Lactams in Critically Ill Septic Patients </a:t>
            </a:r>
          </a:p>
        </p:txBody>
      </p:sp>
      <p:sp>
        <p:nvSpPr>
          <p:cNvPr id="3" name="Rectangle 2">
            <a:hlinkClick r:id="" action="ppaction://noaction"/>
            <a:extLst>
              <a:ext uri="{FF2B5EF4-FFF2-40B4-BE49-F238E27FC236}">
                <a16:creationId xmlns:a16="http://schemas.microsoft.com/office/drawing/2014/main" id="{F10B6A1C-B77F-837C-856A-B197C347B4A2}"/>
              </a:ext>
            </a:extLst>
          </p:cNvPr>
          <p:cNvSpPr/>
          <p:nvPr/>
        </p:nvSpPr>
        <p:spPr>
          <a:xfrm>
            <a:off x="860612" y="6436659"/>
            <a:ext cx="11241741" cy="421341"/>
          </a:xfrm>
          <a:prstGeom prst="rect">
            <a:avLst/>
          </a:prstGeom>
          <a:solidFill>
            <a:srgbClr val="77A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72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908F-4B99-7BEC-A7FB-D92F8B99618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C5CA60B-15F3-0C03-B317-C9A72CD0BD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86" y="0"/>
            <a:ext cx="12158227" cy="6857999"/>
          </a:xfrm>
          <a:prstGeom prst="rect">
            <a:avLst/>
          </a:prstGeom>
        </p:spPr>
      </p:pic>
    </p:spTree>
    <p:extLst>
      <p:ext uri="{BB962C8B-B14F-4D97-AF65-F5344CB8AC3E}">
        <p14:creationId xmlns:p14="http://schemas.microsoft.com/office/powerpoint/2010/main" val="210998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2|1.5|0.8|0.8|1.8"/>
</p:tagLst>
</file>

<file path=ppt/tags/tag2.xml><?xml version="1.0" encoding="utf-8"?>
<p:tagLst xmlns:a="http://schemas.openxmlformats.org/drawingml/2006/main" xmlns:r="http://schemas.openxmlformats.org/officeDocument/2006/relationships" xmlns:p="http://schemas.openxmlformats.org/presentationml/2006/main">
  <p:tag name="TIMING" val="|1.1|1.2|1.5|0.8|0.8|1.8"/>
</p:tagLst>
</file>

<file path=ppt/theme/theme1.xml><?xml version="1.0" encoding="utf-8"?>
<a:theme xmlns:a="http://schemas.openxmlformats.org/drawingml/2006/main" name="2_Retrospect">
  <a:themeElements>
    <a:clrScheme name="Custom 3">
      <a:dk1>
        <a:sysClr val="windowText" lastClr="000000"/>
      </a:dk1>
      <a:lt1>
        <a:sysClr val="window" lastClr="FFFFFF"/>
      </a:lt1>
      <a:dk2>
        <a:srgbClr val="44546A"/>
      </a:dk2>
      <a:lt2>
        <a:srgbClr val="E7E6E6"/>
      </a:lt2>
      <a:accent1>
        <a:srgbClr val="4472C4"/>
      </a:accent1>
      <a:accent2>
        <a:srgbClr val="77ACDC"/>
      </a:accent2>
      <a:accent3>
        <a:srgbClr val="9966FF"/>
      </a:accent3>
      <a:accent4>
        <a:srgbClr val="FEB91A"/>
      </a:accent4>
      <a:accent5>
        <a:srgbClr val="339966"/>
      </a:accent5>
      <a:accent6>
        <a:srgbClr val="FF9966"/>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4027</TotalTime>
  <Words>1225</Words>
  <Application>Microsoft Office PowerPoint</Application>
  <PresentationFormat>Widescreen</PresentationFormat>
  <Paragraphs>141</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Verdana</vt:lpstr>
      <vt:lpstr>Wingdings</vt:lpstr>
      <vt:lpstr>2_Retrospect</vt:lpstr>
      <vt:lpstr>Continuous vs Intermittent β-Lactam Antibiotic Infusions</vt:lpstr>
      <vt:lpstr>Outline</vt:lpstr>
      <vt:lpstr>Pharmacodynamic Parameters</vt:lpstr>
      <vt:lpstr>Pharmacodynamic Parameters of Antibiotics</vt:lpstr>
      <vt:lpstr>Pharmacodynamic Therapeutic Goals of Antibiotics</vt:lpstr>
      <vt:lpstr>Pharmacokinetic Changes of Antibiotics in Septic Patients </vt:lpstr>
      <vt:lpstr>Higher MIC Organisms</vt:lpstr>
      <vt:lpstr>Continuous vs Intermittent Infusion of β-Lactams in Critically Ill Septic Patients </vt:lpstr>
      <vt:lpstr>PowerPoint Presentation</vt:lpstr>
      <vt:lpstr>PowerPoint Presentation</vt:lpstr>
      <vt:lpstr>PowerPoint Presentation</vt:lpstr>
      <vt:lpstr>PowerPoint Presentation</vt:lpstr>
      <vt:lpstr>Continuous vs Intermittent Infusion of β-Lactams in Critically Ill Septic Patients </vt:lpstr>
    </vt:vector>
  </TitlesOfParts>
  <Company>Sanford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Kherallah,Mazen</dc:creator>
  <cp:lastModifiedBy>MAZEN KHERALLAH</cp:lastModifiedBy>
  <cp:revision>24</cp:revision>
  <dcterms:created xsi:type="dcterms:W3CDTF">2023-12-08T19:36:07Z</dcterms:created>
  <dcterms:modified xsi:type="dcterms:W3CDTF">2024-06-19T20:28:53Z</dcterms:modified>
</cp:coreProperties>
</file>