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081" r:id="rId2"/>
    <p:sldId id="2145707249" r:id="rId3"/>
    <p:sldId id="2145707250" r:id="rId4"/>
    <p:sldId id="2145707252" r:id="rId5"/>
    <p:sldId id="2145707241" r:id="rId6"/>
    <p:sldId id="2145707253" r:id="rId7"/>
    <p:sldId id="2145707244" r:id="rId8"/>
    <p:sldId id="2145707254" r:id="rId9"/>
    <p:sldId id="2145707255" r:id="rId10"/>
    <p:sldId id="21457072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19A7DA-4676-47AA-8EB8-C4844E4CC728}">
          <p14:sldIdLst>
            <p14:sldId id="2081"/>
            <p14:sldId id="2145707249"/>
            <p14:sldId id="2145707250"/>
            <p14:sldId id="2145707252"/>
            <p14:sldId id="2145707241"/>
            <p14:sldId id="2145707253"/>
            <p14:sldId id="2145707244"/>
            <p14:sldId id="2145707254"/>
            <p14:sldId id="2145707255"/>
            <p14:sldId id="214570725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KHERALLAH" initials="MK" lastIdx="1" clrIdx="0">
    <p:extLst>
      <p:ext uri="{19B8F6BF-5375-455C-9EA6-DF929625EA0E}">
        <p15:presenceInfo xmlns:p15="http://schemas.microsoft.com/office/powerpoint/2012/main" userId="4d8bae32aa458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A8C8"/>
    <a:srgbClr val="E29D3E"/>
    <a:srgbClr val="E09634"/>
    <a:srgbClr val="FFF7FF"/>
    <a:srgbClr val="FF9999"/>
    <a:srgbClr val="FFCCCC"/>
    <a:srgbClr val="FFFFFF"/>
    <a:srgbClr val="6AD3D9"/>
    <a:srgbClr val="FF8021"/>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1EEB0-C293-40E1-9F01-E2C68C977660}" v="18" dt="2023-07-16T16:01:3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60259" autoAdjust="0"/>
  </p:normalViewPr>
  <p:slideViewPr>
    <p:cSldViewPr snapToGrid="0">
      <p:cViewPr varScale="1">
        <p:scale>
          <a:sx n="54" d="100"/>
          <a:sy n="54" d="100"/>
        </p:scale>
        <p:origin x="2021" y="53"/>
      </p:cViewPr>
      <p:guideLst>
        <p:guide orient="horz" pos="2160"/>
        <p:guide pos="3840"/>
      </p:guideLst>
    </p:cSldViewPr>
  </p:slideViewPr>
  <p:notesTextViewPr>
    <p:cViewPr>
      <p:scale>
        <a:sx n="1" d="1"/>
        <a:sy n="1" d="1"/>
      </p:scale>
      <p:origin x="0" y="0"/>
    </p:cViewPr>
  </p:notesTextViewPr>
  <p:sorterViewPr>
    <p:cViewPr>
      <p:scale>
        <a:sx n="100" d="100"/>
        <a:sy n="100" d="100"/>
      </p:scale>
      <p:origin x="0" y="-10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814AF-1A33-4734-ADDF-08E1E6A7E1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4D490BC7-1350-471B-91B8-E29387D69BFC}">
      <dgm:prSet phldrT="[Text]" custT="1"/>
      <dgm:spPr/>
      <dgm:t>
        <a:bodyPr/>
        <a:lstStyle/>
        <a:p>
          <a:r>
            <a:rPr lang="en-US" sz="2400" b="1" dirty="0" err="1"/>
            <a:t>Analgosedation</a:t>
          </a:r>
          <a:endParaRPr lang="en-US" sz="2400" b="1" dirty="0"/>
        </a:p>
      </dgm:t>
    </dgm:pt>
    <dgm:pt modelId="{A3F63DD2-AD68-4C0C-A705-20B5BDE5B4E2}" type="parTrans" cxnId="{EE920A76-B8B2-4581-8E89-4B8241F8A488}">
      <dgm:prSet/>
      <dgm:spPr/>
      <dgm:t>
        <a:bodyPr/>
        <a:lstStyle/>
        <a:p>
          <a:endParaRPr lang="en-US" sz="2400" b="1"/>
        </a:p>
      </dgm:t>
    </dgm:pt>
    <dgm:pt modelId="{3A39C5D8-7C2C-4D55-971E-84686B848BBD}" type="sibTrans" cxnId="{EE920A76-B8B2-4581-8E89-4B8241F8A488}">
      <dgm:prSet/>
      <dgm:spPr/>
      <dgm:t>
        <a:bodyPr/>
        <a:lstStyle/>
        <a:p>
          <a:endParaRPr lang="en-US" sz="2400" b="1"/>
        </a:p>
      </dgm:t>
    </dgm:pt>
    <dgm:pt modelId="{E63193C2-3361-4CEA-AFDA-F340E422C928}">
      <dgm:prSet phldrT="[Text]" custT="1"/>
      <dgm:spPr/>
      <dgm:t>
        <a:bodyPr/>
        <a:lstStyle/>
        <a:p>
          <a:r>
            <a:rPr lang="en-US" sz="2400" b="1" dirty="0"/>
            <a:t>Light Sedation</a:t>
          </a:r>
        </a:p>
      </dgm:t>
    </dgm:pt>
    <dgm:pt modelId="{4AFFA89C-2F30-49A0-ADCF-D2686B27656B}" type="parTrans" cxnId="{1761CFEA-DD77-4E6C-AE08-67B7DE2C9A7F}">
      <dgm:prSet/>
      <dgm:spPr/>
      <dgm:t>
        <a:bodyPr/>
        <a:lstStyle/>
        <a:p>
          <a:endParaRPr lang="en-US" sz="2400" b="1"/>
        </a:p>
      </dgm:t>
    </dgm:pt>
    <dgm:pt modelId="{B1BF0E65-2661-4A59-A2F5-A02CC1AC3AEC}" type="sibTrans" cxnId="{1761CFEA-DD77-4E6C-AE08-67B7DE2C9A7F}">
      <dgm:prSet/>
      <dgm:spPr/>
      <dgm:t>
        <a:bodyPr/>
        <a:lstStyle/>
        <a:p>
          <a:endParaRPr lang="en-US" sz="2400" b="1"/>
        </a:p>
      </dgm:t>
    </dgm:pt>
    <dgm:pt modelId="{7E2023DB-DCA1-472A-A350-5E3573747E4E}">
      <dgm:prSet phldrT="[Text]" custT="1"/>
      <dgm:spPr/>
      <dgm:t>
        <a:bodyPr/>
        <a:lstStyle/>
        <a:p>
          <a:r>
            <a:rPr lang="en-US" sz="2400" b="1" dirty="0"/>
            <a:t>Dexmedetomidine or Propofol</a:t>
          </a:r>
        </a:p>
      </dgm:t>
    </dgm:pt>
    <dgm:pt modelId="{ABD4BB7F-EB0F-41DB-AB42-1008C9A27AA3}" type="parTrans" cxnId="{B99E68DE-4610-45E0-82AC-873C9EF29AB9}">
      <dgm:prSet/>
      <dgm:spPr/>
      <dgm:t>
        <a:bodyPr/>
        <a:lstStyle/>
        <a:p>
          <a:endParaRPr lang="en-US" sz="2400" b="1"/>
        </a:p>
      </dgm:t>
    </dgm:pt>
    <dgm:pt modelId="{EC31284E-044D-4C38-B6BE-CC5BEF55C0AB}" type="sibTrans" cxnId="{B99E68DE-4610-45E0-82AC-873C9EF29AB9}">
      <dgm:prSet/>
      <dgm:spPr/>
      <dgm:t>
        <a:bodyPr/>
        <a:lstStyle/>
        <a:p>
          <a:endParaRPr lang="en-US" sz="2400" b="1"/>
        </a:p>
      </dgm:t>
    </dgm:pt>
    <dgm:pt modelId="{F097158F-9282-493D-A969-6C9BD695C0BE}" type="pres">
      <dgm:prSet presAssocID="{BCD814AF-1A33-4734-ADDF-08E1E6A7E143}" presName="Name0" presStyleCnt="0">
        <dgm:presLayoutVars>
          <dgm:dir/>
          <dgm:resizeHandles val="exact"/>
        </dgm:presLayoutVars>
      </dgm:prSet>
      <dgm:spPr/>
    </dgm:pt>
    <dgm:pt modelId="{AC1C917C-C67C-4BF9-934A-12C55336CA1F}" type="pres">
      <dgm:prSet presAssocID="{4D490BC7-1350-471B-91B8-E29387D69BFC}" presName="compNode" presStyleCnt="0"/>
      <dgm:spPr/>
    </dgm:pt>
    <dgm:pt modelId="{A19929B5-BE4E-4801-B24D-4D19DA165390}" type="pres">
      <dgm:prSet presAssocID="{4D490BC7-1350-471B-91B8-E29387D69BFC}" presName="pictRect" presStyleLbl="node1" presStyleIdx="0" presStyleCnt="3"/>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dgm:spPr>
    </dgm:pt>
    <dgm:pt modelId="{E724CD47-5DD1-42AF-934D-068A082AD7C6}" type="pres">
      <dgm:prSet presAssocID="{4D490BC7-1350-471B-91B8-E29387D69BFC}" presName="textRect" presStyleLbl="revTx" presStyleIdx="0" presStyleCnt="3">
        <dgm:presLayoutVars>
          <dgm:bulletEnabled val="1"/>
        </dgm:presLayoutVars>
      </dgm:prSet>
      <dgm:spPr/>
    </dgm:pt>
    <dgm:pt modelId="{CB715529-3006-4DB8-9DF9-0AF1CE3013F0}" type="pres">
      <dgm:prSet presAssocID="{3A39C5D8-7C2C-4D55-971E-84686B848BBD}" presName="sibTrans" presStyleLbl="sibTrans2D1" presStyleIdx="0" presStyleCnt="0"/>
      <dgm:spPr/>
    </dgm:pt>
    <dgm:pt modelId="{5B5D01E3-4B44-4EFF-AA54-6BE1C3828677}" type="pres">
      <dgm:prSet presAssocID="{E63193C2-3361-4CEA-AFDA-F340E422C928}" presName="compNode" presStyleCnt="0"/>
      <dgm:spPr/>
    </dgm:pt>
    <dgm:pt modelId="{24AA2948-1DF5-4487-9F56-13EB725B9125}" type="pres">
      <dgm:prSet presAssocID="{E63193C2-3361-4CEA-AFDA-F340E422C928}" presName="pictRect" presStyleLbl="node1" presStyleIdx="1" presStyleCnt="3"/>
      <dgm:spPr>
        <a:blipFill rotWithShape="1">
          <a:blip xmlns:r="http://schemas.openxmlformats.org/officeDocument/2006/relationships" r:embed="rId2"/>
          <a:srcRect/>
          <a:stretch>
            <a:fillRect t="-23000" b="-23000"/>
          </a:stretch>
        </a:blipFill>
      </dgm:spPr>
    </dgm:pt>
    <dgm:pt modelId="{11D19FA2-AD46-491B-939F-46E9D4017750}" type="pres">
      <dgm:prSet presAssocID="{E63193C2-3361-4CEA-AFDA-F340E422C928}" presName="textRect" presStyleLbl="revTx" presStyleIdx="1" presStyleCnt="3">
        <dgm:presLayoutVars>
          <dgm:bulletEnabled val="1"/>
        </dgm:presLayoutVars>
      </dgm:prSet>
      <dgm:spPr/>
    </dgm:pt>
    <dgm:pt modelId="{0C2CE59F-09F6-448B-8981-C63B7F26386C}" type="pres">
      <dgm:prSet presAssocID="{B1BF0E65-2661-4A59-A2F5-A02CC1AC3AEC}" presName="sibTrans" presStyleLbl="sibTrans2D1" presStyleIdx="0" presStyleCnt="0"/>
      <dgm:spPr/>
    </dgm:pt>
    <dgm:pt modelId="{6C162FAB-E21D-4442-BB71-3339F75FE764}" type="pres">
      <dgm:prSet presAssocID="{7E2023DB-DCA1-472A-A350-5E3573747E4E}" presName="compNode" presStyleCnt="0"/>
      <dgm:spPr/>
    </dgm:pt>
    <dgm:pt modelId="{DF0BC3E8-0B15-4CE4-BA3E-377EF9BED54D}" type="pres">
      <dgm:prSet presAssocID="{7E2023DB-DCA1-472A-A350-5E3573747E4E}" presName="pictRect" presStyleLbl="node1" presStyleIdx="2" presStyleCnt="3"/>
      <dgm:spPr>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F7631D4C-1CD2-4D4B-A123-A9FC6BD469BD}" type="pres">
      <dgm:prSet presAssocID="{7E2023DB-DCA1-472A-A350-5E3573747E4E}" presName="textRect" presStyleLbl="revTx" presStyleIdx="2" presStyleCnt="3">
        <dgm:presLayoutVars>
          <dgm:bulletEnabled val="1"/>
        </dgm:presLayoutVars>
      </dgm:prSet>
      <dgm:spPr/>
    </dgm:pt>
  </dgm:ptLst>
  <dgm:cxnLst>
    <dgm:cxn modelId="{F4D48B1B-D61F-4DFE-8602-CA303529A274}" type="presOf" srcId="{BCD814AF-1A33-4734-ADDF-08E1E6A7E143}" destId="{F097158F-9282-493D-A969-6C9BD695C0BE}" srcOrd="0" destOrd="0" presId="urn:microsoft.com/office/officeart/2005/8/layout/pList1"/>
    <dgm:cxn modelId="{4116EB2C-5428-4458-A968-F5BA7533FE27}" type="presOf" srcId="{B1BF0E65-2661-4A59-A2F5-A02CC1AC3AEC}" destId="{0C2CE59F-09F6-448B-8981-C63B7F26386C}" srcOrd="0" destOrd="0" presId="urn:microsoft.com/office/officeart/2005/8/layout/pList1"/>
    <dgm:cxn modelId="{ED02E46E-B50D-41F1-8DB6-3B450C7F9B75}" type="presOf" srcId="{E63193C2-3361-4CEA-AFDA-F340E422C928}" destId="{11D19FA2-AD46-491B-939F-46E9D4017750}" srcOrd="0" destOrd="0" presId="urn:microsoft.com/office/officeart/2005/8/layout/pList1"/>
    <dgm:cxn modelId="{EE920A76-B8B2-4581-8E89-4B8241F8A488}" srcId="{BCD814AF-1A33-4734-ADDF-08E1E6A7E143}" destId="{4D490BC7-1350-471B-91B8-E29387D69BFC}" srcOrd="0" destOrd="0" parTransId="{A3F63DD2-AD68-4C0C-A705-20B5BDE5B4E2}" sibTransId="{3A39C5D8-7C2C-4D55-971E-84686B848BBD}"/>
    <dgm:cxn modelId="{B99E68DE-4610-45E0-82AC-873C9EF29AB9}" srcId="{BCD814AF-1A33-4734-ADDF-08E1E6A7E143}" destId="{7E2023DB-DCA1-472A-A350-5E3573747E4E}" srcOrd="2" destOrd="0" parTransId="{ABD4BB7F-EB0F-41DB-AB42-1008C9A27AA3}" sibTransId="{EC31284E-044D-4C38-B6BE-CC5BEF55C0AB}"/>
    <dgm:cxn modelId="{778AE0E8-67BD-4900-954D-996E1FDFAAFC}" type="presOf" srcId="{4D490BC7-1350-471B-91B8-E29387D69BFC}" destId="{E724CD47-5DD1-42AF-934D-068A082AD7C6}" srcOrd="0" destOrd="0" presId="urn:microsoft.com/office/officeart/2005/8/layout/pList1"/>
    <dgm:cxn modelId="{1761CFEA-DD77-4E6C-AE08-67B7DE2C9A7F}" srcId="{BCD814AF-1A33-4734-ADDF-08E1E6A7E143}" destId="{E63193C2-3361-4CEA-AFDA-F340E422C928}" srcOrd="1" destOrd="0" parTransId="{4AFFA89C-2F30-49A0-ADCF-D2686B27656B}" sibTransId="{B1BF0E65-2661-4A59-A2F5-A02CC1AC3AEC}"/>
    <dgm:cxn modelId="{5B089DF0-F446-45EA-A488-4D55BE37F40D}" type="presOf" srcId="{3A39C5D8-7C2C-4D55-971E-84686B848BBD}" destId="{CB715529-3006-4DB8-9DF9-0AF1CE3013F0}" srcOrd="0" destOrd="0" presId="urn:microsoft.com/office/officeart/2005/8/layout/pList1"/>
    <dgm:cxn modelId="{F46975FD-85C5-46BE-A403-DD1CE09B9E7F}" type="presOf" srcId="{7E2023DB-DCA1-472A-A350-5E3573747E4E}" destId="{F7631D4C-1CD2-4D4B-A123-A9FC6BD469BD}" srcOrd="0" destOrd="0" presId="urn:microsoft.com/office/officeart/2005/8/layout/pList1"/>
    <dgm:cxn modelId="{81E2185B-1CB0-4786-B4B2-6D1A44B9E284}" type="presParOf" srcId="{F097158F-9282-493D-A969-6C9BD695C0BE}" destId="{AC1C917C-C67C-4BF9-934A-12C55336CA1F}" srcOrd="0" destOrd="0" presId="urn:microsoft.com/office/officeart/2005/8/layout/pList1"/>
    <dgm:cxn modelId="{A30AEFE1-CB6A-4CC7-8D7A-89600025D3DC}" type="presParOf" srcId="{AC1C917C-C67C-4BF9-934A-12C55336CA1F}" destId="{A19929B5-BE4E-4801-B24D-4D19DA165390}" srcOrd="0" destOrd="0" presId="urn:microsoft.com/office/officeart/2005/8/layout/pList1"/>
    <dgm:cxn modelId="{27AC86B4-B809-4E47-9CFB-AC5D89AA64D1}" type="presParOf" srcId="{AC1C917C-C67C-4BF9-934A-12C55336CA1F}" destId="{E724CD47-5DD1-42AF-934D-068A082AD7C6}" srcOrd="1" destOrd="0" presId="urn:microsoft.com/office/officeart/2005/8/layout/pList1"/>
    <dgm:cxn modelId="{93B683DC-1E4C-4BA6-8ABF-15ADD6CEA818}" type="presParOf" srcId="{F097158F-9282-493D-A969-6C9BD695C0BE}" destId="{CB715529-3006-4DB8-9DF9-0AF1CE3013F0}" srcOrd="1" destOrd="0" presId="urn:microsoft.com/office/officeart/2005/8/layout/pList1"/>
    <dgm:cxn modelId="{885C6CDA-3A9B-414B-9BCE-12EBE1C67BA7}" type="presParOf" srcId="{F097158F-9282-493D-A969-6C9BD695C0BE}" destId="{5B5D01E3-4B44-4EFF-AA54-6BE1C3828677}" srcOrd="2" destOrd="0" presId="urn:microsoft.com/office/officeart/2005/8/layout/pList1"/>
    <dgm:cxn modelId="{809A4159-3FDB-4ABB-B480-22A6F1B3DE3F}" type="presParOf" srcId="{5B5D01E3-4B44-4EFF-AA54-6BE1C3828677}" destId="{24AA2948-1DF5-4487-9F56-13EB725B9125}" srcOrd="0" destOrd="0" presId="urn:microsoft.com/office/officeart/2005/8/layout/pList1"/>
    <dgm:cxn modelId="{23DD0702-FEDD-4C7D-88A9-2CEA70444D41}" type="presParOf" srcId="{5B5D01E3-4B44-4EFF-AA54-6BE1C3828677}" destId="{11D19FA2-AD46-491B-939F-46E9D4017750}" srcOrd="1" destOrd="0" presId="urn:microsoft.com/office/officeart/2005/8/layout/pList1"/>
    <dgm:cxn modelId="{D98F87FB-5917-49CF-A9FA-62289CF6F07B}" type="presParOf" srcId="{F097158F-9282-493D-A969-6C9BD695C0BE}" destId="{0C2CE59F-09F6-448B-8981-C63B7F26386C}" srcOrd="3" destOrd="0" presId="urn:microsoft.com/office/officeart/2005/8/layout/pList1"/>
    <dgm:cxn modelId="{7BF4B1D2-5E67-4A37-803B-DDA088272DBF}" type="presParOf" srcId="{F097158F-9282-493D-A969-6C9BD695C0BE}" destId="{6C162FAB-E21D-4442-BB71-3339F75FE764}" srcOrd="4" destOrd="0" presId="urn:microsoft.com/office/officeart/2005/8/layout/pList1"/>
    <dgm:cxn modelId="{E95104F3-7629-44B3-952E-53302716F9DD}" type="presParOf" srcId="{6C162FAB-E21D-4442-BB71-3339F75FE764}" destId="{DF0BC3E8-0B15-4CE4-BA3E-377EF9BED54D}" srcOrd="0" destOrd="0" presId="urn:microsoft.com/office/officeart/2005/8/layout/pList1"/>
    <dgm:cxn modelId="{B7AE1273-AE9D-49C1-A395-149D2929C685}" type="presParOf" srcId="{6C162FAB-E21D-4442-BB71-3339F75FE764}" destId="{F7631D4C-1CD2-4D4B-A123-A9FC6BD469B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5A7C15-B21C-4763-85C0-28D19B4164F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AE7FE85-D177-4CF8-8D26-0C88F3E7D722}">
      <dgm:prSet/>
      <dgm:spPr>
        <a:solidFill>
          <a:srgbClr val="E09634"/>
        </a:solidFill>
      </dgm:spPr>
      <dgm:t>
        <a:bodyPr/>
        <a:lstStyle/>
        <a:p>
          <a:r>
            <a:rPr lang="en-US" b="1" dirty="0"/>
            <a:t>Analgesia-based Sedation</a:t>
          </a:r>
        </a:p>
      </dgm:t>
    </dgm:pt>
    <dgm:pt modelId="{53723E0B-6E7A-439A-BDF9-C2164E1E39E1}" type="parTrans" cxnId="{DD0B4486-CD75-4C2C-99AC-3D449E3C44FF}">
      <dgm:prSet/>
      <dgm:spPr/>
      <dgm:t>
        <a:bodyPr/>
        <a:lstStyle/>
        <a:p>
          <a:endParaRPr lang="en-US"/>
        </a:p>
      </dgm:t>
    </dgm:pt>
    <dgm:pt modelId="{C30DE44B-4BF4-4CEF-AE62-C832C7611430}" type="sibTrans" cxnId="{DD0B4486-CD75-4C2C-99AC-3D449E3C44FF}">
      <dgm:prSet/>
      <dgm:spPr/>
      <dgm:t>
        <a:bodyPr/>
        <a:lstStyle/>
        <a:p>
          <a:endParaRPr lang="en-US"/>
        </a:p>
      </dgm:t>
    </dgm:pt>
    <dgm:pt modelId="{380639C5-F045-4F05-9ECD-BA041E9CB61E}">
      <dgm:prSet/>
      <dgm:spPr>
        <a:solidFill>
          <a:srgbClr val="6EA8C8"/>
        </a:solidFill>
      </dgm:spPr>
      <dgm:t>
        <a:bodyPr/>
        <a:lstStyle/>
        <a:p>
          <a:r>
            <a:rPr lang="en-US" b="1" i="0" dirty="0"/>
            <a:t>Analgesia-first Sedation</a:t>
          </a:r>
          <a:endParaRPr lang="en-US" dirty="0"/>
        </a:p>
      </dgm:t>
    </dgm:pt>
    <dgm:pt modelId="{33357D68-48C1-4153-ACF3-987BACAB9624}" type="parTrans" cxnId="{80B55E67-1BFF-4491-842F-5905595F60B6}">
      <dgm:prSet/>
      <dgm:spPr/>
      <dgm:t>
        <a:bodyPr/>
        <a:lstStyle/>
        <a:p>
          <a:endParaRPr lang="en-US"/>
        </a:p>
      </dgm:t>
    </dgm:pt>
    <dgm:pt modelId="{2A98A042-45A1-4699-88C9-254171964456}" type="sibTrans" cxnId="{80B55E67-1BFF-4491-842F-5905595F60B6}">
      <dgm:prSet/>
      <dgm:spPr/>
      <dgm:t>
        <a:bodyPr/>
        <a:lstStyle/>
        <a:p>
          <a:endParaRPr lang="en-US"/>
        </a:p>
      </dgm:t>
    </dgm:pt>
    <dgm:pt modelId="{DFAFEC85-301A-46CD-8F50-4D4DC09BA52A}">
      <dgm:prSet/>
      <dgm:spPr/>
      <dgm:t>
        <a:bodyPr/>
        <a:lstStyle/>
        <a:p>
          <a:r>
            <a:rPr lang="en-US" dirty="0"/>
            <a:t>An analgesic agent [usually opioid] is used </a:t>
          </a:r>
          <a:r>
            <a:rPr lang="en-US" b="1" i="1" dirty="0">
              <a:solidFill>
                <a:srgbClr val="FF0000"/>
              </a:solidFill>
            </a:rPr>
            <a:t>instead of sedative </a:t>
          </a:r>
          <a:r>
            <a:rPr lang="en-US" dirty="0"/>
            <a:t>to reach the sedative goal </a:t>
          </a:r>
        </a:p>
      </dgm:t>
    </dgm:pt>
    <dgm:pt modelId="{9F464C20-5E7F-4A34-B905-D1135BBA4661}" type="parTrans" cxnId="{AE894418-F4E6-40BD-800B-D6611986EA48}">
      <dgm:prSet/>
      <dgm:spPr/>
      <dgm:t>
        <a:bodyPr/>
        <a:lstStyle/>
        <a:p>
          <a:endParaRPr lang="en-US"/>
        </a:p>
      </dgm:t>
    </dgm:pt>
    <dgm:pt modelId="{50C958E7-0FAC-455D-BF15-1661A1C6A0D6}" type="sibTrans" cxnId="{AE894418-F4E6-40BD-800B-D6611986EA48}">
      <dgm:prSet/>
      <dgm:spPr/>
      <dgm:t>
        <a:bodyPr/>
        <a:lstStyle/>
        <a:p>
          <a:endParaRPr lang="en-US"/>
        </a:p>
      </dgm:t>
    </dgm:pt>
    <dgm:pt modelId="{2D757705-4AB3-4F9F-98E6-C40883A465F9}">
      <dgm:prSet/>
      <dgm:spPr/>
      <dgm:t>
        <a:bodyPr/>
        <a:lstStyle/>
        <a:p>
          <a:r>
            <a:rPr lang="en-US" dirty="0"/>
            <a:t>An analgesic agent [usually opioid] is used </a:t>
          </a:r>
          <a:r>
            <a:rPr lang="en-US" b="1" i="1" dirty="0">
              <a:solidFill>
                <a:srgbClr val="FF0000"/>
              </a:solidFill>
            </a:rPr>
            <a:t>before sedative </a:t>
          </a:r>
          <a:r>
            <a:rPr lang="en-US" dirty="0"/>
            <a:t>to reach the sedative goal</a:t>
          </a:r>
        </a:p>
      </dgm:t>
    </dgm:pt>
    <dgm:pt modelId="{0C7A7840-1BD9-46A3-B9C6-242140EBB601}" type="parTrans" cxnId="{69463A83-19F0-42A6-B129-AF12441573BF}">
      <dgm:prSet/>
      <dgm:spPr/>
      <dgm:t>
        <a:bodyPr/>
        <a:lstStyle/>
        <a:p>
          <a:endParaRPr lang="en-US"/>
        </a:p>
      </dgm:t>
    </dgm:pt>
    <dgm:pt modelId="{412431E2-60A4-44D9-BED8-76C0F4062102}" type="sibTrans" cxnId="{69463A83-19F0-42A6-B129-AF12441573BF}">
      <dgm:prSet/>
      <dgm:spPr/>
      <dgm:t>
        <a:bodyPr/>
        <a:lstStyle/>
        <a:p>
          <a:endParaRPr lang="en-US"/>
        </a:p>
      </dgm:t>
    </dgm:pt>
    <dgm:pt modelId="{A568CEBE-61C2-4115-B153-8B968B511C3B}" type="pres">
      <dgm:prSet presAssocID="{845A7C15-B21C-4763-85C0-28D19B4164F1}" presName="diagram" presStyleCnt="0">
        <dgm:presLayoutVars>
          <dgm:chPref val="1"/>
          <dgm:dir/>
          <dgm:animOne val="branch"/>
          <dgm:animLvl val="lvl"/>
          <dgm:resizeHandles/>
        </dgm:presLayoutVars>
      </dgm:prSet>
      <dgm:spPr/>
    </dgm:pt>
    <dgm:pt modelId="{539CB180-81F1-4FEE-983B-EAFC305C4DAD}" type="pres">
      <dgm:prSet presAssocID="{5AE7FE85-D177-4CF8-8D26-0C88F3E7D722}" presName="root" presStyleCnt="0"/>
      <dgm:spPr/>
    </dgm:pt>
    <dgm:pt modelId="{D263D1F2-E4E7-4190-B305-A41F1300F32B}" type="pres">
      <dgm:prSet presAssocID="{5AE7FE85-D177-4CF8-8D26-0C88F3E7D722}" presName="rootComposite" presStyleCnt="0"/>
      <dgm:spPr/>
    </dgm:pt>
    <dgm:pt modelId="{6BA44504-C94F-46A6-AF3B-9014D16EB0EE}" type="pres">
      <dgm:prSet presAssocID="{5AE7FE85-D177-4CF8-8D26-0C88F3E7D722}" presName="rootText" presStyleLbl="node1" presStyleIdx="0" presStyleCnt="2"/>
      <dgm:spPr/>
    </dgm:pt>
    <dgm:pt modelId="{869C569F-C7D5-401F-AC22-EBB30059D91C}" type="pres">
      <dgm:prSet presAssocID="{5AE7FE85-D177-4CF8-8D26-0C88F3E7D722}" presName="rootConnector" presStyleLbl="node1" presStyleIdx="0" presStyleCnt="2"/>
      <dgm:spPr/>
    </dgm:pt>
    <dgm:pt modelId="{C1667A1F-F1F2-4484-A47F-1B13AE679DFA}" type="pres">
      <dgm:prSet presAssocID="{5AE7FE85-D177-4CF8-8D26-0C88F3E7D722}" presName="childShape" presStyleCnt="0"/>
      <dgm:spPr/>
    </dgm:pt>
    <dgm:pt modelId="{B1051B1B-A1D9-4855-B4F8-E624568852E1}" type="pres">
      <dgm:prSet presAssocID="{9F464C20-5E7F-4A34-B905-D1135BBA4661}" presName="Name13" presStyleLbl="parChTrans1D2" presStyleIdx="0" presStyleCnt="2"/>
      <dgm:spPr/>
    </dgm:pt>
    <dgm:pt modelId="{15DD383C-2486-403F-8C62-3C0375A1CF50}" type="pres">
      <dgm:prSet presAssocID="{DFAFEC85-301A-46CD-8F50-4D4DC09BA52A}" presName="childText" presStyleLbl="bgAcc1" presStyleIdx="0" presStyleCnt="2">
        <dgm:presLayoutVars>
          <dgm:bulletEnabled val="1"/>
        </dgm:presLayoutVars>
      </dgm:prSet>
      <dgm:spPr/>
    </dgm:pt>
    <dgm:pt modelId="{DEB8438A-1BB3-4823-9340-234F3B5CA12F}" type="pres">
      <dgm:prSet presAssocID="{380639C5-F045-4F05-9ECD-BA041E9CB61E}" presName="root" presStyleCnt="0"/>
      <dgm:spPr/>
    </dgm:pt>
    <dgm:pt modelId="{70862AE4-D994-4CA5-A1EE-31176919E86B}" type="pres">
      <dgm:prSet presAssocID="{380639C5-F045-4F05-9ECD-BA041E9CB61E}" presName="rootComposite" presStyleCnt="0"/>
      <dgm:spPr/>
    </dgm:pt>
    <dgm:pt modelId="{BC031D58-4618-4E56-9192-A306659ADF34}" type="pres">
      <dgm:prSet presAssocID="{380639C5-F045-4F05-9ECD-BA041E9CB61E}" presName="rootText" presStyleLbl="node1" presStyleIdx="1" presStyleCnt="2"/>
      <dgm:spPr/>
    </dgm:pt>
    <dgm:pt modelId="{9546EDBB-6581-4345-A1FD-F4EE420DF105}" type="pres">
      <dgm:prSet presAssocID="{380639C5-F045-4F05-9ECD-BA041E9CB61E}" presName="rootConnector" presStyleLbl="node1" presStyleIdx="1" presStyleCnt="2"/>
      <dgm:spPr/>
    </dgm:pt>
    <dgm:pt modelId="{5C9F11FF-631E-4E37-844D-511C0EA8330E}" type="pres">
      <dgm:prSet presAssocID="{380639C5-F045-4F05-9ECD-BA041E9CB61E}" presName="childShape" presStyleCnt="0"/>
      <dgm:spPr/>
    </dgm:pt>
    <dgm:pt modelId="{5FB8B546-EF13-452D-BDBC-4B6E5B4C2FD0}" type="pres">
      <dgm:prSet presAssocID="{0C7A7840-1BD9-46A3-B9C6-242140EBB601}" presName="Name13" presStyleLbl="parChTrans1D2" presStyleIdx="1" presStyleCnt="2"/>
      <dgm:spPr/>
    </dgm:pt>
    <dgm:pt modelId="{00B11FDC-0E35-4BDC-A09A-EEEA2527D7C8}" type="pres">
      <dgm:prSet presAssocID="{2D757705-4AB3-4F9F-98E6-C40883A465F9}" presName="childText" presStyleLbl="bgAcc1" presStyleIdx="1" presStyleCnt="2">
        <dgm:presLayoutVars>
          <dgm:bulletEnabled val="1"/>
        </dgm:presLayoutVars>
      </dgm:prSet>
      <dgm:spPr/>
    </dgm:pt>
  </dgm:ptLst>
  <dgm:cxnLst>
    <dgm:cxn modelId="{D3C8B300-673E-4B89-AF3D-6052171C3A8C}" type="presOf" srcId="{5AE7FE85-D177-4CF8-8D26-0C88F3E7D722}" destId="{6BA44504-C94F-46A6-AF3B-9014D16EB0EE}" srcOrd="0" destOrd="0" presId="urn:microsoft.com/office/officeart/2005/8/layout/hierarchy3"/>
    <dgm:cxn modelId="{AE894418-F4E6-40BD-800B-D6611986EA48}" srcId="{5AE7FE85-D177-4CF8-8D26-0C88F3E7D722}" destId="{DFAFEC85-301A-46CD-8F50-4D4DC09BA52A}" srcOrd="0" destOrd="0" parTransId="{9F464C20-5E7F-4A34-B905-D1135BBA4661}" sibTransId="{50C958E7-0FAC-455D-BF15-1661A1C6A0D6}"/>
    <dgm:cxn modelId="{509A2441-9A62-401B-A056-171EB1D50104}" type="presOf" srcId="{0C7A7840-1BD9-46A3-B9C6-242140EBB601}" destId="{5FB8B546-EF13-452D-BDBC-4B6E5B4C2FD0}" srcOrd="0" destOrd="0" presId="urn:microsoft.com/office/officeart/2005/8/layout/hierarchy3"/>
    <dgm:cxn modelId="{80B55E67-1BFF-4491-842F-5905595F60B6}" srcId="{845A7C15-B21C-4763-85C0-28D19B4164F1}" destId="{380639C5-F045-4F05-9ECD-BA041E9CB61E}" srcOrd="1" destOrd="0" parTransId="{33357D68-48C1-4153-ACF3-987BACAB9624}" sibTransId="{2A98A042-45A1-4699-88C9-254171964456}"/>
    <dgm:cxn modelId="{69463A83-19F0-42A6-B129-AF12441573BF}" srcId="{380639C5-F045-4F05-9ECD-BA041E9CB61E}" destId="{2D757705-4AB3-4F9F-98E6-C40883A465F9}" srcOrd="0" destOrd="0" parTransId="{0C7A7840-1BD9-46A3-B9C6-242140EBB601}" sibTransId="{412431E2-60A4-44D9-BED8-76C0F4062102}"/>
    <dgm:cxn modelId="{DD0B4486-CD75-4C2C-99AC-3D449E3C44FF}" srcId="{845A7C15-B21C-4763-85C0-28D19B4164F1}" destId="{5AE7FE85-D177-4CF8-8D26-0C88F3E7D722}" srcOrd="0" destOrd="0" parTransId="{53723E0B-6E7A-439A-BDF9-C2164E1E39E1}" sibTransId="{C30DE44B-4BF4-4CEF-AE62-C832C7611430}"/>
    <dgm:cxn modelId="{C9EDE096-ADBE-4DD4-8266-EFE11C6DED61}" type="presOf" srcId="{845A7C15-B21C-4763-85C0-28D19B4164F1}" destId="{A568CEBE-61C2-4115-B153-8B968B511C3B}" srcOrd="0" destOrd="0" presId="urn:microsoft.com/office/officeart/2005/8/layout/hierarchy3"/>
    <dgm:cxn modelId="{1585F19F-7B2A-423B-ABFC-A420495BD831}" type="presOf" srcId="{2D757705-4AB3-4F9F-98E6-C40883A465F9}" destId="{00B11FDC-0E35-4BDC-A09A-EEEA2527D7C8}" srcOrd="0" destOrd="0" presId="urn:microsoft.com/office/officeart/2005/8/layout/hierarchy3"/>
    <dgm:cxn modelId="{AA24ABA7-30EB-4D79-89DA-CEB5AAE8AC6B}" type="presOf" srcId="{DFAFEC85-301A-46CD-8F50-4D4DC09BA52A}" destId="{15DD383C-2486-403F-8C62-3C0375A1CF50}" srcOrd="0" destOrd="0" presId="urn:microsoft.com/office/officeart/2005/8/layout/hierarchy3"/>
    <dgm:cxn modelId="{55A5F1D2-669E-4AF9-A0BD-834CD1D22C61}" type="presOf" srcId="{9F464C20-5E7F-4A34-B905-D1135BBA4661}" destId="{B1051B1B-A1D9-4855-B4F8-E624568852E1}" srcOrd="0" destOrd="0" presId="urn:microsoft.com/office/officeart/2005/8/layout/hierarchy3"/>
    <dgm:cxn modelId="{360D02D7-48BB-4F24-A05C-9582A39D8F30}" type="presOf" srcId="{380639C5-F045-4F05-9ECD-BA041E9CB61E}" destId="{BC031D58-4618-4E56-9192-A306659ADF34}" srcOrd="0" destOrd="0" presId="urn:microsoft.com/office/officeart/2005/8/layout/hierarchy3"/>
    <dgm:cxn modelId="{AFD7F6E1-A7CF-48CA-BB63-8D05FAB79901}" type="presOf" srcId="{5AE7FE85-D177-4CF8-8D26-0C88F3E7D722}" destId="{869C569F-C7D5-401F-AC22-EBB30059D91C}" srcOrd="1" destOrd="0" presId="urn:microsoft.com/office/officeart/2005/8/layout/hierarchy3"/>
    <dgm:cxn modelId="{9AEE9BEE-A563-42E2-A86C-BC3B475A6143}" type="presOf" srcId="{380639C5-F045-4F05-9ECD-BA041E9CB61E}" destId="{9546EDBB-6581-4345-A1FD-F4EE420DF105}" srcOrd="1" destOrd="0" presId="urn:microsoft.com/office/officeart/2005/8/layout/hierarchy3"/>
    <dgm:cxn modelId="{049625C2-9567-4A00-B56B-5D394A6D2498}" type="presParOf" srcId="{A568CEBE-61C2-4115-B153-8B968B511C3B}" destId="{539CB180-81F1-4FEE-983B-EAFC305C4DAD}" srcOrd="0" destOrd="0" presId="urn:microsoft.com/office/officeart/2005/8/layout/hierarchy3"/>
    <dgm:cxn modelId="{9B13BD36-ADB7-46F2-8B5C-B0EF1F8A5AE1}" type="presParOf" srcId="{539CB180-81F1-4FEE-983B-EAFC305C4DAD}" destId="{D263D1F2-E4E7-4190-B305-A41F1300F32B}" srcOrd="0" destOrd="0" presId="urn:microsoft.com/office/officeart/2005/8/layout/hierarchy3"/>
    <dgm:cxn modelId="{7F9C95EC-1351-4A37-AE69-98773CFFC164}" type="presParOf" srcId="{D263D1F2-E4E7-4190-B305-A41F1300F32B}" destId="{6BA44504-C94F-46A6-AF3B-9014D16EB0EE}" srcOrd="0" destOrd="0" presId="urn:microsoft.com/office/officeart/2005/8/layout/hierarchy3"/>
    <dgm:cxn modelId="{B4A6AED7-9E0B-4C92-B8E7-30ECF14A380F}" type="presParOf" srcId="{D263D1F2-E4E7-4190-B305-A41F1300F32B}" destId="{869C569F-C7D5-401F-AC22-EBB30059D91C}" srcOrd="1" destOrd="0" presId="urn:microsoft.com/office/officeart/2005/8/layout/hierarchy3"/>
    <dgm:cxn modelId="{A05548FC-648E-4D49-B50B-C9FB7A21BECD}" type="presParOf" srcId="{539CB180-81F1-4FEE-983B-EAFC305C4DAD}" destId="{C1667A1F-F1F2-4484-A47F-1B13AE679DFA}" srcOrd="1" destOrd="0" presId="urn:microsoft.com/office/officeart/2005/8/layout/hierarchy3"/>
    <dgm:cxn modelId="{3975F1D7-B944-448B-98C3-5D3B8640EC36}" type="presParOf" srcId="{C1667A1F-F1F2-4484-A47F-1B13AE679DFA}" destId="{B1051B1B-A1D9-4855-B4F8-E624568852E1}" srcOrd="0" destOrd="0" presId="urn:microsoft.com/office/officeart/2005/8/layout/hierarchy3"/>
    <dgm:cxn modelId="{BDD83C7D-3BF0-4186-970F-F44C1225E531}" type="presParOf" srcId="{C1667A1F-F1F2-4484-A47F-1B13AE679DFA}" destId="{15DD383C-2486-403F-8C62-3C0375A1CF50}" srcOrd="1" destOrd="0" presId="urn:microsoft.com/office/officeart/2005/8/layout/hierarchy3"/>
    <dgm:cxn modelId="{D24A0608-390C-4442-B742-0EE363CBF546}" type="presParOf" srcId="{A568CEBE-61C2-4115-B153-8B968B511C3B}" destId="{DEB8438A-1BB3-4823-9340-234F3B5CA12F}" srcOrd="1" destOrd="0" presId="urn:microsoft.com/office/officeart/2005/8/layout/hierarchy3"/>
    <dgm:cxn modelId="{0DAA26CC-4FF5-4C29-B312-48BB63DF5013}" type="presParOf" srcId="{DEB8438A-1BB3-4823-9340-234F3B5CA12F}" destId="{70862AE4-D994-4CA5-A1EE-31176919E86B}" srcOrd="0" destOrd="0" presId="urn:microsoft.com/office/officeart/2005/8/layout/hierarchy3"/>
    <dgm:cxn modelId="{EC0A805B-E0B2-484B-80E5-EDEDB66E842B}" type="presParOf" srcId="{70862AE4-D994-4CA5-A1EE-31176919E86B}" destId="{BC031D58-4618-4E56-9192-A306659ADF34}" srcOrd="0" destOrd="0" presId="urn:microsoft.com/office/officeart/2005/8/layout/hierarchy3"/>
    <dgm:cxn modelId="{FF4876EB-D43A-4BC8-892E-21F3C38D4DD8}" type="presParOf" srcId="{70862AE4-D994-4CA5-A1EE-31176919E86B}" destId="{9546EDBB-6581-4345-A1FD-F4EE420DF105}" srcOrd="1" destOrd="0" presId="urn:microsoft.com/office/officeart/2005/8/layout/hierarchy3"/>
    <dgm:cxn modelId="{24F25AA0-B5AF-4294-843D-55D33924D4D5}" type="presParOf" srcId="{DEB8438A-1BB3-4823-9340-234F3B5CA12F}" destId="{5C9F11FF-631E-4E37-844D-511C0EA8330E}" srcOrd="1" destOrd="0" presId="urn:microsoft.com/office/officeart/2005/8/layout/hierarchy3"/>
    <dgm:cxn modelId="{A07A39F8-F294-4181-8B08-FF9FDC8AAB7E}" type="presParOf" srcId="{5C9F11FF-631E-4E37-844D-511C0EA8330E}" destId="{5FB8B546-EF13-452D-BDBC-4B6E5B4C2FD0}" srcOrd="0" destOrd="0" presId="urn:microsoft.com/office/officeart/2005/8/layout/hierarchy3"/>
    <dgm:cxn modelId="{C83338F1-7273-43AE-8278-0928830B0368}" type="presParOf" srcId="{5C9F11FF-631E-4E37-844D-511C0EA8330E}" destId="{00B11FDC-0E35-4BDC-A09A-EEEA2527D7C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5A7C15-B21C-4763-85C0-28D19B4164F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AE7FE85-D177-4CF8-8D26-0C88F3E7D722}">
      <dgm:prSet/>
      <dgm:spPr>
        <a:solidFill>
          <a:srgbClr val="E09634"/>
        </a:solidFill>
      </dgm:spPr>
      <dgm:t>
        <a:bodyPr/>
        <a:lstStyle/>
        <a:p>
          <a:r>
            <a:rPr lang="en-US" b="1" dirty="0"/>
            <a:t>Light Sedation</a:t>
          </a:r>
        </a:p>
      </dgm:t>
    </dgm:pt>
    <dgm:pt modelId="{53723E0B-6E7A-439A-BDF9-C2164E1E39E1}" type="parTrans" cxnId="{DD0B4486-CD75-4C2C-99AC-3D449E3C44FF}">
      <dgm:prSet/>
      <dgm:spPr/>
      <dgm:t>
        <a:bodyPr/>
        <a:lstStyle/>
        <a:p>
          <a:endParaRPr lang="en-US"/>
        </a:p>
      </dgm:t>
    </dgm:pt>
    <dgm:pt modelId="{C30DE44B-4BF4-4CEF-AE62-C832C7611430}" type="sibTrans" cxnId="{DD0B4486-CD75-4C2C-99AC-3D449E3C44FF}">
      <dgm:prSet/>
      <dgm:spPr/>
      <dgm:t>
        <a:bodyPr/>
        <a:lstStyle/>
        <a:p>
          <a:endParaRPr lang="en-US"/>
        </a:p>
      </dgm:t>
    </dgm:pt>
    <dgm:pt modelId="{380639C5-F045-4F05-9ECD-BA041E9CB61E}">
      <dgm:prSet/>
      <dgm:spPr>
        <a:solidFill>
          <a:srgbClr val="6EA8C8"/>
        </a:solidFill>
      </dgm:spPr>
      <dgm:t>
        <a:bodyPr/>
        <a:lstStyle/>
        <a:p>
          <a:r>
            <a:rPr lang="en-US" b="1" i="0" dirty="0"/>
            <a:t>Deep Sedation</a:t>
          </a:r>
          <a:endParaRPr lang="en-US" dirty="0"/>
        </a:p>
      </dgm:t>
    </dgm:pt>
    <dgm:pt modelId="{33357D68-48C1-4153-ACF3-987BACAB9624}" type="parTrans" cxnId="{80B55E67-1BFF-4491-842F-5905595F60B6}">
      <dgm:prSet/>
      <dgm:spPr/>
      <dgm:t>
        <a:bodyPr/>
        <a:lstStyle/>
        <a:p>
          <a:endParaRPr lang="en-US"/>
        </a:p>
      </dgm:t>
    </dgm:pt>
    <dgm:pt modelId="{2A98A042-45A1-4699-88C9-254171964456}" type="sibTrans" cxnId="{80B55E67-1BFF-4491-842F-5905595F60B6}">
      <dgm:prSet/>
      <dgm:spPr/>
      <dgm:t>
        <a:bodyPr/>
        <a:lstStyle/>
        <a:p>
          <a:endParaRPr lang="en-US"/>
        </a:p>
      </dgm:t>
    </dgm:pt>
    <dgm:pt modelId="{DFAFEC85-301A-46CD-8F50-4D4DC09BA52A}">
      <dgm:prSet custT="1"/>
      <dgm:spPr/>
      <dgm:t>
        <a:bodyPr/>
        <a:lstStyle/>
        <a:p>
          <a:r>
            <a:rPr lang="en-US" sz="2400" b="1" dirty="0"/>
            <a:t>RASS of +1 to -2</a:t>
          </a:r>
        </a:p>
      </dgm:t>
    </dgm:pt>
    <dgm:pt modelId="{9F464C20-5E7F-4A34-B905-D1135BBA4661}" type="parTrans" cxnId="{AE894418-F4E6-40BD-800B-D6611986EA48}">
      <dgm:prSet/>
      <dgm:spPr/>
      <dgm:t>
        <a:bodyPr/>
        <a:lstStyle/>
        <a:p>
          <a:endParaRPr lang="en-US"/>
        </a:p>
      </dgm:t>
    </dgm:pt>
    <dgm:pt modelId="{50C958E7-0FAC-455D-BF15-1661A1C6A0D6}" type="sibTrans" cxnId="{AE894418-F4E6-40BD-800B-D6611986EA48}">
      <dgm:prSet/>
      <dgm:spPr/>
      <dgm:t>
        <a:bodyPr/>
        <a:lstStyle/>
        <a:p>
          <a:endParaRPr lang="en-US"/>
        </a:p>
      </dgm:t>
    </dgm:pt>
    <dgm:pt modelId="{2D757705-4AB3-4F9F-98E6-C40883A465F9}">
      <dgm:prSet custT="1"/>
      <dgm:spPr/>
      <dgm:t>
        <a:bodyPr/>
        <a:lstStyle/>
        <a:p>
          <a:r>
            <a:rPr lang="en-US" sz="2400" b="1" dirty="0"/>
            <a:t>RASS -4 to -5</a:t>
          </a:r>
        </a:p>
      </dgm:t>
    </dgm:pt>
    <dgm:pt modelId="{0C7A7840-1BD9-46A3-B9C6-242140EBB601}" type="parTrans" cxnId="{69463A83-19F0-42A6-B129-AF12441573BF}">
      <dgm:prSet/>
      <dgm:spPr/>
      <dgm:t>
        <a:bodyPr/>
        <a:lstStyle/>
        <a:p>
          <a:endParaRPr lang="en-US"/>
        </a:p>
      </dgm:t>
    </dgm:pt>
    <dgm:pt modelId="{412431E2-60A4-44D9-BED8-76C0F4062102}" type="sibTrans" cxnId="{69463A83-19F0-42A6-B129-AF12441573BF}">
      <dgm:prSet/>
      <dgm:spPr/>
      <dgm:t>
        <a:bodyPr/>
        <a:lstStyle/>
        <a:p>
          <a:endParaRPr lang="en-US"/>
        </a:p>
      </dgm:t>
    </dgm:pt>
    <dgm:pt modelId="{762A85E8-54C3-45B3-A6F4-653B58AE1AF0}">
      <dgm:prSet custT="1"/>
      <dgm:spPr/>
      <dgm:t>
        <a:bodyPr/>
        <a:lstStyle/>
        <a:p>
          <a:r>
            <a:rPr lang="en-US" sz="1800" dirty="0"/>
            <a:t>Preferred in most patients</a:t>
          </a:r>
        </a:p>
      </dgm:t>
    </dgm:pt>
    <dgm:pt modelId="{E1B7DCC5-EB0F-46E9-92B0-8CE457E4B28B}" type="parTrans" cxnId="{BF925D27-4EF7-402D-B507-F26858EA3523}">
      <dgm:prSet/>
      <dgm:spPr/>
      <dgm:t>
        <a:bodyPr/>
        <a:lstStyle/>
        <a:p>
          <a:endParaRPr lang="en-US"/>
        </a:p>
      </dgm:t>
    </dgm:pt>
    <dgm:pt modelId="{483BD493-F12C-472F-AB21-EA63B47E0D3C}" type="sibTrans" cxnId="{BF925D27-4EF7-402D-B507-F26858EA3523}">
      <dgm:prSet/>
      <dgm:spPr/>
      <dgm:t>
        <a:bodyPr/>
        <a:lstStyle/>
        <a:p>
          <a:endParaRPr lang="en-US"/>
        </a:p>
      </dgm:t>
    </dgm:pt>
    <dgm:pt modelId="{0E814C3F-6F45-45EF-B7C2-01DEC6E325FD}">
      <dgm:prSet custT="1"/>
      <dgm:spPr/>
      <dgm:t>
        <a:bodyPr/>
        <a:lstStyle/>
        <a:p>
          <a:r>
            <a:rPr lang="en-US" sz="1800" b="0" dirty="0"/>
            <a:t>Status epilepticus</a:t>
          </a:r>
        </a:p>
      </dgm:t>
    </dgm:pt>
    <dgm:pt modelId="{D63A0B85-6BE2-492D-90EC-D785E67F3E67}" type="parTrans" cxnId="{8EA29F86-11E7-48ED-A6E8-C67F52CC201A}">
      <dgm:prSet/>
      <dgm:spPr/>
      <dgm:t>
        <a:bodyPr/>
        <a:lstStyle/>
        <a:p>
          <a:endParaRPr lang="en-US"/>
        </a:p>
      </dgm:t>
    </dgm:pt>
    <dgm:pt modelId="{A022EFE8-25C6-4187-AB6C-BA5B1BE9992C}" type="sibTrans" cxnId="{8EA29F86-11E7-48ED-A6E8-C67F52CC201A}">
      <dgm:prSet/>
      <dgm:spPr/>
      <dgm:t>
        <a:bodyPr/>
        <a:lstStyle/>
        <a:p>
          <a:endParaRPr lang="en-US"/>
        </a:p>
      </dgm:t>
    </dgm:pt>
    <dgm:pt modelId="{6DBC8CEC-0AF8-431C-B9CE-F15E556A2A13}">
      <dgm:prSet custT="1"/>
      <dgm:spPr/>
      <dgm:t>
        <a:bodyPr/>
        <a:lstStyle/>
        <a:p>
          <a:r>
            <a:rPr lang="en-US" sz="1800" b="0" dirty="0"/>
            <a:t>Neurological injury</a:t>
          </a:r>
        </a:p>
      </dgm:t>
    </dgm:pt>
    <dgm:pt modelId="{4F7D336F-A4F9-40B9-98B7-A38E085954D4}" type="parTrans" cxnId="{C8DFD14C-C306-494F-AC54-3BF6164480C5}">
      <dgm:prSet/>
      <dgm:spPr/>
      <dgm:t>
        <a:bodyPr/>
        <a:lstStyle/>
        <a:p>
          <a:endParaRPr lang="en-US"/>
        </a:p>
      </dgm:t>
    </dgm:pt>
    <dgm:pt modelId="{DA72E6BC-55D8-42CE-9DCC-7DCE8B44D123}" type="sibTrans" cxnId="{C8DFD14C-C306-494F-AC54-3BF6164480C5}">
      <dgm:prSet/>
      <dgm:spPr/>
      <dgm:t>
        <a:bodyPr/>
        <a:lstStyle/>
        <a:p>
          <a:endParaRPr lang="en-US"/>
        </a:p>
      </dgm:t>
    </dgm:pt>
    <dgm:pt modelId="{D2C1D71D-1483-4CED-BA6A-F4E3C4F45291}">
      <dgm:prSet custT="1"/>
      <dgm:spPr/>
      <dgm:t>
        <a:bodyPr/>
        <a:lstStyle/>
        <a:p>
          <a:r>
            <a:rPr lang="en-US" sz="1800" b="0" dirty="0"/>
            <a:t>High ICP</a:t>
          </a:r>
        </a:p>
      </dgm:t>
    </dgm:pt>
    <dgm:pt modelId="{0161CCEA-11EF-4BB9-9F51-570E718BFF4E}" type="parTrans" cxnId="{5C6BDD2E-B402-4552-BD58-DC15A2703996}">
      <dgm:prSet/>
      <dgm:spPr/>
      <dgm:t>
        <a:bodyPr/>
        <a:lstStyle/>
        <a:p>
          <a:endParaRPr lang="en-US"/>
        </a:p>
      </dgm:t>
    </dgm:pt>
    <dgm:pt modelId="{687CFD5D-493F-4476-99BA-32AC0573F5C3}" type="sibTrans" cxnId="{5C6BDD2E-B402-4552-BD58-DC15A2703996}">
      <dgm:prSet/>
      <dgm:spPr/>
      <dgm:t>
        <a:bodyPr/>
        <a:lstStyle/>
        <a:p>
          <a:endParaRPr lang="en-US"/>
        </a:p>
      </dgm:t>
    </dgm:pt>
    <dgm:pt modelId="{5D2A4565-A31A-469B-8668-3A9A29D2F986}">
      <dgm:prSet custT="1"/>
      <dgm:spPr/>
      <dgm:t>
        <a:bodyPr/>
        <a:lstStyle/>
        <a:p>
          <a:r>
            <a:rPr lang="en-US" sz="1800" b="0" dirty="0"/>
            <a:t>Paralysis</a:t>
          </a:r>
        </a:p>
      </dgm:t>
    </dgm:pt>
    <dgm:pt modelId="{576A1964-2FD5-47A5-9ACB-40E864B42035}" type="parTrans" cxnId="{4F3F580D-F778-45C2-82A7-97C2DB4D385A}">
      <dgm:prSet/>
      <dgm:spPr/>
      <dgm:t>
        <a:bodyPr/>
        <a:lstStyle/>
        <a:p>
          <a:endParaRPr lang="en-US"/>
        </a:p>
      </dgm:t>
    </dgm:pt>
    <dgm:pt modelId="{9F4F2769-6E56-4BC3-BF53-E0B955453967}" type="sibTrans" cxnId="{4F3F580D-F778-45C2-82A7-97C2DB4D385A}">
      <dgm:prSet/>
      <dgm:spPr/>
      <dgm:t>
        <a:bodyPr/>
        <a:lstStyle/>
        <a:p>
          <a:endParaRPr lang="en-US"/>
        </a:p>
      </dgm:t>
    </dgm:pt>
    <dgm:pt modelId="{95C40E9D-EB4D-4534-B285-C532E611C5AB}">
      <dgm:prSet custT="1"/>
      <dgm:spPr/>
      <dgm:t>
        <a:bodyPr/>
        <a:lstStyle/>
        <a:p>
          <a:r>
            <a:rPr lang="en-US" sz="1800" b="0" dirty="0"/>
            <a:t>Post cardiac arrest</a:t>
          </a:r>
        </a:p>
      </dgm:t>
    </dgm:pt>
    <dgm:pt modelId="{1B10AF4A-04C1-42E2-9D27-842306679522}" type="parTrans" cxnId="{11568D57-0FEF-4723-A06C-7BA30EF10F9C}">
      <dgm:prSet/>
      <dgm:spPr/>
      <dgm:t>
        <a:bodyPr/>
        <a:lstStyle/>
        <a:p>
          <a:endParaRPr lang="en-US"/>
        </a:p>
      </dgm:t>
    </dgm:pt>
    <dgm:pt modelId="{3CD225B1-284B-47E9-9F65-AE686EBB036E}" type="sibTrans" cxnId="{11568D57-0FEF-4723-A06C-7BA30EF10F9C}">
      <dgm:prSet/>
      <dgm:spPr/>
      <dgm:t>
        <a:bodyPr/>
        <a:lstStyle/>
        <a:p>
          <a:endParaRPr lang="en-US"/>
        </a:p>
      </dgm:t>
    </dgm:pt>
    <dgm:pt modelId="{D0BCA8C4-0773-4689-BB9D-90A5D4DEF202}">
      <dgm:prSet custT="1"/>
      <dgm:spPr/>
      <dgm:t>
        <a:bodyPr/>
        <a:lstStyle/>
        <a:p>
          <a:r>
            <a:rPr lang="en-US" sz="1800" b="0" i="0" u="none" dirty="0">
              <a:solidFill>
                <a:schemeClr val="tx1"/>
              </a:solidFill>
            </a:rPr>
            <a:t>Daily sedation interruption</a:t>
          </a:r>
        </a:p>
      </dgm:t>
    </dgm:pt>
    <dgm:pt modelId="{D6A11340-51D8-4CEC-A280-42996BFC2D9E}" type="parTrans" cxnId="{1AC3C00F-740D-4B74-B9FC-58E427DAEE1A}">
      <dgm:prSet/>
      <dgm:spPr/>
      <dgm:t>
        <a:bodyPr/>
        <a:lstStyle/>
        <a:p>
          <a:endParaRPr lang="en-US"/>
        </a:p>
      </dgm:t>
    </dgm:pt>
    <dgm:pt modelId="{550448BE-AADC-4A8B-B182-A67393761442}" type="sibTrans" cxnId="{1AC3C00F-740D-4B74-B9FC-58E427DAEE1A}">
      <dgm:prSet/>
      <dgm:spPr/>
      <dgm:t>
        <a:bodyPr/>
        <a:lstStyle/>
        <a:p>
          <a:endParaRPr lang="en-US"/>
        </a:p>
      </dgm:t>
    </dgm:pt>
    <dgm:pt modelId="{B294AB06-EB55-4DD7-B52C-F3BDC5555964}">
      <dgm:prSet custT="1"/>
      <dgm:spPr/>
      <dgm:t>
        <a:bodyPr/>
        <a:lstStyle/>
        <a:p>
          <a:r>
            <a:rPr lang="en-US" sz="1800" b="0" i="0" u="none" dirty="0">
              <a:solidFill>
                <a:schemeClr val="tx1"/>
              </a:solidFill>
            </a:rPr>
            <a:t>Nursing-driven targeted sedation protocol</a:t>
          </a:r>
        </a:p>
      </dgm:t>
    </dgm:pt>
    <dgm:pt modelId="{4F345912-8AA3-448F-BFE0-FF4DF00C0022}" type="parTrans" cxnId="{4902AFBB-CE3F-4C4D-89DF-C85FB2DD7C6A}">
      <dgm:prSet/>
      <dgm:spPr/>
      <dgm:t>
        <a:bodyPr/>
        <a:lstStyle/>
        <a:p>
          <a:endParaRPr lang="en-US"/>
        </a:p>
      </dgm:t>
    </dgm:pt>
    <dgm:pt modelId="{F0A953CE-4363-44E1-8525-58B59FEF11D4}" type="sibTrans" cxnId="{4902AFBB-CE3F-4C4D-89DF-C85FB2DD7C6A}">
      <dgm:prSet/>
      <dgm:spPr/>
      <dgm:t>
        <a:bodyPr/>
        <a:lstStyle/>
        <a:p>
          <a:endParaRPr lang="en-US"/>
        </a:p>
      </dgm:t>
    </dgm:pt>
    <dgm:pt modelId="{A568CEBE-61C2-4115-B153-8B968B511C3B}" type="pres">
      <dgm:prSet presAssocID="{845A7C15-B21C-4763-85C0-28D19B4164F1}" presName="diagram" presStyleCnt="0">
        <dgm:presLayoutVars>
          <dgm:chPref val="1"/>
          <dgm:dir/>
          <dgm:animOne val="branch"/>
          <dgm:animLvl val="lvl"/>
          <dgm:resizeHandles/>
        </dgm:presLayoutVars>
      </dgm:prSet>
      <dgm:spPr/>
    </dgm:pt>
    <dgm:pt modelId="{539CB180-81F1-4FEE-983B-EAFC305C4DAD}" type="pres">
      <dgm:prSet presAssocID="{5AE7FE85-D177-4CF8-8D26-0C88F3E7D722}" presName="root" presStyleCnt="0"/>
      <dgm:spPr/>
    </dgm:pt>
    <dgm:pt modelId="{D263D1F2-E4E7-4190-B305-A41F1300F32B}" type="pres">
      <dgm:prSet presAssocID="{5AE7FE85-D177-4CF8-8D26-0C88F3E7D722}" presName="rootComposite" presStyleCnt="0"/>
      <dgm:spPr/>
    </dgm:pt>
    <dgm:pt modelId="{6BA44504-C94F-46A6-AF3B-9014D16EB0EE}" type="pres">
      <dgm:prSet presAssocID="{5AE7FE85-D177-4CF8-8D26-0C88F3E7D722}" presName="rootText" presStyleLbl="node1" presStyleIdx="0" presStyleCnt="2"/>
      <dgm:spPr/>
    </dgm:pt>
    <dgm:pt modelId="{869C569F-C7D5-401F-AC22-EBB30059D91C}" type="pres">
      <dgm:prSet presAssocID="{5AE7FE85-D177-4CF8-8D26-0C88F3E7D722}" presName="rootConnector" presStyleLbl="node1" presStyleIdx="0" presStyleCnt="2"/>
      <dgm:spPr/>
    </dgm:pt>
    <dgm:pt modelId="{C1667A1F-F1F2-4484-A47F-1B13AE679DFA}" type="pres">
      <dgm:prSet presAssocID="{5AE7FE85-D177-4CF8-8D26-0C88F3E7D722}" presName="childShape" presStyleCnt="0"/>
      <dgm:spPr/>
    </dgm:pt>
    <dgm:pt modelId="{B1051B1B-A1D9-4855-B4F8-E624568852E1}" type="pres">
      <dgm:prSet presAssocID="{9F464C20-5E7F-4A34-B905-D1135BBA4661}" presName="Name13" presStyleLbl="parChTrans1D2" presStyleIdx="0" presStyleCnt="2"/>
      <dgm:spPr/>
    </dgm:pt>
    <dgm:pt modelId="{15DD383C-2486-403F-8C62-3C0375A1CF50}" type="pres">
      <dgm:prSet presAssocID="{DFAFEC85-301A-46CD-8F50-4D4DC09BA52A}" presName="childText" presStyleLbl="bgAcc1" presStyleIdx="0" presStyleCnt="2" custScaleX="149113" custScaleY="119849">
        <dgm:presLayoutVars>
          <dgm:bulletEnabled val="1"/>
        </dgm:presLayoutVars>
      </dgm:prSet>
      <dgm:spPr/>
    </dgm:pt>
    <dgm:pt modelId="{DEB8438A-1BB3-4823-9340-234F3B5CA12F}" type="pres">
      <dgm:prSet presAssocID="{380639C5-F045-4F05-9ECD-BA041E9CB61E}" presName="root" presStyleCnt="0"/>
      <dgm:spPr/>
    </dgm:pt>
    <dgm:pt modelId="{70862AE4-D994-4CA5-A1EE-31176919E86B}" type="pres">
      <dgm:prSet presAssocID="{380639C5-F045-4F05-9ECD-BA041E9CB61E}" presName="rootComposite" presStyleCnt="0"/>
      <dgm:spPr/>
    </dgm:pt>
    <dgm:pt modelId="{BC031D58-4618-4E56-9192-A306659ADF34}" type="pres">
      <dgm:prSet presAssocID="{380639C5-F045-4F05-9ECD-BA041E9CB61E}" presName="rootText" presStyleLbl="node1" presStyleIdx="1" presStyleCnt="2"/>
      <dgm:spPr/>
    </dgm:pt>
    <dgm:pt modelId="{9546EDBB-6581-4345-A1FD-F4EE420DF105}" type="pres">
      <dgm:prSet presAssocID="{380639C5-F045-4F05-9ECD-BA041E9CB61E}" presName="rootConnector" presStyleLbl="node1" presStyleIdx="1" presStyleCnt="2"/>
      <dgm:spPr/>
    </dgm:pt>
    <dgm:pt modelId="{5C9F11FF-631E-4E37-844D-511C0EA8330E}" type="pres">
      <dgm:prSet presAssocID="{380639C5-F045-4F05-9ECD-BA041E9CB61E}" presName="childShape" presStyleCnt="0"/>
      <dgm:spPr/>
    </dgm:pt>
    <dgm:pt modelId="{5FB8B546-EF13-452D-BDBC-4B6E5B4C2FD0}" type="pres">
      <dgm:prSet presAssocID="{0C7A7840-1BD9-46A3-B9C6-242140EBB601}" presName="Name13" presStyleLbl="parChTrans1D2" presStyleIdx="1" presStyleCnt="2"/>
      <dgm:spPr/>
    </dgm:pt>
    <dgm:pt modelId="{00B11FDC-0E35-4BDC-A09A-EEEA2527D7C8}" type="pres">
      <dgm:prSet presAssocID="{2D757705-4AB3-4F9F-98E6-C40883A465F9}" presName="childText" presStyleLbl="bgAcc1" presStyleIdx="1" presStyleCnt="2" custScaleX="143377" custScaleY="120018">
        <dgm:presLayoutVars>
          <dgm:bulletEnabled val="1"/>
        </dgm:presLayoutVars>
      </dgm:prSet>
      <dgm:spPr/>
    </dgm:pt>
  </dgm:ptLst>
  <dgm:cxnLst>
    <dgm:cxn modelId="{D3C8B300-673E-4B89-AF3D-6052171C3A8C}" type="presOf" srcId="{5AE7FE85-D177-4CF8-8D26-0C88F3E7D722}" destId="{6BA44504-C94F-46A6-AF3B-9014D16EB0EE}" srcOrd="0" destOrd="0" presId="urn:microsoft.com/office/officeart/2005/8/layout/hierarchy3"/>
    <dgm:cxn modelId="{4F3F580D-F778-45C2-82A7-97C2DB4D385A}" srcId="{2D757705-4AB3-4F9F-98E6-C40883A465F9}" destId="{5D2A4565-A31A-469B-8668-3A9A29D2F986}" srcOrd="4" destOrd="0" parTransId="{576A1964-2FD5-47A5-9ACB-40E864B42035}" sibTransId="{9F4F2769-6E56-4BC3-BF53-E0B955453967}"/>
    <dgm:cxn modelId="{1AC3C00F-740D-4B74-B9FC-58E427DAEE1A}" srcId="{DFAFEC85-301A-46CD-8F50-4D4DC09BA52A}" destId="{D0BCA8C4-0773-4689-BB9D-90A5D4DEF202}" srcOrd="1" destOrd="0" parTransId="{D6A11340-51D8-4CEC-A280-42996BFC2D9E}" sibTransId="{550448BE-AADC-4A8B-B182-A67393761442}"/>
    <dgm:cxn modelId="{AE894418-F4E6-40BD-800B-D6611986EA48}" srcId="{5AE7FE85-D177-4CF8-8D26-0C88F3E7D722}" destId="{DFAFEC85-301A-46CD-8F50-4D4DC09BA52A}" srcOrd="0" destOrd="0" parTransId="{9F464C20-5E7F-4A34-B905-D1135BBA4661}" sibTransId="{50C958E7-0FAC-455D-BF15-1661A1C6A0D6}"/>
    <dgm:cxn modelId="{705CC318-3DC3-4B4C-8115-8BA3BEB1594C}" type="presOf" srcId="{B294AB06-EB55-4DD7-B52C-F3BDC5555964}" destId="{15DD383C-2486-403F-8C62-3C0375A1CF50}" srcOrd="0" destOrd="3" presId="urn:microsoft.com/office/officeart/2005/8/layout/hierarchy3"/>
    <dgm:cxn modelId="{BF925D27-4EF7-402D-B507-F26858EA3523}" srcId="{DFAFEC85-301A-46CD-8F50-4D4DC09BA52A}" destId="{762A85E8-54C3-45B3-A6F4-653B58AE1AF0}" srcOrd="0" destOrd="0" parTransId="{E1B7DCC5-EB0F-46E9-92B0-8CE457E4B28B}" sibTransId="{483BD493-F12C-472F-AB21-EA63B47E0D3C}"/>
    <dgm:cxn modelId="{5C6BDD2E-B402-4552-BD58-DC15A2703996}" srcId="{2D757705-4AB3-4F9F-98E6-C40883A465F9}" destId="{D2C1D71D-1483-4CED-BA6A-F4E3C4F45291}" srcOrd="2" destOrd="0" parTransId="{0161CCEA-11EF-4BB9-9F51-570E718BFF4E}" sibTransId="{687CFD5D-493F-4476-99BA-32AC0573F5C3}"/>
    <dgm:cxn modelId="{73CE873F-B3F0-47E3-8281-9B324EB3EAC7}" type="presOf" srcId="{5D2A4565-A31A-469B-8668-3A9A29D2F986}" destId="{00B11FDC-0E35-4BDC-A09A-EEEA2527D7C8}" srcOrd="0" destOrd="5" presId="urn:microsoft.com/office/officeart/2005/8/layout/hierarchy3"/>
    <dgm:cxn modelId="{509A2441-9A62-401B-A056-171EB1D50104}" type="presOf" srcId="{0C7A7840-1BD9-46A3-B9C6-242140EBB601}" destId="{5FB8B546-EF13-452D-BDBC-4B6E5B4C2FD0}" srcOrd="0" destOrd="0" presId="urn:microsoft.com/office/officeart/2005/8/layout/hierarchy3"/>
    <dgm:cxn modelId="{80B55E67-1BFF-4491-842F-5905595F60B6}" srcId="{845A7C15-B21C-4763-85C0-28D19B4164F1}" destId="{380639C5-F045-4F05-9ECD-BA041E9CB61E}" srcOrd="1" destOrd="0" parTransId="{33357D68-48C1-4153-ACF3-987BACAB9624}" sibTransId="{2A98A042-45A1-4699-88C9-254171964456}"/>
    <dgm:cxn modelId="{08C3E46B-A6AA-4A57-A97B-41EB26D84A7E}" type="presOf" srcId="{D2C1D71D-1483-4CED-BA6A-F4E3C4F45291}" destId="{00B11FDC-0E35-4BDC-A09A-EEEA2527D7C8}" srcOrd="0" destOrd="3" presId="urn:microsoft.com/office/officeart/2005/8/layout/hierarchy3"/>
    <dgm:cxn modelId="{C8DFD14C-C306-494F-AC54-3BF6164480C5}" srcId="{2D757705-4AB3-4F9F-98E6-C40883A465F9}" destId="{6DBC8CEC-0AF8-431C-B9CE-F15E556A2A13}" srcOrd="1" destOrd="0" parTransId="{4F7D336F-A4F9-40B9-98B7-A38E085954D4}" sibTransId="{DA72E6BC-55D8-42CE-9DCC-7DCE8B44D123}"/>
    <dgm:cxn modelId="{11568D57-0FEF-4723-A06C-7BA30EF10F9C}" srcId="{2D757705-4AB3-4F9F-98E6-C40883A465F9}" destId="{95C40E9D-EB4D-4534-B285-C532E611C5AB}" srcOrd="3" destOrd="0" parTransId="{1B10AF4A-04C1-42E2-9D27-842306679522}" sibTransId="{3CD225B1-284B-47E9-9F65-AE686EBB036E}"/>
    <dgm:cxn modelId="{7F035E7C-84CC-4485-92BB-36C7B70B3F31}" type="presOf" srcId="{6DBC8CEC-0AF8-431C-B9CE-F15E556A2A13}" destId="{00B11FDC-0E35-4BDC-A09A-EEEA2527D7C8}" srcOrd="0" destOrd="2" presId="urn:microsoft.com/office/officeart/2005/8/layout/hierarchy3"/>
    <dgm:cxn modelId="{69463A83-19F0-42A6-B129-AF12441573BF}" srcId="{380639C5-F045-4F05-9ECD-BA041E9CB61E}" destId="{2D757705-4AB3-4F9F-98E6-C40883A465F9}" srcOrd="0" destOrd="0" parTransId="{0C7A7840-1BD9-46A3-B9C6-242140EBB601}" sibTransId="{412431E2-60A4-44D9-BED8-76C0F4062102}"/>
    <dgm:cxn modelId="{DD0B4486-CD75-4C2C-99AC-3D449E3C44FF}" srcId="{845A7C15-B21C-4763-85C0-28D19B4164F1}" destId="{5AE7FE85-D177-4CF8-8D26-0C88F3E7D722}" srcOrd="0" destOrd="0" parTransId="{53723E0B-6E7A-439A-BDF9-C2164E1E39E1}" sibTransId="{C30DE44B-4BF4-4CEF-AE62-C832C7611430}"/>
    <dgm:cxn modelId="{8EA29F86-11E7-48ED-A6E8-C67F52CC201A}" srcId="{2D757705-4AB3-4F9F-98E6-C40883A465F9}" destId="{0E814C3F-6F45-45EF-B7C2-01DEC6E325FD}" srcOrd="0" destOrd="0" parTransId="{D63A0B85-6BE2-492D-90EC-D785E67F3E67}" sibTransId="{A022EFE8-25C6-4187-AB6C-BA5B1BE9992C}"/>
    <dgm:cxn modelId="{C9EDE096-ADBE-4DD4-8266-EFE11C6DED61}" type="presOf" srcId="{845A7C15-B21C-4763-85C0-28D19B4164F1}" destId="{A568CEBE-61C2-4115-B153-8B968B511C3B}" srcOrd="0" destOrd="0" presId="urn:microsoft.com/office/officeart/2005/8/layout/hierarchy3"/>
    <dgm:cxn modelId="{C491E59E-3E15-4E24-A3A4-48BDA889E44F}" type="presOf" srcId="{95C40E9D-EB4D-4534-B285-C532E611C5AB}" destId="{00B11FDC-0E35-4BDC-A09A-EEEA2527D7C8}" srcOrd="0" destOrd="4" presId="urn:microsoft.com/office/officeart/2005/8/layout/hierarchy3"/>
    <dgm:cxn modelId="{1585F19F-7B2A-423B-ABFC-A420495BD831}" type="presOf" srcId="{2D757705-4AB3-4F9F-98E6-C40883A465F9}" destId="{00B11FDC-0E35-4BDC-A09A-EEEA2527D7C8}" srcOrd="0" destOrd="0" presId="urn:microsoft.com/office/officeart/2005/8/layout/hierarchy3"/>
    <dgm:cxn modelId="{AA24ABA7-30EB-4D79-89DA-CEB5AAE8AC6B}" type="presOf" srcId="{DFAFEC85-301A-46CD-8F50-4D4DC09BA52A}" destId="{15DD383C-2486-403F-8C62-3C0375A1CF50}" srcOrd="0" destOrd="0" presId="urn:microsoft.com/office/officeart/2005/8/layout/hierarchy3"/>
    <dgm:cxn modelId="{4902AFBB-CE3F-4C4D-89DF-C85FB2DD7C6A}" srcId="{DFAFEC85-301A-46CD-8F50-4D4DC09BA52A}" destId="{B294AB06-EB55-4DD7-B52C-F3BDC5555964}" srcOrd="2" destOrd="0" parTransId="{4F345912-8AA3-448F-BFE0-FF4DF00C0022}" sibTransId="{F0A953CE-4363-44E1-8525-58B59FEF11D4}"/>
    <dgm:cxn modelId="{D19C64BE-63EE-4E29-A7D8-BCB71EF20957}" type="presOf" srcId="{0E814C3F-6F45-45EF-B7C2-01DEC6E325FD}" destId="{00B11FDC-0E35-4BDC-A09A-EEEA2527D7C8}" srcOrd="0" destOrd="1" presId="urn:microsoft.com/office/officeart/2005/8/layout/hierarchy3"/>
    <dgm:cxn modelId="{FF848EC3-23EA-4A2E-9AFA-F3D92DD8ECBA}" type="presOf" srcId="{D0BCA8C4-0773-4689-BB9D-90A5D4DEF202}" destId="{15DD383C-2486-403F-8C62-3C0375A1CF50}" srcOrd="0" destOrd="2" presId="urn:microsoft.com/office/officeart/2005/8/layout/hierarchy3"/>
    <dgm:cxn modelId="{55A5F1D2-669E-4AF9-A0BD-834CD1D22C61}" type="presOf" srcId="{9F464C20-5E7F-4A34-B905-D1135BBA4661}" destId="{B1051B1B-A1D9-4855-B4F8-E624568852E1}" srcOrd="0" destOrd="0" presId="urn:microsoft.com/office/officeart/2005/8/layout/hierarchy3"/>
    <dgm:cxn modelId="{360D02D7-48BB-4F24-A05C-9582A39D8F30}" type="presOf" srcId="{380639C5-F045-4F05-9ECD-BA041E9CB61E}" destId="{BC031D58-4618-4E56-9192-A306659ADF34}" srcOrd="0" destOrd="0" presId="urn:microsoft.com/office/officeart/2005/8/layout/hierarchy3"/>
    <dgm:cxn modelId="{AFD7F6E1-A7CF-48CA-BB63-8D05FAB79901}" type="presOf" srcId="{5AE7FE85-D177-4CF8-8D26-0C88F3E7D722}" destId="{869C569F-C7D5-401F-AC22-EBB30059D91C}" srcOrd="1" destOrd="0" presId="urn:microsoft.com/office/officeart/2005/8/layout/hierarchy3"/>
    <dgm:cxn modelId="{9AEE9BEE-A563-42E2-A86C-BC3B475A6143}" type="presOf" srcId="{380639C5-F045-4F05-9ECD-BA041E9CB61E}" destId="{9546EDBB-6581-4345-A1FD-F4EE420DF105}" srcOrd="1" destOrd="0" presId="urn:microsoft.com/office/officeart/2005/8/layout/hierarchy3"/>
    <dgm:cxn modelId="{468580F6-A14F-487F-8AEB-FEC3D98641FB}" type="presOf" srcId="{762A85E8-54C3-45B3-A6F4-653B58AE1AF0}" destId="{15DD383C-2486-403F-8C62-3C0375A1CF50}" srcOrd="0" destOrd="1" presId="urn:microsoft.com/office/officeart/2005/8/layout/hierarchy3"/>
    <dgm:cxn modelId="{049625C2-9567-4A00-B56B-5D394A6D2498}" type="presParOf" srcId="{A568CEBE-61C2-4115-B153-8B968B511C3B}" destId="{539CB180-81F1-4FEE-983B-EAFC305C4DAD}" srcOrd="0" destOrd="0" presId="urn:microsoft.com/office/officeart/2005/8/layout/hierarchy3"/>
    <dgm:cxn modelId="{9B13BD36-ADB7-46F2-8B5C-B0EF1F8A5AE1}" type="presParOf" srcId="{539CB180-81F1-4FEE-983B-EAFC305C4DAD}" destId="{D263D1F2-E4E7-4190-B305-A41F1300F32B}" srcOrd="0" destOrd="0" presId="urn:microsoft.com/office/officeart/2005/8/layout/hierarchy3"/>
    <dgm:cxn modelId="{7F9C95EC-1351-4A37-AE69-98773CFFC164}" type="presParOf" srcId="{D263D1F2-E4E7-4190-B305-A41F1300F32B}" destId="{6BA44504-C94F-46A6-AF3B-9014D16EB0EE}" srcOrd="0" destOrd="0" presId="urn:microsoft.com/office/officeart/2005/8/layout/hierarchy3"/>
    <dgm:cxn modelId="{B4A6AED7-9E0B-4C92-B8E7-30ECF14A380F}" type="presParOf" srcId="{D263D1F2-E4E7-4190-B305-A41F1300F32B}" destId="{869C569F-C7D5-401F-AC22-EBB30059D91C}" srcOrd="1" destOrd="0" presId="urn:microsoft.com/office/officeart/2005/8/layout/hierarchy3"/>
    <dgm:cxn modelId="{A05548FC-648E-4D49-B50B-C9FB7A21BECD}" type="presParOf" srcId="{539CB180-81F1-4FEE-983B-EAFC305C4DAD}" destId="{C1667A1F-F1F2-4484-A47F-1B13AE679DFA}" srcOrd="1" destOrd="0" presId="urn:microsoft.com/office/officeart/2005/8/layout/hierarchy3"/>
    <dgm:cxn modelId="{3975F1D7-B944-448B-98C3-5D3B8640EC36}" type="presParOf" srcId="{C1667A1F-F1F2-4484-A47F-1B13AE679DFA}" destId="{B1051B1B-A1D9-4855-B4F8-E624568852E1}" srcOrd="0" destOrd="0" presId="urn:microsoft.com/office/officeart/2005/8/layout/hierarchy3"/>
    <dgm:cxn modelId="{BDD83C7D-3BF0-4186-970F-F44C1225E531}" type="presParOf" srcId="{C1667A1F-F1F2-4484-A47F-1B13AE679DFA}" destId="{15DD383C-2486-403F-8C62-3C0375A1CF50}" srcOrd="1" destOrd="0" presId="urn:microsoft.com/office/officeart/2005/8/layout/hierarchy3"/>
    <dgm:cxn modelId="{D24A0608-390C-4442-B742-0EE363CBF546}" type="presParOf" srcId="{A568CEBE-61C2-4115-B153-8B968B511C3B}" destId="{DEB8438A-1BB3-4823-9340-234F3B5CA12F}" srcOrd="1" destOrd="0" presId="urn:microsoft.com/office/officeart/2005/8/layout/hierarchy3"/>
    <dgm:cxn modelId="{0DAA26CC-4FF5-4C29-B312-48BB63DF5013}" type="presParOf" srcId="{DEB8438A-1BB3-4823-9340-234F3B5CA12F}" destId="{70862AE4-D994-4CA5-A1EE-31176919E86B}" srcOrd="0" destOrd="0" presId="urn:microsoft.com/office/officeart/2005/8/layout/hierarchy3"/>
    <dgm:cxn modelId="{EC0A805B-E0B2-484B-80E5-EDEDB66E842B}" type="presParOf" srcId="{70862AE4-D994-4CA5-A1EE-31176919E86B}" destId="{BC031D58-4618-4E56-9192-A306659ADF34}" srcOrd="0" destOrd="0" presId="urn:microsoft.com/office/officeart/2005/8/layout/hierarchy3"/>
    <dgm:cxn modelId="{FF4876EB-D43A-4BC8-892E-21F3C38D4DD8}" type="presParOf" srcId="{70862AE4-D994-4CA5-A1EE-31176919E86B}" destId="{9546EDBB-6581-4345-A1FD-F4EE420DF105}" srcOrd="1" destOrd="0" presId="urn:microsoft.com/office/officeart/2005/8/layout/hierarchy3"/>
    <dgm:cxn modelId="{24F25AA0-B5AF-4294-843D-55D33924D4D5}" type="presParOf" srcId="{DEB8438A-1BB3-4823-9340-234F3B5CA12F}" destId="{5C9F11FF-631E-4E37-844D-511C0EA8330E}" srcOrd="1" destOrd="0" presId="urn:microsoft.com/office/officeart/2005/8/layout/hierarchy3"/>
    <dgm:cxn modelId="{A07A39F8-F294-4181-8B08-FF9FDC8AAB7E}" type="presParOf" srcId="{5C9F11FF-631E-4E37-844D-511C0EA8330E}" destId="{5FB8B546-EF13-452D-BDBC-4B6E5B4C2FD0}" srcOrd="0" destOrd="0" presId="urn:microsoft.com/office/officeart/2005/8/layout/hierarchy3"/>
    <dgm:cxn modelId="{C83338F1-7273-43AE-8278-0928830B0368}" type="presParOf" srcId="{5C9F11FF-631E-4E37-844D-511C0EA8330E}" destId="{00B11FDC-0E35-4BDC-A09A-EEEA2527D7C8}"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C73980-8567-4EA2-A5DB-F97565BFD1D7}"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AECD6BA3-1187-4BA9-95BE-EB1C367D4561}">
      <dgm:prSet custT="1"/>
      <dgm:spPr>
        <a:solidFill>
          <a:srgbClr val="E09634"/>
        </a:solidFill>
      </dgm:spPr>
      <dgm:t>
        <a:bodyPr/>
        <a:lstStyle/>
        <a:p>
          <a:r>
            <a:rPr lang="en-US" sz="1100" dirty="0"/>
            <a:t>Shorter time to extubation (MD, –0.77 d; 95% CI, –2.04 to –0.50)</a:t>
          </a:r>
        </a:p>
      </dgm:t>
    </dgm:pt>
    <dgm:pt modelId="{A0535F09-8CA7-4E61-96C3-7FDD92AD10DD}" type="parTrans" cxnId="{C440E6EC-DD59-4D75-9A47-0797D347B660}">
      <dgm:prSet/>
      <dgm:spPr/>
      <dgm:t>
        <a:bodyPr/>
        <a:lstStyle/>
        <a:p>
          <a:endParaRPr lang="en-US"/>
        </a:p>
      </dgm:t>
    </dgm:pt>
    <dgm:pt modelId="{EBAEEF07-A34F-435D-971C-6EFC33CCF932}" type="sibTrans" cxnId="{C440E6EC-DD59-4D75-9A47-0797D347B660}">
      <dgm:prSet/>
      <dgm:spPr/>
      <dgm:t>
        <a:bodyPr/>
        <a:lstStyle/>
        <a:p>
          <a:endParaRPr lang="en-US"/>
        </a:p>
      </dgm:t>
    </dgm:pt>
    <dgm:pt modelId="{3772B53A-752E-4E9A-86B4-8AC972095A36}">
      <dgm:prSet custT="1"/>
      <dgm:spPr>
        <a:solidFill>
          <a:srgbClr val="E09634"/>
        </a:solidFill>
      </dgm:spPr>
      <dgm:t>
        <a:bodyPr/>
        <a:lstStyle/>
        <a:p>
          <a:r>
            <a:rPr lang="en-US" sz="1100" dirty="0"/>
            <a:t>Reduced tracheostomy rate (RR, 0.57; 95% CI, 0.41–0.80)</a:t>
          </a:r>
        </a:p>
      </dgm:t>
    </dgm:pt>
    <dgm:pt modelId="{F97A3DD7-5711-4D89-A8B6-8D56680F52AF}" type="parTrans" cxnId="{B59BDF3B-49DD-46CF-B0D1-45AA7A077B42}">
      <dgm:prSet/>
      <dgm:spPr/>
      <dgm:t>
        <a:bodyPr/>
        <a:lstStyle/>
        <a:p>
          <a:endParaRPr lang="en-US"/>
        </a:p>
      </dgm:t>
    </dgm:pt>
    <dgm:pt modelId="{8FBC8015-D91E-4CBD-ADCE-DE9DC05A0234}" type="sibTrans" cxnId="{B59BDF3B-49DD-46CF-B0D1-45AA7A077B42}">
      <dgm:prSet/>
      <dgm:spPr/>
      <dgm:t>
        <a:bodyPr/>
        <a:lstStyle/>
        <a:p>
          <a:endParaRPr lang="en-US"/>
        </a:p>
      </dgm:t>
    </dgm:pt>
    <dgm:pt modelId="{11D19EC3-7C01-4AD8-8951-2C06CB6CC04B}">
      <dgm:prSet custT="1"/>
      <dgm:spPr>
        <a:solidFill>
          <a:srgbClr val="6EA8C8"/>
        </a:solidFill>
      </dgm:spPr>
      <dgm:t>
        <a:bodyPr/>
        <a:lstStyle/>
        <a:p>
          <a:r>
            <a:rPr lang="en-US" sz="1800" b="1" dirty="0"/>
            <a:t>No association was found between light sedation and </a:t>
          </a:r>
          <a:endParaRPr lang="en-US" sz="1800" dirty="0"/>
        </a:p>
      </dgm:t>
    </dgm:pt>
    <dgm:pt modelId="{F4B379AB-CBB6-4C81-B296-8D3D401D701D}" type="parTrans" cxnId="{AF1D8735-2080-4BC2-98C5-CDD2C17A23C2}">
      <dgm:prSet/>
      <dgm:spPr/>
      <dgm:t>
        <a:bodyPr/>
        <a:lstStyle/>
        <a:p>
          <a:endParaRPr lang="en-US"/>
        </a:p>
      </dgm:t>
    </dgm:pt>
    <dgm:pt modelId="{8435F514-3764-4F3A-9516-949E7A4B6C33}" type="sibTrans" cxnId="{AF1D8735-2080-4BC2-98C5-CDD2C17A23C2}">
      <dgm:prSet/>
      <dgm:spPr/>
      <dgm:t>
        <a:bodyPr/>
        <a:lstStyle/>
        <a:p>
          <a:endParaRPr lang="en-US"/>
        </a:p>
      </dgm:t>
    </dgm:pt>
    <dgm:pt modelId="{7A5A8C6E-B9FE-4B3E-B149-ED8819C1875E}">
      <dgm:prSet custT="1"/>
      <dgm:spPr>
        <a:solidFill>
          <a:srgbClr val="6EA8C8"/>
        </a:solidFill>
      </dgm:spPr>
      <dgm:t>
        <a:bodyPr/>
        <a:lstStyle/>
        <a:p>
          <a:r>
            <a:rPr lang="en-US" sz="1100" dirty="0"/>
            <a:t>90-day mortality Reduction in the incidence of delirium</a:t>
          </a:r>
        </a:p>
      </dgm:t>
    </dgm:pt>
    <dgm:pt modelId="{1D787889-2422-40EB-AD24-909F71CCD6B4}" type="parTrans" cxnId="{E8885603-0FB9-45EA-A1DA-1A6E6B39BA0F}">
      <dgm:prSet/>
      <dgm:spPr/>
      <dgm:t>
        <a:bodyPr/>
        <a:lstStyle/>
        <a:p>
          <a:endParaRPr lang="en-US"/>
        </a:p>
      </dgm:t>
    </dgm:pt>
    <dgm:pt modelId="{97BEF348-1A27-453C-9FF7-11009F548176}" type="sibTrans" cxnId="{E8885603-0FB9-45EA-A1DA-1A6E6B39BA0F}">
      <dgm:prSet/>
      <dgm:spPr/>
      <dgm:t>
        <a:bodyPr/>
        <a:lstStyle/>
        <a:p>
          <a:endParaRPr lang="en-US"/>
        </a:p>
      </dgm:t>
    </dgm:pt>
    <dgm:pt modelId="{2A00B861-0BF9-4B01-A1BD-59B311D1CF46}">
      <dgm:prSet custT="1"/>
      <dgm:spPr>
        <a:solidFill>
          <a:srgbClr val="6EA8C8"/>
        </a:solidFill>
      </dgm:spPr>
      <dgm:t>
        <a:bodyPr/>
        <a:lstStyle/>
        <a:p>
          <a:r>
            <a:rPr lang="en-US" sz="1100" dirty="0"/>
            <a:t>PTSD </a:t>
          </a:r>
        </a:p>
      </dgm:t>
    </dgm:pt>
    <dgm:pt modelId="{76DE89AB-6D21-4525-9F2F-449FB8612BB2}" type="parTrans" cxnId="{872FE87E-2F5D-4D73-BA31-BAAC49605FE9}">
      <dgm:prSet/>
      <dgm:spPr/>
      <dgm:t>
        <a:bodyPr/>
        <a:lstStyle/>
        <a:p>
          <a:endParaRPr lang="en-US"/>
        </a:p>
      </dgm:t>
    </dgm:pt>
    <dgm:pt modelId="{E0F32433-CC5C-4804-93E6-3CAA2427F468}" type="sibTrans" cxnId="{872FE87E-2F5D-4D73-BA31-BAAC49605FE9}">
      <dgm:prSet/>
      <dgm:spPr/>
      <dgm:t>
        <a:bodyPr/>
        <a:lstStyle/>
        <a:p>
          <a:endParaRPr lang="en-US"/>
        </a:p>
      </dgm:t>
    </dgm:pt>
    <dgm:pt modelId="{576468E0-320D-4956-A39E-803583D61F8F}">
      <dgm:prSet custT="1"/>
      <dgm:spPr>
        <a:solidFill>
          <a:srgbClr val="6EA8C8"/>
        </a:solidFill>
      </dgm:spPr>
      <dgm:t>
        <a:bodyPr/>
        <a:lstStyle/>
        <a:p>
          <a:r>
            <a:rPr lang="en-US" sz="1100" dirty="0"/>
            <a:t>Depression </a:t>
          </a:r>
        </a:p>
      </dgm:t>
    </dgm:pt>
    <dgm:pt modelId="{F65ACADA-31B8-40FD-B204-8A200D3A3999}" type="parTrans" cxnId="{66B31044-B8BA-4FB2-B714-4DA4C4E56268}">
      <dgm:prSet/>
      <dgm:spPr/>
      <dgm:t>
        <a:bodyPr/>
        <a:lstStyle/>
        <a:p>
          <a:endParaRPr lang="en-US"/>
        </a:p>
      </dgm:t>
    </dgm:pt>
    <dgm:pt modelId="{3841A4B0-519E-4601-8774-E2CC75C9DA85}" type="sibTrans" cxnId="{66B31044-B8BA-4FB2-B714-4DA4C4E56268}">
      <dgm:prSet/>
      <dgm:spPr/>
      <dgm:t>
        <a:bodyPr/>
        <a:lstStyle/>
        <a:p>
          <a:endParaRPr lang="en-US"/>
        </a:p>
      </dgm:t>
    </dgm:pt>
    <dgm:pt modelId="{21251EB6-E7B3-4CF7-AF4A-0DF397E0AFDE}">
      <dgm:prSet custT="1"/>
      <dgm:spPr>
        <a:solidFill>
          <a:srgbClr val="6EA8C8"/>
        </a:solidFill>
      </dgm:spPr>
      <dgm:t>
        <a:bodyPr/>
        <a:lstStyle/>
        <a:p>
          <a:r>
            <a:rPr lang="en-US" sz="1100" dirty="0"/>
            <a:t>Self-extubation</a:t>
          </a:r>
        </a:p>
      </dgm:t>
    </dgm:pt>
    <dgm:pt modelId="{CE62B9F2-72C3-42C5-BA9C-699087149916}" type="parTrans" cxnId="{36787C62-9149-4D6C-B8AD-E8D4078404D0}">
      <dgm:prSet/>
      <dgm:spPr/>
      <dgm:t>
        <a:bodyPr/>
        <a:lstStyle/>
        <a:p>
          <a:endParaRPr lang="en-US"/>
        </a:p>
      </dgm:t>
    </dgm:pt>
    <dgm:pt modelId="{7D9C0977-C011-4DF0-9FC8-DBCC4769C64A}" type="sibTrans" cxnId="{36787C62-9149-4D6C-B8AD-E8D4078404D0}">
      <dgm:prSet/>
      <dgm:spPr/>
      <dgm:t>
        <a:bodyPr/>
        <a:lstStyle/>
        <a:p>
          <a:endParaRPr lang="en-US"/>
        </a:p>
      </dgm:t>
    </dgm:pt>
    <dgm:pt modelId="{F69645C0-C47B-4B57-873B-014D56350DEE}">
      <dgm:prSet custT="1"/>
      <dgm:spPr>
        <a:solidFill>
          <a:srgbClr val="E09634"/>
        </a:solidFill>
      </dgm:spPr>
      <dgm:t>
        <a:bodyPr/>
        <a:lstStyle/>
        <a:p>
          <a:r>
            <a:rPr lang="en-US" sz="1800" b="1"/>
            <a:t>Light sedation found to have</a:t>
          </a:r>
          <a:endParaRPr lang="en-US" sz="1800"/>
        </a:p>
      </dgm:t>
    </dgm:pt>
    <dgm:pt modelId="{EA5050AC-9521-4294-AFEC-0DD4FEAE6367}" type="parTrans" cxnId="{BBE162C0-D4C0-4D9A-BA67-C8545183BBB3}">
      <dgm:prSet/>
      <dgm:spPr/>
      <dgm:t>
        <a:bodyPr/>
        <a:lstStyle/>
        <a:p>
          <a:endParaRPr lang="en-US"/>
        </a:p>
      </dgm:t>
    </dgm:pt>
    <dgm:pt modelId="{4BA6FCA8-4402-4F14-9FAC-DBC5485E2283}" type="sibTrans" cxnId="{BBE162C0-D4C0-4D9A-BA67-C8545183BBB3}">
      <dgm:prSet/>
      <dgm:spPr/>
      <dgm:t>
        <a:bodyPr/>
        <a:lstStyle/>
        <a:p>
          <a:endParaRPr lang="en-US"/>
        </a:p>
      </dgm:t>
    </dgm:pt>
    <dgm:pt modelId="{935F3D67-A661-4C25-857D-8223B4DB0048}">
      <dgm:prSet/>
      <dgm:spPr>
        <a:noFill/>
      </dgm:spPr>
      <dgm:t>
        <a:bodyPr/>
        <a:lstStyle/>
        <a:p>
          <a:endParaRPr lang="en-US" dirty="0"/>
        </a:p>
      </dgm:t>
    </dgm:pt>
    <dgm:pt modelId="{798B7B32-C3E4-4485-944C-DEA27B145D22}" type="sibTrans" cxnId="{0A3820EB-E0A1-4543-ADC1-74A8199FE068}">
      <dgm:prSet/>
      <dgm:spPr/>
      <dgm:t>
        <a:bodyPr/>
        <a:lstStyle/>
        <a:p>
          <a:endParaRPr lang="en-US"/>
        </a:p>
      </dgm:t>
    </dgm:pt>
    <dgm:pt modelId="{F4FBF13E-9D0B-4A77-AAC7-ECD900B896A2}" type="parTrans" cxnId="{0A3820EB-E0A1-4543-ADC1-74A8199FE068}">
      <dgm:prSet/>
      <dgm:spPr/>
      <dgm:t>
        <a:bodyPr/>
        <a:lstStyle/>
        <a:p>
          <a:endParaRPr lang="en-US"/>
        </a:p>
      </dgm:t>
    </dgm:pt>
    <dgm:pt modelId="{E14AFDE2-8B26-4899-8274-C0E4694A08DA}" type="pres">
      <dgm:prSet presAssocID="{20C73980-8567-4EA2-A5DB-F97565BFD1D7}" presName="layout" presStyleCnt="0">
        <dgm:presLayoutVars>
          <dgm:chMax/>
          <dgm:chPref/>
          <dgm:dir/>
          <dgm:animOne val="branch"/>
          <dgm:animLvl val="lvl"/>
          <dgm:resizeHandles/>
        </dgm:presLayoutVars>
      </dgm:prSet>
      <dgm:spPr/>
    </dgm:pt>
    <dgm:pt modelId="{CEA35BDA-A72A-4944-8A78-BB13B8252D23}" type="pres">
      <dgm:prSet presAssocID="{935F3D67-A661-4C25-857D-8223B4DB0048}" presName="root" presStyleCnt="0">
        <dgm:presLayoutVars>
          <dgm:chMax/>
          <dgm:chPref val="4"/>
        </dgm:presLayoutVars>
      </dgm:prSet>
      <dgm:spPr/>
    </dgm:pt>
    <dgm:pt modelId="{52D5C801-C71E-469F-B12A-F81507E8AAAE}" type="pres">
      <dgm:prSet presAssocID="{935F3D67-A661-4C25-857D-8223B4DB0048}" presName="rootComposite" presStyleCnt="0">
        <dgm:presLayoutVars/>
      </dgm:prSet>
      <dgm:spPr/>
    </dgm:pt>
    <dgm:pt modelId="{F264D316-DA28-4070-90A1-C2CDEB696710}" type="pres">
      <dgm:prSet presAssocID="{935F3D67-A661-4C25-857D-8223B4DB0048}" presName="rootText" presStyleLbl="node0" presStyleIdx="0" presStyleCnt="1" custScaleX="115059">
        <dgm:presLayoutVars>
          <dgm:chMax/>
          <dgm:chPref val="4"/>
        </dgm:presLayoutVars>
      </dgm:prSet>
      <dgm:spPr/>
    </dgm:pt>
    <dgm:pt modelId="{2A0F9130-5BDD-4728-B198-4B993C4CAE9C}" type="pres">
      <dgm:prSet presAssocID="{935F3D67-A661-4C25-857D-8223B4DB0048}" presName="childShape" presStyleCnt="0">
        <dgm:presLayoutVars>
          <dgm:chMax val="0"/>
          <dgm:chPref val="0"/>
        </dgm:presLayoutVars>
      </dgm:prSet>
      <dgm:spPr/>
    </dgm:pt>
    <dgm:pt modelId="{E96C7AED-8886-4208-8663-5382A2ECDA44}" type="pres">
      <dgm:prSet presAssocID="{F69645C0-C47B-4B57-873B-014D56350DEE}" presName="childComposite" presStyleCnt="0">
        <dgm:presLayoutVars>
          <dgm:chMax val="0"/>
          <dgm:chPref val="0"/>
        </dgm:presLayoutVars>
      </dgm:prSet>
      <dgm:spPr/>
    </dgm:pt>
    <dgm:pt modelId="{05B03162-9D72-406F-89D4-27EEEB8CDA2A}" type="pres">
      <dgm:prSet presAssocID="{F69645C0-C47B-4B57-873B-014D56350DEE}" presName="Image"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438290AD-A9CB-4187-9589-B8D9A22DC204}" type="pres">
      <dgm:prSet presAssocID="{F69645C0-C47B-4B57-873B-014D56350DEE}" presName="childText" presStyleLbl="lnNode1" presStyleIdx="0" presStyleCnt="2" custScaleY="178149">
        <dgm:presLayoutVars>
          <dgm:chMax val="0"/>
          <dgm:chPref val="0"/>
          <dgm:bulletEnabled val="1"/>
        </dgm:presLayoutVars>
      </dgm:prSet>
      <dgm:spPr/>
    </dgm:pt>
    <dgm:pt modelId="{1B64D80E-D7AB-40D3-BC03-E8C5CC384E54}" type="pres">
      <dgm:prSet presAssocID="{11D19EC3-7C01-4AD8-8951-2C06CB6CC04B}" presName="childComposite" presStyleCnt="0">
        <dgm:presLayoutVars>
          <dgm:chMax val="0"/>
          <dgm:chPref val="0"/>
        </dgm:presLayoutVars>
      </dgm:prSet>
      <dgm:spPr/>
    </dgm:pt>
    <dgm:pt modelId="{9C739704-2EFB-4C83-ACC4-58E1D8CD13CA}" type="pres">
      <dgm:prSet presAssocID="{11D19EC3-7C01-4AD8-8951-2C06CB6CC04B}" presName="Image" presStyleLbl="node1" presStyleIdx="1" presStyleCnt="2"/>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22285A1F-ACE8-4B54-8554-9BF6CE74F230}" type="pres">
      <dgm:prSet presAssocID="{11D19EC3-7C01-4AD8-8951-2C06CB6CC04B}" presName="childText" presStyleLbl="lnNode1" presStyleIdx="1" presStyleCnt="2" custScaleY="178149">
        <dgm:presLayoutVars>
          <dgm:chMax val="0"/>
          <dgm:chPref val="0"/>
          <dgm:bulletEnabled val="1"/>
        </dgm:presLayoutVars>
      </dgm:prSet>
      <dgm:spPr/>
    </dgm:pt>
  </dgm:ptLst>
  <dgm:cxnLst>
    <dgm:cxn modelId="{E8885603-0FB9-45EA-A1DA-1A6E6B39BA0F}" srcId="{11D19EC3-7C01-4AD8-8951-2C06CB6CC04B}" destId="{7A5A8C6E-B9FE-4B3E-B149-ED8819C1875E}" srcOrd="0" destOrd="0" parTransId="{1D787889-2422-40EB-AD24-909F71CCD6B4}" sibTransId="{97BEF348-1A27-453C-9FF7-11009F548176}"/>
    <dgm:cxn modelId="{C2FC180C-39E5-4BAB-97CF-A957A42CB131}" type="presOf" srcId="{AECD6BA3-1187-4BA9-95BE-EB1C367D4561}" destId="{438290AD-A9CB-4187-9589-B8D9A22DC204}" srcOrd="0" destOrd="1" presId="urn:microsoft.com/office/officeart/2008/layout/PictureAccentList"/>
    <dgm:cxn modelId="{0314CF0D-89CE-46F8-A09F-46406E71A432}" type="presOf" srcId="{20C73980-8567-4EA2-A5DB-F97565BFD1D7}" destId="{E14AFDE2-8B26-4899-8274-C0E4694A08DA}" srcOrd="0" destOrd="0" presId="urn:microsoft.com/office/officeart/2008/layout/PictureAccentList"/>
    <dgm:cxn modelId="{AF1D8735-2080-4BC2-98C5-CDD2C17A23C2}" srcId="{935F3D67-A661-4C25-857D-8223B4DB0048}" destId="{11D19EC3-7C01-4AD8-8951-2C06CB6CC04B}" srcOrd="1" destOrd="0" parTransId="{F4B379AB-CBB6-4C81-B296-8D3D401D701D}" sibTransId="{8435F514-3764-4F3A-9516-949E7A4B6C33}"/>
    <dgm:cxn modelId="{B59BDF3B-49DD-46CF-B0D1-45AA7A077B42}" srcId="{F69645C0-C47B-4B57-873B-014D56350DEE}" destId="{3772B53A-752E-4E9A-86B4-8AC972095A36}" srcOrd="1" destOrd="0" parTransId="{F97A3DD7-5711-4D89-A8B6-8D56680F52AF}" sibTransId="{8FBC8015-D91E-4CBD-ADCE-DE9DC05A0234}"/>
    <dgm:cxn modelId="{3AE34C41-1DBA-49A0-9C5F-C15B589238C4}" type="presOf" srcId="{7A5A8C6E-B9FE-4B3E-B149-ED8819C1875E}" destId="{22285A1F-ACE8-4B54-8554-9BF6CE74F230}" srcOrd="0" destOrd="1" presId="urn:microsoft.com/office/officeart/2008/layout/PictureAccentList"/>
    <dgm:cxn modelId="{36787C62-9149-4D6C-B8AD-E8D4078404D0}" srcId="{11D19EC3-7C01-4AD8-8951-2C06CB6CC04B}" destId="{21251EB6-E7B3-4CF7-AF4A-0DF397E0AFDE}" srcOrd="3" destOrd="0" parTransId="{CE62B9F2-72C3-42C5-BA9C-699087149916}" sibTransId="{7D9C0977-C011-4DF0-9FC8-DBCC4769C64A}"/>
    <dgm:cxn modelId="{66B31044-B8BA-4FB2-B714-4DA4C4E56268}" srcId="{11D19EC3-7C01-4AD8-8951-2C06CB6CC04B}" destId="{576468E0-320D-4956-A39E-803583D61F8F}" srcOrd="2" destOrd="0" parTransId="{F65ACADA-31B8-40FD-B204-8A200D3A3999}" sibTransId="{3841A4B0-519E-4601-8774-E2CC75C9DA85}"/>
    <dgm:cxn modelId="{4E4D4D74-9919-4DDE-840E-931B84238FAC}" type="presOf" srcId="{F69645C0-C47B-4B57-873B-014D56350DEE}" destId="{438290AD-A9CB-4187-9589-B8D9A22DC204}" srcOrd="0" destOrd="0" presId="urn:microsoft.com/office/officeart/2008/layout/PictureAccentList"/>
    <dgm:cxn modelId="{872FE87E-2F5D-4D73-BA31-BAAC49605FE9}" srcId="{11D19EC3-7C01-4AD8-8951-2C06CB6CC04B}" destId="{2A00B861-0BF9-4B01-A1BD-59B311D1CF46}" srcOrd="1" destOrd="0" parTransId="{76DE89AB-6D21-4525-9F2F-449FB8612BB2}" sibTransId="{E0F32433-CC5C-4804-93E6-3CAA2427F468}"/>
    <dgm:cxn modelId="{025BFF80-232B-47EA-8977-41FD560F0D11}" type="presOf" srcId="{935F3D67-A661-4C25-857D-8223B4DB0048}" destId="{F264D316-DA28-4070-90A1-C2CDEB696710}" srcOrd="0" destOrd="0" presId="urn:microsoft.com/office/officeart/2008/layout/PictureAccentList"/>
    <dgm:cxn modelId="{9B500EAB-BD32-47B2-867B-EDA93547BD44}" type="presOf" srcId="{576468E0-320D-4956-A39E-803583D61F8F}" destId="{22285A1F-ACE8-4B54-8554-9BF6CE74F230}" srcOrd="0" destOrd="3" presId="urn:microsoft.com/office/officeart/2008/layout/PictureAccentList"/>
    <dgm:cxn modelId="{4D0A8CAD-9E4A-414B-9D26-08222770D3A9}" type="presOf" srcId="{2A00B861-0BF9-4B01-A1BD-59B311D1CF46}" destId="{22285A1F-ACE8-4B54-8554-9BF6CE74F230}" srcOrd="0" destOrd="2" presId="urn:microsoft.com/office/officeart/2008/layout/PictureAccentList"/>
    <dgm:cxn modelId="{BBE162C0-D4C0-4D9A-BA67-C8545183BBB3}" srcId="{935F3D67-A661-4C25-857D-8223B4DB0048}" destId="{F69645C0-C47B-4B57-873B-014D56350DEE}" srcOrd="0" destOrd="0" parTransId="{EA5050AC-9521-4294-AFEC-0DD4FEAE6367}" sibTransId="{4BA6FCA8-4402-4F14-9FAC-DBC5485E2283}"/>
    <dgm:cxn modelId="{69408CC1-85B4-444A-8043-80B56BE88528}" type="presOf" srcId="{21251EB6-E7B3-4CF7-AF4A-0DF397E0AFDE}" destId="{22285A1F-ACE8-4B54-8554-9BF6CE74F230}" srcOrd="0" destOrd="4" presId="urn:microsoft.com/office/officeart/2008/layout/PictureAccentList"/>
    <dgm:cxn modelId="{91F6D0CB-9F35-4263-9D3A-09DF2F4C5A48}" type="presOf" srcId="{11D19EC3-7C01-4AD8-8951-2C06CB6CC04B}" destId="{22285A1F-ACE8-4B54-8554-9BF6CE74F230}" srcOrd="0" destOrd="0" presId="urn:microsoft.com/office/officeart/2008/layout/PictureAccentList"/>
    <dgm:cxn modelId="{0A3820EB-E0A1-4543-ADC1-74A8199FE068}" srcId="{20C73980-8567-4EA2-A5DB-F97565BFD1D7}" destId="{935F3D67-A661-4C25-857D-8223B4DB0048}" srcOrd="0" destOrd="0" parTransId="{F4FBF13E-9D0B-4A77-AAC7-ECD900B896A2}" sibTransId="{798B7B32-C3E4-4485-944C-DEA27B145D22}"/>
    <dgm:cxn modelId="{C440E6EC-DD59-4D75-9A47-0797D347B660}" srcId="{F69645C0-C47B-4B57-873B-014D56350DEE}" destId="{AECD6BA3-1187-4BA9-95BE-EB1C367D4561}" srcOrd="0" destOrd="0" parTransId="{A0535F09-8CA7-4E61-96C3-7FDD92AD10DD}" sibTransId="{EBAEEF07-A34F-435D-971C-6EFC33CCF932}"/>
    <dgm:cxn modelId="{9E7B6EF1-DFDD-4B4A-B888-9F7ECE6D5443}" type="presOf" srcId="{3772B53A-752E-4E9A-86B4-8AC972095A36}" destId="{438290AD-A9CB-4187-9589-B8D9A22DC204}" srcOrd="0" destOrd="2" presId="urn:microsoft.com/office/officeart/2008/layout/PictureAccentList"/>
    <dgm:cxn modelId="{86F018F1-5AF8-457E-9F62-F3E7BADEA87E}" type="presParOf" srcId="{E14AFDE2-8B26-4899-8274-C0E4694A08DA}" destId="{CEA35BDA-A72A-4944-8A78-BB13B8252D23}" srcOrd="0" destOrd="0" presId="urn:microsoft.com/office/officeart/2008/layout/PictureAccentList"/>
    <dgm:cxn modelId="{FE775961-0B5E-4384-8780-23FD13FDA012}" type="presParOf" srcId="{CEA35BDA-A72A-4944-8A78-BB13B8252D23}" destId="{52D5C801-C71E-469F-B12A-F81507E8AAAE}" srcOrd="0" destOrd="0" presId="urn:microsoft.com/office/officeart/2008/layout/PictureAccentList"/>
    <dgm:cxn modelId="{348657FA-973E-45FF-B19F-050B3067AB7D}" type="presParOf" srcId="{52D5C801-C71E-469F-B12A-F81507E8AAAE}" destId="{F264D316-DA28-4070-90A1-C2CDEB696710}" srcOrd="0" destOrd="0" presId="urn:microsoft.com/office/officeart/2008/layout/PictureAccentList"/>
    <dgm:cxn modelId="{0598C1FC-57B2-4C1C-9DD7-D30DDD5A6999}" type="presParOf" srcId="{CEA35BDA-A72A-4944-8A78-BB13B8252D23}" destId="{2A0F9130-5BDD-4728-B198-4B993C4CAE9C}" srcOrd="1" destOrd="0" presId="urn:microsoft.com/office/officeart/2008/layout/PictureAccentList"/>
    <dgm:cxn modelId="{89A1FE60-8013-42D5-ADAF-6B8AFCAA4972}" type="presParOf" srcId="{2A0F9130-5BDD-4728-B198-4B993C4CAE9C}" destId="{E96C7AED-8886-4208-8663-5382A2ECDA44}" srcOrd="0" destOrd="0" presId="urn:microsoft.com/office/officeart/2008/layout/PictureAccentList"/>
    <dgm:cxn modelId="{767D3F2F-C49F-4DC0-BAE4-D5008EDDD847}" type="presParOf" srcId="{E96C7AED-8886-4208-8663-5382A2ECDA44}" destId="{05B03162-9D72-406F-89D4-27EEEB8CDA2A}" srcOrd="0" destOrd="0" presId="urn:microsoft.com/office/officeart/2008/layout/PictureAccentList"/>
    <dgm:cxn modelId="{948B61C0-8DA1-4036-8195-B351FC976444}" type="presParOf" srcId="{E96C7AED-8886-4208-8663-5382A2ECDA44}" destId="{438290AD-A9CB-4187-9589-B8D9A22DC204}" srcOrd="1" destOrd="0" presId="urn:microsoft.com/office/officeart/2008/layout/PictureAccentList"/>
    <dgm:cxn modelId="{E0361164-9E94-4138-88F4-4511BDDF7994}" type="presParOf" srcId="{2A0F9130-5BDD-4728-B198-4B993C4CAE9C}" destId="{1B64D80E-D7AB-40D3-BC03-E8C5CC384E54}" srcOrd="1" destOrd="0" presId="urn:microsoft.com/office/officeart/2008/layout/PictureAccentList"/>
    <dgm:cxn modelId="{2ECBECDB-820B-4E87-AE47-7D6128DB18A8}" type="presParOf" srcId="{1B64D80E-D7AB-40D3-BC03-E8C5CC384E54}" destId="{9C739704-2EFB-4C83-ACC4-58E1D8CD13CA}" srcOrd="0" destOrd="0" presId="urn:microsoft.com/office/officeart/2008/layout/PictureAccentList"/>
    <dgm:cxn modelId="{3497E632-0DC3-4618-810E-56B89D775091}" type="presParOf" srcId="{1B64D80E-D7AB-40D3-BC03-E8C5CC384E54}" destId="{22285A1F-ACE8-4B54-8554-9BF6CE74F230}"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5A7C15-B21C-4763-85C0-28D19B4164F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AE7FE85-D177-4CF8-8D26-0C88F3E7D722}">
      <dgm:prSet custT="1"/>
      <dgm:spPr>
        <a:solidFill>
          <a:srgbClr val="E09634"/>
        </a:solidFill>
      </dgm:spPr>
      <dgm:t>
        <a:bodyPr/>
        <a:lstStyle/>
        <a:p>
          <a:r>
            <a:rPr lang="en-US" sz="2900" b="1" dirty="0">
              <a:solidFill>
                <a:schemeClr val="bg1"/>
              </a:solidFill>
            </a:rPr>
            <a:t>Dexmedetomidine</a:t>
          </a:r>
        </a:p>
      </dgm:t>
    </dgm:pt>
    <dgm:pt modelId="{53723E0B-6E7A-439A-BDF9-C2164E1E39E1}" type="parTrans" cxnId="{DD0B4486-CD75-4C2C-99AC-3D449E3C44FF}">
      <dgm:prSet/>
      <dgm:spPr/>
      <dgm:t>
        <a:bodyPr/>
        <a:lstStyle/>
        <a:p>
          <a:endParaRPr lang="en-US"/>
        </a:p>
      </dgm:t>
    </dgm:pt>
    <dgm:pt modelId="{C30DE44B-4BF4-4CEF-AE62-C832C7611430}" type="sibTrans" cxnId="{DD0B4486-CD75-4C2C-99AC-3D449E3C44FF}">
      <dgm:prSet/>
      <dgm:spPr/>
      <dgm:t>
        <a:bodyPr/>
        <a:lstStyle/>
        <a:p>
          <a:endParaRPr lang="en-US"/>
        </a:p>
      </dgm:t>
    </dgm:pt>
    <dgm:pt modelId="{380639C5-F045-4F05-9ECD-BA041E9CB61E}">
      <dgm:prSet custT="1"/>
      <dgm:spPr>
        <a:solidFill>
          <a:srgbClr val="6EA8C8"/>
        </a:solidFill>
      </dgm:spPr>
      <dgm:t>
        <a:bodyPr/>
        <a:lstStyle/>
        <a:p>
          <a:r>
            <a:rPr lang="en-US" sz="2900" b="1" i="0" dirty="0"/>
            <a:t>Propofol</a:t>
          </a:r>
          <a:endParaRPr lang="en-US" sz="2900" dirty="0"/>
        </a:p>
      </dgm:t>
    </dgm:pt>
    <dgm:pt modelId="{33357D68-48C1-4153-ACF3-987BACAB9624}" type="parTrans" cxnId="{80B55E67-1BFF-4491-842F-5905595F60B6}">
      <dgm:prSet/>
      <dgm:spPr/>
      <dgm:t>
        <a:bodyPr/>
        <a:lstStyle/>
        <a:p>
          <a:endParaRPr lang="en-US"/>
        </a:p>
      </dgm:t>
    </dgm:pt>
    <dgm:pt modelId="{2A98A042-45A1-4699-88C9-254171964456}" type="sibTrans" cxnId="{80B55E67-1BFF-4491-842F-5905595F60B6}">
      <dgm:prSet/>
      <dgm:spPr/>
      <dgm:t>
        <a:bodyPr/>
        <a:lstStyle/>
        <a:p>
          <a:endParaRPr lang="en-US"/>
        </a:p>
      </dgm:t>
    </dgm:pt>
    <dgm:pt modelId="{7AFE380D-4011-4FEB-80A9-730751521BAF}">
      <dgm:prSet custT="1"/>
      <dgm:spPr/>
      <dgm:t>
        <a:bodyPr/>
        <a:lstStyle/>
        <a:p>
          <a:r>
            <a:rPr lang="en-US" sz="2900" b="1" dirty="0"/>
            <a:t>Benzodiazepines</a:t>
          </a:r>
        </a:p>
      </dgm:t>
    </dgm:pt>
    <dgm:pt modelId="{FEF61859-C2B8-41B2-A144-3C9248D9A705}" type="parTrans" cxnId="{6FB61779-3857-41F2-A285-8E3052398D7A}">
      <dgm:prSet/>
      <dgm:spPr/>
      <dgm:t>
        <a:bodyPr/>
        <a:lstStyle/>
        <a:p>
          <a:endParaRPr lang="en-US"/>
        </a:p>
      </dgm:t>
    </dgm:pt>
    <dgm:pt modelId="{4ACC639A-BFD2-45E0-A82A-D018D034F23F}" type="sibTrans" cxnId="{6FB61779-3857-41F2-A285-8E3052398D7A}">
      <dgm:prSet/>
      <dgm:spPr/>
      <dgm:t>
        <a:bodyPr/>
        <a:lstStyle/>
        <a:p>
          <a:endParaRPr lang="en-US"/>
        </a:p>
      </dgm:t>
    </dgm:pt>
    <dgm:pt modelId="{A568CEBE-61C2-4115-B153-8B968B511C3B}" type="pres">
      <dgm:prSet presAssocID="{845A7C15-B21C-4763-85C0-28D19B4164F1}" presName="diagram" presStyleCnt="0">
        <dgm:presLayoutVars>
          <dgm:chPref val="1"/>
          <dgm:dir/>
          <dgm:animOne val="branch"/>
          <dgm:animLvl val="lvl"/>
          <dgm:resizeHandles/>
        </dgm:presLayoutVars>
      </dgm:prSet>
      <dgm:spPr/>
    </dgm:pt>
    <dgm:pt modelId="{539CB180-81F1-4FEE-983B-EAFC305C4DAD}" type="pres">
      <dgm:prSet presAssocID="{5AE7FE85-D177-4CF8-8D26-0C88F3E7D722}" presName="root" presStyleCnt="0"/>
      <dgm:spPr/>
    </dgm:pt>
    <dgm:pt modelId="{D263D1F2-E4E7-4190-B305-A41F1300F32B}" type="pres">
      <dgm:prSet presAssocID="{5AE7FE85-D177-4CF8-8D26-0C88F3E7D722}" presName="rootComposite" presStyleCnt="0"/>
      <dgm:spPr/>
    </dgm:pt>
    <dgm:pt modelId="{6BA44504-C94F-46A6-AF3B-9014D16EB0EE}" type="pres">
      <dgm:prSet presAssocID="{5AE7FE85-D177-4CF8-8D26-0C88F3E7D722}" presName="rootText" presStyleLbl="node1" presStyleIdx="0" presStyleCnt="3"/>
      <dgm:spPr/>
    </dgm:pt>
    <dgm:pt modelId="{869C569F-C7D5-401F-AC22-EBB30059D91C}" type="pres">
      <dgm:prSet presAssocID="{5AE7FE85-D177-4CF8-8D26-0C88F3E7D722}" presName="rootConnector" presStyleLbl="node1" presStyleIdx="0" presStyleCnt="3"/>
      <dgm:spPr/>
    </dgm:pt>
    <dgm:pt modelId="{C1667A1F-F1F2-4484-A47F-1B13AE679DFA}" type="pres">
      <dgm:prSet presAssocID="{5AE7FE85-D177-4CF8-8D26-0C88F3E7D722}" presName="childShape" presStyleCnt="0"/>
      <dgm:spPr/>
    </dgm:pt>
    <dgm:pt modelId="{DEB8438A-1BB3-4823-9340-234F3B5CA12F}" type="pres">
      <dgm:prSet presAssocID="{380639C5-F045-4F05-9ECD-BA041E9CB61E}" presName="root" presStyleCnt="0"/>
      <dgm:spPr/>
    </dgm:pt>
    <dgm:pt modelId="{70862AE4-D994-4CA5-A1EE-31176919E86B}" type="pres">
      <dgm:prSet presAssocID="{380639C5-F045-4F05-9ECD-BA041E9CB61E}" presName="rootComposite" presStyleCnt="0"/>
      <dgm:spPr/>
    </dgm:pt>
    <dgm:pt modelId="{BC031D58-4618-4E56-9192-A306659ADF34}" type="pres">
      <dgm:prSet presAssocID="{380639C5-F045-4F05-9ECD-BA041E9CB61E}" presName="rootText" presStyleLbl="node1" presStyleIdx="1" presStyleCnt="3"/>
      <dgm:spPr/>
    </dgm:pt>
    <dgm:pt modelId="{9546EDBB-6581-4345-A1FD-F4EE420DF105}" type="pres">
      <dgm:prSet presAssocID="{380639C5-F045-4F05-9ECD-BA041E9CB61E}" presName="rootConnector" presStyleLbl="node1" presStyleIdx="1" presStyleCnt="3"/>
      <dgm:spPr/>
    </dgm:pt>
    <dgm:pt modelId="{5C9F11FF-631E-4E37-844D-511C0EA8330E}" type="pres">
      <dgm:prSet presAssocID="{380639C5-F045-4F05-9ECD-BA041E9CB61E}" presName="childShape" presStyleCnt="0"/>
      <dgm:spPr/>
    </dgm:pt>
    <dgm:pt modelId="{F0459113-FFEC-48A8-9DEE-7B8963DD3521}" type="pres">
      <dgm:prSet presAssocID="{7AFE380D-4011-4FEB-80A9-730751521BAF}" presName="root" presStyleCnt="0"/>
      <dgm:spPr/>
    </dgm:pt>
    <dgm:pt modelId="{023B773A-EDC8-48FC-879C-33D7AB05BE4C}" type="pres">
      <dgm:prSet presAssocID="{7AFE380D-4011-4FEB-80A9-730751521BAF}" presName="rootComposite" presStyleCnt="0"/>
      <dgm:spPr/>
    </dgm:pt>
    <dgm:pt modelId="{024EE979-4FA3-4DEF-BB11-2D5875ADF8FC}" type="pres">
      <dgm:prSet presAssocID="{7AFE380D-4011-4FEB-80A9-730751521BAF}" presName="rootText" presStyleLbl="node1" presStyleIdx="2" presStyleCnt="3"/>
      <dgm:spPr/>
    </dgm:pt>
    <dgm:pt modelId="{CDC62866-F2E9-4D9F-9A05-2F41D63E9348}" type="pres">
      <dgm:prSet presAssocID="{7AFE380D-4011-4FEB-80A9-730751521BAF}" presName="rootConnector" presStyleLbl="node1" presStyleIdx="2" presStyleCnt="3"/>
      <dgm:spPr/>
    </dgm:pt>
    <dgm:pt modelId="{65D5120C-1E29-4D32-A573-78100AA1AA4B}" type="pres">
      <dgm:prSet presAssocID="{7AFE380D-4011-4FEB-80A9-730751521BAF}" presName="childShape" presStyleCnt="0"/>
      <dgm:spPr/>
    </dgm:pt>
  </dgm:ptLst>
  <dgm:cxnLst>
    <dgm:cxn modelId="{D3C8B300-673E-4B89-AF3D-6052171C3A8C}" type="presOf" srcId="{5AE7FE85-D177-4CF8-8D26-0C88F3E7D722}" destId="{6BA44504-C94F-46A6-AF3B-9014D16EB0EE}" srcOrd="0" destOrd="0" presId="urn:microsoft.com/office/officeart/2005/8/layout/hierarchy3"/>
    <dgm:cxn modelId="{80B55E67-1BFF-4491-842F-5905595F60B6}" srcId="{845A7C15-B21C-4763-85C0-28D19B4164F1}" destId="{380639C5-F045-4F05-9ECD-BA041E9CB61E}" srcOrd="1" destOrd="0" parTransId="{33357D68-48C1-4153-ACF3-987BACAB9624}" sibTransId="{2A98A042-45A1-4699-88C9-254171964456}"/>
    <dgm:cxn modelId="{6FB61779-3857-41F2-A285-8E3052398D7A}" srcId="{845A7C15-B21C-4763-85C0-28D19B4164F1}" destId="{7AFE380D-4011-4FEB-80A9-730751521BAF}" srcOrd="2" destOrd="0" parTransId="{FEF61859-C2B8-41B2-A144-3C9248D9A705}" sibTransId="{4ACC639A-BFD2-45E0-A82A-D018D034F23F}"/>
    <dgm:cxn modelId="{DD0B4486-CD75-4C2C-99AC-3D449E3C44FF}" srcId="{845A7C15-B21C-4763-85C0-28D19B4164F1}" destId="{5AE7FE85-D177-4CF8-8D26-0C88F3E7D722}" srcOrd="0" destOrd="0" parTransId="{53723E0B-6E7A-439A-BDF9-C2164E1E39E1}" sibTransId="{C30DE44B-4BF4-4CEF-AE62-C832C7611430}"/>
    <dgm:cxn modelId="{26FC9A93-5403-48AE-84CD-D37A34A12B98}" type="presOf" srcId="{7AFE380D-4011-4FEB-80A9-730751521BAF}" destId="{024EE979-4FA3-4DEF-BB11-2D5875ADF8FC}" srcOrd="0" destOrd="0" presId="urn:microsoft.com/office/officeart/2005/8/layout/hierarchy3"/>
    <dgm:cxn modelId="{C9EDE096-ADBE-4DD4-8266-EFE11C6DED61}" type="presOf" srcId="{845A7C15-B21C-4763-85C0-28D19B4164F1}" destId="{A568CEBE-61C2-4115-B153-8B968B511C3B}" srcOrd="0" destOrd="0" presId="urn:microsoft.com/office/officeart/2005/8/layout/hierarchy3"/>
    <dgm:cxn modelId="{DE109AD6-872D-4E25-A41E-EA7B8298AC84}" type="presOf" srcId="{7AFE380D-4011-4FEB-80A9-730751521BAF}" destId="{CDC62866-F2E9-4D9F-9A05-2F41D63E9348}" srcOrd="1" destOrd="0" presId="urn:microsoft.com/office/officeart/2005/8/layout/hierarchy3"/>
    <dgm:cxn modelId="{360D02D7-48BB-4F24-A05C-9582A39D8F30}" type="presOf" srcId="{380639C5-F045-4F05-9ECD-BA041E9CB61E}" destId="{BC031D58-4618-4E56-9192-A306659ADF34}" srcOrd="0" destOrd="0" presId="urn:microsoft.com/office/officeart/2005/8/layout/hierarchy3"/>
    <dgm:cxn modelId="{AFD7F6E1-A7CF-48CA-BB63-8D05FAB79901}" type="presOf" srcId="{5AE7FE85-D177-4CF8-8D26-0C88F3E7D722}" destId="{869C569F-C7D5-401F-AC22-EBB30059D91C}" srcOrd="1" destOrd="0" presId="urn:microsoft.com/office/officeart/2005/8/layout/hierarchy3"/>
    <dgm:cxn modelId="{9AEE9BEE-A563-42E2-A86C-BC3B475A6143}" type="presOf" srcId="{380639C5-F045-4F05-9ECD-BA041E9CB61E}" destId="{9546EDBB-6581-4345-A1FD-F4EE420DF105}" srcOrd="1" destOrd="0" presId="urn:microsoft.com/office/officeart/2005/8/layout/hierarchy3"/>
    <dgm:cxn modelId="{049625C2-9567-4A00-B56B-5D394A6D2498}" type="presParOf" srcId="{A568CEBE-61C2-4115-B153-8B968B511C3B}" destId="{539CB180-81F1-4FEE-983B-EAFC305C4DAD}" srcOrd="0" destOrd="0" presId="urn:microsoft.com/office/officeart/2005/8/layout/hierarchy3"/>
    <dgm:cxn modelId="{9B13BD36-ADB7-46F2-8B5C-B0EF1F8A5AE1}" type="presParOf" srcId="{539CB180-81F1-4FEE-983B-EAFC305C4DAD}" destId="{D263D1F2-E4E7-4190-B305-A41F1300F32B}" srcOrd="0" destOrd="0" presId="urn:microsoft.com/office/officeart/2005/8/layout/hierarchy3"/>
    <dgm:cxn modelId="{7F9C95EC-1351-4A37-AE69-98773CFFC164}" type="presParOf" srcId="{D263D1F2-E4E7-4190-B305-A41F1300F32B}" destId="{6BA44504-C94F-46A6-AF3B-9014D16EB0EE}" srcOrd="0" destOrd="0" presId="urn:microsoft.com/office/officeart/2005/8/layout/hierarchy3"/>
    <dgm:cxn modelId="{B4A6AED7-9E0B-4C92-B8E7-30ECF14A380F}" type="presParOf" srcId="{D263D1F2-E4E7-4190-B305-A41F1300F32B}" destId="{869C569F-C7D5-401F-AC22-EBB30059D91C}" srcOrd="1" destOrd="0" presId="urn:microsoft.com/office/officeart/2005/8/layout/hierarchy3"/>
    <dgm:cxn modelId="{A05548FC-648E-4D49-B50B-C9FB7A21BECD}" type="presParOf" srcId="{539CB180-81F1-4FEE-983B-EAFC305C4DAD}" destId="{C1667A1F-F1F2-4484-A47F-1B13AE679DFA}" srcOrd="1" destOrd="0" presId="urn:microsoft.com/office/officeart/2005/8/layout/hierarchy3"/>
    <dgm:cxn modelId="{D24A0608-390C-4442-B742-0EE363CBF546}" type="presParOf" srcId="{A568CEBE-61C2-4115-B153-8B968B511C3B}" destId="{DEB8438A-1BB3-4823-9340-234F3B5CA12F}" srcOrd="1" destOrd="0" presId="urn:microsoft.com/office/officeart/2005/8/layout/hierarchy3"/>
    <dgm:cxn modelId="{0DAA26CC-4FF5-4C29-B312-48BB63DF5013}" type="presParOf" srcId="{DEB8438A-1BB3-4823-9340-234F3B5CA12F}" destId="{70862AE4-D994-4CA5-A1EE-31176919E86B}" srcOrd="0" destOrd="0" presId="urn:microsoft.com/office/officeart/2005/8/layout/hierarchy3"/>
    <dgm:cxn modelId="{EC0A805B-E0B2-484B-80E5-EDEDB66E842B}" type="presParOf" srcId="{70862AE4-D994-4CA5-A1EE-31176919E86B}" destId="{BC031D58-4618-4E56-9192-A306659ADF34}" srcOrd="0" destOrd="0" presId="urn:microsoft.com/office/officeart/2005/8/layout/hierarchy3"/>
    <dgm:cxn modelId="{FF4876EB-D43A-4BC8-892E-21F3C38D4DD8}" type="presParOf" srcId="{70862AE4-D994-4CA5-A1EE-31176919E86B}" destId="{9546EDBB-6581-4345-A1FD-F4EE420DF105}" srcOrd="1" destOrd="0" presId="urn:microsoft.com/office/officeart/2005/8/layout/hierarchy3"/>
    <dgm:cxn modelId="{24F25AA0-B5AF-4294-843D-55D33924D4D5}" type="presParOf" srcId="{DEB8438A-1BB3-4823-9340-234F3B5CA12F}" destId="{5C9F11FF-631E-4E37-844D-511C0EA8330E}" srcOrd="1" destOrd="0" presId="urn:microsoft.com/office/officeart/2005/8/layout/hierarchy3"/>
    <dgm:cxn modelId="{0C1D1ACB-8901-4E05-AC30-7BE37409C6D7}" type="presParOf" srcId="{A568CEBE-61C2-4115-B153-8B968B511C3B}" destId="{F0459113-FFEC-48A8-9DEE-7B8963DD3521}" srcOrd="2" destOrd="0" presId="urn:microsoft.com/office/officeart/2005/8/layout/hierarchy3"/>
    <dgm:cxn modelId="{6EF603E2-29E2-437B-9BBA-7B382B142EA5}" type="presParOf" srcId="{F0459113-FFEC-48A8-9DEE-7B8963DD3521}" destId="{023B773A-EDC8-48FC-879C-33D7AB05BE4C}" srcOrd="0" destOrd="0" presId="urn:microsoft.com/office/officeart/2005/8/layout/hierarchy3"/>
    <dgm:cxn modelId="{60370756-67C4-4153-A328-230D81AB0FB4}" type="presParOf" srcId="{023B773A-EDC8-48FC-879C-33D7AB05BE4C}" destId="{024EE979-4FA3-4DEF-BB11-2D5875ADF8FC}" srcOrd="0" destOrd="0" presId="urn:microsoft.com/office/officeart/2005/8/layout/hierarchy3"/>
    <dgm:cxn modelId="{8AB223BB-23BE-4F9B-81B9-C1807556FFC0}" type="presParOf" srcId="{023B773A-EDC8-48FC-879C-33D7AB05BE4C}" destId="{CDC62866-F2E9-4D9F-9A05-2F41D63E9348}" srcOrd="1" destOrd="0" presId="urn:microsoft.com/office/officeart/2005/8/layout/hierarchy3"/>
    <dgm:cxn modelId="{01AA5EA5-DE49-4991-A519-630CE06B35E8}" type="presParOf" srcId="{F0459113-FFEC-48A8-9DEE-7B8963DD3521}" destId="{65D5120C-1E29-4D32-A573-78100AA1AA4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5A7C15-B21C-4763-85C0-28D19B4164F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E7FE85-D177-4CF8-8D26-0C88F3E7D722}">
      <dgm:prSet custT="1"/>
      <dgm:spPr>
        <a:solidFill>
          <a:srgbClr val="E29D3E"/>
        </a:solidFill>
      </dgm:spPr>
      <dgm:t>
        <a:bodyPr/>
        <a:lstStyle/>
        <a:p>
          <a:r>
            <a:rPr lang="en-US" sz="1800" b="1" dirty="0"/>
            <a:t>Patients</a:t>
          </a:r>
        </a:p>
      </dgm:t>
    </dgm:pt>
    <dgm:pt modelId="{53723E0B-6E7A-439A-BDF9-C2164E1E39E1}" type="parTrans" cxnId="{DD0B4486-CD75-4C2C-99AC-3D449E3C44FF}">
      <dgm:prSet/>
      <dgm:spPr/>
      <dgm:t>
        <a:bodyPr/>
        <a:lstStyle/>
        <a:p>
          <a:endParaRPr lang="en-US"/>
        </a:p>
      </dgm:t>
    </dgm:pt>
    <dgm:pt modelId="{C30DE44B-4BF4-4CEF-AE62-C832C7611430}" type="sibTrans" cxnId="{DD0B4486-CD75-4C2C-99AC-3D449E3C44FF}">
      <dgm:prSet/>
      <dgm:spPr/>
      <dgm:t>
        <a:bodyPr/>
        <a:lstStyle/>
        <a:p>
          <a:endParaRPr lang="en-US"/>
        </a:p>
      </dgm:t>
    </dgm:pt>
    <dgm:pt modelId="{380639C5-F045-4F05-9ECD-BA041E9CB61E}">
      <dgm:prSet custT="1"/>
      <dgm:spPr>
        <a:solidFill>
          <a:srgbClr val="6EA8C8"/>
        </a:solidFill>
      </dgm:spPr>
      <dgm:t>
        <a:bodyPr/>
        <a:lstStyle/>
        <a:p>
          <a:r>
            <a:rPr lang="en-US" sz="1800" b="1" dirty="0"/>
            <a:t>Intervention</a:t>
          </a:r>
        </a:p>
      </dgm:t>
    </dgm:pt>
    <dgm:pt modelId="{33357D68-48C1-4153-ACF3-987BACAB9624}" type="parTrans" cxnId="{80B55E67-1BFF-4491-842F-5905595F60B6}">
      <dgm:prSet/>
      <dgm:spPr/>
      <dgm:t>
        <a:bodyPr/>
        <a:lstStyle/>
        <a:p>
          <a:endParaRPr lang="en-US"/>
        </a:p>
      </dgm:t>
    </dgm:pt>
    <dgm:pt modelId="{2A98A042-45A1-4699-88C9-254171964456}" type="sibTrans" cxnId="{80B55E67-1BFF-4491-842F-5905595F60B6}">
      <dgm:prSet/>
      <dgm:spPr/>
      <dgm:t>
        <a:bodyPr/>
        <a:lstStyle/>
        <a:p>
          <a:endParaRPr lang="en-US"/>
        </a:p>
      </dgm:t>
    </dgm:pt>
    <dgm:pt modelId="{7AFE380D-4011-4FEB-80A9-730751521BAF}">
      <dgm:prSet custT="1"/>
      <dgm:spPr/>
      <dgm:t>
        <a:bodyPr/>
        <a:lstStyle/>
        <a:p>
          <a:r>
            <a:rPr lang="en-US" sz="1800" b="1" dirty="0"/>
            <a:t>Comparative</a:t>
          </a:r>
        </a:p>
      </dgm:t>
    </dgm:pt>
    <dgm:pt modelId="{FEF61859-C2B8-41B2-A144-3C9248D9A705}" type="parTrans" cxnId="{6FB61779-3857-41F2-A285-8E3052398D7A}">
      <dgm:prSet/>
      <dgm:spPr/>
      <dgm:t>
        <a:bodyPr/>
        <a:lstStyle/>
        <a:p>
          <a:endParaRPr lang="en-US"/>
        </a:p>
      </dgm:t>
    </dgm:pt>
    <dgm:pt modelId="{4ACC639A-BFD2-45E0-A82A-D018D034F23F}" type="sibTrans" cxnId="{6FB61779-3857-41F2-A285-8E3052398D7A}">
      <dgm:prSet/>
      <dgm:spPr/>
      <dgm:t>
        <a:bodyPr/>
        <a:lstStyle/>
        <a:p>
          <a:endParaRPr lang="en-US"/>
        </a:p>
      </dgm:t>
    </dgm:pt>
    <dgm:pt modelId="{94A9FE4E-B86C-4603-8CA4-B7A9119E3A49}">
      <dgm:prSet custT="1"/>
      <dgm:spPr>
        <a:solidFill>
          <a:schemeClr val="accent1">
            <a:lumMod val="75000"/>
          </a:schemeClr>
        </a:solidFill>
      </dgm:spPr>
      <dgm:t>
        <a:bodyPr/>
        <a:lstStyle/>
        <a:p>
          <a:r>
            <a:rPr lang="en-US" sz="1800" b="1" dirty="0"/>
            <a:t>Outcome</a:t>
          </a:r>
        </a:p>
      </dgm:t>
    </dgm:pt>
    <dgm:pt modelId="{1A786B7F-0D0A-46CF-802E-57100FBAF2A7}" type="parTrans" cxnId="{D896DC25-FBE8-4664-AA1C-FF9F7E1536A0}">
      <dgm:prSet/>
      <dgm:spPr/>
      <dgm:t>
        <a:bodyPr/>
        <a:lstStyle/>
        <a:p>
          <a:endParaRPr lang="en-US"/>
        </a:p>
      </dgm:t>
    </dgm:pt>
    <dgm:pt modelId="{ED8B2EE0-D65D-42BD-9DDA-FA8C6A2D52C5}" type="sibTrans" cxnId="{D896DC25-FBE8-4664-AA1C-FF9F7E1536A0}">
      <dgm:prSet/>
      <dgm:spPr/>
      <dgm:t>
        <a:bodyPr/>
        <a:lstStyle/>
        <a:p>
          <a:endParaRPr lang="en-US"/>
        </a:p>
      </dgm:t>
    </dgm:pt>
    <dgm:pt modelId="{2C804891-E0F8-4C85-B9D8-FE37CC143D2A}">
      <dgm:prSet/>
      <dgm:spPr/>
      <dgm:t>
        <a:bodyPr/>
        <a:lstStyle/>
        <a:p>
          <a:r>
            <a:rPr lang="en-US" dirty="0"/>
            <a:t>71 patients</a:t>
          </a:r>
        </a:p>
      </dgm:t>
    </dgm:pt>
    <dgm:pt modelId="{64239914-77E7-40F5-B1C0-2B33003B4509}" type="parTrans" cxnId="{11A3C663-500C-4DC3-8650-B2454EF29B3E}">
      <dgm:prSet/>
      <dgm:spPr/>
      <dgm:t>
        <a:bodyPr/>
        <a:lstStyle/>
        <a:p>
          <a:endParaRPr lang="en-US"/>
        </a:p>
      </dgm:t>
    </dgm:pt>
    <dgm:pt modelId="{44096DB5-42F6-41F6-8E75-91E477624106}" type="sibTrans" cxnId="{11A3C663-500C-4DC3-8650-B2454EF29B3E}">
      <dgm:prSet/>
      <dgm:spPr/>
      <dgm:t>
        <a:bodyPr/>
        <a:lstStyle/>
        <a:p>
          <a:endParaRPr lang="en-US"/>
        </a:p>
      </dgm:t>
    </dgm:pt>
    <dgm:pt modelId="{338A9DD7-D968-4268-973E-C15D91014FD5}">
      <dgm:prSet/>
      <dgm:spPr/>
      <dgm:t>
        <a:bodyPr/>
        <a:lstStyle/>
        <a:p>
          <a:r>
            <a:rPr lang="en-US" dirty="0"/>
            <a:t>N=39</a:t>
          </a:r>
        </a:p>
      </dgm:t>
    </dgm:pt>
    <dgm:pt modelId="{F56EAB5B-9C4D-497F-9C58-30D54F339EBD}" type="parTrans" cxnId="{30D5C2A1-0267-4245-97E4-C93D04A6DC0F}">
      <dgm:prSet/>
      <dgm:spPr/>
      <dgm:t>
        <a:bodyPr/>
        <a:lstStyle/>
        <a:p>
          <a:endParaRPr lang="en-US"/>
        </a:p>
      </dgm:t>
    </dgm:pt>
    <dgm:pt modelId="{363F9ABC-8597-4FBE-9E57-3E5B9C12CB89}" type="sibTrans" cxnId="{30D5C2A1-0267-4245-97E4-C93D04A6DC0F}">
      <dgm:prSet/>
      <dgm:spPr/>
      <dgm:t>
        <a:bodyPr/>
        <a:lstStyle/>
        <a:p>
          <a:endParaRPr lang="en-US"/>
        </a:p>
      </dgm:t>
    </dgm:pt>
    <dgm:pt modelId="{197B4D0C-DACF-4CA4-95A4-038AAA9B35B1}">
      <dgm:prSet/>
      <dgm:spPr/>
      <dgm:t>
        <a:bodyPr/>
        <a:lstStyle/>
        <a:p>
          <a:r>
            <a:rPr lang="en-US" dirty="0"/>
            <a:t>Increase in median ventilator-free hours at 7 days in the dexmedetomidine group</a:t>
          </a:r>
        </a:p>
      </dgm:t>
    </dgm:pt>
    <dgm:pt modelId="{E0F86D79-077B-4F2C-9880-8CEE7B6A55CC}" type="parTrans" cxnId="{02BAC2C7-859D-452F-80D5-AA9F37065883}">
      <dgm:prSet/>
      <dgm:spPr/>
      <dgm:t>
        <a:bodyPr/>
        <a:lstStyle/>
        <a:p>
          <a:endParaRPr lang="en-US"/>
        </a:p>
      </dgm:t>
    </dgm:pt>
    <dgm:pt modelId="{CD991925-7B8F-4D4D-B387-C5B5EDE4B531}" type="sibTrans" cxnId="{02BAC2C7-859D-452F-80D5-AA9F37065883}">
      <dgm:prSet/>
      <dgm:spPr/>
      <dgm:t>
        <a:bodyPr/>
        <a:lstStyle/>
        <a:p>
          <a:endParaRPr lang="en-US"/>
        </a:p>
      </dgm:t>
    </dgm:pt>
    <dgm:pt modelId="{D9843533-8D59-4957-B678-EBC097ACC122}">
      <dgm:prSet/>
      <dgm:spPr/>
      <dgm:t>
        <a:bodyPr/>
        <a:lstStyle/>
        <a:p>
          <a:r>
            <a:rPr lang="en-US" dirty="0"/>
            <a:t>(144.8 vs. 127.5 hours, P=0.01)</a:t>
          </a:r>
        </a:p>
      </dgm:t>
    </dgm:pt>
    <dgm:pt modelId="{F7EB476C-4AD2-405D-B3F5-66BE720595D4}" type="parTrans" cxnId="{056F74C8-3791-47FF-ADBC-5D0801BCB3F9}">
      <dgm:prSet/>
      <dgm:spPr/>
      <dgm:t>
        <a:bodyPr/>
        <a:lstStyle/>
        <a:p>
          <a:endParaRPr lang="en-US"/>
        </a:p>
      </dgm:t>
    </dgm:pt>
    <dgm:pt modelId="{19CDF3CC-A09C-4A50-B63C-60A961E0EEA4}" type="sibTrans" cxnId="{056F74C8-3791-47FF-ADBC-5D0801BCB3F9}">
      <dgm:prSet/>
      <dgm:spPr/>
      <dgm:t>
        <a:bodyPr/>
        <a:lstStyle/>
        <a:p>
          <a:endParaRPr lang="en-US"/>
        </a:p>
      </dgm:t>
    </dgm:pt>
    <dgm:pt modelId="{51D1CB69-B29C-46B3-8D72-C252B666FD47}">
      <dgm:prSet/>
      <dgm:spPr/>
      <dgm:t>
        <a:bodyPr/>
        <a:lstStyle/>
        <a:p>
          <a:r>
            <a:rPr lang="en-US" dirty="0"/>
            <a:t>N=32</a:t>
          </a:r>
        </a:p>
      </dgm:t>
    </dgm:pt>
    <dgm:pt modelId="{F5294256-32FE-430E-B3DB-D0FA2769C572}" type="parTrans" cxnId="{8B53A665-0751-480F-AD2B-84741E98698F}">
      <dgm:prSet/>
      <dgm:spPr/>
      <dgm:t>
        <a:bodyPr/>
        <a:lstStyle/>
        <a:p>
          <a:endParaRPr lang="en-US"/>
        </a:p>
      </dgm:t>
    </dgm:pt>
    <dgm:pt modelId="{5BCF4D70-7BD2-4E0D-A4C0-E0B1A045C013}" type="sibTrans" cxnId="{8B53A665-0751-480F-AD2B-84741E98698F}">
      <dgm:prSet/>
      <dgm:spPr/>
      <dgm:t>
        <a:bodyPr/>
        <a:lstStyle/>
        <a:p>
          <a:endParaRPr lang="en-US"/>
        </a:p>
      </dgm:t>
    </dgm:pt>
    <dgm:pt modelId="{EBC1B5D8-9DCB-4600-AFC8-E1EE78379B22}">
      <dgm:prSet/>
      <dgm:spPr/>
      <dgm:t>
        <a:bodyPr/>
        <a:lstStyle/>
        <a:p>
          <a:r>
            <a:rPr lang="en-US" dirty="0"/>
            <a:t>Extubation was considered inappropriate because of the severity of agitation and delirium</a:t>
          </a:r>
        </a:p>
      </dgm:t>
    </dgm:pt>
    <dgm:pt modelId="{7E6CA297-20CA-4122-8080-CB78B7552B6F}" type="parTrans" cxnId="{1565F82F-7CBD-4D9A-961F-A87BCE228976}">
      <dgm:prSet/>
      <dgm:spPr/>
      <dgm:t>
        <a:bodyPr/>
        <a:lstStyle/>
        <a:p>
          <a:endParaRPr lang="en-US"/>
        </a:p>
      </dgm:t>
    </dgm:pt>
    <dgm:pt modelId="{3F83BF32-1BC5-4D2F-856D-5E2D5AB28744}" type="sibTrans" cxnId="{1565F82F-7CBD-4D9A-961F-A87BCE228976}">
      <dgm:prSet/>
      <dgm:spPr/>
      <dgm:t>
        <a:bodyPr/>
        <a:lstStyle/>
        <a:p>
          <a:endParaRPr lang="en-US"/>
        </a:p>
      </dgm:t>
    </dgm:pt>
    <dgm:pt modelId="{7E3E9FCE-629A-49D0-A71A-B9D3391E9FFB}">
      <dgm:prSet/>
      <dgm:spPr/>
      <dgm:t>
        <a:bodyPr/>
        <a:lstStyle/>
        <a:p>
          <a:r>
            <a:rPr lang="en-US" dirty="0"/>
            <a:t>Dexmedetomidine</a:t>
          </a:r>
        </a:p>
        <a:p>
          <a:r>
            <a:rPr lang="en-US" dirty="0"/>
            <a:t>0.5mcg/kg/titrated up to 1.5mcg/kg/</a:t>
          </a:r>
          <a:r>
            <a:rPr lang="en-US" dirty="0" err="1"/>
            <a:t>hr</a:t>
          </a:r>
          <a:endParaRPr lang="en-US" dirty="0"/>
        </a:p>
      </dgm:t>
    </dgm:pt>
    <dgm:pt modelId="{79EF5B40-2E9D-485A-BE2B-0B65A0552179}" type="parTrans" cxnId="{92243EC3-07BB-44B2-B670-53C0B337454F}">
      <dgm:prSet/>
      <dgm:spPr/>
    </dgm:pt>
    <dgm:pt modelId="{76AB6DB4-BD1C-46B0-B7CC-77F495D46EE9}" type="sibTrans" cxnId="{92243EC3-07BB-44B2-B670-53C0B337454F}">
      <dgm:prSet/>
      <dgm:spPr/>
    </dgm:pt>
    <dgm:pt modelId="{02A65F60-DA4F-4183-B015-1823BC0A2CC1}">
      <dgm:prSet/>
      <dgm:spPr/>
      <dgm:t>
        <a:bodyPr/>
        <a:lstStyle/>
        <a:p>
          <a:r>
            <a:rPr lang="en-US" dirty="0"/>
            <a:t>Placebo </a:t>
          </a:r>
        </a:p>
      </dgm:t>
    </dgm:pt>
    <dgm:pt modelId="{37EB1C8A-7F58-42E5-83AE-716952AB69B2}" type="parTrans" cxnId="{9FA3D68C-E7D9-44B4-B119-A949E804CBA3}">
      <dgm:prSet/>
      <dgm:spPr/>
    </dgm:pt>
    <dgm:pt modelId="{67824285-BB0F-437A-A326-DC59BE917886}" type="sibTrans" cxnId="{9FA3D68C-E7D9-44B4-B119-A949E804CBA3}">
      <dgm:prSet/>
      <dgm:spPr/>
    </dgm:pt>
    <dgm:pt modelId="{908061F7-6D0F-45A8-9650-ACF1C29F45AC}" type="pres">
      <dgm:prSet presAssocID="{845A7C15-B21C-4763-85C0-28D19B4164F1}" presName="Name0" presStyleCnt="0">
        <dgm:presLayoutVars>
          <dgm:dir/>
          <dgm:animLvl val="lvl"/>
          <dgm:resizeHandles val="exact"/>
        </dgm:presLayoutVars>
      </dgm:prSet>
      <dgm:spPr/>
    </dgm:pt>
    <dgm:pt modelId="{14049C2F-3127-4771-8D5B-A1DA73C5459C}" type="pres">
      <dgm:prSet presAssocID="{5AE7FE85-D177-4CF8-8D26-0C88F3E7D722}" presName="composite" presStyleCnt="0"/>
      <dgm:spPr/>
    </dgm:pt>
    <dgm:pt modelId="{FCC5A9F6-8FE2-4A70-8055-B6EED55DDEB2}" type="pres">
      <dgm:prSet presAssocID="{5AE7FE85-D177-4CF8-8D26-0C88F3E7D722}" presName="parTx" presStyleLbl="alignNode1" presStyleIdx="0" presStyleCnt="4">
        <dgm:presLayoutVars>
          <dgm:chMax val="0"/>
          <dgm:chPref val="0"/>
          <dgm:bulletEnabled val="1"/>
        </dgm:presLayoutVars>
      </dgm:prSet>
      <dgm:spPr/>
    </dgm:pt>
    <dgm:pt modelId="{65BFD932-5DD9-4518-B62B-C3CC8F6358E7}" type="pres">
      <dgm:prSet presAssocID="{5AE7FE85-D177-4CF8-8D26-0C88F3E7D722}" presName="desTx" presStyleLbl="alignAccFollowNode1" presStyleIdx="0" presStyleCnt="4">
        <dgm:presLayoutVars>
          <dgm:bulletEnabled val="1"/>
        </dgm:presLayoutVars>
      </dgm:prSet>
      <dgm:spPr/>
    </dgm:pt>
    <dgm:pt modelId="{F5C99808-25D8-4C9E-85D0-4A1A0D635403}" type="pres">
      <dgm:prSet presAssocID="{C30DE44B-4BF4-4CEF-AE62-C832C7611430}" presName="space" presStyleCnt="0"/>
      <dgm:spPr/>
    </dgm:pt>
    <dgm:pt modelId="{09FE6D26-D01C-40E4-8812-AC682FDA6327}" type="pres">
      <dgm:prSet presAssocID="{380639C5-F045-4F05-9ECD-BA041E9CB61E}" presName="composite" presStyleCnt="0"/>
      <dgm:spPr/>
    </dgm:pt>
    <dgm:pt modelId="{351799F1-88AF-4181-87BC-E0A14F6962B5}" type="pres">
      <dgm:prSet presAssocID="{380639C5-F045-4F05-9ECD-BA041E9CB61E}" presName="parTx" presStyleLbl="alignNode1" presStyleIdx="1" presStyleCnt="4">
        <dgm:presLayoutVars>
          <dgm:chMax val="0"/>
          <dgm:chPref val="0"/>
          <dgm:bulletEnabled val="1"/>
        </dgm:presLayoutVars>
      </dgm:prSet>
      <dgm:spPr/>
    </dgm:pt>
    <dgm:pt modelId="{53FFD97C-26D4-49CF-AF98-41E9816DEF03}" type="pres">
      <dgm:prSet presAssocID="{380639C5-F045-4F05-9ECD-BA041E9CB61E}" presName="desTx" presStyleLbl="alignAccFollowNode1" presStyleIdx="1" presStyleCnt="4">
        <dgm:presLayoutVars>
          <dgm:bulletEnabled val="1"/>
        </dgm:presLayoutVars>
      </dgm:prSet>
      <dgm:spPr/>
    </dgm:pt>
    <dgm:pt modelId="{06C2B3AD-3528-4134-9888-8BADD6E9E9E2}" type="pres">
      <dgm:prSet presAssocID="{2A98A042-45A1-4699-88C9-254171964456}" presName="space" presStyleCnt="0"/>
      <dgm:spPr/>
    </dgm:pt>
    <dgm:pt modelId="{1BC34981-9964-4E76-8D7E-891C186D0272}" type="pres">
      <dgm:prSet presAssocID="{7AFE380D-4011-4FEB-80A9-730751521BAF}" presName="composite" presStyleCnt="0"/>
      <dgm:spPr/>
    </dgm:pt>
    <dgm:pt modelId="{62168ACC-6659-4653-AF89-A26196FFB630}" type="pres">
      <dgm:prSet presAssocID="{7AFE380D-4011-4FEB-80A9-730751521BAF}" presName="parTx" presStyleLbl="alignNode1" presStyleIdx="2" presStyleCnt="4">
        <dgm:presLayoutVars>
          <dgm:chMax val="0"/>
          <dgm:chPref val="0"/>
          <dgm:bulletEnabled val="1"/>
        </dgm:presLayoutVars>
      </dgm:prSet>
      <dgm:spPr/>
    </dgm:pt>
    <dgm:pt modelId="{3B655D6D-E027-43B5-8B2B-0703AD897445}" type="pres">
      <dgm:prSet presAssocID="{7AFE380D-4011-4FEB-80A9-730751521BAF}" presName="desTx" presStyleLbl="alignAccFollowNode1" presStyleIdx="2" presStyleCnt="4">
        <dgm:presLayoutVars>
          <dgm:bulletEnabled val="1"/>
        </dgm:presLayoutVars>
      </dgm:prSet>
      <dgm:spPr/>
    </dgm:pt>
    <dgm:pt modelId="{6FFC6A3C-6B33-4C32-B05D-1F0A65285BA5}" type="pres">
      <dgm:prSet presAssocID="{4ACC639A-BFD2-45E0-A82A-D018D034F23F}" presName="space" presStyleCnt="0"/>
      <dgm:spPr/>
    </dgm:pt>
    <dgm:pt modelId="{5FEAB29E-FA3E-4D04-A9B5-09725C41D976}" type="pres">
      <dgm:prSet presAssocID="{94A9FE4E-B86C-4603-8CA4-B7A9119E3A49}" presName="composite" presStyleCnt="0"/>
      <dgm:spPr/>
    </dgm:pt>
    <dgm:pt modelId="{2D122190-7E5B-41B5-800A-E1367687475C}" type="pres">
      <dgm:prSet presAssocID="{94A9FE4E-B86C-4603-8CA4-B7A9119E3A49}" presName="parTx" presStyleLbl="alignNode1" presStyleIdx="3" presStyleCnt="4">
        <dgm:presLayoutVars>
          <dgm:chMax val="0"/>
          <dgm:chPref val="0"/>
          <dgm:bulletEnabled val="1"/>
        </dgm:presLayoutVars>
      </dgm:prSet>
      <dgm:spPr/>
    </dgm:pt>
    <dgm:pt modelId="{AC0D7064-6A26-4FC1-A8F4-66DADAAADCC2}" type="pres">
      <dgm:prSet presAssocID="{94A9FE4E-B86C-4603-8CA4-B7A9119E3A49}" presName="desTx" presStyleLbl="alignAccFollowNode1" presStyleIdx="3" presStyleCnt="4">
        <dgm:presLayoutVars>
          <dgm:bulletEnabled val="1"/>
        </dgm:presLayoutVars>
      </dgm:prSet>
      <dgm:spPr/>
    </dgm:pt>
  </dgm:ptLst>
  <dgm:cxnLst>
    <dgm:cxn modelId="{2069270E-4446-4507-865A-6568E5C71643}" type="presOf" srcId="{94A9FE4E-B86C-4603-8CA4-B7A9119E3A49}" destId="{2D122190-7E5B-41B5-800A-E1367687475C}" srcOrd="0" destOrd="0" presId="urn:microsoft.com/office/officeart/2005/8/layout/hList1"/>
    <dgm:cxn modelId="{7263760E-71F5-4A15-A085-7AA2B4EAA71C}" type="presOf" srcId="{7AFE380D-4011-4FEB-80A9-730751521BAF}" destId="{62168ACC-6659-4653-AF89-A26196FFB630}" srcOrd="0" destOrd="0" presId="urn:microsoft.com/office/officeart/2005/8/layout/hList1"/>
    <dgm:cxn modelId="{D896DC25-FBE8-4664-AA1C-FF9F7E1536A0}" srcId="{845A7C15-B21C-4763-85C0-28D19B4164F1}" destId="{94A9FE4E-B86C-4603-8CA4-B7A9119E3A49}" srcOrd="3" destOrd="0" parTransId="{1A786B7F-0D0A-46CF-802E-57100FBAF2A7}" sibTransId="{ED8B2EE0-D65D-42BD-9DDA-FA8C6A2D52C5}"/>
    <dgm:cxn modelId="{AB19522A-2455-49BD-9EAB-DC0FCEA66F80}" type="presOf" srcId="{D9843533-8D59-4957-B678-EBC097ACC122}" destId="{AC0D7064-6A26-4FC1-A8F4-66DADAAADCC2}" srcOrd="0" destOrd="1" presId="urn:microsoft.com/office/officeart/2005/8/layout/hList1"/>
    <dgm:cxn modelId="{1565F82F-7CBD-4D9A-961F-A87BCE228976}" srcId="{5AE7FE85-D177-4CF8-8D26-0C88F3E7D722}" destId="{EBC1B5D8-9DCB-4600-AFC8-E1EE78379B22}" srcOrd="1" destOrd="0" parTransId="{7E6CA297-20CA-4122-8080-CB78B7552B6F}" sibTransId="{3F83BF32-1BC5-4D2F-856D-5E2D5AB28744}"/>
    <dgm:cxn modelId="{9E530B33-8BC8-48A0-9448-9AEE8D2A7534}" type="presOf" srcId="{02A65F60-DA4F-4183-B015-1823BC0A2CC1}" destId="{3B655D6D-E027-43B5-8B2B-0703AD897445}" srcOrd="0" destOrd="1" presId="urn:microsoft.com/office/officeart/2005/8/layout/hList1"/>
    <dgm:cxn modelId="{77160F35-8E97-42DA-AF8B-748F991CFED0}" type="presOf" srcId="{338A9DD7-D968-4268-973E-C15D91014FD5}" destId="{53FFD97C-26D4-49CF-AF98-41E9816DEF03}" srcOrd="0" destOrd="0" presId="urn:microsoft.com/office/officeart/2005/8/layout/hList1"/>
    <dgm:cxn modelId="{CBF4E836-4F03-4841-BC64-FC25BA13A1FA}" type="presOf" srcId="{51D1CB69-B29C-46B3-8D72-C252B666FD47}" destId="{3B655D6D-E027-43B5-8B2B-0703AD897445}" srcOrd="0" destOrd="0" presId="urn:microsoft.com/office/officeart/2005/8/layout/hList1"/>
    <dgm:cxn modelId="{11A3C663-500C-4DC3-8650-B2454EF29B3E}" srcId="{5AE7FE85-D177-4CF8-8D26-0C88F3E7D722}" destId="{2C804891-E0F8-4C85-B9D8-FE37CC143D2A}" srcOrd="0" destOrd="0" parTransId="{64239914-77E7-40F5-B1C0-2B33003B4509}" sibTransId="{44096DB5-42F6-41F6-8E75-91E477624106}"/>
    <dgm:cxn modelId="{8B53A665-0751-480F-AD2B-84741E98698F}" srcId="{7AFE380D-4011-4FEB-80A9-730751521BAF}" destId="{51D1CB69-B29C-46B3-8D72-C252B666FD47}" srcOrd="0" destOrd="0" parTransId="{F5294256-32FE-430E-B3DB-D0FA2769C572}" sibTransId="{5BCF4D70-7BD2-4E0D-A4C0-E0B1A045C013}"/>
    <dgm:cxn modelId="{80B55E67-1BFF-4491-842F-5905595F60B6}" srcId="{845A7C15-B21C-4763-85C0-28D19B4164F1}" destId="{380639C5-F045-4F05-9ECD-BA041E9CB61E}" srcOrd="1" destOrd="0" parTransId="{33357D68-48C1-4153-ACF3-987BACAB9624}" sibTransId="{2A98A042-45A1-4699-88C9-254171964456}"/>
    <dgm:cxn modelId="{43834674-CF42-4F4A-A0DA-80701CA91BF7}" type="presOf" srcId="{EBC1B5D8-9DCB-4600-AFC8-E1EE78379B22}" destId="{65BFD932-5DD9-4518-B62B-C3CC8F6358E7}" srcOrd="0" destOrd="1" presId="urn:microsoft.com/office/officeart/2005/8/layout/hList1"/>
    <dgm:cxn modelId="{6FB61779-3857-41F2-A285-8E3052398D7A}" srcId="{845A7C15-B21C-4763-85C0-28D19B4164F1}" destId="{7AFE380D-4011-4FEB-80A9-730751521BAF}" srcOrd="2" destOrd="0" parTransId="{FEF61859-C2B8-41B2-A144-3C9248D9A705}" sibTransId="{4ACC639A-BFD2-45E0-A82A-D018D034F23F}"/>
    <dgm:cxn modelId="{DD0B4486-CD75-4C2C-99AC-3D449E3C44FF}" srcId="{845A7C15-B21C-4763-85C0-28D19B4164F1}" destId="{5AE7FE85-D177-4CF8-8D26-0C88F3E7D722}" srcOrd="0" destOrd="0" parTransId="{53723E0B-6E7A-439A-BDF9-C2164E1E39E1}" sibTransId="{C30DE44B-4BF4-4CEF-AE62-C832C7611430}"/>
    <dgm:cxn modelId="{9FA3D68C-E7D9-44B4-B119-A949E804CBA3}" srcId="{7AFE380D-4011-4FEB-80A9-730751521BAF}" destId="{02A65F60-DA4F-4183-B015-1823BC0A2CC1}" srcOrd="1" destOrd="0" parTransId="{37EB1C8A-7F58-42E5-83AE-716952AB69B2}" sibTransId="{67824285-BB0F-437A-A326-DC59BE917886}"/>
    <dgm:cxn modelId="{30D5C2A1-0267-4245-97E4-C93D04A6DC0F}" srcId="{380639C5-F045-4F05-9ECD-BA041E9CB61E}" destId="{338A9DD7-D968-4268-973E-C15D91014FD5}" srcOrd="0" destOrd="0" parTransId="{F56EAB5B-9C4D-497F-9C58-30D54F339EBD}" sibTransId="{363F9ABC-8597-4FBE-9E57-3E5B9C12CB89}"/>
    <dgm:cxn modelId="{AE01ECAD-D567-4DF1-8699-65A872C22778}" type="presOf" srcId="{5AE7FE85-D177-4CF8-8D26-0C88F3E7D722}" destId="{FCC5A9F6-8FE2-4A70-8055-B6EED55DDEB2}" srcOrd="0" destOrd="0" presId="urn:microsoft.com/office/officeart/2005/8/layout/hList1"/>
    <dgm:cxn modelId="{92243EC3-07BB-44B2-B670-53C0B337454F}" srcId="{380639C5-F045-4F05-9ECD-BA041E9CB61E}" destId="{7E3E9FCE-629A-49D0-A71A-B9D3391E9FFB}" srcOrd="1" destOrd="0" parTransId="{79EF5B40-2E9D-485A-BE2B-0B65A0552179}" sibTransId="{76AB6DB4-BD1C-46B0-B7CC-77F495D46EE9}"/>
    <dgm:cxn modelId="{03AD1AC4-430C-4BD0-BACD-6820253D3146}" type="presOf" srcId="{197B4D0C-DACF-4CA4-95A4-038AAA9B35B1}" destId="{AC0D7064-6A26-4FC1-A8F4-66DADAAADCC2}" srcOrd="0" destOrd="0" presId="urn:microsoft.com/office/officeart/2005/8/layout/hList1"/>
    <dgm:cxn modelId="{02BAC2C7-859D-452F-80D5-AA9F37065883}" srcId="{94A9FE4E-B86C-4603-8CA4-B7A9119E3A49}" destId="{197B4D0C-DACF-4CA4-95A4-038AAA9B35B1}" srcOrd="0" destOrd="0" parTransId="{E0F86D79-077B-4F2C-9880-8CEE7B6A55CC}" sibTransId="{CD991925-7B8F-4D4D-B387-C5B5EDE4B531}"/>
    <dgm:cxn modelId="{056F74C8-3791-47FF-ADBC-5D0801BCB3F9}" srcId="{94A9FE4E-B86C-4603-8CA4-B7A9119E3A49}" destId="{D9843533-8D59-4957-B678-EBC097ACC122}" srcOrd="1" destOrd="0" parTransId="{F7EB476C-4AD2-405D-B3F5-66BE720595D4}" sibTransId="{19CDF3CC-A09C-4A50-B63C-60A961E0EEA4}"/>
    <dgm:cxn modelId="{61D824DE-35E5-402D-9735-9FBEDC8CF70A}" type="presOf" srcId="{2C804891-E0F8-4C85-B9D8-FE37CC143D2A}" destId="{65BFD932-5DD9-4518-B62B-C3CC8F6358E7}" srcOrd="0" destOrd="0" presId="urn:microsoft.com/office/officeart/2005/8/layout/hList1"/>
    <dgm:cxn modelId="{4DC530E9-9033-4E12-837A-29882038EE3F}" type="presOf" srcId="{380639C5-F045-4F05-9ECD-BA041E9CB61E}" destId="{351799F1-88AF-4181-87BC-E0A14F6962B5}" srcOrd="0" destOrd="0" presId="urn:microsoft.com/office/officeart/2005/8/layout/hList1"/>
    <dgm:cxn modelId="{8BB9E1F5-FA11-4CC0-95EA-E0344411933A}" type="presOf" srcId="{845A7C15-B21C-4763-85C0-28D19B4164F1}" destId="{908061F7-6D0F-45A8-9650-ACF1C29F45AC}" srcOrd="0" destOrd="0" presId="urn:microsoft.com/office/officeart/2005/8/layout/hList1"/>
    <dgm:cxn modelId="{4FBF18FF-3301-4974-AD2B-FC8531B7C1EA}" type="presOf" srcId="{7E3E9FCE-629A-49D0-A71A-B9D3391E9FFB}" destId="{53FFD97C-26D4-49CF-AF98-41E9816DEF03}" srcOrd="0" destOrd="1" presId="urn:microsoft.com/office/officeart/2005/8/layout/hList1"/>
    <dgm:cxn modelId="{EED65D28-04AD-4990-AF1D-17E7E351EE8E}" type="presParOf" srcId="{908061F7-6D0F-45A8-9650-ACF1C29F45AC}" destId="{14049C2F-3127-4771-8D5B-A1DA73C5459C}" srcOrd="0" destOrd="0" presId="urn:microsoft.com/office/officeart/2005/8/layout/hList1"/>
    <dgm:cxn modelId="{016B05A7-1D64-4259-9478-FE2B1CB6D6C3}" type="presParOf" srcId="{14049C2F-3127-4771-8D5B-A1DA73C5459C}" destId="{FCC5A9F6-8FE2-4A70-8055-B6EED55DDEB2}" srcOrd="0" destOrd="0" presId="urn:microsoft.com/office/officeart/2005/8/layout/hList1"/>
    <dgm:cxn modelId="{00FD9556-2408-45C8-AD62-EFD9A45058A7}" type="presParOf" srcId="{14049C2F-3127-4771-8D5B-A1DA73C5459C}" destId="{65BFD932-5DD9-4518-B62B-C3CC8F6358E7}" srcOrd="1" destOrd="0" presId="urn:microsoft.com/office/officeart/2005/8/layout/hList1"/>
    <dgm:cxn modelId="{AA0FF7CF-61BD-47DB-9BD3-1F3C49C1FFB4}" type="presParOf" srcId="{908061F7-6D0F-45A8-9650-ACF1C29F45AC}" destId="{F5C99808-25D8-4C9E-85D0-4A1A0D635403}" srcOrd="1" destOrd="0" presId="urn:microsoft.com/office/officeart/2005/8/layout/hList1"/>
    <dgm:cxn modelId="{8EA6E0EF-B1F3-4FB1-A7F4-E589E660779C}" type="presParOf" srcId="{908061F7-6D0F-45A8-9650-ACF1C29F45AC}" destId="{09FE6D26-D01C-40E4-8812-AC682FDA6327}" srcOrd="2" destOrd="0" presId="urn:microsoft.com/office/officeart/2005/8/layout/hList1"/>
    <dgm:cxn modelId="{4A4C45C0-C1D6-4AC0-9B5C-9CCB03FD6676}" type="presParOf" srcId="{09FE6D26-D01C-40E4-8812-AC682FDA6327}" destId="{351799F1-88AF-4181-87BC-E0A14F6962B5}" srcOrd="0" destOrd="0" presId="urn:microsoft.com/office/officeart/2005/8/layout/hList1"/>
    <dgm:cxn modelId="{18A275E5-5B90-4DD6-9B14-605E8A212819}" type="presParOf" srcId="{09FE6D26-D01C-40E4-8812-AC682FDA6327}" destId="{53FFD97C-26D4-49CF-AF98-41E9816DEF03}" srcOrd="1" destOrd="0" presId="urn:microsoft.com/office/officeart/2005/8/layout/hList1"/>
    <dgm:cxn modelId="{23662F10-6FF0-40CF-8045-EFC698951477}" type="presParOf" srcId="{908061F7-6D0F-45A8-9650-ACF1C29F45AC}" destId="{06C2B3AD-3528-4134-9888-8BADD6E9E9E2}" srcOrd="3" destOrd="0" presId="urn:microsoft.com/office/officeart/2005/8/layout/hList1"/>
    <dgm:cxn modelId="{4BA9A8F3-E382-4607-8AE6-C5079A7A450E}" type="presParOf" srcId="{908061F7-6D0F-45A8-9650-ACF1C29F45AC}" destId="{1BC34981-9964-4E76-8D7E-891C186D0272}" srcOrd="4" destOrd="0" presId="urn:microsoft.com/office/officeart/2005/8/layout/hList1"/>
    <dgm:cxn modelId="{D755C1C9-9B9E-4470-9712-7CC5539AC8DA}" type="presParOf" srcId="{1BC34981-9964-4E76-8D7E-891C186D0272}" destId="{62168ACC-6659-4653-AF89-A26196FFB630}" srcOrd="0" destOrd="0" presId="urn:microsoft.com/office/officeart/2005/8/layout/hList1"/>
    <dgm:cxn modelId="{F9BBBB92-4284-4943-BB66-54041528E1D3}" type="presParOf" srcId="{1BC34981-9964-4E76-8D7E-891C186D0272}" destId="{3B655D6D-E027-43B5-8B2B-0703AD897445}" srcOrd="1" destOrd="0" presId="urn:microsoft.com/office/officeart/2005/8/layout/hList1"/>
    <dgm:cxn modelId="{B91D055E-BB5B-4980-9C33-888A700A142F}" type="presParOf" srcId="{908061F7-6D0F-45A8-9650-ACF1C29F45AC}" destId="{6FFC6A3C-6B33-4C32-B05D-1F0A65285BA5}" srcOrd="5" destOrd="0" presId="urn:microsoft.com/office/officeart/2005/8/layout/hList1"/>
    <dgm:cxn modelId="{A0D3617C-1F3D-4920-A41D-C8DF1FA20CC2}" type="presParOf" srcId="{908061F7-6D0F-45A8-9650-ACF1C29F45AC}" destId="{5FEAB29E-FA3E-4D04-A9B5-09725C41D976}" srcOrd="6" destOrd="0" presId="urn:microsoft.com/office/officeart/2005/8/layout/hList1"/>
    <dgm:cxn modelId="{17923C90-7399-4F70-8719-B873E0708A1E}" type="presParOf" srcId="{5FEAB29E-FA3E-4D04-A9B5-09725C41D976}" destId="{2D122190-7E5B-41B5-800A-E1367687475C}" srcOrd="0" destOrd="0" presId="urn:microsoft.com/office/officeart/2005/8/layout/hList1"/>
    <dgm:cxn modelId="{C3A3C801-1B8C-4B0A-B55D-0293B58A6C1B}" type="presParOf" srcId="{5FEAB29E-FA3E-4D04-A9B5-09725C41D976}" destId="{AC0D7064-6A26-4FC1-A8F4-66DADAAADC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5A7C15-B21C-4763-85C0-28D19B4164F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E7FE85-D177-4CF8-8D26-0C88F3E7D722}">
      <dgm:prSet custT="1"/>
      <dgm:spPr>
        <a:solidFill>
          <a:srgbClr val="E29D3E"/>
        </a:solidFill>
      </dgm:spPr>
      <dgm:t>
        <a:bodyPr/>
        <a:lstStyle/>
        <a:p>
          <a:r>
            <a:rPr lang="en-US" sz="2000" b="1" dirty="0"/>
            <a:t>4000 Patients</a:t>
          </a:r>
        </a:p>
      </dgm:t>
    </dgm:pt>
    <dgm:pt modelId="{53723E0B-6E7A-439A-BDF9-C2164E1E39E1}" type="parTrans" cxnId="{DD0B4486-CD75-4C2C-99AC-3D449E3C44FF}">
      <dgm:prSet/>
      <dgm:spPr/>
      <dgm:t>
        <a:bodyPr/>
        <a:lstStyle/>
        <a:p>
          <a:endParaRPr lang="en-US"/>
        </a:p>
      </dgm:t>
    </dgm:pt>
    <dgm:pt modelId="{C30DE44B-4BF4-4CEF-AE62-C832C7611430}" type="sibTrans" cxnId="{DD0B4486-CD75-4C2C-99AC-3D449E3C44FF}">
      <dgm:prSet/>
      <dgm:spPr/>
      <dgm:t>
        <a:bodyPr/>
        <a:lstStyle/>
        <a:p>
          <a:endParaRPr lang="en-US"/>
        </a:p>
      </dgm:t>
    </dgm:pt>
    <dgm:pt modelId="{380639C5-F045-4F05-9ECD-BA041E9CB61E}">
      <dgm:prSet custT="1"/>
      <dgm:spPr>
        <a:solidFill>
          <a:srgbClr val="6EA8C8"/>
        </a:solidFill>
      </dgm:spPr>
      <dgm:t>
        <a:bodyPr/>
        <a:lstStyle/>
        <a:p>
          <a:r>
            <a:rPr lang="en-US" sz="2000" b="1" dirty="0"/>
            <a:t>Intervention</a:t>
          </a:r>
        </a:p>
      </dgm:t>
    </dgm:pt>
    <dgm:pt modelId="{33357D68-48C1-4153-ACF3-987BACAB9624}" type="parTrans" cxnId="{80B55E67-1BFF-4491-842F-5905595F60B6}">
      <dgm:prSet/>
      <dgm:spPr/>
      <dgm:t>
        <a:bodyPr/>
        <a:lstStyle/>
        <a:p>
          <a:endParaRPr lang="en-US"/>
        </a:p>
      </dgm:t>
    </dgm:pt>
    <dgm:pt modelId="{2A98A042-45A1-4699-88C9-254171964456}" type="sibTrans" cxnId="{80B55E67-1BFF-4491-842F-5905595F60B6}">
      <dgm:prSet/>
      <dgm:spPr/>
      <dgm:t>
        <a:bodyPr/>
        <a:lstStyle/>
        <a:p>
          <a:endParaRPr lang="en-US"/>
        </a:p>
      </dgm:t>
    </dgm:pt>
    <dgm:pt modelId="{94A9FE4E-B86C-4603-8CA4-B7A9119E3A49}">
      <dgm:prSet custT="1"/>
      <dgm:spPr>
        <a:solidFill>
          <a:schemeClr val="accent1">
            <a:lumMod val="75000"/>
          </a:schemeClr>
        </a:solidFill>
      </dgm:spPr>
      <dgm:t>
        <a:bodyPr/>
        <a:lstStyle/>
        <a:p>
          <a:r>
            <a:rPr lang="en-US" sz="2000" b="1" dirty="0"/>
            <a:t>Outcome</a:t>
          </a:r>
        </a:p>
      </dgm:t>
    </dgm:pt>
    <dgm:pt modelId="{1A786B7F-0D0A-46CF-802E-57100FBAF2A7}" type="parTrans" cxnId="{D896DC25-FBE8-4664-AA1C-FF9F7E1536A0}">
      <dgm:prSet/>
      <dgm:spPr/>
      <dgm:t>
        <a:bodyPr/>
        <a:lstStyle/>
        <a:p>
          <a:endParaRPr lang="en-US"/>
        </a:p>
      </dgm:t>
    </dgm:pt>
    <dgm:pt modelId="{ED8B2EE0-D65D-42BD-9DDA-FA8C6A2D52C5}" type="sibTrans" cxnId="{D896DC25-FBE8-4664-AA1C-FF9F7E1536A0}">
      <dgm:prSet/>
      <dgm:spPr/>
      <dgm:t>
        <a:bodyPr/>
        <a:lstStyle/>
        <a:p>
          <a:endParaRPr lang="en-US"/>
        </a:p>
      </dgm:t>
    </dgm:pt>
    <dgm:pt modelId="{2C804891-E0F8-4C85-B9D8-FE37CC143D2A}">
      <dgm:prSet/>
      <dgm:spPr/>
      <dgm:t>
        <a:bodyPr/>
        <a:lstStyle/>
        <a:p>
          <a:r>
            <a:rPr lang="en-US" dirty="0"/>
            <a:t>ICU patients on MV requiring sedation for safety and/or comfort</a:t>
          </a:r>
        </a:p>
      </dgm:t>
    </dgm:pt>
    <dgm:pt modelId="{64239914-77E7-40F5-B1C0-2B33003B4509}" type="parTrans" cxnId="{11A3C663-500C-4DC3-8650-B2454EF29B3E}">
      <dgm:prSet/>
      <dgm:spPr/>
      <dgm:t>
        <a:bodyPr/>
        <a:lstStyle/>
        <a:p>
          <a:endParaRPr lang="en-US"/>
        </a:p>
      </dgm:t>
    </dgm:pt>
    <dgm:pt modelId="{44096DB5-42F6-41F6-8E75-91E477624106}" type="sibTrans" cxnId="{11A3C663-500C-4DC3-8650-B2454EF29B3E}">
      <dgm:prSet/>
      <dgm:spPr/>
      <dgm:t>
        <a:bodyPr/>
        <a:lstStyle/>
        <a:p>
          <a:endParaRPr lang="en-US"/>
        </a:p>
      </dgm:t>
    </dgm:pt>
    <dgm:pt modelId="{338A9DD7-D968-4268-973E-C15D91014FD5}">
      <dgm:prSet/>
      <dgm:spPr/>
      <dgm:t>
        <a:bodyPr/>
        <a:lstStyle/>
        <a:p>
          <a:r>
            <a:rPr lang="en-US" dirty="0"/>
            <a:t>Dexmedetomidine 1mcg/kg/</a:t>
          </a:r>
          <a:r>
            <a:rPr lang="en-US" dirty="0" err="1"/>
            <a:t>hr</a:t>
          </a:r>
          <a:r>
            <a:rPr lang="en-US" dirty="0"/>
            <a:t> up to 1.5 mcg/kg/</a:t>
          </a:r>
          <a:r>
            <a:rPr lang="en-US" dirty="0" err="1"/>
            <a:t>hr</a:t>
          </a:r>
          <a:endParaRPr lang="en-US" dirty="0"/>
        </a:p>
      </dgm:t>
    </dgm:pt>
    <dgm:pt modelId="{F56EAB5B-9C4D-497F-9C58-30D54F339EBD}" type="parTrans" cxnId="{30D5C2A1-0267-4245-97E4-C93D04A6DC0F}">
      <dgm:prSet/>
      <dgm:spPr/>
      <dgm:t>
        <a:bodyPr/>
        <a:lstStyle/>
        <a:p>
          <a:endParaRPr lang="en-US"/>
        </a:p>
      </dgm:t>
    </dgm:pt>
    <dgm:pt modelId="{363F9ABC-8597-4FBE-9E57-3E5B9C12CB89}" type="sibTrans" cxnId="{30D5C2A1-0267-4245-97E4-C93D04A6DC0F}">
      <dgm:prSet/>
      <dgm:spPr/>
      <dgm:t>
        <a:bodyPr/>
        <a:lstStyle/>
        <a:p>
          <a:endParaRPr lang="en-US"/>
        </a:p>
      </dgm:t>
    </dgm:pt>
    <dgm:pt modelId="{197B4D0C-DACF-4CA4-95A4-038AAA9B35B1}">
      <dgm:prSet/>
      <dgm:spPr/>
      <dgm:t>
        <a:bodyPr/>
        <a:lstStyle/>
        <a:p>
          <a:r>
            <a:rPr lang="en-US" dirty="0"/>
            <a:t>Increase in median ventilator-free hours at 7 days in the dexmedetomidine group</a:t>
          </a:r>
        </a:p>
      </dgm:t>
    </dgm:pt>
    <dgm:pt modelId="{E0F86D79-077B-4F2C-9880-8CEE7B6A55CC}" type="parTrans" cxnId="{02BAC2C7-859D-452F-80D5-AA9F37065883}">
      <dgm:prSet/>
      <dgm:spPr/>
      <dgm:t>
        <a:bodyPr/>
        <a:lstStyle/>
        <a:p>
          <a:endParaRPr lang="en-US"/>
        </a:p>
      </dgm:t>
    </dgm:pt>
    <dgm:pt modelId="{CD991925-7B8F-4D4D-B387-C5B5EDE4B531}" type="sibTrans" cxnId="{02BAC2C7-859D-452F-80D5-AA9F37065883}">
      <dgm:prSet/>
      <dgm:spPr/>
      <dgm:t>
        <a:bodyPr/>
        <a:lstStyle/>
        <a:p>
          <a:endParaRPr lang="en-US"/>
        </a:p>
      </dgm:t>
    </dgm:pt>
    <dgm:pt modelId="{D9843533-8D59-4957-B678-EBC097ACC122}">
      <dgm:prSet/>
      <dgm:spPr/>
      <dgm:t>
        <a:bodyPr/>
        <a:lstStyle/>
        <a:p>
          <a:r>
            <a:rPr lang="en-US" dirty="0"/>
            <a:t>(144.8 vs. 127.5 hours, P=0.01)</a:t>
          </a:r>
        </a:p>
      </dgm:t>
    </dgm:pt>
    <dgm:pt modelId="{F7EB476C-4AD2-405D-B3F5-66BE720595D4}" type="parTrans" cxnId="{056F74C8-3791-47FF-ADBC-5D0801BCB3F9}">
      <dgm:prSet/>
      <dgm:spPr/>
      <dgm:t>
        <a:bodyPr/>
        <a:lstStyle/>
        <a:p>
          <a:endParaRPr lang="en-US"/>
        </a:p>
      </dgm:t>
    </dgm:pt>
    <dgm:pt modelId="{19CDF3CC-A09C-4A50-B63C-60A961E0EEA4}" type="sibTrans" cxnId="{056F74C8-3791-47FF-ADBC-5D0801BCB3F9}">
      <dgm:prSet/>
      <dgm:spPr/>
      <dgm:t>
        <a:bodyPr/>
        <a:lstStyle/>
        <a:p>
          <a:endParaRPr lang="en-US"/>
        </a:p>
      </dgm:t>
    </dgm:pt>
    <dgm:pt modelId="{4AE8136C-86B2-447E-A32B-8A1E599A0961}">
      <dgm:prSet custT="1"/>
      <dgm:spPr/>
      <dgm:t>
        <a:bodyPr/>
        <a:lstStyle/>
        <a:p>
          <a:r>
            <a:rPr lang="en-US" sz="2000" b="1"/>
            <a:t>Comperative</a:t>
          </a:r>
          <a:endParaRPr lang="en-US" sz="2000" b="1" dirty="0"/>
        </a:p>
      </dgm:t>
    </dgm:pt>
    <dgm:pt modelId="{53BBC0B2-C103-4D17-827C-35270EAD11D2}" type="parTrans" cxnId="{A153B745-81E7-4DE7-8E55-80FC321B098F}">
      <dgm:prSet/>
      <dgm:spPr/>
      <dgm:t>
        <a:bodyPr/>
        <a:lstStyle/>
        <a:p>
          <a:endParaRPr lang="en-US"/>
        </a:p>
      </dgm:t>
    </dgm:pt>
    <dgm:pt modelId="{5380D5E4-B6B7-48EC-9B30-2820592E1AA0}" type="sibTrans" cxnId="{A153B745-81E7-4DE7-8E55-80FC321B098F}">
      <dgm:prSet/>
      <dgm:spPr/>
      <dgm:t>
        <a:bodyPr/>
        <a:lstStyle/>
        <a:p>
          <a:endParaRPr lang="en-US"/>
        </a:p>
      </dgm:t>
    </dgm:pt>
    <dgm:pt modelId="{F72C7ECD-8770-4BD3-B8F7-71AF0ABAC6A8}">
      <dgm:prSet/>
      <dgm:spPr/>
      <dgm:t>
        <a:bodyPr/>
        <a:lstStyle/>
        <a:p>
          <a:r>
            <a:rPr lang="en-US" dirty="0"/>
            <a:t>Usual care including propofol, midazolam</a:t>
          </a:r>
        </a:p>
      </dgm:t>
    </dgm:pt>
    <dgm:pt modelId="{05AEF980-A3DE-457B-8E19-6AC4B8E7CBB8}" type="parTrans" cxnId="{DC36A85B-5F5D-495D-BE05-A665CCB7A770}">
      <dgm:prSet/>
      <dgm:spPr/>
      <dgm:t>
        <a:bodyPr/>
        <a:lstStyle/>
        <a:p>
          <a:endParaRPr lang="en-US"/>
        </a:p>
      </dgm:t>
    </dgm:pt>
    <dgm:pt modelId="{1E1D7B39-90A5-4684-AC92-5FAF06097540}" type="sibTrans" cxnId="{DC36A85B-5F5D-495D-BE05-A665CCB7A770}">
      <dgm:prSet/>
      <dgm:spPr/>
      <dgm:t>
        <a:bodyPr/>
        <a:lstStyle/>
        <a:p>
          <a:endParaRPr lang="en-US"/>
        </a:p>
      </dgm:t>
    </dgm:pt>
    <dgm:pt modelId="{62A867EB-90AD-44AC-8CC9-D4328F9335CC}">
      <dgm:prSet/>
      <dgm:spPr/>
      <dgm:t>
        <a:bodyPr/>
        <a:lstStyle/>
        <a:p>
          <a:r>
            <a:rPr lang="en-US" dirty="0"/>
            <a:t>N=2001</a:t>
          </a:r>
        </a:p>
      </dgm:t>
    </dgm:pt>
    <dgm:pt modelId="{2413B44F-F111-4D6D-A000-17AB7C48EBC8}" type="parTrans" cxnId="{97B492A0-CC38-4BDE-80CA-5C206DD71A2D}">
      <dgm:prSet/>
      <dgm:spPr/>
      <dgm:t>
        <a:bodyPr/>
        <a:lstStyle/>
        <a:p>
          <a:endParaRPr lang="en-US"/>
        </a:p>
      </dgm:t>
    </dgm:pt>
    <dgm:pt modelId="{BFB55004-6351-4137-80F1-7D7174D3CBB5}" type="sibTrans" cxnId="{97B492A0-CC38-4BDE-80CA-5C206DD71A2D}">
      <dgm:prSet/>
      <dgm:spPr/>
      <dgm:t>
        <a:bodyPr/>
        <a:lstStyle/>
        <a:p>
          <a:endParaRPr lang="en-US"/>
        </a:p>
      </dgm:t>
    </dgm:pt>
    <dgm:pt modelId="{6A2691F9-75EB-4949-92CD-5257D6551A79}">
      <dgm:prSet/>
      <dgm:spPr/>
      <dgm:t>
        <a:bodyPr/>
        <a:lstStyle/>
        <a:p>
          <a:r>
            <a:rPr lang="en-US" dirty="0"/>
            <a:t>N=1999</a:t>
          </a:r>
        </a:p>
      </dgm:t>
    </dgm:pt>
    <dgm:pt modelId="{AD866B4F-DCEB-4105-B2E6-81FDE8B9A90C}" type="parTrans" cxnId="{AFF6F282-0B95-4EB2-8F9B-ED06D86EAAB1}">
      <dgm:prSet/>
      <dgm:spPr/>
      <dgm:t>
        <a:bodyPr/>
        <a:lstStyle/>
        <a:p>
          <a:endParaRPr lang="en-US"/>
        </a:p>
      </dgm:t>
    </dgm:pt>
    <dgm:pt modelId="{E0CEDB0F-F4F2-43CD-B6DB-1A3A519ADDCD}" type="sibTrans" cxnId="{AFF6F282-0B95-4EB2-8F9B-ED06D86EAAB1}">
      <dgm:prSet/>
      <dgm:spPr/>
      <dgm:t>
        <a:bodyPr/>
        <a:lstStyle/>
        <a:p>
          <a:endParaRPr lang="en-US"/>
        </a:p>
      </dgm:t>
    </dgm:pt>
    <dgm:pt modelId="{908061F7-6D0F-45A8-9650-ACF1C29F45AC}" type="pres">
      <dgm:prSet presAssocID="{845A7C15-B21C-4763-85C0-28D19B4164F1}" presName="Name0" presStyleCnt="0">
        <dgm:presLayoutVars>
          <dgm:dir/>
          <dgm:animLvl val="lvl"/>
          <dgm:resizeHandles val="exact"/>
        </dgm:presLayoutVars>
      </dgm:prSet>
      <dgm:spPr/>
    </dgm:pt>
    <dgm:pt modelId="{14049C2F-3127-4771-8D5B-A1DA73C5459C}" type="pres">
      <dgm:prSet presAssocID="{5AE7FE85-D177-4CF8-8D26-0C88F3E7D722}" presName="composite" presStyleCnt="0"/>
      <dgm:spPr/>
    </dgm:pt>
    <dgm:pt modelId="{FCC5A9F6-8FE2-4A70-8055-B6EED55DDEB2}" type="pres">
      <dgm:prSet presAssocID="{5AE7FE85-D177-4CF8-8D26-0C88F3E7D722}" presName="parTx" presStyleLbl="alignNode1" presStyleIdx="0" presStyleCnt="4">
        <dgm:presLayoutVars>
          <dgm:chMax val="0"/>
          <dgm:chPref val="0"/>
          <dgm:bulletEnabled val="1"/>
        </dgm:presLayoutVars>
      </dgm:prSet>
      <dgm:spPr/>
    </dgm:pt>
    <dgm:pt modelId="{65BFD932-5DD9-4518-B62B-C3CC8F6358E7}" type="pres">
      <dgm:prSet presAssocID="{5AE7FE85-D177-4CF8-8D26-0C88F3E7D722}" presName="desTx" presStyleLbl="alignAccFollowNode1" presStyleIdx="0" presStyleCnt="4">
        <dgm:presLayoutVars>
          <dgm:bulletEnabled val="1"/>
        </dgm:presLayoutVars>
      </dgm:prSet>
      <dgm:spPr/>
    </dgm:pt>
    <dgm:pt modelId="{F5C99808-25D8-4C9E-85D0-4A1A0D635403}" type="pres">
      <dgm:prSet presAssocID="{C30DE44B-4BF4-4CEF-AE62-C832C7611430}" presName="space" presStyleCnt="0"/>
      <dgm:spPr/>
    </dgm:pt>
    <dgm:pt modelId="{09FE6D26-D01C-40E4-8812-AC682FDA6327}" type="pres">
      <dgm:prSet presAssocID="{380639C5-F045-4F05-9ECD-BA041E9CB61E}" presName="composite" presStyleCnt="0"/>
      <dgm:spPr/>
    </dgm:pt>
    <dgm:pt modelId="{351799F1-88AF-4181-87BC-E0A14F6962B5}" type="pres">
      <dgm:prSet presAssocID="{380639C5-F045-4F05-9ECD-BA041E9CB61E}" presName="parTx" presStyleLbl="alignNode1" presStyleIdx="1" presStyleCnt="4">
        <dgm:presLayoutVars>
          <dgm:chMax val="0"/>
          <dgm:chPref val="0"/>
          <dgm:bulletEnabled val="1"/>
        </dgm:presLayoutVars>
      </dgm:prSet>
      <dgm:spPr/>
    </dgm:pt>
    <dgm:pt modelId="{53FFD97C-26D4-49CF-AF98-41E9816DEF03}" type="pres">
      <dgm:prSet presAssocID="{380639C5-F045-4F05-9ECD-BA041E9CB61E}" presName="desTx" presStyleLbl="alignAccFollowNode1" presStyleIdx="1" presStyleCnt="4">
        <dgm:presLayoutVars>
          <dgm:bulletEnabled val="1"/>
        </dgm:presLayoutVars>
      </dgm:prSet>
      <dgm:spPr/>
    </dgm:pt>
    <dgm:pt modelId="{06C2B3AD-3528-4134-9888-8BADD6E9E9E2}" type="pres">
      <dgm:prSet presAssocID="{2A98A042-45A1-4699-88C9-254171964456}" presName="space" presStyleCnt="0"/>
      <dgm:spPr/>
    </dgm:pt>
    <dgm:pt modelId="{7D3D75D6-C635-4F9E-89DD-D655FCDEDF4E}" type="pres">
      <dgm:prSet presAssocID="{4AE8136C-86B2-447E-A32B-8A1E599A0961}" presName="composite" presStyleCnt="0"/>
      <dgm:spPr/>
    </dgm:pt>
    <dgm:pt modelId="{2B6CC0C3-F225-4FAC-B67F-AA0E25A612B2}" type="pres">
      <dgm:prSet presAssocID="{4AE8136C-86B2-447E-A32B-8A1E599A0961}" presName="parTx" presStyleLbl="alignNode1" presStyleIdx="2" presStyleCnt="4">
        <dgm:presLayoutVars>
          <dgm:chMax val="0"/>
          <dgm:chPref val="0"/>
          <dgm:bulletEnabled val="1"/>
        </dgm:presLayoutVars>
      </dgm:prSet>
      <dgm:spPr/>
    </dgm:pt>
    <dgm:pt modelId="{FBD3B008-E0A9-42AA-8D62-E6FE30CD4878}" type="pres">
      <dgm:prSet presAssocID="{4AE8136C-86B2-447E-A32B-8A1E599A0961}" presName="desTx" presStyleLbl="alignAccFollowNode1" presStyleIdx="2" presStyleCnt="4">
        <dgm:presLayoutVars>
          <dgm:bulletEnabled val="1"/>
        </dgm:presLayoutVars>
      </dgm:prSet>
      <dgm:spPr/>
    </dgm:pt>
    <dgm:pt modelId="{EB68EDFA-69B0-45CD-9FB6-58979DC9E1CC}" type="pres">
      <dgm:prSet presAssocID="{5380D5E4-B6B7-48EC-9B30-2820592E1AA0}" presName="space" presStyleCnt="0"/>
      <dgm:spPr/>
    </dgm:pt>
    <dgm:pt modelId="{5FEAB29E-FA3E-4D04-A9B5-09725C41D976}" type="pres">
      <dgm:prSet presAssocID="{94A9FE4E-B86C-4603-8CA4-B7A9119E3A49}" presName="composite" presStyleCnt="0"/>
      <dgm:spPr/>
    </dgm:pt>
    <dgm:pt modelId="{2D122190-7E5B-41B5-800A-E1367687475C}" type="pres">
      <dgm:prSet presAssocID="{94A9FE4E-B86C-4603-8CA4-B7A9119E3A49}" presName="parTx" presStyleLbl="alignNode1" presStyleIdx="3" presStyleCnt="4">
        <dgm:presLayoutVars>
          <dgm:chMax val="0"/>
          <dgm:chPref val="0"/>
          <dgm:bulletEnabled val="1"/>
        </dgm:presLayoutVars>
      </dgm:prSet>
      <dgm:spPr/>
    </dgm:pt>
    <dgm:pt modelId="{AC0D7064-6A26-4FC1-A8F4-66DADAAADCC2}" type="pres">
      <dgm:prSet presAssocID="{94A9FE4E-B86C-4603-8CA4-B7A9119E3A49}" presName="desTx" presStyleLbl="alignAccFollowNode1" presStyleIdx="3" presStyleCnt="4">
        <dgm:presLayoutVars>
          <dgm:bulletEnabled val="1"/>
        </dgm:presLayoutVars>
      </dgm:prSet>
      <dgm:spPr/>
    </dgm:pt>
  </dgm:ptLst>
  <dgm:cxnLst>
    <dgm:cxn modelId="{2069270E-4446-4507-865A-6568E5C71643}" type="presOf" srcId="{94A9FE4E-B86C-4603-8CA4-B7A9119E3A49}" destId="{2D122190-7E5B-41B5-800A-E1367687475C}" srcOrd="0" destOrd="0" presId="urn:microsoft.com/office/officeart/2005/8/layout/hList1"/>
    <dgm:cxn modelId="{D896DC25-FBE8-4664-AA1C-FF9F7E1536A0}" srcId="{845A7C15-B21C-4763-85C0-28D19B4164F1}" destId="{94A9FE4E-B86C-4603-8CA4-B7A9119E3A49}" srcOrd="3" destOrd="0" parTransId="{1A786B7F-0D0A-46CF-802E-57100FBAF2A7}" sibTransId="{ED8B2EE0-D65D-42BD-9DDA-FA8C6A2D52C5}"/>
    <dgm:cxn modelId="{AB19522A-2455-49BD-9EAB-DC0FCEA66F80}" type="presOf" srcId="{D9843533-8D59-4957-B678-EBC097ACC122}" destId="{AC0D7064-6A26-4FC1-A8F4-66DADAAADCC2}" srcOrd="0" destOrd="1" presId="urn:microsoft.com/office/officeart/2005/8/layout/hList1"/>
    <dgm:cxn modelId="{77160F35-8E97-42DA-AF8B-748F991CFED0}" type="presOf" srcId="{338A9DD7-D968-4268-973E-C15D91014FD5}" destId="{53FFD97C-26D4-49CF-AF98-41E9816DEF03}" srcOrd="0" destOrd="0" presId="urn:microsoft.com/office/officeart/2005/8/layout/hList1"/>
    <dgm:cxn modelId="{DC36A85B-5F5D-495D-BE05-A665CCB7A770}" srcId="{4AE8136C-86B2-447E-A32B-8A1E599A0961}" destId="{F72C7ECD-8770-4BD3-B8F7-71AF0ABAC6A8}" srcOrd="0" destOrd="0" parTransId="{05AEF980-A3DE-457B-8E19-6AC4B8E7CBB8}" sibTransId="{1E1D7B39-90A5-4684-AC92-5FAF06097540}"/>
    <dgm:cxn modelId="{E4B62D42-23BB-4049-8F0D-642EEA0EAA35}" type="presOf" srcId="{6A2691F9-75EB-4949-92CD-5257D6551A79}" destId="{FBD3B008-E0A9-42AA-8D62-E6FE30CD4878}" srcOrd="0" destOrd="1" presId="urn:microsoft.com/office/officeart/2005/8/layout/hList1"/>
    <dgm:cxn modelId="{11A3C663-500C-4DC3-8650-B2454EF29B3E}" srcId="{5AE7FE85-D177-4CF8-8D26-0C88F3E7D722}" destId="{2C804891-E0F8-4C85-B9D8-FE37CC143D2A}" srcOrd="0" destOrd="0" parTransId="{64239914-77E7-40F5-B1C0-2B33003B4509}" sibTransId="{44096DB5-42F6-41F6-8E75-91E477624106}"/>
    <dgm:cxn modelId="{A153B745-81E7-4DE7-8E55-80FC321B098F}" srcId="{845A7C15-B21C-4763-85C0-28D19B4164F1}" destId="{4AE8136C-86B2-447E-A32B-8A1E599A0961}" srcOrd="2" destOrd="0" parTransId="{53BBC0B2-C103-4D17-827C-35270EAD11D2}" sibTransId="{5380D5E4-B6B7-48EC-9B30-2820592E1AA0}"/>
    <dgm:cxn modelId="{80B55E67-1BFF-4491-842F-5905595F60B6}" srcId="{845A7C15-B21C-4763-85C0-28D19B4164F1}" destId="{380639C5-F045-4F05-9ECD-BA041E9CB61E}" srcOrd="1" destOrd="0" parTransId="{33357D68-48C1-4153-ACF3-987BACAB9624}" sibTransId="{2A98A042-45A1-4699-88C9-254171964456}"/>
    <dgm:cxn modelId="{AE306C67-DF39-49B6-AB00-1EE52C63B97C}" type="presOf" srcId="{4AE8136C-86B2-447E-A32B-8A1E599A0961}" destId="{2B6CC0C3-F225-4FAC-B67F-AA0E25A612B2}" srcOrd="0" destOrd="0" presId="urn:microsoft.com/office/officeart/2005/8/layout/hList1"/>
    <dgm:cxn modelId="{AFF6F282-0B95-4EB2-8F9B-ED06D86EAAB1}" srcId="{4AE8136C-86B2-447E-A32B-8A1E599A0961}" destId="{6A2691F9-75EB-4949-92CD-5257D6551A79}" srcOrd="1" destOrd="0" parTransId="{AD866B4F-DCEB-4105-B2E6-81FDE8B9A90C}" sibTransId="{E0CEDB0F-F4F2-43CD-B6DB-1A3A519ADDCD}"/>
    <dgm:cxn modelId="{DD0B4486-CD75-4C2C-99AC-3D449E3C44FF}" srcId="{845A7C15-B21C-4763-85C0-28D19B4164F1}" destId="{5AE7FE85-D177-4CF8-8D26-0C88F3E7D722}" srcOrd="0" destOrd="0" parTransId="{53723E0B-6E7A-439A-BDF9-C2164E1E39E1}" sibTransId="{C30DE44B-4BF4-4CEF-AE62-C832C7611430}"/>
    <dgm:cxn modelId="{97B492A0-CC38-4BDE-80CA-5C206DD71A2D}" srcId="{380639C5-F045-4F05-9ECD-BA041E9CB61E}" destId="{62A867EB-90AD-44AC-8CC9-D4328F9335CC}" srcOrd="1" destOrd="0" parTransId="{2413B44F-F111-4D6D-A000-17AB7C48EBC8}" sibTransId="{BFB55004-6351-4137-80F1-7D7174D3CBB5}"/>
    <dgm:cxn modelId="{30D5C2A1-0267-4245-97E4-C93D04A6DC0F}" srcId="{380639C5-F045-4F05-9ECD-BA041E9CB61E}" destId="{338A9DD7-D968-4268-973E-C15D91014FD5}" srcOrd="0" destOrd="0" parTransId="{F56EAB5B-9C4D-497F-9C58-30D54F339EBD}" sibTransId="{363F9ABC-8597-4FBE-9E57-3E5B9C12CB89}"/>
    <dgm:cxn modelId="{AE01ECAD-D567-4DF1-8699-65A872C22778}" type="presOf" srcId="{5AE7FE85-D177-4CF8-8D26-0C88F3E7D722}" destId="{FCC5A9F6-8FE2-4A70-8055-B6EED55DDEB2}" srcOrd="0" destOrd="0" presId="urn:microsoft.com/office/officeart/2005/8/layout/hList1"/>
    <dgm:cxn modelId="{ABB246B2-9F7B-45CD-BF55-9583A53EB6E0}" type="presOf" srcId="{F72C7ECD-8770-4BD3-B8F7-71AF0ABAC6A8}" destId="{FBD3B008-E0A9-42AA-8D62-E6FE30CD4878}" srcOrd="0" destOrd="0" presId="urn:microsoft.com/office/officeart/2005/8/layout/hList1"/>
    <dgm:cxn modelId="{03AD1AC4-430C-4BD0-BACD-6820253D3146}" type="presOf" srcId="{197B4D0C-DACF-4CA4-95A4-038AAA9B35B1}" destId="{AC0D7064-6A26-4FC1-A8F4-66DADAAADCC2}" srcOrd="0" destOrd="0" presId="urn:microsoft.com/office/officeart/2005/8/layout/hList1"/>
    <dgm:cxn modelId="{02BAC2C7-859D-452F-80D5-AA9F37065883}" srcId="{94A9FE4E-B86C-4603-8CA4-B7A9119E3A49}" destId="{197B4D0C-DACF-4CA4-95A4-038AAA9B35B1}" srcOrd="0" destOrd="0" parTransId="{E0F86D79-077B-4F2C-9880-8CEE7B6A55CC}" sibTransId="{CD991925-7B8F-4D4D-B387-C5B5EDE4B531}"/>
    <dgm:cxn modelId="{056F74C8-3791-47FF-ADBC-5D0801BCB3F9}" srcId="{94A9FE4E-B86C-4603-8CA4-B7A9119E3A49}" destId="{D9843533-8D59-4957-B678-EBC097ACC122}" srcOrd="1" destOrd="0" parTransId="{F7EB476C-4AD2-405D-B3F5-66BE720595D4}" sibTransId="{19CDF3CC-A09C-4A50-B63C-60A961E0EEA4}"/>
    <dgm:cxn modelId="{61D824DE-35E5-402D-9735-9FBEDC8CF70A}" type="presOf" srcId="{2C804891-E0F8-4C85-B9D8-FE37CC143D2A}" destId="{65BFD932-5DD9-4518-B62B-C3CC8F6358E7}" srcOrd="0" destOrd="0" presId="urn:microsoft.com/office/officeart/2005/8/layout/hList1"/>
    <dgm:cxn modelId="{4DC530E9-9033-4E12-837A-29882038EE3F}" type="presOf" srcId="{380639C5-F045-4F05-9ECD-BA041E9CB61E}" destId="{351799F1-88AF-4181-87BC-E0A14F6962B5}" srcOrd="0" destOrd="0" presId="urn:microsoft.com/office/officeart/2005/8/layout/hList1"/>
    <dgm:cxn modelId="{57ECA9EC-7A5D-44C5-B3AE-7C6A5914FA83}" type="presOf" srcId="{62A867EB-90AD-44AC-8CC9-D4328F9335CC}" destId="{53FFD97C-26D4-49CF-AF98-41E9816DEF03}" srcOrd="0" destOrd="1" presId="urn:microsoft.com/office/officeart/2005/8/layout/hList1"/>
    <dgm:cxn modelId="{8BB9E1F5-FA11-4CC0-95EA-E0344411933A}" type="presOf" srcId="{845A7C15-B21C-4763-85C0-28D19B4164F1}" destId="{908061F7-6D0F-45A8-9650-ACF1C29F45AC}" srcOrd="0" destOrd="0" presId="urn:microsoft.com/office/officeart/2005/8/layout/hList1"/>
    <dgm:cxn modelId="{EED65D28-04AD-4990-AF1D-17E7E351EE8E}" type="presParOf" srcId="{908061F7-6D0F-45A8-9650-ACF1C29F45AC}" destId="{14049C2F-3127-4771-8D5B-A1DA73C5459C}" srcOrd="0" destOrd="0" presId="urn:microsoft.com/office/officeart/2005/8/layout/hList1"/>
    <dgm:cxn modelId="{016B05A7-1D64-4259-9478-FE2B1CB6D6C3}" type="presParOf" srcId="{14049C2F-3127-4771-8D5B-A1DA73C5459C}" destId="{FCC5A9F6-8FE2-4A70-8055-B6EED55DDEB2}" srcOrd="0" destOrd="0" presId="urn:microsoft.com/office/officeart/2005/8/layout/hList1"/>
    <dgm:cxn modelId="{00FD9556-2408-45C8-AD62-EFD9A45058A7}" type="presParOf" srcId="{14049C2F-3127-4771-8D5B-A1DA73C5459C}" destId="{65BFD932-5DD9-4518-B62B-C3CC8F6358E7}" srcOrd="1" destOrd="0" presId="urn:microsoft.com/office/officeart/2005/8/layout/hList1"/>
    <dgm:cxn modelId="{AA0FF7CF-61BD-47DB-9BD3-1F3C49C1FFB4}" type="presParOf" srcId="{908061F7-6D0F-45A8-9650-ACF1C29F45AC}" destId="{F5C99808-25D8-4C9E-85D0-4A1A0D635403}" srcOrd="1" destOrd="0" presId="urn:microsoft.com/office/officeart/2005/8/layout/hList1"/>
    <dgm:cxn modelId="{8EA6E0EF-B1F3-4FB1-A7F4-E589E660779C}" type="presParOf" srcId="{908061F7-6D0F-45A8-9650-ACF1C29F45AC}" destId="{09FE6D26-D01C-40E4-8812-AC682FDA6327}" srcOrd="2" destOrd="0" presId="urn:microsoft.com/office/officeart/2005/8/layout/hList1"/>
    <dgm:cxn modelId="{4A4C45C0-C1D6-4AC0-9B5C-9CCB03FD6676}" type="presParOf" srcId="{09FE6D26-D01C-40E4-8812-AC682FDA6327}" destId="{351799F1-88AF-4181-87BC-E0A14F6962B5}" srcOrd="0" destOrd="0" presId="urn:microsoft.com/office/officeart/2005/8/layout/hList1"/>
    <dgm:cxn modelId="{18A275E5-5B90-4DD6-9B14-605E8A212819}" type="presParOf" srcId="{09FE6D26-D01C-40E4-8812-AC682FDA6327}" destId="{53FFD97C-26D4-49CF-AF98-41E9816DEF03}" srcOrd="1" destOrd="0" presId="urn:microsoft.com/office/officeart/2005/8/layout/hList1"/>
    <dgm:cxn modelId="{23662F10-6FF0-40CF-8045-EFC698951477}" type="presParOf" srcId="{908061F7-6D0F-45A8-9650-ACF1C29F45AC}" destId="{06C2B3AD-3528-4134-9888-8BADD6E9E9E2}" srcOrd="3" destOrd="0" presId="urn:microsoft.com/office/officeart/2005/8/layout/hList1"/>
    <dgm:cxn modelId="{9CE54348-4D27-4CD9-977E-FFC8FEF1D3B0}" type="presParOf" srcId="{908061F7-6D0F-45A8-9650-ACF1C29F45AC}" destId="{7D3D75D6-C635-4F9E-89DD-D655FCDEDF4E}" srcOrd="4" destOrd="0" presId="urn:microsoft.com/office/officeart/2005/8/layout/hList1"/>
    <dgm:cxn modelId="{C7FCC626-7640-441F-BB95-93DFAE1563B6}" type="presParOf" srcId="{7D3D75D6-C635-4F9E-89DD-D655FCDEDF4E}" destId="{2B6CC0C3-F225-4FAC-B67F-AA0E25A612B2}" srcOrd="0" destOrd="0" presId="urn:microsoft.com/office/officeart/2005/8/layout/hList1"/>
    <dgm:cxn modelId="{9EE190AA-84CF-4F2B-9F44-CB97114275EB}" type="presParOf" srcId="{7D3D75D6-C635-4F9E-89DD-D655FCDEDF4E}" destId="{FBD3B008-E0A9-42AA-8D62-E6FE30CD4878}" srcOrd="1" destOrd="0" presId="urn:microsoft.com/office/officeart/2005/8/layout/hList1"/>
    <dgm:cxn modelId="{39748D33-38CD-40ED-9B54-3D625460BDD3}" type="presParOf" srcId="{908061F7-6D0F-45A8-9650-ACF1C29F45AC}" destId="{EB68EDFA-69B0-45CD-9FB6-58979DC9E1CC}" srcOrd="5" destOrd="0" presId="urn:microsoft.com/office/officeart/2005/8/layout/hList1"/>
    <dgm:cxn modelId="{A0D3617C-1F3D-4920-A41D-C8DF1FA20CC2}" type="presParOf" srcId="{908061F7-6D0F-45A8-9650-ACF1C29F45AC}" destId="{5FEAB29E-FA3E-4D04-A9B5-09725C41D976}" srcOrd="6" destOrd="0" presId="urn:microsoft.com/office/officeart/2005/8/layout/hList1"/>
    <dgm:cxn modelId="{17923C90-7399-4F70-8719-B873E0708A1E}" type="presParOf" srcId="{5FEAB29E-FA3E-4D04-A9B5-09725C41D976}" destId="{2D122190-7E5B-41B5-800A-E1367687475C}" srcOrd="0" destOrd="0" presId="urn:microsoft.com/office/officeart/2005/8/layout/hList1"/>
    <dgm:cxn modelId="{C3A3C801-1B8C-4B0A-B55D-0293B58A6C1B}" type="presParOf" srcId="{5FEAB29E-FA3E-4D04-A9B5-09725C41D976}" destId="{AC0D7064-6A26-4FC1-A8F4-66DADAAADC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5A7C15-B21C-4763-85C0-28D19B4164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E7FE85-D177-4CF8-8D26-0C88F3E7D722}">
      <dgm:prSet/>
      <dgm:spPr>
        <a:solidFill>
          <a:srgbClr val="E09634"/>
        </a:solidFill>
      </dgm:spPr>
      <dgm:t>
        <a:bodyPr/>
        <a:lstStyle/>
        <a:p>
          <a:r>
            <a:rPr lang="en-US" dirty="0"/>
            <a:t>Use </a:t>
          </a:r>
          <a:r>
            <a:rPr lang="en-US" dirty="0" err="1"/>
            <a:t>analgosedation</a:t>
          </a:r>
          <a:endParaRPr lang="en-US" dirty="0"/>
        </a:p>
      </dgm:t>
    </dgm:pt>
    <dgm:pt modelId="{53723E0B-6E7A-439A-BDF9-C2164E1E39E1}" type="parTrans" cxnId="{DD0B4486-CD75-4C2C-99AC-3D449E3C44FF}">
      <dgm:prSet/>
      <dgm:spPr/>
      <dgm:t>
        <a:bodyPr/>
        <a:lstStyle/>
        <a:p>
          <a:endParaRPr lang="en-US"/>
        </a:p>
      </dgm:t>
    </dgm:pt>
    <dgm:pt modelId="{C30DE44B-4BF4-4CEF-AE62-C832C7611430}" type="sibTrans" cxnId="{DD0B4486-CD75-4C2C-99AC-3D449E3C44FF}">
      <dgm:prSet/>
      <dgm:spPr/>
      <dgm:t>
        <a:bodyPr/>
        <a:lstStyle/>
        <a:p>
          <a:endParaRPr lang="en-US"/>
        </a:p>
      </dgm:t>
    </dgm:pt>
    <dgm:pt modelId="{380639C5-F045-4F05-9ECD-BA041E9CB61E}">
      <dgm:prSet/>
      <dgm:spPr>
        <a:solidFill>
          <a:srgbClr val="6EA8C8"/>
        </a:solidFill>
      </dgm:spPr>
      <dgm:t>
        <a:bodyPr/>
        <a:lstStyle/>
        <a:p>
          <a:r>
            <a:rPr lang="en-US" dirty="0"/>
            <a:t>Light sedation except in certain conditions</a:t>
          </a:r>
        </a:p>
      </dgm:t>
    </dgm:pt>
    <dgm:pt modelId="{33357D68-48C1-4153-ACF3-987BACAB9624}" type="parTrans" cxnId="{80B55E67-1BFF-4491-842F-5905595F60B6}">
      <dgm:prSet/>
      <dgm:spPr/>
      <dgm:t>
        <a:bodyPr/>
        <a:lstStyle/>
        <a:p>
          <a:endParaRPr lang="en-US"/>
        </a:p>
      </dgm:t>
    </dgm:pt>
    <dgm:pt modelId="{2A98A042-45A1-4699-88C9-254171964456}" type="sibTrans" cxnId="{80B55E67-1BFF-4491-842F-5905595F60B6}">
      <dgm:prSet/>
      <dgm:spPr/>
      <dgm:t>
        <a:bodyPr/>
        <a:lstStyle/>
        <a:p>
          <a:endParaRPr lang="en-US"/>
        </a:p>
      </dgm:t>
    </dgm:pt>
    <dgm:pt modelId="{5783CACC-9EC6-4F95-AE4B-80E043700F79}">
      <dgm:prSet/>
      <dgm:spPr>
        <a:solidFill>
          <a:schemeClr val="accent5">
            <a:lumMod val="75000"/>
          </a:schemeClr>
        </a:solidFill>
      </dgm:spPr>
      <dgm:t>
        <a:bodyPr/>
        <a:lstStyle/>
        <a:p>
          <a:r>
            <a:rPr lang="en-US" dirty="0"/>
            <a:t>Daily sedation interruption or nursing driven sedation protocol</a:t>
          </a:r>
        </a:p>
      </dgm:t>
    </dgm:pt>
    <dgm:pt modelId="{D3EE5704-8A33-4656-9ACC-27D7D38D2236}" type="parTrans" cxnId="{FE35766D-BEFF-4C99-98B0-58252D4DDEB4}">
      <dgm:prSet/>
      <dgm:spPr/>
      <dgm:t>
        <a:bodyPr/>
        <a:lstStyle/>
        <a:p>
          <a:endParaRPr lang="en-US"/>
        </a:p>
      </dgm:t>
    </dgm:pt>
    <dgm:pt modelId="{EFB605EF-5129-41A1-B409-9436D44882BD}" type="sibTrans" cxnId="{FE35766D-BEFF-4C99-98B0-58252D4DDEB4}">
      <dgm:prSet/>
      <dgm:spPr/>
      <dgm:t>
        <a:bodyPr/>
        <a:lstStyle/>
        <a:p>
          <a:endParaRPr lang="en-US"/>
        </a:p>
      </dgm:t>
    </dgm:pt>
    <dgm:pt modelId="{22BFF062-0664-47AC-89E6-491E3D143C7E}">
      <dgm:prSet/>
      <dgm:spPr>
        <a:solidFill>
          <a:schemeClr val="accent1"/>
        </a:solidFill>
      </dgm:spPr>
      <dgm:t>
        <a:bodyPr/>
        <a:lstStyle/>
        <a:p>
          <a:r>
            <a:rPr lang="en-US" dirty="0"/>
            <a:t>Use dexmedetomidine or propofol to achieve light sedation</a:t>
          </a:r>
        </a:p>
      </dgm:t>
    </dgm:pt>
    <dgm:pt modelId="{A79403FA-048E-45DC-A5D5-54F18AE4C48D}" type="parTrans" cxnId="{4892FF34-C3BF-473E-984F-94432D52843E}">
      <dgm:prSet/>
      <dgm:spPr/>
      <dgm:t>
        <a:bodyPr/>
        <a:lstStyle/>
        <a:p>
          <a:endParaRPr lang="en-US"/>
        </a:p>
      </dgm:t>
    </dgm:pt>
    <dgm:pt modelId="{0EAA2389-3603-473E-ADBD-054EF6B56E2A}" type="sibTrans" cxnId="{4892FF34-C3BF-473E-984F-94432D52843E}">
      <dgm:prSet/>
      <dgm:spPr/>
      <dgm:t>
        <a:bodyPr/>
        <a:lstStyle/>
        <a:p>
          <a:endParaRPr lang="en-US"/>
        </a:p>
      </dgm:t>
    </dgm:pt>
    <dgm:pt modelId="{8C2459CA-B4C6-448B-BEA2-34BED678509F}">
      <dgm:prSet/>
      <dgm:spPr>
        <a:solidFill>
          <a:schemeClr val="accent2">
            <a:lumMod val="50000"/>
          </a:schemeClr>
        </a:solidFill>
      </dgm:spPr>
      <dgm:t>
        <a:bodyPr/>
        <a:lstStyle/>
        <a:p>
          <a:r>
            <a:rPr lang="en-US" dirty="0"/>
            <a:t>Use </a:t>
          </a:r>
          <a:r>
            <a:rPr lang="en-US" dirty="0" err="1"/>
            <a:t>dexmedtomidine</a:t>
          </a:r>
          <a:r>
            <a:rPr lang="en-US" dirty="0"/>
            <a:t> for delirium  where agitation is precluding weaning/extubation </a:t>
          </a:r>
        </a:p>
      </dgm:t>
    </dgm:pt>
    <dgm:pt modelId="{34F6F885-C7E6-4474-8C52-6D9363C69213}" type="parTrans" cxnId="{B6D5847A-EBFC-4B68-A8D7-C891A207FF60}">
      <dgm:prSet/>
      <dgm:spPr/>
      <dgm:t>
        <a:bodyPr/>
        <a:lstStyle/>
        <a:p>
          <a:endParaRPr lang="en-US"/>
        </a:p>
      </dgm:t>
    </dgm:pt>
    <dgm:pt modelId="{281C9EE1-762C-42DB-A955-5DCB5C8261D1}" type="sibTrans" cxnId="{B6D5847A-EBFC-4B68-A8D7-C891A207FF60}">
      <dgm:prSet/>
      <dgm:spPr/>
      <dgm:t>
        <a:bodyPr/>
        <a:lstStyle/>
        <a:p>
          <a:endParaRPr lang="en-US"/>
        </a:p>
      </dgm:t>
    </dgm:pt>
    <dgm:pt modelId="{17F106F7-0763-457A-BFE4-929AC88E2E73}" type="pres">
      <dgm:prSet presAssocID="{845A7C15-B21C-4763-85C0-28D19B4164F1}" presName="linear" presStyleCnt="0">
        <dgm:presLayoutVars>
          <dgm:animLvl val="lvl"/>
          <dgm:resizeHandles val="exact"/>
        </dgm:presLayoutVars>
      </dgm:prSet>
      <dgm:spPr/>
    </dgm:pt>
    <dgm:pt modelId="{5EC62579-8489-45E4-A499-1EAC2346EF13}" type="pres">
      <dgm:prSet presAssocID="{5AE7FE85-D177-4CF8-8D26-0C88F3E7D722}" presName="parentText" presStyleLbl="node1" presStyleIdx="0" presStyleCnt="5">
        <dgm:presLayoutVars>
          <dgm:chMax val="0"/>
          <dgm:bulletEnabled val="1"/>
        </dgm:presLayoutVars>
      </dgm:prSet>
      <dgm:spPr/>
    </dgm:pt>
    <dgm:pt modelId="{CD000659-6DCF-4680-AB58-1D60D7CF7B50}" type="pres">
      <dgm:prSet presAssocID="{C30DE44B-4BF4-4CEF-AE62-C832C7611430}" presName="spacer" presStyleCnt="0"/>
      <dgm:spPr/>
    </dgm:pt>
    <dgm:pt modelId="{AAC9654F-0F4C-446E-90EF-2F0A0B29D491}" type="pres">
      <dgm:prSet presAssocID="{380639C5-F045-4F05-9ECD-BA041E9CB61E}" presName="parentText" presStyleLbl="node1" presStyleIdx="1" presStyleCnt="5">
        <dgm:presLayoutVars>
          <dgm:chMax val="0"/>
          <dgm:bulletEnabled val="1"/>
        </dgm:presLayoutVars>
      </dgm:prSet>
      <dgm:spPr/>
    </dgm:pt>
    <dgm:pt modelId="{B0AB645F-AE7C-44F1-A620-37A654B7C110}" type="pres">
      <dgm:prSet presAssocID="{2A98A042-45A1-4699-88C9-254171964456}" presName="spacer" presStyleCnt="0"/>
      <dgm:spPr/>
    </dgm:pt>
    <dgm:pt modelId="{0ACBC3B7-5CAD-414F-A058-53079CCCF57A}" type="pres">
      <dgm:prSet presAssocID="{22BFF062-0664-47AC-89E6-491E3D143C7E}" presName="parentText" presStyleLbl="node1" presStyleIdx="2" presStyleCnt="5">
        <dgm:presLayoutVars>
          <dgm:chMax val="0"/>
          <dgm:bulletEnabled val="1"/>
        </dgm:presLayoutVars>
      </dgm:prSet>
      <dgm:spPr/>
    </dgm:pt>
    <dgm:pt modelId="{511F4B1F-A9BD-4047-839E-A8069C17F501}" type="pres">
      <dgm:prSet presAssocID="{0EAA2389-3603-473E-ADBD-054EF6B56E2A}" presName="spacer" presStyleCnt="0"/>
      <dgm:spPr/>
    </dgm:pt>
    <dgm:pt modelId="{8B928274-5AD6-448F-8CAC-DA76C9892865}" type="pres">
      <dgm:prSet presAssocID="{5783CACC-9EC6-4F95-AE4B-80E043700F79}" presName="parentText" presStyleLbl="node1" presStyleIdx="3" presStyleCnt="5">
        <dgm:presLayoutVars>
          <dgm:chMax val="0"/>
          <dgm:bulletEnabled val="1"/>
        </dgm:presLayoutVars>
      </dgm:prSet>
      <dgm:spPr/>
    </dgm:pt>
    <dgm:pt modelId="{721DA2A8-3761-4D72-AF02-C41E971FF789}" type="pres">
      <dgm:prSet presAssocID="{EFB605EF-5129-41A1-B409-9436D44882BD}" presName="spacer" presStyleCnt="0"/>
      <dgm:spPr/>
    </dgm:pt>
    <dgm:pt modelId="{2B3AD4C0-3FE4-4395-B189-1CB60A41CAF4}" type="pres">
      <dgm:prSet presAssocID="{8C2459CA-B4C6-448B-BEA2-34BED678509F}" presName="parentText" presStyleLbl="node1" presStyleIdx="4" presStyleCnt="5" custLinFactNeighborX="303">
        <dgm:presLayoutVars>
          <dgm:chMax val="0"/>
          <dgm:bulletEnabled val="1"/>
        </dgm:presLayoutVars>
      </dgm:prSet>
      <dgm:spPr/>
    </dgm:pt>
  </dgm:ptLst>
  <dgm:cxnLst>
    <dgm:cxn modelId="{4892FF34-C3BF-473E-984F-94432D52843E}" srcId="{845A7C15-B21C-4763-85C0-28D19B4164F1}" destId="{22BFF062-0664-47AC-89E6-491E3D143C7E}" srcOrd="2" destOrd="0" parTransId="{A79403FA-048E-45DC-A5D5-54F18AE4C48D}" sibTransId="{0EAA2389-3603-473E-ADBD-054EF6B56E2A}"/>
    <dgm:cxn modelId="{A3E8CD5F-3CD9-476E-BCAD-AC28760B2090}" type="presOf" srcId="{8C2459CA-B4C6-448B-BEA2-34BED678509F}" destId="{2B3AD4C0-3FE4-4395-B189-1CB60A41CAF4}" srcOrd="0" destOrd="0" presId="urn:microsoft.com/office/officeart/2005/8/layout/vList2"/>
    <dgm:cxn modelId="{80B55E67-1BFF-4491-842F-5905595F60B6}" srcId="{845A7C15-B21C-4763-85C0-28D19B4164F1}" destId="{380639C5-F045-4F05-9ECD-BA041E9CB61E}" srcOrd="1" destOrd="0" parTransId="{33357D68-48C1-4153-ACF3-987BACAB9624}" sibTransId="{2A98A042-45A1-4699-88C9-254171964456}"/>
    <dgm:cxn modelId="{FE35766D-BEFF-4C99-98B0-58252D4DDEB4}" srcId="{845A7C15-B21C-4763-85C0-28D19B4164F1}" destId="{5783CACC-9EC6-4F95-AE4B-80E043700F79}" srcOrd="3" destOrd="0" parTransId="{D3EE5704-8A33-4656-9ACC-27D7D38D2236}" sibTransId="{EFB605EF-5129-41A1-B409-9436D44882BD}"/>
    <dgm:cxn modelId="{D518B051-7588-4CD1-8643-4F5A31B79F58}" type="presOf" srcId="{380639C5-F045-4F05-9ECD-BA041E9CB61E}" destId="{AAC9654F-0F4C-446E-90EF-2F0A0B29D491}" srcOrd="0" destOrd="0" presId="urn:microsoft.com/office/officeart/2005/8/layout/vList2"/>
    <dgm:cxn modelId="{B6D5847A-EBFC-4B68-A8D7-C891A207FF60}" srcId="{845A7C15-B21C-4763-85C0-28D19B4164F1}" destId="{8C2459CA-B4C6-448B-BEA2-34BED678509F}" srcOrd="4" destOrd="0" parTransId="{34F6F885-C7E6-4474-8C52-6D9363C69213}" sibTransId="{281C9EE1-762C-42DB-A955-5DCB5C8261D1}"/>
    <dgm:cxn modelId="{DD0B4486-CD75-4C2C-99AC-3D449E3C44FF}" srcId="{845A7C15-B21C-4763-85C0-28D19B4164F1}" destId="{5AE7FE85-D177-4CF8-8D26-0C88F3E7D722}" srcOrd="0" destOrd="0" parTransId="{53723E0B-6E7A-439A-BDF9-C2164E1E39E1}" sibTransId="{C30DE44B-4BF4-4CEF-AE62-C832C7611430}"/>
    <dgm:cxn modelId="{CB60BA9D-7E2C-4589-99AB-D618412D90D2}" type="presOf" srcId="{845A7C15-B21C-4763-85C0-28D19B4164F1}" destId="{17F106F7-0763-457A-BFE4-929AC88E2E73}" srcOrd="0" destOrd="0" presId="urn:microsoft.com/office/officeart/2005/8/layout/vList2"/>
    <dgm:cxn modelId="{6F363DA9-1FFF-47D3-8154-679F866AAE54}" type="presOf" srcId="{5783CACC-9EC6-4F95-AE4B-80E043700F79}" destId="{8B928274-5AD6-448F-8CAC-DA76C9892865}" srcOrd="0" destOrd="0" presId="urn:microsoft.com/office/officeart/2005/8/layout/vList2"/>
    <dgm:cxn modelId="{B215C2FC-C9BC-4735-8304-AAA7E7BF259F}" type="presOf" srcId="{22BFF062-0664-47AC-89E6-491E3D143C7E}" destId="{0ACBC3B7-5CAD-414F-A058-53079CCCF57A}" srcOrd="0" destOrd="0" presId="urn:microsoft.com/office/officeart/2005/8/layout/vList2"/>
    <dgm:cxn modelId="{710056FD-D389-4309-9ADE-6447276780C2}" type="presOf" srcId="{5AE7FE85-D177-4CF8-8D26-0C88F3E7D722}" destId="{5EC62579-8489-45E4-A499-1EAC2346EF13}" srcOrd="0" destOrd="0" presId="urn:microsoft.com/office/officeart/2005/8/layout/vList2"/>
    <dgm:cxn modelId="{CFA7456D-824A-4CBE-9482-53D5C029023A}" type="presParOf" srcId="{17F106F7-0763-457A-BFE4-929AC88E2E73}" destId="{5EC62579-8489-45E4-A499-1EAC2346EF13}" srcOrd="0" destOrd="0" presId="urn:microsoft.com/office/officeart/2005/8/layout/vList2"/>
    <dgm:cxn modelId="{1615AA94-A59F-42A1-A034-5AFBDCC09616}" type="presParOf" srcId="{17F106F7-0763-457A-BFE4-929AC88E2E73}" destId="{CD000659-6DCF-4680-AB58-1D60D7CF7B50}" srcOrd="1" destOrd="0" presId="urn:microsoft.com/office/officeart/2005/8/layout/vList2"/>
    <dgm:cxn modelId="{1FFB19E7-36DC-49E9-8FEF-E8A15A94252F}" type="presParOf" srcId="{17F106F7-0763-457A-BFE4-929AC88E2E73}" destId="{AAC9654F-0F4C-446E-90EF-2F0A0B29D491}" srcOrd="2" destOrd="0" presId="urn:microsoft.com/office/officeart/2005/8/layout/vList2"/>
    <dgm:cxn modelId="{BFE23EA3-C795-42CB-90DF-182DCF919E05}" type="presParOf" srcId="{17F106F7-0763-457A-BFE4-929AC88E2E73}" destId="{B0AB645F-AE7C-44F1-A620-37A654B7C110}" srcOrd="3" destOrd="0" presId="urn:microsoft.com/office/officeart/2005/8/layout/vList2"/>
    <dgm:cxn modelId="{E4BDFAD7-8F97-4A88-91A9-7B2C2E9266F1}" type="presParOf" srcId="{17F106F7-0763-457A-BFE4-929AC88E2E73}" destId="{0ACBC3B7-5CAD-414F-A058-53079CCCF57A}" srcOrd="4" destOrd="0" presId="urn:microsoft.com/office/officeart/2005/8/layout/vList2"/>
    <dgm:cxn modelId="{1815CBD1-4B32-4B50-9AEE-91F643D81310}" type="presParOf" srcId="{17F106F7-0763-457A-BFE4-929AC88E2E73}" destId="{511F4B1F-A9BD-4047-839E-A8069C17F501}" srcOrd="5" destOrd="0" presId="urn:microsoft.com/office/officeart/2005/8/layout/vList2"/>
    <dgm:cxn modelId="{C691B2BC-8324-4B0C-B42F-7D96BF553F07}" type="presParOf" srcId="{17F106F7-0763-457A-BFE4-929AC88E2E73}" destId="{8B928274-5AD6-448F-8CAC-DA76C9892865}" srcOrd="6" destOrd="0" presId="urn:microsoft.com/office/officeart/2005/8/layout/vList2"/>
    <dgm:cxn modelId="{7607462E-85A2-4AA1-B556-EC1B21FEED1F}" type="presParOf" srcId="{17F106F7-0763-457A-BFE4-929AC88E2E73}" destId="{721DA2A8-3761-4D72-AF02-C41E971FF789}" srcOrd="7" destOrd="0" presId="urn:microsoft.com/office/officeart/2005/8/layout/vList2"/>
    <dgm:cxn modelId="{64B351AC-830B-45FC-8DDB-AC198FDA8B94}" type="presParOf" srcId="{17F106F7-0763-457A-BFE4-929AC88E2E73}" destId="{2B3AD4C0-3FE4-4395-B189-1CB60A41CAF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929B5-BE4E-4801-B24D-4D19DA165390}">
      <dsp:nvSpPr>
        <dsp:cNvPr id="0" name=""/>
        <dsp:cNvSpPr/>
      </dsp:nvSpPr>
      <dsp:spPr>
        <a:xfrm>
          <a:off x="1980" y="401702"/>
          <a:ext cx="3141929" cy="2164789"/>
        </a:xfrm>
        <a:prstGeom prst="round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24CD47-5DD1-42AF-934D-068A082AD7C6}">
      <dsp:nvSpPr>
        <dsp:cNvPr id="0" name=""/>
        <dsp:cNvSpPr/>
      </dsp:nvSpPr>
      <dsp:spPr>
        <a:xfrm>
          <a:off x="1980" y="2566491"/>
          <a:ext cx="3141929" cy="116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err="1"/>
            <a:t>Analgosedation</a:t>
          </a:r>
          <a:endParaRPr lang="en-US" sz="2400" b="1" kern="1200" dirty="0"/>
        </a:p>
      </dsp:txBody>
      <dsp:txXfrm>
        <a:off x="1980" y="2566491"/>
        <a:ext cx="3141929" cy="1165655"/>
      </dsp:txXfrm>
    </dsp:sp>
    <dsp:sp modelId="{24AA2948-1DF5-4487-9F56-13EB725B9125}">
      <dsp:nvSpPr>
        <dsp:cNvPr id="0" name=""/>
        <dsp:cNvSpPr/>
      </dsp:nvSpPr>
      <dsp:spPr>
        <a:xfrm>
          <a:off x="3458235" y="401702"/>
          <a:ext cx="3141929" cy="2164789"/>
        </a:xfrm>
        <a:prstGeom prst="roundRect">
          <a:avLst/>
        </a:prstGeom>
        <a:blipFill rotWithShape="1">
          <a:blip xmlns:r="http://schemas.openxmlformats.org/officeDocument/2006/relationships" r:embed="rId2"/>
          <a:srcRect/>
          <a:stretch>
            <a:fillRect t="-23000" b="-23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19FA2-AD46-491B-939F-46E9D4017750}">
      <dsp:nvSpPr>
        <dsp:cNvPr id="0" name=""/>
        <dsp:cNvSpPr/>
      </dsp:nvSpPr>
      <dsp:spPr>
        <a:xfrm>
          <a:off x="3458235" y="2566491"/>
          <a:ext cx="3141929" cy="116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t>Light Sedation</a:t>
          </a:r>
        </a:p>
      </dsp:txBody>
      <dsp:txXfrm>
        <a:off x="3458235" y="2566491"/>
        <a:ext cx="3141929" cy="1165655"/>
      </dsp:txXfrm>
    </dsp:sp>
    <dsp:sp modelId="{DF0BC3E8-0B15-4CE4-BA3E-377EF9BED54D}">
      <dsp:nvSpPr>
        <dsp:cNvPr id="0" name=""/>
        <dsp:cNvSpPr/>
      </dsp:nvSpPr>
      <dsp:spPr>
        <a:xfrm>
          <a:off x="6914489" y="401702"/>
          <a:ext cx="3141929" cy="2164789"/>
        </a:xfrm>
        <a:prstGeom prst="roundRect">
          <a:avLst/>
        </a:prstGeom>
        <a:blipFill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631D4C-1CD2-4D4B-A123-A9FC6BD469BD}">
      <dsp:nvSpPr>
        <dsp:cNvPr id="0" name=""/>
        <dsp:cNvSpPr/>
      </dsp:nvSpPr>
      <dsp:spPr>
        <a:xfrm>
          <a:off x="6914489" y="2566491"/>
          <a:ext cx="3141929" cy="1165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b="1" kern="1200" dirty="0"/>
            <a:t>Dexmedetomidine or Propofol</a:t>
          </a:r>
        </a:p>
      </dsp:txBody>
      <dsp:txXfrm>
        <a:off x="6914489" y="2566491"/>
        <a:ext cx="3141929" cy="1165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44504-C94F-46A6-AF3B-9014D16EB0EE}">
      <dsp:nvSpPr>
        <dsp:cNvPr id="0" name=""/>
        <dsp:cNvSpPr/>
      </dsp:nvSpPr>
      <dsp:spPr>
        <a:xfrm>
          <a:off x="1999571" y="2599"/>
          <a:ext cx="2738867" cy="1369433"/>
        </a:xfrm>
        <a:prstGeom prst="roundRect">
          <a:avLst>
            <a:gd name="adj" fmla="val 10000"/>
          </a:avLst>
        </a:prstGeom>
        <a:solidFill>
          <a:srgbClr val="E0963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kern="1200" dirty="0"/>
            <a:t>Analgesia-based Sedation</a:t>
          </a:r>
        </a:p>
      </dsp:txBody>
      <dsp:txXfrm>
        <a:off x="2039680" y="42708"/>
        <a:ext cx="2658649" cy="1289215"/>
      </dsp:txXfrm>
    </dsp:sp>
    <dsp:sp modelId="{B1051B1B-A1D9-4855-B4F8-E624568852E1}">
      <dsp:nvSpPr>
        <dsp:cNvPr id="0" name=""/>
        <dsp:cNvSpPr/>
      </dsp:nvSpPr>
      <dsp:spPr>
        <a:xfrm>
          <a:off x="2273458" y="1372033"/>
          <a:ext cx="273886" cy="1027075"/>
        </a:xfrm>
        <a:custGeom>
          <a:avLst/>
          <a:gdLst/>
          <a:ahLst/>
          <a:cxnLst/>
          <a:rect l="0" t="0" r="0" b="0"/>
          <a:pathLst>
            <a:path>
              <a:moveTo>
                <a:pt x="0" y="0"/>
              </a:moveTo>
              <a:lnTo>
                <a:pt x="0" y="1027075"/>
              </a:lnTo>
              <a:lnTo>
                <a:pt x="273886" y="10270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D383C-2486-403F-8C62-3C0375A1CF50}">
      <dsp:nvSpPr>
        <dsp:cNvPr id="0" name=""/>
        <dsp:cNvSpPr/>
      </dsp:nvSpPr>
      <dsp:spPr>
        <a:xfrm>
          <a:off x="2547344" y="1714391"/>
          <a:ext cx="2191093" cy="13694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An analgesic agent [usually opioid] is used </a:t>
          </a:r>
          <a:r>
            <a:rPr lang="en-US" sz="1700" b="1" i="1" kern="1200" dirty="0">
              <a:solidFill>
                <a:srgbClr val="FF0000"/>
              </a:solidFill>
            </a:rPr>
            <a:t>instead of sedative </a:t>
          </a:r>
          <a:r>
            <a:rPr lang="en-US" sz="1700" kern="1200" dirty="0"/>
            <a:t>to reach the sedative goal </a:t>
          </a:r>
        </a:p>
      </dsp:txBody>
      <dsp:txXfrm>
        <a:off x="2587453" y="1754500"/>
        <a:ext cx="2110875" cy="1289215"/>
      </dsp:txXfrm>
    </dsp:sp>
    <dsp:sp modelId="{BC031D58-4618-4E56-9192-A306659ADF34}">
      <dsp:nvSpPr>
        <dsp:cNvPr id="0" name=""/>
        <dsp:cNvSpPr/>
      </dsp:nvSpPr>
      <dsp:spPr>
        <a:xfrm>
          <a:off x="5423155" y="2599"/>
          <a:ext cx="2738867" cy="1369433"/>
        </a:xfrm>
        <a:prstGeom prst="roundRect">
          <a:avLst>
            <a:gd name="adj" fmla="val 10000"/>
          </a:avLst>
        </a:prstGeom>
        <a:solidFill>
          <a:srgbClr val="6EA8C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b="1" i="0" kern="1200" dirty="0"/>
            <a:t>Analgesia-first Sedation</a:t>
          </a:r>
          <a:endParaRPr lang="en-US" sz="3100" kern="1200" dirty="0"/>
        </a:p>
      </dsp:txBody>
      <dsp:txXfrm>
        <a:off x="5463264" y="42708"/>
        <a:ext cx="2658649" cy="1289215"/>
      </dsp:txXfrm>
    </dsp:sp>
    <dsp:sp modelId="{5FB8B546-EF13-452D-BDBC-4B6E5B4C2FD0}">
      <dsp:nvSpPr>
        <dsp:cNvPr id="0" name=""/>
        <dsp:cNvSpPr/>
      </dsp:nvSpPr>
      <dsp:spPr>
        <a:xfrm>
          <a:off x="5697042" y="1372033"/>
          <a:ext cx="273886" cy="1027075"/>
        </a:xfrm>
        <a:custGeom>
          <a:avLst/>
          <a:gdLst/>
          <a:ahLst/>
          <a:cxnLst/>
          <a:rect l="0" t="0" r="0" b="0"/>
          <a:pathLst>
            <a:path>
              <a:moveTo>
                <a:pt x="0" y="0"/>
              </a:moveTo>
              <a:lnTo>
                <a:pt x="0" y="1027075"/>
              </a:lnTo>
              <a:lnTo>
                <a:pt x="273886" y="102707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11FDC-0E35-4BDC-A09A-EEEA2527D7C8}">
      <dsp:nvSpPr>
        <dsp:cNvPr id="0" name=""/>
        <dsp:cNvSpPr/>
      </dsp:nvSpPr>
      <dsp:spPr>
        <a:xfrm>
          <a:off x="5970928" y="1714391"/>
          <a:ext cx="2191093" cy="136943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t>An analgesic agent [usually opioid] is used </a:t>
          </a:r>
          <a:r>
            <a:rPr lang="en-US" sz="1700" b="1" i="1" kern="1200" dirty="0">
              <a:solidFill>
                <a:srgbClr val="FF0000"/>
              </a:solidFill>
            </a:rPr>
            <a:t>before sedative </a:t>
          </a:r>
          <a:r>
            <a:rPr lang="en-US" sz="1700" kern="1200" dirty="0"/>
            <a:t>to reach the sedative goal</a:t>
          </a:r>
        </a:p>
      </dsp:txBody>
      <dsp:txXfrm>
        <a:off x="6011037" y="1754500"/>
        <a:ext cx="2110875" cy="12892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44504-C94F-46A6-AF3B-9014D16EB0EE}">
      <dsp:nvSpPr>
        <dsp:cNvPr id="0" name=""/>
        <dsp:cNvSpPr/>
      </dsp:nvSpPr>
      <dsp:spPr>
        <a:xfrm>
          <a:off x="872236" y="2814"/>
          <a:ext cx="3295393" cy="1647696"/>
        </a:xfrm>
        <a:prstGeom prst="roundRect">
          <a:avLst>
            <a:gd name="adj" fmla="val 10000"/>
          </a:avLst>
        </a:prstGeom>
        <a:solidFill>
          <a:srgbClr val="E0963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r>
            <a:rPr lang="en-US" sz="5000" b="1" kern="1200" dirty="0"/>
            <a:t>Light Sedation</a:t>
          </a:r>
        </a:p>
      </dsp:txBody>
      <dsp:txXfrm>
        <a:off x="920495" y="51073"/>
        <a:ext cx="3198875" cy="1551178"/>
      </dsp:txXfrm>
    </dsp:sp>
    <dsp:sp modelId="{B1051B1B-A1D9-4855-B4F8-E624568852E1}">
      <dsp:nvSpPr>
        <dsp:cNvPr id="0" name=""/>
        <dsp:cNvSpPr/>
      </dsp:nvSpPr>
      <dsp:spPr>
        <a:xfrm>
          <a:off x="1201775" y="1650511"/>
          <a:ext cx="329539" cy="1399298"/>
        </a:xfrm>
        <a:custGeom>
          <a:avLst/>
          <a:gdLst/>
          <a:ahLst/>
          <a:cxnLst/>
          <a:rect l="0" t="0" r="0" b="0"/>
          <a:pathLst>
            <a:path>
              <a:moveTo>
                <a:pt x="0" y="0"/>
              </a:moveTo>
              <a:lnTo>
                <a:pt x="0" y="1399298"/>
              </a:lnTo>
              <a:lnTo>
                <a:pt x="329539" y="13992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D383C-2486-403F-8C62-3C0375A1CF50}">
      <dsp:nvSpPr>
        <dsp:cNvPr id="0" name=""/>
        <dsp:cNvSpPr/>
      </dsp:nvSpPr>
      <dsp:spPr>
        <a:xfrm>
          <a:off x="1531314" y="2062435"/>
          <a:ext cx="3931087" cy="19747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l" defTabSz="1066800">
            <a:lnSpc>
              <a:spcPct val="90000"/>
            </a:lnSpc>
            <a:spcBef>
              <a:spcPct val="0"/>
            </a:spcBef>
            <a:spcAft>
              <a:spcPct val="35000"/>
            </a:spcAft>
            <a:buNone/>
          </a:pPr>
          <a:r>
            <a:rPr lang="en-US" sz="2400" b="1" kern="1200" dirty="0"/>
            <a:t>RASS of +1 to -2</a:t>
          </a:r>
        </a:p>
        <a:p>
          <a:pPr marL="171450" lvl="1" indent="-171450" algn="l" defTabSz="800100">
            <a:lnSpc>
              <a:spcPct val="90000"/>
            </a:lnSpc>
            <a:spcBef>
              <a:spcPct val="0"/>
            </a:spcBef>
            <a:spcAft>
              <a:spcPct val="15000"/>
            </a:spcAft>
            <a:buChar char="•"/>
          </a:pPr>
          <a:r>
            <a:rPr lang="en-US" sz="1800" kern="1200" dirty="0"/>
            <a:t>Preferred in most patients</a:t>
          </a:r>
        </a:p>
        <a:p>
          <a:pPr marL="171450" lvl="1" indent="-171450" algn="l" defTabSz="800100">
            <a:lnSpc>
              <a:spcPct val="90000"/>
            </a:lnSpc>
            <a:spcBef>
              <a:spcPct val="0"/>
            </a:spcBef>
            <a:spcAft>
              <a:spcPct val="15000"/>
            </a:spcAft>
            <a:buChar char="•"/>
          </a:pPr>
          <a:r>
            <a:rPr lang="en-US" sz="1800" b="0" i="0" u="none" kern="1200" dirty="0">
              <a:solidFill>
                <a:schemeClr val="tx1"/>
              </a:solidFill>
            </a:rPr>
            <a:t>Daily sedation interruption</a:t>
          </a:r>
        </a:p>
        <a:p>
          <a:pPr marL="171450" lvl="1" indent="-171450" algn="l" defTabSz="800100">
            <a:lnSpc>
              <a:spcPct val="90000"/>
            </a:lnSpc>
            <a:spcBef>
              <a:spcPct val="0"/>
            </a:spcBef>
            <a:spcAft>
              <a:spcPct val="15000"/>
            </a:spcAft>
            <a:buChar char="•"/>
          </a:pPr>
          <a:r>
            <a:rPr lang="en-US" sz="1800" b="0" i="0" u="none" kern="1200" dirty="0">
              <a:solidFill>
                <a:schemeClr val="tx1"/>
              </a:solidFill>
            </a:rPr>
            <a:t>Nursing-driven targeted sedation protocol</a:t>
          </a:r>
        </a:p>
      </dsp:txBody>
      <dsp:txXfrm>
        <a:off x="1589152" y="2120273"/>
        <a:ext cx="3815411" cy="1859072"/>
      </dsp:txXfrm>
    </dsp:sp>
    <dsp:sp modelId="{BC031D58-4618-4E56-9192-A306659ADF34}">
      <dsp:nvSpPr>
        <dsp:cNvPr id="0" name=""/>
        <dsp:cNvSpPr/>
      </dsp:nvSpPr>
      <dsp:spPr>
        <a:xfrm>
          <a:off x="5627172" y="2814"/>
          <a:ext cx="3295393" cy="1647696"/>
        </a:xfrm>
        <a:prstGeom prst="roundRect">
          <a:avLst>
            <a:gd name="adj" fmla="val 10000"/>
          </a:avLst>
        </a:prstGeom>
        <a:solidFill>
          <a:srgbClr val="6EA8C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63500" rIns="95250" bIns="63500" numCol="1" spcCol="1270" anchor="ctr" anchorCtr="0">
          <a:noAutofit/>
        </a:bodyPr>
        <a:lstStyle/>
        <a:p>
          <a:pPr marL="0" lvl="0" indent="0" algn="ctr" defTabSz="2222500">
            <a:lnSpc>
              <a:spcPct val="90000"/>
            </a:lnSpc>
            <a:spcBef>
              <a:spcPct val="0"/>
            </a:spcBef>
            <a:spcAft>
              <a:spcPct val="35000"/>
            </a:spcAft>
            <a:buNone/>
          </a:pPr>
          <a:r>
            <a:rPr lang="en-US" sz="5000" b="1" i="0" kern="1200" dirty="0"/>
            <a:t>Deep Sedation</a:t>
          </a:r>
          <a:endParaRPr lang="en-US" sz="5000" kern="1200" dirty="0"/>
        </a:p>
      </dsp:txBody>
      <dsp:txXfrm>
        <a:off x="5675431" y="51073"/>
        <a:ext cx="3198875" cy="1551178"/>
      </dsp:txXfrm>
    </dsp:sp>
    <dsp:sp modelId="{5FB8B546-EF13-452D-BDBC-4B6E5B4C2FD0}">
      <dsp:nvSpPr>
        <dsp:cNvPr id="0" name=""/>
        <dsp:cNvSpPr/>
      </dsp:nvSpPr>
      <dsp:spPr>
        <a:xfrm>
          <a:off x="5956711" y="1650511"/>
          <a:ext cx="329539" cy="1400690"/>
        </a:xfrm>
        <a:custGeom>
          <a:avLst/>
          <a:gdLst/>
          <a:ahLst/>
          <a:cxnLst/>
          <a:rect l="0" t="0" r="0" b="0"/>
          <a:pathLst>
            <a:path>
              <a:moveTo>
                <a:pt x="0" y="0"/>
              </a:moveTo>
              <a:lnTo>
                <a:pt x="0" y="1400690"/>
              </a:lnTo>
              <a:lnTo>
                <a:pt x="329539" y="140069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B11FDC-0E35-4BDC-A09A-EEEA2527D7C8}">
      <dsp:nvSpPr>
        <dsp:cNvPr id="0" name=""/>
        <dsp:cNvSpPr/>
      </dsp:nvSpPr>
      <dsp:spPr>
        <a:xfrm>
          <a:off x="6286251" y="2062435"/>
          <a:ext cx="3779868" cy="197753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l" defTabSz="1066800">
            <a:lnSpc>
              <a:spcPct val="90000"/>
            </a:lnSpc>
            <a:spcBef>
              <a:spcPct val="0"/>
            </a:spcBef>
            <a:spcAft>
              <a:spcPct val="35000"/>
            </a:spcAft>
            <a:buNone/>
          </a:pPr>
          <a:r>
            <a:rPr lang="en-US" sz="2400" b="1" kern="1200" dirty="0"/>
            <a:t>RASS -4 to -5</a:t>
          </a:r>
        </a:p>
        <a:p>
          <a:pPr marL="171450" lvl="1" indent="-171450" algn="l" defTabSz="800100">
            <a:lnSpc>
              <a:spcPct val="90000"/>
            </a:lnSpc>
            <a:spcBef>
              <a:spcPct val="0"/>
            </a:spcBef>
            <a:spcAft>
              <a:spcPct val="15000"/>
            </a:spcAft>
            <a:buChar char="•"/>
          </a:pPr>
          <a:r>
            <a:rPr lang="en-US" sz="1800" b="0" kern="1200" dirty="0"/>
            <a:t>Status epilepticus</a:t>
          </a:r>
        </a:p>
        <a:p>
          <a:pPr marL="171450" lvl="1" indent="-171450" algn="l" defTabSz="800100">
            <a:lnSpc>
              <a:spcPct val="90000"/>
            </a:lnSpc>
            <a:spcBef>
              <a:spcPct val="0"/>
            </a:spcBef>
            <a:spcAft>
              <a:spcPct val="15000"/>
            </a:spcAft>
            <a:buChar char="•"/>
          </a:pPr>
          <a:r>
            <a:rPr lang="en-US" sz="1800" b="0" kern="1200" dirty="0"/>
            <a:t>Neurological injury</a:t>
          </a:r>
        </a:p>
        <a:p>
          <a:pPr marL="171450" lvl="1" indent="-171450" algn="l" defTabSz="800100">
            <a:lnSpc>
              <a:spcPct val="90000"/>
            </a:lnSpc>
            <a:spcBef>
              <a:spcPct val="0"/>
            </a:spcBef>
            <a:spcAft>
              <a:spcPct val="15000"/>
            </a:spcAft>
            <a:buChar char="•"/>
          </a:pPr>
          <a:r>
            <a:rPr lang="en-US" sz="1800" b="0" kern="1200" dirty="0"/>
            <a:t>High ICP</a:t>
          </a:r>
        </a:p>
        <a:p>
          <a:pPr marL="171450" lvl="1" indent="-171450" algn="l" defTabSz="800100">
            <a:lnSpc>
              <a:spcPct val="90000"/>
            </a:lnSpc>
            <a:spcBef>
              <a:spcPct val="0"/>
            </a:spcBef>
            <a:spcAft>
              <a:spcPct val="15000"/>
            </a:spcAft>
            <a:buChar char="•"/>
          </a:pPr>
          <a:r>
            <a:rPr lang="en-US" sz="1800" b="0" kern="1200" dirty="0"/>
            <a:t>Post cardiac arrest</a:t>
          </a:r>
        </a:p>
        <a:p>
          <a:pPr marL="171450" lvl="1" indent="-171450" algn="l" defTabSz="800100">
            <a:lnSpc>
              <a:spcPct val="90000"/>
            </a:lnSpc>
            <a:spcBef>
              <a:spcPct val="0"/>
            </a:spcBef>
            <a:spcAft>
              <a:spcPct val="15000"/>
            </a:spcAft>
            <a:buChar char="•"/>
          </a:pPr>
          <a:r>
            <a:rPr lang="en-US" sz="1800" b="0" kern="1200" dirty="0"/>
            <a:t>Paralysis</a:t>
          </a:r>
        </a:p>
      </dsp:txBody>
      <dsp:txXfrm>
        <a:off x="6344171" y="2120355"/>
        <a:ext cx="3664028" cy="1861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4D316-DA28-4070-90A1-C2CDEB696710}">
      <dsp:nvSpPr>
        <dsp:cNvPr id="0" name=""/>
        <dsp:cNvSpPr/>
      </dsp:nvSpPr>
      <dsp:spPr>
        <a:xfrm>
          <a:off x="278896" y="598"/>
          <a:ext cx="9789081" cy="734990"/>
        </a:xfrm>
        <a:prstGeom prst="roundRect">
          <a:avLst>
            <a:gd name="adj" fmla="val 10000"/>
          </a:avLst>
        </a:prstGeom>
        <a:no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300423" y="22125"/>
        <a:ext cx="9746027" cy="691936"/>
      </dsp:txXfrm>
    </dsp:sp>
    <dsp:sp modelId="{05B03162-9D72-406F-89D4-27EEEB8CDA2A}">
      <dsp:nvSpPr>
        <dsp:cNvPr id="0" name=""/>
        <dsp:cNvSpPr/>
      </dsp:nvSpPr>
      <dsp:spPr>
        <a:xfrm>
          <a:off x="919497" y="1155080"/>
          <a:ext cx="734990" cy="734990"/>
        </a:xfrm>
        <a:prstGeom prst="roundRect">
          <a:avLst>
            <a:gd name="adj" fmla="val 1667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290AD-A9CB-4187-9589-B8D9A22DC204}">
      <dsp:nvSpPr>
        <dsp:cNvPr id="0" name=""/>
        <dsp:cNvSpPr/>
      </dsp:nvSpPr>
      <dsp:spPr>
        <a:xfrm>
          <a:off x="1698587" y="867886"/>
          <a:ext cx="7728790" cy="1309377"/>
        </a:xfrm>
        <a:prstGeom prst="roundRect">
          <a:avLst>
            <a:gd name="adj" fmla="val 16670"/>
          </a:avLst>
        </a:prstGeom>
        <a:solidFill>
          <a:srgbClr val="E0963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b="1" kern="1200"/>
            <a:t>Light sedation found to have</a:t>
          </a:r>
          <a:endParaRPr lang="en-US" sz="1800" kern="1200"/>
        </a:p>
        <a:p>
          <a:pPr marL="57150" lvl="1" indent="-57150" algn="l" defTabSz="488950">
            <a:lnSpc>
              <a:spcPct val="90000"/>
            </a:lnSpc>
            <a:spcBef>
              <a:spcPct val="0"/>
            </a:spcBef>
            <a:spcAft>
              <a:spcPct val="15000"/>
            </a:spcAft>
            <a:buChar char="•"/>
          </a:pPr>
          <a:r>
            <a:rPr lang="en-US" sz="1100" kern="1200" dirty="0"/>
            <a:t>Shorter time to extubation (MD, –0.77 d; 95% CI, –2.04 to –0.50)</a:t>
          </a:r>
        </a:p>
        <a:p>
          <a:pPr marL="57150" lvl="1" indent="-57150" algn="l" defTabSz="488950">
            <a:lnSpc>
              <a:spcPct val="90000"/>
            </a:lnSpc>
            <a:spcBef>
              <a:spcPct val="0"/>
            </a:spcBef>
            <a:spcAft>
              <a:spcPct val="15000"/>
            </a:spcAft>
            <a:buChar char="•"/>
          </a:pPr>
          <a:r>
            <a:rPr lang="en-US" sz="1100" kern="1200" dirty="0"/>
            <a:t>Reduced tracheostomy rate (RR, 0.57; 95% CI, 0.41–0.80)</a:t>
          </a:r>
        </a:p>
      </dsp:txBody>
      <dsp:txXfrm>
        <a:off x="1762517" y="931816"/>
        <a:ext cx="7600930" cy="1181517"/>
      </dsp:txXfrm>
    </dsp:sp>
    <dsp:sp modelId="{9C739704-2EFB-4C83-ACC4-58E1D8CD13CA}">
      <dsp:nvSpPr>
        <dsp:cNvPr id="0" name=""/>
        <dsp:cNvSpPr/>
      </dsp:nvSpPr>
      <dsp:spPr>
        <a:xfrm>
          <a:off x="919497" y="2552656"/>
          <a:ext cx="734990" cy="734990"/>
        </a:xfrm>
        <a:prstGeom prst="roundRect">
          <a:avLst>
            <a:gd name="adj" fmla="val 1667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285A1F-ACE8-4B54-8554-9BF6CE74F230}">
      <dsp:nvSpPr>
        <dsp:cNvPr id="0" name=""/>
        <dsp:cNvSpPr/>
      </dsp:nvSpPr>
      <dsp:spPr>
        <a:xfrm>
          <a:off x="1698587" y="2265463"/>
          <a:ext cx="7728790" cy="1309377"/>
        </a:xfrm>
        <a:prstGeom prst="roundRect">
          <a:avLst>
            <a:gd name="adj" fmla="val 16670"/>
          </a:avLst>
        </a:prstGeom>
        <a:solidFill>
          <a:srgbClr val="6EA8C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b="1" kern="1200" dirty="0"/>
            <a:t>No association was found between light sedation and </a:t>
          </a:r>
          <a:endParaRPr lang="en-US" sz="1800" kern="1200" dirty="0"/>
        </a:p>
        <a:p>
          <a:pPr marL="57150" lvl="1" indent="-57150" algn="l" defTabSz="488950">
            <a:lnSpc>
              <a:spcPct val="90000"/>
            </a:lnSpc>
            <a:spcBef>
              <a:spcPct val="0"/>
            </a:spcBef>
            <a:spcAft>
              <a:spcPct val="15000"/>
            </a:spcAft>
            <a:buChar char="•"/>
          </a:pPr>
          <a:r>
            <a:rPr lang="en-US" sz="1100" kern="1200" dirty="0"/>
            <a:t>90-day mortality Reduction in the incidence of delirium</a:t>
          </a:r>
        </a:p>
        <a:p>
          <a:pPr marL="57150" lvl="1" indent="-57150" algn="l" defTabSz="488950">
            <a:lnSpc>
              <a:spcPct val="90000"/>
            </a:lnSpc>
            <a:spcBef>
              <a:spcPct val="0"/>
            </a:spcBef>
            <a:spcAft>
              <a:spcPct val="15000"/>
            </a:spcAft>
            <a:buChar char="•"/>
          </a:pPr>
          <a:r>
            <a:rPr lang="en-US" sz="1100" kern="1200" dirty="0"/>
            <a:t>PTSD </a:t>
          </a:r>
        </a:p>
        <a:p>
          <a:pPr marL="57150" lvl="1" indent="-57150" algn="l" defTabSz="488950">
            <a:lnSpc>
              <a:spcPct val="90000"/>
            </a:lnSpc>
            <a:spcBef>
              <a:spcPct val="0"/>
            </a:spcBef>
            <a:spcAft>
              <a:spcPct val="15000"/>
            </a:spcAft>
            <a:buChar char="•"/>
          </a:pPr>
          <a:r>
            <a:rPr lang="en-US" sz="1100" kern="1200" dirty="0"/>
            <a:t>Depression </a:t>
          </a:r>
        </a:p>
        <a:p>
          <a:pPr marL="57150" lvl="1" indent="-57150" algn="l" defTabSz="488950">
            <a:lnSpc>
              <a:spcPct val="90000"/>
            </a:lnSpc>
            <a:spcBef>
              <a:spcPct val="0"/>
            </a:spcBef>
            <a:spcAft>
              <a:spcPct val="15000"/>
            </a:spcAft>
            <a:buChar char="•"/>
          </a:pPr>
          <a:r>
            <a:rPr lang="en-US" sz="1100" kern="1200" dirty="0"/>
            <a:t>Self-extubation</a:t>
          </a:r>
        </a:p>
      </dsp:txBody>
      <dsp:txXfrm>
        <a:off x="1762517" y="2329393"/>
        <a:ext cx="7600930" cy="1181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44504-C94F-46A6-AF3B-9014D16EB0EE}">
      <dsp:nvSpPr>
        <dsp:cNvPr id="0" name=""/>
        <dsp:cNvSpPr/>
      </dsp:nvSpPr>
      <dsp:spPr>
        <a:xfrm>
          <a:off x="1335" y="1240271"/>
          <a:ext cx="3124481" cy="1562240"/>
        </a:xfrm>
        <a:prstGeom prst="roundRect">
          <a:avLst>
            <a:gd name="adj" fmla="val 10000"/>
          </a:avLst>
        </a:prstGeom>
        <a:solidFill>
          <a:srgbClr val="E0963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Dexmedetomidine</a:t>
          </a:r>
        </a:p>
      </dsp:txBody>
      <dsp:txXfrm>
        <a:off x="47091" y="1286027"/>
        <a:ext cx="3032969" cy="1470728"/>
      </dsp:txXfrm>
    </dsp:sp>
    <dsp:sp modelId="{BC031D58-4618-4E56-9192-A306659ADF34}">
      <dsp:nvSpPr>
        <dsp:cNvPr id="0" name=""/>
        <dsp:cNvSpPr/>
      </dsp:nvSpPr>
      <dsp:spPr>
        <a:xfrm>
          <a:off x="3906937" y="1240271"/>
          <a:ext cx="3124481" cy="1562240"/>
        </a:xfrm>
        <a:prstGeom prst="roundRect">
          <a:avLst>
            <a:gd name="adj" fmla="val 10000"/>
          </a:avLst>
        </a:prstGeom>
        <a:solidFill>
          <a:srgbClr val="6EA8C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i="0" kern="1200" dirty="0"/>
            <a:t>Propofol</a:t>
          </a:r>
          <a:endParaRPr lang="en-US" sz="2900" kern="1200" dirty="0"/>
        </a:p>
      </dsp:txBody>
      <dsp:txXfrm>
        <a:off x="3952693" y="1286027"/>
        <a:ext cx="3032969" cy="1470728"/>
      </dsp:txXfrm>
    </dsp:sp>
    <dsp:sp modelId="{024EE979-4FA3-4DEF-BB11-2D5875ADF8FC}">
      <dsp:nvSpPr>
        <dsp:cNvPr id="0" name=""/>
        <dsp:cNvSpPr/>
      </dsp:nvSpPr>
      <dsp:spPr>
        <a:xfrm>
          <a:off x="7812539" y="1240271"/>
          <a:ext cx="3124481" cy="156224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t>Benzodiazepines</a:t>
          </a:r>
        </a:p>
      </dsp:txBody>
      <dsp:txXfrm>
        <a:off x="7858295" y="1286027"/>
        <a:ext cx="3032969" cy="1470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5A9F6-8FE2-4A70-8055-B6EED55DDEB2}">
      <dsp:nvSpPr>
        <dsp:cNvPr id="0" name=""/>
        <dsp:cNvSpPr/>
      </dsp:nvSpPr>
      <dsp:spPr>
        <a:xfrm>
          <a:off x="4112" y="72560"/>
          <a:ext cx="2472880" cy="489600"/>
        </a:xfrm>
        <a:prstGeom prst="rect">
          <a:avLst/>
        </a:prstGeom>
        <a:solidFill>
          <a:srgbClr val="E29D3E"/>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Patients</a:t>
          </a:r>
        </a:p>
      </dsp:txBody>
      <dsp:txXfrm>
        <a:off x="4112" y="72560"/>
        <a:ext cx="2472880" cy="489600"/>
      </dsp:txXfrm>
    </dsp:sp>
    <dsp:sp modelId="{65BFD932-5DD9-4518-B62B-C3CC8F6358E7}">
      <dsp:nvSpPr>
        <dsp:cNvPr id="0" name=""/>
        <dsp:cNvSpPr/>
      </dsp:nvSpPr>
      <dsp:spPr>
        <a:xfrm>
          <a:off x="4112" y="562160"/>
          <a:ext cx="2472880" cy="19424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71 patients</a:t>
          </a:r>
        </a:p>
        <a:p>
          <a:pPr marL="171450" lvl="1" indent="-171450" algn="l" defTabSz="755650">
            <a:lnSpc>
              <a:spcPct val="90000"/>
            </a:lnSpc>
            <a:spcBef>
              <a:spcPct val="0"/>
            </a:spcBef>
            <a:spcAft>
              <a:spcPct val="15000"/>
            </a:spcAft>
            <a:buChar char="•"/>
          </a:pPr>
          <a:r>
            <a:rPr lang="en-US" sz="1700" kern="1200" dirty="0"/>
            <a:t>Extubation was considered inappropriate because of the severity of agitation and delirium</a:t>
          </a:r>
        </a:p>
      </dsp:txBody>
      <dsp:txXfrm>
        <a:off x="4112" y="562160"/>
        <a:ext cx="2472880" cy="1942430"/>
      </dsp:txXfrm>
    </dsp:sp>
    <dsp:sp modelId="{351799F1-88AF-4181-87BC-E0A14F6962B5}">
      <dsp:nvSpPr>
        <dsp:cNvPr id="0" name=""/>
        <dsp:cNvSpPr/>
      </dsp:nvSpPr>
      <dsp:spPr>
        <a:xfrm>
          <a:off x="2823196" y="72560"/>
          <a:ext cx="2472880" cy="489600"/>
        </a:xfrm>
        <a:prstGeom prst="rect">
          <a:avLst/>
        </a:prstGeom>
        <a:solidFill>
          <a:srgbClr val="6EA8C8"/>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Intervention</a:t>
          </a:r>
        </a:p>
      </dsp:txBody>
      <dsp:txXfrm>
        <a:off x="2823196" y="72560"/>
        <a:ext cx="2472880" cy="489600"/>
      </dsp:txXfrm>
    </dsp:sp>
    <dsp:sp modelId="{53FFD97C-26D4-49CF-AF98-41E9816DEF03}">
      <dsp:nvSpPr>
        <dsp:cNvPr id="0" name=""/>
        <dsp:cNvSpPr/>
      </dsp:nvSpPr>
      <dsp:spPr>
        <a:xfrm>
          <a:off x="2823196" y="562160"/>
          <a:ext cx="2472880" cy="19424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N=39</a:t>
          </a:r>
        </a:p>
        <a:p>
          <a:pPr marL="171450" lvl="1" indent="-171450" algn="l" defTabSz="755650">
            <a:lnSpc>
              <a:spcPct val="90000"/>
            </a:lnSpc>
            <a:spcBef>
              <a:spcPct val="0"/>
            </a:spcBef>
            <a:spcAft>
              <a:spcPct val="15000"/>
            </a:spcAft>
            <a:buChar char="•"/>
          </a:pPr>
          <a:r>
            <a:rPr lang="en-US" sz="1700" kern="1200" dirty="0"/>
            <a:t>Dexmedetomidine</a:t>
          </a:r>
        </a:p>
        <a:p>
          <a:pPr marL="171450" lvl="1" indent="-171450" algn="l" defTabSz="755650">
            <a:lnSpc>
              <a:spcPct val="90000"/>
            </a:lnSpc>
            <a:spcBef>
              <a:spcPct val="0"/>
            </a:spcBef>
            <a:spcAft>
              <a:spcPct val="15000"/>
            </a:spcAft>
            <a:buChar char="•"/>
          </a:pPr>
          <a:r>
            <a:rPr lang="en-US" sz="1700" kern="1200" dirty="0"/>
            <a:t>0.5mcg/kg/titrated up to 1.5mcg/kg/</a:t>
          </a:r>
          <a:r>
            <a:rPr lang="en-US" sz="1700" kern="1200" dirty="0" err="1"/>
            <a:t>hr</a:t>
          </a:r>
          <a:endParaRPr lang="en-US" sz="1700" kern="1200" dirty="0"/>
        </a:p>
      </dsp:txBody>
      <dsp:txXfrm>
        <a:off x="2823196" y="562160"/>
        <a:ext cx="2472880" cy="1942430"/>
      </dsp:txXfrm>
    </dsp:sp>
    <dsp:sp modelId="{62168ACC-6659-4653-AF89-A26196FFB630}">
      <dsp:nvSpPr>
        <dsp:cNvPr id="0" name=""/>
        <dsp:cNvSpPr/>
      </dsp:nvSpPr>
      <dsp:spPr>
        <a:xfrm>
          <a:off x="5642279" y="72560"/>
          <a:ext cx="2472880"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Comparative</a:t>
          </a:r>
        </a:p>
      </dsp:txBody>
      <dsp:txXfrm>
        <a:off x="5642279" y="72560"/>
        <a:ext cx="2472880" cy="489600"/>
      </dsp:txXfrm>
    </dsp:sp>
    <dsp:sp modelId="{3B655D6D-E027-43B5-8B2B-0703AD897445}">
      <dsp:nvSpPr>
        <dsp:cNvPr id="0" name=""/>
        <dsp:cNvSpPr/>
      </dsp:nvSpPr>
      <dsp:spPr>
        <a:xfrm>
          <a:off x="5642279" y="562160"/>
          <a:ext cx="2472880" cy="19424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N=32</a:t>
          </a:r>
        </a:p>
        <a:p>
          <a:pPr marL="171450" lvl="1" indent="-171450" algn="l" defTabSz="755650">
            <a:lnSpc>
              <a:spcPct val="90000"/>
            </a:lnSpc>
            <a:spcBef>
              <a:spcPct val="0"/>
            </a:spcBef>
            <a:spcAft>
              <a:spcPct val="15000"/>
            </a:spcAft>
            <a:buChar char="•"/>
          </a:pPr>
          <a:r>
            <a:rPr lang="en-US" sz="1700" kern="1200" dirty="0"/>
            <a:t>Placebo </a:t>
          </a:r>
        </a:p>
      </dsp:txBody>
      <dsp:txXfrm>
        <a:off x="5642279" y="562160"/>
        <a:ext cx="2472880" cy="1942430"/>
      </dsp:txXfrm>
    </dsp:sp>
    <dsp:sp modelId="{2D122190-7E5B-41B5-800A-E1367687475C}">
      <dsp:nvSpPr>
        <dsp:cNvPr id="0" name=""/>
        <dsp:cNvSpPr/>
      </dsp:nvSpPr>
      <dsp:spPr>
        <a:xfrm>
          <a:off x="8461363" y="72560"/>
          <a:ext cx="2472880" cy="489600"/>
        </a:xfrm>
        <a:prstGeom prst="rect">
          <a:avLst/>
        </a:prstGeom>
        <a:solidFill>
          <a:schemeClr val="accent1">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Outcome</a:t>
          </a:r>
        </a:p>
      </dsp:txBody>
      <dsp:txXfrm>
        <a:off x="8461363" y="72560"/>
        <a:ext cx="2472880" cy="489600"/>
      </dsp:txXfrm>
    </dsp:sp>
    <dsp:sp modelId="{AC0D7064-6A26-4FC1-A8F4-66DADAAADCC2}">
      <dsp:nvSpPr>
        <dsp:cNvPr id="0" name=""/>
        <dsp:cNvSpPr/>
      </dsp:nvSpPr>
      <dsp:spPr>
        <a:xfrm>
          <a:off x="8461363" y="562160"/>
          <a:ext cx="2472880" cy="194243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Increase in median ventilator-free hours at 7 days in the dexmedetomidine group</a:t>
          </a:r>
        </a:p>
        <a:p>
          <a:pPr marL="171450" lvl="1" indent="-171450" algn="l" defTabSz="755650">
            <a:lnSpc>
              <a:spcPct val="90000"/>
            </a:lnSpc>
            <a:spcBef>
              <a:spcPct val="0"/>
            </a:spcBef>
            <a:spcAft>
              <a:spcPct val="15000"/>
            </a:spcAft>
            <a:buChar char="•"/>
          </a:pPr>
          <a:r>
            <a:rPr lang="en-US" sz="1700" kern="1200" dirty="0"/>
            <a:t>(144.8 vs. 127.5 hours, P=0.01)</a:t>
          </a:r>
        </a:p>
      </dsp:txBody>
      <dsp:txXfrm>
        <a:off x="8461363" y="562160"/>
        <a:ext cx="2472880" cy="19424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C5A9F6-8FE2-4A70-8055-B6EED55DDEB2}">
      <dsp:nvSpPr>
        <dsp:cNvPr id="0" name=""/>
        <dsp:cNvSpPr/>
      </dsp:nvSpPr>
      <dsp:spPr>
        <a:xfrm>
          <a:off x="4112" y="67057"/>
          <a:ext cx="2472880" cy="489600"/>
        </a:xfrm>
        <a:prstGeom prst="rect">
          <a:avLst/>
        </a:prstGeom>
        <a:solidFill>
          <a:srgbClr val="E29D3E"/>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4000 Patients</a:t>
          </a:r>
        </a:p>
      </dsp:txBody>
      <dsp:txXfrm>
        <a:off x="4112" y="67057"/>
        <a:ext cx="2472880" cy="489600"/>
      </dsp:txXfrm>
    </dsp:sp>
    <dsp:sp modelId="{65BFD932-5DD9-4518-B62B-C3CC8F6358E7}">
      <dsp:nvSpPr>
        <dsp:cNvPr id="0" name=""/>
        <dsp:cNvSpPr/>
      </dsp:nvSpPr>
      <dsp:spPr>
        <a:xfrm>
          <a:off x="4112" y="556657"/>
          <a:ext cx="2472880" cy="195343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ICU patients on MV requiring sedation for safety and/or comfort</a:t>
          </a:r>
        </a:p>
      </dsp:txBody>
      <dsp:txXfrm>
        <a:off x="4112" y="556657"/>
        <a:ext cx="2472880" cy="1953436"/>
      </dsp:txXfrm>
    </dsp:sp>
    <dsp:sp modelId="{351799F1-88AF-4181-87BC-E0A14F6962B5}">
      <dsp:nvSpPr>
        <dsp:cNvPr id="0" name=""/>
        <dsp:cNvSpPr/>
      </dsp:nvSpPr>
      <dsp:spPr>
        <a:xfrm>
          <a:off x="2823196" y="67057"/>
          <a:ext cx="2472880" cy="489600"/>
        </a:xfrm>
        <a:prstGeom prst="rect">
          <a:avLst/>
        </a:prstGeom>
        <a:solidFill>
          <a:srgbClr val="6EA8C8"/>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Intervention</a:t>
          </a:r>
        </a:p>
      </dsp:txBody>
      <dsp:txXfrm>
        <a:off x="2823196" y="67057"/>
        <a:ext cx="2472880" cy="489600"/>
      </dsp:txXfrm>
    </dsp:sp>
    <dsp:sp modelId="{53FFD97C-26D4-49CF-AF98-41E9816DEF03}">
      <dsp:nvSpPr>
        <dsp:cNvPr id="0" name=""/>
        <dsp:cNvSpPr/>
      </dsp:nvSpPr>
      <dsp:spPr>
        <a:xfrm>
          <a:off x="2823196" y="556657"/>
          <a:ext cx="2472880" cy="195343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Dexmedetomidine 1mcg/kg/</a:t>
          </a:r>
          <a:r>
            <a:rPr lang="en-US" sz="1700" kern="1200" dirty="0" err="1"/>
            <a:t>hr</a:t>
          </a:r>
          <a:r>
            <a:rPr lang="en-US" sz="1700" kern="1200" dirty="0"/>
            <a:t> up to 1.5 mcg/kg/</a:t>
          </a:r>
          <a:r>
            <a:rPr lang="en-US" sz="1700" kern="1200" dirty="0" err="1"/>
            <a:t>hr</a:t>
          </a:r>
          <a:endParaRPr lang="en-US" sz="1700" kern="1200" dirty="0"/>
        </a:p>
        <a:p>
          <a:pPr marL="171450" lvl="1" indent="-171450" algn="l" defTabSz="755650">
            <a:lnSpc>
              <a:spcPct val="90000"/>
            </a:lnSpc>
            <a:spcBef>
              <a:spcPct val="0"/>
            </a:spcBef>
            <a:spcAft>
              <a:spcPct val="15000"/>
            </a:spcAft>
            <a:buChar char="•"/>
          </a:pPr>
          <a:r>
            <a:rPr lang="en-US" sz="1700" kern="1200" dirty="0"/>
            <a:t>N=2001</a:t>
          </a:r>
        </a:p>
      </dsp:txBody>
      <dsp:txXfrm>
        <a:off x="2823196" y="556657"/>
        <a:ext cx="2472880" cy="1953436"/>
      </dsp:txXfrm>
    </dsp:sp>
    <dsp:sp modelId="{2B6CC0C3-F225-4FAC-B67F-AA0E25A612B2}">
      <dsp:nvSpPr>
        <dsp:cNvPr id="0" name=""/>
        <dsp:cNvSpPr/>
      </dsp:nvSpPr>
      <dsp:spPr>
        <a:xfrm>
          <a:off x="5642279" y="67057"/>
          <a:ext cx="2472880" cy="4896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a:t>Comperative</a:t>
          </a:r>
          <a:endParaRPr lang="en-US" sz="2000" b="1" kern="1200" dirty="0"/>
        </a:p>
      </dsp:txBody>
      <dsp:txXfrm>
        <a:off x="5642279" y="67057"/>
        <a:ext cx="2472880" cy="489600"/>
      </dsp:txXfrm>
    </dsp:sp>
    <dsp:sp modelId="{FBD3B008-E0A9-42AA-8D62-E6FE30CD4878}">
      <dsp:nvSpPr>
        <dsp:cNvPr id="0" name=""/>
        <dsp:cNvSpPr/>
      </dsp:nvSpPr>
      <dsp:spPr>
        <a:xfrm>
          <a:off x="5642279" y="556657"/>
          <a:ext cx="2472880" cy="195343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Usual care including propofol, midazolam</a:t>
          </a:r>
        </a:p>
        <a:p>
          <a:pPr marL="171450" lvl="1" indent="-171450" algn="l" defTabSz="755650">
            <a:lnSpc>
              <a:spcPct val="90000"/>
            </a:lnSpc>
            <a:spcBef>
              <a:spcPct val="0"/>
            </a:spcBef>
            <a:spcAft>
              <a:spcPct val="15000"/>
            </a:spcAft>
            <a:buChar char="•"/>
          </a:pPr>
          <a:r>
            <a:rPr lang="en-US" sz="1700" kern="1200" dirty="0"/>
            <a:t>N=1999</a:t>
          </a:r>
        </a:p>
      </dsp:txBody>
      <dsp:txXfrm>
        <a:off x="5642279" y="556657"/>
        <a:ext cx="2472880" cy="1953436"/>
      </dsp:txXfrm>
    </dsp:sp>
    <dsp:sp modelId="{2D122190-7E5B-41B5-800A-E1367687475C}">
      <dsp:nvSpPr>
        <dsp:cNvPr id="0" name=""/>
        <dsp:cNvSpPr/>
      </dsp:nvSpPr>
      <dsp:spPr>
        <a:xfrm>
          <a:off x="8461363" y="67057"/>
          <a:ext cx="2472880" cy="489600"/>
        </a:xfrm>
        <a:prstGeom prst="rect">
          <a:avLst/>
        </a:prstGeom>
        <a:solidFill>
          <a:schemeClr val="accent1">
            <a:lumMod val="75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Outcome</a:t>
          </a:r>
        </a:p>
      </dsp:txBody>
      <dsp:txXfrm>
        <a:off x="8461363" y="67057"/>
        <a:ext cx="2472880" cy="489600"/>
      </dsp:txXfrm>
    </dsp:sp>
    <dsp:sp modelId="{AC0D7064-6A26-4FC1-A8F4-66DADAAADCC2}">
      <dsp:nvSpPr>
        <dsp:cNvPr id="0" name=""/>
        <dsp:cNvSpPr/>
      </dsp:nvSpPr>
      <dsp:spPr>
        <a:xfrm>
          <a:off x="8461363" y="556657"/>
          <a:ext cx="2472880" cy="1953436"/>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Increase in median ventilator-free hours at 7 days in the dexmedetomidine group</a:t>
          </a:r>
        </a:p>
        <a:p>
          <a:pPr marL="171450" lvl="1" indent="-171450" algn="l" defTabSz="755650">
            <a:lnSpc>
              <a:spcPct val="90000"/>
            </a:lnSpc>
            <a:spcBef>
              <a:spcPct val="0"/>
            </a:spcBef>
            <a:spcAft>
              <a:spcPct val="15000"/>
            </a:spcAft>
            <a:buChar char="•"/>
          </a:pPr>
          <a:r>
            <a:rPr lang="en-US" sz="1700" kern="1200" dirty="0"/>
            <a:t>(144.8 vs. 127.5 hours, P=0.01)</a:t>
          </a:r>
        </a:p>
      </dsp:txBody>
      <dsp:txXfrm>
        <a:off x="8461363" y="556657"/>
        <a:ext cx="2472880" cy="19534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62579-8489-45E4-A499-1EAC2346EF13}">
      <dsp:nvSpPr>
        <dsp:cNvPr id="0" name=""/>
        <dsp:cNvSpPr/>
      </dsp:nvSpPr>
      <dsp:spPr>
        <a:xfrm>
          <a:off x="0" y="621278"/>
          <a:ext cx="10058399" cy="527670"/>
        </a:xfrm>
        <a:prstGeom prst="roundRect">
          <a:avLst/>
        </a:prstGeom>
        <a:solidFill>
          <a:srgbClr val="E0963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Use </a:t>
          </a:r>
          <a:r>
            <a:rPr lang="en-US" sz="2200" kern="1200" dirty="0" err="1"/>
            <a:t>analgosedation</a:t>
          </a:r>
          <a:endParaRPr lang="en-US" sz="2200" kern="1200" dirty="0"/>
        </a:p>
      </dsp:txBody>
      <dsp:txXfrm>
        <a:off x="25759" y="647037"/>
        <a:ext cx="10006881" cy="476152"/>
      </dsp:txXfrm>
    </dsp:sp>
    <dsp:sp modelId="{AAC9654F-0F4C-446E-90EF-2F0A0B29D491}">
      <dsp:nvSpPr>
        <dsp:cNvPr id="0" name=""/>
        <dsp:cNvSpPr/>
      </dsp:nvSpPr>
      <dsp:spPr>
        <a:xfrm>
          <a:off x="0" y="1212308"/>
          <a:ext cx="10058399" cy="527670"/>
        </a:xfrm>
        <a:prstGeom prst="roundRect">
          <a:avLst/>
        </a:prstGeom>
        <a:solidFill>
          <a:srgbClr val="6EA8C8"/>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Light sedation except in certain conditions</a:t>
          </a:r>
        </a:p>
      </dsp:txBody>
      <dsp:txXfrm>
        <a:off x="25759" y="1238067"/>
        <a:ext cx="10006881" cy="476152"/>
      </dsp:txXfrm>
    </dsp:sp>
    <dsp:sp modelId="{0ACBC3B7-5CAD-414F-A058-53079CCCF57A}">
      <dsp:nvSpPr>
        <dsp:cNvPr id="0" name=""/>
        <dsp:cNvSpPr/>
      </dsp:nvSpPr>
      <dsp:spPr>
        <a:xfrm>
          <a:off x="0" y="1803338"/>
          <a:ext cx="10058399" cy="527670"/>
        </a:xfrm>
        <a:prstGeom prst="roundRect">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Use dexmedetomidine or propofol to achieve light sedation</a:t>
          </a:r>
        </a:p>
      </dsp:txBody>
      <dsp:txXfrm>
        <a:off x="25759" y="1829097"/>
        <a:ext cx="10006881" cy="476152"/>
      </dsp:txXfrm>
    </dsp:sp>
    <dsp:sp modelId="{8B928274-5AD6-448F-8CAC-DA76C9892865}">
      <dsp:nvSpPr>
        <dsp:cNvPr id="0" name=""/>
        <dsp:cNvSpPr/>
      </dsp:nvSpPr>
      <dsp:spPr>
        <a:xfrm>
          <a:off x="0" y="2394368"/>
          <a:ext cx="10058399" cy="527670"/>
        </a:xfrm>
        <a:prstGeom prst="round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Daily sedation interruption or nursing driven sedation protocol</a:t>
          </a:r>
        </a:p>
      </dsp:txBody>
      <dsp:txXfrm>
        <a:off x="25759" y="2420127"/>
        <a:ext cx="10006881" cy="476152"/>
      </dsp:txXfrm>
    </dsp:sp>
    <dsp:sp modelId="{2B3AD4C0-3FE4-4395-B189-1CB60A41CAF4}">
      <dsp:nvSpPr>
        <dsp:cNvPr id="0" name=""/>
        <dsp:cNvSpPr/>
      </dsp:nvSpPr>
      <dsp:spPr>
        <a:xfrm>
          <a:off x="0" y="2985398"/>
          <a:ext cx="10058399" cy="527670"/>
        </a:xfrm>
        <a:prstGeom prst="roundRect">
          <a:avLst/>
        </a:prstGeom>
        <a:solidFill>
          <a:schemeClr val="accent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Use </a:t>
          </a:r>
          <a:r>
            <a:rPr lang="en-US" sz="2200" kern="1200" dirty="0" err="1"/>
            <a:t>dexmedtomidine</a:t>
          </a:r>
          <a:r>
            <a:rPr lang="en-US" sz="2200" kern="1200" dirty="0"/>
            <a:t> for delirium  where agitation is precluding weaning/extubation </a:t>
          </a:r>
        </a:p>
      </dsp:txBody>
      <dsp:txXfrm>
        <a:off x="25759" y="3011157"/>
        <a:ext cx="10006881"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579D7-D572-4DBD-9F30-3035E3135F3F}" type="datetimeFigureOut">
              <a:rPr lang="en-US" smtClean="0"/>
              <a:t>10/22/2023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FB51-78FA-4313-B580-2758404E98A6}" type="slidenum">
              <a:rPr lang="en-US" smtClean="0"/>
              <a:t>‹#›</a:t>
            </a:fld>
            <a:endParaRPr lang="en-US"/>
          </a:p>
        </p:txBody>
      </p:sp>
    </p:spTree>
    <p:extLst>
      <p:ext uri="{BB962C8B-B14F-4D97-AF65-F5344CB8AC3E}">
        <p14:creationId xmlns:p14="http://schemas.microsoft.com/office/powerpoint/2010/main" val="20809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The PADIS guidelines recommend a structured approach to managing pain and sedation in critically ill adults, using routine assessments and prioritizing pain management</a:t>
            </a:r>
            <a:r>
              <a:rPr lang="en-US" b="0" i="0" dirty="0">
                <a:solidFill>
                  <a:srgbClr val="343541"/>
                </a:solidFill>
                <a:effectLst/>
                <a:latin typeface="Söhne"/>
              </a:rPr>
              <a:t>. In this presentation, we will discuss sedation strategies based on the 2018 PADIS guidelines.</a:t>
            </a:r>
          </a:p>
        </p:txBody>
      </p:sp>
      <p:sp>
        <p:nvSpPr>
          <p:cNvPr id="4" name="Slide Number Placeholder 3"/>
          <p:cNvSpPr>
            <a:spLocks noGrp="1"/>
          </p:cNvSpPr>
          <p:nvPr>
            <p:ph type="sldNum" sz="quarter" idx="5"/>
          </p:nvPr>
        </p:nvSpPr>
        <p:spPr/>
        <p:txBody>
          <a:bodyPr/>
          <a:lstStyle/>
          <a:p>
            <a:fld id="{E9B4FB51-78FA-4313-B580-2758404E98A6}" type="slidenum">
              <a:rPr lang="en-US" smtClean="0"/>
              <a:t>1</a:t>
            </a:fld>
            <a:endParaRPr lang="en-US"/>
          </a:p>
        </p:txBody>
      </p:sp>
    </p:spTree>
    <p:extLst>
      <p:ext uri="{BB962C8B-B14F-4D97-AF65-F5344CB8AC3E}">
        <p14:creationId xmlns:p14="http://schemas.microsoft.com/office/powerpoint/2010/main" val="121155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In summary, </a:t>
            </a:r>
            <a:r>
              <a:rPr lang="en-US" dirty="0" err="1"/>
              <a:t>padis</a:t>
            </a:r>
            <a:r>
              <a:rPr lang="en-US" dirty="0"/>
              <a:t> guidelines recommend using </a:t>
            </a:r>
            <a:r>
              <a:rPr lang="en-US" dirty="0" err="1"/>
              <a:t>analgosedation</a:t>
            </a:r>
            <a:r>
              <a:rPr lang="en-US" dirty="0"/>
              <a:t>, light sedation strategy with daily sedation interruption or nursing driven sedation protocol, using dexmedetomidine or propofol to achieve light sedation, and using dexmedetomidine for delirium where agitation is precluding weaning/extubation </a:t>
            </a: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10</a:t>
            </a:fld>
            <a:endParaRPr lang="en-US"/>
          </a:p>
        </p:txBody>
      </p:sp>
    </p:spTree>
    <p:extLst>
      <p:ext uri="{BB962C8B-B14F-4D97-AF65-F5344CB8AC3E}">
        <p14:creationId xmlns:p14="http://schemas.microsoft.com/office/powerpoint/2010/main" val="360703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PADIS guidelines recommend an </a:t>
            </a:r>
            <a:r>
              <a:rPr lang="en-US" dirty="0" err="1"/>
              <a:t>analgosedation</a:t>
            </a:r>
            <a:r>
              <a:rPr lang="en-US" dirty="0"/>
              <a:t> with analgesia-first or analgesia-based sedation, a light sedation compared to deep sedation, and the use of dexmedetomidine or propofol over benzodiazepines in the management of critically-ill patients on mechanical ventilation.  </a:t>
            </a:r>
          </a:p>
        </p:txBody>
      </p:sp>
      <p:sp>
        <p:nvSpPr>
          <p:cNvPr id="4" name="Slide Number Placeholder 3"/>
          <p:cNvSpPr>
            <a:spLocks noGrp="1"/>
          </p:cNvSpPr>
          <p:nvPr>
            <p:ph type="sldNum" sz="quarter" idx="5"/>
          </p:nvPr>
        </p:nvSpPr>
        <p:spPr/>
        <p:txBody>
          <a:bodyPr/>
          <a:lstStyle/>
          <a:p>
            <a:fld id="{E9B4FB51-78FA-4313-B580-2758404E98A6}" type="slidenum">
              <a:rPr lang="en-US" smtClean="0"/>
              <a:t>2</a:t>
            </a:fld>
            <a:endParaRPr lang="en-US"/>
          </a:p>
        </p:txBody>
      </p:sp>
    </p:spTree>
    <p:extLst>
      <p:ext uri="{BB962C8B-B14F-4D97-AF65-F5344CB8AC3E}">
        <p14:creationId xmlns:p14="http://schemas.microsoft.com/office/powerpoint/2010/main" val="2896116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374151"/>
                </a:solidFill>
                <a:effectLst/>
                <a:latin typeface="Söhne"/>
              </a:rPr>
              <a:t>Analgosedation</a:t>
            </a:r>
            <a:r>
              <a:rPr lang="en-US" b="0" i="0" dirty="0">
                <a:solidFill>
                  <a:srgbClr val="374151"/>
                </a:solidFill>
                <a:effectLst/>
                <a:latin typeface="Söhne"/>
              </a:rPr>
              <a:t> refers to a sedative-minimizing technique utilized to manage both pain and agitation in critically ill patients who are mechanically ventilated​. The primary objective of </a:t>
            </a:r>
            <a:r>
              <a:rPr lang="en-US" b="0" i="0" dirty="0" err="1">
                <a:solidFill>
                  <a:srgbClr val="374151"/>
                </a:solidFill>
                <a:effectLst/>
                <a:latin typeface="Söhne"/>
              </a:rPr>
              <a:t>analgosedation</a:t>
            </a:r>
            <a:r>
              <a:rPr lang="en-US" b="0" i="0" dirty="0">
                <a:solidFill>
                  <a:srgbClr val="374151"/>
                </a:solidFill>
                <a:effectLst/>
                <a:latin typeface="Söhne"/>
              </a:rPr>
              <a:t> is to prioritize pain control through analgesia before considering the use of sedatives.</a:t>
            </a:r>
          </a:p>
          <a:p>
            <a:pPr algn="l"/>
            <a:endParaRPr lang="en-US" b="0" i="0" dirty="0">
              <a:solidFill>
                <a:srgbClr val="374151"/>
              </a:solidFill>
              <a:effectLst/>
              <a:latin typeface="Söhne"/>
            </a:endParaRPr>
          </a:p>
          <a:p>
            <a:pPr algn="l"/>
            <a:r>
              <a:rPr lang="en-US" b="0" i="0" dirty="0">
                <a:solidFill>
                  <a:srgbClr val="374151"/>
                </a:solidFill>
                <a:effectLst/>
                <a:latin typeface="Söhne"/>
              </a:rPr>
              <a:t>This strategy can be broken down into two types:</a:t>
            </a:r>
          </a:p>
          <a:p>
            <a:pPr algn="l">
              <a:buFont typeface="+mj-lt"/>
              <a:buAutoNum type="arabicPeriod"/>
            </a:pPr>
            <a:r>
              <a:rPr lang="en-US" b="1" i="0" dirty="0">
                <a:solidFill>
                  <a:srgbClr val="374151"/>
                </a:solidFill>
                <a:effectLst/>
                <a:latin typeface="Söhne"/>
              </a:rPr>
              <a:t>Analgesia-based sedation</a:t>
            </a:r>
            <a:r>
              <a:rPr lang="en-US" b="0" i="0" dirty="0">
                <a:solidFill>
                  <a:srgbClr val="374151"/>
                </a:solidFill>
                <a:effectLst/>
                <a:latin typeface="Söhne"/>
              </a:rPr>
              <a:t>: In this approach, analgesics replace sedatives to achieve the desired level of sedation. Essentially, the pain control medication itself helps to keep the patient calm and comfortable without the need for additional sedative drugs​.</a:t>
            </a:r>
          </a:p>
          <a:p>
            <a:pPr algn="l">
              <a:buFont typeface="+mj-lt"/>
              <a:buNone/>
            </a:pPr>
            <a:endParaRPr lang="en-US" b="0" i="0" dirty="0">
              <a:solidFill>
                <a:srgbClr val="374151"/>
              </a:solidFill>
              <a:effectLst/>
              <a:latin typeface="Söhne"/>
            </a:endParaRPr>
          </a:p>
          <a:p>
            <a:pPr algn="l">
              <a:buFont typeface="+mj-lt"/>
              <a:buNone/>
            </a:pPr>
            <a:r>
              <a:rPr lang="en-US" b="0" i="0" dirty="0">
                <a:solidFill>
                  <a:srgbClr val="374151"/>
                </a:solidFill>
                <a:effectLst/>
                <a:latin typeface="Söhne"/>
              </a:rPr>
              <a:t>2. </a:t>
            </a:r>
            <a:r>
              <a:rPr lang="en-US" b="1" i="0" dirty="0">
                <a:solidFill>
                  <a:srgbClr val="374151"/>
                </a:solidFill>
                <a:effectLst/>
                <a:latin typeface="Söhne"/>
              </a:rPr>
              <a:t>Analgesia-first sedation</a:t>
            </a:r>
            <a:r>
              <a:rPr lang="en-US" b="0" i="0" dirty="0">
                <a:solidFill>
                  <a:srgbClr val="374151"/>
                </a:solidFill>
                <a:effectLst/>
                <a:latin typeface="Söhne"/>
              </a:rPr>
              <a:t>: Here, analgesics are administered before sedatives. If the analgesic alone does not achieve the desired level of calm and comfort for the patient, sedatives are then used as a secondary measure​.</a:t>
            </a:r>
          </a:p>
          <a:p>
            <a:endParaRPr lang="en-US" b="0" i="0" dirty="0">
              <a:solidFill>
                <a:srgbClr val="374151"/>
              </a:solidFill>
              <a:effectLst/>
              <a:latin typeface="Söhne"/>
            </a:endParaRPr>
          </a:p>
          <a:p>
            <a:r>
              <a:rPr lang="en-US" b="0" i="0" dirty="0">
                <a:solidFill>
                  <a:srgbClr val="374151"/>
                </a:solidFill>
                <a:effectLst/>
                <a:latin typeface="Söhne"/>
              </a:rPr>
              <a:t>A pooled analysis of multiple studies has shown that a protocol-based </a:t>
            </a:r>
            <a:r>
              <a:rPr lang="en-US" b="0" i="0" dirty="0" err="1">
                <a:solidFill>
                  <a:srgbClr val="374151"/>
                </a:solidFill>
                <a:effectLst/>
                <a:latin typeface="Söhne"/>
              </a:rPr>
              <a:t>analgosedation</a:t>
            </a:r>
            <a:r>
              <a:rPr lang="en-US" b="0" i="0" dirty="0">
                <a:solidFill>
                  <a:srgbClr val="374151"/>
                </a:solidFill>
                <a:effectLst/>
                <a:latin typeface="Söhne"/>
              </a:rPr>
              <a:t> approach lowers sedative needs, the duration of mechanical ventilation, ICU stay length, and pain severity compared to usual therapy. However, a conditional recommendation was made as benefits were not seen across all critical outcomes.</a:t>
            </a:r>
            <a:endParaRPr lang="en-US"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3</a:t>
            </a:fld>
            <a:endParaRPr lang="en-US"/>
          </a:p>
        </p:txBody>
      </p:sp>
    </p:spTree>
    <p:extLst>
      <p:ext uri="{BB962C8B-B14F-4D97-AF65-F5344CB8AC3E}">
        <p14:creationId xmlns:p14="http://schemas.microsoft.com/office/powerpoint/2010/main" val="1141046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2018 PAIDS guidelines recommend light sedation over deep sedation in mechanically ventilated ICU patients. No clear definition of light sedation, however a RASS score of -2 to +1 and its equivalence from other scores used in trials.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Light sedation is preferred in most critically ill patients who require mechanical ventilation, however, i</a:t>
            </a:r>
            <a:r>
              <a:rPr lang="en-US" b="0" i="0" dirty="0">
                <a:solidFill>
                  <a:srgbClr val="374151"/>
                </a:solidFill>
                <a:effectLst/>
                <a:latin typeface="Söhne"/>
              </a:rPr>
              <a:t>n certain conditions such as s</a:t>
            </a:r>
            <a:r>
              <a:rPr lang="en-US" b="0" dirty="0"/>
              <a:t>tatus epilepticus, neurological injury, intracranial bleed, post cardiac arrest, high ICP, or paralysis a deeper level of sedation is warranted.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Daily sedation interruption protocols and nursing-driven targeted sedation protocol can achieve and maintain a light level of sedation.</a:t>
            </a:r>
            <a:endParaRPr lang="en-US" b="0" dirty="0"/>
          </a:p>
          <a:p>
            <a:endParaRPr lang="en-US" dirty="0"/>
          </a:p>
          <a:p>
            <a:endParaRPr lang="en-US" dirty="0"/>
          </a:p>
          <a:p>
            <a:pPr lvl="0"/>
            <a:endParaRPr lang="en-US" b="0"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4</a:t>
            </a:fld>
            <a:endParaRPr lang="en-US"/>
          </a:p>
        </p:txBody>
      </p:sp>
    </p:spTree>
    <p:extLst>
      <p:ext uri="{BB962C8B-B14F-4D97-AF65-F5344CB8AC3E}">
        <p14:creationId xmlns:p14="http://schemas.microsoft.com/office/powerpoint/2010/main" val="392834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recommendation of PADIS guidelines for using light sedation is conditional and based on low quality of evidence. Light sedation was associated with a shorter time to extubation and a reduction in tracheostomy rate, however, the studies didn’t find an association between light sedation and 90-day mortality, delirium incidence, PTSD, depression, or self-extubation. </a:t>
            </a:r>
          </a:p>
        </p:txBody>
      </p:sp>
      <p:sp>
        <p:nvSpPr>
          <p:cNvPr id="4" name="Slide Number Placeholder 3"/>
          <p:cNvSpPr>
            <a:spLocks noGrp="1"/>
          </p:cNvSpPr>
          <p:nvPr>
            <p:ph type="sldNum" sz="quarter" idx="5"/>
          </p:nvPr>
        </p:nvSpPr>
        <p:spPr/>
        <p:txBody>
          <a:bodyPr/>
          <a:lstStyle/>
          <a:p>
            <a:fld id="{E9B4FB51-78FA-4313-B580-2758404E98A6}" type="slidenum">
              <a:rPr lang="en-US" smtClean="0"/>
              <a:t>5</a:t>
            </a:fld>
            <a:endParaRPr lang="en-US"/>
          </a:p>
        </p:txBody>
      </p:sp>
    </p:spTree>
    <p:extLst>
      <p:ext uri="{BB962C8B-B14F-4D97-AF65-F5344CB8AC3E}">
        <p14:creationId xmlns:p14="http://schemas.microsoft.com/office/powerpoint/2010/main" val="3086794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2018 PAIDS guidelines recommend using propofol or dexmedetomidine over benzodiazepines in mechanically ventilated ICU patients.  This recommendation is based on low level of evidence </a:t>
            </a:r>
          </a:p>
        </p:txBody>
      </p:sp>
      <p:sp>
        <p:nvSpPr>
          <p:cNvPr id="4" name="Slide Number Placeholder 3"/>
          <p:cNvSpPr>
            <a:spLocks noGrp="1"/>
          </p:cNvSpPr>
          <p:nvPr>
            <p:ph type="sldNum" sz="quarter" idx="5"/>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56826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recommendation was based on many trials that showed improved outcome of using propofol or dexmedetomidine over benzodiazepines including shorter time to extubation, reduction in mechanical ventilation duration, and more delirium free days.</a:t>
            </a:r>
          </a:p>
        </p:txBody>
      </p:sp>
      <p:sp>
        <p:nvSpPr>
          <p:cNvPr id="4" name="Slide Number Placeholder 3"/>
          <p:cNvSpPr>
            <a:spLocks noGrp="1"/>
          </p:cNvSpPr>
          <p:nvPr>
            <p:ph type="sldNum" sz="quarter" idx="5"/>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41452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the guidelines recommended using dexmedetomidine in agitated patients prior to extubation </a:t>
            </a:r>
          </a:p>
          <a:p>
            <a:r>
              <a:rPr lang="en-US" dirty="0"/>
              <a:t>This recommendation is based on a small RCT trial that showed an increase in median ventilator-free hours in the dexmedetomidine group  compared to placebo.</a:t>
            </a:r>
          </a:p>
          <a:p>
            <a:endParaRPr lang="en-US"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8</a:t>
            </a:fld>
            <a:endParaRPr lang="en-US"/>
          </a:p>
        </p:txBody>
      </p:sp>
    </p:spTree>
    <p:extLst>
      <p:ext uri="{BB962C8B-B14F-4D97-AF65-F5344CB8AC3E}">
        <p14:creationId xmlns:p14="http://schemas.microsoft.com/office/powerpoint/2010/main" val="3364144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2018 guidelines, the published SPICE 3 study aimed to investigate the effect of Dexmedetomidine as a primary sole agent in mechanically ventilated ICU patients on 90 days mortality. The study concluded that </a:t>
            </a:r>
            <a:r>
              <a:rPr lang="en-US" sz="1200" b="0" kern="1200" dirty="0">
                <a:solidFill>
                  <a:schemeClr val="dk1"/>
                </a:solidFill>
                <a:effectLst/>
              </a:rPr>
              <a:t>Dexmedetomidine was </a:t>
            </a:r>
            <a:r>
              <a:rPr lang="en-US" sz="1200" b="1" kern="1200" dirty="0">
                <a:solidFill>
                  <a:schemeClr val="dk1"/>
                </a:solidFill>
                <a:effectLst/>
              </a:rPr>
              <a:t>insufficient alone as the primary agent to achieve clinically desired target sedation </a:t>
            </a:r>
            <a:r>
              <a:rPr lang="en-US" sz="1200" b="0" kern="1200" dirty="0">
                <a:solidFill>
                  <a:schemeClr val="dk1"/>
                </a:solidFill>
                <a:effectLst/>
              </a:rPr>
              <a:t>levels and was associated with more reported adverse events than usual care.</a:t>
            </a:r>
            <a:endParaRPr lang="en-US" b="0" i="0" dirty="0">
              <a:solidFill>
                <a:srgbClr val="212121"/>
              </a:solidFill>
              <a:effectLst/>
              <a:latin typeface="Cambria" panose="02040503050406030204" pitchFamily="18" charset="0"/>
            </a:endParaRPr>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9</a:t>
            </a:fld>
            <a:endParaRPr lang="en-US"/>
          </a:p>
        </p:txBody>
      </p:sp>
    </p:spTree>
    <p:extLst>
      <p:ext uri="{BB962C8B-B14F-4D97-AF65-F5344CB8AC3E}">
        <p14:creationId xmlns:p14="http://schemas.microsoft.com/office/powerpoint/2010/main" val="2134435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35888"/>
            <a:ext cx="10058400" cy="3566160"/>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5" name="Rectangle 14"/>
          <p:cNvSpPr/>
          <p:nvPr userDrawn="1"/>
        </p:nvSpPr>
        <p:spPr>
          <a:xfrm>
            <a:off x="1" y="6334802"/>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732556"/>
            <a:ext cx="10058400" cy="1143000"/>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cxnSp>
        <p:nvCxnSpPr>
          <p:cNvPr id="10" name="Straight Connector 9"/>
          <p:cNvCxnSpPr/>
          <p:nvPr userDrawn="1"/>
        </p:nvCxnSpPr>
        <p:spPr>
          <a:xfrm>
            <a:off x="1094257" y="4643007"/>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10/22/2023</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42420" y="1887442"/>
            <a:ext cx="390716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7" name="Picture 6" descr="Shape, arrow&#10;&#10;Description automatically generated">
            <a:extLst>
              <a:ext uri="{FF2B5EF4-FFF2-40B4-BE49-F238E27FC236}">
                <a16:creationId xmlns:a16="http://schemas.microsoft.com/office/drawing/2014/main" id="{53A6B5E3-2B65-C63C-BD02-D2F496D04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628" y="397144"/>
            <a:ext cx="2518744" cy="1414228"/>
          </a:xfrm>
          <a:prstGeom prst="rect">
            <a:avLst/>
          </a:prstGeom>
        </p:spPr>
      </p:pic>
      <p:sp>
        <p:nvSpPr>
          <p:cNvPr id="4" name="Rectangle 3">
            <a:extLst>
              <a:ext uri="{FF2B5EF4-FFF2-40B4-BE49-F238E27FC236}">
                <a16:creationId xmlns:a16="http://schemas.microsoft.com/office/drawing/2014/main" id="{A808234E-AA21-392D-BE84-AD55F93948DE}"/>
              </a:ext>
            </a:extLst>
          </p:cNvPr>
          <p:cNvSpPr/>
          <p:nvPr userDrawn="1"/>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57402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lvl1pPr marL="0">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1097280" y="1734749"/>
            <a:ext cx="1005840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10/22/2023</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5720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79460"/>
            <a:ext cx="10058400" cy="984984"/>
          </a:xfrm>
          <a:prstGeom prst="rect">
            <a:avLst/>
          </a:prstGeom>
        </p:spPr>
        <p:txBody>
          <a:bodyP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10/22/2023</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218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7"/>
          <p:cNvSpPr>
            <a:spLocks noGrp="1"/>
          </p:cNvSpPr>
          <p:nvPr>
            <p:ph type="title"/>
          </p:nvPr>
        </p:nvSpPr>
        <p:spPr>
          <a:xfrm>
            <a:off x="1097280" y="286604"/>
            <a:ext cx="10058400" cy="963552"/>
          </a:xfrm>
          <a:prstGeom prst="rect">
            <a:avLst/>
          </a:prstGeom>
        </p:spPr>
        <p:txBody>
          <a:bodyPr>
            <a:normAutofit/>
          </a:bodyPr>
          <a:lstStyle>
            <a:lvl1pPr>
              <a:defRPr sz="4400"/>
            </a:lvl1pPr>
          </a:lstStyle>
          <a:p>
            <a:r>
              <a:rPr lang="en-US"/>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10/22/2023</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1252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10/22/2023</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9470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3177"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7" y="6339079"/>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10/22/2023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847" y="219462"/>
            <a:ext cx="855642" cy="480427"/>
          </a:xfrm>
          <a:prstGeom prst="rect">
            <a:avLst/>
          </a:prstGeom>
        </p:spPr>
      </p:pic>
    </p:spTree>
    <p:extLst>
      <p:ext uri="{BB962C8B-B14F-4D97-AF65-F5344CB8AC3E}">
        <p14:creationId xmlns:p14="http://schemas.microsoft.com/office/powerpoint/2010/main" val="185644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10/22/2023</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1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 y="6334316"/>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097280" y="1272134"/>
            <a:ext cx="10058400" cy="0"/>
          </a:xfrm>
          <a:prstGeom prst="line">
            <a:avLst/>
          </a:prstGeom>
          <a:ln w="28575">
            <a:solidFill>
              <a:schemeClr val="accent6">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10/22/2023</a:t>
            </a:fld>
            <a:endParaRPr lang="en-US"/>
          </a:p>
        </p:txBody>
      </p:sp>
      <p:sp>
        <p:nvSpPr>
          <p:cNvPr id="12" name="Footer Placeholder 4"/>
          <p:cNvSpPr>
            <a:spLocks noGrp="1"/>
          </p:cNvSpPr>
          <p:nvPr>
            <p:ph type="ftr" sz="quarter" idx="3"/>
          </p:nvPr>
        </p:nvSpPr>
        <p:spPr>
          <a:xfrm>
            <a:off x="1578769" y="6448901"/>
            <a:ext cx="7962561" cy="365125"/>
          </a:xfrm>
          <a:prstGeom prst="rect">
            <a:avLst/>
          </a:prstGeom>
        </p:spPr>
        <p:txBody>
          <a:bodyPr/>
          <a:lstStyle>
            <a:lvl1pPr algn="l">
              <a:defRPr sz="1200">
                <a:solidFill>
                  <a:schemeClr val="bg1"/>
                </a:solidFill>
              </a:defRPr>
            </a:lvl1pPr>
          </a:lstStyle>
          <a:p>
            <a:r>
              <a:rPr lang="en-US"/>
              <a:t>Footer</a:t>
            </a:r>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14" name="Picture 13" descr="Shape, arrow&#10;&#10;Description automatically generated">
            <a:extLst>
              <a:ext uri="{FF2B5EF4-FFF2-40B4-BE49-F238E27FC236}">
                <a16:creationId xmlns:a16="http://schemas.microsoft.com/office/drawing/2014/main" id="{A7A50C3F-EB8C-090B-C962-CB6512D0107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539363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89" r:id="rId6"/>
    <p:sldLayoutId id="2147483672" r:id="rId7"/>
  </p:sldLayoutIdLst>
  <p:txStyles>
    <p:titleStyle>
      <a:lvl1pPr algn="ctr" defTabSz="914377" rtl="0" eaLnBrk="1" latinLnBrk="0" hangingPunct="1">
        <a:lnSpc>
          <a:spcPct val="85000"/>
        </a:lnSpc>
        <a:spcBef>
          <a:spcPct val="0"/>
        </a:spcBef>
        <a:buNone/>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10.svg"/><Relationship Id="rId5" Type="http://schemas.openxmlformats.org/officeDocument/2006/relationships/diagramQuickStyle" Target="../diagrams/quickStyle5.xml"/><Relationship Id="rId10" Type="http://schemas.openxmlformats.org/officeDocument/2006/relationships/image" Target="../media/image9.png"/><Relationship Id="rId4" Type="http://schemas.openxmlformats.org/officeDocument/2006/relationships/diagramLayout" Target="../diagrams/layout5.xml"/><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image" Target="../media/image14.svg"/><Relationship Id="rId5" Type="http://schemas.openxmlformats.org/officeDocument/2006/relationships/diagramQuickStyle" Target="../diagrams/quickStyle6.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6.xml"/><Relationship Id="rId9" Type="http://schemas.openxmlformats.org/officeDocument/2006/relationships/image" Target="../media/image12.sv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image" Target="../media/image14.svg"/><Relationship Id="rId5" Type="http://schemas.openxmlformats.org/officeDocument/2006/relationships/diagramQuickStyle" Target="../diagrams/quickStyle7.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7.xml"/><Relationship Id="rId9" Type="http://schemas.openxmlformats.org/officeDocument/2006/relationships/image" Target="../media/image12.sv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472" y="1035888"/>
            <a:ext cx="10058400" cy="3566160"/>
          </a:xfrm>
        </p:spPr>
        <p:txBody>
          <a:bodyPr>
            <a:normAutofit/>
          </a:bodyPr>
          <a:lstStyle/>
          <a:p>
            <a:r>
              <a:rPr lang="en-US" sz="4800" dirty="0"/>
              <a:t>Sedation Strategies</a:t>
            </a:r>
          </a:p>
        </p:txBody>
      </p:sp>
    </p:spTree>
    <p:extLst>
      <p:ext uri="{BB962C8B-B14F-4D97-AF65-F5344CB8AC3E}">
        <p14:creationId xmlns:p14="http://schemas.microsoft.com/office/powerpoint/2010/main" val="178273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0830-7059-B54B-8E8E-3BEF64FC0CFF}"/>
              </a:ext>
            </a:extLst>
          </p:cNvPr>
          <p:cNvSpPr>
            <a:spLocks noGrp="1"/>
          </p:cNvSpPr>
          <p:nvPr>
            <p:ph type="title"/>
          </p:nvPr>
        </p:nvSpPr>
        <p:spPr/>
        <p:txBody>
          <a:bodyPr/>
          <a:lstStyle/>
          <a:p>
            <a:r>
              <a:rPr lang="en-US" dirty="0"/>
              <a:t>In Summary</a:t>
            </a:r>
          </a:p>
        </p:txBody>
      </p:sp>
      <p:graphicFrame>
        <p:nvGraphicFramePr>
          <p:cNvPr id="4" name="Content Placeholder 3">
            <a:extLst>
              <a:ext uri="{FF2B5EF4-FFF2-40B4-BE49-F238E27FC236}">
                <a16:creationId xmlns:a16="http://schemas.microsoft.com/office/drawing/2014/main" id="{6DB6E1F3-3CA3-6E59-3A07-06BFE82D66D4}"/>
              </a:ext>
            </a:extLst>
          </p:cNvPr>
          <p:cNvGraphicFramePr>
            <a:graphicFrameLocks noGrp="1"/>
          </p:cNvGraphicFramePr>
          <p:nvPr>
            <p:ph idx="1"/>
            <p:extLst>
              <p:ext uri="{D42A27DB-BD31-4B8C-83A1-F6EECF244321}">
                <p14:modId xmlns:p14="http://schemas.microsoft.com/office/powerpoint/2010/main" val="4078446045"/>
              </p:ext>
            </p:extLst>
          </p:nvPr>
        </p:nvGraphicFramePr>
        <p:xfrm>
          <a:off x="1066800" y="977511"/>
          <a:ext cx="10058400" cy="4134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15870F38-07F6-9CD2-8DD2-9CC9EAA98DA7}"/>
              </a:ext>
            </a:extLst>
          </p:cNvPr>
          <p:cNvSpPr txBox="1">
            <a:spLocks/>
          </p:cNvSpPr>
          <p:nvPr/>
        </p:nvSpPr>
        <p:spPr>
          <a:xfrm>
            <a:off x="641463" y="4921704"/>
            <a:ext cx="10909073" cy="1057655"/>
          </a:xfrm>
          <a:prstGeom prst="rect">
            <a:avLst/>
          </a:prstGeom>
        </p:spPr>
        <p:txBody>
          <a:bodyPr vert="horz" lIns="91440" tIns="45720" rIns="91440" bIns="45720" rtlCol="0" anchor="b">
            <a:normAutofit/>
          </a:bodyPr>
          <a:lstStyle>
            <a:lvl1pPr marL="0" algn="ctr" defTabSz="914377" rtl="0" eaLnBrk="1" latinLnBrk="0" hangingPunct="1">
              <a:lnSpc>
                <a:spcPct val="85000"/>
              </a:lnSpc>
              <a:spcBef>
                <a:spcPct val="0"/>
              </a:spcBef>
              <a:buNone/>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a:lstStyle>
          <a:p>
            <a:pPr defTabSz="914400"/>
            <a:r>
              <a:rPr lang="en-US" sz="6000" spc="-50"/>
              <a:t>Thank you</a:t>
            </a:r>
            <a:endParaRPr lang="en-US" sz="6000" spc="-50" dirty="0"/>
          </a:p>
        </p:txBody>
      </p:sp>
    </p:spTree>
    <p:extLst>
      <p:ext uri="{BB962C8B-B14F-4D97-AF65-F5344CB8AC3E}">
        <p14:creationId xmlns:p14="http://schemas.microsoft.com/office/powerpoint/2010/main" val="400839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E2B6E-6C14-21A3-7F23-106B7910C7AA}"/>
              </a:ext>
            </a:extLst>
          </p:cNvPr>
          <p:cNvSpPr>
            <a:spLocks noGrp="1"/>
          </p:cNvSpPr>
          <p:nvPr>
            <p:ph type="title"/>
          </p:nvPr>
        </p:nvSpPr>
        <p:spPr/>
        <p:txBody>
          <a:bodyPr/>
          <a:lstStyle/>
          <a:p>
            <a:r>
              <a:rPr lang="en-US" dirty="0"/>
              <a:t>Sedation Strategies</a:t>
            </a:r>
          </a:p>
        </p:txBody>
      </p:sp>
      <p:graphicFrame>
        <p:nvGraphicFramePr>
          <p:cNvPr id="4" name="Content Placeholder 3">
            <a:extLst>
              <a:ext uri="{FF2B5EF4-FFF2-40B4-BE49-F238E27FC236}">
                <a16:creationId xmlns:a16="http://schemas.microsoft.com/office/drawing/2014/main" id="{F7FA4B1F-06D5-A6DD-DC6B-EEE21E8707D9}"/>
              </a:ext>
            </a:extLst>
          </p:cNvPr>
          <p:cNvGraphicFramePr>
            <a:graphicFrameLocks noGrp="1"/>
          </p:cNvGraphicFramePr>
          <p:nvPr>
            <p:ph idx="1"/>
            <p:extLst>
              <p:ext uri="{D42A27DB-BD31-4B8C-83A1-F6EECF244321}">
                <p14:modId xmlns:p14="http://schemas.microsoft.com/office/powerpoint/2010/main" val="3674270260"/>
              </p:ext>
            </p:extLst>
          </p:nvPr>
        </p:nvGraphicFramePr>
        <p:xfrm>
          <a:off x="1096963" y="1735138"/>
          <a:ext cx="10058400" cy="413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846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0830-7059-B54B-8E8E-3BEF64FC0CFF}"/>
              </a:ext>
            </a:extLst>
          </p:cNvPr>
          <p:cNvSpPr>
            <a:spLocks noGrp="1"/>
          </p:cNvSpPr>
          <p:nvPr>
            <p:ph type="title"/>
          </p:nvPr>
        </p:nvSpPr>
        <p:spPr/>
        <p:txBody>
          <a:bodyPr/>
          <a:lstStyle/>
          <a:p>
            <a:r>
              <a:rPr lang="en-US" dirty="0" err="1"/>
              <a:t>Analgosedation</a:t>
            </a:r>
            <a:endParaRPr lang="en-US" dirty="0"/>
          </a:p>
        </p:txBody>
      </p:sp>
      <p:graphicFrame>
        <p:nvGraphicFramePr>
          <p:cNvPr id="4" name="Content Placeholder 3">
            <a:extLst>
              <a:ext uri="{FF2B5EF4-FFF2-40B4-BE49-F238E27FC236}">
                <a16:creationId xmlns:a16="http://schemas.microsoft.com/office/drawing/2014/main" id="{6DB6E1F3-3CA3-6E59-3A07-06BFE82D66D4}"/>
              </a:ext>
            </a:extLst>
          </p:cNvPr>
          <p:cNvGraphicFramePr>
            <a:graphicFrameLocks noGrp="1"/>
          </p:cNvGraphicFramePr>
          <p:nvPr>
            <p:ph idx="1"/>
            <p:extLst>
              <p:ext uri="{D42A27DB-BD31-4B8C-83A1-F6EECF244321}">
                <p14:modId xmlns:p14="http://schemas.microsoft.com/office/powerpoint/2010/main" val="3583914018"/>
              </p:ext>
            </p:extLst>
          </p:nvPr>
        </p:nvGraphicFramePr>
        <p:xfrm>
          <a:off x="963606" y="2782671"/>
          <a:ext cx="10161594" cy="3086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DB2776F-E884-A2D2-32E8-BC49922CAC9F}"/>
              </a:ext>
            </a:extLst>
          </p:cNvPr>
          <p:cNvSpPr txBox="1"/>
          <p:nvPr/>
        </p:nvSpPr>
        <p:spPr>
          <a:xfrm>
            <a:off x="963606" y="6401415"/>
            <a:ext cx="9947687" cy="461665"/>
          </a:xfrm>
          <a:prstGeom prst="rect">
            <a:avLst/>
          </a:prstGeom>
          <a:noFill/>
        </p:spPr>
        <p:txBody>
          <a:bodyPr wrap="square">
            <a:spAutoFit/>
          </a:bodyPr>
          <a:lstStyle/>
          <a:p>
            <a:pPr algn="ctr"/>
            <a:r>
              <a:rPr lang="en-US" sz="1200" b="0" i="0" dirty="0">
                <a:solidFill>
                  <a:schemeClr val="bg1"/>
                </a:solidFill>
                <a:effectLst/>
                <a:latin typeface="BlinkMacSystemFont"/>
              </a:rPr>
              <a:t>Devlin JW. Et al.  W. Executive Summary: Clinical Practice Guidelines for the Prevention and Management of Pain, Agitation/Sedation, Delirium, Immobility, and Sleep Disruption in Adult Patients in the ICU. Crit Care Med. 2018 Sep;46(9):1532-1548.</a:t>
            </a:r>
            <a:endParaRPr lang="en-US" sz="1200" dirty="0">
              <a:solidFill>
                <a:schemeClr val="bg1"/>
              </a:solidFill>
            </a:endParaRPr>
          </a:p>
        </p:txBody>
      </p:sp>
      <p:sp>
        <p:nvSpPr>
          <p:cNvPr id="8" name="Rounded Rectangle 3">
            <a:extLst>
              <a:ext uri="{FF2B5EF4-FFF2-40B4-BE49-F238E27FC236}">
                <a16:creationId xmlns:a16="http://schemas.microsoft.com/office/drawing/2014/main" id="{A571F80D-984B-FC75-9E41-F2F57A8A9C0F}"/>
              </a:ext>
            </a:extLst>
          </p:cNvPr>
          <p:cNvSpPr/>
          <p:nvPr/>
        </p:nvSpPr>
        <p:spPr>
          <a:xfrm flipH="1">
            <a:off x="971846" y="1602112"/>
            <a:ext cx="10248309" cy="9143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333333"/>
                </a:solidFill>
                <a:latin typeface="Fira Sans" panose="020B0503050000020004" pitchFamily="34" charset="0"/>
              </a:rPr>
              <a:t>PADIS guidelines</a:t>
            </a:r>
            <a:r>
              <a:rPr lang="en-US" sz="2000" b="0" i="0" dirty="0">
                <a:solidFill>
                  <a:srgbClr val="333333"/>
                </a:solidFill>
                <a:effectLst/>
                <a:latin typeface="Fira Sans" panose="020B0503050000020004" pitchFamily="34" charset="0"/>
              </a:rPr>
              <a:t> suggest using an assessment-driven, protocol-based, stepwise approach for pain and sedation management in critically ill adults </a:t>
            </a:r>
          </a:p>
          <a:p>
            <a:pPr algn="ctr"/>
            <a:r>
              <a:rPr lang="en-US" sz="2000" b="0" i="0" dirty="0">
                <a:solidFill>
                  <a:schemeClr val="accent3">
                    <a:lumMod val="50000"/>
                  </a:schemeClr>
                </a:solidFill>
                <a:effectLst/>
                <a:latin typeface="Fira Sans" panose="020B0503050000020004" pitchFamily="34" charset="0"/>
              </a:rPr>
              <a:t>(conditional recommendation, moderate quality of evidence)</a:t>
            </a:r>
            <a:endParaRPr lang="en-US" sz="2000" dirty="0">
              <a:solidFill>
                <a:schemeClr val="accent3">
                  <a:lumMod val="50000"/>
                </a:schemeClr>
              </a:solidFill>
            </a:endParaRPr>
          </a:p>
        </p:txBody>
      </p:sp>
    </p:spTree>
    <p:extLst>
      <p:ext uri="{BB962C8B-B14F-4D97-AF65-F5344CB8AC3E}">
        <p14:creationId xmlns:p14="http://schemas.microsoft.com/office/powerpoint/2010/main" val="3144124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0830-7059-B54B-8E8E-3BEF64FC0CFF}"/>
              </a:ext>
            </a:extLst>
          </p:cNvPr>
          <p:cNvSpPr>
            <a:spLocks noGrp="1"/>
          </p:cNvSpPr>
          <p:nvPr>
            <p:ph type="title"/>
          </p:nvPr>
        </p:nvSpPr>
        <p:spPr/>
        <p:txBody>
          <a:bodyPr/>
          <a:lstStyle/>
          <a:p>
            <a:r>
              <a:rPr lang="en-US" dirty="0"/>
              <a:t>Light Sedation vs Deep Sedation</a:t>
            </a:r>
          </a:p>
        </p:txBody>
      </p:sp>
      <p:graphicFrame>
        <p:nvGraphicFramePr>
          <p:cNvPr id="4" name="Content Placeholder 3">
            <a:extLst>
              <a:ext uri="{FF2B5EF4-FFF2-40B4-BE49-F238E27FC236}">
                <a16:creationId xmlns:a16="http://schemas.microsoft.com/office/drawing/2014/main" id="{6DB6E1F3-3CA3-6E59-3A07-06BFE82D66D4}"/>
              </a:ext>
            </a:extLst>
          </p:cNvPr>
          <p:cNvGraphicFramePr>
            <a:graphicFrameLocks noGrp="1"/>
          </p:cNvGraphicFramePr>
          <p:nvPr>
            <p:ph idx="1"/>
            <p:extLst>
              <p:ext uri="{D42A27DB-BD31-4B8C-83A1-F6EECF244321}">
                <p14:modId xmlns:p14="http://schemas.microsoft.com/office/powerpoint/2010/main" val="3511473035"/>
              </p:ext>
            </p:extLst>
          </p:nvPr>
        </p:nvGraphicFramePr>
        <p:xfrm>
          <a:off x="626822" y="1734749"/>
          <a:ext cx="10938356" cy="4042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DB2776F-E884-A2D2-32E8-BC49922CAC9F}"/>
              </a:ext>
            </a:extLst>
          </p:cNvPr>
          <p:cNvSpPr txBox="1"/>
          <p:nvPr/>
        </p:nvSpPr>
        <p:spPr>
          <a:xfrm>
            <a:off x="971806" y="6401415"/>
            <a:ext cx="9947687" cy="461665"/>
          </a:xfrm>
          <a:prstGeom prst="rect">
            <a:avLst/>
          </a:prstGeom>
          <a:noFill/>
        </p:spPr>
        <p:txBody>
          <a:bodyPr wrap="square">
            <a:spAutoFit/>
          </a:bodyPr>
          <a:lstStyle/>
          <a:p>
            <a:pPr algn="ctr"/>
            <a:r>
              <a:rPr lang="en-US" sz="1200" b="0" i="0" dirty="0">
                <a:solidFill>
                  <a:schemeClr val="bg1"/>
                </a:solidFill>
                <a:effectLst/>
                <a:latin typeface="BlinkMacSystemFont"/>
              </a:rPr>
              <a:t>Devlin JW. Et al.  W. Executive Summary: Clinical Practice Guidelines for the Prevention and Management of Pain, Agitation/Sedation, Delirium, Immobility, and Sleep Disruption in Adult Patients in the ICU. Crit Care Med. 2018 Sep;46(9):1532-1548.</a:t>
            </a:r>
            <a:endParaRPr lang="en-US" sz="1200" dirty="0">
              <a:solidFill>
                <a:schemeClr val="bg1"/>
              </a:solidFill>
            </a:endParaRPr>
          </a:p>
        </p:txBody>
      </p:sp>
    </p:spTree>
    <p:extLst>
      <p:ext uri="{BB962C8B-B14F-4D97-AF65-F5344CB8AC3E}">
        <p14:creationId xmlns:p14="http://schemas.microsoft.com/office/powerpoint/2010/main" val="394350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50DC-A470-5756-CA68-4290B17B8B3B}"/>
              </a:ext>
            </a:extLst>
          </p:cNvPr>
          <p:cNvSpPr>
            <a:spLocks noGrp="1"/>
          </p:cNvSpPr>
          <p:nvPr>
            <p:ph type="title"/>
          </p:nvPr>
        </p:nvSpPr>
        <p:spPr>
          <a:xfrm>
            <a:off x="1427571" y="286604"/>
            <a:ext cx="9336858" cy="985530"/>
          </a:xfrm>
        </p:spPr>
        <p:txBody>
          <a:bodyPr>
            <a:normAutofit fontScale="90000"/>
          </a:bodyPr>
          <a:lstStyle/>
          <a:p>
            <a:r>
              <a:rPr lang="en-US" dirty="0"/>
              <a:t>Guideline Recommendations on Sedatives Use in ICU </a:t>
            </a:r>
          </a:p>
        </p:txBody>
      </p:sp>
      <p:sp>
        <p:nvSpPr>
          <p:cNvPr id="5" name="Rounded Rectangle 4">
            <a:extLst>
              <a:ext uri="{FF2B5EF4-FFF2-40B4-BE49-F238E27FC236}">
                <a16:creationId xmlns:a16="http://schemas.microsoft.com/office/drawing/2014/main" id="{371E8374-A5BD-2043-B30C-C9B8A3BCD301}"/>
              </a:ext>
            </a:extLst>
          </p:cNvPr>
          <p:cNvSpPr/>
          <p:nvPr/>
        </p:nvSpPr>
        <p:spPr>
          <a:xfrm flipH="1">
            <a:off x="4543424" y="5800733"/>
            <a:ext cx="3105150" cy="424446"/>
          </a:xfrm>
          <a:prstGeom prst="round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Light sedation: RASS -2 to +1</a:t>
            </a:r>
            <a:endParaRPr lang="en-US" sz="1400" dirty="0"/>
          </a:p>
        </p:txBody>
      </p:sp>
      <p:graphicFrame>
        <p:nvGraphicFramePr>
          <p:cNvPr id="8" name="Diagram 7">
            <a:extLst>
              <a:ext uri="{FF2B5EF4-FFF2-40B4-BE49-F238E27FC236}">
                <a16:creationId xmlns:a16="http://schemas.microsoft.com/office/drawing/2014/main" id="{C68863E7-D007-F0DC-CFE8-9577051CA93F}"/>
              </a:ext>
            </a:extLst>
          </p:cNvPr>
          <p:cNvGraphicFramePr/>
          <p:nvPr>
            <p:extLst>
              <p:ext uri="{D42A27DB-BD31-4B8C-83A1-F6EECF244321}">
                <p14:modId xmlns:p14="http://schemas.microsoft.com/office/powerpoint/2010/main" val="2662388225"/>
              </p:ext>
            </p:extLst>
          </p:nvPr>
        </p:nvGraphicFramePr>
        <p:xfrm>
          <a:off x="922562" y="2165837"/>
          <a:ext cx="10346875" cy="3575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TextBox 24">
            <a:extLst>
              <a:ext uri="{FF2B5EF4-FFF2-40B4-BE49-F238E27FC236}">
                <a16:creationId xmlns:a16="http://schemas.microsoft.com/office/drawing/2014/main" id="{CC13392B-4147-0CDC-2250-68CF3BFF2803}"/>
              </a:ext>
            </a:extLst>
          </p:cNvPr>
          <p:cNvSpPr txBox="1"/>
          <p:nvPr/>
        </p:nvSpPr>
        <p:spPr>
          <a:xfrm>
            <a:off x="3048000" y="6445856"/>
            <a:ext cx="6096000" cy="369332"/>
          </a:xfrm>
          <a:prstGeom prst="rect">
            <a:avLst/>
          </a:prstGeom>
          <a:noFill/>
        </p:spPr>
        <p:txBody>
          <a:bodyPr wrap="square">
            <a:spAutoFit/>
          </a:bodyPr>
          <a:lstStyle/>
          <a:p>
            <a:pPr algn="ctr"/>
            <a:r>
              <a:rPr lang="en-US" b="0" i="0" dirty="0">
                <a:solidFill>
                  <a:schemeClr val="bg1"/>
                </a:solidFill>
                <a:effectLst/>
                <a:latin typeface="Calibri" panose="020F0502020204030204" pitchFamily="34" charset="0"/>
                <a:cs typeface="Calibri" panose="020F0502020204030204" pitchFamily="34" charset="0"/>
              </a:rPr>
              <a:t>Devlin JW, et al. Crit Care Med. 2018 Sep;46(9):e825-e873. </a:t>
            </a:r>
            <a:endParaRPr lang="en-US" dirty="0">
              <a:solidFill>
                <a:schemeClr val="bg1"/>
              </a:solidFill>
              <a:latin typeface="Calibri" panose="020F0502020204030204" pitchFamily="34" charset="0"/>
              <a:cs typeface="Calibri" panose="020F0502020204030204" pitchFamily="34" charset="0"/>
            </a:endParaRPr>
          </a:p>
        </p:txBody>
      </p:sp>
      <p:sp>
        <p:nvSpPr>
          <p:cNvPr id="3" name="Rounded Rectangle 3">
            <a:extLst>
              <a:ext uri="{FF2B5EF4-FFF2-40B4-BE49-F238E27FC236}">
                <a16:creationId xmlns:a16="http://schemas.microsoft.com/office/drawing/2014/main" id="{CE46FE21-FC55-5A45-34CA-62912D2F0B07}"/>
              </a:ext>
            </a:extLst>
          </p:cNvPr>
          <p:cNvSpPr/>
          <p:nvPr/>
        </p:nvSpPr>
        <p:spPr>
          <a:xfrm flipH="1">
            <a:off x="971846" y="1927047"/>
            <a:ext cx="10248309" cy="9143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2000" dirty="0">
                <a:solidFill>
                  <a:schemeClr val="tx1"/>
                </a:solidFill>
              </a:rPr>
              <a:t>Suggest using light sedation (vs deep sedation) in critically ill, mechanically ventilated adults </a:t>
            </a:r>
          </a:p>
          <a:p>
            <a:pPr lvl="0" algn="ctr"/>
            <a:r>
              <a:rPr lang="en-US" sz="2000" dirty="0">
                <a:solidFill>
                  <a:schemeClr val="accent3">
                    <a:lumMod val="50000"/>
                  </a:schemeClr>
                </a:solidFill>
              </a:rPr>
              <a:t>(conditional </a:t>
            </a:r>
            <a:r>
              <a:rPr lang="en-US" sz="2000" dirty="0" err="1">
                <a:solidFill>
                  <a:schemeClr val="accent3">
                    <a:lumMod val="50000"/>
                  </a:schemeClr>
                </a:solidFill>
              </a:rPr>
              <a:t>conditional</a:t>
            </a:r>
            <a:r>
              <a:rPr lang="en-US" sz="2000" dirty="0">
                <a:solidFill>
                  <a:schemeClr val="accent3">
                    <a:lumMod val="50000"/>
                  </a:schemeClr>
                </a:solidFill>
              </a:rPr>
              <a:t> recommendation, low quality of evidence)</a:t>
            </a:r>
          </a:p>
        </p:txBody>
      </p:sp>
    </p:spTree>
    <p:extLst>
      <p:ext uri="{BB962C8B-B14F-4D97-AF65-F5344CB8AC3E}">
        <p14:creationId xmlns:p14="http://schemas.microsoft.com/office/powerpoint/2010/main" val="387276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0830-7059-B54B-8E8E-3BEF64FC0CFF}"/>
              </a:ext>
            </a:extLst>
          </p:cNvPr>
          <p:cNvSpPr>
            <a:spLocks noGrp="1"/>
          </p:cNvSpPr>
          <p:nvPr>
            <p:ph type="title"/>
          </p:nvPr>
        </p:nvSpPr>
        <p:spPr/>
        <p:txBody>
          <a:bodyPr>
            <a:normAutofit/>
          </a:bodyPr>
          <a:lstStyle/>
          <a:p>
            <a:r>
              <a:rPr lang="en-US" dirty="0"/>
              <a:t>Choice of Sedative Agents</a:t>
            </a:r>
          </a:p>
        </p:txBody>
      </p:sp>
      <p:graphicFrame>
        <p:nvGraphicFramePr>
          <p:cNvPr id="4" name="Content Placeholder 3">
            <a:extLst>
              <a:ext uri="{FF2B5EF4-FFF2-40B4-BE49-F238E27FC236}">
                <a16:creationId xmlns:a16="http://schemas.microsoft.com/office/drawing/2014/main" id="{6DB6E1F3-3CA3-6E59-3A07-06BFE82D66D4}"/>
              </a:ext>
            </a:extLst>
          </p:cNvPr>
          <p:cNvGraphicFramePr>
            <a:graphicFrameLocks noGrp="1"/>
          </p:cNvGraphicFramePr>
          <p:nvPr>
            <p:ph idx="1"/>
            <p:extLst>
              <p:ext uri="{D42A27DB-BD31-4B8C-83A1-F6EECF244321}">
                <p14:modId xmlns:p14="http://schemas.microsoft.com/office/powerpoint/2010/main" val="1081343000"/>
              </p:ext>
            </p:extLst>
          </p:nvPr>
        </p:nvGraphicFramePr>
        <p:xfrm>
          <a:off x="657302" y="713737"/>
          <a:ext cx="10938356" cy="4042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DB2776F-E884-A2D2-32E8-BC49922CAC9F}"/>
              </a:ext>
            </a:extLst>
          </p:cNvPr>
          <p:cNvSpPr txBox="1"/>
          <p:nvPr/>
        </p:nvSpPr>
        <p:spPr>
          <a:xfrm>
            <a:off x="971806" y="6401415"/>
            <a:ext cx="9947687" cy="461665"/>
          </a:xfrm>
          <a:prstGeom prst="rect">
            <a:avLst/>
          </a:prstGeom>
          <a:noFill/>
        </p:spPr>
        <p:txBody>
          <a:bodyPr wrap="square">
            <a:spAutoFit/>
          </a:bodyPr>
          <a:lstStyle/>
          <a:p>
            <a:pPr algn="ctr"/>
            <a:r>
              <a:rPr lang="en-US" sz="1200" b="0" i="0" dirty="0">
                <a:solidFill>
                  <a:schemeClr val="bg1"/>
                </a:solidFill>
                <a:effectLst/>
                <a:latin typeface="BlinkMacSystemFont"/>
              </a:rPr>
              <a:t>Devlin JW. Et al.  W. Executive Summary: Clinical Practice Guidelines for the Prevention and Management of Pain, Agitation/Sedation, Delirium, Immobility, and Sleep Disruption in Adult Patients in the ICU. Crit Care Med. 2018 Sep;46(9):1532-1548.</a:t>
            </a:r>
            <a:endParaRPr lang="en-US" sz="1200" dirty="0">
              <a:solidFill>
                <a:schemeClr val="bg1"/>
              </a:solidFill>
            </a:endParaRPr>
          </a:p>
        </p:txBody>
      </p:sp>
      <p:sp>
        <p:nvSpPr>
          <p:cNvPr id="3" name="Rounded Rectangle 3">
            <a:extLst>
              <a:ext uri="{FF2B5EF4-FFF2-40B4-BE49-F238E27FC236}">
                <a16:creationId xmlns:a16="http://schemas.microsoft.com/office/drawing/2014/main" id="{E46745B2-AF21-2B8E-996D-146529C134BE}"/>
              </a:ext>
            </a:extLst>
          </p:cNvPr>
          <p:cNvSpPr/>
          <p:nvPr/>
        </p:nvSpPr>
        <p:spPr>
          <a:xfrm flipH="1">
            <a:off x="1716977" y="3842121"/>
            <a:ext cx="8859860" cy="9143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Suggest using propofol over a benzodiazepine for sedation in mechanically ventilated adults after cardiac surgery </a:t>
            </a:r>
          </a:p>
          <a:p>
            <a:pPr algn="ctr"/>
            <a:r>
              <a:rPr lang="en-US" sz="1400" dirty="0">
                <a:solidFill>
                  <a:schemeClr val="accent3">
                    <a:lumMod val="50000"/>
                  </a:schemeClr>
                </a:solidFill>
              </a:rPr>
              <a:t>(conditional recommendation, low quality of evidence)</a:t>
            </a:r>
            <a:endParaRPr lang="en-US" sz="1100" dirty="0">
              <a:solidFill>
                <a:schemeClr val="accent3">
                  <a:lumMod val="50000"/>
                </a:schemeClr>
              </a:solidFill>
            </a:endParaRPr>
          </a:p>
        </p:txBody>
      </p:sp>
      <p:sp>
        <p:nvSpPr>
          <p:cNvPr id="6" name="Rounded Rectangle 7">
            <a:extLst>
              <a:ext uri="{FF2B5EF4-FFF2-40B4-BE49-F238E27FC236}">
                <a16:creationId xmlns:a16="http://schemas.microsoft.com/office/drawing/2014/main" id="{63CDC6E7-28AA-E135-6AF5-4E4B71FBB07D}"/>
              </a:ext>
            </a:extLst>
          </p:cNvPr>
          <p:cNvSpPr/>
          <p:nvPr/>
        </p:nvSpPr>
        <p:spPr>
          <a:xfrm flipH="1">
            <a:off x="1716977" y="4811627"/>
            <a:ext cx="8859860" cy="9143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Suggest using either propofol or dexmedetomidine over benzodiazepines for sedation in critically ill, mechanically ventilated adults </a:t>
            </a:r>
          </a:p>
          <a:p>
            <a:pPr algn="ctr"/>
            <a:r>
              <a:rPr lang="en-US" sz="1400" dirty="0">
                <a:solidFill>
                  <a:schemeClr val="accent3">
                    <a:lumMod val="50000"/>
                  </a:schemeClr>
                </a:solidFill>
              </a:rPr>
              <a:t>(conditional recommendation, low quality of evidence)</a:t>
            </a:r>
          </a:p>
        </p:txBody>
      </p:sp>
      <p:sp>
        <p:nvSpPr>
          <p:cNvPr id="7" name="Rectangle: Rounded Corners 6">
            <a:extLst>
              <a:ext uri="{FF2B5EF4-FFF2-40B4-BE49-F238E27FC236}">
                <a16:creationId xmlns:a16="http://schemas.microsoft.com/office/drawing/2014/main" id="{BB8EE3EF-F63D-464A-8FE1-12998DC10519}"/>
              </a:ext>
            </a:extLst>
          </p:cNvPr>
          <p:cNvSpPr/>
          <p:nvPr/>
        </p:nvSpPr>
        <p:spPr>
          <a:xfrm>
            <a:off x="1779773" y="1385941"/>
            <a:ext cx="561582" cy="561582"/>
          </a:xfrm>
          <a:prstGeom prst="roundRect">
            <a:avLst>
              <a:gd name="adj" fmla="val 16670"/>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8" name="Rectangle: Rounded Corners 7">
            <a:extLst>
              <a:ext uri="{FF2B5EF4-FFF2-40B4-BE49-F238E27FC236}">
                <a16:creationId xmlns:a16="http://schemas.microsoft.com/office/drawing/2014/main" id="{6200570E-FD35-249C-FF30-832E486F076A}"/>
              </a:ext>
            </a:extLst>
          </p:cNvPr>
          <p:cNvSpPr/>
          <p:nvPr/>
        </p:nvSpPr>
        <p:spPr>
          <a:xfrm>
            <a:off x="9755146" y="1385941"/>
            <a:ext cx="561582" cy="561582"/>
          </a:xfrm>
          <a:prstGeom prst="roundRect">
            <a:avLst>
              <a:gd name="adj" fmla="val 16670"/>
            </a:avLst>
          </a:prstGeom>
          <a:blipFill rotWithShape="1">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9" name="Rectangle: Rounded Corners 8">
            <a:extLst>
              <a:ext uri="{FF2B5EF4-FFF2-40B4-BE49-F238E27FC236}">
                <a16:creationId xmlns:a16="http://schemas.microsoft.com/office/drawing/2014/main" id="{54ADB7D5-E6E5-A437-F0F4-42A3946F9796}"/>
              </a:ext>
            </a:extLst>
          </p:cNvPr>
          <p:cNvSpPr/>
          <p:nvPr/>
        </p:nvSpPr>
        <p:spPr>
          <a:xfrm>
            <a:off x="5815209" y="1389851"/>
            <a:ext cx="561582" cy="561582"/>
          </a:xfrm>
          <a:prstGeom prst="roundRect">
            <a:avLst>
              <a:gd name="adj" fmla="val 16670"/>
            </a:avLst>
          </a:prstGeom>
          <a: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969570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50DC-A470-5756-CA68-4290B17B8B3B}"/>
              </a:ext>
            </a:extLst>
          </p:cNvPr>
          <p:cNvSpPr>
            <a:spLocks noGrp="1"/>
          </p:cNvSpPr>
          <p:nvPr>
            <p:ph type="title"/>
          </p:nvPr>
        </p:nvSpPr>
        <p:spPr>
          <a:xfrm>
            <a:off x="1097280" y="286604"/>
            <a:ext cx="9063631" cy="985530"/>
          </a:xfrm>
        </p:spPr>
        <p:txBody>
          <a:bodyPr>
            <a:normAutofit fontScale="90000"/>
          </a:bodyPr>
          <a:lstStyle/>
          <a:p>
            <a:r>
              <a:rPr lang="en-US" dirty="0"/>
              <a:t>Guideline Recommendations on Sedatives Use in ICU </a:t>
            </a:r>
          </a:p>
        </p:txBody>
      </p:sp>
      <p:sp>
        <p:nvSpPr>
          <p:cNvPr id="12" name="TextBox 11">
            <a:extLst>
              <a:ext uri="{FF2B5EF4-FFF2-40B4-BE49-F238E27FC236}">
                <a16:creationId xmlns:a16="http://schemas.microsoft.com/office/drawing/2014/main" id="{1FEA22A3-4546-A5A9-18AA-5FD8844E822F}"/>
              </a:ext>
            </a:extLst>
          </p:cNvPr>
          <p:cNvSpPr txBox="1"/>
          <p:nvPr/>
        </p:nvSpPr>
        <p:spPr>
          <a:xfrm>
            <a:off x="3048000" y="6485888"/>
            <a:ext cx="6096000" cy="338554"/>
          </a:xfrm>
          <a:prstGeom prst="rect">
            <a:avLst/>
          </a:prstGeom>
          <a:noFill/>
        </p:spPr>
        <p:txBody>
          <a:bodyPr wrap="square">
            <a:spAutoFit/>
          </a:bodyPr>
          <a:lstStyle/>
          <a:p>
            <a:pPr algn="ctr"/>
            <a:r>
              <a:rPr lang="en-US" sz="1600" b="0" i="0" dirty="0">
                <a:solidFill>
                  <a:schemeClr val="bg1"/>
                </a:solidFill>
                <a:effectLst/>
                <a:latin typeface="Calibri" panose="020F0502020204030204" pitchFamily="34" charset="0"/>
                <a:cs typeface="Calibri" panose="020F0502020204030204" pitchFamily="34" charset="0"/>
              </a:rPr>
              <a:t>Devlin JW, et al. Crit Care Med. 2018 Sep;46(9):e825-e873. </a:t>
            </a:r>
            <a:endParaRPr lang="en-US" sz="1600" dirty="0">
              <a:solidFill>
                <a:schemeClr val="bg1"/>
              </a:solidFill>
              <a:latin typeface="Calibri" panose="020F0502020204030204" pitchFamily="34" charset="0"/>
              <a:cs typeface="Calibri" panose="020F0502020204030204" pitchFamily="34" charset="0"/>
            </a:endParaRPr>
          </a:p>
        </p:txBody>
      </p:sp>
      <p:graphicFrame>
        <p:nvGraphicFramePr>
          <p:cNvPr id="18" name="Table 17">
            <a:extLst>
              <a:ext uri="{FF2B5EF4-FFF2-40B4-BE49-F238E27FC236}">
                <a16:creationId xmlns:a16="http://schemas.microsoft.com/office/drawing/2014/main" id="{37CE6619-1C50-782A-9B2D-7ACBE351B990}"/>
              </a:ext>
            </a:extLst>
          </p:cNvPr>
          <p:cNvGraphicFramePr>
            <a:graphicFrameLocks noGrp="1"/>
          </p:cNvGraphicFramePr>
          <p:nvPr>
            <p:extLst>
              <p:ext uri="{D42A27DB-BD31-4B8C-83A1-F6EECF244321}">
                <p14:modId xmlns:p14="http://schemas.microsoft.com/office/powerpoint/2010/main" val="3164752064"/>
              </p:ext>
            </p:extLst>
          </p:nvPr>
        </p:nvGraphicFramePr>
        <p:xfrm>
          <a:off x="894560" y="1845202"/>
          <a:ext cx="10402881" cy="3064352"/>
        </p:xfrm>
        <a:graphic>
          <a:graphicData uri="http://schemas.openxmlformats.org/drawingml/2006/table">
            <a:tbl>
              <a:tblPr firstRow="1" bandRow="1">
                <a:tableStyleId>{85BE263C-DBD7-4A20-BB59-AAB30ACAA65A}</a:tableStyleId>
              </a:tblPr>
              <a:tblGrid>
                <a:gridCol w="2818334">
                  <a:extLst>
                    <a:ext uri="{9D8B030D-6E8A-4147-A177-3AD203B41FA5}">
                      <a16:colId xmlns:a16="http://schemas.microsoft.com/office/drawing/2014/main" val="1095940356"/>
                    </a:ext>
                  </a:extLst>
                </a:gridCol>
                <a:gridCol w="4048557">
                  <a:extLst>
                    <a:ext uri="{9D8B030D-6E8A-4147-A177-3AD203B41FA5}">
                      <a16:colId xmlns:a16="http://schemas.microsoft.com/office/drawing/2014/main" val="495434574"/>
                    </a:ext>
                  </a:extLst>
                </a:gridCol>
                <a:gridCol w="3535990">
                  <a:extLst>
                    <a:ext uri="{9D8B030D-6E8A-4147-A177-3AD203B41FA5}">
                      <a16:colId xmlns:a16="http://schemas.microsoft.com/office/drawing/2014/main" val="748169104"/>
                    </a:ext>
                  </a:extLst>
                </a:gridCol>
              </a:tblGrid>
              <a:tr h="540078">
                <a:tc>
                  <a:txBody>
                    <a:bodyPr/>
                    <a:lstStyle/>
                    <a:p>
                      <a:r>
                        <a:rPr lang="en-US" dirty="0"/>
                        <a:t>Propofol Vs. BZD</a:t>
                      </a:r>
                    </a:p>
                  </a:txBody>
                  <a:tcPr/>
                </a:tc>
                <a:tc>
                  <a:txBody>
                    <a:bodyPr/>
                    <a:lstStyle/>
                    <a:p>
                      <a:r>
                        <a:rPr lang="en-US" dirty="0"/>
                        <a:t>Dexmedetomidine  Vs. BZD</a:t>
                      </a:r>
                    </a:p>
                  </a:txBody>
                  <a:tcPr/>
                </a:tc>
                <a:tc>
                  <a:txBody>
                    <a:bodyPr/>
                    <a:lstStyle/>
                    <a:p>
                      <a:r>
                        <a:rPr lang="en-US" dirty="0"/>
                        <a:t>Dexmedetomidine vs. propofol </a:t>
                      </a:r>
                    </a:p>
                  </a:txBody>
                  <a:tcPr/>
                </a:tc>
                <a:extLst>
                  <a:ext uri="{0D108BD9-81ED-4DB2-BD59-A6C34878D82A}">
                    <a16:rowId xmlns:a16="http://schemas.microsoft.com/office/drawing/2014/main" val="2950808977"/>
                  </a:ext>
                </a:extLst>
              </a:tr>
              <a:tr h="2524274">
                <a:tc>
                  <a:txBody>
                    <a:bodyPr/>
                    <a:lstStyle/>
                    <a:p>
                      <a:pPr marL="285750" indent="-285750">
                        <a:buFont typeface="Wingdings" pitchFamily="2" charset="2"/>
                        <a:buChar char="§"/>
                      </a:pPr>
                      <a:r>
                        <a:rPr lang="en-US" dirty="0"/>
                        <a:t>Shorter time to light sedation to 4 hours.</a:t>
                      </a:r>
                    </a:p>
                    <a:p>
                      <a:pPr marL="285750" indent="-285750">
                        <a:buFont typeface="Wingdings" pitchFamily="2" charset="2"/>
                        <a:buChar char="§"/>
                      </a:pPr>
                      <a:r>
                        <a:rPr lang="en-US" dirty="0"/>
                        <a:t>Shorter time to </a:t>
                      </a:r>
                      <a:r>
                        <a:rPr lang="en-US" dirty="0" err="1"/>
                        <a:t>extubation</a:t>
                      </a:r>
                      <a:r>
                        <a:rPr lang="en-US" dirty="0"/>
                        <a:t> of 8-12 hours</a:t>
                      </a:r>
                    </a:p>
                  </a:txBody>
                  <a:tcPr/>
                </a:tc>
                <a:tc>
                  <a:txBody>
                    <a:bodyPr/>
                    <a:lstStyle/>
                    <a:p>
                      <a:pPr marL="0" marR="0" lvl="0" indent="0" algn="l" defTabSz="914377" rtl="0" eaLnBrk="1" fontAlgn="auto" latinLnBrk="0" hangingPunct="1">
                        <a:lnSpc>
                          <a:spcPct val="100000"/>
                        </a:lnSpc>
                        <a:spcBef>
                          <a:spcPts val="0"/>
                        </a:spcBef>
                        <a:spcAft>
                          <a:spcPts val="0"/>
                        </a:spcAft>
                        <a:buClrTx/>
                        <a:buSzTx/>
                        <a:buFont typeface="Wingdings" pitchFamily="2" charset="2"/>
                        <a:buNone/>
                        <a:tabLst/>
                        <a:defRPr/>
                      </a:pPr>
                      <a:r>
                        <a:rPr lang="en-US" b="1" dirty="0"/>
                        <a:t>MENDS 2007 </a:t>
                      </a:r>
                    </a:p>
                    <a:p>
                      <a:pPr marL="285750" marR="0" lvl="0" indent="-285750" algn="l" defTabSz="914377" rtl="0" eaLnBrk="1" fontAlgn="auto" latinLnBrk="0" hangingPunct="1">
                        <a:lnSpc>
                          <a:spcPct val="100000"/>
                        </a:lnSpc>
                        <a:spcBef>
                          <a:spcPts val="0"/>
                        </a:spcBef>
                        <a:spcAft>
                          <a:spcPts val="0"/>
                        </a:spcAft>
                        <a:buClrTx/>
                        <a:buSzTx/>
                        <a:buFont typeface="Wingdings" pitchFamily="2" charset="2"/>
                        <a:buChar char="§"/>
                        <a:tabLst/>
                        <a:defRPr/>
                      </a:pPr>
                      <a:r>
                        <a:rPr lang="en-US" b="0" dirty="0"/>
                        <a:t>Reduce delirium</a:t>
                      </a:r>
                      <a:endParaRPr lang="en-US" b="1" dirty="0"/>
                    </a:p>
                    <a:p>
                      <a:pPr marL="0" marR="0" lvl="0" indent="0" algn="l" defTabSz="914377" rtl="0" eaLnBrk="1" fontAlgn="auto" latinLnBrk="0" hangingPunct="1">
                        <a:lnSpc>
                          <a:spcPct val="100000"/>
                        </a:lnSpc>
                        <a:spcBef>
                          <a:spcPts val="0"/>
                        </a:spcBef>
                        <a:spcAft>
                          <a:spcPts val="0"/>
                        </a:spcAft>
                        <a:buClrTx/>
                        <a:buSzTx/>
                        <a:buFont typeface="Wingdings" pitchFamily="2" charset="2"/>
                        <a:buNone/>
                        <a:tabLst/>
                        <a:defRPr/>
                      </a:pPr>
                      <a:r>
                        <a:rPr lang="en-US" b="1" dirty="0"/>
                        <a:t>SEDCOM 2009 </a:t>
                      </a:r>
                    </a:p>
                    <a:p>
                      <a:pPr marL="285750" marR="0" lvl="0" indent="-285750" algn="l" defTabSz="914377" rtl="0" eaLnBrk="1" fontAlgn="auto" latinLnBrk="0" hangingPunct="1">
                        <a:lnSpc>
                          <a:spcPct val="100000"/>
                        </a:lnSpc>
                        <a:spcBef>
                          <a:spcPts val="0"/>
                        </a:spcBef>
                        <a:spcAft>
                          <a:spcPts val="0"/>
                        </a:spcAft>
                        <a:buClrTx/>
                        <a:buSzTx/>
                        <a:buFont typeface="Wingdings" pitchFamily="2" charset="2"/>
                        <a:buChar char="§"/>
                        <a:tabLst/>
                        <a:defRPr/>
                      </a:pPr>
                      <a:r>
                        <a:rPr lang="en-US" dirty="0"/>
                        <a:t>Shorter time to </a:t>
                      </a:r>
                      <a:r>
                        <a:rPr lang="en-US" dirty="0" err="1"/>
                        <a:t>extubation</a:t>
                      </a:r>
                      <a:r>
                        <a:rPr lang="en-US" dirty="0"/>
                        <a:t> </a:t>
                      </a:r>
                    </a:p>
                    <a:p>
                      <a:pPr marL="285750" marR="0" lvl="0" indent="-285750" algn="l" defTabSz="914377" rtl="0" eaLnBrk="1" fontAlgn="auto" latinLnBrk="0" hangingPunct="1">
                        <a:lnSpc>
                          <a:spcPct val="100000"/>
                        </a:lnSpc>
                        <a:spcBef>
                          <a:spcPts val="0"/>
                        </a:spcBef>
                        <a:spcAft>
                          <a:spcPts val="0"/>
                        </a:spcAft>
                        <a:buClrTx/>
                        <a:buSzTx/>
                        <a:buFont typeface="Wingdings" pitchFamily="2" charset="2"/>
                        <a:buChar char="§"/>
                        <a:tabLst/>
                        <a:defRPr/>
                      </a:pPr>
                      <a:r>
                        <a:rPr lang="en-US" dirty="0"/>
                        <a:t>Reduce delirium</a:t>
                      </a:r>
                    </a:p>
                    <a:p>
                      <a:pPr marL="0" indent="0">
                        <a:buFont typeface="Wingdings" pitchFamily="2" charset="2"/>
                        <a:buNone/>
                      </a:pPr>
                      <a:r>
                        <a:rPr lang="en-US" b="1" dirty="0"/>
                        <a:t>MIDEX 2012</a:t>
                      </a:r>
                    </a:p>
                    <a:p>
                      <a:pPr marL="285750" indent="-285750">
                        <a:buFont typeface="Wingdings" pitchFamily="2" charset="2"/>
                        <a:buChar char="§"/>
                      </a:pPr>
                      <a:r>
                        <a:rPr lang="en-US" sz="1800" kern="1200" dirty="0">
                          <a:solidFill>
                            <a:schemeClr val="dk1"/>
                          </a:solidFill>
                        </a:rPr>
                        <a:t>Reduction in MV duration</a:t>
                      </a:r>
                    </a:p>
                    <a:p>
                      <a:pPr marL="285750" marR="0" lvl="0" indent="-285750" algn="l" defTabSz="914377" rtl="0" eaLnBrk="1" fontAlgn="auto" latinLnBrk="0" hangingPunct="1">
                        <a:lnSpc>
                          <a:spcPct val="100000"/>
                        </a:lnSpc>
                        <a:spcBef>
                          <a:spcPts val="0"/>
                        </a:spcBef>
                        <a:spcAft>
                          <a:spcPts val="0"/>
                        </a:spcAft>
                        <a:buClrTx/>
                        <a:buSzTx/>
                        <a:buFont typeface="Wingdings" pitchFamily="2" charset="2"/>
                        <a:buChar char="§"/>
                        <a:tabLst/>
                        <a:defRPr/>
                      </a:pPr>
                      <a:r>
                        <a:rPr lang="en-US" sz="1800" kern="1200" dirty="0">
                          <a:solidFill>
                            <a:schemeClr val="dk1"/>
                          </a:solidFill>
                        </a:rPr>
                        <a:t>Shorter time to </a:t>
                      </a:r>
                      <a:r>
                        <a:rPr lang="en-US" sz="1800" kern="1200" dirty="0" err="1">
                          <a:solidFill>
                            <a:schemeClr val="dk1"/>
                          </a:solidFill>
                        </a:rPr>
                        <a:t>extubation</a:t>
                      </a:r>
                      <a:r>
                        <a:rPr lang="en-US" sz="1800" kern="1200" dirty="0">
                          <a:solidFill>
                            <a:schemeClr val="dk1"/>
                          </a:solidFill>
                        </a:rPr>
                        <a:t> </a:t>
                      </a:r>
                      <a:endParaRPr lang="en-US" sz="1800" kern="1200" dirty="0">
                        <a:solidFill>
                          <a:schemeClr val="dk1"/>
                        </a:solidFill>
                        <a:latin typeface="+mn-lt"/>
                        <a:ea typeface="+mn-ea"/>
                        <a:cs typeface="+mn-cs"/>
                      </a:endParaRPr>
                    </a:p>
                  </a:txBody>
                  <a:tcPr/>
                </a:tc>
                <a:tc>
                  <a:txBody>
                    <a:bodyPr/>
                    <a:lstStyle/>
                    <a:p>
                      <a:r>
                        <a:rPr lang="en-US" b="1" dirty="0"/>
                        <a:t>PRODEX 2012</a:t>
                      </a:r>
                    </a:p>
                    <a:p>
                      <a:pPr marL="0" marR="0" lvl="0" indent="0" algn="l" defTabSz="914377" rtl="0" eaLnBrk="1" fontAlgn="auto" latinLnBrk="0" hangingPunct="1">
                        <a:lnSpc>
                          <a:spcPct val="100000"/>
                        </a:lnSpc>
                        <a:spcBef>
                          <a:spcPts val="0"/>
                        </a:spcBef>
                        <a:spcAft>
                          <a:spcPts val="0"/>
                        </a:spcAft>
                        <a:buClrTx/>
                        <a:buSzTx/>
                        <a:buFontTx/>
                        <a:buNone/>
                        <a:tabLst/>
                        <a:defRPr/>
                      </a:pPr>
                      <a:r>
                        <a:rPr lang="en-US" dirty="0"/>
                        <a:t>(Dexmedetomidine group)</a:t>
                      </a:r>
                      <a:endParaRPr lang="en-US" b="1" dirty="0"/>
                    </a:p>
                    <a:p>
                      <a:pPr marL="285750" marR="0" lvl="0" indent="-285750" algn="l" defTabSz="914377" rtl="0" eaLnBrk="1" fontAlgn="auto" latinLnBrk="0" hangingPunct="1">
                        <a:lnSpc>
                          <a:spcPct val="100000"/>
                        </a:lnSpc>
                        <a:spcBef>
                          <a:spcPts val="0"/>
                        </a:spcBef>
                        <a:spcAft>
                          <a:spcPts val="0"/>
                        </a:spcAft>
                        <a:buClrTx/>
                        <a:buSzTx/>
                        <a:buFont typeface="Wingdings" pitchFamily="2" charset="2"/>
                        <a:buChar char="§"/>
                        <a:tabLst/>
                        <a:defRPr/>
                      </a:pPr>
                      <a:r>
                        <a:rPr lang="en-US" dirty="0"/>
                        <a:t>Shorter time to </a:t>
                      </a:r>
                      <a:r>
                        <a:rPr lang="en-US" dirty="0" err="1"/>
                        <a:t>extubation</a:t>
                      </a:r>
                      <a:r>
                        <a:rPr lang="en-US" dirty="0"/>
                        <a:t> </a:t>
                      </a:r>
                    </a:p>
                    <a:p>
                      <a:pPr marL="285750" marR="0" lvl="0" indent="-285750" algn="l" defTabSz="914377" rtl="0" eaLnBrk="1" fontAlgn="auto" latinLnBrk="0" hangingPunct="1">
                        <a:lnSpc>
                          <a:spcPct val="100000"/>
                        </a:lnSpc>
                        <a:spcBef>
                          <a:spcPts val="0"/>
                        </a:spcBef>
                        <a:spcAft>
                          <a:spcPts val="0"/>
                        </a:spcAft>
                        <a:buClrTx/>
                        <a:buSzTx/>
                        <a:buFont typeface="Wingdings" pitchFamily="2" charset="2"/>
                        <a:buChar char="§"/>
                        <a:tabLst/>
                        <a:defRPr/>
                      </a:pPr>
                      <a:r>
                        <a:rPr lang="en-US" dirty="0"/>
                        <a:t>Improve ability to communicate, arousal, and cooperation </a:t>
                      </a:r>
                    </a:p>
                    <a:p>
                      <a:endParaRPr lang="en-US" b="1" dirty="0"/>
                    </a:p>
                  </a:txBody>
                  <a:tcPr/>
                </a:tc>
                <a:extLst>
                  <a:ext uri="{0D108BD9-81ED-4DB2-BD59-A6C34878D82A}">
                    <a16:rowId xmlns:a16="http://schemas.microsoft.com/office/drawing/2014/main" val="3695009361"/>
                  </a:ext>
                </a:extLst>
              </a:tr>
            </a:tbl>
          </a:graphicData>
        </a:graphic>
      </p:graphicFrame>
    </p:spTree>
    <p:extLst>
      <p:ext uri="{BB962C8B-B14F-4D97-AF65-F5344CB8AC3E}">
        <p14:creationId xmlns:p14="http://schemas.microsoft.com/office/powerpoint/2010/main" val="36525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9C1C-56ED-332B-A2A2-FA2418F9E291}"/>
              </a:ext>
            </a:extLst>
          </p:cNvPr>
          <p:cNvSpPr>
            <a:spLocks noGrp="1"/>
          </p:cNvSpPr>
          <p:nvPr>
            <p:ph type="title"/>
          </p:nvPr>
        </p:nvSpPr>
        <p:spPr>
          <a:xfrm>
            <a:off x="1310640" y="286604"/>
            <a:ext cx="9570720" cy="985530"/>
          </a:xfrm>
        </p:spPr>
        <p:txBody>
          <a:bodyPr>
            <a:normAutofit fontScale="90000"/>
          </a:bodyPr>
          <a:lstStyle/>
          <a:p>
            <a:r>
              <a:rPr lang="en-US" dirty="0"/>
              <a:t>Guideline Recommendations on Sedatives Use in ICU </a:t>
            </a:r>
          </a:p>
        </p:txBody>
      </p:sp>
      <p:sp>
        <p:nvSpPr>
          <p:cNvPr id="4" name="Rounded Rectangle 3">
            <a:extLst>
              <a:ext uri="{FF2B5EF4-FFF2-40B4-BE49-F238E27FC236}">
                <a16:creationId xmlns:a16="http://schemas.microsoft.com/office/drawing/2014/main" id="{A0B10DFC-4BE6-CA59-DEEA-71068BB168E2}"/>
              </a:ext>
            </a:extLst>
          </p:cNvPr>
          <p:cNvSpPr/>
          <p:nvPr/>
        </p:nvSpPr>
        <p:spPr>
          <a:xfrm flipH="1">
            <a:off x="1623207" y="1555221"/>
            <a:ext cx="8859860" cy="91439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Suggest using dexmedetomidine for delirium in mechanically ventilated adults where agitation is precluding weaning/</a:t>
            </a:r>
            <a:r>
              <a:rPr lang="en-US" dirty="0" err="1">
                <a:solidFill>
                  <a:schemeClr val="tx1"/>
                </a:solidFill>
              </a:rPr>
              <a:t>extubation</a:t>
            </a:r>
            <a:r>
              <a:rPr lang="en-US" dirty="0">
                <a:solidFill>
                  <a:schemeClr val="tx1"/>
                </a:solidFill>
              </a:rPr>
              <a:t> </a:t>
            </a:r>
          </a:p>
          <a:p>
            <a:pPr algn="ctr"/>
            <a:r>
              <a:rPr lang="en-US" sz="1400" dirty="0">
                <a:solidFill>
                  <a:schemeClr val="accent3">
                    <a:lumMod val="50000"/>
                  </a:schemeClr>
                </a:solidFill>
              </a:rPr>
              <a:t>(conditional recommendation, low quality of evidence)</a:t>
            </a:r>
          </a:p>
        </p:txBody>
      </p:sp>
      <p:sp>
        <p:nvSpPr>
          <p:cNvPr id="5" name="Rounded Rectangle 2">
            <a:extLst>
              <a:ext uri="{FF2B5EF4-FFF2-40B4-BE49-F238E27FC236}">
                <a16:creationId xmlns:a16="http://schemas.microsoft.com/office/drawing/2014/main" id="{9C0310B8-6A6B-19C3-7C86-8064769FC2C4}"/>
              </a:ext>
            </a:extLst>
          </p:cNvPr>
          <p:cNvSpPr/>
          <p:nvPr/>
        </p:nvSpPr>
        <p:spPr>
          <a:xfrm flipH="1">
            <a:off x="4243387" y="2657836"/>
            <a:ext cx="3619500" cy="66746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DahLIA</a:t>
            </a:r>
            <a:r>
              <a:rPr lang="en-US" b="1" dirty="0">
                <a:solidFill>
                  <a:schemeClr val="tx1"/>
                </a:solidFill>
              </a:rPr>
              <a:t> Trial 2016</a:t>
            </a:r>
          </a:p>
          <a:p>
            <a:pPr algn="ctr"/>
            <a:r>
              <a:rPr lang="en-US" sz="1600" i="1" dirty="0">
                <a:solidFill>
                  <a:schemeClr val="tx1"/>
                </a:solidFill>
              </a:rPr>
              <a:t>Double-blind, placebo-controlled RCT  </a:t>
            </a:r>
          </a:p>
        </p:txBody>
      </p:sp>
      <p:sp>
        <p:nvSpPr>
          <p:cNvPr id="6" name="TextBox 5">
            <a:extLst>
              <a:ext uri="{FF2B5EF4-FFF2-40B4-BE49-F238E27FC236}">
                <a16:creationId xmlns:a16="http://schemas.microsoft.com/office/drawing/2014/main" id="{247B244A-D93C-92B9-19A1-521C68C2C2E9}"/>
              </a:ext>
            </a:extLst>
          </p:cNvPr>
          <p:cNvSpPr txBox="1"/>
          <p:nvPr/>
        </p:nvSpPr>
        <p:spPr>
          <a:xfrm>
            <a:off x="3048000" y="6348259"/>
            <a:ext cx="6096000" cy="584775"/>
          </a:xfrm>
          <a:prstGeom prst="rect">
            <a:avLst/>
          </a:prstGeom>
          <a:noFill/>
        </p:spPr>
        <p:txBody>
          <a:bodyPr wrap="square">
            <a:spAutoFit/>
          </a:bodyPr>
          <a:lstStyle/>
          <a:p>
            <a:pPr algn="ctr"/>
            <a:r>
              <a:rPr lang="en-US" sz="1600" b="0" i="0" dirty="0">
                <a:solidFill>
                  <a:schemeClr val="bg1"/>
                </a:solidFill>
                <a:effectLst/>
                <a:latin typeface="Calibri" panose="020F0502020204030204" pitchFamily="34" charset="0"/>
                <a:cs typeface="Calibri" panose="020F0502020204030204" pitchFamily="34" charset="0"/>
              </a:rPr>
              <a:t>Devlin JW, et al. Crit Care Med. 2018 Sep;46(9):e825-e873.</a:t>
            </a:r>
          </a:p>
          <a:p>
            <a:pPr algn="ctr"/>
            <a:r>
              <a:rPr lang="en-US" sz="1600" b="0" i="0" dirty="0">
                <a:solidFill>
                  <a:schemeClr val="bg1"/>
                </a:solidFill>
                <a:effectLst/>
                <a:latin typeface="system-ui"/>
              </a:rPr>
              <a:t>Reade et al. JAMA. 2016 Apr 12;315(14):1460-8. </a:t>
            </a:r>
            <a:endParaRPr lang="en-US" sz="1600" dirty="0">
              <a:solidFill>
                <a:schemeClr val="bg1"/>
              </a:solidFill>
            </a:endParaRPr>
          </a:p>
        </p:txBody>
      </p:sp>
      <p:graphicFrame>
        <p:nvGraphicFramePr>
          <p:cNvPr id="9" name="Content Placeholder 3">
            <a:extLst>
              <a:ext uri="{FF2B5EF4-FFF2-40B4-BE49-F238E27FC236}">
                <a16:creationId xmlns:a16="http://schemas.microsoft.com/office/drawing/2014/main" id="{3FC00EC2-2BF0-9732-C0D7-337DDB5E94F7}"/>
              </a:ext>
            </a:extLst>
          </p:cNvPr>
          <p:cNvGraphicFramePr>
            <a:graphicFrameLocks noGrp="1"/>
          </p:cNvGraphicFramePr>
          <p:nvPr>
            <p:ph idx="1"/>
            <p:extLst>
              <p:ext uri="{D42A27DB-BD31-4B8C-83A1-F6EECF244321}">
                <p14:modId xmlns:p14="http://schemas.microsoft.com/office/powerpoint/2010/main" val="1160223446"/>
              </p:ext>
            </p:extLst>
          </p:nvPr>
        </p:nvGraphicFramePr>
        <p:xfrm>
          <a:off x="626822" y="3487240"/>
          <a:ext cx="10938356" cy="257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Group of men with solid fill">
            <a:extLst>
              <a:ext uri="{FF2B5EF4-FFF2-40B4-BE49-F238E27FC236}">
                <a16:creationId xmlns:a16="http://schemas.microsoft.com/office/drawing/2014/main" id="{0CB8B163-9BBE-64BF-1070-1913A092D10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2552" y="3581514"/>
            <a:ext cx="433100" cy="433100"/>
          </a:xfrm>
          <a:prstGeom prst="rect">
            <a:avLst/>
          </a:prstGeom>
        </p:spPr>
      </p:pic>
      <p:pic>
        <p:nvPicPr>
          <p:cNvPr id="14" name="Graphic 13" descr="IV with solid fill">
            <a:extLst>
              <a:ext uri="{FF2B5EF4-FFF2-40B4-BE49-F238E27FC236}">
                <a16:creationId xmlns:a16="http://schemas.microsoft.com/office/drawing/2014/main" id="{52B64AA9-0390-7B6C-05F8-A481666509F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44535" y="3524534"/>
            <a:ext cx="508340" cy="508340"/>
          </a:xfrm>
          <a:prstGeom prst="rect">
            <a:avLst/>
          </a:prstGeom>
        </p:spPr>
      </p:pic>
      <p:pic>
        <p:nvPicPr>
          <p:cNvPr id="15" name="Graphic 14" descr="Bar chart with solid fill">
            <a:extLst>
              <a:ext uri="{FF2B5EF4-FFF2-40B4-BE49-F238E27FC236}">
                <a16:creationId xmlns:a16="http://schemas.microsoft.com/office/drawing/2014/main" id="{7BD3D9B1-1290-B8B4-BBF7-1EB57C4ADE4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95292" y="3563291"/>
            <a:ext cx="430826" cy="430826"/>
          </a:xfrm>
          <a:prstGeom prst="rect">
            <a:avLst/>
          </a:prstGeom>
        </p:spPr>
      </p:pic>
      <p:pic>
        <p:nvPicPr>
          <p:cNvPr id="16" name="Graphic 15" descr="No sign with solid fill">
            <a:extLst>
              <a:ext uri="{FF2B5EF4-FFF2-40B4-BE49-F238E27FC236}">
                <a16:creationId xmlns:a16="http://schemas.microsoft.com/office/drawing/2014/main" id="{078115A9-0A12-FC2C-4BDF-EA363F803B1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49056" y="3513193"/>
            <a:ext cx="508340" cy="508340"/>
          </a:xfrm>
          <a:prstGeom prst="rect">
            <a:avLst/>
          </a:prstGeom>
        </p:spPr>
      </p:pic>
    </p:spTree>
    <p:extLst>
      <p:ext uri="{BB962C8B-B14F-4D97-AF65-F5344CB8AC3E}">
        <p14:creationId xmlns:p14="http://schemas.microsoft.com/office/powerpoint/2010/main" val="24721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9C1C-56ED-332B-A2A2-FA2418F9E291}"/>
              </a:ext>
            </a:extLst>
          </p:cNvPr>
          <p:cNvSpPr>
            <a:spLocks noGrp="1"/>
          </p:cNvSpPr>
          <p:nvPr>
            <p:ph type="title"/>
          </p:nvPr>
        </p:nvSpPr>
        <p:spPr>
          <a:xfrm>
            <a:off x="1310640" y="286604"/>
            <a:ext cx="9570720" cy="985530"/>
          </a:xfrm>
        </p:spPr>
        <p:txBody>
          <a:bodyPr>
            <a:normAutofit/>
          </a:bodyPr>
          <a:lstStyle/>
          <a:p>
            <a:r>
              <a:rPr lang="en-US" dirty="0"/>
              <a:t>After the 2018 PAIDS Guidelines </a:t>
            </a:r>
          </a:p>
        </p:txBody>
      </p:sp>
      <p:sp>
        <p:nvSpPr>
          <p:cNvPr id="6" name="TextBox 5">
            <a:extLst>
              <a:ext uri="{FF2B5EF4-FFF2-40B4-BE49-F238E27FC236}">
                <a16:creationId xmlns:a16="http://schemas.microsoft.com/office/drawing/2014/main" id="{247B244A-D93C-92B9-19A1-521C68C2C2E9}"/>
              </a:ext>
            </a:extLst>
          </p:cNvPr>
          <p:cNvSpPr txBox="1"/>
          <p:nvPr/>
        </p:nvSpPr>
        <p:spPr>
          <a:xfrm>
            <a:off x="3048000" y="6439878"/>
            <a:ext cx="6096000" cy="369332"/>
          </a:xfrm>
          <a:prstGeom prst="rect">
            <a:avLst/>
          </a:prstGeom>
          <a:noFill/>
        </p:spPr>
        <p:txBody>
          <a:bodyPr wrap="square">
            <a:spAutoFit/>
          </a:bodyPr>
          <a:lstStyle/>
          <a:p>
            <a:pPr algn="ctr"/>
            <a:r>
              <a:rPr lang="en-US" b="0" i="0" dirty="0" err="1">
                <a:solidFill>
                  <a:schemeClr val="bg1"/>
                </a:solidFill>
                <a:effectLst/>
                <a:latin typeface="system-ui"/>
              </a:rPr>
              <a:t>Shehabi</a:t>
            </a:r>
            <a:r>
              <a:rPr lang="en-US" b="0" i="0" dirty="0">
                <a:solidFill>
                  <a:schemeClr val="bg1"/>
                </a:solidFill>
                <a:effectLst/>
                <a:latin typeface="system-ui"/>
              </a:rPr>
              <a:t> Y, et al. Intensive Care Med. 2021 Apr;47(4):455-466</a:t>
            </a:r>
            <a:endParaRPr lang="en-US" dirty="0">
              <a:solidFill>
                <a:schemeClr val="bg1"/>
              </a:solidFill>
            </a:endParaRPr>
          </a:p>
        </p:txBody>
      </p:sp>
      <p:graphicFrame>
        <p:nvGraphicFramePr>
          <p:cNvPr id="9" name="Content Placeholder 3">
            <a:extLst>
              <a:ext uri="{FF2B5EF4-FFF2-40B4-BE49-F238E27FC236}">
                <a16:creationId xmlns:a16="http://schemas.microsoft.com/office/drawing/2014/main" id="{3FC00EC2-2BF0-9732-C0D7-337DDB5E94F7}"/>
              </a:ext>
            </a:extLst>
          </p:cNvPr>
          <p:cNvGraphicFramePr>
            <a:graphicFrameLocks noGrp="1"/>
          </p:cNvGraphicFramePr>
          <p:nvPr>
            <p:ph idx="1"/>
            <p:extLst>
              <p:ext uri="{D42A27DB-BD31-4B8C-83A1-F6EECF244321}">
                <p14:modId xmlns:p14="http://schemas.microsoft.com/office/powerpoint/2010/main" val="3395512722"/>
              </p:ext>
            </p:extLst>
          </p:nvPr>
        </p:nvGraphicFramePr>
        <p:xfrm>
          <a:off x="626822" y="2839532"/>
          <a:ext cx="10938356" cy="2577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Group of men with solid fill">
            <a:extLst>
              <a:ext uri="{FF2B5EF4-FFF2-40B4-BE49-F238E27FC236}">
                <a16:creationId xmlns:a16="http://schemas.microsoft.com/office/drawing/2014/main" id="{B22C10FA-8012-319A-6DDE-A3AA3BA424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4922" y="2943350"/>
            <a:ext cx="433100" cy="433100"/>
          </a:xfrm>
          <a:prstGeom prst="rect">
            <a:avLst/>
          </a:prstGeom>
        </p:spPr>
      </p:pic>
      <p:pic>
        <p:nvPicPr>
          <p:cNvPr id="11" name="Graphic 10" descr="IV with solid fill">
            <a:extLst>
              <a:ext uri="{FF2B5EF4-FFF2-40B4-BE49-F238E27FC236}">
                <a16:creationId xmlns:a16="http://schemas.microsoft.com/office/drawing/2014/main" id="{E5B48553-A440-FA59-2F68-F135BDB549B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7873" y="2886370"/>
            <a:ext cx="508340" cy="508340"/>
          </a:xfrm>
          <a:prstGeom prst="rect">
            <a:avLst/>
          </a:prstGeom>
        </p:spPr>
      </p:pic>
      <p:pic>
        <p:nvPicPr>
          <p:cNvPr id="12" name="Graphic 11" descr="Bar chart with solid fill">
            <a:extLst>
              <a:ext uri="{FF2B5EF4-FFF2-40B4-BE49-F238E27FC236}">
                <a16:creationId xmlns:a16="http://schemas.microsoft.com/office/drawing/2014/main" id="{D41695B6-FDD2-085E-164E-13B5339CD43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47662" y="2925127"/>
            <a:ext cx="430826" cy="430826"/>
          </a:xfrm>
          <a:prstGeom prst="rect">
            <a:avLst/>
          </a:prstGeom>
        </p:spPr>
      </p:pic>
      <p:sp>
        <p:nvSpPr>
          <p:cNvPr id="3" name="Rounded Rectangle 2">
            <a:extLst>
              <a:ext uri="{FF2B5EF4-FFF2-40B4-BE49-F238E27FC236}">
                <a16:creationId xmlns:a16="http://schemas.microsoft.com/office/drawing/2014/main" id="{A201034A-4F41-9E29-6842-B3D7ABCFC720}"/>
              </a:ext>
            </a:extLst>
          </p:cNvPr>
          <p:cNvSpPr/>
          <p:nvPr/>
        </p:nvSpPr>
        <p:spPr>
          <a:xfrm flipH="1">
            <a:off x="4233861" y="1660278"/>
            <a:ext cx="3724278" cy="64048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SPICE III Trial 2021</a:t>
            </a:r>
          </a:p>
          <a:p>
            <a:pPr algn="ctr"/>
            <a:r>
              <a:rPr lang="en-US" i="1" dirty="0">
                <a:solidFill>
                  <a:schemeClr val="tx1"/>
                </a:solidFill>
              </a:rPr>
              <a:t>Multicenter RCT</a:t>
            </a:r>
          </a:p>
        </p:txBody>
      </p:sp>
      <p:pic>
        <p:nvPicPr>
          <p:cNvPr id="7" name="Graphic 6" descr="No sign with solid fill">
            <a:extLst>
              <a:ext uri="{FF2B5EF4-FFF2-40B4-BE49-F238E27FC236}">
                <a16:creationId xmlns:a16="http://schemas.microsoft.com/office/drawing/2014/main" id="{3985FCC2-9790-BDA6-203A-1719CF4536F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01426" y="2875029"/>
            <a:ext cx="508340" cy="508340"/>
          </a:xfrm>
          <a:prstGeom prst="rect">
            <a:avLst/>
          </a:prstGeom>
        </p:spPr>
      </p:pic>
    </p:spTree>
    <p:extLst>
      <p:ext uri="{BB962C8B-B14F-4D97-AF65-F5344CB8AC3E}">
        <p14:creationId xmlns:p14="http://schemas.microsoft.com/office/powerpoint/2010/main" val="904075088"/>
      </p:ext>
    </p:extLst>
  </p:cSld>
  <p:clrMapOvr>
    <a:masterClrMapping/>
  </p:clrMapOvr>
</p:sld>
</file>

<file path=ppt/theme/theme1.xml><?xml version="1.0" encoding="utf-8"?>
<a:theme xmlns:a="http://schemas.openxmlformats.org/drawingml/2006/main" name="Retrospect">
  <a:themeElements>
    <a:clrScheme name="Custom 10">
      <a:dk1>
        <a:sysClr val="windowText" lastClr="000000"/>
      </a:dk1>
      <a:lt1>
        <a:sysClr val="window" lastClr="FFFFFF"/>
      </a:lt1>
      <a:dk2>
        <a:srgbClr val="212745"/>
      </a:dk2>
      <a:lt2>
        <a:srgbClr val="B4DCFA"/>
      </a:lt2>
      <a:accent1>
        <a:srgbClr val="3083AF"/>
      </a:accent1>
      <a:accent2>
        <a:srgbClr val="59A8D1"/>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37051</TotalTime>
  <Words>1453</Words>
  <Application>Microsoft Office PowerPoint</Application>
  <PresentationFormat>Widescreen</PresentationFormat>
  <Paragraphs>144</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BlinkMacSystemFont</vt:lpstr>
      <vt:lpstr>Calibri</vt:lpstr>
      <vt:lpstr>Calibri Light</vt:lpstr>
      <vt:lpstr>Cambria</vt:lpstr>
      <vt:lpstr>Fira Sans</vt:lpstr>
      <vt:lpstr>Söhne</vt:lpstr>
      <vt:lpstr>system-ui</vt:lpstr>
      <vt:lpstr>Times New Roman</vt:lpstr>
      <vt:lpstr>Wingdings</vt:lpstr>
      <vt:lpstr>Retrospect</vt:lpstr>
      <vt:lpstr>Sedation Strategies</vt:lpstr>
      <vt:lpstr>Sedation Strategies</vt:lpstr>
      <vt:lpstr>Analgosedation</vt:lpstr>
      <vt:lpstr>Light Sedation vs Deep Sedation</vt:lpstr>
      <vt:lpstr>Guideline Recommendations on Sedatives Use in ICU </vt:lpstr>
      <vt:lpstr>Choice of Sedative Agents</vt:lpstr>
      <vt:lpstr>Guideline Recommendations on Sedatives Use in ICU </vt:lpstr>
      <vt:lpstr>Guideline Recommendations on Sedatives Use in ICU </vt:lpstr>
      <vt:lpstr>After the 2018 PAIDS Guidelines </vt:lpstr>
      <vt:lpstr>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 Abnormalities in COVID-19</dc:title>
  <dc:creator>MAZEN KHERALLAH</dc:creator>
  <cp:lastModifiedBy>MAZEN KHERALLAH</cp:lastModifiedBy>
  <cp:revision>417</cp:revision>
  <dcterms:created xsi:type="dcterms:W3CDTF">2020-05-21T22:16:16Z</dcterms:created>
  <dcterms:modified xsi:type="dcterms:W3CDTF">2023-10-22T17:29:38Z</dcterms:modified>
</cp:coreProperties>
</file>