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081" r:id="rId2"/>
    <p:sldId id="2145707341" r:id="rId3"/>
    <p:sldId id="2145707342" r:id="rId4"/>
    <p:sldId id="2145707343" r:id="rId5"/>
    <p:sldId id="2145707344" r:id="rId6"/>
    <p:sldId id="2145707345" r:id="rId7"/>
    <p:sldId id="214570734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319A7DA-4676-47AA-8EB8-C4844E4CC728}">
          <p14:sldIdLst>
            <p14:sldId id="2081"/>
            <p14:sldId id="2145707341"/>
            <p14:sldId id="2145707342"/>
            <p14:sldId id="2145707343"/>
            <p14:sldId id="2145707344"/>
            <p14:sldId id="2145707345"/>
            <p14:sldId id="214570734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ZEN KHERALLAH" initials="MK" lastIdx="1" clrIdx="0">
    <p:extLst>
      <p:ext uri="{19B8F6BF-5375-455C-9EA6-DF929625EA0E}">
        <p15:presenceInfo xmlns:p15="http://schemas.microsoft.com/office/powerpoint/2012/main" userId="4d8bae32aa458b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7C80"/>
    <a:srgbClr val="FF8021"/>
    <a:srgbClr val="FFCCFF"/>
    <a:srgbClr val="FFCCCC"/>
    <a:srgbClr val="BDDCED"/>
    <a:srgbClr val="B8E1E3"/>
    <a:srgbClr val="30BBC2"/>
    <a:srgbClr val="6AD3D9"/>
    <a:srgbClr val="00A7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E1EEB0-C293-40E1-9F01-E2C68C977660}" v="18" dt="2023-07-16T16:01:32.2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78072" autoAdjust="0"/>
  </p:normalViewPr>
  <p:slideViewPr>
    <p:cSldViewPr snapToGrid="0">
      <p:cViewPr varScale="1">
        <p:scale>
          <a:sx n="75" d="100"/>
          <a:sy n="75" d="100"/>
        </p:scale>
        <p:origin x="934" y="43"/>
      </p:cViewPr>
      <p:guideLst>
        <p:guide orient="horz" pos="2160"/>
        <p:guide pos="3840"/>
      </p:guideLst>
    </p:cSldViewPr>
  </p:slideViewPr>
  <p:notesTextViewPr>
    <p:cViewPr>
      <p:scale>
        <a:sx n="1" d="1"/>
        <a:sy n="1" d="1"/>
      </p:scale>
      <p:origin x="0" y="0"/>
    </p:cViewPr>
  </p:notesTextViewPr>
  <p:sorterViewPr>
    <p:cViewPr>
      <p:scale>
        <a:sx n="100" d="100"/>
        <a:sy n="100" d="100"/>
      </p:scale>
      <p:origin x="0" y="-102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ZEN KHERALLAH" userId="4d8bae32aa458b2a" providerId="LiveId" clId="{D1F6DF24-7977-416E-A8CB-0CF0122DCE5C}"/>
    <pc:docChg chg="undo redo custSel addSld delSld modSld sldOrd modMainMaster addSection delSection modSection">
      <pc:chgData name="MAZEN KHERALLAH" userId="4d8bae32aa458b2a" providerId="LiveId" clId="{D1F6DF24-7977-416E-A8CB-0CF0122DCE5C}" dt="2023-07-13T17:16:49.898" v="18285" actId="113"/>
      <pc:docMkLst>
        <pc:docMk/>
      </pc:docMkLst>
      <pc:sldChg chg="addSp delSp modSp add mod modClrScheme modAnim chgLayout modNotesTx">
        <pc:chgData name="MAZEN KHERALLAH" userId="4d8bae32aa458b2a" providerId="LiveId" clId="{D1F6DF24-7977-416E-A8CB-0CF0122DCE5C}" dt="2023-07-09T20:18:54.736" v="13296"/>
        <pc:sldMkLst>
          <pc:docMk/>
          <pc:sldMk cId="1603501308" sldId="360"/>
        </pc:sldMkLst>
        <pc:spChg chg="mod ord">
          <ac:chgData name="MAZEN KHERALLAH" userId="4d8bae32aa458b2a" providerId="LiveId" clId="{D1F6DF24-7977-416E-A8CB-0CF0122DCE5C}" dt="2023-06-27T13:06:34.625" v="4597" actId="6549"/>
          <ac:spMkLst>
            <pc:docMk/>
            <pc:sldMk cId="1603501308" sldId="360"/>
            <ac:spMk id="2" creationId="{00000000-0000-0000-0000-000000000000}"/>
          </ac:spMkLst>
        </pc:spChg>
        <pc:spChg chg="del">
          <ac:chgData name="MAZEN KHERALLAH" userId="4d8bae32aa458b2a" providerId="LiveId" clId="{D1F6DF24-7977-416E-A8CB-0CF0122DCE5C}" dt="2023-06-27T13:04:35.033" v="4528" actId="478"/>
          <ac:spMkLst>
            <pc:docMk/>
            <pc:sldMk cId="1603501308" sldId="360"/>
            <ac:spMk id="3" creationId="{00000000-0000-0000-0000-000000000000}"/>
          </ac:spMkLst>
        </pc:spChg>
        <pc:spChg chg="add mod">
          <ac:chgData name="MAZEN KHERALLAH" userId="4d8bae32aa458b2a" providerId="LiveId" clId="{D1F6DF24-7977-416E-A8CB-0CF0122DCE5C}" dt="2023-07-09T20:18:54.736" v="13296"/>
          <ac:spMkLst>
            <pc:docMk/>
            <pc:sldMk cId="1603501308" sldId="360"/>
            <ac:spMk id="3" creationId="{A4B5B09F-8D91-E3BD-B1DC-3BE77C31F37D}"/>
          </ac:spMkLst>
        </pc:spChg>
        <pc:spChg chg="mod">
          <ac:chgData name="MAZEN KHERALLAH" userId="4d8bae32aa458b2a" providerId="LiveId" clId="{D1F6DF24-7977-416E-A8CB-0CF0122DCE5C}" dt="2023-07-06T10:53:01.946" v="9371" actId="1036"/>
          <ac:spMkLst>
            <pc:docMk/>
            <pc:sldMk cId="1603501308" sldId="360"/>
            <ac:spMk id="4" creationId="{213912CD-4EA8-1A6D-0ED8-862A9210C0B9}"/>
          </ac:spMkLst>
        </pc:spChg>
        <pc:spChg chg="mod">
          <ac:chgData name="MAZEN KHERALLAH" userId="4d8bae32aa458b2a" providerId="LiveId" clId="{D1F6DF24-7977-416E-A8CB-0CF0122DCE5C}" dt="2023-06-27T13:05:46.433" v="4577" actId="1076"/>
          <ac:spMkLst>
            <pc:docMk/>
            <pc:sldMk cId="1603501308" sldId="360"/>
            <ac:spMk id="5" creationId="{00044863-6C40-C708-8067-5754F75E2890}"/>
          </ac:spMkLst>
        </pc:spChg>
        <pc:spChg chg="add del mod">
          <ac:chgData name="MAZEN KHERALLAH" userId="4d8bae32aa458b2a" providerId="LiveId" clId="{D1F6DF24-7977-416E-A8CB-0CF0122DCE5C}" dt="2023-07-07T14:22:56.915" v="10619" actId="21"/>
          <ac:spMkLst>
            <pc:docMk/>
            <pc:sldMk cId="1603501308" sldId="360"/>
            <ac:spMk id="6" creationId="{F4B50796-6C2B-1EFA-33B0-839A254F8811}"/>
          </ac:spMkLst>
        </pc:spChg>
        <pc:spChg chg="add del mod ord">
          <ac:chgData name="MAZEN KHERALLAH" userId="4d8bae32aa458b2a" providerId="LiveId" clId="{D1F6DF24-7977-416E-A8CB-0CF0122DCE5C}" dt="2023-06-27T13:04:14.337" v="4526" actId="478"/>
          <ac:spMkLst>
            <pc:docMk/>
            <pc:sldMk cId="1603501308" sldId="360"/>
            <ac:spMk id="6" creationId="{F984387F-FE86-DEEE-D7C0-7A50D9D54E21}"/>
          </ac:spMkLst>
        </pc:spChg>
        <pc:spChg chg="mod">
          <ac:chgData name="MAZEN KHERALLAH" userId="4d8bae32aa458b2a" providerId="LiveId" clId="{D1F6DF24-7977-416E-A8CB-0CF0122DCE5C}" dt="2023-06-27T13:06:21.486" v="4591" actId="6549"/>
          <ac:spMkLst>
            <pc:docMk/>
            <pc:sldMk cId="1603501308" sldId="360"/>
            <ac:spMk id="18" creationId="{00000000-0000-0000-0000-000000000000}"/>
          </ac:spMkLst>
        </pc:spChg>
        <pc:spChg chg="mod">
          <ac:chgData name="MAZEN KHERALLAH" userId="4d8bae32aa458b2a" providerId="LiveId" clId="{D1F6DF24-7977-416E-A8CB-0CF0122DCE5C}" dt="2023-06-27T13:06:08.593" v="4579" actId="20577"/>
          <ac:spMkLst>
            <pc:docMk/>
            <pc:sldMk cId="1603501308" sldId="360"/>
            <ac:spMk id="19" creationId="{00000000-0000-0000-0000-000000000000}"/>
          </ac:spMkLst>
        </pc:spChg>
        <pc:spChg chg="mod">
          <ac:chgData name="MAZEN KHERALLAH" userId="4d8bae32aa458b2a" providerId="LiveId" clId="{D1F6DF24-7977-416E-A8CB-0CF0122DCE5C}" dt="2023-06-27T13:06:06.771" v="4578" actId="6549"/>
          <ac:spMkLst>
            <pc:docMk/>
            <pc:sldMk cId="1603501308" sldId="360"/>
            <ac:spMk id="20" creationId="{00000000-0000-0000-0000-000000000000}"/>
          </ac:spMkLst>
        </pc:spChg>
        <pc:spChg chg="mod">
          <ac:chgData name="MAZEN KHERALLAH" userId="4d8bae32aa458b2a" providerId="LiveId" clId="{D1F6DF24-7977-416E-A8CB-0CF0122DCE5C}" dt="2023-06-27T13:06:15.451" v="4585" actId="6549"/>
          <ac:spMkLst>
            <pc:docMk/>
            <pc:sldMk cId="1603501308" sldId="360"/>
            <ac:spMk id="21" creationId="{00000000-0000-0000-0000-000000000000}"/>
          </ac:spMkLst>
        </pc:spChg>
        <pc:spChg chg="mod">
          <ac:chgData name="MAZEN KHERALLAH" userId="4d8bae32aa458b2a" providerId="LiveId" clId="{D1F6DF24-7977-416E-A8CB-0CF0122DCE5C}" dt="2023-06-27T13:05:21.580" v="4575" actId="1036"/>
          <ac:spMkLst>
            <pc:docMk/>
            <pc:sldMk cId="1603501308" sldId="360"/>
            <ac:spMk id="5122" creationId="{00000000-0000-0000-0000-000000000000}"/>
          </ac:spMkLst>
        </pc:spChg>
        <pc:spChg chg="mod">
          <ac:chgData name="MAZEN KHERALLAH" userId="4d8bae32aa458b2a" providerId="LiveId" clId="{D1F6DF24-7977-416E-A8CB-0CF0122DCE5C}" dt="2023-06-27T13:05:21.580" v="4575" actId="1036"/>
          <ac:spMkLst>
            <pc:docMk/>
            <pc:sldMk cId="1603501308" sldId="360"/>
            <ac:spMk id="5123" creationId="{00000000-0000-0000-0000-000000000000}"/>
          </ac:spMkLst>
        </pc:spChg>
        <pc:spChg chg="mod">
          <ac:chgData name="MAZEN KHERALLAH" userId="4d8bae32aa458b2a" providerId="LiveId" clId="{D1F6DF24-7977-416E-A8CB-0CF0122DCE5C}" dt="2023-06-27T13:05:21.580" v="4575" actId="1036"/>
          <ac:spMkLst>
            <pc:docMk/>
            <pc:sldMk cId="1603501308" sldId="360"/>
            <ac:spMk id="5129" creationId="{00000000-0000-0000-0000-000000000000}"/>
          </ac:spMkLst>
        </pc:spChg>
        <pc:spChg chg="mod">
          <ac:chgData name="MAZEN KHERALLAH" userId="4d8bae32aa458b2a" providerId="LiveId" clId="{D1F6DF24-7977-416E-A8CB-0CF0122DCE5C}" dt="2023-06-27T13:05:21.580" v="4575" actId="1036"/>
          <ac:spMkLst>
            <pc:docMk/>
            <pc:sldMk cId="1603501308" sldId="360"/>
            <ac:spMk id="5130" creationId="{00000000-0000-0000-0000-000000000000}"/>
          </ac:spMkLst>
        </pc:spChg>
        <pc:spChg chg="mod">
          <ac:chgData name="MAZEN KHERALLAH" userId="4d8bae32aa458b2a" providerId="LiveId" clId="{D1F6DF24-7977-416E-A8CB-0CF0122DCE5C}" dt="2023-06-27T13:05:21.580" v="4575" actId="1036"/>
          <ac:spMkLst>
            <pc:docMk/>
            <pc:sldMk cId="1603501308" sldId="360"/>
            <ac:spMk id="5131" creationId="{00000000-0000-0000-0000-000000000000}"/>
          </ac:spMkLst>
        </pc:spChg>
        <pc:spChg chg="mod">
          <ac:chgData name="MAZEN KHERALLAH" userId="4d8bae32aa458b2a" providerId="LiveId" clId="{D1F6DF24-7977-416E-A8CB-0CF0122DCE5C}" dt="2023-06-27T13:05:21.580" v="4575" actId="1036"/>
          <ac:spMkLst>
            <pc:docMk/>
            <pc:sldMk cId="1603501308" sldId="360"/>
            <ac:spMk id="5132"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60"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63"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64"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66"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68"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76"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77" creationId="{00000000-0000-0000-0000-000000000000}"/>
          </ac:spMkLst>
        </pc:spChg>
        <pc:graphicFrameChg chg="mod">
          <ac:chgData name="MAZEN KHERALLAH" userId="4d8bae32aa458b2a" providerId="LiveId" clId="{D1F6DF24-7977-416E-A8CB-0CF0122DCE5C}" dt="2023-06-27T13:05:21.580" v="4575" actId="1036"/>
          <ac:graphicFrameMkLst>
            <pc:docMk/>
            <pc:sldMk cId="1603501308" sldId="360"/>
            <ac:graphicFrameMk id="16" creationId="{00000000-0000-0000-0000-000000000000}"/>
          </ac:graphicFrameMkLst>
        </pc:graphicFrameChg>
        <pc:graphicFrameChg chg="mod">
          <ac:chgData name="MAZEN KHERALLAH" userId="4d8bae32aa458b2a" providerId="LiveId" clId="{D1F6DF24-7977-416E-A8CB-0CF0122DCE5C}" dt="2023-06-27T13:05:21.580" v="4575" actId="1036"/>
          <ac:graphicFrameMkLst>
            <pc:docMk/>
            <pc:sldMk cId="1603501308" sldId="360"/>
            <ac:graphicFrameMk id="17" creationId="{00000000-0000-0000-0000-000000000000}"/>
          </ac:graphicFrameMkLst>
        </pc:graphicFrameChg>
      </pc:sldChg>
      <pc:sldChg chg="addSp delSp modSp add mod modClrScheme chgLayout">
        <pc:chgData name="MAZEN KHERALLAH" userId="4d8bae32aa458b2a" providerId="LiveId" clId="{D1F6DF24-7977-416E-A8CB-0CF0122DCE5C}" dt="2023-06-28T13:33:16.613" v="6532" actId="700"/>
        <pc:sldMkLst>
          <pc:docMk/>
          <pc:sldMk cId="727427581" sldId="393"/>
        </pc:sldMkLst>
        <pc:spChg chg="add del mod ord">
          <ac:chgData name="MAZEN KHERALLAH" userId="4d8bae32aa458b2a" providerId="LiveId" clId="{D1F6DF24-7977-416E-A8CB-0CF0122DCE5C}" dt="2023-06-28T13:33:16.613" v="6532" actId="700"/>
          <ac:spMkLst>
            <pc:docMk/>
            <pc:sldMk cId="727427581" sldId="393"/>
            <ac:spMk id="2" creationId="{F3CEFFC0-CCF9-5D42-D7AD-ED7ECED27A96}"/>
          </ac:spMkLst>
        </pc:spChg>
      </pc:sldChg>
      <pc:sldChg chg="addSp modSp add del mod modClrScheme chgLayout">
        <pc:chgData name="MAZEN KHERALLAH" userId="4d8bae32aa458b2a" providerId="LiveId" clId="{D1F6DF24-7977-416E-A8CB-0CF0122DCE5C}" dt="2023-06-28T13:33:55.748" v="6536" actId="47"/>
        <pc:sldMkLst>
          <pc:docMk/>
          <pc:sldMk cId="3386282710" sldId="397"/>
        </pc:sldMkLst>
        <pc:spChg chg="add mod ord">
          <ac:chgData name="MAZEN KHERALLAH" userId="4d8bae32aa458b2a" providerId="LiveId" clId="{D1F6DF24-7977-416E-A8CB-0CF0122DCE5C}" dt="2023-06-28T13:32:56.135" v="6527" actId="700"/>
          <ac:spMkLst>
            <pc:docMk/>
            <pc:sldMk cId="3386282710" sldId="397"/>
            <ac:spMk id="2" creationId="{937B4204-4683-8A6A-6294-459A0D67DF8D}"/>
          </ac:spMkLst>
        </pc:spChg>
      </pc:sldChg>
      <pc:sldChg chg="addSp modSp add mod modClrScheme chgLayout">
        <pc:chgData name="MAZEN KHERALLAH" userId="4d8bae32aa458b2a" providerId="LiveId" clId="{D1F6DF24-7977-416E-A8CB-0CF0122DCE5C}" dt="2023-06-28T13:32:56.135" v="6527" actId="700"/>
        <pc:sldMkLst>
          <pc:docMk/>
          <pc:sldMk cId="3932814965" sldId="399"/>
        </pc:sldMkLst>
        <pc:spChg chg="add mod ord">
          <ac:chgData name="MAZEN KHERALLAH" userId="4d8bae32aa458b2a" providerId="LiveId" clId="{D1F6DF24-7977-416E-A8CB-0CF0122DCE5C}" dt="2023-06-28T13:32:56.135" v="6527" actId="700"/>
          <ac:spMkLst>
            <pc:docMk/>
            <pc:sldMk cId="3932814965" sldId="399"/>
            <ac:spMk id="2" creationId="{DBBBE90B-EBBA-6494-2DFB-75A0E35416DC}"/>
          </ac:spMkLst>
        </pc:spChg>
      </pc:sldChg>
      <pc:sldChg chg="addSp delSp modSp add mod modClrScheme chgLayout">
        <pc:chgData name="MAZEN KHERALLAH" userId="4d8bae32aa458b2a" providerId="LiveId" clId="{D1F6DF24-7977-416E-A8CB-0CF0122DCE5C}" dt="2023-06-28T13:33:01.932" v="6529" actId="700"/>
        <pc:sldMkLst>
          <pc:docMk/>
          <pc:sldMk cId="2401548015" sldId="422"/>
        </pc:sldMkLst>
        <pc:spChg chg="add del mod ord">
          <ac:chgData name="MAZEN KHERALLAH" userId="4d8bae32aa458b2a" providerId="LiveId" clId="{D1F6DF24-7977-416E-A8CB-0CF0122DCE5C}" dt="2023-06-28T13:33:01.932" v="6529" actId="700"/>
          <ac:spMkLst>
            <pc:docMk/>
            <pc:sldMk cId="2401548015" sldId="422"/>
            <ac:spMk id="2" creationId="{7F561745-E00B-C919-7CEF-4CD757400970}"/>
          </ac:spMkLst>
        </pc:spChg>
      </pc:sldChg>
      <pc:sldChg chg="addSp delSp modSp add mod modClrScheme chgLayout">
        <pc:chgData name="MAZEN KHERALLAH" userId="4d8bae32aa458b2a" providerId="LiveId" clId="{D1F6DF24-7977-416E-A8CB-0CF0122DCE5C}" dt="2023-06-28T13:33:45.049" v="6535" actId="700"/>
        <pc:sldMkLst>
          <pc:docMk/>
          <pc:sldMk cId="1662648528" sldId="423"/>
        </pc:sldMkLst>
        <pc:spChg chg="add del mod ord">
          <ac:chgData name="MAZEN KHERALLAH" userId="4d8bae32aa458b2a" providerId="LiveId" clId="{D1F6DF24-7977-416E-A8CB-0CF0122DCE5C}" dt="2023-06-28T13:33:45.049" v="6535" actId="700"/>
          <ac:spMkLst>
            <pc:docMk/>
            <pc:sldMk cId="1662648528" sldId="423"/>
            <ac:spMk id="3" creationId="{174A839E-5050-BA66-DDCD-47262A930527}"/>
          </ac:spMkLst>
        </pc:spChg>
      </pc:sldChg>
      <pc:sldChg chg="modSp add mod modClrScheme chgLayout">
        <pc:chgData name="MAZEN KHERALLAH" userId="4d8bae32aa458b2a" providerId="LiveId" clId="{D1F6DF24-7977-416E-A8CB-0CF0122DCE5C}" dt="2023-06-28T13:32:56.182" v="6528" actId="27636"/>
        <pc:sldMkLst>
          <pc:docMk/>
          <pc:sldMk cId="3789670201" sldId="424"/>
        </pc:sldMkLst>
        <pc:spChg chg="mod ord">
          <ac:chgData name="MAZEN KHERALLAH" userId="4d8bae32aa458b2a" providerId="LiveId" clId="{D1F6DF24-7977-416E-A8CB-0CF0122DCE5C}" dt="2023-06-28T13:32:56.182" v="6528" actId="27636"/>
          <ac:spMkLst>
            <pc:docMk/>
            <pc:sldMk cId="3789670201" sldId="424"/>
            <ac:spMk id="15" creationId="{00000000-0000-0000-0000-000000000000}"/>
          </ac:spMkLst>
        </pc:spChg>
      </pc:sldChg>
      <pc:sldChg chg="delSp modSp add mod">
        <pc:chgData name="MAZEN KHERALLAH" userId="4d8bae32aa458b2a" providerId="LiveId" clId="{D1F6DF24-7977-416E-A8CB-0CF0122DCE5C}" dt="2023-07-08T12:06:35.806" v="13225" actId="20577"/>
        <pc:sldMkLst>
          <pc:docMk/>
          <pc:sldMk cId="4293514583" sldId="428"/>
        </pc:sldMkLst>
        <pc:spChg chg="mod">
          <ac:chgData name="MAZEN KHERALLAH" userId="4d8bae32aa458b2a" providerId="LiveId" clId="{D1F6DF24-7977-416E-A8CB-0CF0122DCE5C}" dt="2023-07-08T12:06:35.806" v="13225" actId="20577"/>
          <ac:spMkLst>
            <pc:docMk/>
            <pc:sldMk cId="4293514583" sldId="428"/>
            <ac:spMk id="2" creationId="{DFEAAEB5-9328-F118-A5E3-4173648BD0F6}"/>
          </ac:spMkLst>
        </pc:spChg>
        <pc:spChg chg="del mod">
          <ac:chgData name="MAZEN KHERALLAH" userId="4d8bae32aa458b2a" providerId="LiveId" clId="{D1F6DF24-7977-416E-A8CB-0CF0122DCE5C}" dt="2023-07-08T12:05:33.419" v="13131" actId="478"/>
          <ac:spMkLst>
            <pc:docMk/>
            <pc:sldMk cId="4293514583" sldId="428"/>
            <ac:spMk id="9" creationId="{504F1AEA-F4D3-42BC-A365-F1A9AA234FDB}"/>
          </ac:spMkLst>
        </pc:spChg>
        <pc:spChg chg="del mod">
          <ac:chgData name="MAZEN KHERALLAH" userId="4d8bae32aa458b2a" providerId="LiveId" clId="{D1F6DF24-7977-416E-A8CB-0CF0122DCE5C}" dt="2023-07-08T12:05:31.990" v="13130" actId="478"/>
          <ac:spMkLst>
            <pc:docMk/>
            <pc:sldMk cId="4293514583" sldId="428"/>
            <ac:spMk id="10" creationId="{2777DF37-E2E5-426B-870C-32C9EE22B36E}"/>
          </ac:spMkLst>
        </pc:spChg>
        <pc:spChg chg="mod">
          <ac:chgData name="MAZEN KHERALLAH" userId="4d8bae32aa458b2a" providerId="LiveId" clId="{D1F6DF24-7977-416E-A8CB-0CF0122DCE5C}" dt="2023-07-08T12:06:28.433" v="13206" actId="1036"/>
          <ac:spMkLst>
            <pc:docMk/>
            <pc:sldMk cId="4293514583" sldId="428"/>
            <ac:spMk id="14" creationId="{6DDA1241-4F35-4EFE-A35B-129F49B381B5}"/>
          </ac:spMkLst>
        </pc:spChg>
        <pc:spChg chg="mod">
          <ac:chgData name="MAZEN KHERALLAH" userId="4d8bae32aa458b2a" providerId="LiveId" clId="{D1F6DF24-7977-416E-A8CB-0CF0122DCE5C}" dt="2023-07-08T12:06:28.433" v="13206" actId="1036"/>
          <ac:spMkLst>
            <pc:docMk/>
            <pc:sldMk cId="4293514583" sldId="428"/>
            <ac:spMk id="15" creationId="{F4C798BE-C7CD-49FA-93DD-C689D794E0AB}"/>
          </ac:spMkLst>
        </pc:spChg>
        <pc:spChg chg="mod">
          <ac:chgData name="MAZEN KHERALLAH" userId="4d8bae32aa458b2a" providerId="LiveId" clId="{D1F6DF24-7977-416E-A8CB-0CF0122DCE5C}" dt="2023-07-08T12:06:28.433" v="13206" actId="1036"/>
          <ac:spMkLst>
            <pc:docMk/>
            <pc:sldMk cId="4293514583" sldId="428"/>
            <ac:spMk id="17" creationId="{C5BB0284-89F0-4ADD-BE12-D72D870DBDD7}"/>
          </ac:spMkLst>
        </pc:spChg>
        <pc:spChg chg="del mod">
          <ac:chgData name="MAZEN KHERALLAH" userId="4d8bae32aa458b2a" providerId="LiveId" clId="{D1F6DF24-7977-416E-A8CB-0CF0122DCE5C}" dt="2023-07-08T12:05:41.765" v="13135" actId="478"/>
          <ac:spMkLst>
            <pc:docMk/>
            <pc:sldMk cId="4293514583" sldId="428"/>
            <ac:spMk id="18" creationId="{66435823-E51B-45DF-B123-8470E12AE8D5}"/>
          </ac:spMkLst>
        </pc:spChg>
        <pc:spChg chg="del mod">
          <ac:chgData name="MAZEN KHERALLAH" userId="4d8bae32aa458b2a" providerId="LiveId" clId="{D1F6DF24-7977-416E-A8CB-0CF0122DCE5C}" dt="2023-07-08T12:05:40.242" v="13134" actId="478"/>
          <ac:spMkLst>
            <pc:docMk/>
            <pc:sldMk cId="4293514583" sldId="428"/>
            <ac:spMk id="20" creationId="{224CE669-1A13-4EA6-85A0-72C7D9CB8CE2}"/>
          </ac:spMkLst>
        </pc:spChg>
        <pc:spChg chg="del mod">
          <ac:chgData name="MAZEN KHERALLAH" userId="4d8bae32aa458b2a" providerId="LiveId" clId="{D1F6DF24-7977-416E-A8CB-0CF0122DCE5C}" dt="2023-07-08T12:05:37.200" v="13132" actId="478"/>
          <ac:spMkLst>
            <pc:docMk/>
            <pc:sldMk cId="4293514583" sldId="428"/>
            <ac:spMk id="21" creationId="{8F12DA1A-AE0A-4FCC-AEC9-3AEAEC09779E}"/>
          </ac:spMkLst>
        </pc:spChg>
        <pc:spChg chg="del mod">
          <ac:chgData name="MAZEN KHERALLAH" userId="4d8bae32aa458b2a" providerId="LiveId" clId="{D1F6DF24-7977-416E-A8CB-0CF0122DCE5C}" dt="2023-07-08T12:05:37.200" v="13132" actId="478"/>
          <ac:spMkLst>
            <pc:docMk/>
            <pc:sldMk cId="4293514583" sldId="428"/>
            <ac:spMk id="22" creationId="{91DE7778-5F71-4CE8-9287-4BD24EEAB361}"/>
          </ac:spMkLst>
        </pc:spChg>
        <pc:spChg chg="mod">
          <ac:chgData name="MAZEN KHERALLAH" userId="4d8bae32aa458b2a" providerId="LiveId" clId="{D1F6DF24-7977-416E-A8CB-0CF0122DCE5C}" dt="2023-07-08T12:06:28.433" v="13206" actId="1036"/>
          <ac:spMkLst>
            <pc:docMk/>
            <pc:sldMk cId="4293514583" sldId="428"/>
            <ac:spMk id="23" creationId="{8084EAC6-0FEA-D1FE-587E-CCD765C9E5CB}"/>
          </ac:spMkLst>
        </pc:spChg>
        <pc:spChg chg="mod">
          <ac:chgData name="MAZEN KHERALLAH" userId="4d8bae32aa458b2a" providerId="LiveId" clId="{D1F6DF24-7977-416E-A8CB-0CF0122DCE5C}" dt="2023-07-08T12:06:20.086" v="13190" actId="404"/>
          <ac:spMkLst>
            <pc:docMk/>
            <pc:sldMk cId="4293514583" sldId="428"/>
            <ac:spMk id="28" creationId="{720C6F3E-17E6-985F-AEDC-9DA223B66099}"/>
          </ac:spMkLst>
        </pc:spChg>
        <pc:spChg chg="del">
          <ac:chgData name="MAZEN KHERALLAH" userId="4d8bae32aa458b2a" providerId="LiveId" clId="{D1F6DF24-7977-416E-A8CB-0CF0122DCE5C}" dt="2023-07-08T12:04:54.410" v="13109" actId="478"/>
          <ac:spMkLst>
            <pc:docMk/>
            <pc:sldMk cId="4293514583" sldId="428"/>
            <ac:spMk id="30" creationId="{C55A270C-4E3F-1EBF-1620-369CD9D67EA5}"/>
          </ac:spMkLst>
        </pc:spChg>
        <pc:spChg chg="mod">
          <ac:chgData name="MAZEN KHERALLAH" userId="4d8bae32aa458b2a" providerId="LiveId" clId="{D1F6DF24-7977-416E-A8CB-0CF0122DCE5C}" dt="2023-07-08T12:06:28.433" v="13206" actId="1036"/>
          <ac:spMkLst>
            <pc:docMk/>
            <pc:sldMk cId="4293514583" sldId="428"/>
            <ac:spMk id="39" creationId="{1F06D83D-1DF1-4489-B146-A3020BE1EF88}"/>
          </ac:spMkLst>
        </pc:spChg>
        <pc:spChg chg="mod">
          <ac:chgData name="MAZEN KHERALLAH" userId="4d8bae32aa458b2a" providerId="LiveId" clId="{D1F6DF24-7977-416E-A8CB-0CF0122DCE5C}" dt="2023-07-08T12:06:28.433" v="13206" actId="1036"/>
          <ac:spMkLst>
            <pc:docMk/>
            <pc:sldMk cId="4293514583" sldId="428"/>
            <ac:spMk id="41" creationId="{03C9085F-9CCE-4450-909C-17B9E6684EEA}"/>
          </ac:spMkLst>
        </pc:spChg>
        <pc:picChg chg="mod">
          <ac:chgData name="MAZEN KHERALLAH" userId="4d8bae32aa458b2a" providerId="LiveId" clId="{D1F6DF24-7977-416E-A8CB-0CF0122DCE5C}" dt="2023-07-08T12:06:28.433" v="13206" actId="1036"/>
          <ac:picMkLst>
            <pc:docMk/>
            <pc:sldMk cId="4293514583" sldId="428"/>
            <ac:picMk id="29" creationId="{64CB0889-A4A4-44DB-8327-E70993227398}"/>
          </ac:picMkLst>
        </pc:picChg>
        <pc:picChg chg="mod">
          <ac:chgData name="MAZEN KHERALLAH" userId="4d8bae32aa458b2a" providerId="LiveId" clId="{D1F6DF24-7977-416E-A8CB-0CF0122DCE5C}" dt="2023-07-08T12:06:28.433" v="13206" actId="1036"/>
          <ac:picMkLst>
            <pc:docMk/>
            <pc:sldMk cId="4293514583" sldId="428"/>
            <ac:picMk id="36" creationId="{6C1C7559-3A93-48A8-9246-0EC403DD412E}"/>
          </ac:picMkLst>
        </pc:picChg>
        <pc:cxnChg chg="mod">
          <ac:chgData name="MAZEN KHERALLAH" userId="4d8bae32aa458b2a" providerId="LiveId" clId="{D1F6DF24-7977-416E-A8CB-0CF0122DCE5C}" dt="2023-07-08T12:06:28.433" v="13206" actId="1036"/>
          <ac:cxnSpMkLst>
            <pc:docMk/>
            <pc:sldMk cId="4293514583" sldId="428"/>
            <ac:cxnSpMk id="4" creationId="{C71428DA-6CFE-4551-8B13-91D3BD9CE715}"/>
          </ac:cxnSpMkLst>
        </pc:cxnChg>
        <pc:cxnChg chg="mod">
          <ac:chgData name="MAZEN KHERALLAH" userId="4d8bae32aa458b2a" providerId="LiveId" clId="{D1F6DF24-7977-416E-A8CB-0CF0122DCE5C}" dt="2023-07-08T12:06:28.433" v="13206" actId="1036"/>
          <ac:cxnSpMkLst>
            <pc:docMk/>
            <pc:sldMk cId="4293514583" sldId="428"/>
            <ac:cxnSpMk id="6" creationId="{A6990758-DC82-4F54-A5DA-2AA4C4E25D19}"/>
          </ac:cxnSpMkLst>
        </pc:cxnChg>
      </pc:sldChg>
      <pc:sldChg chg="modSp add mod modClrScheme chgLayout">
        <pc:chgData name="MAZEN KHERALLAH" userId="4d8bae32aa458b2a" providerId="LiveId" clId="{D1F6DF24-7977-416E-A8CB-0CF0122DCE5C}" dt="2023-07-08T02:44:57.220" v="12865" actId="313"/>
        <pc:sldMkLst>
          <pc:docMk/>
          <pc:sldMk cId="2291737599" sldId="432"/>
        </pc:sldMkLst>
        <pc:spChg chg="mod ord">
          <ac:chgData name="MAZEN KHERALLAH" userId="4d8bae32aa458b2a" providerId="LiveId" clId="{D1F6DF24-7977-416E-A8CB-0CF0122DCE5C}" dt="2023-07-08T02:44:57.220" v="12865" actId="313"/>
          <ac:spMkLst>
            <pc:docMk/>
            <pc:sldMk cId="2291737599" sldId="432"/>
            <ac:spMk id="15" creationId="{00000000-0000-0000-0000-000000000000}"/>
          </ac:spMkLst>
        </pc:spChg>
        <pc:graphicFrameChg chg="modGraphic">
          <ac:chgData name="MAZEN KHERALLAH" userId="4d8bae32aa458b2a" providerId="LiveId" clId="{D1F6DF24-7977-416E-A8CB-0CF0122DCE5C}" dt="2023-07-08T02:44:53.817" v="12864" actId="313"/>
          <ac:graphicFrameMkLst>
            <pc:docMk/>
            <pc:sldMk cId="2291737599" sldId="432"/>
            <ac:graphicFrameMk id="9" creationId="{00000000-0000-0000-0000-000000000000}"/>
          </ac:graphicFrameMkLst>
        </pc:graphicFrameChg>
      </pc:sldChg>
      <pc:sldChg chg="addSp delSp modSp add mod chgLayout modNotesTx">
        <pc:chgData name="MAZEN KHERALLAH" userId="4d8bae32aa458b2a" providerId="LiveId" clId="{D1F6DF24-7977-416E-A8CB-0CF0122DCE5C}" dt="2023-07-06T11:33:41.852" v="9830" actId="12788"/>
        <pc:sldMkLst>
          <pc:docMk/>
          <pc:sldMk cId="4258757431" sldId="473"/>
        </pc:sldMkLst>
        <pc:spChg chg="del mod">
          <ac:chgData name="MAZEN KHERALLAH" userId="4d8bae32aa458b2a" providerId="LiveId" clId="{D1F6DF24-7977-416E-A8CB-0CF0122DCE5C}" dt="2023-07-02T19:17:03.204" v="7617" actId="478"/>
          <ac:spMkLst>
            <pc:docMk/>
            <pc:sldMk cId="4258757431" sldId="473"/>
            <ac:spMk id="2" creationId="{00000000-0000-0000-0000-000000000000}"/>
          </ac:spMkLst>
        </pc:spChg>
        <pc:spChg chg="add mod ord">
          <ac:chgData name="MAZEN KHERALLAH" userId="4d8bae32aa458b2a" providerId="LiveId" clId="{D1F6DF24-7977-416E-A8CB-0CF0122DCE5C}" dt="2023-07-02T19:17:29.926" v="7625" actId="404"/>
          <ac:spMkLst>
            <pc:docMk/>
            <pc:sldMk cId="4258757431" sldId="473"/>
            <ac:spMk id="3" creationId="{8BC44936-03DF-2CFD-224C-3434E2F3431D}"/>
          </ac:spMkLst>
        </pc:spChg>
        <pc:spChg chg="mod ord">
          <ac:chgData name="MAZEN KHERALLAH" userId="4d8bae32aa458b2a" providerId="LiveId" clId="{D1F6DF24-7977-416E-A8CB-0CF0122DCE5C}" dt="2023-07-02T19:17:20.136" v="7618" actId="700"/>
          <ac:spMkLst>
            <pc:docMk/>
            <pc:sldMk cId="4258757431" sldId="473"/>
            <ac:spMk id="6" creationId="{00000000-0000-0000-0000-000000000000}"/>
          </ac:spMkLst>
        </pc:spChg>
        <pc:picChg chg="mod">
          <ac:chgData name="MAZEN KHERALLAH" userId="4d8bae32aa458b2a" providerId="LiveId" clId="{D1F6DF24-7977-416E-A8CB-0CF0122DCE5C}" dt="2023-07-06T11:33:41.852" v="9830" actId="12788"/>
          <ac:picMkLst>
            <pc:docMk/>
            <pc:sldMk cId="4258757431" sldId="473"/>
            <ac:picMk id="4" creationId="{00000000-0000-0000-0000-000000000000}"/>
          </ac:picMkLst>
        </pc:picChg>
      </pc:sldChg>
      <pc:sldChg chg="addSp modSp add mod modNotesTx">
        <pc:chgData name="MAZEN KHERALLAH" userId="4d8bae32aa458b2a" providerId="LiveId" clId="{D1F6DF24-7977-416E-A8CB-0CF0122DCE5C}" dt="2023-07-02T19:15:59.406" v="7614"/>
        <pc:sldMkLst>
          <pc:docMk/>
          <pc:sldMk cId="976663268" sldId="479"/>
        </pc:sldMkLst>
        <pc:spChg chg="add mod">
          <ac:chgData name="MAZEN KHERALLAH" userId="4d8bae32aa458b2a" providerId="LiveId" clId="{D1F6DF24-7977-416E-A8CB-0CF0122DCE5C}" dt="2023-07-02T19:04:35.365" v="7504" actId="2085"/>
          <ac:spMkLst>
            <pc:docMk/>
            <pc:sldMk cId="976663268" sldId="479"/>
            <ac:spMk id="2" creationId="{448E573D-58D8-2CCF-184D-57FBAFB94B78}"/>
          </ac:spMkLst>
        </pc:spChg>
        <pc:graphicFrameChg chg="mod">
          <ac:chgData name="MAZEN KHERALLAH" userId="4d8bae32aa458b2a" providerId="LiveId" clId="{D1F6DF24-7977-416E-A8CB-0CF0122DCE5C}" dt="2023-07-02T18:56:54.774" v="7462" actId="207"/>
          <ac:graphicFrameMkLst>
            <pc:docMk/>
            <pc:sldMk cId="976663268" sldId="479"/>
            <ac:graphicFrameMk id="7" creationId="{00000000-0000-0000-0000-000000000000}"/>
          </ac:graphicFrameMkLst>
        </pc:graphicFrameChg>
      </pc:sldChg>
      <pc:sldChg chg="addSp modSp add mod">
        <pc:chgData name="MAZEN KHERALLAH" userId="4d8bae32aa458b2a" providerId="LiveId" clId="{D1F6DF24-7977-416E-A8CB-0CF0122DCE5C}" dt="2023-07-02T19:04:42.431" v="7506" actId="2085"/>
        <pc:sldMkLst>
          <pc:docMk/>
          <pc:sldMk cId="2047726029" sldId="864"/>
        </pc:sldMkLst>
        <pc:spChg chg="add mod">
          <ac:chgData name="MAZEN KHERALLAH" userId="4d8bae32aa458b2a" providerId="LiveId" clId="{D1F6DF24-7977-416E-A8CB-0CF0122DCE5C}" dt="2023-07-02T19:04:42.431" v="7506" actId="2085"/>
          <ac:spMkLst>
            <pc:docMk/>
            <pc:sldMk cId="2047726029" sldId="864"/>
            <ac:spMk id="2" creationId="{4D7BBD99-5CD2-1018-06A9-25758BC23B29}"/>
          </ac:spMkLst>
        </pc:spChg>
        <pc:spChg chg="mod">
          <ac:chgData name="MAZEN KHERALLAH" userId="4d8bae32aa458b2a" providerId="LiveId" clId="{D1F6DF24-7977-416E-A8CB-0CF0122DCE5C}" dt="2023-07-02T18:58:00.617" v="7466" actId="1076"/>
          <ac:spMkLst>
            <pc:docMk/>
            <pc:sldMk cId="2047726029" sldId="864"/>
            <ac:spMk id="3" creationId="{00000000-0000-0000-0000-000000000000}"/>
          </ac:spMkLst>
        </pc:spChg>
        <pc:spChg chg="mod">
          <ac:chgData name="MAZEN KHERALLAH" userId="4d8bae32aa458b2a" providerId="LiveId" clId="{D1F6DF24-7977-416E-A8CB-0CF0122DCE5C}" dt="2023-07-02T18:58:12.577" v="7470" actId="1036"/>
          <ac:spMkLst>
            <pc:docMk/>
            <pc:sldMk cId="2047726029" sldId="864"/>
            <ac:spMk id="9" creationId="{00000000-0000-0000-0000-000000000000}"/>
          </ac:spMkLst>
        </pc:spChg>
        <pc:graphicFrameChg chg="mod">
          <ac:chgData name="MAZEN KHERALLAH" userId="4d8bae32aa458b2a" providerId="LiveId" clId="{D1F6DF24-7977-416E-A8CB-0CF0122DCE5C}" dt="2023-07-02T18:57:55.294" v="7465" actId="207"/>
          <ac:graphicFrameMkLst>
            <pc:docMk/>
            <pc:sldMk cId="2047726029" sldId="864"/>
            <ac:graphicFrameMk id="7" creationId="{00000000-0000-0000-0000-000000000000}"/>
          </ac:graphicFrameMkLst>
        </pc:graphicFrameChg>
      </pc:sldChg>
      <pc:sldChg chg="delSp modSp mod modNotesTx">
        <pc:chgData name="MAZEN KHERALLAH" userId="4d8bae32aa458b2a" providerId="LiveId" clId="{D1F6DF24-7977-416E-A8CB-0CF0122DCE5C}" dt="2023-07-07T14:20:25.818" v="10596" actId="6549"/>
        <pc:sldMkLst>
          <pc:docMk/>
          <pc:sldMk cId="1782731124" sldId="2081"/>
        </pc:sldMkLst>
        <pc:spChg chg="mod">
          <ac:chgData name="MAZEN KHERALLAH" userId="4d8bae32aa458b2a" providerId="LiveId" clId="{D1F6DF24-7977-416E-A8CB-0CF0122DCE5C}" dt="2023-07-07T14:20:19.320" v="10595" actId="20577"/>
          <ac:spMkLst>
            <pc:docMk/>
            <pc:sldMk cId="1782731124" sldId="2081"/>
            <ac:spMk id="2" creationId="{00000000-0000-0000-0000-000000000000}"/>
          </ac:spMkLst>
        </pc:spChg>
        <pc:graphicFrameChg chg="del">
          <ac:chgData name="MAZEN KHERALLAH" userId="4d8bae32aa458b2a" providerId="LiveId" clId="{D1F6DF24-7977-416E-A8CB-0CF0122DCE5C}" dt="2023-06-18T17:39:36.764" v="59" actId="478"/>
          <ac:graphicFrameMkLst>
            <pc:docMk/>
            <pc:sldMk cId="1782731124" sldId="2081"/>
            <ac:graphicFrameMk id="7" creationId="{5C832788-6BEA-0DA8-0E30-341723660C62}"/>
          </ac:graphicFrameMkLst>
        </pc:graphicFrameChg>
        <pc:picChg chg="del">
          <ac:chgData name="MAZEN KHERALLAH" userId="4d8bae32aa458b2a" providerId="LiveId" clId="{D1F6DF24-7977-416E-A8CB-0CF0122DCE5C}" dt="2023-06-18T17:39:38.741" v="60" actId="478"/>
          <ac:picMkLst>
            <pc:docMk/>
            <pc:sldMk cId="1782731124" sldId="2081"/>
            <ac:picMk id="6" creationId="{4123FFC7-4E81-44CE-15A0-833E2E0F90B5}"/>
          </ac:picMkLst>
        </pc:picChg>
      </pc:sldChg>
      <pc:sldChg chg="addSp delSp modSp new mod ord">
        <pc:chgData name="MAZEN KHERALLAH" userId="4d8bae32aa458b2a" providerId="LiveId" clId="{D1F6DF24-7977-416E-A8CB-0CF0122DCE5C}" dt="2023-07-10T10:59:16.813" v="13734" actId="12788"/>
        <pc:sldMkLst>
          <pc:docMk/>
          <pc:sldMk cId="767017871" sldId="2082"/>
        </pc:sldMkLst>
        <pc:spChg chg="mod">
          <ac:chgData name="MAZEN KHERALLAH" userId="4d8bae32aa458b2a" providerId="LiveId" clId="{D1F6DF24-7977-416E-A8CB-0CF0122DCE5C}" dt="2023-06-23T20:50:44.298" v="4043"/>
          <ac:spMkLst>
            <pc:docMk/>
            <pc:sldMk cId="767017871" sldId="2082"/>
            <ac:spMk id="2" creationId="{FC0959B6-51D6-44DF-C993-5714AC4D3B99}"/>
          </ac:spMkLst>
        </pc:spChg>
        <pc:spChg chg="del">
          <ac:chgData name="MAZEN KHERALLAH" userId="4d8bae32aa458b2a" providerId="LiveId" clId="{D1F6DF24-7977-416E-A8CB-0CF0122DCE5C}" dt="2023-06-18T17:47:02.502" v="72" actId="931"/>
          <ac:spMkLst>
            <pc:docMk/>
            <pc:sldMk cId="767017871" sldId="2082"/>
            <ac:spMk id="3" creationId="{D9464C15-F998-2CEC-E2A3-67C50AF0135C}"/>
          </ac:spMkLst>
        </pc:spChg>
        <pc:spChg chg="add del mod">
          <ac:chgData name="MAZEN KHERALLAH" userId="4d8bae32aa458b2a" providerId="LiveId" clId="{D1F6DF24-7977-416E-A8CB-0CF0122DCE5C}" dt="2023-07-02T19:49:46.821" v="7640" actId="931"/>
          <ac:spMkLst>
            <pc:docMk/>
            <pc:sldMk cId="767017871" sldId="2082"/>
            <ac:spMk id="4" creationId="{ACAC5D70-F3E7-98D8-ADCF-DD6C200366F3}"/>
          </ac:spMkLst>
        </pc:spChg>
        <pc:spChg chg="add del mod">
          <ac:chgData name="MAZEN KHERALLAH" userId="4d8bae32aa458b2a" providerId="LiveId" clId="{D1F6DF24-7977-416E-A8CB-0CF0122DCE5C}" dt="2023-07-10T10:59:00.965" v="13729" actId="931"/>
          <ac:spMkLst>
            <pc:docMk/>
            <pc:sldMk cId="767017871" sldId="2082"/>
            <ac:spMk id="4" creationId="{FB8E8CDF-CD09-BC0D-B2A1-B16F4A9324DC}"/>
          </ac:spMkLst>
        </pc:spChg>
        <pc:spChg chg="add mod">
          <ac:chgData name="MAZEN KHERALLAH" userId="4d8bae32aa458b2a" providerId="LiveId" clId="{D1F6DF24-7977-416E-A8CB-0CF0122DCE5C}" dt="2023-07-02T20:17:39.345" v="7887"/>
          <ac:spMkLst>
            <pc:docMk/>
            <pc:sldMk cId="767017871" sldId="2082"/>
            <ac:spMk id="8" creationId="{F5D82B53-F66C-D931-8AE3-0CA4E6AF66E1}"/>
          </ac:spMkLst>
        </pc:spChg>
        <pc:picChg chg="add del mod">
          <ac:chgData name="MAZEN KHERALLAH" userId="4d8bae32aa458b2a" providerId="LiveId" clId="{D1F6DF24-7977-416E-A8CB-0CF0122DCE5C}" dt="2023-07-02T19:49:23.421" v="7639" actId="478"/>
          <ac:picMkLst>
            <pc:docMk/>
            <pc:sldMk cId="767017871" sldId="2082"/>
            <ac:picMk id="5" creationId="{551A26F1-C7FA-327D-2F05-BBF02ED9EA2C}"/>
          </ac:picMkLst>
        </pc:picChg>
        <pc:picChg chg="add mod">
          <ac:chgData name="MAZEN KHERALLAH" userId="4d8bae32aa458b2a" providerId="LiveId" clId="{D1F6DF24-7977-416E-A8CB-0CF0122DCE5C}" dt="2023-07-10T10:59:16.813" v="13734" actId="12788"/>
          <ac:picMkLst>
            <pc:docMk/>
            <pc:sldMk cId="767017871" sldId="2082"/>
            <ac:picMk id="6" creationId="{A8B62A8F-B6A3-2F7D-41E2-D55EDA2991BD}"/>
          </ac:picMkLst>
        </pc:picChg>
        <pc:picChg chg="add del mod">
          <ac:chgData name="MAZEN KHERALLAH" userId="4d8bae32aa458b2a" providerId="LiveId" clId="{D1F6DF24-7977-416E-A8CB-0CF0122DCE5C}" dt="2023-07-10T10:58:37.916" v="13728" actId="478"/>
          <ac:picMkLst>
            <pc:docMk/>
            <pc:sldMk cId="767017871" sldId="2082"/>
            <ac:picMk id="7" creationId="{7B2E5632-C367-D80A-B0A0-E967AA4E30DA}"/>
          </ac:picMkLst>
        </pc:picChg>
      </pc:sldChg>
      <pc:sldChg chg="addSp delSp modSp new del mod setBg">
        <pc:chgData name="MAZEN KHERALLAH" userId="4d8bae32aa458b2a" providerId="LiveId" clId="{D1F6DF24-7977-416E-A8CB-0CF0122DCE5C}" dt="2023-06-18T17:46:43.896" v="70" actId="47"/>
        <pc:sldMkLst>
          <pc:docMk/>
          <pc:sldMk cId="3628910762" sldId="2082"/>
        </pc:sldMkLst>
        <pc:spChg chg="mod">
          <ac:chgData name="MAZEN KHERALLAH" userId="4d8bae32aa458b2a" providerId="LiveId" clId="{D1F6DF24-7977-416E-A8CB-0CF0122DCE5C}" dt="2023-06-18T17:40:38.902" v="68" actId="26606"/>
          <ac:spMkLst>
            <pc:docMk/>
            <pc:sldMk cId="3628910762" sldId="2082"/>
            <ac:spMk id="2" creationId="{2EBCFFE6-8C35-77FA-4702-AE10AFA42FA8}"/>
          </ac:spMkLst>
        </pc:spChg>
        <pc:spChg chg="del">
          <ac:chgData name="MAZEN KHERALLAH" userId="4d8bae32aa458b2a" providerId="LiveId" clId="{D1F6DF24-7977-416E-A8CB-0CF0122DCE5C}" dt="2023-06-18T17:40:18.407" v="62" actId="931"/>
          <ac:spMkLst>
            <pc:docMk/>
            <pc:sldMk cId="3628910762" sldId="2082"/>
            <ac:spMk id="3" creationId="{46D839BD-11E3-42A4-350A-E9A1444BC73F}"/>
          </ac:spMkLst>
        </pc:spChg>
        <pc:spChg chg="add">
          <ac:chgData name="MAZEN KHERALLAH" userId="4d8bae32aa458b2a" providerId="LiveId" clId="{D1F6DF24-7977-416E-A8CB-0CF0122DCE5C}" dt="2023-06-18T17:40:38.902" v="68" actId="26606"/>
          <ac:spMkLst>
            <pc:docMk/>
            <pc:sldMk cId="3628910762" sldId="2082"/>
            <ac:spMk id="9" creationId="{7FB73FC6-6BF8-D7BE-D4FB-4FCE187E8A0E}"/>
          </ac:spMkLst>
        </pc:spChg>
        <pc:spChg chg="add">
          <ac:chgData name="MAZEN KHERALLAH" userId="4d8bae32aa458b2a" providerId="LiveId" clId="{D1F6DF24-7977-416E-A8CB-0CF0122DCE5C}" dt="2023-06-18T17:40:38.902" v="68" actId="26606"/>
          <ac:spMkLst>
            <pc:docMk/>
            <pc:sldMk cId="3628910762" sldId="2082"/>
            <ac:spMk id="12" creationId="{284B70D5-875B-433D-BDBD-1522A85D6C1D}"/>
          </ac:spMkLst>
        </pc:spChg>
        <pc:spChg chg="add">
          <ac:chgData name="MAZEN KHERALLAH" userId="4d8bae32aa458b2a" providerId="LiveId" clId="{D1F6DF24-7977-416E-A8CB-0CF0122DCE5C}" dt="2023-06-18T17:40:38.902" v="68" actId="26606"/>
          <ac:spMkLst>
            <pc:docMk/>
            <pc:sldMk cId="3628910762" sldId="2082"/>
            <ac:spMk id="16" creationId="{1E299956-A9E7-4FC1-A0B1-D590CA9730E8}"/>
          </ac:spMkLst>
        </pc:spChg>
        <pc:spChg chg="add">
          <ac:chgData name="MAZEN KHERALLAH" userId="4d8bae32aa458b2a" providerId="LiveId" clId="{D1F6DF24-7977-416E-A8CB-0CF0122DCE5C}" dt="2023-06-18T17:40:38.902" v="68" actId="26606"/>
          <ac:spMkLst>
            <pc:docMk/>
            <pc:sldMk cId="3628910762" sldId="2082"/>
            <ac:spMk id="18" creationId="{17FC539C-B783-4B03-9F9E-D13430F3F64F}"/>
          </ac:spMkLst>
        </pc:spChg>
        <pc:picChg chg="add del mod">
          <ac:chgData name="MAZEN KHERALLAH" userId="4d8bae32aa458b2a" providerId="LiveId" clId="{D1F6DF24-7977-416E-A8CB-0CF0122DCE5C}" dt="2023-06-18T17:46:40.540" v="69" actId="478"/>
          <ac:picMkLst>
            <pc:docMk/>
            <pc:sldMk cId="3628910762" sldId="2082"/>
            <ac:picMk id="5" creationId="{2FE089DE-F334-C8A8-A360-A37FFCC72E6D}"/>
          </ac:picMkLst>
        </pc:picChg>
        <pc:cxnChg chg="add">
          <ac:chgData name="MAZEN KHERALLAH" userId="4d8bae32aa458b2a" providerId="LiveId" clId="{D1F6DF24-7977-416E-A8CB-0CF0122DCE5C}" dt="2023-06-18T17:40:38.902" v="68" actId="26606"/>
          <ac:cxnSpMkLst>
            <pc:docMk/>
            <pc:sldMk cId="3628910762" sldId="2082"/>
            <ac:cxnSpMk id="14" creationId="{C947DF4A-614C-4B4C-8B80-E5B9D8E8CFED}"/>
          </ac:cxnSpMkLst>
        </pc:cxnChg>
      </pc:sldChg>
      <pc:sldChg chg="addSp delSp modSp new mod ord modNotesTx">
        <pc:chgData name="MAZEN KHERALLAH" userId="4d8bae32aa458b2a" providerId="LiveId" clId="{D1F6DF24-7977-416E-A8CB-0CF0122DCE5C}" dt="2023-07-06T11:15:24.259" v="9717"/>
        <pc:sldMkLst>
          <pc:docMk/>
          <pc:sldMk cId="4002235906" sldId="2083"/>
        </pc:sldMkLst>
        <pc:spChg chg="mod">
          <ac:chgData name="MAZEN KHERALLAH" userId="4d8bae32aa458b2a" providerId="LiveId" clId="{D1F6DF24-7977-416E-A8CB-0CF0122DCE5C}" dt="2023-06-23T20:51:06.109" v="4047" actId="6549"/>
          <ac:spMkLst>
            <pc:docMk/>
            <pc:sldMk cId="4002235906" sldId="2083"/>
            <ac:spMk id="2" creationId="{54A113CF-025A-FA1D-673C-EA166B7458BA}"/>
          </ac:spMkLst>
        </pc:spChg>
        <pc:spChg chg="del">
          <ac:chgData name="MAZEN KHERALLAH" userId="4d8bae32aa458b2a" providerId="LiveId" clId="{D1F6DF24-7977-416E-A8CB-0CF0122DCE5C}" dt="2023-06-22T02:51:19.339" v="96" actId="1032"/>
          <ac:spMkLst>
            <pc:docMk/>
            <pc:sldMk cId="4002235906" sldId="2083"/>
            <ac:spMk id="3" creationId="{85CEC71B-A44A-10B3-A6BF-77F5869D6FB7}"/>
          </ac:spMkLst>
        </pc:spChg>
        <pc:spChg chg="add del mod">
          <ac:chgData name="MAZEN KHERALLAH" userId="4d8bae32aa458b2a" providerId="LiveId" clId="{D1F6DF24-7977-416E-A8CB-0CF0122DCE5C}" dt="2023-06-22T13:00:27.482" v="1430"/>
          <ac:spMkLst>
            <pc:docMk/>
            <pc:sldMk cId="4002235906" sldId="2083"/>
            <ac:spMk id="6" creationId="{177E633E-525B-05D5-EE8C-0B1E0A321F0B}"/>
          </ac:spMkLst>
        </pc:spChg>
        <pc:graphicFrameChg chg="add del mod modGraphic">
          <ac:chgData name="MAZEN KHERALLAH" userId="4d8bae32aa458b2a" providerId="LiveId" clId="{D1F6DF24-7977-416E-A8CB-0CF0122DCE5C}" dt="2023-06-22T13:00:22.559" v="1429" actId="21"/>
          <ac:graphicFrameMkLst>
            <pc:docMk/>
            <pc:sldMk cId="4002235906" sldId="2083"/>
            <ac:graphicFrameMk id="4" creationId="{09462C21-B908-0DA3-D5AC-8E9C9D7A84DE}"/>
          </ac:graphicFrameMkLst>
        </pc:graphicFrameChg>
        <pc:graphicFrameChg chg="add mod modGraphic">
          <ac:chgData name="MAZEN KHERALLAH" userId="4d8bae32aa458b2a" providerId="LiveId" clId="{D1F6DF24-7977-416E-A8CB-0CF0122DCE5C}" dt="2023-06-27T19:31:08.118" v="5421" actId="12100"/>
          <ac:graphicFrameMkLst>
            <pc:docMk/>
            <pc:sldMk cId="4002235906" sldId="2083"/>
            <ac:graphicFrameMk id="7" creationId="{CFD7499C-1EE6-31C1-3370-51AFC72996A4}"/>
          </ac:graphicFrameMkLst>
        </pc:graphicFrameChg>
        <pc:picChg chg="add del mod">
          <ac:chgData name="MAZEN KHERALLAH" userId="4d8bae32aa458b2a" providerId="LiveId" clId="{D1F6DF24-7977-416E-A8CB-0CF0122DCE5C}" dt="2023-06-22T02:49:57.837" v="86" actId="478"/>
          <ac:picMkLst>
            <pc:docMk/>
            <pc:sldMk cId="4002235906" sldId="2083"/>
            <ac:picMk id="1026" creationId="{D49C2EA5-82E9-4C8D-0FD6-08298B15EC6B}"/>
          </ac:picMkLst>
        </pc:picChg>
        <pc:picChg chg="add del mod">
          <ac:chgData name="MAZEN KHERALLAH" userId="4d8bae32aa458b2a" providerId="LiveId" clId="{D1F6DF24-7977-416E-A8CB-0CF0122DCE5C}" dt="2023-06-22T03:14:11.013" v="962" actId="21"/>
          <ac:picMkLst>
            <pc:docMk/>
            <pc:sldMk cId="4002235906" sldId="2083"/>
            <ac:picMk id="1028" creationId="{E2DCCA66-E546-6D2F-51AC-E6D69000968F}"/>
          </ac:picMkLst>
        </pc:picChg>
      </pc:sldChg>
      <pc:sldChg chg="addSp delSp modSp add mod ord modClrScheme chgLayout modNotesTx">
        <pc:chgData name="MAZEN KHERALLAH" userId="4d8bae32aa458b2a" providerId="LiveId" clId="{D1F6DF24-7977-416E-A8CB-0CF0122DCE5C}" dt="2023-06-27T19:35:07.469" v="5479" actId="1036"/>
        <pc:sldMkLst>
          <pc:docMk/>
          <pc:sldMk cId="669719677" sldId="2084"/>
        </pc:sldMkLst>
        <pc:spChg chg="del">
          <ac:chgData name="MAZEN KHERALLAH" userId="4d8bae32aa458b2a" providerId="LiveId" clId="{D1F6DF24-7977-416E-A8CB-0CF0122DCE5C}" dt="2023-06-23T20:07:11.514" v="3164" actId="700"/>
          <ac:spMkLst>
            <pc:docMk/>
            <pc:sldMk cId="669719677" sldId="2084"/>
            <ac:spMk id="2" creationId="{54A113CF-025A-FA1D-673C-EA166B7458BA}"/>
          </ac:spMkLst>
        </pc:spChg>
        <pc:spChg chg="del">
          <ac:chgData name="MAZEN KHERALLAH" userId="4d8bae32aa458b2a" providerId="LiveId" clId="{D1F6DF24-7977-416E-A8CB-0CF0122DCE5C}" dt="2023-06-23T20:07:07.133" v="3163" actId="478"/>
          <ac:spMkLst>
            <pc:docMk/>
            <pc:sldMk cId="669719677" sldId="2084"/>
            <ac:spMk id="3" creationId="{85CEC71B-A44A-10B3-A6BF-77F5869D6FB7}"/>
          </ac:spMkLst>
        </pc:spChg>
        <pc:spChg chg="add mod">
          <ac:chgData name="MAZEN KHERALLAH" userId="4d8bae32aa458b2a" providerId="LiveId" clId="{D1F6DF24-7977-416E-A8CB-0CF0122DCE5C}" dt="2023-06-27T19:35:07.469" v="5479" actId="1036"/>
          <ac:spMkLst>
            <pc:docMk/>
            <pc:sldMk cId="669719677" sldId="2084"/>
            <ac:spMk id="3" creationId="{DF1F5C36-1C68-6B8A-D284-8F2944BB0D82}"/>
          </ac:spMkLst>
        </pc:spChg>
        <pc:spChg chg="add mod">
          <ac:chgData name="MAZEN KHERALLAH" userId="4d8bae32aa458b2a" providerId="LiveId" clId="{D1F6DF24-7977-416E-A8CB-0CF0122DCE5C}" dt="2023-06-23T20:13:45.372" v="3429" actId="1038"/>
          <ac:spMkLst>
            <pc:docMk/>
            <pc:sldMk cId="669719677" sldId="2084"/>
            <ac:spMk id="10" creationId="{F4A5BA87-B333-A7A9-F37B-A6507530FA9D}"/>
          </ac:spMkLst>
        </pc:spChg>
        <pc:spChg chg="add mod">
          <ac:chgData name="MAZEN KHERALLAH" userId="4d8bae32aa458b2a" providerId="LiveId" clId="{D1F6DF24-7977-416E-A8CB-0CF0122DCE5C}" dt="2023-06-23T20:13:45.372" v="3429" actId="1038"/>
          <ac:spMkLst>
            <pc:docMk/>
            <pc:sldMk cId="669719677" sldId="2084"/>
            <ac:spMk id="11" creationId="{A0BC7A50-D7EB-847E-9515-0D153F95C52B}"/>
          </ac:spMkLst>
        </pc:spChg>
        <pc:spChg chg="add mod">
          <ac:chgData name="MAZEN KHERALLAH" userId="4d8bae32aa458b2a" providerId="LiveId" clId="{D1F6DF24-7977-416E-A8CB-0CF0122DCE5C}" dt="2023-06-23T20:13:45.372" v="3429" actId="1038"/>
          <ac:spMkLst>
            <pc:docMk/>
            <pc:sldMk cId="669719677" sldId="2084"/>
            <ac:spMk id="12" creationId="{4B5D7AC9-552D-EF2D-51FF-BE12AF06BA9E}"/>
          </ac:spMkLst>
        </pc:spChg>
        <pc:spChg chg="add mod">
          <ac:chgData name="MAZEN KHERALLAH" userId="4d8bae32aa458b2a" providerId="LiveId" clId="{D1F6DF24-7977-416E-A8CB-0CF0122DCE5C}" dt="2023-06-23T20:13:45.372" v="3429" actId="1038"/>
          <ac:spMkLst>
            <pc:docMk/>
            <pc:sldMk cId="669719677" sldId="2084"/>
            <ac:spMk id="13" creationId="{FB623E0C-B8DA-0F54-F05E-AA966F90E83C}"/>
          </ac:spMkLst>
        </pc:spChg>
        <pc:spChg chg="add mod">
          <ac:chgData name="MAZEN KHERALLAH" userId="4d8bae32aa458b2a" providerId="LiveId" clId="{D1F6DF24-7977-416E-A8CB-0CF0122DCE5C}" dt="2023-06-23T20:13:45.372" v="3429" actId="1038"/>
          <ac:spMkLst>
            <pc:docMk/>
            <pc:sldMk cId="669719677" sldId="2084"/>
            <ac:spMk id="14" creationId="{5D31821E-59FA-E6A7-F2A6-731BAB69BC9B}"/>
          </ac:spMkLst>
        </pc:spChg>
        <pc:spChg chg="add mod">
          <ac:chgData name="MAZEN KHERALLAH" userId="4d8bae32aa458b2a" providerId="LiveId" clId="{D1F6DF24-7977-416E-A8CB-0CF0122DCE5C}" dt="2023-06-23T20:13:45.372" v="3429" actId="1038"/>
          <ac:spMkLst>
            <pc:docMk/>
            <pc:sldMk cId="669719677" sldId="2084"/>
            <ac:spMk id="15" creationId="{6FF3609A-75B8-D9D4-143B-E6C557EEBD7D}"/>
          </ac:spMkLst>
        </pc:spChg>
        <pc:spChg chg="add mod">
          <ac:chgData name="MAZEN KHERALLAH" userId="4d8bae32aa458b2a" providerId="LiveId" clId="{D1F6DF24-7977-416E-A8CB-0CF0122DCE5C}" dt="2023-06-23T20:17:26.598" v="3460" actId="208"/>
          <ac:spMkLst>
            <pc:docMk/>
            <pc:sldMk cId="669719677" sldId="2084"/>
            <ac:spMk id="16" creationId="{848FEB84-CF79-D4D5-BCC4-DD3F5CBC0A1C}"/>
          </ac:spMkLst>
        </pc:spChg>
        <pc:spChg chg="add mod">
          <ac:chgData name="MAZEN KHERALLAH" userId="4d8bae32aa458b2a" providerId="LiveId" clId="{D1F6DF24-7977-416E-A8CB-0CF0122DCE5C}" dt="2023-06-23T20:17:54.188" v="3468" actId="207"/>
          <ac:spMkLst>
            <pc:docMk/>
            <pc:sldMk cId="669719677" sldId="2084"/>
            <ac:spMk id="22" creationId="{9F386421-63ED-5098-6679-48C714A4E966}"/>
          </ac:spMkLst>
        </pc:spChg>
        <pc:spChg chg="add mod">
          <ac:chgData name="MAZEN KHERALLAH" userId="4d8bae32aa458b2a" providerId="LiveId" clId="{D1F6DF24-7977-416E-A8CB-0CF0122DCE5C}" dt="2023-06-23T20:17:54.188" v="3468" actId="207"/>
          <ac:spMkLst>
            <pc:docMk/>
            <pc:sldMk cId="669719677" sldId="2084"/>
            <ac:spMk id="23" creationId="{F797EB68-2CA3-454B-346D-3D5DD624A752}"/>
          </ac:spMkLst>
        </pc:spChg>
        <pc:spChg chg="add del mod">
          <ac:chgData name="MAZEN KHERALLAH" userId="4d8bae32aa458b2a" providerId="LiveId" clId="{D1F6DF24-7977-416E-A8CB-0CF0122DCE5C}" dt="2023-06-23T20:17:54.188" v="3468" actId="207"/>
          <ac:spMkLst>
            <pc:docMk/>
            <pc:sldMk cId="669719677" sldId="2084"/>
            <ac:spMk id="24" creationId="{9EEF13A7-1E88-C08A-8561-DB0C09AB2FCD}"/>
          </ac:spMkLst>
        </pc:spChg>
        <pc:spChg chg="add mod">
          <ac:chgData name="MAZEN KHERALLAH" userId="4d8bae32aa458b2a" providerId="LiveId" clId="{D1F6DF24-7977-416E-A8CB-0CF0122DCE5C}" dt="2023-06-23T20:16:43.880" v="3459" actId="207"/>
          <ac:spMkLst>
            <pc:docMk/>
            <pc:sldMk cId="669719677" sldId="2084"/>
            <ac:spMk id="25" creationId="{0E062BEC-727E-5C26-78C8-1E51EE6C472F}"/>
          </ac:spMkLst>
        </pc:spChg>
        <pc:spChg chg="add mod">
          <ac:chgData name="MAZEN KHERALLAH" userId="4d8bae32aa458b2a" providerId="LiveId" clId="{D1F6DF24-7977-416E-A8CB-0CF0122DCE5C}" dt="2023-06-23T20:16:43.880" v="3459" actId="207"/>
          <ac:spMkLst>
            <pc:docMk/>
            <pc:sldMk cId="669719677" sldId="2084"/>
            <ac:spMk id="26" creationId="{D777C72A-2C68-81E5-FD47-AEF3DC7988B7}"/>
          </ac:spMkLst>
        </pc:spChg>
        <pc:spChg chg="add mod">
          <ac:chgData name="MAZEN KHERALLAH" userId="4d8bae32aa458b2a" providerId="LiveId" clId="{D1F6DF24-7977-416E-A8CB-0CF0122DCE5C}" dt="2023-06-23T20:16:43.880" v="3459" actId="207"/>
          <ac:spMkLst>
            <pc:docMk/>
            <pc:sldMk cId="669719677" sldId="2084"/>
            <ac:spMk id="27" creationId="{11E0BC20-5C6F-F4F2-A6EF-D2602E0B7114}"/>
          </ac:spMkLst>
        </pc:spChg>
        <pc:spChg chg="add mod">
          <ac:chgData name="MAZEN KHERALLAH" userId="4d8bae32aa458b2a" providerId="LiveId" clId="{D1F6DF24-7977-416E-A8CB-0CF0122DCE5C}" dt="2023-06-23T20:16:43.880" v="3459" actId="207"/>
          <ac:spMkLst>
            <pc:docMk/>
            <pc:sldMk cId="669719677" sldId="2084"/>
            <ac:spMk id="28" creationId="{CD385ED2-07BB-9624-8EFF-E123EA79EBB2}"/>
          </ac:spMkLst>
        </pc:spChg>
        <pc:spChg chg="add mod">
          <ac:chgData name="MAZEN KHERALLAH" userId="4d8bae32aa458b2a" providerId="LiveId" clId="{D1F6DF24-7977-416E-A8CB-0CF0122DCE5C}" dt="2023-06-27T18:53:40.445" v="5148" actId="20577"/>
          <ac:spMkLst>
            <pc:docMk/>
            <pc:sldMk cId="669719677" sldId="2084"/>
            <ac:spMk id="29" creationId="{EA5D8358-BB2D-A921-4648-734D1E3AD9F9}"/>
          </ac:spMkLst>
        </pc:spChg>
        <pc:spChg chg="add del mod">
          <ac:chgData name="MAZEN KHERALLAH" userId="4d8bae32aa458b2a" providerId="LiveId" clId="{D1F6DF24-7977-416E-A8CB-0CF0122DCE5C}" dt="2023-06-23T20:04:55.003" v="3147" actId="478"/>
          <ac:spMkLst>
            <pc:docMk/>
            <pc:sldMk cId="669719677" sldId="2084"/>
            <ac:spMk id="30" creationId="{2F296AF5-9CC0-E847-3647-07982C7CDF11}"/>
          </ac:spMkLst>
        </pc:spChg>
        <pc:spChg chg="add mod">
          <ac:chgData name="MAZEN KHERALLAH" userId="4d8bae32aa458b2a" providerId="LiveId" clId="{D1F6DF24-7977-416E-A8CB-0CF0122DCE5C}" dt="2023-06-23T20:13:45.372" v="3429" actId="1038"/>
          <ac:spMkLst>
            <pc:docMk/>
            <pc:sldMk cId="669719677" sldId="2084"/>
            <ac:spMk id="31" creationId="{EBE78495-5F5F-81AA-FFFB-DAC8738BE478}"/>
          </ac:spMkLst>
        </pc:spChg>
        <pc:spChg chg="add mod">
          <ac:chgData name="MAZEN KHERALLAH" userId="4d8bae32aa458b2a" providerId="LiveId" clId="{D1F6DF24-7977-416E-A8CB-0CF0122DCE5C}" dt="2023-06-23T20:15:31.752" v="3454" actId="1036"/>
          <ac:spMkLst>
            <pc:docMk/>
            <pc:sldMk cId="669719677" sldId="2084"/>
            <ac:spMk id="32" creationId="{C8A18C72-736C-6311-79F6-3A83C11F0E39}"/>
          </ac:spMkLst>
        </pc:spChg>
        <pc:spChg chg="add mod">
          <ac:chgData name="MAZEN KHERALLAH" userId="4d8bae32aa458b2a" providerId="LiveId" clId="{D1F6DF24-7977-416E-A8CB-0CF0122DCE5C}" dt="2023-06-23T20:14:40.649" v="3431" actId="555"/>
          <ac:spMkLst>
            <pc:docMk/>
            <pc:sldMk cId="669719677" sldId="2084"/>
            <ac:spMk id="33" creationId="{1B128246-6176-6DDB-CC9A-A5B7FEC258C4}"/>
          </ac:spMkLst>
        </pc:spChg>
        <pc:spChg chg="add mod">
          <ac:chgData name="MAZEN KHERALLAH" userId="4d8bae32aa458b2a" providerId="LiveId" clId="{D1F6DF24-7977-416E-A8CB-0CF0122DCE5C}" dt="2023-06-23T20:15:07.580" v="3442" actId="1036"/>
          <ac:spMkLst>
            <pc:docMk/>
            <pc:sldMk cId="669719677" sldId="2084"/>
            <ac:spMk id="34" creationId="{03829C50-8F33-B96F-2A39-FE0D0AB213F6}"/>
          </ac:spMkLst>
        </pc:spChg>
        <pc:spChg chg="add mod">
          <ac:chgData name="MAZEN KHERALLAH" userId="4d8bae32aa458b2a" providerId="LiveId" clId="{D1F6DF24-7977-416E-A8CB-0CF0122DCE5C}" dt="2023-06-23T20:15:26.963" v="3451" actId="1036"/>
          <ac:spMkLst>
            <pc:docMk/>
            <pc:sldMk cId="669719677" sldId="2084"/>
            <ac:spMk id="35" creationId="{1163B1D1-C38E-B544-C635-000C21965DB6}"/>
          </ac:spMkLst>
        </pc:spChg>
        <pc:spChg chg="add mod">
          <ac:chgData name="MAZEN KHERALLAH" userId="4d8bae32aa458b2a" providerId="LiveId" clId="{D1F6DF24-7977-416E-A8CB-0CF0122DCE5C}" dt="2023-06-23T20:13:45.372" v="3429" actId="1038"/>
          <ac:spMkLst>
            <pc:docMk/>
            <pc:sldMk cId="669719677" sldId="2084"/>
            <ac:spMk id="36" creationId="{27C48444-8ACA-E0F8-BFB7-1D155C6F1DDB}"/>
          </ac:spMkLst>
        </pc:spChg>
        <pc:spChg chg="add mod">
          <ac:chgData name="MAZEN KHERALLAH" userId="4d8bae32aa458b2a" providerId="LiveId" clId="{D1F6DF24-7977-416E-A8CB-0CF0122DCE5C}" dt="2023-06-23T20:13:45.372" v="3429" actId="1038"/>
          <ac:spMkLst>
            <pc:docMk/>
            <pc:sldMk cId="669719677" sldId="2084"/>
            <ac:spMk id="37" creationId="{E5EC1DF0-0706-0057-E5FA-1CDE7E1AE7EB}"/>
          </ac:spMkLst>
        </pc:spChg>
        <pc:spChg chg="add mod">
          <ac:chgData name="MAZEN KHERALLAH" userId="4d8bae32aa458b2a" providerId="LiveId" clId="{D1F6DF24-7977-416E-A8CB-0CF0122DCE5C}" dt="2023-06-23T20:13:45.372" v="3429" actId="1038"/>
          <ac:spMkLst>
            <pc:docMk/>
            <pc:sldMk cId="669719677" sldId="2084"/>
            <ac:spMk id="38" creationId="{8AD6430E-8E2E-9348-7B20-EDFB7C28BFC1}"/>
          </ac:spMkLst>
        </pc:spChg>
        <pc:spChg chg="add mod">
          <ac:chgData name="MAZEN KHERALLAH" userId="4d8bae32aa458b2a" providerId="LiveId" clId="{D1F6DF24-7977-416E-A8CB-0CF0122DCE5C}" dt="2023-06-23T20:14:21.989" v="3430" actId="313"/>
          <ac:spMkLst>
            <pc:docMk/>
            <pc:sldMk cId="669719677" sldId="2084"/>
            <ac:spMk id="39" creationId="{0E39F366-32BA-B28B-F4D5-CF0087746F86}"/>
          </ac:spMkLst>
        </pc:spChg>
        <pc:spChg chg="add mod">
          <ac:chgData name="MAZEN KHERALLAH" userId="4d8bae32aa458b2a" providerId="LiveId" clId="{D1F6DF24-7977-416E-A8CB-0CF0122DCE5C}" dt="2023-06-23T20:16:02.350" v="3456" actId="207"/>
          <ac:spMkLst>
            <pc:docMk/>
            <pc:sldMk cId="669719677" sldId="2084"/>
            <ac:spMk id="40" creationId="{6FCFE2CC-291B-8D48-5409-55BEC0131B79}"/>
          </ac:spMkLst>
        </pc:spChg>
        <pc:spChg chg="add mod">
          <ac:chgData name="MAZEN KHERALLAH" userId="4d8bae32aa458b2a" providerId="LiveId" clId="{D1F6DF24-7977-416E-A8CB-0CF0122DCE5C}" dt="2023-06-23T20:16:02.350" v="3456" actId="207"/>
          <ac:spMkLst>
            <pc:docMk/>
            <pc:sldMk cId="669719677" sldId="2084"/>
            <ac:spMk id="41" creationId="{58A89612-585E-FACF-49CB-E07A335DBFB0}"/>
          </ac:spMkLst>
        </pc:spChg>
        <pc:spChg chg="add mod">
          <ac:chgData name="MAZEN KHERALLAH" userId="4d8bae32aa458b2a" providerId="LiveId" clId="{D1F6DF24-7977-416E-A8CB-0CF0122DCE5C}" dt="2023-06-23T20:16:02.350" v="3456" actId="207"/>
          <ac:spMkLst>
            <pc:docMk/>
            <pc:sldMk cId="669719677" sldId="2084"/>
            <ac:spMk id="42" creationId="{3A6AEB16-17CD-737B-6670-6B19938ED603}"/>
          </ac:spMkLst>
        </pc:spChg>
        <pc:spChg chg="add mod">
          <ac:chgData name="MAZEN KHERALLAH" userId="4d8bae32aa458b2a" providerId="LiveId" clId="{D1F6DF24-7977-416E-A8CB-0CF0122DCE5C}" dt="2023-06-23T20:16:02.350" v="3456" actId="207"/>
          <ac:spMkLst>
            <pc:docMk/>
            <pc:sldMk cId="669719677" sldId="2084"/>
            <ac:spMk id="43" creationId="{94F8C0A8-2359-62D6-662D-593B52ADD226}"/>
          </ac:spMkLst>
        </pc:spChg>
        <pc:picChg chg="del mod">
          <ac:chgData name="MAZEN KHERALLAH" userId="4d8bae32aa458b2a" providerId="LiveId" clId="{D1F6DF24-7977-416E-A8CB-0CF0122DCE5C}" dt="2023-06-23T20:13:36.341" v="3369" actId="478"/>
          <ac:picMkLst>
            <pc:docMk/>
            <pc:sldMk cId="669719677" sldId="2084"/>
            <ac:picMk id="1028" creationId="{E2DCCA66-E546-6D2F-51AC-E6D69000968F}"/>
          </ac:picMkLst>
        </pc:picChg>
        <pc:cxnChg chg="add mod">
          <ac:chgData name="MAZEN KHERALLAH" userId="4d8bae32aa458b2a" providerId="LiveId" clId="{D1F6DF24-7977-416E-A8CB-0CF0122DCE5C}" dt="2023-06-23T20:17:35.132" v="3466" actId="1037"/>
          <ac:cxnSpMkLst>
            <pc:docMk/>
            <pc:sldMk cId="669719677" sldId="2084"/>
            <ac:cxnSpMk id="5" creationId="{5488959F-8500-6A8F-C200-B96A7BC64D15}"/>
          </ac:cxnSpMkLst>
        </pc:cxnChg>
        <pc:cxnChg chg="add del mod">
          <ac:chgData name="MAZEN KHERALLAH" userId="4d8bae32aa458b2a" providerId="LiveId" clId="{D1F6DF24-7977-416E-A8CB-0CF0122DCE5C}" dt="2023-06-23T19:55:34.185" v="2875" actId="478"/>
          <ac:cxnSpMkLst>
            <pc:docMk/>
            <pc:sldMk cId="669719677" sldId="2084"/>
            <ac:cxnSpMk id="6" creationId="{A8603C43-3F72-F001-EDEB-2DDFC454E179}"/>
          </ac:cxnSpMkLst>
        </pc:cxnChg>
        <pc:cxnChg chg="add mod">
          <ac:chgData name="MAZEN KHERALLAH" userId="4d8bae32aa458b2a" providerId="LiveId" clId="{D1F6DF24-7977-416E-A8CB-0CF0122DCE5C}" dt="2023-06-23T20:13:45.372" v="3429" actId="1038"/>
          <ac:cxnSpMkLst>
            <pc:docMk/>
            <pc:sldMk cId="669719677" sldId="2084"/>
            <ac:cxnSpMk id="7" creationId="{91064F8C-6436-6B1D-48CC-0F7BBAEBED56}"/>
          </ac:cxnSpMkLst>
        </pc:cxnChg>
        <pc:cxnChg chg="add mod">
          <ac:chgData name="MAZEN KHERALLAH" userId="4d8bae32aa458b2a" providerId="LiveId" clId="{D1F6DF24-7977-416E-A8CB-0CF0122DCE5C}" dt="2023-06-23T20:13:45.372" v="3429" actId="1038"/>
          <ac:cxnSpMkLst>
            <pc:docMk/>
            <pc:sldMk cId="669719677" sldId="2084"/>
            <ac:cxnSpMk id="18" creationId="{A313DB69-19DE-32BA-951D-BA036F680CD5}"/>
          </ac:cxnSpMkLst>
        </pc:cxnChg>
        <pc:cxnChg chg="add mod">
          <ac:chgData name="MAZEN KHERALLAH" userId="4d8bae32aa458b2a" providerId="LiveId" clId="{D1F6DF24-7977-416E-A8CB-0CF0122DCE5C}" dt="2023-06-23T20:13:45.372" v="3429" actId="1038"/>
          <ac:cxnSpMkLst>
            <pc:docMk/>
            <pc:sldMk cId="669719677" sldId="2084"/>
            <ac:cxnSpMk id="19" creationId="{9CD882FC-0730-4838-D899-9F6AF5863E7C}"/>
          </ac:cxnSpMkLst>
        </pc:cxnChg>
        <pc:cxnChg chg="add mod">
          <ac:chgData name="MAZEN KHERALLAH" userId="4d8bae32aa458b2a" providerId="LiveId" clId="{D1F6DF24-7977-416E-A8CB-0CF0122DCE5C}" dt="2023-06-23T20:13:45.372" v="3429" actId="1038"/>
          <ac:cxnSpMkLst>
            <pc:docMk/>
            <pc:sldMk cId="669719677" sldId="2084"/>
            <ac:cxnSpMk id="20" creationId="{8A20BB70-78B9-84DC-D2FD-D780AE358B4C}"/>
          </ac:cxnSpMkLst>
        </pc:cxnChg>
        <pc:cxnChg chg="add mod">
          <ac:chgData name="MAZEN KHERALLAH" userId="4d8bae32aa458b2a" providerId="LiveId" clId="{D1F6DF24-7977-416E-A8CB-0CF0122DCE5C}" dt="2023-06-23T20:13:45.372" v="3429" actId="1038"/>
          <ac:cxnSpMkLst>
            <pc:docMk/>
            <pc:sldMk cId="669719677" sldId="2084"/>
            <ac:cxnSpMk id="21" creationId="{D1C02F24-DEC5-D2AB-F3EE-25461096C871}"/>
          </ac:cxnSpMkLst>
        </pc:cxnChg>
      </pc:sldChg>
      <pc:sldChg chg="del">
        <pc:chgData name="MAZEN KHERALLAH" userId="4d8bae32aa458b2a" providerId="LiveId" clId="{D1F6DF24-7977-416E-A8CB-0CF0122DCE5C}" dt="2023-07-02T18:20:03.342" v="7208" actId="47"/>
        <pc:sldMkLst>
          <pc:docMk/>
          <pc:sldMk cId="2138496154" sldId="2084"/>
        </pc:sldMkLst>
      </pc:sldChg>
      <pc:sldChg chg="addSp delSp modSp new mod ord setBg chgLayout">
        <pc:chgData name="MAZEN KHERALLAH" userId="4d8bae32aa458b2a" providerId="LiveId" clId="{D1F6DF24-7977-416E-A8CB-0CF0122DCE5C}" dt="2023-06-27T22:42:37.071" v="6107" actId="12788"/>
        <pc:sldMkLst>
          <pc:docMk/>
          <pc:sldMk cId="3398675046" sldId="2085"/>
        </pc:sldMkLst>
        <pc:spChg chg="del mod">
          <ac:chgData name="MAZEN KHERALLAH" userId="4d8bae32aa458b2a" providerId="LiveId" clId="{D1F6DF24-7977-416E-A8CB-0CF0122DCE5C}" dt="2023-06-22T12:59:54.574" v="1426" actId="6264"/>
          <ac:spMkLst>
            <pc:docMk/>
            <pc:sldMk cId="3398675046" sldId="2085"/>
            <ac:spMk id="2" creationId="{C5FB3982-0252-5B28-CCA6-9C283E307AC8}"/>
          </ac:spMkLst>
        </pc:spChg>
        <pc:spChg chg="add mod">
          <ac:chgData name="MAZEN KHERALLAH" userId="4d8bae32aa458b2a" providerId="LiveId" clId="{D1F6DF24-7977-416E-A8CB-0CF0122DCE5C}" dt="2023-06-27T22:42:37.071" v="6107" actId="12788"/>
          <ac:spMkLst>
            <pc:docMk/>
            <pc:sldMk cId="3398675046" sldId="2085"/>
            <ac:spMk id="3" creationId="{A42F63C0-1ADC-6D53-524D-74970DC39D2B}"/>
          </ac:spMkLst>
        </pc:spChg>
        <pc:spChg chg="del">
          <ac:chgData name="MAZEN KHERALLAH" userId="4d8bae32aa458b2a" providerId="LiveId" clId="{D1F6DF24-7977-416E-A8CB-0CF0122DCE5C}" dt="2023-06-22T12:52:25.709" v="965" actId="1032"/>
          <ac:spMkLst>
            <pc:docMk/>
            <pc:sldMk cId="3398675046" sldId="2085"/>
            <ac:spMk id="3" creationId="{BF65D55D-D9C1-5DB6-B478-4747EA5453B5}"/>
          </ac:spMkLst>
        </pc:spChg>
        <pc:spChg chg="add del mod">
          <ac:chgData name="MAZEN KHERALLAH" userId="4d8bae32aa458b2a" providerId="LiveId" clId="{D1F6DF24-7977-416E-A8CB-0CF0122DCE5C}" dt="2023-06-22T12:59:54.574" v="1426" actId="6264"/>
          <ac:spMkLst>
            <pc:docMk/>
            <pc:sldMk cId="3398675046" sldId="2085"/>
            <ac:spMk id="6" creationId="{AC982D11-9D6B-A152-6B59-9E0638D8EC4A}"/>
          </ac:spMkLst>
        </pc:spChg>
        <pc:spChg chg="add mod ord">
          <ac:chgData name="MAZEN KHERALLAH" userId="4d8bae32aa458b2a" providerId="LiveId" clId="{D1F6DF24-7977-416E-A8CB-0CF0122DCE5C}" dt="2023-06-24T01:32:40.302" v="4303" actId="368"/>
          <ac:spMkLst>
            <pc:docMk/>
            <pc:sldMk cId="3398675046" sldId="2085"/>
            <ac:spMk id="7" creationId="{1D9EAEEF-FB2A-6A20-0B10-A01101FFF4C8}"/>
          </ac:spMkLst>
        </pc:spChg>
        <pc:graphicFrameChg chg="add mod ord modGraphic">
          <ac:chgData name="MAZEN KHERALLAH" userId="4d8bae32aa458b2a" providerId="LiveId" clId="{D1F6DF24-7977-416E-A8CB-0CF0122DCE5C}" dt="2023-06-27T22:41:37.782" v="6096" actId="20577"/>
          <ac:graphicFrameMkLst>
            <pc:docMk/>
            <pc:sldMk cId="3398675046" sldId="2085"/>
            <ac:graphicFrameMk id="5" creationId="{B4278211-A4DB-D19E-AE3F-4C97F3667912}"/>
          </ac:graphicFrameMkLst>
        </pc:graphicFrameChg>
        <pc:picChg chg="add del mod">
          <ac:chgData name="MAZEN KHERALLAH" userId="4d8bae32aa458b2a" providerId="LiveId" clId="{D1F6DF24-7977-416E-A8CB-0CF0122DCE5C}" dt="2023-06-22T12:57:26.214" v="1398" actId="478"/>
          <ac:picMkLst>
            <pc:docMk/>
            <pc:sldMk cId="3398675046" sldId="2085"/>
            <ac:picMk id="4" creationId="{67FEDE8F-E755-61A1-D83B-51552489790D}"/>
          </ac:picMkLst>
        </pc:picChg>
        <pc:picChg chg="add del mod">
          <ac:chgData name="MAZEN KHERALLAH" userId="4d8bae32aa458b2a" providerId="LiveId" clId="{D1F6DF24-7977-416E-A8CB-0CF0122DCE5C}" dt="2023-06-27T22:41:47.972" v="6097" actId="478"/>
          <ac:picMkLst>
            <pc:docMk/>
            <pc:sldMk cId="3398675046" sldId="2085"/>
            <ac:picMk id="3074" creationId="{8AFF28A8-6FAC-8B52-E6CD-FFFA3AF5212B}"/>
          </ac:picMkLst>
        </pc:picChg>
      </pc:sldChg>
      <pc:sldChg chg="modSp mod">
        <pc:chgData name="MAZEN KHERALLAH" userId="4d8bae32aa458b2a" providerId="LiveId" clId="{D1F6DF24-7977-416E-A8CB-0CF0122DCE5C}" dt="2023-07-06T11:11:29.191" v="9659" actId="404"/>
        <pc:sldMkLst>
          <pc:docMk/>
          <pc:sldMk cId="3894162622" sldId="2085"/>
        </pc:sldMkLst>
        <pc:spChg chg="mod">
          <ac:chgData name="MAZEN KHERALLAH" userId="4d8bae32aa458b2a" providerId="LiveId" clId="{D1F6DF24-7977-416E-A8CB-0CF0122DCE5C}" dt="2023-07-06T11:10:30.114" v="9651" actId="20577"/>
          <ac:spMkLst>
            <pc:docMk/>
            <pc:sldMk cId="3894162622" sldId="2085"/>
            <ac:spMk id="7" creationId="{1D9EAEEF-FB2A-6A20-0B10-A01101FFF4C8}"/>
          </ac:spMkLst>
        </pc:spChg>
        <pc:graphicFrameChg chg="mod modGraphic">
          <ac:chgData name="MAZEN KHERALLAH" userId="4d8bae32aa458b2a" providerId="LiveId" clId="{D1F6DF24-7977-416E-A8CB-0CF0122DCE5C}" dt="2023-07-06T11:11:29.191" v="9659" actId="404"/>
          <ac:graphicFrameMkLst>
            <pc:docMk/>
            <pc:sldMk cId="3894162622" sldId="2085"/>
            <ac:graphicFrameMk id="5" creationId="{B4278211-A4DB-D19E-AE3F-4C97F3667912}"/>
          </ac:graphicFrameMkLst>
        </pc:graphicFrameChg>
      </pc:sldChg>
      <pc:sldChg chg="addSp delSp modSp new mod ord modClrScheme chgLayout modNotesTx">
        <pc:chgData name="MAZEN KHERALLAH" userId="4d8bae32aa458b2a" providerId="LiveId" clId="{D1F6DF24-7977-416E-A8CB-0CF0122DCE5C}" dt="2023-07-06T11:40:19.408" v="9951" actId="6549"/>
        <pc:sldMkLst>
          <pc:docMk/>
          <pc:sldMk cId="1013088722" sldId="2086"/>
        </pc:sldMkLst>
        <pc:spChg chg="del mod ord">
          <ac:chgData name="MAZEN KHERALLAH" userId="4d8bae32aa458b2a" providerId="LiveId" clId="{D1F6DF24-7977-416E-A8CB-0CF0122DCE5C}" dt="2023-06-23T19:45:14.742" v="2762" actId="478"/>
          <ac:spMkLst>
            <pc:docMk/>
            <pc:sldMk cId="1013088722" sldId="2086"/>
            <ac:spMk id="2" creationId="{D80E920E-BDC2-F639-5B49-AC8E436FF4E4}"/>
          </ac:spMkLst>
        </pc:spChg>
        <pc:spChg chg="add mod">
          <ac:chgData name="MAZEN KHERALLAH" userId="4d8bae32aa458b2a" providerId="LiveId" clId="{D1F6DF24-7977-416E-A8CB-0CF0122DCE5C}" dt="2023-07-06T10:55:17.628" v="9376" actId="404"/>
          <ac:spMkLst>
            <pc:docMk/>
            <pc:sldMk cId="1013088722" sldId="2086"/>
            <ac:spMk id="3" creationId="{85021B41-0AEC-81C3-FCDF-20A1FCE4661C}"/>
          </ac:spMkLst>
        </pc:spChg>
        <pc:spChg chg="del">
          <ac:chgData name="MAZEN KHERALLAH" userId="4d8bae32aa458b2a" providerId="LiveId" clId="{D1F6DF24-7977-416E-A8CB-0CF0122DCE5C}" dt="2023-06-22T13:14:48.948" v="1484"/>
          <ac:spMkLst>
            <pc:docMk/>
            <pc:sldMk cId="1013088722" sldId="2086"/>
            <ac:spMk id="3" creationId="{CB3C030D-1A43-AD5F-A606-4481128609CE}"/>
          </ac:spMkLst>
        </pc:spChg>
        <pc:spChg chg="add del mod">
          <ac:chgData name="MAZEN KHERALLAH" userId="4d8bae32aa458b2a" providerId="LiveId" clId="{D1F6DF24-7977-416E-A8CB-0CF0122DCE5C}" dt="2023-06-23T19:24:18.536" v="1721"/>
          <ac:spMkLst>
            <pc:docMk/>
            <pc:sldMk cId="1013088722" sldId="2086"/>
            <ac:spMk id="5" creationId="{7287E3B3-9AF4-A535-4B65-1E2924E2DFCB}"/>
          </ac:spMkLst>
        </pc:spChg>
        <pc:spChg chg="add del mod">
          <ac:chgData name="MAZEN KHERALLAH" userId="4d8bae32aa458b2a" providerId="LiveId" clId="{D1F6DF24-7977-416E-A8CB-0CF0122DCE5C}" dt="2023-06-23T19:39:20.406" v="2696"/>
          <ac:spMkLst>
            <pc:docMk/>
            <pc:sldMk cId="1013088722" sldId="2086"/>
            <ac:spMk id="7" creationId="{85E16819-0E2A-456C-B1E6-702BEE833818}"/>
          </ac:spMkLst>
        </pc:spChg>
        <pc:spChg chg="mod topLvl">
          <ac:chgData name="MAZEN KHERALLAH" userId="4d8bae32aa458b2a" providerId="LiveId" clId="{D1F6DF24-7977-416E-A8CB-0CF0122DCE5C}" dt="2023-06-24T01:33:03.983" v="4308" actId="368"/>
          <ac:spMkLst>
            <pc:docMk/>
            <pc:sldMk cId="1013088722" sldId="2086"/>
            <ac:spMk id="10" creationId="{FCCB1ED5-7499-D00F-24CD-A8F01F19DF7B}"/>
          </ac:spMkLst>
        </pc:spChg>
        <pc:spChg chg="mod topLvl">
          <ac:chgData name="MAZEN KHERALLAH" userId="4d8bae32aa458b2a" providerId="LiveId" clId="{D1F6DF24-7977-416E-A8CB-0CF0122DCE5C}" dt="2023-07-06T11:40:19.408" v="9951" actId="6549"/>
          <ac:spMkLst>
            <pc:docMk/>
            <pc:sldMk cId="1013088722" sldId="2086"/>
            <ac:spMk id="11" creationId="{6E0EC0B7-A1A6-7716-CE85-CD5F317DD230}"/>
          </ac:spMkLst>
        </pc:spChg>
        <pc:spChg chg="mod topLvl">
          <ac:chgData name="MAZEN KHERALLAH" userId="4d8bae32aa458b2a" providerId="LiveId" clId="{D1F6DF24-7977-416E-A8CB-0CF0122DCE5C}" dt="2023-06-24T01:33:03.983" v="4308" actId="368"/>
          <ac:spMkLst>
            <pc:docMk/>
            <pc:sldMk cId="1013088722" sldId="2086"/>
            <ac:spMk id="12" creationId="{9C5B245E-894A-2572-1D92-9D26B4A9B4C3}"/>
          </ac:spMkLst>
        </pc:spChg>
        <pc:spChg chg="mod topLvl">
          <ac:chgData name="MAZEN KHERALLAH" userId="4d8bae32aa458b2a" providerId="LiveId" clId="{D1F6DF24-7977-416E-A8CB-0CF0122DCE5C}" dt="2023-06-27T11:18:41.613" v="4439" actId="313"/>
          <ac:spMkLst>
            <pc:docMk/>
            <pc:sldMk cId="1013088722" sldId="2086"/>
            <ac:spMk id="13" creationId="{383AEE21-AFBC-DDF8-6C63-6F3D489D4D92}"/>
          </ac:spMkLst>
        </pc:spChg>
        <pc:spChg chg="mod topLvl">
          <ac:chgData name="MAZEN KHERALLAH" userId="4d8bae32aa458b2a" providerId="LiveId" clId="{D1F6DF24-7977-416E-A8CB-0CF0122DCE5C}" dt="2023-06-24T01:33:03.983" v="4308" actId="368"/>
          <ac:spMkLst>
            <pc:docMk/>
            <pc:sldMk cId="1013088722" sldId="2086"/>
            <ac:spMk id="14" creationId="{3DF72315-1BA7-DC8B-EC75-8435249444F7}"/>
          </ac:spMkLst>
        </pc:spChg>
        <pc:spChg chg="mod topLvl">
          <ac:chgData name="MAZEN KHERALLAH" userId="4d8bae32aa458b2a" providerId="LiveId" clId="{D1F6DF24-7977-416E-A8CB-0CF0122DCE5C}" dt="2023-07-06T11:38:56.896" v="9848" actId="20577"/>
          <ac:spMkLst>
            <pc:docMk/>
            <pc:sldMk cId="1013088722" sldId="2086"/>
            <ac:spMk id="15" creationId="{033EB6A4-A63F-C0D1-82A1-08C802F0B256}"/>
          </ac:spMkLst>
        </pc:spChg>
        <pc:spChg chg="mod topLvl">
          <ac:chgData name="MAZEN KHERALLAH" userId="4d8bae32aa458b2a" providerId="LiveId" clId="{D1F6DF24-7977-416E-A8CB-0CF0122DCE5C}" dt="2023-06-24T01:33:03.983" v="4308" actId="368"/>
          <ac:spMkLst>
            <pc:docMk/>
            <pc:sldMk cId="1013088722" sldId="2086"/>
            <ac:spMk id="16" creationId="{C284BB9E-AA88-76C2-009D-FD0949A73B3D}"/>
          </ac:spMkLst>
        </pc:spChg>
        <pc:spChg chg="mod topLvl">
          <ac:chgData name="MAZEN KHERALLAH" userId="4d8bae32aa458b2a" providerId="LiveId" clId="{D1F6DF24-7977-416E-A8CB-0CF0122DCE5C}" dt="2023-06-27T13:41:25.781" v="5005" actId="20577"/>
          <ac:spMkLst>
            <pc:docMk/>
            <pc:sldMk cId="1013088722" sldId="2086"/>
            <ac:spMk id="17" creationId="{75AECAEA-8C67-D4AA-4DA6-94F57354E1D4}"/>
          </ac:spMkLst>
        </pc:spChg>
        <pc:spChg chg="mod topLvl">
          <ac:chgData name="MAZEN KHERALLAH" userId="4d8bae32aa458b2a" providerId="LiveId" clId="{D1F6DF24-7977-416E-A8CB-0CF0122DCE5C}" dt="2023-06-24T01:33:03.983" v="4308" actId="368"/>
          <ac:spMkLst>
            <pc:docMk/>
            <pc:sldMk cId="1013088722" sldId="2086"/>
            <ac:spMk id="18" creationId="{341D2ADF-F023-AEFD-5CCF-5F5A3BB51DE8}"/>
          </ac:spMkLst>
        </pc:spChg>
        <pc:spChg chg="mod topLvl">
          <ac:chgData name="MAZEN KHERALLAH" userId="4d8bae32aa458b2a" providerId="LiveId" clId="{D1F6DF24-7977-416E-A8CB-0CF0122DCE5C}" dt="2023-06-24T01:33:03.983" v="4308" actId="368"/>
          <ac:spMkLst>
            <pc:docMk/>
            <pc:sldMk cId="1013088722" sldId="2086"/>
            <ac:spMk id="19" creationId="{8B009069-0BB2-B370-A3C7-172173FBAB41}"/>
          </ac:spMkLst>
        </pc:spChg>
        <pc:spChg chg="mod topLvl">
          <ac:chgData name="MAZEN KHERALLAH" userId="4d8bae32aa458b2a" providerId="LiveId" clId="{D1F6DF24-7977-416E-A8CB-0CF0122DCE5C}" dt="2023-06-24T01:33:03.983" v="4308" actId="368"/>
          <ac:spMkLst>
            <pc:docMk/>
            <pc:sldMk cId="1013088722" sldId="2086"/>
            <ac:spMk id="20" creationId="{85E42A99-E80D-A0CC-550D-AD3CA5387B5E}"/>
          </ac:spMkLst>
        </pc:spChg>
        <pc:spChg chg="mod topLvl">
          <ac:chgData name="MAZEN KHERALLAH" userId="4d8bae32aa458b2a" providerId="LiveId" clId="{D1F6DF24-7977-416E-A8CB-0CF0122DCE5C}" dt="2023-06-24T01:33:03.983" v="4308" actId="368"/>
          <ac:spMkLst>
            <pc:docMk/>
            <pc:sldMk cId="1013088722" sldId="2086"/>
            <ac:spMk id="21" creationId="{1E1B2EB1-0D29-E77C-1A50-D5DA013AA407}"/>
          </ac:spMkLst>
        </pc:spChg>
        <pc:spChg chg="mod topLvl">
          <ac:chgData name="MAZEN KHERALLAH" userId="4d8bae32aa458b2a" providerId="LiveId" clId="{D1F6DF24-7977-416E-A8CB-0CF0122DCE5C}" dt="2023-06-24T01:33:03.983" v="4308" actId="368"/>
          <ac:spMkLst>
            <pc:docMk/>
            <pc:sldMk cId="1013088722" sldId="2086"/>
            <ac:spMk id="22" creationId="{CAC6E346-DF5C-1962-5E99-59BC402D547D}"/>
          </ac:spMkLst>
        </pc:spChg>
        <pc:spChg chg="mod topLvl">
          <ac:chgData name="MAZEN KHERALLAH" userId="4d8bae32aa458b2a" providerId="LiveId" clId="{D1F6DF24-7977-416E-A8CB-0CF0122DCE5C}" dt="2023-06-27T13:40:16.333" v="4986" actId="20577"/>
          <ac:spMkLst>
            <pc:docMk/>
            <pc:sldMk cId="1013088722" sldId="2086"/>
            <ac:spMk id="23" creationId="{BC39397E-611E-9E54-A36A-6BFB3F9BB4B1}"/>
          </ac:spMkLst>
        </pc:spChg>
        <pc:spChg chg="add del mod">
          <ac:chgData name="MAZEN KHERALLAH" userId="4d8bae32aa458b2a" providerId="LiveId" clId="{D1F6DF24-7977-416E-A8CB-0CF0122DCE5C}" dt="2023-06-23T19:45:17.157" v="2763" actId="478"/>
          <ac:spMkLst>
            <pc:docMk/>
            <pc:sldMk cId="1013088722" sldId="2086"/>
            <ac:spMk id="25" creationId="{D5173A05-A68C-CF67-FBF9-0A45BA0CDECD}"/>
          </ac:spMkLst>
        </pc:spChg>
        <pc:spChg chg="add mod">
          <ac:chgData name="MAZEN KHERALLAH" userId="4d8bae32aa458b2a" providerId="LiveId" clId="{D1F6DF24-7977-416E-A8CB-0CF0122DCE5C}" dt="2023-07-06T11:39:54.745" v="9884" actId="1076"/>
          <ac:spMkLst>
            <pc:docMk/>
            <pc:sldMk cId="1013088722" sldId="2086"/>
            <ac:spMk id="33" creationId="{D0FE476B-AD7A-8919-2EC7-D44381E0C406}"/>
          </ac:spMkLst>
        </pc:spChg>
        <pc:grpChg chg="del mod">
          <ac:chgData name="MAZEN KHERALLAH" userId="4d8bae32aa458b2a" providerId="LiveId" clId="{D1F6DF24-7977-416E-A8CB-0CF0122DCE5C}" dt="2023-06-23T19:44:13.145" v="2754" actId="165"/>
          <ac:grpSpMkLst>
            <pc:docMk/>
            <pc:sldMk cId="1013088722" sldId="2086"/>
            <ac:grpSpMk id="9" creationId="{F70380FE-F38F-B077-096A-29968A5DAA82}"/>
          </ac:grpSpMkLst>
        </pc:grpChg>
        <pc:grpChg chg="add mod">
          <ac:chgData name="MAZEN KHERALLAH" userId="4d8bae32aa458b2a" providerId="LiveId" clId="{D1F6DF24-7977-416E-A8CB-0CF0122DCE5C}" dt="2023-06-23T20:18:30.980" v="3472" actId="12788"/>
          <ac:grpSpMkLst>
            <pc:docMk/>
            <pc:sldMk cId="1013088722" sldId="2086"/>
            <ac:grpSpMk id="26" creationId="{37DBDDD1-6D57-A701-DFAC-D0E290157F8F}"/>
          </ac:grpSpMkLst>
        </pc:grpChg>
        <pc:grpChg chg="add mod ord">
          <ac:chgData name="MAZEN KHERALLAH" userId="4d8bae32aa458b2a" providerId="LiveId" clId="{D1F6DF24-7977-416E-A8CB-0CF0122DCE5C}" dt="2023-06-23T20:20:43.458" v="3557" actId="1035"/>
          <ac:grpSpMkLst>
            <pc:docMk/>
            <pc:sldMk cId="1013088722" sldId="2086"/>
            <ac:grpSpMk id="27" creationId="{5698A695-B1EE-77A6-42B1-946E2DA3C4F8}"/>
          </ac:grpSpMkLst>
        </pc:grpChg>
        <pc:grpChg chg="add mod">
          <ac:chgData name="MAZEN KHERALLAH" userId="4d8bae32aa458b2a" providerId="LiveId" clId="{D1F6DF24-7977-416E-A8CB-0CF0122DCE5C}" dt="2023-06-23T20:19:12.352" v="3524" actId="1038"/>
          <ac:grpSpMkLst>
            <pc:docMk/>
            <pc:sldMk cId="1013088722" sldId="2086"/>
            <ac:grpSpMk id="28" creationId="{DC1C8C89-B5E2-E95D-A75F-AB8D77D985A3}"/>
          </ac:grpSpMkLst>
        </pc:grpChg>
        <pc:grpChg chg="add mod">
          <ac:chgData name="MAZEN KHERALLAH" userId="4d8bae32aa458b2a" providerId="LiveId" clId="{D1F6DF24-7977-416E-A8CB-0CF0122DCE5C}" dt="2023-06-23T20:19:08.021" v="3519" actId="1037"/>
          <ac:grpSpMkLst>
            <pc:docMk/>
            <pc:sldMk cId="1013088722" sldId="2086"/>
            <ac:grpSpMk id="29" creationId="{84481452-E11F-BF0D-805D-E3AB5CB8D8E4}"/>
          </ac:grpSpMkLst>
        </pc:grpChg>
        <pc:grpChg chg="add mod">
          <ac:chgData name="MAZEN KHERALLAH" userId="4d8bae32aa458b2a" providerId="LiveId" clId="{D1F6DF24-7977-416E-A8CB-0CF0122DCE5C}" dt="2023-06-27T19:04:28.578" v="5153" actId="1076"/>
          <ac:grpSpMkLst>
            <pc:docMk/>
            <pc:sldMk cId="1013088722" sldId="2086"/>
            <ac:grpSpMk id="30" creationId="{C6C8169B-40FF-1551-F543-C36672F0D894}"/>
          </ac:grpSpMkLst>
        </pc:grpChg>
        <pc:grpChg chg="add mod ord">
          <ac:chgData name="MAZEN KHERALLAH" userId="4d8bae32aa458b2a" providerId="LiveId" clId="{D1F6DF24-7977-416E-A8CB-0CF0122DCE5C}" dt="2023-06-23T20:20:35.021" v="3545" actId="166"/>
          <ac:grpSpMkLst>
            <pc:docMk/>
            <pc:sldMk cId="1013088722" sldId="2086"/>
            <ac:grpSpMk id="31" creationId="{2813C912-2811-1211-14CC-E5EF20807F07}"/>
          </ac:grpSpMkLst>
        </pc:grpChg>
        <pc:grpChg chg="add mod">
          <ac:chgData name="MAZEN KHERALLAH" userId="4d8bae32aa458b2a" providerId="LiveId" clId="{D1F6DF24-7977-416E-A8CB-0CF0122DCE5C}" dt="2023-06-23T20:20:13.455" v="3544" actId="1036"/>
          <ac:grpSpMkLst>
            <pc:docMk/>
            <pc:sldMk cId="1013088722" sldId="2086"/>
            <ac:grpSpMk id="32" creationId="{B635CD97-3D75-C8DB-A640-AAD3D58B8985}"/>
          </ac:grpSpMkLst>
        </pc:grpChg>
        <pc:graphicFrameChg chg="add del mod modGraphic">
          <ac:chgData name="MAZEN KHERALLAH" userId="4d8bae32aa458b2a" providerId="LiveId" clId="{D1F6DF24-7977-416E-A8CB-0CF0122DCE5C}" dt="2023-06-23T19:39:17.574" v="2695" actId="21"/>
          <ac:graphicFrameMkLst>
            <pc:docMk/>
            <pc:sldMk cId="1013088722" sldId="2086"/>
            <ac:graphicFrameMk id="4" creationId="{7CC69AB0-9954-8188-9723-44DC0C1B8F7F}"/>
          </ac:graphicFrameMkLst>
        </pc:graphicFrameChg>
        <pc:graphicFrameChg chg="add del mod">
          <ac:chgData name="MAZEN KHERALLAH" userId="4d8bae32aa458b2a" providerId="LiveId" clId="{D1F6DF24-7977-416E-A8CB-0CF0122DCE5C}" dt="2023-06-23T19:44:06.784" v="2753" actId="18245"/>
          <ac:graphicFrameMkLst>
            <pc:docMk/>
            <pc:sldMk cId="1013088722" sldId="2086"/>
            <ac:graphicFrameMk id="8" creationId="{366DE2FE-222C-0869-1C78-CBC3C2C0E97B}"/>
          </ac:graphicFrameMkLst>
        </pc:graphicFrameChg>
        <pc:picChg chg="add del mod">
          <ac:chgData name="MAZEN KHERALLAH" userId="4d8bae32aa458b2a" providerId="LiveId" clId="{D1F6DF24-7977-416E-A8CB-0CF0122DCE5C}" dt="2023-06-23T19:39:04.545" v="2694" actId="478"/>
          <ac:picMkLst>
            <pc:docMk/>
            <pc:sldMk cId="1013088722" sldId="2086"/>
            <ac:picMk id="6" creationId="{BE6B9DB8-5BAE-3AD6-3E6B-2CC32FC9198B}"/>
          </ac:picMkLst>
        </pc:picChg>
        <pc:picChg chg="add del mod">
          <ac:chgData name="MAZEN KHERALLAH" userId="4d8bae32aa458b2a" providerId="LiveId" clId="{D1F6DF24-7977-416E-A8CB-0CF0122DCE5C}" dt="2023-06-24T01:32:48.803" v="4304" actId="478"/>
          <ac:picMkLst>
            <pc:docMk/>
            <pc:sldMk cId="1013088722" sldId="2086"/>
            <ac:picMk id="35" creationId="{3EF5E180-3F80-24C6-9650-D8D828D96FC1}"/>
          </ac:picMkLst>
        </pc:picChg>
        <pc:picChg chg="add del mod">
          <ac:chgData name="MAZEN KHERALLAH" userId="4d8bae32aa458b2a" providerId="LiveId" clId="{D1F6DF24-7977-416E-A8CB-0CF0122DCE5C}" dt="2023-06-24T01:32:52.862" v="4306" actId="478"/>
          <ac:picMkLst>
            <pc:docMk/>
            <pc:sldMk cId="1013088722" sldId="2086"/>
            <ac:picMk id="37" creationId="{4D6DA6E9-7588-6D2C-B969-7799FE040259}"/>
          </ac:picMkLst>
        </pc:picChg>
        <pc:picChg chg="add del mod">
          <ac:chgData name="MAZEN KHERALLAH" userId="4d8bae32aa458b2a" providerId="LiveId" clId="{D1F6DF24-7977-416E-A8CB-0CF0122DCE5C}" dt="2023-06-24T01:32:50.702" v="4305" actId="478"/>
          <ac:picMkLst>
            <pc:docMk/>
            <pc:sldMk cId="1013088722" sldId="2086"/>
            <ac:picMk id="39" creationId="{EBF1DF83-5322-CF92-E217-9384F7B015CA}"/>
          </ac:picMkLst>
        </pc:picChg>
        <pc:picChg chg="add del mod">
          <ac:chgData name="MAZEN KHERALLAH" userId="4d8bae32aa458b2a" providerId="LiveId" clId="{D1F6DF24-7977-416E-A8CB-0CF0122DCE5C}" dt="2023-06-23T19:23:29.949" v="1716" actId="21"/>
          <ac:picMkLst>
            <pc:docMk/>
            <pc:sldMk cId="1013088722" sldId="2086"/>
            <ac:picMk id="2050" creationId="{E65F2840-817F-ED71-CCBE-8B0042060608}"/>
          </ac:picMkLst>
        </pc:picChg>
      </pc:sldChg>
      <pc:sldChg chg="addSp modSp new del">
        <pc:chgData name="MAZEN KHERALLAH" userId="4d8bae32aa458b2a" providerId="LiveId" clId="{D1F6DF24-7977-416E-A8CB-0CF0122DCE5C}" dt="2023-06-23T20:21:09.881" v="3558" actId="47"/>
        <pc:sldMkLst>
          <pc:docMk/>
          <pc:sldMk cId="1265036033" sldId="2087"/>
        </pc:sldMkLst>
        <pc:picChg chg="add mod">
          <ac:chgData name="MAZEN KHERALLAH" userId="4d8bae32aa458b2a" providerId="LiveId" clId="{D1F6DF24-7977-416E-A8CB-0CF0122DCE5C}" dt="2023-06-23T19:23:35.573" v="1718"/>
          <ac:picMkLst>
            <pc:docMk/>
            <pc:sldMk cId="1265036033" sldId="2087"/>
            <ac:picMk id="4" creationId="{31D4F494-D525-D102-8F74-DD55DE5B1F28}"/>
          </ac:picMkLst>
        </pc:picChg>
      </pc:sldChg>
      <pc:sldChg chg="addSp delSp modSp new mod ord modNotesTx">
        <pc:chgData name="MAZEN KHERALLAH" userId="4d8bae32aa458b2a" providerId="LiveId" clId="{D1F6DF24-7977-416E-A8CB-0CF0122DCE5C}" dt="2023-06-30T17:12:28.430" v="7060"/>
        <pc:sldMkLst>
          <pc:docMk/>
          <pc:sldMk cId="2014089426" sldId="2087"/>
        </pc:sldMkLst>
        <pc:spChg chg="mod">
          <ac:chgData name="MAZEN KHERALLAH" userId="4d8bae32aa458b2a" providerId="LiveId" clId="{D1F6DF24-7977-416E-A8CB-0CF0122DCE5C}" dt="2023-06-23T20:50:44.298" v="4043"/>
          <ac:spMkLst>
            <pc:docMk/>
            <pc:sldMk cId="2014089426" sldId="2087"/>
            <ac:spMk id="2" creationId="{E2D749C8-8ED3-A767-75F6-CF41DFDBD395}"/>
          </ac:spMkLst>
        </pc:spChg>
        <pc:spChg chg="del mod">
          <ac:chgData name="MAZEN KHERALLAH" userId="4d8bae32aa458b2a" providerId="LiveId" clId="{D1F6DF24-7977-416E-A8CB-0CF0122DCE5C}" dt="2023-06-23T20:38:08.270" v="3932"/>
          <ac:spMkLst>
            <pc:docMk/>
            <pc:sldMk cId="2014089426" sldId="2087"/>
            <ac:spMk id="3" creationId="{6E413721-CD82-815E-5849-04AEA2EEB568}"/>
          </ac:spMkLst>
        </pc:spChg>
        <pc:graphicFrameChg chg="add del mod modGraphic">
          <ac:chgData name="MAZEN KHERALLAH" userId="4d8bae32aa458b2a" providerId="LiveId" clId="{D1F6DF24-7977-416E-A8CB-0CF0122DCE5C}" dt="2023-06-23T20:38:04.001" v="3931" actId="21"/>
          <ac:graphicFrameMkLst>
            <pc:docMk/>
            <pc:sldMk cId="2014089426" sldId="2087"/>
            <ac:graphicFrameMk id="4" creationId="{9A465A68-DC5C-A53E-0379-74045B7C76A8}"/>
          </ac:graphicFrameMkLst>
        </pc:graphicFrameChg>
        <pc:graphicFrameChg chg="add mod">
          <ac:chgData name="MAZEN KHERALLAH" userId="4d8bae32aa458b2a" providerId="LiveId" clId="{D1F6DF24-7977-416E-A8CB-0CF0122DCE5C}" dt="2023-06-30T17:12:28.430" v="7060"/>
          <ac:graphicFrameMkLst>
            <pc:docMk/>
            <pc:sldMk cId="2014089426" sldId="2087"/>
            <ac:graphicFrameMk id="5" creationId="{3AB3DA8F-ACF1-46FE-F7E3-5623632C2E41}"/>
          </ac:graphicFrameMkLst>
        </pc:graphicFrameChg>
      </pc:sldChg>
      <pc:sldChg chg="addSp modSp new">
        <pc:chgData name="MAZEN KHERALLAH" userId="4d8bae32aa458b2a" providerId="LiveId" clId="{D1F6DF24-7977-416E-A8CB-0CF0122DCE5C}" dt="2023-06-24T01:35:00.142" v="4316" actId="12788"/>
        <pc:sldMkLst>
          <pc:docMk/>
          <pc:sldMk cId="3101784606" sldId="2088"/>
        </pc:sldMkLst>
        <pc:picChg chg="add mod">
          <ac:chgData name="MAZEN KHERALLAH" userId="4d8bae32aa458b2a" providerId="LiveId" clId="{D1F6DF24-7977-416E-A8CB-0CF0122DCE5C}" dt="2023-06-24T01:35:00.142" v="4316" actId="12788"/>
          <ac:picMkLst>
            <pc:docMk/>
            <pc:sldMk cId="3101784606" sldId="2088"/>
            <ac:picMk id="4098" creationId="{873A3775-6709-D077-FDAD-56D066F43766}"/>
          </ac:picMkLst>
        </pc:picChg>
      </pc:sldChg>
      <pc:sldChg chg="addSp delSp modSp new mod ord modAnim">
        <pc:chgData name="MAZEN KHERALLAH" userId="4d8bae32aa458b2a" providerId="LiveId" clId="{D1F6DF24-7977-416E-A8CB-0CF0122DCE5C}" dt="2023-07-06T20:40:49.534" v="10314"/>
        <pc:sldMkLst>
          <pc:docMk/>
          <pc:sldMk cId="232520384" sldId="2089"/>
        </pc:sldMkLst>
        <pc:picChg chg="add">
          <ac:chgData name="MAZEN KHERALLAH" userId="4d8bae32aa458b2a" providerId="LiveId" clId="{D1F6DF24-7977-416E-A8CB-0CF0122DCE5C}" dt="2023-06-24T01:52:30.934" v="4318" actId="22"/>
          <ac:picMkLst>
            <pc:docMk/>
            <pc:sldMk cId="232520384" sldId="2089"/>
            <ac:picMk id="3" creationId="{B6B50BC1-809B-C224-3B03-4BF2F1E47006}"/>
          </ac:picMkLst>
        </pc:picChg>
        <pc:picChg chg="add del mod">
          <ac:chgData name="MAZEN KHERALLAH" userId="4d8bae32aa458b2a" providerId="LiveId" clId="{D1F6DF24-7977-416E-A8CB-0CF0122DCE5C}" dt="2023-07-06T20:37:55.556" v="10302" actId="21"/>
          <ac:picMkLst>
            <pc:docMk/>
            <pc:sldMk cId="232520384" sldId="2089"/>
            <ac:picMk id="4" creationId="{393E2521-FD34-62DC-22F7-CA9F62EF2575}"/>
          </ac:picMkLst>
        </pc:picChg>
        <pc:picChg chg="add mod">
          <ac:chgData name="MAZEN KHERALLAH" userId="4d8bae32aa458b2a" providerId="LiveId" clId="{D1F6DF24-7977-416E-A8CB-0CF0122DCE5C}" dt="2023-07-06T11:21:49.926" v="9796" actId="1038"/>
          <ac:picMkLst>
            <pc:docMk/>
            <pc:sldMk cId="232520384" sldId="2089"/>
            <ac:picMk id="5" creationId="{CE945A3F-3933-7790-D845-31E280B2E352}"/>
          </ac:picMkLst>
        </pc:picChg>
        <pc:picChg chg="add mod">
          <ac:chgData name="MAZEN KHERALLAH" userId="4d8bae32aa458b2a" providerId="LiveId" clId="{D1F6DF24-7977-416E-A8CB-0CF0122DCE5C}" dt="2023-07-06T20:40:42.038" v="10313" actId="1076"/>
          <ac:picMkLst>
            <pc:docMk/>
            <pc:sldMk cId="232520384" sldId="2089"/>
            <ac:picMk id="7" creationId="{3A0B1385-FD6C-DD4D-8943-17A2B1CC3647}"/>
          </ac:picMkLst>
        </pc:picChg>
      </pc:sldChg>
      <pc:sldChg chg="addSp delSp modSp new mod">
        <pc:chgData name="MAZEN KHERALLAH" userId="4d8bae32aa458b2a" providerId="LiveId" clId="{D1F6DF24-7977-416E-A8CB-0CF0122DCE5C}" dt="2023-07-06T20:42:16.229" v="10322" actId="14100"/>
        <pc:sldMkLst>
          <pc:docMk/>
          <pc:sldMk cId="1570952388" sldId="2090"/>
        </pc:sldMkLst>
        <pc:picChg chg="add del">
          <ac:chgData name="MAZEN KHERALLAH" userId="4d8bae32aa458b2a" providerId="LiveId" clId="{D1F6DF24-7977-416E-A8CB-0CF0122DCE5C}" dt="2023-07-06T20:41:47.397" v="10317" actId="478"/>
          <ac:picMkLst>
            <pc:docMk/>
            <pc:sldMk cId="1570952388" sldId="2090"/>
            <ac:picMk id="3" creationId="{146283B4-47D1-9B41-A54B-C382C75B13A5}"/>
          </ac:picMkLst>
        </pc:picChg>
        <pc:picChg chg="add del mod">
          <ac:chgData name="MAZEN KHERALLAH" userId="4d8bae32aa458b2a" providerId="LiveId" clId="{D1F6DF24-7977-416E-A8CB-0CF0122DCE5C}" dt="2023-06-24T01:54:42.974" v="4326" actId="478"/>
          <ac:picMkLst>
            <pc:docMk/>
            <pc:sldMk cId="1570952388" sldId="2090"/>
            <ac:picMk id="3" creationId="{43EB0264-385A-9311-B172-005C476BC18E}"/>
          </ac:picMkLst>
        </pc:picChg>
        <pc:picChg chg="add mod">
          <ac:chgData name="MAZEN KHERALLAH" userId="4d8bae32aa458b2a" providerId="LiveId" clId="{D1F6DF24-7977-416E-A8CB-0CF0122DCE5C}" dt="2023-07-06T20:42:16.229" v="10322" actId="14100"/>
          <ac:picMkLst>
            <pc:docMk/>
            <pc:sldMk cId="1570952388" sldId="2090"/>
            <ac:picMk id="5" creationId="{8FC2EB45-AB6A-E7F1-9DA8-6B7A4793AE42}"/>
          </ac:picMkLst>
        </pc:picChg>
        <pc:picChg chg="add ord">
          <ac:chgData name="MAZEN KHERALLAH" userId="4d8bae32aa458b2a" providerId="LiveId" clId="{D1F6DF24-7977-416E-A8CB-0CF0122DCE5C}" dt="2023-07-06T20:41:52.374" v="10319" actId="171"/>
          <ac:picMkLst>
            <pc:docMk/>
            <pc:sldMk cId="1570952388" sldId="2090"/>
            <ac:picMk id="6" creationId="{C5F9CB7F-D098-565D-D6B3-CB9C5F203F18}"/>
          </ac:picMkLst>
        </pc:picChg>
      </pc:sldChg>
      <pc:sldChg chg="addSp modSp new mod modAnim">
        <pc:chgData name="MAZEN KHERALLAH" userId="4d8bae32aa458b2a" providerId="LiveId" clId="{D1F6DF24-7977-416E-A8CB-0CF0122DCE5C}" dt="2023-07-06T20:38:35.710" v="10309"/>
        <pc:sldMkLst>
          <pc:docMk/>
          <pc:sldMk cId="4181438857" sldId="2091"/>
        </pc:sldMkLst>
        <pc:picChg chg="add mod modCrop">
          <ac:chgData name="MAZEN KHERALLAH" userId="4d8bae32aa458b2a" providerId="LiveId" clId="{D1F6DF24-7977-416E-A8CB-0CF0122DCE5C}" dt="2023-07-06T20:38:26.639" v="10308" actId="1076"/>
          <ac:picMkLst>
            <pc:docMk/>
            <pc:sldMk cId="4181438857" sldId="2091"/>
            <ac:picMk id="2" creationId="{920787D3-34E9-12C9-1FD9-9CBDD4F816FD}"/>
          </ac:picMkLst>
        </pc:picChg>
        <pc:picChg chg="add">
          <ac:chgData name="MAZEN KHERALLAH" userId="4d8bae32aa458b2a" providerId="LiveId" clId="{D1F6DF24-7977-416E-A8CB-0CF0122DCE5C}" dt="2023-06-24T01:55:54.122" v="4331" actId="22"/>
          <ac:picMkLst>
            <pc:docMk/>
            <pc:sldMk cId="4181438857" sldId="2091"/>
            <ac:picMk id="3" creationId="{8C4E9704-C1B3-BBC3-8D7E-D4A06FF75E1C}"/>
          </ac:picMkLst>
        </pc:picChg>
        <pc:picChg chg="add mod">
          <ac:chgData name="MAZEN KHERALLAH" userId="4d8bae32aa458b2a" providerId="LiveId" clId="{D1F6DF24-7977-416E-A8CB-0CF0122DCE5C}" dt="2023-06-24T01:56:08.784" v="4334" actId="14100"/>
          <ac:picMkLst>
            <pc:docMk/>
            <pc:sldMk cId="4181438857" sldId="2091"/>
            <ac:picMk id="5" creationId="{BED117F1-76F0-AA8B-8FE3-033D3C9DCBC1}"/>
          </ac:picMkLst>
        </pc:picChg>
      </pc:sldChg>
      <pc:sldChg chg="addSp delSp modSp new mod setBg modClrScheme chgLayout modNotesTx">
        <pc:chgData name="MAZEN KHERALLAH" userId="4d8bae32aa458b2a" providerId="LiveId" clId="{D1F6DF24-7977-416E-A8CB-0CF0122DCE5C}" dt="2023-07-06T11:08:32.823" v="9635" actId="404"/>
        <pc:sldMkLst>
          <pc:docMk/>
          <pc:sldMk cId="3903133946" sldId="2092"/>
        </pc:sldMkLst>
        <pc:spChg chg="del">
          <ac:chgData name="MAZEN KHERALLAH" userId="4d8bae32aa458b2a" providerId="LiveId" clId="{D1F6DF24-7977-416E-A8CB-0CF0122DCE5C}" dt="2023-06-27T10:45:26.324" v="4336" actId="700"/>
          <ac:spMkLst>
            <pc:docMk/>
            <pc:sldMk cId="3903133946" sldId="2092"/>
            <ac:spMk id="2" creationId="{0EE4F1CE-01A8-AFAC-9F87-530AEDAA1585}"/>
          </ac:spMkLst>
        </pc:spChg>
        <pc:spChg chg="del">
          <ac:chgData name="MAZEN KHERALLAH" userId="4d8bae32aa458b2a" providerId="LiveId" clId="{D1F6DF24-7977-416E-A8CB-0CF0122DCE5C}" dt="2023-06-27T10:45:26.324" v="4336" actId="700"/>
          <ac:spMkLst>
            <pc:docMk/>
            <pc:sldMk cId="3903133946" sldId="2092"/>
            <ac:spMk id="3" creationId="{2AEFDE2E-3969-5A65-720A-524BF7CED4F7}"/>
          </ac:spMkLst>
        </pc:spChg>
        <pc:spChg chg="add mod">
          <ac:chgData name="MAZEN KHERALLAH" userId="4d8bae32aa458b2a" providerId="LiveId" clId="{D1F6DF24-7977-416E-A8CB-0CF0122DCE5C}" dt="2023-07-06T10:58:59.914" v="9451" actId="404"/>
          <ac:spMkLst>
            <pc:docMk/>
            <pc:sldMk cId="3903133946" sldId="2092"/>
            <ac:spMk id="11" creationId="{76D87655-7995-62CF-D50F-475A33F1B6EA}"/>
          </ac:spMkLst>
        </pc:spChg>
        <pc:spChg chg="add del">
          <ac:chgData name="MAZEN KHERALLAH" userId="4d8bae32aa458b2a" providerId="LiveId" clId="{D1F6DF24-7977-416E-A8CB-0CF0122DCE5C}" dt="2023-06-27T10:49:02.093" v="4347" actId="26606"/>
          <ac:spMkLst>
            <pc:docMk/>
            <pc:sldMk cId="3903133946" sldId="2092"/>
            <ac:spMk id="12" creationId="{6E14809C-AB06-455C-9E09-733EC00DDEBC}"/>
          </ac:spMkLst>
        </pc:spChg>
        <pc:spChg chg="add del">
          <ac:chgData name="MAZEN KHERALLAH" userId="4d8bae32aa458b2a" providerId="LiveId" clId="{D1F6DF24-7977-416E-A8CB-0CF0122DCE5C}" dt="2023-06-27T10:49:02.093" v="4347" actId="26606"/>
          <ac:spMkLst>
            <pc:docMk/>
            <pc:sldMk cId="3903133946" sldId="2092"/>
            <ac:spMk id="14" creationId="{F9612D73-1056-4289-A977-92C9190C7AEF}"/>
          </ac:spMkLst>
        </pc:spChg>
        <pc:spChg chg="add mod">
          <ac:chgData name="MAZEN KHERALLAH" userId="4d8bae32aa458b2a" providerId="LiveId" clId="{D1F6DF24-7977-416E-A8CB-0CF0122DCE5C}" dt="2023-07-06T11:08:32.823" v="9635" actId="404"/>
          <ac:spMkLst>
            <pc:docMk/>
            <pc:sldMk cId="3903133946" sldId="2092"/>
            <ac:spMk id="15" creationId="{5E94762A-147D-7E11-4D6C-214414CABDE7}"/>
          </ac:spMkLst>
        </pc:spChg>
        <pc:spChg chg="add del">
          <ac:chgData name="MAZEN KHERALLAH" userId="4d8bae32aa458b2a" providerId="LiveId" clId="{D1F6DF24-7977-416E-A8CB-0CF0122DCE5C}" dt="2023-06-27T10:49:02.093" v="4347" actId="26606"/>
          <ac:spMkLst>
            <pc:docMk/>
            <pc:sldMk cId="3903133946" sldId="2092"/>
            <ac:spMk id="16" creationId="{B0EF5484-1F18-43F6-B596-CFD1939E06D0}"/>
          </ac:spMkLst>
        </pc:spChg>
        <pc:spChg chg="add del">
          <ac:chgData name="MAZEN KHERALLAH" userId="4d8bae32aa458b2a" providerId="LiveId" clId="{D1F6DF24-7977-416E-A8CB-0CF0122DCE5C}" dt="2023-06-27T10:49:02.093" v="4347" actId="26606"/>
          <ac:spMkLst>
            <pc:docMk/>
            <pc:sldMk cId="3903133946" sldId="2092"/>
            <ac:spMk id="18" creationId="{10F3B4B1-0E5F-4E0B-ADF8-202569066472}"/>
          </ac:spMkLst>
        </pc:spChg>
        <pc:spChg chg="add mod">
          <ac:chgData name="MAZEN KHERALLAH" userId="4d8bae32aa458b2a" providerId="LiveId" clId="{D1F6DF24-7977-416E-A8CB-0CF0122DCE5C}" dt="2023-06-27T10:53:49.763" v="4388" actId="12788"/>
          <ac:spMkLst>
            <pc:docMk/>
            <pc:sldMk cId="3903133946" sldId="2092"/>
            <ac:spMk id="19" creationId="{948E9541-C9CA-B024-15DF-B83A21917675}"/>
          </ac:spMkLst>
        </pc:spChg>
        <pc:spChg chg="add del">
          <ac:chgData name="MAZEN KHERALLAH" userId="4d8bae32aa458b2a" providerId="LiveId" clId="{D1F6DF24-7977-416E-A8CB-0CF0122DCE5C}" dt="2023-06-27T10:49:02.093" v="4347" actId="26606"/>
          <ac:spMkLst>
            <pc:docMk/>
            <pc:sldMk cId="3903133946" sldId="2092"/>
            <ac:spMk id="20" creationId="{103907F0-0940-4D45-AAD0-448D191C8FB6}"/>
          </ac:spMkLst>
        </pc:spChg>
        <pc:spChg chg="add del">
          <ac:chgData name="MAZEN KHERALLAH" userId="4d8bae32aa458b2a" providerId="LiveId" clId="{D1F6DF24-7977-416E-A8CB-0CF0122DCE5C}" dt="2023-06-27T10:49:05.240" v="4349" actId="26606"/>
          <ac:spMkLst>
            <pc:docMk/>
            <pc:sldMk cId="3903133946" sldId="2092"/>
            <ac:spMk id="22" creationId="{6E14809C-AB06-455C-9E09-733EC00DDEBC}"/>
          </ac:spMkLst>
        </pc:spChg>
        <pc:spChg chg="add del">
          <ac:chgData name="MAZEN KHERALLAH" userId="4d8bae32aa458b2a" providerId="LiveId" clId="{D1F6DF24-7977-416E-A8CB-0CF0122DCE5C}" dt="2023-06-27T10:49:05.240" v="4349" actId="26606"/>
          <ac:spMkLst>
            <pc:docMk/>
            <pc:sldMk cId="3903133946" sldId="2092"/>
            <ac:spMk id="23" creationId="{F9612D73-1056-4289-A977-92C9190C7AEF}"/>
          </ac:spMkLst>
        </pc:spChg>
        <pc:spChg chg="add del">
          <ac:chgData name="MAZEN KHERALLAH" userId="4d8bae32aa458b2a" providerId="LiveId" clId="{D1F6DF24-7977-416E-A8CB-0CF0122DCE5C}" dt="2023-06-27T10:49:05.240" v="4349" actId="26606"/>
          <ac:spMkLst>
            <pc:docMk/>
            <pc:sldMk cId="3903133946" sldId="2092"/>
            <ac:spMk id="24" creationId="{44C5A9E5-0F35-4AA6-AF26-B90A2D47BC43}"/>
          </ac:spMkLst>
        </pc:spChg>
        <pc:spChg chg="add del">
          <ac:chgData name="MAZEN KHERALLAH" userId="4d8bae32aa458b2a" providerId="LiveId" clId="{D1F6DF24-7977-416E-A8CB-0CF0122DCE5C}" dt="2023-06-27T10:49:05.240" v="4349" actId="26606"/>
          <ac:spMkLst>
            <pc:docMk/>
            <pc:sldMk cId="3903133946" sldId="2092"/>
            <ac:spMk id="25" creationId="{4D9DB69D-7E48-4FDF-806E-F0B4BF0053DD}"/>
          </ac:spMkLst>
        </pc:spChg>
        <pc:spChg chg="add del">
          <ac:chgData name="MAZEN KHERALLAH" userId="4d8bae32aa458b2a" providerId="LiveId" clId="{D1F6DF24-7977-416E-A8CB-0CF0122DCE5C}" dt="2023-06-27T10:49:05.240" v="4349" actId="26606"/>
          <ac:spMkLst>
            <pc:docMk/>
            <pc:sldMk cId="3903133946" sldId="2092"/>
            <ac:spMk id="26" creationId="{846BF69C-4724-4F8D-8EA6-1487E9C9C4FD}"/>
          </ac:spMkLst>
        </pc:spChg>
        <pc:picChg chg="add mod ord">
          <ac:chgData name="MAZEN KHERALLAH" userId="4d8bae32aa458b2a" providerId="LiveId" clId="{D1F6DF24-7977-416E-A8CB-0CF0122DCE5C}" dt="2023-06-27T10:49:05.240" v="4349" actId="26606"/>
          <ac:picMkLst>
            <pc:docMk/>
            <pc:sldMk cId="3903133946" sldId="2092"/>
            <ac:picMk id="5" creationId="{AF4BFED9-5D54-1A61-64E6-3EAD419A74A5}"/>
          </ac:picMkLst>
        </pc:picChg>
        <pc:picChg chg="add mod">
          <ac:chgData name="MAZEN KHERALLAH" userId="4d8bae32aa458b2a" providerId="LiveId" clId="{D1F6DF24-7977-416E-A8CB-0CF0122DCE5C}" dt="2023-06-27T10:49:05.240" v="4349" actId="26606"/>
          <ac:picMkLst>
            <pc:docMk/>
            <pc:sldMk cId="3903133946" sldId="2092"/>
            <ac:picMk id="7" creationId="{EEF078C3-5556-2E9E-818D-7B5BB8054C56}"/>
          </ac:picMkLst>
        </pc:picChg>
        <pc:picChg chg="add del mod">
          <ac:chgData name="MAZEN KHERALLAH" userId="4d8bae32aa458b2a" providerId="LiveId" clId="{D1F6DF24-7977-416E-A8CB-0CF0122DCE5C}" dt="2023-06-27T10:49:53.861" v="4353" actId="22"/>
          <ac:picMkLst>
            <pc:docMk/>
            <pc:sldMk cId="3903133946" sldId="2092"/>
            <ac:picMk id="9" creationId="{05726585-B867-3361-CD95-A27A553F5CC1}"/>
          </ac:picMkLst>
        </pc:picChg>
      </pc:sldChg>
      <pc:sldChg chg="addSp modSp new mod modNotesTx">
        <pc:chgData name="MAZEN KHERALLAH" userId="4d8bae32aa458b2a" providerId="LiveId" clId="{D1F6DF24-7977-416E-A8CB-0CF0122DCE5C}" dt="2023-07-06T11:07:59.813" v="9603" actId="1076"/>
        <pc:sldMkLst>
          <pc:docMk/>
          <pc:sldMk cId="1876487844" sldId="2093"/>
        </pc:sldMkLst>
        <pc:spChg chg="add mod">
          <ac:chgData name="MAZEN KHERALLAH" userId="4d8bae32aa458b2a" providerId="LiveId" clId="{D1F6DF24-7977-416E-A8CB-0CF0122DCE5C}" dt="2023-07-06T10:58:52.159" v="9449" actId="404"/>
          <ac:spMkLst>
            <pc:docMk/>
            <pc:sldMk cId="1876487844" sldId="2093"/>
            <ac:spMk id="4" creationId="{7AD06AE3-9FF1-2197-63C7-15F631625C12}"/>
          </ac:spMkLst>
        </pc:spChg>
        <pc:picChg chg="add mod">
          <ac:chgData name="MAZEN KHERALLAH" userId="4d8bae32aa458b2a" providerId="LiveId" clId="{D1F6DF24-7977-416E-A8CB-0CF0122DCE5C}" dt="2023-07-06T11:07:59.813" v="9603" actId="1076"/>
          <ac:picMkLst>
            <pc:docMk/>
            <pc:sldMk cId="1876487844" sldId="2093"/>
            <ac:picMk id="3" creationId="{CB6E0EA0-2853-A6BB-0A1D-1745AE94816C}"/>
          </ac:picMkLst>
        </pc:picChg>
      </pc:sldChg>
      <pc:sldChg chg="addSp modSp new mod ord">
        <pc:chgData name="MAZEN KHERALLAH" userId="4d8bae32aa458b2a" providerId="LiveId" clId="{D1F6DF24-7977-416E-A8CB-0CF0122DCE5C}" dt="2023-06-30T17:07:51.730" v="7042" actId="1076"/>
        <pc:sldMkLst>
          <pc:docMk/>
          <pc:sldMk cId="2998612453" sldId="2094"/>
        </pc:sldMkLst>
        <pc:spChg chg="add mod">
          <ac:chgData name="MAZEN KHERALLAH" userId="4d8bae32aa458b2a" providerId="LiveId" clId="{D1F6DF24-7977-416E-A8CB-0CF0122DCE5C}" dt="2023-06-27T11:23:30.661" v="4478" actId="403"/>
          <ac:spMkLst>
            <pc:docMk/>
            <pc:sldMk cId="2998612453" sldId="2094"/>
            <ac:spMk id="3" creationId="{916F5B20-56BC-F3D7-C2EC-1BCBFB4FFE6E}"/>
          </ac:spMkLst>
        </pc:spChg>
        <pc:picChg chg="add mod">
          <ac:chgData name="MAZEN KHERALLAH" userId="4d8bae32aa458b2a" providerId="LiveId" clId="{D1F6DF24-7977-416E-A8CB-0CF0122DCE5C}" dt="2023-06-30T17:07:51.730" v="7042" actId="1076"/>
          <ac:picMkLst>
            <pc:docMk/>
            <pc:sldMk cId="2998612453" sldId="2094"/>
            <ac:picMk id="1026" creationId="{B00E8FE4-DF41-AE4F-C81A-D3502E8B2035}"/>
          </ac:picMkLst>
        </pc:picChg>
      </pc:sldChg>
      <pc:sldChg chg="addSp delSp modSp new mod ord modAnim modNotesTx">
        <pc:chgData name="MAZEN KHERALLAH" userId="4d8bae32aa458b2a" providerId="LiveId" clId="{D1F6DF24-7977-416E-A8CB-0CF0122DCE5C}" dt="2023-06-27T13:20:57.431" v="4785" actId="20577"/>
        <pc:sldMkLst>
          <pc:docMk/>
          <pc:sldMk cId="611539175" sldId="2095"/>
        </pc:sldMkLst>
        <pc:spChg chg="mod">
          <ac:chgData name="MAZEN KHERALLAH" userId="4d8bae32aa458b2a" providerId="LiveId" clId="{D1F6DF24-7977-416E-A8CB-0CF0122DCE5C}" dt="2023-06-27T13:10:07.500" v="4629" actId="404"/>
          <ac:spMkLst>
            <pc:docMk/>
            <pc:sldMk cId="611539175" sldId="2095"/>
            <ac:spMk id="2" creationId="{22E51B61-97EA-7B42-703C-0B28E46A8F46}"/>
          </ac:spMkLst>
        </pc:spChg>
        <pc:spChg chg="del">
          <ac:chgData name="MAZEN KHERALLAH" userId="4d8bae32aa458b2a" providerId="LiveId" clId="{D1F6DF24-7977-416E-A8CB-0CF0122DCE5C}" dt="2023-06-27T13:07:21.071" v="4600"/>
          <ac:spMkLst>
            <pc:docMk/>
            <pc:sldMk cId="611539175" sldId="2095"/>
            <ac:spMk id="3" creationId="{423C4B33-0E13-2521-2E56-63B8C89D7D85}"/>
          </ac:spMkLst>
        </pc:spChg>
        <pc:spChg chg="add mod">
          <ac:chgData name="MAZEN KHERALLAH" userId="4d8bae32aa458b2a" providerId="LiveId" clId="{D1F6DF24-7977-416E-A8CB-0CF0122DCE5C}" dt="2023-06-27T13:10:48.841" v="4666" actId="12788"/>
          <ac:spMkLst>
            <pc:docMk/>
            <pc:sldMk cId="611539175" sldId="2095"/>
            <ac:spMk id="5" creationId="{2601407A-5927-16B0-7B98-1890CFA1D9AE}"/>
          </ac:spMkLst>
        </pc:spChg>
        <pc:spChg chg="add mod">
          <ac:chgData name="MAZEN KHERALLAH" userId="4d8bae32aa458b2a" providerId="LiveId" clId="{D1F6DF24-7977-416E-A8CB-0CF0122DCE5C}" dt="2023-06-27T13:16:21.916" v="4699" actId="1076"/>
          <ac:spMkLst>
            <pc:docMk/>
            <pc:sldMk cId="611539175" sldId="2095"/>
            <ac:spMk id="6" creationId="{22E122BE-D792-6120-E865-0F8C268E672B}"/>
          </ac:spMkLst>
        </pc:spChg>
        <pc:spChg chg="add mod">
          <ac:chgData name="MAZEN KHERALLAH" userId="4d8bae32aa458b2a" providerId="LiveId" clId="{D1F6DF24-7977-416E-A8CB-0CF0122DCE5C}" dt="2023-06-27T13:17:09.674" v="4763" actId="1076"/>
          <ac:spMkLst>
            <pc:docMk/>
            <pc:sldMk cId="611539175" sldId="2095"/>
            <ac:spMk id="7" creationId="{7FC4600A-FFD2-21BB-6584-BE8F7804EF94}"/>
          </ac:spMkLst>
        </pc:spChg>
        <pc:spChg chg="add mod">
          <ac:chgData name="MAZEN KHERALLAH" userId="4d8bae32aa458b2a" providerId="LiveId" clId="{D1F6DF24-7977-416E-A8CB-0CF0122DCE5C}" dt="2023-06-27T13:18:32.773" v="4767" actId="207"/>
          <ac:spMkLst>
            <pc:docMk/>
            <pc:sldMk cId="611539175" sldId="2095"/>
            <ac:spMk id="8" creationId="{D7B28A34-78D1-87E9-E911-1FC185FB6D9E}"/>
          </ac:spMkLst>
        </pc:spChg>
        <pc:spChg chg="add mod">
          <ac:chgData name="MAZEN KHERALLAH" userId="4d8bae32aa458b2a" providerId="LiveId" clId="{D1F6DF24-7977-416E-A8CB-0CF0122DCE5C}" dt="2023-06-27T13:19:23.333" v="4773" actId="1076"/>
          <ac:spMkLst>
            <pc:docMk/>
            <pc:sldMk cId="611539175" sldId="2095"/>
            <ac:spMk id="9" creationId="{D9C7AD01-E0FA-BB87-FD1D-809AFC480436}"/>
          </ac:spMkLst>
        </pc:spChg>
        <pc:spChg chg="add mod">
          <ac:chgData name="MAZEN KHERALLAH" userId="4d8bae32aa458b2a" providerId="LiveId" clId="{D1F6DF24-7977-416E-A8CB-0CF0122DCE5C}" dt="2023-06-27T13:19:31.922" v="4777" actId="1076"/>
          <ac:spMkLst>
            <pc:docMk/>
            <pc:sldMk cId="611539175" sldId="2095"/>
            <ac:spMk id="10" creationId="{DA5CDBF9-55ED-954F-07C6-42DFEAB96967}"/>
          </ac:spMkLst>
        </pc:spChg>
        <pc:picChg chg="add mod">
          <ac:chgData name="MAZEN KHERALLAH" userId="4d8bae32aa458b2a" providerId="LiveId" clId="{D1F6DF24-7977-416E-A8CB-0CF0122DCE5C}" dt="2023-06-27T13:11:04.647" v="4669" actId="1076"/>
          <ac:picMkLst>
            <pc:docMk/>
            <pc:sldMk cId="611539175" sldId="2095"/>
            <ac:picMk id="1026" creationId="{39F09D59-0B5A-DF2D-D74D-C93854C52D7D}"/>
          </ac:picMkLst>
        </pc:picChg>
      </pc:sldChg>
      <pc:sldChg chg="addSp delSp modSp new mod ord modClrScheme modAnim chgLayout">
        <pc:chgData name="MAZEN KHERALLAH" userId="4d8bae32aa458b2a" providerId="LiveId" clId="{D1F6DF24-7977-416E-A8CB-0CF0122DCE5C}" dt="2023-07-09T20:12:15.742" v="13280"/>
        <pc:sldMkLst>
          <pc:docMk/>
          <pc:sldMk cId="2492813686" sldId="2096"/>
        </pc:sldMkLst>
        <pc:spChg chg="del mod ord">
          <ac:chgData name="MAZEN KHERALLAH" userId="4d8bae32aa458b2a" providerId="LiveId" clId="{D1F6DF24-7977-416E-A8CB-0CF0122DCE5C}" dt="2023-06-27T13:26:51.700" v="4787" actId="478"/>
          <ac:spMkLst>
            <pc:docMk/>
            <pc:sldMk cId="2492813686" sldId="2096"/>
            <ac:spMk id="2" creationId="{034094FC-77AE-619E-FC23-AB2E71F7FEF4}"/>
          </ac:spMkLst>
        </pc:spChg>
        <pc:spChg chg="del">
          <ac:chgData name="MAZEN KHERALLAH" userId="4d8bae32aa458b2a" providerId="LiveId" clId="{D1F6DF24-7977-416E-A8CB-0CF0122DCE5C}" dt="2023-06-27T13:26:49.067" v="4786" actId="700"/>
          <ac:spMkLst>
            <pc:docMk/>
            <pc:sldMk cId="2492813686" sldId="2096"/>
            <ac:spMk id="3" creationId="{C8733D72-BDF0-9510-FF4A-C23AB2E11C86}"/>
          </ac:spMkLst>
        </pc:spChg>
        <pc:spChg chg="add mod">
          <ac:chgData name="MAZEN KHERALLAH" userId="4d8bae32aa458b2a" providerId="LiveId" clId="{D1F6DF24-7977-416E-A8CB-0CF0122DCE5C}" dt="2023-06-27T13:15:16.381" v="4697" actId="20577"/>
          <ac:spMkLst>
            <pc:docMk/>
            <pc:sldMk cId="2492813686" sldId="2096"/>
            <ac:spMk id="5" creationId="{DA0F66AE-6431-200F-80F7-9928435E6C00}"/>
          </ac:spMkLst>
        </pc:spChg>
        <pc:spChg chg="add mod ord">
          <ac:chgData name="MAZEN KHERALLAH" userId="4d8bae32aa458b2a" providerId="LiveId" clId="{D1F6DF24-7977-416E-A8CB-0CF0122DCE5C}" dt="2023-06-27T13:31:46.377" v="4812" actId="14100"/>
          <ac:spMkLst>
            <pc:docMk/>
            <pc:sldMk cId="2492813686" sldId="2096"/>
            <ac:spMk id="9" creationId="{175ED0BE-85C4-15CA-E61B-F2FC51D927D5}"/>
          </ac:spMkLst>
        </pc:spChg>
        <pc:picChg chg="add mod">
          <ac:chgData name="MAZEN KHERALLAH" userId="4d8bae32aa458b2a" providerId="LiveId" clId="{D1F6DF24-7977-416E-A8CB-0CF0122DCE5C}" dt="2023-06-27T13:27:34.122" v="4793" actId="1076"/>
          <ac:picMkLst>
            <pc:docMk/>
            <pc:sldMk cId="2492813686" sldId="2096"/>
            <ac:picMk id="7" creationId="{9C58A10E-497D-3D24-4E7C-0E4005D04E36}"/>
          </ac:picMkLst>
        </pc:picChg>
        <pc:picChg chg="add mod">
          <ac:chgData name="MAZEN KHERALLAH" userId="4d8bae32aa458b2a" providerId="LiveId" clId="{D1F6DF24-7977-416E-A8CB-0CF0122DCE5C}" dt="2023-06-27T13:31:21.612" v="4807" actId="1582"/>
          <ac:picMkLst>
            <pc:docMk/>
            <pc:sldMk cId="2492813686" sldId="2096"/>
            <ac:picMk id="11" creationId="{80AEB85F-C750-757F-589A-EC08A129088B}"/>
          </ac:picMkLst>
        </pc:picChg>
      </pc:sldChg>
      <pc:sldChg chg="addSp delSp modSp new mod modClrScheme modAnim chgLayout">
        <pc:chgData name="MAZEN KHERALLAH" userId="4d8bae32aa458b2a" providerId="LiveId" clId="{D1F6DF24-7977-416E-A8CB-0CF0122DCE5C}" dt="2023-06-27T13:39:09.263" v="4904"/>
        <pc:sldMkLst>
          <pc:docMk/>
          <pc:sldMk cId="3688564763" sldId="2097"/>
        </pc:sldMkLst>
        <pc:spChg chg="add mod">
          <ac:chgData name="MAZEN KHERALLAH" userId="4d8bae32aa458b2a" providerId="LiveId" clId="{D1F6DF24-7977-416E-A8CB-0CF0122DCE5C}" dt="2023-06-27T13:34:32.889" v="4822" actId="20577"/>
          <ac:spMkLst>
            <pc:docMk/>
            <pc:sldMk cId="3688564763" sldId="2097"/>
            <ac:spMk id="2" creationId="{BE3031CF-0133-A273-EE4A-F98984DB95EA}"/>
          </ac:spMkLst>
        </pc:spChg>
        <pc:spChg chg="add del mod">
          <ac:chgData name="MAZEN KHERALLAH" userId="4d8bae32aa458b2a" providerId="LiveId" clId="{D1F6DF24-7977-416E-A8CB-0CF0122DCE5C}" dt="2023-06-27T13:35:40.534" v="4873" actId="12084"/>
          <ac:spMkLst>
            <pc:docMk/>
            <pc:sldMk cId="3688564763" sldId="2097"/>
            <ac:spMk id="3" creationId="{90917421-63D2-D193-429A-DF6B9F14C67D}"/>
          </ac:spMkLst>
        </pc:spChg>
        <pc:spChg chg="add mod">
          <ac:chgData name="MAZEN KHERALLAH" userId="4d8bae32aa458b2a" providerId="LiveId" clId="{D1F6DF24-7977-416E-A8CB-0CF0122DCE5C}" dt="2023-06-27T13:37:25.708" v="4895" actId="1035"/>
          <ac:spMkLst>
            <pc:docMk/>
            <pc:sldMk cId="3688564763" sldId="2097"/>
            <ac:spMk id="6" creationId="{710016E2-0EC6-7F54-59F2-6003CDA9ADAF}"/>
          </ac:spMkLst>
        </pc:spChg>
        <pc:spChg chg="add del mod">
          <ac:chgData name="MAZEN KHERALLAH" userId="4d8bae32aa458b2a" providerId="LiveId" clId="{D1F6DF24-7977-416E-A8CB-0CF0122DCE5C}" dt="2023-06-27T13:38:02.253" v="4900" actId="478"/>
          <ac:spMkLst>
            <pc:docMk/>
            <pc:sldMk cId="3688564763" sldId="2097"/>
            <ac:spMk id="8" creationId="{33BDE260-4DB6-C942-BDBB-F2E495FCD216}"/>
          </ac:spMkLst>
        </pc:spChg>
        <pc:graphicFrameChg chg="add mod">
          <ac:chgData name="MAZEN KHERALLAH" userId="4d8bae32aa458b2a" providerId="LiveId" clId="{D1F6DF24-7977-416E-A8CB-0CF0122DCE5C}" dt="2023-06-27T13:38:14.353" v="4902" actId="207"/>
          <ac:graphicFrameMkLst>
            <pc:docMk/>
            <pc:sldMk cId="3688564763" sldId="2097"/>
            <ac:graphicFrameMk id="4" creationId="{4DDC547F-3138-1C02-5F5F-3085E9DCD994}"/>
          </ac:graphicFrameMkLst>
        </pc:graphicFrameChg>
      </pc:sldChg>
      <pc:sldChg chg="addSp delSp modSp new del mod">
        <pc:chgData name="MAZEN KHERALLAH" userId="4d8bae32aa458b2a" providerId="LiveId" clId="{D1F6DF24-7977-416E-A8CB-0CF0122DCE5C}" dt="2023-06-27T19:21:40.708" v="5190" actId="47"/>
        <pc:sldMkLst>
          <pc:docMk/>
          <pc:sldMk cId="3195686512" sldId="2098"/>
        </pc:sldMkLst>
        <pc:picChg chg="add del">
          <ac:chgData name="MAZEN KHERALLAH" userId="4d8bae32aa458b2a" providerId="LiveId" clId="{D1F6DF24-7977-416E-A8CB-0CF0122DCE5C}" dt="2023-06-27T17:36:36.602" v="5017" actId="478"/>
          <ac:picMkLst>
            <pc:docMk/>
            <pc:sldMk cId="3195686512" sldId="2098"/>
            <ac:picMk id="3" creationId="{94F33465-1595-EC45-E125-3E7625F57623}"/>
          </ac:picMkLst>
        </pc:picChg>
        <pc:picChg chg="add mod">
          <ac:chgData name="MAZEN KHERALLAH" userId="4d8bae32aa458b2a" providerId="LiveId" clId="{D1F6DF24-7977-416E-A8CB-0CF0122DCE5C}" dt="2023-06-27T17:36:52.190" v="5020" actId="12788"/>
          <ac:picMkLst>
            <pc:docMk/>
            <pc:sldMk cId="3195686512" sldId="2098"/>
            <ac:picMk id="5" creationId="{40B8C7DC-0FD3-885D-0AAB-8E68466133F4}"/>
          </ac:picMkLst>
        </pc:picChg>
        <pc:picChg chg="add del mod">
          <ac:chgData name="MAZEN KHERALLAH" userId="4d8bae32aa458b2a" providerId="LiveId" clId="{D1F6DF24-7977-416E-A8CB-0CF0122DCE5C}" dt="2023-06-27T17:34:56.472" v="5010" actId="478"/>
          <ac:picMkLst>
            <pc:docMk/>
            <pc:sldMk cId="3195686512" sldId="2098"/>
            <ac:picMk id="2050" creationId="{2D4C0B14-6503-8A69-4EF1-E8ADC467D612}"/>
          </ac:picMkLst>
        </pc:picChg>
        <pc:picChg chg="add del mod">
          <ac:chgData name="MAZEN KHERALLAH" userId="4d8bae32aa458b2a" providerId="LiveId" clId="{D1F6DF24-7977-416E-A8CB-0CF0122DCE5C}" dt="2023-06-27T17:35:15.681" v="5013" actId="478"/>
          <ac:picMkLst>
            <pc:docMk/>
            <pc:sldMk cId="3195686512" sldId="2098"/>
            <ac:picMk id="2052" creationId="{5A0CFA5F-6E3F-5BAA-AD6B-59767B42A8DD}"/>
          </ac:picMkLst>
        </pc:picChg>
        <pc:picChg chg="add del">
          <ac:chgData name="MAZEN KHERALLAH" userId="4d8bae32aa458b2a" providerId="LiveId" clId="{D1F6DF24-7977-416E-A8CB-0CF0122DCE5C}" dt="2023-06-27T17:36:06.497" v="5015" actId="478"/>
          <ac:picMkLst>
            <pc:docMk/>
            <pc:sldMk cId="3195686512" sldId="2098"/>
            <ac:picMk id="2054" creationId="{85B35947-A277-2EE8-D6E0-12D36E79D3E3}"/>
          </ac:picMkLst>
        </pc:picChg>
      </pc:sldChg>
      <pc:sldChg chg="addSp delSp modSp new mod modClrScheme chgLayout">
        <pc:chgData name="MAZEN KHERALLAH" userId="4d8bae32aa458b2a" providerId="LiveId" clId="{D1F6DF24-7977-416E-A8CB-0CF0122DCE5C}" dt="2023-07-06T11:46:19.837" v="10146" actId="20577"/>
        <pc:sldMkLst>
          <pc:docMk/>
          <pc:sldMk cId="1030725215" sldId="2099"/>
        </pc:sldMkLst>
        <pc:spChg chg="add del mod ord">
          <ac:chgData name="MAZEN KHERALLAH" userId="4d8bae32aa458b2a" providerId="LiveId" clId="{D1F6DF24-7977-416E-A8CB-0CF0122DCE5C}" dt="2023-06-27T18:43:52.855" v="5140" actId="478"/>
          <ac:spMkLst>
            <pc:docMk/>
            <pc:sldMk cId="1030725215" sldId="2099"/>
            <ac:spMk id="2" creationId="{63CFEDF1-59F4-CC2D-80BE-2332E9D563EB}"/>
          </ac:spMkLst>
        </pc:spChg>
        <pc:spChg chg="add del mod ord">
          <ac:chgData name="MAZEN KHERALLAH" userId="4d8bae32aa458b2a" providerId="LiveId" clId="{D1F6DF24-7977-416E-A8CB-0CF0122DCE5C}" dt="2023-06-27T18:42:54.505" v="5130" actId="478"/>
          <ac:spMkLst>
            <pc:docMk/>
            <pc:sldMk cId="1030725215" sldId="2099"/>
            <ac:spMk id="3" creationId="{BD32B00B-F7EE-F877-E418-94BCC864428A}"/>
          </ac:spMkLst>
        </pc:spChg>
        <pc:spChg chg="add del mod">
          <ac:chgData name="MAZEN KHERALLAH" userId="4d8bae32aa458b2a" providerId="LiveId" clId="{D1F6DF24-7977-416E-A8CB-0CF0122DCE5C}" dt="2023-06-27T18:41:05.914" v="5106" actId="12084"/>
          <ac:spMkLst>
            <pc:docMk/>
            <pc:sldMk cId="1030725215" sldId="2099"/>
            <ac:spMk id="4" creationId="{07ED6517-5170-0085-FF55-85EE865F4195}"/>
          </ac:spMkLst>
        </pc:spChg>
        <pc:spChg chg="add del mod">
          <ac:chgData name="MAZEN KHERALLAH" userId="4d8bae32aa458b2a" providerId="LiveId" clId="{D1F6DF24-7977-416E-A8CB-0CF0122DCE5C}" dt="2023-06-27T18:42:41.936" v="5127" actId="478"/>
          <ac:spMkLst>
            <pc:docMk/>
            <pc:sldMk cId="1030725215" sldId="2099"/>
            <ac:spMk id="5" creationId="{E68FBC36-58CF-E378-D700-AEA1D92DB0DF}"/>
          </ac:spMkLst>
        </pc:spChg>
        <pc:spChg chg="add del mod">
          <ac:chgData name="MAZEN KHERALLAH" userId="4d8bae32aa458b2a" providerId="LiveId" clId="{D1F6DF24-7977-416E-A8CB-0CF0122DCE5C}" dt="2023-06-27T18:42:37.649" v="5126" actId="478"/>
          <ac:spMkLst>
            <pc:docMk/>
            <pc:sldMk cId="1030725215" sldId="2099"/>
            <ac:spMk id="6" creationId="{BA0A3580-B127-726B-AB7A-D2CA7714091D}"/>
          </ac:spMkLst>
        </pc:spChg>
        <pc:spChg chg="add del mod">
          <ac:chgData name="MAZEN KHERALLAH" userId="4d8bae32aa458b2a" providerId="LiveId" clId="{D1F6DF24-7977-416E-A8CB-0CF0122DCE5C}" dt="2023-06-27T18:42:50.934" v="5129" actId="700"/>
          <ac:spMkLst>
            <pc:docMk/>
            <pc:sldMk cId="1030725215" sldId="2099"/>
            <ac:spMk id="9" creationId="{5EBD8E88-91B7-1AE1-EA9E-D525BDAECD44}"/>
          </ac:spMkLst>
        </pc:spChg>
        <pc:spChg chg="add del mod">
          <ac:chgData name="MAZEN KHERALLAH" userId="4d8bae32aa458b2a" providerId="LiveId" clId="{D1F6DF24-7977-416E-A8CB-0CF0122DCE5C}" dt="2023-06-27T18:42:43.975" v="5128" actId="478"/>
          <ac:spMkLst>
            <pc:docMk/>
            <pc:sldMk cId="1030725215" sldId="2099"/>
            <ac:spMk id="11" creationId="{772260BF-7F39-1DA0-C141-AF53F1447E3A}"/>
          </ac:spMkLst>
        </pc:spChg>
        <pc:graphicFrameChg chg="add mod ord">
          <ac:chgData name="MAZEN KHERALLAH" userId="4d8bae32aa458b2a" providerId="LiveId" clId="{D1F6DF24-7977-416E-A8CB-0CF0122DCE5C}" dt="2023-07-06T11:46:19.837" v="10146" actId="20577"/>
          <ac:graphicFrameMkLst>
            <pc:docMk/>
            <pc:sldMk cId="1030725215" sldId="2099"/>
            <ac:graphicFrameMk id="7" creationId="{6BB1D155-8F42-2786-E71B-D9E0AE46ECDC}"/>
          </ac:graphicFrameMkLst>
        </pc:graphicFrameChg>
      </pc:sldChg>
      <pc:sldChg chg="addSp delSp modSp new mod ord">
        <pc:chgData name="MAZEN KHERALLAH" userId="4d8bae32aa458b2a" providerId="LiveId" clId="{D1F6DF24-7977-416E-A8CB-0CF0122DCE5C}" dt="2023-07-10T13:27:06.503" v="13988" actId="20577"/>
        <pc:sldMkLst>
          <pc:docMk/>
          <pc:sldMk cId="1021908331" sldId="2100"/>
        </pc:sldMkLst>
        <pc:spChg chg="mod">
          <ac:chgData name="MAZEN KHERALLAH" userId="4d8bae32aa458b2a" providerId="LiveId" clId="{D1F6DF24-7977-416E-A8CB-0CF0122DCE5C}" dt="2023-06-27T19:23:10.637" v="5243" actId="20577"/>
          <ac:spMkLst>
            <pc:docMk/>
            <pc:sldMk cId="1021908331" sldId="2100"/>
            <ac:spMk id="2" creationId="{3D356D3A-169C-1EF3-AC44-07F9F2A421C7}"/>
          </ac:spMkLst>
        </pc:spChg>
        <pc:spChg chg="del mod">
          <ac:chgData name="MAZEN KHERALLAH" userId="4d8bae32aa458b2a" providerId="LiveId" clId="{D1F6DF24-7977-416E-A8CB-0CF0122DCE5C}" dt="2023-06-27T19:26:50.168" v="5335" actId="12084"/>
          <ac:spMkLst>
            <pc:docMk/>
            <pc:sldMk cId="1021908331" sldId="2100"/>
            <ac:spMk id="3" creationId="{5CE66E30-6D5B-9059-82B4-6561DCC01AA1}"/>
          </ac:spMkLst>
        </pc:spChg>
        <pc:graphicFrameChg chg="add mod modGraphic">
          <ac:chgData name="MAZEN KHERALLAH" userId="4d8bae32aa458b2a" providerId="LiveId" clId="{D1F6DF24-7977-416E-A8CB-0CF0122DCE5C}" dt="2023-07-10T13:27:06.503" v="13988" actId="20577"/>
          <ac:graphicFrameMkLst>
            <pc:docMk/>
            <pc:sldMk cId="1021908331" sldId="2100"/>
            <ac:graphicFrameMk id="4" creationId="{0043E0A4-2AD7-41C0-C42F-B0F43142A22A}"/>
          </ac:graphicFrameMkLst>
        </pc:graphicFrameChg>
      </pc:sldChg>
      <pc:sldChg chg="addSp delSp modSp new mod modAnim modShow">
        <pc:chgData name="MAZEN KHERALLAH" userId="4d8bae32aa458b2a" providerId="LiveId" clId="{D1F6DF24-7977-416E-A8CB-0CF0122DCE5C}" dt="2023-07-09T20:21:58.052" v="13297" actId="729"/>
        <pc:sldMkLst>
          <pc:docMk/>
          <pc:sldMk cId="1296734405" sldId="2101"/>
        </pc:sldMkLst>
        <pc:spChg chg="add mod">
          <ac:chgData name="MAZEN KHERALLAH" userId="4d8bae32aa458b2a" providerId="LiveId" clId="{D1F6DF24-7977-416E-A8CB-0CF0122DCE5C}" dt="2023-06-27T19:39:27.470" v="5597" actId="1036"/>
          <ac:spMkLst>
            <pc:docMk/>
            <pc:sldMk cId="1296734405" sldId="2101"/>
            <ac:spMk id="3" creationId="{A716F62C-7262-8AFF-87FC-5D41B0EC7F6C}"/>
          </ac:spMkLst>
        </pc:spChg>
        <pc:spChg chg="add mod">
          <ac:chgData name="MAZEN KHERALLAH" userId="4d8bae32aa458b2a" providerId="LiveId" clId="{D1F6DF24-7977-416E-A8CB-0CF0122DCE5C}" dt="2023-07-06T20:21:13.709" v="10263" actId="164"/>
          <ac:spMkLst>
            <pc:docMk/>
            <pc:sldMk cId="1296734405" sldId="2101"/>
            <ac:spMk id="6" creationId="{98F623CA-5B98-D3C9-9B2E-B9381F15E63D}"/>
          </ac:spMkLst>
        </pc:spChg>
        <pc:spChg chg="add mod">
          <ac:chgData name="MAZEN KHERALLAH" userId="4d8bae32aa458b2a" providerId="LiveId" clId="{D1F6DF24-7977-416E-A8CB-0CF0122DCE5C}" dt="2023-07-06T20:30:26.335" v="10281" actId="164"/>
          <ac:spMkLst>
            <pc:docMk/>
            <pc:sldMk cId="1296734405" sldId="2101"/>
            <ac:spMk id="13" creationId="{2AB92863-F70E-3CD2-D3D2-1D0F2B44FF1A}"/>
          </ac:spMkLst>
        </pc:spChg>
        <pc:spChg chg="add mod">
          <ac:chgData name="MAZEN KHERALLAH" userId="4d8bae32aa458b2a" providerId="LiveId" clId="{D1F6DF24-7977-416E-A8CB-0CF0122DCE5C}" dt="2023-07-06T20:32:31.261" v="10296" actId="164"/>
          <ac:spMkLst>
            <pc:docMk/>
            <pc:sldMk cId="1296734405" sldId="2101"/>
            <ac:spMk id="20" creationId="{92ADA49D-888C-5A7B-2BE2-1FDCB42C10B3}"/>
          </ac:spMkLst>
        </pc:spChg>
        <pc:grpChg chg="add mod">
          <ac:chgData name="MAZEN KHERALLAH" userId="4d8bae32aa458b2a" providerId="LiveId" clId="{D1F6DF24-7977-416E-A8CB-0CF0122DCE5C}" dt="2023-07-06T20:21:20.760" v="10264" actId="1076"/>
          <ac:grpSpMkLst>
            <pc:docMk/>
            <pc:sldMk cId="1296734405" sldId="2101"/>
            <ac:grpSpMk id="7" creationId="{87B5C7DA-B5F4-D436-2F5A-8DAD8B190693}"/>
          </ac:grpSpMkLst>
        </pc:grpChg>
        <pc:grpChg chg="add mod">
          <ac:chgData name="MAZEN KHERALLAH" userId="4d8bae32aa458b2a" providerId="LiveId" clId="{D1F6DF24-7977-416E-A8CB-0CF0122DCE5C}" dt="2023-07-06T20:30:45.662" v="10286" actId="1076"/>
          <ac:grpSpMkLst>
            <pc:docMk/>
            <pc:sldMk cId="1296734405" sldId="2101"/>
            <ac:grpSpMk id="14" creationId="{AF29E40D-B5A8-2083-F101-D72259866838}"/>
          </ac:grpSpMkLst>
        </pc:grpChg>
        <pc:grpChg chg="add mod">
          <ac:chgData name="MAZEN KHERALLAH" userId="4d8bae32aa458b2a" providerId="LiveId" clId="{D1F6DF24-7977-416E-A8CB-0CF0122DCE5C}" dt="2023-07-06T20:32:31.261" v="10296" actId="164"/>
          <ac:grpSpMkLst>
            <pc:docMk/>
            <pc:sldMk cId="1296734405" sldId="2101"/>
            <ac:grpSpMk id="21" creationId="{C0B0AB54-BC91-D82C-5419-3BB84B7D5EB7}"/>
          </ac:grpSpMkLst>
        </pc:grpChg>
        <pc:picChg chg="add mod">
          <ac:chgData name="MAZEN KHERALLAH" userId="4d8bae32aa458b2a" providerId="LiveId" clId="{D1F6DF24-7977-416E-A8CB-0CF0122DCE5C}" dt="2023-07-06T20:21:13.709" v="10263" actId="164"/>
          <ac:picMkLst>
            <pc:docMk/>
            <pc:sldMk cId="1296734405" sldId="2101"/>
            <ac:picMk id="4" creationId="{9042ED36-5B2C-3045-2E8C-AA07E843CEBD}"/>
          </ac:picMkLst>
        </pc:picChg>
        <pc:picChg chg="add del">
          <ac:chgData name="MAZEN KHERALLAH" userId="4d8bae32aa458b2a" providerId="LiveId" clId="{D1F6DF24-7977-416E-A8CB-0CF0122DCE5C}" dt="2023-07-06T20:28:26.840" v="10266" actId="478"/>
          <ac:picMkLst>
            <pc:docMk/>
            <pc:sldMk cId="1296734405" sldId="2101"/>
            <ac:picMk id="9" creationId="{C2889DA7-338F-2EFB-01B9-551FF5307CC2}"/>
          </ac:picMkLst>
        </pc:picChg>
        <pc:picChg chg="add mod">
          <ac:chgData name="MAZEN KHERALLAH" userId="4d8bae32aa458b2a" providerId="LiveId" clId="{D1F6DF24-7977-416E-A8CB-0CF0122DCE5C}" dt="2023-07-06T20:30:26.335" v="10281" actId="164"/>
          <ac:picMkLst>
            <pc:docMk/>
            <pc:sldMk cId="1296734405" sldId="2101"/>
            <ac:picMk id="11" creationId="{945CB9D9-E00E-CF58-73C6-A7DB08D0937F}"/>
          </ac:picMkLst>
        </pc:picChg>
        <pc:picChg chg="add del">
          <ac:chgData name="MAZEN KHERALLAH" userId="4d8bae32aa458b2a" providerId="LiveId" clId="{D1F6DF24-7977-416E-A8CB-0CF0122DCE5C}" dt="2023-07-06T20:31:54.417" v="10288" actId="478"/>
          <ac:picMkLst>
            <pc:docMk/>
            <pc:sldMk cId="1296734405" sldId="2101"/>
            <ac:picMk id="16" creationId="{7BA7B74A-CDDE-5BC6-115B-8CF4E95EE8F6}"/>
          </ac:picMkLst>
        </pc:picChg>
        <pc:picChg chg="add mod">
          <ac:chgData name="MAZEN KHERALLAH" userId="4d8bae32aa458b2a" providerId="LiveId" clId="{D1F6DF24-7977-416E-A8CB-0CF0122DCE5C}" dt="2023-07-06T20:32:31.261" v="10296" actId="164"/>
          <ac:picMkLst>
            <pc:docMk/>
            <pc:sldMk cId="1296734405" sldId="2101"/>
            <ac:picMk id="18" creationId="{50A6D7D2-BA81-9B75-0E71-1B6A1FEA6A67}"/>
          </ac:picMkLst>
        </pc:picChg>
      </pc:sldChg>
      <pc:sldChg chg="addSp delSp modSp new mod ord modClrScheme chgLayout">
        <pc:chgData name="MAZEN KHERALLAH" userId="4d8bae32aa458b2a" providerId="LiveId" clId="{D1F6DF24-7977-416E-A8CB-0CF0122DCE5C}" dt="2023-07-02T20:29:28.099" v="7914"/>
        <pc:sldMkLst>
          <pc:docMk/>
          <pc:sldMk cId="55932527" sldId="2102"/>
        </pc:sldMkLst>
        <pc:spChg chg="add mod">
          <ac:chgData name="MAZEN KHERALLAH" userId="4d8bae32aa458b2a" providerId="LiveId" clId="{D1F6DF24-7977-416E-A8CB-0CF0122DCE5C}" dt="2023-06-27T22:17:45.246" v="5636" actId="20577"/>
          <ac:spMkLst>
            <pc:docMk/>
            <pc:sldMk cId="55932527" sldId="2102"/>
            <ac:spMk id="2" creationId="{91169663-2DB1-9C27-10B2-2C2811B0A63D}"/>
          </ac:spMkLst>
        </pc:spChg>
        <pc:spChg chg="add del mod">
          <ac:chgData name="MAZEN KHERALLAH" userId="4d8bae32aa458b2a" providerId="LiveId" clId="{D1F6DF24-7977-416E-A8CB-0CF0122DCE5C}" dt="2023-06-27T22:16:33.991" v="5600" actId="1032"/>
          <ac:spMkLst>
            <pc:docMk/>
            <pc:sldMk cId="55932527" sldId="2102"/>
            <ac:spMk id="3" creationId="{17218D6E-065D-E8B4-AFF6-B360032FF135}"/>
          </ac:spMkLst>
        </pc:spChg>
        <pc:spChg chg="add mod">
          <ac:chgData name="MAZEN KHERALLAH" userId="4d8bae32aa458b2a" providerId="LiveId" clId="{D1F6DF24-7977-416E-A8CB-0CF0122DCE5C}" dt="2023-06-27T22:19:16.810" v="5666" actId="12788"/>
          <ac:spMkLst>
            <pc:docMk/>
            <pc:sldMk cId="55932527" sldId="2102"/>
            <ac:spMk id="6" creationId="{EB0D4BD2-90C3-0EBA-0AF0-B7058143BD3B}"/>
          </ac:spMkLst>
        </pc:spChg>
        <pc:graphicFrameChg chg="add mod modGraphic">
          <ac:chgData name="MAZEN KHERALLAH" userId="4d8bae32aa458b2a" providerId="LiveId" clId="{D1F6DF24-7977-416E-A8CB-0CF0122DCE5C}" dt="2023-06-27T22:17:35.938" v="5614" actId="12100"/>
          <ac:graphicFrameMkLst>
            <pc:docMk/>
            <pc:sldMk cId="55932527" sldId="2102"/>
            <ac:graphicFrameMk id="4" creationId="{5122B6FE-F7FC-CF8A-1132-8520C3BFF6A6}"/>
          </ac:graphicFrameMkLst>
        </pc:graphicFrameChg>
      </pc:sldChg>
      <pc:sldChg chg="addSp delSp modSp new del mod modClrScheme chgLayout">
        <pc:chgData name="MAZEN KHERALLAH" userId="4d8bae32aa458b2a" providerId="LiveId" clId="{D1F6DF24-7977-416E-A8CB-0CF0122DCE5C}" dt="2023-06-28T19:09:54.058" v="6618" actId="47"/>
        <pc:sldMkLst>
          <pc:docMk/>
          <pc:sldMk cId="1714189473" sldId="2103"/>
        </pc:sldMkLst>
        <pc:spChg chg="add del mod ord">
          <ac:chgData name="MAZEN KHERALLAH" userId="4d8bae32aa458b2a" providerId="LiveId" clId="{D1F6DF24-7977-416E-A8CB-0CF0122DCE5C}" dt="2023-06-27T22:48:13.232" v="6123" actId="700"/>
          <ac:spMkLst>
            <pc:docMk/>
            <pc:sldMk cId="1714189473" sldId="2103"/>
            <ac:spMk id="2" creationId="{B3793B98-233E-75B2-AE71-E6A763821E45}"/>
          </ac:spMkLst>
        </pc:spChg>
        <pc:spChg chg="add del">
          <ac:chgData name="MAZEN KHERALLAH" userId="4d8bae32aa458b2a" providerId="LiveId" clId="{D1F6DF24-7977-416E-A8CB-0CF0122DCE5C}" dt="2023-06-27T22:48:13.232" v="6123" actId="700"/>
          <ac:spMkLst>
            <pc:docMk/>
            <pc:sldMk cId="1714189473" sldId="2103"/>
            <ac:spMk id="3" creationId="{CA42E871-B5DA-79AE-6130-B64A96E59B51}"/>
          </ac:spMkLst>
        </pc:spChg>
        <pc:spChg chg="add del mod ord">
          <ac:chgData name="MAZEN KHERALLAH" userId="4d8bae32aa458b2a" providerId="LiveId" clId="{D1F6DF24-7977-416E-A8CB-0CF0122DCE5C}" dt="2023-06-27T22:48:05.786" v="6121" actId="700"/>
          <ac:spMkLst>
            <pc:docMk/>
            <pc:sldMk cId="1714189473" sldId="2103"/>
            <ac:spMk id="5" creationId="{984531AD-BBCB-3B26-CDE0-80803D4D7AC0}"/>
          </ac:spMkLst>
        </pc:spChg>
        <pc:spChg chg="add mod">
          <ac:chgData name="MAZEN KHERALLAH" userId="4d8bae32aa458b2a" providerId="LiveId" clId="{D1F6DF24-7977-416E-A8CB-0CF0122DCE5C}" dt="2023-06-27T22:48:34.662" v="6125"/>
          <ac:spMkLst>
            <pc:docMk/>
            <pc:sldMk cId="1714189473" sldId="2103"/>
            <ac:spMk id="6" creationId="{A46C82E1-6091-E8DC-FEDB-4173219AF58D}"/>
          </ac:spMkLst>
        </pc:spChg>
        <pc:picChg chg="add mod">
          <ac:chgData name="MAZEN KHERALLAH" userId="4d8bae32aa458b2a" providerId="LiveId" clId="{D1F6DF24-7977-416E-A8CB-0CF0122DCE5C}" dt="2023-06-27T22:48:17.837" v="6124" actId="12788"/>
          <ac:picMkLst>
            <pc:docMk/>
            <pc:sldMk cId="1714189473" sldId="2103"/>
            <ac:picMk id="4" creationId="{3762F186-4BAA-94B3-8CD8-069B14CDD66A}"/>
          </ac:picMkLst>
        </pc:picChg>
      </pc:sldChg>
      <pc:sldChg chg="addSp modSp new del mod">
        <pc:chgData name="MAZEN KHERALLAH" userId="4d8bae32aa458b2a" providerId="LiveId" clId="{D1F6DF24-7977-416E-A8CB-0CF0122DCE5C}" dt="2023-07-07T14:24:14.335" v="10629" actId="2696"/>
        <pc:sldMkLst>
          <pc:docMk/>
          <pc:sldMk cId="1089333945" sldId="2104"/>
        </pc:sldMkLst>
        <pc:spChg chg="add mod">
          <ac:chgData name="MAZEN KHERALLAH" userId="4d8bae32aa458b2a" providerId="LiveId" clId="{D1F6DF24-7977-416E-A8CB-0CF0122DCE5C}" dt="2023-07-06T10:53:09.159" v="9375" actId="1036"/>
          <ac:spMkLst>
            <pc:docMk/>
            <pc:sldMk cId="1089333945" sldId="2104"/>
            <ac:spMk id="3" creationId="{90DFDFCD-0E33-039A-2962-0B04155EE324}"/>
          </ac:spMkLst>
        </pc:spChg>
        <pc:graphicFrameChg chg="add mod modGraphic">
          <ac:chgData name="MAZEN KHERALLAH" userId="4d8bae32aa458b2a" providerId="LiveId" clId="{D1F6DF24-7977-416E-A8CB-0CF0122DCE5C}" dt="2023-06-27T23:14:13.923" v="6476"/>
          <ac:graphicFrameMkLst>
            <pc:docMk/>
            <pc:sldMk cId="1089333945" sldId="2104"/>
            <ac:graphicFrameMk id="2" creationId="{D30994D9-E37E-7873-9807-3BD987EA7EA1}"/>
          </ac:graphicFrameMkLst>
        </pc:graphicFrameChg>
      </pc:sldChg>
      <pc:sldChg chg="add">
        <pc:chgData name="MAZEN KHERALLAH" userId="4d8bae32aa458b2a" providerId="LiveId" clId="{D1F6DF24-7977-416E-A8CB-0CF0122DCE5C}" dt="2023-07-07T14:24:20.209" v="10630"/>
        <pc:sldMkLst>
          <pc:docMk/>
          <pc:sldMk cId="4182184671" sldId="2104"/>
        </pc:sldMkLst>
      </pc:sldChg>
      <pc:sldChg chg="new del">
        <pc:chgData name="MAZEN KHERALLAH" userId="4d8bae32aa458b2a" providerId="LiveId" clId="{D1F6DF24-7977-416E-A8CB-0CF0122DCE5C}" dt="2023-06-27T23:11:47.474" v="6411" actId="680"/>
        <pc:sldMkLst>
          <pc:docMk/>
          <pc:sldMk cId="1936689135" sldId="2105"/>
        </pc:sldMkLst>
      </pc:sldChg>
      <pc:sldChg chg="addSp delSp modSp new mod ord modNotesTx">
        <pc:chgData name="MAZEN KHERALLAH" userId="4d8bae32aa458b2a" providerId="LiveId" clId="{D1F6DF24-7977-416E-A8CB-0CF0122DCE5C}" dt="2023-07-10T13:36:43.261" v="14017" actId="12788"/>
        <pc:sldMkLst>
          <pc:docMk/>
          <pc:sldMk cId="2467688604" sldId="2105"/>
        </pc:sldMkLst>
        <pc:spChg chg="del">
          <ac:chgData name="MAZEN KHERALLAH" userId="4d8bae32aa458b2a" providerId="LiveId" clId="{D1F6DF24-7977-416E-A8CB-0CF0122DCE5C}" dt="2023-06-27T23:43:11.266" v="6479" actId="931"/>
          <ac:spMkLst>
            <pc:docMk/>
            <pc:sldMk cId="2467688604" sldId="2105"/>
            <ac:spMk id="3" creationId="{BCF484D6-258D-66FF-7F4F-880CC0D73145}"/>
          </ac:spMkLst>
        </pc:spChg>
        <pc:spChg chg="add mod">
          <ac:chgData name="MAZEN KHERALLAH" userId="4d8bae32aa458b2a" providerId="LiveId" clId="{D1F6DF24-7977-416E-A8CB-0CF0122DCE5C}" dt="2023-07-02T19:04:17.025" v="7501" actId="2085"/>
          <ac:spMkLst>
            <pc:docMk/>
            <pc:sldMk cId="2467688604" sldId="2105"/>
            <ac:spMk id="3" creationId="{CB365663-111B-08A5-F523-F2A018502374}"/>
          </ac:spMkLst>
        </pc:spChg>
        <pc:spChg chg="add mod">
          <ac:chgData name="MAZEN KHERALLAH" userId="4d8bae32aa458b2a" providerId="LiveId" clId="{D1F6DF24-7977-416E-A8CB-0CF0122DCE5C}" dt="2023-07-09T21:46:26.434" v="13727" actId="1076"/>
          <ac:spMkLst>
            <pc:docMk/>
            <pc:sldMk cId="2467688604" sldId="2105"/>
            <ac:spMk id="4" creationId="{CBEFA621-812F-20DD-BD0A-33F80ECD5AE9}"/>
          </ac:spMkLst>
        </pc:spChg>
        <pc:spChg chg="add del mod">
          <ac:chgData name="MAZEN KHERALLAH" userId="4d8bae32aa458b2a" providerId="LiveId" clId="{D1F6DF24-7977-416E-A8CB-0CF0122DCE5C}" dt="2023-07-10T13:36:20.040" v="14010" actId="931"/>
          <ac:spMkLst>
            <pc:docMk/>
            <pc:sldMk cId="2467688604" sldId="2105"/>
            <ac:spMk id="6" creationId="{C3FBF3A3-0BB7-E8C8-317D-C30C5BB701C3}"/>
          </ac:spMkLst>
        </pc:spChg>
        <pc:spChg chg="add del mod">
          <ac:chgData name="MAZEN KHERALLAH" userId="4d8bae32aa458b2a" providerId="LiveId" clId="{D1F6DF24-7977-416E-A8CB-0CF0122DCE5C}" dt="2023-06-28T00:06:00.853" v="6485" actId="931"/>
          <ac:spMkLst>
            <pc:docMk/>
            <pc:sldMk cId="2467688604" sldId="2105"/>
            <ac:spMk id="8" creationId="{24173710-0719-E4FA-6015-B61C9E04182D}"/>
          </ac:spMkLst>
        </pc:spChg>
        <pc:picChg chg="add del mod">
          <ac:chgData name="MAZEN KHERALLAH" userId="4d8bae32aa458b2a" providerId="LiveId" clId="{D1F6DF24-7977-416E-A8CB-0CF0122DCE5C}" dt="2023-06-28T00:05:40.460" v="6484" actId="478"/>
          <ac:picMkLst>
            <pc:docMk/>
            <pc:sldMk cId="2467688604" sldId="2105"/>
            <ac:picMk id="6" creationId="{069F98E1-EE75-C318-39A5-9AF47C783B17}"/>
          </ac:picMkLst>
        </pc:picChg>
        <pc:picChg chg="add mod">
          <ac:chgData name="MAZEN KHERALLAH" userId="4d8bae32aa458b2a" providerId="LiveId" clId="{D1F6DF24-7977-416E-A8CB-0CF0122DCE5C}" dt="2023-07-10T13:36:43.261" v="14017" actId="12788"/>
          <ac:picMkLst>
            <pc:docMk/>
            <pc:sldMk cId="2467688604" sldId="2105"/>
            <ac:picMk id="8" creationId="{947224C6-5CC5-4FA9-621C-46E63186D7A7}"/>
          </ac:picMkLst>
        </pc:picChg>
        <pc:picChg chg="add del mod">
          <ac:chgData name="MAZEN KHERALLAH" userId="4d8bae32aa458b2a" providerId="LiveId" clId="{D1F6DF24-7977-416E-A8CB-0CF0122DCE5C}" dt="2023-07-10T13:36:02.971" v="14009" actId="478"/>
          <ac:picMkLst>
            <pc:docMk/>
            <pc:sldMk cId="2467688604" sldId="2105"/>
            <ac:picMk id="10" creationId="{ECFDBC53-8967-A2C9-C52A-40A0BCA84041}"/>
          </ac:picMkLst>
        </pc:picChg>
      </pc:sldChg>
      <pc:sldChg chg="modSp mod modAnim">
        <pc:chgData name="MAZEN KHERALLAH" userId="4d8bae32aa458b2a" providerId="LiveId" clId="{D1F6DF24-7977-416E-A8CB-0CF0122DCE5C}" dt="2023-07-08T02:48:13.921" v="12948" actId="6549"/>
        <pc:sldMkLst>
          <pc:docMk/>
          <pc:sldMk cId="3317148811" sldId="2106"/>
        </pc:sldMkLst>
        <pc:spChg chg="mod">
          <ac:chgData name="MAZEN KHERALLAH" userId="4d8bae32aa458b2a" providerId="LiveId" clId="{D1F6DF24-7977-416E-A8CB-0CF0122DCE5C}" dt="2023-07-08T02:48:13.921" v="12948" actId="6549"/>
          <ac:spMkLst>
            <pc:docMk/>
            <pc:sldMk cId="3317148811" sldId="2106"/>
            <ac:spMk id="2" creationId="{6E46F129-B1A0-0D55-BA5C-9A2556F71185}"/>
          </ac:spMkLst>
        </pc:spChg>
        <pc:graphicFrameChg chg="mod">
          <ac:chgData name="MAZEN KHERALLAH" userId="4d8bae32aa458b2a" providerId="LiveId" clId="{D1F6DF24-7977-416E-A8CB-0CF0122DCE5C}" dt="2023-07-07T14:20:41.038" v="10597" actId="20577"/>
          <ac:graphicFrameMkLst>
            <pc:docMk/>
            <pc:sldMk cId="3317148811" sldId="2106"/>
            <ac:graphicFrameMk id="4" creationId="{4074294E-2101-4B0C-7417-A7D9140B9B24}"/>
          </ac:graphicFrameMkLst>
        </pc:graphicFrameChg>
      </pc:sldChg>
      <pc:sldChg chg="addSp modSp mod">
        <pc:chgData name="MAZEN KHERALLAH" userId="4d8bae32aa458b2a" providerId="LiveId" clId="{D1F6DF24-7977-416E-A8CB-0CF0122DCE5C}" dt="2023-07-02T20:17:52.185" v="7890" actId="14100"/>
        <pc:sldMkLst>
          <pc:docMk/>
          <pc:sldMk cId="465694090" sldId="2107"/>
        </pc:sldMkLst>
        <pc:spChg chg="add mod">
          <ac:chgData name="MAZEN KHERALLAH" userId="4d8bae32aa458b2a" providerId="LiveId" clId="{D1F6DF24-7977-416E-A8CB-0CF0122DCE5C}" dt="2023-07-02T20:17:42.564" v="7888"/>
          <ac:spMkLst>
            <pc:docMk/>
            <pc:sldMk cId="465694090" sldId="2107"/>
            <ac:spMk id="2" creationId="{43A4E9B8-FEEF-4C04-2218-24A899ABF34C}"/>
          </ac:spMkLst>
        </pc:spChg>
        <pc:picChg chg="mod">
          <ac:chgData name="MAZEN KHERALLAH" userId="4d8bae32aa458b2a" providerId="LiveId" clId="{D1F6DF24-7977-416E-A8CB-0CF0122DCE5C}" dt="2023-07-02T20:17:52.185" v="7890" actId="14100"/>
          <ac:picMkLst>
            <pc:docMk/>
            <pc:sldMk cId="465694090" sldId="2107"/>
            <ac:picMk id="7" creationId="{E7F65FDC-D08D-0E81-EFA0-2DF1676D6AE4}"/>
          </ac:picMkLst>
        </pc:picChg>
      </pc:sldChg>
      <pc:sldChg chg="modSp del">
        <pc:chgData name="MAZEN KHERALLAH" userId="4d8bae32aa458b2a" providerId="LiveId" clId="{D1F6DF24-7977-416E-A8CB-0CF0122DCE5C}" dt="2023-07-08T02:22:41.989" v="12109" actId="47"/>
        <pc:sldMkLst>
          <pc:docMk/>
          <pc:sldMk cId="3916113892" sldId="2108"/>
        </pc:sldMkLst>
        <pc:graphicFrameChg chg="mod">
          <ac:chgData name="MAZEN KHERALLAH" userId="4d8bae32aa458b2a" providerId="LiveId" clId="{D1F6DF24-7977-416E-A8CB-0CF0122DCE5C}" dt="2023-06-28T22:37:12.984" v="6639" actId="20577"/>
          <ac:graphicFrameMkLst>
            <pc:docMk/>
            <pc:sldMk cId="3916113892" sldId="2108"/>
            <ac:graphicFrameMk id="4" creationId="{4074294E-2101-4B0C-7417-A7D9140B9B24}"/>
          </ac:graphicFrameMkLst>
        </pc:graphicFrameChg>
      </pc:sldChg>
      <pc:sldChg chg="addSp delSp modSp new mod">
        <pc:chgData name="MAZEN KHERALLAH" userId="4d8bae32aa458b2a" providerId="LiveId" clId="{D1F6DF24-7977-416E-A8CB-0CF0122DCE5C}" dt="2023-07-08T02:41:32.859" v="12850" actId="6549"/>
        <pc:sldMkLst>
          <pc:docMk/>
          <pc:sldMk cId="3751011857" sldId="2109"/>
        </pc:sldMkLst>
        <pc:spChg chg="mod">
          <ac:chgData name="MAZEN KHERALLAH" userId="4d8bae32aa458b2a" providerId="LiveId" clId="{D1F6DF24-7977-416E-A8CB-0CF0122DCE5C}" dt="2023-07-08T02:41:32.859" v="12850" actId="6549"/>
          <ac:spMkLst>
            <pc:docMk/>
            <pc:sldMk cId="3751011857" sldId="2109"/>
            <ac:spMk id="2" creationId="{2C9C7DC3-7B29-F65E-2BEB-8B38FEC47C54}"/>
          </ac:spMkLst>
        </pc:spChg>
        <pc:spChg chg="del">
          <ac:chgData name="MAZEN KHERALLAH" userId="4d8bae32aa458b2a" providerId="LiveId" clId="{D1F6DF24-7977-416E-A8CB-0CF0122DCE5C}" dt="2023-06-28T13:27:09.402" v="6492" actId="22"/>
          <ac:spMkLst>
            <pc:docMk/>
            <pc:sldMk cId="3751011857" sldId="2109"/>
            <ac:spMk id="3" creationId="{B464932C-D448-D8B5-7195-887F60D59A6A}"/>
          </ac:spMkLst>
        </pc:spChg>
        <pc:spChg chg="add del mod">
          <ac:chgData name="MAZEN KHERALLAH" userId="4d8bae32aa458b2a" providerId="LiveId" clId="{D1F6DF24-7977-416E-A8CB-0CF0122DCE5C}" dt="2023-07-08T02:37:45.698" v="12482" actId="478"/>
          <ac:spMkLst>
            <pc:docMk/>
            <pc:sldMk cId="3751011857" sldId="2109"/>
            <ac:spMk id="4" creationId="{0B931601-876D-1D2F-7983-5B960405302D}"/>
          </ac:spMkLst>
        </pc:spChg>
        <pc:spChg chg="add mod">
          <ac:chgData name="MAZEN KHERALLAH" userId="4d8bae32aa458b2a" providerId="LiveId" clId="{D1F6DF24-7977-416E-A8CB-0CF0122DCE5C}" dt="2023-07-08T02:41:17.074" v="12831" actId="1076"/>
          <ac:spMkLst>
            <pc:docMk/>
            <pc:sldMk cId="3751011857" sldId="2109"/>
            <ac:spMk id="6" creationId="{693D245E-EA40-5E31-FEFD-F022352C938A}"/>
          </ac:spMkLst>
        </pc:spChg>
        <pc:spChg chg="add del mod">
          <ac:chgData name="MAZEN KHERALLAH" userId="4d8bae32aa458b2a" providerId="LiveId" clId="{D1F6DF24-7977-416E-A8CB-0CF0122DCE5C}" dt="2023-06-28T13:28:15.751" v="6500"/>
          <ac:spMkLst>
            <pc:docMk/>
            <pc:sldMk cId="3751011857" sldId="2109"/>
            <ac:spMk id="7" creationId="{3CFD8AF3-45A5-1BF4-B062-F2DF0145100A}"/>
          </ac:spMkLst>
        </pc:spChg>
        <pc:spChg chg="add mod">
          <ac:chgData name="MAZEN KHERALLAH" userId="4d8bae32aa458b2a" providerId="LiveId" clId="{D1F6DF24-7977-416E-A8CB-0CF0122DCE5C}" dt="2023-06-28T13:29:10.213" v="6521" actId="208"/>
          <ac:spMkLst>
            <pc:docMk/>
            <pc:sldMk cId="3751011857" sldId="2109"/>
            <ac:spMk id="13" creationId="{9A25358C-3041-220B-589D-D8D438E70282}"/>
          </ac:spMkLst>
        </pc:spChg>
        <pc:picChg chg="add del mod ord">
          <ac:chgData name="MAZEN KHERALLAH" userId="4d8bae32aa458b2a" providerId="LiveId" clId="{D1F6DF24-7977-416E-A8CB-0CF0122DCE5C}" dt="2023-06-28T13:27:11.432" v="6493" actId="478"/>
          <ac:picMkLst>
            <pc:docMk/>
            <pc:sldMk cId="3751011857" sldId="2109"/>
            <ac:picMk id="5" creationId="{F1E4690A-D541-2F35-A486-813F9957F3AC}"/>
          </ac:picMkLst>
        </pc:picChg>
        <pc:picChg chg="add del">
          <ac:chgData name="MAZEN KHERALLAH" userId="4d8bae32aa458b2a" providerId="LiveId" clId="{D1F6DF24-7977-416E-A8CB-0CF0122DCE5C}" dt="2023-06-28T13:27:40.005" v="6495" actId="478"/>
          <ac:picMkLst>
            <pc:docMk/>
            <pc:sldMk cId="3751011857" sldId="2109"/>
            <ac:picMk id="9" creationId="{F8FB774F-A048-889F-B7FC-A2B17C8169DA}"/>
          </ac:picMkLst>
        </pc:picChg>
        <pc:picChg chg="add del mod modCrop">
          <ac:chgData name="MAZEN KHERALLAH" userId="4d8bae32aa458b2a" providerId="LiveId" clId="{D1F6DF24-7977-416E-A8CB-0CF0122DCE5C}" dt="2023-06-28T13:28:11.783" v="6499" actId="21"/>
          <ac:picMkLst>
            <pc:docMk/>
            <pc:sldMk cId="3751011857" sldId="2109"/>
            <ac:picMk id="11" creationId="{4F5BDC9E-5995-622A-856D-CE06D87E4B32}"/>
          </ac:picMkLst>
        </pc:picChg>
        <pc:picChg chg="add mod">
          <ac:chgData name="MAZEN KHERALLAH" userId="4d8bae32aa458b2a" providerId="LiveId" clId="{D1F6DF24-7977-416E-A8CB-0CF0122DCE5C}" dt="2023-07-08T02:36:27.473" v="12327" actId="1076"/>
          <ac:picMkLst>
            <pc:docMk/>
            <pc:sldMk cId="3751011857" sldId="2109"/>
            <ac:picMk id="12" creationId="{2A0FB6D5-8F97-EC07-BCF7-CFC08E8AEC1E}"/>
          </ac:picMkLst>
        </pc:picChg>
      </pc:sldChg>
      <pc:sldChg chg="addSp delSp modSp new mod">
        <pc:chgData name="MAZEN KHERALLAH" userId="4d8bae32aa458b2a" providerId="LiveId" clId="{D1F6DF24-7977-416E-A8CB-0CF0122DCE5C}" dt="2023-07-12T22:58:41.572" v="14027" actId="33524"/>
        <pc:sldMkLst>
          <pc:docMk/>
          <pc:sldMk cId="688206972" sldId="2110"/>
        </pc:sldMkLst>
        <pc:spChg chg="mod">
          <ac:chgData name="MAZEN KHERALLAH" userId="4d8bae32aa458b2a" providerId="LiveId" clId="{D1F6DF24-7977-416E-A8CB-0CF0122DCE5C}" dt="2023-06-28T19:08:44.742" v="6617" actId="20577"/>
          <ac:spMkLst>
            <pc:docMk/>
            <pc:sldMk cId="688206972" sldId="2110"/>
            <ac:spMk id="2" creationId="{539C27B9-E566-B249-F6C3-335214519F69}"/>
          </ac:spMkLst>
        </pc:spChg>
        <pc:spChg chg="del">
          <ac:chgData name="MAZEN KHERALLAH" userId="4d8bae32aa458b2a" providerId="LiveId" clId="{D1F6DF24-7977-416E-A8CB-0CF0122DCE5C}" dt="2023-06-28T19:07:05.478" v="6583"/>
          <ac:spMkLst>
            <pc:docMk/>
            <pc:sldMk cId="688206972" sldId="2110"/>
            <ac:spMk id="3" creationId="{BE350BB6-CEE2-A3B8-42B3-8F3C1227DC4E}"/>
          </ac:spMkLst>
        </pc:spChg>
        <pc:graphicFrameChg chg="add mod modGraphic">
          <ac:chgData name="MAZEN KHERALLAH" userId="4d8bae32aa458b2a" providerId="LiveId" clId="{D1F6DF24-7977-416E-A8CB-0CF0122DCE5C}" dt="2023-07-12T22:58:41.572" v="14027" actId="33524"/>
          <ac:graphicFrameMkLst>
            <pc:docMk/>
            <pc:sldMk cId="688206972" sldId="2110"/>
            <ac:graphicFrameMk id="4" creationId="{57443709-E400-45D9-9BD4-0678C413D7EA}"/>
          </ac:graphicFrameMkLst>
        </pc:graphicFrameChg>
        <pc:picChg chg="add del mod">
          <ac:chgData name="MAZEN KHERALLAH" userId="4d8bae32aa458b2a" providerId="LiveId" clId="{D1F6DF24-7977-416E-A8CB-0CF0122DCE5C}" dt="2023-07-06T10:42:44.758" v="8983" actId="478"/>
          <ac:picMkLst>
            <pc:docMk/>
            <pc:sldMk cId="688206972" sldId="2110"/>
            <ac:picMk id="3" creationId="{AC547E22-F730-74A5-8106-6D74D9571212}"/>
          </ac:picMkLst>
        </pc:picChg>
        <pc:picChg chg="add del mod modCrop">
          <ac:chgData name="MAZEN KHERALLAH" userId="4d8bae32aa458b2a" providerId="LiveId" clId="{D1F6DF24-7977-416E-A8CB-0CF0122DCE5C}" dt="2023-06-28T23:55:18.964" v="7024" actId="478"/>
          <ac:picMkLst>
            <pc:docMk/>
            <pc:sldMk cId="688206972" sldId="2110"/>
            <ac:picMk id="6" creationId="{BB04C273-C1C0-9357-C0AF-8F9C89EBE2E8}"/>
          </ac:picMkLst>
        </pc:picChg>
        <pc:picChg chg="add mod">
          <ac:chgData name="MAZEN KHERALLAH" userId="4d8bae32aa458b2a" providerId="LiveId" clId="{D1F6DF24-7977-416E-A8CB-0CF0122DCE5C}" dt="2023-07-06T10:45:18.227" v="9032" actId="1035"/>
          <ac:picMkLst>
            <pc:docMk/>
            <pc:sldMk cId="688206972" sldId="2110"/>
            <ac:picMk id="8" creationId="{011584BE-F29A-B28A-578B-D2AF1C966355}"/>
          </ac:picMkLst>
        </pc:picChg>
      </pc:sldChg>
      <pc:sldChg chg="del">
        <pc:chgData name="MAZEN KHERALLAH" userId="4d8bae32aa458b2a" providerId="LiveId" clId="{D1F6DF24-7977-416E-A8CB-0CF0122DCE5C}" dt="2023-06-18T17:39:11.191" v="1" actId="47"/>
        <pc:sldMkLst>
          <pc:docMk/>
          <pc:sldMk cId="1284095982" sldId="2145707232"/>
        </pc:sldMkLst>
      </pc:sldChg>
      <pc:sldChg chg="del">
        <pc:chgData name="MAZEN KHERALLAH" userId="4d8bae32aa458b2a" providerId="LiveId" clId="{D1F6DF24-7977-416E-A8CB-0CF0122DCE5C}" dt="2023-06-18T17:39:12.399" v="9" actId="47"/>
        <pc:sldMkLst>
          <pc:docMk/>
          <pc:sldMk cId="521613912" sldId="2145707234"/>
        </pc:sldMkLst>
      </pc:sldChg>
      <pc:sldChg chg="del">
        <pc:chgData name="MAZEN KHERALLAH" userId="4d8bae32aa458b2a" providerId="LiveId" clId="{D1F6DF24-7977-416E-A8CB-0CF0122DCE5C}" dt="2023-06-18T17:39:13.844" v="13" actId="47"/>
        <pc:sldMkLst>
          <pc:docMk/>
          <pc:sldMk cId="506088509" sldId="2145707237"/>
        </pc:sldMkLst>
      </pc:sldChg>
      <pc:sldChg chg="del">
        <pc:chgData name="MAZEN KHERALLAH" userId="4d8bae32aa458b2a" providerId="LiveId" clId="{D1F6DF24-7977-416E-A8CB-0CF0122DCE5C}" dt="2023-06-18T17:39:12.573" v="10" actId="47"/>
        <pc:sldMkLst>
          <pc:docMk/>
          <pc:sldMk cId="941335579" sldId="2145707238"/>
        </pc:sldMkLst>
      </pc:sldChg>
      <pc:sldChg chg="addSp delSp modSp add mod modClrScheme chgLayout">
        <pc:chgData name="MAZEN KHERALLAH" userId="4d8bae32aa458b2a" providerId="LiveId" clId="{D1F6DF24-7977-416E-A8CB-0CF0122DCE5C}" dt="2023-06-28T13:35:04.693" v="6576" actId="12788"/>
        <pc:sldMkLst>
          <pc:docMk/>
          <pc:sldMk cId="402223800" sldId="2145707239"/>
        </pc:sldMkLst>
        <pc:spChg chg="add del mod ord">
          <ac:chgData name="MAZEN KHERALLAH" userId="4d8bae32aa458b2a" providerId="LiveId" clId="{D1F6DF24-7977-416E-A8CB-0CF0122DCE5C}" dt="2023-06-28T13:34:27.138" v="6555" actId="478"/>
          <ac:spMkLst>
            <pc:docMk/>
            <pc:sldMk cId="402223800" sldId="2145707239"/>
            <ac:spMk id="2" creationId="{10CEC66C-0EA3-F6FD-DDA9-E59592E2F8B0}"/>
          </ac:spMkLst>
        </pc:spChg>
        <pc:spChg chg="mod">
          <ac:chgData name="MAZEN KHERALLAH" userId="4d8bae32aa458b2a" providerId="LiveId" clId="{D1F6DF24-7977-416E-A8CB-0CF0122DCE5C}" dt="2023-06-28T13:35:04.693" v="6576" actId="12788"/>
          <ac:spMkLst>
            <pc:docMk/>
            <pc:sldMk cId="402223800" sldId="2145707239"/>
            <ac:spMk id="4" creationId="{6EF5A6B9-168E-741C-FCF3-AF11FE907026}"/>
          </ac:spMkLst>
        </pc:spChg>
        <pc:picChg chg="mod">
          <ac:chgData name="MAZEN KHERALLAH" userId="4d8bae32aa458b2a" providerId="LiveId" clId="{D1F6DF24-7977-416E-A8CB-0CF0122DCE5C}" dt="2023-06-28T13:34:34.533" v="6557" actId="1076"/>
          <ac:picMkLst>
            <pc:docMk/>
            <pc:sldMk cId="402223800" sldId="2145707239"/>
            <ac:picMk id="3" creationId="{FFDFC5ED-1B0E-5D5D-7A0F-00CA02616BB2}"/>
          </ac:picMkLst>
        </pc:picChg>
      </pc:sldChg>
      <pc:sldChg chg="addSp delSp modSp add mod modClrScheme chgLayout">
        <pc:chgData name="MAZEN KHERALLAH" userId="4d8bae32aa458b2a" providerId="LiveId" clId="{D1F6DF24-7977-416E-A8CB-0CF0122DCE5C}" dt="2023-07-08T02:45:38.007" v="12873" actId="1036"/>
        <pc:sldMkLst>
          <pc:docMk/>
          <pc:sldMk cId="2031513597" sldId="2145707240"/>
        </pc:sldMkLst>
        <pc:spChg chg="add del mod ord">
          <ac:chgData name="MAZEN KHERALLAH" userId="4d8bae32aa458b2a" providerId="LiveId" clId="{D1F6DF24-7977-416E-A8CB-0CF0122DCE5C}" dt="2023-06-28T13:34:04.196" v="6537" actId="700"/>
          <ac:spMkLst>
            <pc:docMk/>
            <pc:sldMk cId="2031513597" sldId="2145707240"/>
            <ac:spMk id="2" creationId="{CD768ED7-C29E-6B6B-9372-24D7C9C90F88}"/>
          </ac:spMkLst>
        </pc:spChg>
        <pc:spChg chg="mod">
          <ac:chgData name="MAZEN KHERALLAH" userId="4d8bae32aa458b2a" providerId="LiveId" clId="{D1F6DF24-7977-416E-A8CB-0CF0122DCE5C}" dt="2023-07-08T02:45:38.007" v="12873" actId="1036"/>
          <ac:spMkLst>
            <pc:docMk/>
            <pc:sldMk cId="2031513597" sldId="2145707240"/>
            <ac:spMk id="5" creationId="{4BA42196-5A6F-FC36-590D-3FE76D054233}"/>
          </ac:spMkLst>
        </pc:spChg>
      </pc:sldChg>
      <pc:sldChg chg="del">
        <pc:chgData name="MAZEN KHERALLAH" userId="4d8bae32aa458b2a" providerId="LiveId" clId="{D1F6DF24-7977-416E-A8CB-0CF0122DCE5C}" dt="2023-06-18T17:39:11.900" v="6" actId="47"/>
        <pc:sldMkLst>
          <pc:docMk/>
          <pc:sldMk cId="1383179019" sldId="2145707241"/>
        </pc:sldMkLst>
      </pc:sldChg>
      <pc:sldChg chg="addSp delSp modSp add mod modClrScheme chgLayout">
        <pc:chgData name="MAZEN KHERALLAH" userId="4d8bae32aa458b2a" providerId="LiveId" clId="{D1F6DF24-7977-416E-A8CB-0CF0122DCE5C}" dt="2023-06-28T13:35:32.536" v="6582" actId="403"/>
        <pc:sldMkLst>
          <pc:docMk/>
          <pc:sldMk cId="3097261111" sldId="2145707241"/>
        </pc:sldMkLst>
        <pc:spChg chg="add del mod ord">
          <ac:chgData name="MAZEN KHERALLAH" userId="4d8bae32aa458b2a" providerId="LiveId" clId="{D1F6DF24-7977-416E-A8CB-0CF0122DCE5C}" dt="2023-06-28T13:35:12.323" v="6577" actId="700"/>
          <ac:spMkLst>
            <pc:docMk/>
            <pc:sldMk cId="3097261111" sldId="2145707241"/>
            <ac:spMk id="2" creationId="{C4D0AFDE-A50A-251C-D9D9-ECA957CF6DDE}"/>
          </ac:spMkLst>
        </pc:spChg>
        <pc:spChg chg="mod">
          <ac:chgData name="MAZEN KHERALLAH" userId="4d8bae32aa458b2a" providerId="LiveId" clId="{D1F6DF24-7977-416E-A8CB-0CF0122DCE5C}" dt="2023-06-28T13:35:32.536" v="6582" actId="403"/>
          <ac:spMkLst>
            <pc:docMk/>
            <pc:sldMk cId="3097261111" sldId="2145707241"/>
            <ac:spMk id="5" creationId="{521A4BE3-7925-AB40-BB99-E5696B4EC5AF}"/>
          </ac:spMkLst>
        </pc:spChg>
      </pc:sldChg>
      <pc:sldChg chg="del">
        <pc:chgData name="MAZEN KHERALLAH" userId="4d8bae32aa458b2a" providerId="LiveId" clId="{D1F6DF24-7977-416E-A8CB-0CF0122DCE5C}" dt="2023-06-18T17:39:11.269" v="2" actId="47"/>
        <pc:sldMkLst>
          <pc:docMk/>
          <pc:sldMk cId="3986065156" sldId="2145707243"/>
        </pc:sldMkLst>
      </pc:sldChg>
      <pc:sldChg chg="del">
        <pc:chgData name="MAZEN KHERALLAH" userId="4d8bae32aa458b2a" providerId="LiveId" clId="{D1F6DF24-7977-416E-A8CB-0CF0122DCE5C}" dt="2023-06-18T17:39:13.456" v="12" actId="47"/>
        <pc:sldMkLst>
          <pc:docMk/>
          <pc:sldMk cId="592624704" sldId="2145707245"/>
        </pc:sldMkLst>
      </pc:sldChg>
      <pc:sldChg chg="del">
        <pc:chgData name="MAZEN KHERALLAH" userId="4d8bae32aa458b2a" providerId="LiveId" clId="{D1F6DF24-7977-416E-A8CB-0CF0122DCE5C}" dt="2023-06-18T17:39:12.823" v="11" actId="47"/>
        <pc:sldMkLst>
          <pc:docMk/>
          <pc:sldMk cId="4226832023" sldId="2145707246"/>
        </pc:sldMkLst>
      </pc:sldChg>
      <pc:sldChg chg="del">
        <pc:chgData name="MAZEN KHERALLAH" userId="4d8bae32aa458b2a" providerId="LiveId" clId="{D1F6DF24-7977-416E-A8CB-0CF0122DCE5C}" dt="2023-06-18T17:39:10.986" v="0" actId="47"/>
        <pc:sldMkLst>
          <pc:docMk/>
          <pc:sldMk cId="3931144744" sldId="2145707247"/>
        </pc:sldMkLst>
      </pc:sldChg>
      <pc:sldChg chg="del">
        <pc:chgData name="MAZEN KHERALLAH" userId="4d8bae32aa458b2a" providerId="LiveId" clId="{D1F6DF24-7977-416E-A8CB-0CF0122DCE5C}" dt="2023-06-18T17:39:11.442" v="3" actId="47"/>
        <pc:sldMkLst>
          <pc:docMk/>
          <pc:sldMk cId="2108397525" sldId="2145707249"/>
        </pc:sldMkLst>
      </pc:sldChg>
      <pc:sldChg chg="del">
        <pc:chgData name="MAZEN KHERALLAH" userId="4d8bae32aa458b2a" providerId="LiveId" clId="{D1F6DF24-7977-416E-A8CB-0CF0122DCE5C}" dt="2023-06-18T17:39:11.616" v="4" actId="47"/>
        <pc:sldMkLst>
          <pc:docMk/>
          <pc:sldMk cId="2437132616" sldId="2145707250"/>
        </pc:sldMkLst>
      </pc:sldChg>
      <pc:sldChg chg="del">
        <pc:chgData name="MAZEN KHERALLAH" userId="4d8bae32aa458b2a" providerId="LiveId" clId="{D1F6DF24-7977-416E-A8CB-0CF0122DCE5C}" dt="2023-06-18T17:39:11.757" v="5" actId="47"/>
        <pc:sldMkLst>
          <pc:docMk/>
          <pc:sldMk cId="3907839967" sldId="2145707252"/>
        </pc:sldMkLst>
      </pc:sldChg>
      <pc:sldChg chg="del">
        <pc:chgData name="MAZEN KHERALLAH" userId="4d8bae32aa458b2a" providerId="LiveId" clId="{D1F6DF24-7977-416E-A8CB-0CF0122DCE5C}" dt="2023-06-18T17:39:12.228" v="8" actId="47"/>
        <pc:sldMkLst>
          <pc:docMk/>
          <pc:sldMk cId="2270887870" sldId="2145707253"/>
        </pc:sldMkLst>
      </pc:sldChg>
      <pc:sldChg chg="del">
        <pc:chgData name="MAZEN KHERALLAH" userId="4d8bae32aa458b2a" providerId="LiveId" clId="{D1F6DF24-7977-416E-A8CB-0CF0122DCE5C}" dt="2023-06-18T17:39:12.055" v="7" actId="47"/>
        <pc:sldMkLst>
          <pc:docMk/>
          <pc:sldMk cId="2717225022" sldId="2145707254"/>
        </pc:sldMkLst>
      </pc:sldChg>
      <pc:sldChg chg="addSp delSp modSp add mod modClrScheme chgLayout">
        <pc:chgData name="MAZEN KHERALLAH" userId="4d8bae32aa458b2a" providerId="LiveId" clId="{D1F6DF24-7977-416E-A8CB-0CF0122DCE5C}" dt="2023-06-28T13:34:21.183" v="6554" actId="1036"/>
        <pc:sldMkLst>
          <pc:docMk/>
          <pc:sldMk cId="3924443397" sldId="2145707255"/>
        </pc:sldMkLst>
        <pc:spChg chg="add del mod ord">
          <ac:chgData name="MAZEN KHERALLAH" userId="4d8bae32aa458b2a" providerId="LiveId" clId="{D1F6DF24-7977-416E-A8CB-0CF0122DCE5C}" dt="2023-06-28T13:34:12.505" v="6538" actId="6264"/>
          <ac:spMkLst>
            <pc:docMk/>
            <pc:sldMk cId="3924443397" sldId="2145707255"/>
            <ac:spMk id="2" creationId="{2EBE9656-711A-550C-0B89-B9211124826A}"/>
          </ac:spMkLst>
        </pc:spChg>
        <pc:spChg chg="add del mod ord">
          <ac:chgData name="MAZEN KHERALLAH" userId="4d8bae32aa458b2a" providerId="LiveId" clId="{D1F6DF24-7977-416E-A8CB-0CF0122DCE5C}" dt="2023-06-28T13:34:16.863" v="6539" actId="478"/>
          <ac:spMkLst>
            <pc:docMk/>
            <pc:sldMk cId="3924443397" sldId="2145707255"/>
            <ac:spMk id="4" creationId="{19D715C8-D24A-2407-485E-D1D69DE565D6}"/>
          </ac:spMkLst>
        </pc:spChg>
        <pc:picChg chg="mod">
          <ac:chgData name="MAZEN KHERALLAH" userId="4d8bae32aa458b2a" providerId="LiveId" clId="{D1F6DF24-7977-416E-A8CB-0CF0122DCE5C}" dt="2023-06-28T13:34:21.183" v="6554" actId="1036"/>
          <ac:picMkLst>
            <pc:docMk/>
            <pc:sldMk cId="3924443397" sldId="2145707255"/>
            <ac:picMk id="3" creationId="{867DBF11-50FC-D74F-1CF2-D7188C4787D5}"/>
          </ac:picMkLst>
        </pc:picChg>
      </pc:sldChg>
      <pc:sldChg chg="modSp add del ord">
        <pc:chgData name="MAZEN KHERALLAH" userId="4d8bae32aa458b2a" providerId="LiveId" clId="{D1F6DF24-7977-416E-A8CB-0CF0122DCE5C}" dt="2023-07-08T02:42:09.580" v="12852" actId="47"/>
        <pc:sldMkLst>
          <pc:docMk/>
          <pc:sldMk cId="3600251517" sldId="2145707256"/>
        </pc:sldMkLst>
        <pc:graphicFrameChg chg="mod">
          <ac:chgData name="MAZEN KHERALLAH" userId="4d8bae32aa458b2a" providerId="LiveId" clId="{D1F6DF24-7977-416E-A8CB-0CF0122DCE5C}" dt="2023-06-28T22:37:01.212" v="6637" actId="20577"/>
          <ac:graphicFrameMkLst>
            <pc:docMk/>
            <pc:sldMk cId="3600251517" sldId="2145707256"/>
            <ac:graphicFrameMk id="4" creationId="{4074294E-2101-4B0C-7417-A7D9140B9B24}"/>
          </ac:graphicFrameMkLst>
        </pc:graphicFrameChg>
      </pc:sldChg>
      <pc:sldChg chg="addSp delSp modSp add del mod">
        <pc:chgData name="MAZEN KHERALLAH" userId="4d8bae32aa458b2a" providerId="LiveId" clId="{D1F6DF24-7977-416E-A8CB-0CF0122DCE5C}" dt="2023-07-09T20:43:35.685" v="13690" actId="47"/>
        <pc:sldMkLst>
          <pc:docMk/>
          <pc:sldMk cId="1182942920" sldId="2145707257"/>
        </pc:sldMkLst>
        <pc:spChg chg="add mod">
          <ac:chgData name="MAZEN KHERALLAH" userId="4d8bae32aa458b2a" providerId="LiveId" clId="{D1F6DF24-7977-416E-A8CB-0CF0122DCE5C}" dt="2023-07-02T17:59:07.821" v="7096" actId="207"/>
          <ac:spMkLst>
            <pc:docMk/>
            <pc:sldMk cId="1182942920" sldId="2145707257"/>
            <ac:spMk id="4" creationId="{55EC9272-CC94-5F08-6D63-5BBB102DF2D1}"/>
          </ac:spMkLst>
        </pc:spChg>
        <pc:spChg chg="mod">
          <ac:chgData name="MAZEN KHERALLAH" userId="4d8bae32aa458b2a" providerId="LiveId" clId="{D1F6DF24-7977-416E-A8CB-0CF0122DCE5C}" dt="2023-07-06T11:28:51.783" v="9827" actId="1037"/>
          <ac:spMkLst>
            <pc:docMk/>
            <pc:sldMk cId="1182942920" sldId="2145707257"/>
            <ac:spMk id="22" creationId="{9F386421-63ED-5098-6679-48C714A4E966}"/>
          </ac:spMkLst>
        </pc:spChg>
        <pc:spChg chg="mod">
          <ac:chgData name="MAZEN KHERALLAH" userId="4d8bae32aa458b2a" providerId="LiveId" clId="{D1F6DF24-7977-416E-A8CB-0CF0122DCE5C}" dt="2023-07-02T18:38:42.881" v="7367" actId="1076"/>
          <ac:spMkLst>
            <pc:docMk/>
            <pc:sldMk cId="1182942920" sldId="2145707257"/>
            <ac:spMk id="25" creationId="{0E062BEC-727E-5C26-78C8-1E51EE6C472F}"/>
          </ac:spMkLst>
        </pc:spChg>
        <pc:spChg chg="mod">
          <ac:chgData name="MAZEN KHERALLAH" userId="4d8bae32aa458b2a" providerId="LiveId" clId="{D1F6DF24-7977-416E-A8CB-0CF0122DCE5C}" dt="2023-07-02T18:39:17.524" v="7374" actId="1076"/>
          <ac:spMkLst>
            <pc:docMk/>
            <pc:sldMk cId="1182942920" sldId="2145707257"/>
            <ac:spMk id="26" creationId="{D777C72A-2C68-81E5-FD47-AEF3DC7988B7}"/>
          </ac:spMkLst>
        </pc:spChg>
        <pc:spChg chg="mod">
          <ac:chgData name="MAZEN KHERALLAH" userId="4d8bae32aa458b2a" providerId="LiveId" clId="{D1F6DF24-7977-416E-A8CB-0CF0122DCE5C}" dt="2023-07-02T20:04:58.473" v="7813" actId="1076"/>
          <ac:spMkLst>
            <pc:docMk/>
            <pc:sldMk cId="1182942920" sldId="2145707257"/>
            <ac:spMk id="27" creationId="{11E0BC20-5C6F-F4F2-A6EF-D2602E0B7114}"/>
          </ac:spMkLst>
        </pc:spChg>
        <pc:spChg chg="mod">
          <ac:chgData name="MAZEN KHERALLAH" userId="4d8bae32aa458b2a" providerId="LiveId" clId="{D1F6DF24-7977-416E-A8CB-0CF0122DCE5C}" dt="2023-07-02T18:39:05.149" v="7372" actId="1076"/>
          <ac:spMkLst>
            <pc:docMk/>
            <pc:sldMk cId="1182942920" sldId="2145707257"/>
            <ac:spMk id="28" creationId="{CD385ED2-07BB-9624-8EFF-E123EA79EBB2}"/>
          </ac:spMkLst>
        </pc:spChg>
        <pc:spChg chg="mod">
          <ac:chgData name="MAZEN KHERALLAH" userId="4d8bae32aa458b2a" providerId="LiveId" clId="{D1F6DF24-7977-416E-A8CB-0CF0122DCE5C}" dt="2023-07-02T18:19:01.402" v="7192" actId="404"/>
          <ac:spMkLst>
            <pc:docMk/>
            <pc:sldMk cId="1182942920" sldId="2145707257"/>
            <ac:spMk id="40" creationId="{6FCFE2CC-291B-8D48-5409-55BEC0131B79}"/>
          </ac:spMkLst>
        </pc:spChg>
        <pc:spChg chg="mod">
          <ac:chgData name="MAZEN KHERALLAH" userId="4d8bae32aa458b2a" providerId="LiveId" clId="{D1F6DF24-7977-416E-A8CB-0CF0122DCE5C}" dt="2023-07-02T18:19:32.992" v="7201" actId="14100"/>
          <ac:spMkLst>
            <pc:docMk/>
            <pc:sldMk cId="1182942920" sldId="2145707257"/>
            <ac:spMk id="41" creationId="{58A89612-585E-FACF-49CB-E07A335DBFB0}"/>
          </ac:spMkLst>
        </pc:spChg>
        <pc:spChg chg="mod">
          <ac:chgData name="MAZEN KHERALLAH" userId="4d8bae32aa458b2a" providerId="LiveId" clId="{D1F6DF24-7977-416E-A8CB-0CF0122DCE5C}" dt="2023-07-02T18:19:27.852" v="7200" actId="1076"/>
          <ac:spMkLst>
            <pc:docMk/>
            <pc:sldMk cId="1182942920" sldId="2145707257"/>
            <ac:spMk id="42" creationId="{3A6AEB16-17CD-737B-6670-6B19938ED603}"/>
          </ac:spMkLst>
        </pc:spChg>
        <pc:spChg chg="mod">
          <ac:chgData name="MAZEN KHERALLAH" userId="4d8bae32aa458b2a" providerId="LiveId" clId="{D1F6DF24-7977-416E-A8CB-0CF0122DCE5C}" dt="2023-07-02T18:19:22.212" v="7199" actId="404"/>
          <ac:spMkLst>
            <pc:docMk/>
            <pc:sldMk cId="1182942920" sldId="2145707257"/>
            <ac:spMk id="43" creationId="{94F8C0A8-2359-62D6-662D-593B52ADD226}"/>
          </ac:spMkLst>
        </pc:spChg>
        <pc:spChg chg="add del mod">
          <ac:chgData name="MAZEN KHERALLAH" userId="4d8bae32aa458b2a" providerId="LiveId" clId="{D1F6DF24-7977-416E-A8CB-0CF0122DCE5C}" dt="2023-07-02T19:11:22.698" v="7612" actId="21"/>
          <ac:spMkLst>
            <pc:docMk/>
            <pc:sldMk cId="1182942920" sldId="2145707257"/>
            <ac:spMk id="47" creationId="{03705FD9-34E7-8CA1-C086-6C6E41637125}"/>
          </ac:spMkLst>
        </pc:spChg>
        <pc:spChg chg="add del mod">
          <ac:chgData name="MAZEN KHERALLAH" userId="4d8bae32aa458b2a" providerId="LiveId" clId="{D1F6DF24-7977-416E-A8CB-0CF0122DCE5C}" dt="2023-07-02T20:19:51.595" v="7892"/>
          <ac:spMkLst>
            <pc:docMk/>
            <pc:sldMk cId="1182942920" sldId="2145707257"/>
            <ac:spMk id="56" creationId="{C657232E-3B81-8A0E-D531-33DBD3232E13}"/>
          </ac:spMkLst>
        </pc:spChg>
        <pc:grpChg chg="add del mod">
          <ac:chgData name="MAZEN KHERALLAH" userId="4d8bae32aa458b2a" providerId="LiveId" clId="{D1F6DF24-7977-416E-A8CB-0CF0122DCE5C}" dt="2023-07-02T18:16:01.944" v="7180" actId="478"/>
          <ac:grpSpMkLst>
            <pc:docMk/>
            <pc:sldMk cId="1182942920" sldId="2145707257"/>
            <ac:grpSpMk id="9" creationId="{6023208F-C129-2197-0228-175EBCEA758B}"/>
          </ac:grpSpMkLst>
        </pc:grpChg>
        <pc:graphicFrameChg chg="add mod">
          <ac:chgData name="MAZEN KHERALLAH" userId="4d8bae32aa458b2a" providerId="LiveId" clId="{D1F6DF24-7977-416E-A8CB-0CF0122DCE5C}" dt="2023-07-07T14:50:12.345" v="11036"/>
          <ac:graphicFrameMkLst>
            <pc:docMk/>
            <pc:sldMk cId="1182942920" sldId="2145707257"/>
            <ac:graphicFrameMk id="9" creationId="{4632BEB9-BFDF-C50C-722F-14A4287EBB8A}"/>
          </ac:graphicFrameMkLst>
        </pc:graphicFrameChg>
        <pc:graphicFrameChg chg="add del mod">
          <ac:chgData name="MAZEN KHERALLAH" userId="4d8bae32aa458b2a" providerId="LiveId" clId="{D1F6DF24-7977-416E-A8CB-0CF0122DCE5C}" dt="2023-07-02T20:00:00.432" v="7738" actId="478"/>
          <ac:graphicFrameMkLst>
            <pc:docMk/>
            <pc:sldMk cId="1182942920" sldId="2145707257"/>
            <ac:graphicFrameMk id="17" creationId="{AED90B8F-D5C8-46F3-481E-6E4AC706EABE}"/>
          </ac:graphicFrameMkLst>
        </pc:graphicFrameChg>
        <pc:graphicFrameChg chg="add del mod modGraphic">
          <ac:chgData name="MAZEN KHERALLAH" userId="4d8bae32aa458b2a" providerId="LiveId" clId="{D1F6DF24-7977-416E-A8CB-0CF0122DCE5C}" dt="2023-07-02T19:59:53.842" v="7737" actId="478"/>
          <ac:graphicFrameMkLst>
            <pc:docMk/>
            <pc:sldMk cId="1182942920" sldId="2145707257"/>
            <ac:graphicFrameMk id="30" creationId="{46A998E2-9D41-C9BB-E162-82C86E62D258}"/>
          </ac:graphicFrameMkLst>
        </pc:graphicFrameChg>
        <pc:graphicFrameChg chg="add del mod">
          <ac:chgData name="MAZEN KHERALLAH" userId="4d8bae32aa458b2a" providerId="LiveId" clId="{D1F6DF24-7977-416E-A8CB-0CF0122DCE5C}" dt="2023-07-02T19:58:27.122" v="7723" actId="478"/>
          <ac:graphicFrameMkLst>
            <pc:docMk/>
            <pc:sldMk cId="1182942920" sldId="2145707257"/>
            <ac:graphicFrameMk id="44" creationId="{55ABABC7-994A-A57D-79B5-5C8F6E023C30}"/>
          </ac:graphicFrameMkLst>
        </pc:graphicFrameChg>
        <pc:graphicFrameChg chg="add del mod">
          <ac:chgData name="MAZEN KHERALLAH" userId="4d8bae32aa458b2a" providerId="LiveId" clId="{D1F6DF24-7977-416E-A8CB-0CF0122DCE5C}" dt="2023-07-02T19:58:44.136" v="7725" actId="478"/>
          <ac:graphicFrameMkLst>
            <pc:docMk/>
            <pc:sldMk cId="1182942920" sldId="2145707257"/>
            <ac:graphicFrameMk id="45" creationId="{7367EE8C-6B9C-2BDD-97A0-363164EA32E9}"/>
          </ac:graphicFrameMkLst>
        </pc:graphicFrameChg>
        <pc:graphicFrameChg chg="add del mod modGraphic">
          <ac:chgData name="MAZEN KHERALLAH" userId="4d8bae32aa458b2a" providerId="LiveId" clId="{D1F6DF24-7977-416E-A8CB-0CF0122DCE5C}" dt="2023-07-02T20:03:39.763" v="7791" actId="478"/>
          <ac:graphicFrameMkLst>
            <pc:docMk/>
            <pc:sldMk cId="1182942920" sldId="2145707257"/>
            <ac:graphicFrameMk id="48" creationId="{9AF7F372-2BCD-39F9-5DD9-FD1E13C73C5E}"/>
          </ac:graphicFrameMkLst>
        </pc:graphicFrameChg>
        <pc:graphicFrameChg chg="add mod modGraphic">
          <ac:chgData name="MAZEN KHERALLAH" userId="4d8bae32aa458b2a" providerId="LiveId" clId="{D1F6DF24-7977-416E-A8CB-0CF0122DCE5C}" dt="2023-07-06T11:26:37.191" v="9804"/>
          <ac:graphicFrameMkLst>
            <pc:docMk/>
            <pc:sldMk cId="1182942920" sldId="2145707257"/>
            <ac:graphicFrameMk id="49" creationId="{BECACC1D-375F-BE83-F197-4413DA34D299}"/>
          </ac:graphicFrameMkLst>
        </pc:graphicFrameChg>
        <pc:graphicFrameChg chg="add del mod">
          <ac:chgData name="MAZEN KHERALLAH" userId="4d8bae32aa458b2a" providerId="LiveId" clId="{D1F6DF24-7977-416E-A8CB-0CF0122DCE5C}" dt="2023-07-02T20:00:39.532" v="7746" actId="478"/>
          <ac:graphicFrameMkLst>
            <pc:docMk/>
            <pc:sldMk cId="1182942920" sldId="2145707257"/>
            <ac:graphicFrameMk id="50" creationId="{B01B46F5-56D4-F34A-AE1C-5A6A3AD41DF7}"/>
          </ac:graphicFrameMkLst>
        </pc:graphicFrameChg>
        <pc:graphicFrameChg chg="add mod">
          <ac:chgData name="MAZEN KHERALLAH" userId="4d8bae32aa458b2a" providerId="LiveId" clId="{D1F6DF24-7977-416E-A8CB-0CF0122DCE5C}" dt="2023-07-06T11:26:25.993" v="9802"/>
          <ac:graphicFrameMkLst>
            <pc:docMk/>
            <pc:sldMk cId="1182942920" sldId="2145707257"/>
            <ac:graphicFrameMk id="51" creationId="{74F554F5-6FD1-8F47-0FEB-83C2C68F25BA}"/>
          </ac:graphicFrameMkLst>
        </pc:graphicFrameChg>
        <pc:graphicFrameChg chg="add mod">
          <ac:chgData name="MAZEN KHERALLAH" userId="4d8bae32aa458b2a" providerId="LiveId" clId="{D1F6DF24-7977-416E-A8CB-0CF0122DCE5C}" dt="2023-07-06T11:26:10.908" v="9800" actId="1076"/>
          <ac:graphicFrameMkLst>
            <pc:docMk/>
            <pc:sldMk cId="1182942920" sldId="2145707257"/>
            <ac:graphicFrameMk id="52" creationId="{99161475-2AFC-8B40-EB68-87C0BDDD1921}"/>
          </ac:graphicFrameMkLst>
        </pc:graphicFrameChg>
        <pc:graphicFrameChg chg="add mod">
          <ac:chgData name="MAZEN KHERALLAH" userId="4d8bae32aa458b2a" providerId="LiveId" clId="{D1F6DF24-7977-416E-A8CB-0CF0122DCE5C}" dt="2023-07-06T11:28:16.715" v="9811"/>
          <ac:graphicFrameMkLst>
            <pc:docMk/>
            <pc:sldMk cId="1182942920" sldId="2145707257"/>
            <ac:graphicFrameMk id="53" creationId="{08209701-3E99-8DEF-4DA8-B3A1A27E9989}"/>
          </ac:graphicFrameMkLst>
        </pc:graphicFrameChg>
        <pc:graphicFrameChg chg="add mod">
          <ac:chgData name="MAZEN KHERALLAH" userId="4d8bae32aa458b2a" providerId="LiveId" clId="{D1F6DF24-7977-416E-A8CB-0CF0122DCE5C}" dt="2023-07-06T11:26:51.008" v="9805"/>
          <ac:graphicFrameMkLst>
            <pc:docMk/>
            <pc:sldMk cId="1182942920" sldId="2145707257"/>
            <ac:graphicFrameMk id="54" creationId="{0C0CA5E3-EDCA-F556-CC88-2EF2268DAD61}"/>
          </ac:graphicFrameMkLst>
        </pc:graphicFrameChg>
        <pc:graphicFrameChg chg="add mod">
          <ac:chgData name="MAZEN KHERALLAH" userId="4d8bae32aa458b2a" providerId="LiveId" clId="{D1F6DF24-7977-416E-A8CB-0CF0122DCE5C}" dt="2023-07-07T14:50:55.234" v="11038"/>
          <ac:graphicFrameMkLst>
            <pc:docMk/>
            <pc:sldMk cId="1182942920" sldId="2145707257"/>
            <ac:graphicFrameMk id="55" creationId="{9656473E-32D6-38AE-B157-AD3DD69E68B7}"/>
          </ac:graphicFrameMkLst>
        </pc:graphicFrameChg>
        <pc:graphicFrameChg chg="add mod ord">
          <ac:chgData name="MAZEN KHERALLAH" userId="4d8bae32aa458b2a" providerId="LiveId" clId="{D1F6DF24-7977-416E-A8CB-0CF0122DCE5C}" dt="2023-07-07T14:49:59.002" v="11035"/>
          <ac:graphicFrameMkLst>
            <pc:docMk/>
            <pc:sldMk cId="1182942920" sldId="2145707257"/>
            <ac:graphicFrameMk id="57" creationId="{FD78B399-7D43-2023-2E12-062C1C4ED1B3}"/>
          </ac:graphicFrameMkLst>
        </pc:graphicFrameChg>
        <pc:graphicFrameChg chg="add mod">
          <ac:chgData name="MAZEN KHERALLAH" userId="4d8bae32aa458b2a" providerId="LiveId" clId="{D1F6DF24-7977-416E-A8CB-0CF0122DCE5C}" dt="2023-07-07T14:50:41.727" v="11037"/>
          <ac:graphicFrameMkLst>
            <pc:docMk/>
            <pc:sldMk cId="1182942920" sldId="2145707257"/>
            <ac:graphicFrameMk id="58" creationId="{FCAD0B1C-7DDB-41B6-C2F3-D85CD83A337A}"/>
          </ac:graphicFrameMkLst>
        </pc:graphicFrameChg>
        <pc:picChg chg="add del">
          <ac:chgData name="MAZEN KHERALLAH" userId="4d8bae32aa458b2a" providerId="LiveId" clId="{D1F6DF24-7977-416E-A8CB-0CF0122DCE5C}" dt="2023-07-07T14:43:58.347" v="10958" actId="478"/>
          <ac:picMkLst>
            <pc:docMk/>
            <pc:sldMk cId="1182942920" sldId="2145707257"/>
            <ac:picMk id="4" creationId="{05D2BF57-6F4F-A860-2358-4C815519497E}"/>
          </ac:picMkLst>
        </pc:picChg>
        <pc:picChg chg="add del mod">
          <ac:chgData name="MAZEN KHERALLAH" userId="4d8bae32aa458b2a" providerId="LiveId" clId="{D1F6DF24-7977-416E-A8CB-0CF0122DCE5C}" dt="2023-07-07T14:44:34.617" v="10967" actId="21"/>
          <ac:picMkLst>
            <pc:docMk/>
            <pc:sldMk cId="1182942920" sldId="2145707257"/>
            <ac:picMk id="8" creationId="{2B1CC38B-2432-D023-09F6-11B165727F3C}"/>
          </ac:picMkLst>
        </pc:picChg>
        <pc:picChg chg="add mod">
          <ac:chgData name="MAZEN KHERALLAH" userId="4d8bae32aa458b2a" providerId="LiveId" clId="{D1F6DF24-7977-416E-A8CB-0CF0122DCE5C}" dt="2023-07-02T17:58:49.881" v="7092" actId="164"/>
          <ac:picMkLst>
            <pc:docMk/>
            <pc:sldMk cId="1182942920" sldId="2145707257"/>
            <ac:picMk id="8" creationId="{7B116846-7B23-25D7-9683-0BC3D0D4D0C3}"/>
          </ac:picMkLst>
        </pc:picChg>
        <pc:picChg chg="add del mod">
          <ac:chgData name="MAZEN KHERALLAH" userId="4d8bae32aa458b2a" providerId="LiveId" clId="{D1F6DF24-7977-416E-A8CB-0CF0122DCE5C}" dt="2023-07-02T20:51:16.327" v="7964" actId="21"/>
          <ac:picMkLst>
            <pc:docMk/>
            <pc:sldMk cId="1182942920" sldId="2145707257"/>
            <ac:picMk id="2050" creationId="{4FC542BC-6D5C-5D2A-797D-D0F7D345E026}"/>
          </ac:picMkLst>
        </pc:picChg>
      </pc:sldChg>
      <pc:sldChg chg="addSp delSp modSp new mod">
        <pc:chgData name="MAZEN KHERALLAH" userId="4d8bae32aa458b2a" providerId="LiveId" clId="{D1F6DF24-7977-416E-A8CB-0CF0122DCE5C}" dt="2023-07-06T11:09:44.305" v="9645" actId="1035"/>
        <pc:sldMkLst>
          <pc:docMk/>
          <pc:sldMk cId="3038803632" sldId="2145707258"/>
        </pc:sldMkLst>
        <pc:spChg chg="add mod">
          <ac:chgData name="MAZEN KHERALLAH" userId="4d8bae32aa458b2a" providerId="LiveId" clId="{D1F6DF24-7977-416E-A8CB-0CF0122DCE5C}" dt="2023-06-30T17:09:53.690" v="7053" actId="122"/>
          <ac:spMkLst>
            <pc:docMk/>
            <pc:sldMk cId="3038803632" sldId="2145707258"/>
            <ac:spMk id="7" creationId="{1780EE4B-EA98-CD5B-6723-E0B8A68547F8}"/>
          </ac:spMkLst>
        </pc:spChg>
        <pc:spChg chg="add mod">
          <ac:chgData name="MAZEN KHERALLAH" userId="4d8bae32aa458b2a" providerId="LiveId" clId="{D1F6DF24-7977-416E-A8CB-0CF0122DCE5C}" dt="2023-07-06T11:09:44.305" v="9645" actId="1035"/>
          <ac:spMkLst>
            <pc:docMk/>
            <pc:sldMk cId="3038803632" sldId="2145707258"/>
            <ac:spMk id="8" creationId="{BDDED4F0-EF72-A49F-10A9-C63B92005629}"/>
          </ac:spMkLst>
        </pc:spChg>
        <pc:picChg chg="add del">
          <ac:chgData name="MAZEN KHERALLAH" userId="4d8bae32aa458b2a" providerId="LiveId" clId="{D1F6DF24-7977-416E-A8CB-0CF0122DCE5C}" dt="2023-06-30T17:09:09.641" v="7045" actId="478"/>
          <ac:picMkLst>
            <pc:docMk/>
            <pc:sldMk cId="3038803632" sldId="2145707258"/>
            <ac:picMk id="3" creationId="{40754E35-3F47-301A-EC68-2475E65C7ACA}"/>
          </ac:picMkLst>
        </pc:picChg>
        <pc:picChg chg="add mod">
          <ac:chgData name="MAZEN KHERALLAH" userId="4d8bae32aa458b2a" providerId="LiveId" clId="{D1F6DF24-7977-416E-A8CB-0CF0122DCE5C}" dt="2023-06-30T17:09:16.247" v="7047" actId="1076"/>
          <ac:picMkLst>
            <pc:docMk/>
            <pc:sldMk cId="3038803632" sldId="2145707258"/>
            <ac:picMk id="5" creationId="{2C030257-02CE-D1A0-77CC-30F3A1FB80A4}"/>
          </ac:picMkLst>
        </pc:picChg>
      </pc:sldChg>
      <pc:sldChg chg="addSp delSp modSp new mod ord modClrScheme modAnim chgLayout">
        <pc:chgData name="MAZEN KHERALLAH" userId="4d8bae32aa458b2a" providerId="LiveId" clId="{D1F6DF24-7977-416E-A8CB-0CF0122DCE5C}" dt="2023-07-07T14:53:33.818" v="11044"/>
        <pc:sldMkLst>
          <pc:docMk/>
          <pc:sldMk cId="1383977036" sldId="2145707259"/>
        </pc:sldMkLst>
        <pc:spChg chg="add mod">
          <ac:chgData name="MAZEN KHERALLAH" userId="4d8bae32aa458b2a" providerId="LiveId" clId="{D1F6DF24-7977-416E-A8CB-0CF0122DCE5C}" dt="2023-07-07T14:53:33.818" v="11044"/>
          <ac:spMkLst>
            <pc:docMk/>
            <pc:sldMk cId="1383977036" sldId="2145707259"/>
            <ac:spMk id="2" creationId="{732F6E53-E109-540B-9F73-717BB73BCC53}"/>
          </ac:spMkLst>
        </pc:spChg>
        <pc:spChg chg="del">
          <ac:chgData name="MAZEN KHERALLAH" userId="4d8bae32aa458b2a" providerId="LiveId" clId="{D1F6DF24-7977-416E-A8CB-0CF0122DCE5C}" dt="2023-06-30T17:15:51.615" v="7078" actId="700"/>
          <ac:spMkLst>
            <pc:docMk/>
            <pc:sldMk cId="1383977036" sldId="2145707259"/>
            <ac:spMk id="2" creationId="{9307FFB2-8248-F428-D800-8C6C8F4250ED}"/>
          </ac:spMkLst>
        </pc:spChg>
        <pc:spChg chg="del">
          <ac:chgData name="MAZEN KHERALLAH" userId="4d8bae32aa458b2a" providerId="LiveId" clId="{D1F6DF24-7977-416E-A8CB-0CF0122DCE5C}" dt="2023-06-30T17:15:19.501" v="7072" actId="22"/>
          <ac:spMkLst>
            <pc:docMk/>
            <pc:sldMk cId="1383977036" sldId="2145707259"/>
            <ac:spMk id="3" creationId="{56362243-3F0B-FC70-903C-AFE350635A7F}"/>
          </ac:spMkLst>
        </pc:spChg>
        <pc:spChg chg="add del mod">
          <ac:chgData name="MAZEN KHERALLAH" userId="4d8bae32aa458b2a" providerId="LiveId" clId="{D1F6DF24-7977-416E-A8CB-0CF0122DCE5C}" dt="2023-06-30T17:15:31.387" v="7074" actId="22"/>
          <ac:spMkLst>
            <pc:docMk/>
            <pc:sldMk cId="1383977036" sldId="2145707259"/>
            <ac:spMk id="7" creationId="{B22C5FEF-46F2-AE7A-CAED-719C39749B1A}"/>
          </ac:spMkLst>
        </pc:spChg>
        <pc:spChg chg="add mod">
          <ac:chgData name="MAZEN KHERALLAH" userId="4d8bae32aa458b2a" providerId="LiveId" clId="{D1F6DF24-7977-416E-A8CB-0CF0122DCE5C}" dt="2023-07-07T14:48:31.971" v="11030" actId="1076"/>
          <ac:spMkLst>
            <pc:docMk/>
            <pc:sldMk cId="1383977036" sldId="2145707259"/>
            <ac:spMk id="11" creationId="{E00BB25F-1B62-F314-351E-444B2F18231F}"/>
          </ac:spMkLst>
        </pc:spChg>
        <pc:picChg chg="add del mod ord">
          <ac:chgData name="MAZEN KHERALLAH" userId="4d8bae32aa458b2a" providerId="LiveId" clId="{D1F6DF24-7977-416E-A8CB-0CF0122DCE5C}" dt="2023-06-30T17:15:24.381" v="7073" actId="478"/>
          <ac:picMkLst>
            <pc:docMk/>
            <pc:sldMk cId="1383977036" sldId="2145707259"/>
            <ac:picMk id="5" creationId="{2E2317AA-32AC-462C-4021-B2AB91E8462B}"/>
          </ac:picMkLst>
        </pc:picChg>
        <pc:picChg chg="add mod ord">
          <ac:chgData name="MAZEN KHERALLAH" userId="4d8bae32aa458b2a" providerId="LiveId" clId="{D1F6DF24-7977-416E-A8CB-0CF0122DCE5C}" dt="2023-06-30T17:15:54.494" v="7079" actId="1076"/>
          <ac:picMkLst>
            <pc:docMk/>
            <pc:sldMk cId="1383977036" sldId="2145707259"/>
            <ac:picMk id="9" creationId="{807F6380-030A-965C-0819-E477F74D4EFC}"/>
          </ac:picMkLst>
        </pc:picChg>
      </pc:sldChg>
      <pc:sldChg chg="addSp delSp modSp new mod modAnim modNotesTx">
        <pc:chgData name="MAZEN KHERALLAH" userId="4d8bae32aa458b2a" providerId="LiveId" clId="{D1F6DF24-7977-416E-A8CB-0CF0122DCE5C}" dt="2023-07-10T13:18:42.247" v="13959" actId="478"/>
        <pc:sldMkLst>
          <pc:docMk/>
          <pc:sldMk cId="671364913" sldId="2145707260"/>
        </pc:sldMkLst>
        <pc:spChg chg="add mod">
          <ac:chgData name="MAZEN KHERALLAH" userId="4d8bae32aa458b2a" providerId="LiveId" clId="{D1F6DF24-7977-416E-A8CB-0CF0122DCE5C}" dt="2023-07-09T20:23:20.718" v="13348" actId="207"/>
          <ac:spMkLst>
            <pc:docMk/>
            <pc:sldMk cId="671364913" sldId="2145707260"/>
            <ac:spMk id="3" creationId="{01B76879-6ED0-12CD-66B0-EA7B5D5161B6}"/>
          </ac:spMkLst>
        </pc:spChg>
        <pc:spChg chg="add del mod">
          <ac:chgData name="MAZEN KHERALLAH" userId="4d8bae32aa458b2a" providerId="LiveId" clId="{D1F6DF24-7977-416E-A8CB-0CF0122DCE5C}" dt="2023-07-10T13:18:42.247" v="13959" actId="478"/>
          <ac:spMkLst>
            <pc:docMk/>
            <pc:sldMk cId="671364913" sldId="2145707260"/>
            <ac:spMk id="4" creationId="{9C91B8EA-A216-4AAB-C347-CD65F247F1A3}"/>
          </ac:spMkLst>
        </pc:spChg>
        <pc:spChg chg="add mod">
          <ac:chgData name="MAZEN KHERALLAH" userId="4d8bae32aa458b2a" providerId="LiveId" clId="{D1F6DF24-7977-416E-A8CB-0CF0122DCE5C}" dt="2023-07-02T18:01:19.891" v="7116" actId="113"/>
          <ac:spMkLst>
            <pc:docMk/>
            <pc:sldMk cId="671364913" sldId="2145707260"/>
            <ac:spMk id="7" creationId="{4B48339C-E3D0-2B6D-8861-85D1F41EC517}"/>
          </ac:spMkLst>
        </pc:spChg>
        <pc:spChg chg="add mod">
          <ac:chgData name="MAZEN KHERALLAH" userId="4d8bae32aa458b2a" providerId="LiveId" clId="{D1F6DF24-7977-416E-A8CB-0CF0122DCE5C}" dt="2023-07-10T13:17:53.990" v="13942" actId="1076"/>
          <ac:spMkLst>
            <pc:docMk/>
            <pc:sldMk cId="671364913" sldId="2145707260"/>
            <ac:spMk id="8" creationId="{C68DED9A-87B4-D847-2A5F-EFE12E3049B3}"/>
          </ac:spMkLst>
        </pc:spChg>
        <pc:spChg chg="mod">
          <ac:chgData name="MAZEN KHERALLAH" userId="4d8bae32aa458b2a" providerId="LiveId" clId="{D1F6DF24-7977-416E-A8CB-0CF0122DCE5C}" dt="2023-07-02T18:01:11.041" v="7114" actId="403"/>
          <ac:spMkLst>
            <pc:docMk/>
            <pc:sldMk cId="671364913" sldId="2145707260"/>
            <ac:spMk id="9" creationId="{82E367A7-E521-C785-E523-E50FDC1BC699}"/>
          </ac:spMkLst>
        </pc:spChg>
        <pc:spChg chg="add del">
          <ac:chgData name="MAZEN KHERALLAH" userId="4d8bae32aa458b2a" providerId="LiveId" clId="{D1F6DF24-7977-416E-A8CB-0CF0122DCE5C}" dt="2023-07-02T18:20:41.992" v="7211" actId="22"/>
          <ac:spMkLst>
            <pc:docMk/>
            <pc:sldMk cId="671364913" sldId="2145707260"/>
            <ac:spMk id="23" creationId="{2B29F012-A533-F813-C40B-E36D4F65E24B}"/>
          </ac:spMkLst>
        </pc:spChg>
        <pc:spChg chg="add mod ord">
          <ac:chgData name="MAZEN KHERALLAH" userId="4d8bae32aa458b2a" providerId="LiveId" clId="{D1F6DF24-7977-416E-A8CB-0CF0122DCE5C}" dt="2023-07-09T20:23:40.536" v="13349" actId="166"/>
          <ac:spMkLst>
            <pc:docMk/>
            <pc:sldMk cId="671364913" sldId="2145707260"/>
            <ac:spMk id="33" creationId="{5F994DA3-CC04-94BC-FCEE-6199D9B98725}"/>
          </ac:spMkLst>
        </pc:spChg>
        <pc:grpChg chg="add del mod">
          <ac:chgData name="MAZEN KHERALLAH" userId="4d8bae32aa458b2a" providerId="LiveId" clId="{D1F6DF24-7977-416E-A8CB-0CF0122DCE5C}" dt="2023-07-02T18:07:37.141" v="7164" actId="478"/>
          <ac:grpSpMkLst>
            <pc:docMk/>
            <pc:sldMk cId="671364913" sldId="2145707260"/>
            <ac:grpSpMk id="8" creationId="{E88632E3-8032-FEC2-5D10-B8AC4AE49631}"/>
          </ac:grpSpMkLst>
        </pc:grpChg>
        <pc:graphicFrameChg chg="add mod modGraphic">
          <ac:chgData name="MAZEN KHERALLAH" userId="4d8bae32aa458b2a" providerId="LiveId" clId="{D1F6DF24-7977-416E-A8CB-0CF0122DCE5C}" dt="2023-07-02T18:15:54.733" v="7179" actId="1076"/>
          <ac:graphicFrameMkLst>
            <pc:docMk/>
            <pc:sldMk cId="671364913" sldId="2145707260"/>
            <ac:graphicFrameMk id="19" creationId="{93260F4B-8C67-4A1B-34EA-5504ECC03863}"/>
          </ac:graphicFrameMkLst>
        </pc:graphicFrameChg>
        <pc:graphicFrameChg chg="add mod">
          <ac:chgData name="MAZEN KHERALLAH" userId="4d8bae32aa458b2a" providerId="LiveId" clId="{D1F6DF24-7977-416E-A8CB-0CF0122DCE5C}" dt="2023-07-10T13:17:42.437" v="13938" actId="1076"/>
          <ac:graphicFrameMkLst>
            <pc:docMk/>
            <pc:sldMk cId="671364913" sldId="2145707260"/>
            <ac:graphicFrameMk id="26" creationId="{5AAB6AAE-ED2B-445B-577C-EA9A28095A62}"/>
          </ac:graphicFrameMkLst>
        </pc:graphicFrameChg>
        <pc:picChg chg="add del">
          <ac:chgData name="MAZEN KHERALLAH" userId="4d8bae32aa458b2a" providerId="LiveId" clId="{D1F6DF24-7977-416E-A8CB-0CF0122DCE5C}" dt="2023-07-02T17:57:07.982" v="7082" actId="478"/>
          <ac:picMkLst>
            <pc:docMk/>
            <pc:sldMk cId="671364913" sldId="2145707260"/>
            <ac:picMk id="3" creationId="{08BF3A67-AFC4-4D8D-AA71-0FA5C7F8D5F9}"/>
          </ac:picMkLst>
        </pc:picChg>
        <pc:picChg chg="add mod">
          <ac:chgData name="MAZEN KHERALLAH" userId="4d8bae32aa458b2a" providerId="LiveId" clId="{D1F6DF24-7977-416E-A8CB-0CF0122DCE5C}" dt="2023-07-02T18:00:59.521" v="7105" actId="1076"/>
          <ac:picMkLst>
            <pc:docMk/>
            <pc:sldMk cId="671364913" sldId="2145707260"/>
            <ac:picMk id="5" creationId="{505A6892-7258-64A2-9053-CEC5AF2A6DB2}"/>
          </ac:picMkLst>
        </pc:picChg>
        <pc:picChg chg="mod">
          <ac:chgData name="MAZEN KHERALLAH" userId="4d8bae32aa458b2a" providerId="LiveId" clId="{D1F6DF24-7977-416E-A8CB-0CF0122DCE5C}" dt="2023-07-02T18:00:56.121" v="7103"/>
          <ac:picMkLst>
            <pc:docMk/>
            <pc:sldMk cId="671364913" sldId="2145707260"/>
            <ac:picMk id="10" creationId="{9AC7AB60-395E-CC25-DE09-178E28B94AB6}"/>
          </ac:picMkLst>
        </pc:picChg>
        <pc:picChg chg="add del">
          <ac:chgData name="MAZEN KHERALLAH" userId="4d8bae32aa458b2a" providerId="LiveId" clId="{D1F6DF24-7977-416E-A8CB-0CF0122DCE5C}" dt="2023-07-02T18:03:35.542" v="7118" actId="478"/>
          <ac:picMkLst>
            <pc:docMk/>
            <pc:sldMk cId="671364913" sldId="2145707260"/>
            <ac:picMk id="12" creationId="{AD0C6A51-3868-8693-958E-9A8C64B4FDF2}"/>
          </ac:picMkLst>
        </pc:picChg>
        <pc:picChg chg="add del mod">
          <ac:chgData name="MAZEN KHERALLAH" userId="4d8bae32aa458b2a" providerId="LiveId" clId="{D1F6DF24-7977-416E-A8CB-0CF0122DCE5C}" dt="2023-07-02T18:16:22.013" v="7186" actId="21"/>
          <ac:picMkLst>
            <pc:docMk/>
            <pc:sldMk cId="671364913" sldId="2145707260"/>
            <ac:picMk id="14" creationId="{1AA278BC-9E8D-BE0C-9820-E302594315F2}"/>
          </ac:picMkLst>
        </pc:picChg>
        <pc:picChg chg="add del">
          <ac:chgData name="MAZEN KHERALLAH" userId="4d8bae32aa458b2a" providerId="LiveId" clId="{D1F6DF24-7977-416E-A8CB-0CF0122DCE5C}" dt="2023-07-02T18:04:05.061" v="7123" actId="478"/>
          <ac:picMkLst>
            <pc:docMk/>
            <pc:sldMk cId="671364913" sldId="2145707260"/>
            <ac:picMk id="16" creationId="{FD41094F-79B1-5880-1392-458E1E820C59}"/>
          </ac:picMkLst>
        </pc:picChg>
        <pc:picChg chg="add del mod">
          <ac:chgData name="MAZEN KHERALLAH" userId="4d8bae32aa458b2a" providerId="LiveId" clId="{D1F6DF24-7977-416E-A8CB-0CF0122DCE5C}" dt="2023-07-02T18:16:22.013" v="7186" actId="21"/>
          <ac:picMkLst>
            <pc:docMk/>
            <pc:sldMk cId="671364913" sldId="2145707260"/>
            <ac:picMk id="18" creationId="{24877A80-869C-38E3-E7E0-3FD682956476}"/>
          </ac:picMkLst>
        </pc:picChg>
        <pc:picChg chg="add del mod">
          <ac:chgData name="MAZEN KHERALLAH" userId="4d8bae32aa458b2a" providerId="LiveId" clId="{D1F6DF24-7977-416E-A8CB-0CF0122DCE5C}" dt="2023-07-02T18:05:31.591" v="7159" actId="21"/>
          <ac:picMkLst>
            <pc:docMk/>
            <pc:sldMk cId="671364913" sldId="2145707260"/>
            <ac:picMk id="21" creationId="{15CEF206-AFB3-B2D6-5AB6-32AA3344E308}"/>
          </ac:picMkLst>
        </pc:picChg>
        <pc:picChg chg="add mod">
          <ac:chgData name="MAZEN KHERALLAH" userId="4d8bae32aa458b2a" providerId="LiveId" clId="{D1F6DF24-7977-416E-A8CB-0CF0122DCE5C}" dt="2023-07-10T13:18:33.081" v="13958" actId="1035"/>
          <ac:picMkLst>
            <pc:docMk/>
            <pc:sldMk cId="671364913" sldId="2145707260"/>
            <ac:picMk id="28" creationId="{DE1C9F65-B9BB-3242-F5DD-22B61E8E05D7}"/>
          </ac:picMkLst>
        </pc:picChg>
        <pc:picChg chg="add del">
          <ac:chgData name="MAZEN KHERALLAH" userId="4d8bae32aa458b2a" providerId="LiveId" clId="{D1F6DF24-7977-416E-A8CB-0CF0122DCE5C}" dt="2023-07-02T18:27:13.553" v="7271" actId="478"/>
          <ac:picMkLst>
            <pc:docMk/>
            <pc:sldMk cId="671364913" sldId="2145707260"/>
            <ac:picMk id="30" creationId="{F4A3BEC7-1D99-E6FA-62F1-C4E543DC9908}"/>
          </ac:picMkLst>
        </pc:picChg>
        <pc:picChg chg="add mod">
          <ac:chgData name="MAZEN KHERALLAH" userId="4d8bae32aa458b2a" providerId="LiveId" clId="{D1F6DF24-7977-416E-A8CB-0CF0122DCE5C}" dt="2023-07-10T13:18:33.081" v="13958" actId="1035"/>
          <ac:picMkLst>
            <pc:docMk/>
            <pc:sldMk cId="671364913" sldId="2145707260"/>
            <ac:picMk id="32" creationId="{27C4C2C3-A90C-906F-2CB8-FC9FF8DCC436}"/>
          </ac:picMkLst>
        </pc:picChg>
      </pc:sldChg>
      <pc:sldChg chg="delSp modSp add mod">
        <pc:chgData name="MAZEN KHERALLAH" userId="4d8bae32aa458b2a" providerId="LiveId" clId="{D1F6DF24-7977-416E-A8CB-0CF0122DCE5C}" dt="2023-07-06T11:13:45.195" v="9671" actId="1037"/>
        <pc:sldMkLst>
          <pc:docMk/>
          <pc:sldMk cId="3233092974" sldId="2145707261"/>
        </pc:sldMkLst>
        <pc:spChg chg="mod">
          <ac:chgData name="MAZEN KHERALLAH" userId="4d8bae32aa458b2a" providerId="LiveId" clId="{D1F6DF24-7977-416E-A8CB-0CF0122DCE5C}" dt="2023-07-06T11:13:45.195" v="9671" actId="1037"/>
          <ac:spMkLst>
            <pc:docMk/>
            <pc:sldMk cId="3233092974" sldId="2145707261"/>
            <ac:spMk id="22" creationId="{9F386421-63ED-5098-6679-48C714A4E966}"/>
          </ac:spMkLst>
        </pc:spChg>
        <pc:graphicFrameChg chg="del">
          <ac:chgData name="MAZEN KHERALLAH" userId="4d8bae32aa458b2a" providerId="LiveId" clId="{D1F6DF24-7977-416E-A8CB-0CF0122DCE5C}" dt="2023-07-02T18:20:08.515" v="7209" actId="478"/>
          <ac:graphicFrameMkLst>
            <pc:docMk/>
            <pc:sldMk cId="3233092974" sldId="2145707261"/>
            <ac:graphicFrameMk id="17" creationId="{AED90B8F-D5C8-46F3-481E-6E4AC706EABE}"/>
          </ac:graphicFrameMkLst>
        </pc:graphicFrameChg>
      </pc:sldChg>
      <pc:sldChg chg="addSp delSp modSp new mod modAnim modNotesTx">
        <pc:chgData name="MAZEN KHERALLAH" userId="4d8bae32aa458b2a" providerId="LiveId" clId="{D1F6DF24-7977-416E-A8CB-0CF0122DCE5C}" dt="2023-07-02T19:19:19.486" v="7632" actId="20577"/>
        <pc:sldMkLst>
          <pc:docMk/>
          <pc:sldMk cId="3643705692" sldId="2145707262"/>
        </pc:sldMkLst>
        <pc:spChg chg="add mod">
          <ac:chgData name="MAZEN KHERALLAH" userId="4d8bae32aa458b2a" providerId="LiveId" clId="{D1F6DF24-7977-416E-A8CB-0CF0122DCE5C}" dt="2023-07-02T18:36:48.163" v="7339" actId="1076"/>
          <ac:spMkLst>
            <pc:docMk/>
            <pc:sldMk cId="3643705692" sldId="2145707262"/>
            <ac:spMk id="13" creationId="{BCC72E0B-47AB-0DDB-83E9-84BCA89ACDCA}"/>
          </ac:spMkLst>
        </pc:spChg>
        <pc:spChg chg="add mod">
          <ac:chgData name="MAZEN KHERALLAH" userId="4d8bae32aa458b2a" providerId="LiveId" clId="{D1F6DF24-7977-416E-A8CB-0CF0122DCE5C}" dt="2023-07-02T19:04:23.385" v="7502" actId="2085"/>
          <ac:spMkLst>
            <pc:docMk/>
            <pc:sldMk cId="3643705692" sldId="2145707262"/>
            <ac:spMk id="14" creationId="{02573D55-F964-B1D8-8626-17D1AA1A8D19}"/>
          </ac:spMkLst>
        </pc:spChg>
        <pc:spChg chg="add mod">
          <ac:chgData name="MAZEN KHERALLAH" userId="4d8bae32aa458b2a" providerId="LiveId" clId="{D1F6DF24-7977-416E-A8CB-0CF0122DCE5C}" dt="2023-07-02T18:48:23.534" v="7408" actId="20577"/>
          <ac:spMkLst>
            <pc:docMk/>
            <pc:sldMk cId="3643705692" sldId="2145707262"/>
            <ac:spMk id="16" creationId="{FAC230DF-EC16-9128-ED7F-6C708ED9CA4E}"/>
          </ac:spMkLst>
        </pc:spChg>
        <pc:spChg chg="add mod ord">
          <ac:chgData name="MAZEN KHERALLAH" userId="4d8bae32aa458b2a" providerId="LiveId" clId="{D1F6DF24-7977-416E-A8CB-0CF0122DCE5C}" dt="2023-07-02T18:50:54.012" v="7449" actId="167"/>
          <ac:spMkLst>
            <pc:docMk/>
            <pc:sldMk cId="3643705692" sldId="2145707262"/>
            <ac:spMk id="18" creationId="{DACFE9FE-1E6D-5EB3-AEF9-1B5F69C0D270}"/>
          </ac:spMkLst>
        </pc:spChg>
        <pc:picChg chg="add del">
          <ac:chgData name="MAZEN KHERALLAH" userId="4d8bae32aa458b2a" providerId="LiveId" clId="{D1F6DF24-7977-416E-A8CB-0CF0122DCE5C}" dt="2023-07-02T18:33:01.347" v="7308" actId="478"/>
          <ac:picMkLst>
            <pc:docMk/>
            <pc:sldMk cId="3643705692" sldId="2145707262"/>
            <ac:picMk id="3" creationId="{B2919170-7A5A-F2DA-CDAF-5F98D3BE85A0}"/>
          </ac:picMkLst>
        </pc:picChg>
        <pc:picChg chg="add">
          <ac:chgData name="MAZEN KHERALLAH" userId="4d8bae32aa458b2a" providerId="LiveId" clId="{D1F6DF24-7977-416E-A8CB-0CF0122DCE5C}" dt="2023-07-02T18:33:01.923" v="7309" actId="22"/>
          <ac:picMkLst>
            <pc:docMk/>
            <pc:sldMk cId="3643705692" sldId="2145707262"/>
            <ac:picMk id="5" creationId="{CDD2E28A-55BD-4880-A9C5-AAA42E3BBA82}"/>
          </ac:picMkLst>
        </pc:picChg>
        <pc:picChg chg="add mod modCrop">
          <ac:chgData name="MAZEN KHERALLAH" userId="4d8bae32aa458b2a" providerId="LiveId" clId="{D1F6DF24-7977-416E-A8CB-0CF0122DCE5C}" dt="2023-07-02T18:35:01.873" v="7329" actId="1076"/>
          <ac:picMkLst>
            <pc:docMk/>
            <pc:sldMk cId="3643705692" sldId="2145707262"/>
            <ac:picMk id="7" creationId="{E7A46E1A-6AAC-EE28-3C56-6F3CA8FE3850}"/>
          </ac:picMkLst>
        </pc:picChg>
        <pc:picChg chg="add mod modCrop">
          <ac:chgData name="MAZEN KHERALLAH" userId="4d8bae32aa458b2a" providerId="LiveId" clId="{D1F6DF24-7977-416E-A8CB-0CF0122DCE5C}" dt="2023-07-02T18:34:59.867" v="7328" actId="1076"/>
          <ac:picMkLst>
            <pc:docMk/>
            <pc:sldMk cId="3643705692" sldId="2145707262"/>
            <ac:picMk id="9" creationId="{E6AFC258-B726-D212-0B29-9FA7F10D299F}"/>
          </ac:picMkLst>
        </pc:picChg>
        <pc:picChg chg="add mod modCrop">
          <ac:chgData name="MAZEN KHERALLAH" userId="4d8bae32aa458b2a" providerId="LiveId" clId="{D1F6DF24-7977-416E-A8CB-0CF0122DCE5C}" dt="2023-07-02T18:35:08.747" v="7330" actId="1076"/>
          <ac:picMkLst>
            <pc:docMk/>
            <pc:sldMk cId="3643705692" sldId="2145707262"/>
            <ac:picMk id="11" creationId="{C53CB892-9CE1-8821-8177-4EE17C1FFAC6}"/>
          </ac:picMkLst>
        </pc:picChg>
      </pc:sldChg>
      <pc:sldChg chg="addSp delSp modSp new mod ord modAnim">
        <pc:chgData name="MAZEN KHERALLAH" userId="4d8bae32aa458b2a" providerId="LiveId" clId="{D1F6DF24-7977-416E-A8CB-0CF0122DCE5C}" dt="2023-07-10T13:38:22.996" v="14019" actId="20577"/>
        <pc:sldMkLst>
          <pc:docMk/>
          <pc:sldMk cId="2698811267" sldId="2145707263"/>
        </pc:sldMkLst>
        <pc:spChg chg="add mod">
          <ac:chgData name="MAZEN KHERALLAH" userId="4d8bae32aa458b2a" providerId="LiveId" clId="{D1F6DF24-7977-416E-A8CB-0CF0122DCE5C}" dt="2023-07-10T13:38:20.603" v="14018" actId="20577"/>
          <ac:spMkLst>
            <pc:docMk/>
            <pc:sldMk cId="2698811267" sldId="2145707263"/>
            <ac:spMk id="3" creationId="{588BFD26-2698-E8D1-6219-333255D24A37}"/>
          </ac:spMkLst>
        </pc:spChg>
        <pc:spChg chg="add mod">
          <ac:chgData name="MAZEN KHERALLAH" userId="4d8bae32aa458b2a" providerId="LiveId" clId="{D1F6DF24-7977-416E-A8CB-0CF0122DCE5C}" dt="2023-07-06T11:43:20.506" v="10008" actId="1076"/>
          <ac:spMkLst>
            <pc:docMk/>
            <pc:sldMk cId="2698811267" sldId="2145707263"/>
            <ac:spMk id="4" creationId="{3ED4E741-C8B3-4DAE-06C1-F8EF65A7C700}"/>
          </ac:spMkLst>
        </pc:spChg>
        <pc:spChg chg="add mod">
          <ac:chgData name="MAZEN KHERALLAH" userId="4d8bae32aa458b2a" providerId="LiveId" clId="{D1F6DF24-7977-416E-A8CB-0CF0122DCE5C}" dt="2023-07-10T13:38:22.996" v="14019" actId="20577"/>
          <ac:spMkLst>
            <pc:docMk/>
            <pc:sldMk cId="2698811267" sldId="2145707263"/>
            <ac:spMk id="6" creationId="{98380184-0D0C-B7E7-A2B6-CC55FDD69FCC}"/>
          </ac:spMkLst>
        </pc:spChg>
        <pc:spChg chg="add mod">
          <ac:chgData name="MAZEN KHERALLAH" userId="4d8bae32aa458b2a" providerId="LiveId" clId="{D1F6DF24-7977-416E-A8CB-0CF0122DCE5C}" dt="2023-07-06T11:43:43.403" v="10013"/>
          <ac:spMkLst>
            <pc:docMk/>
            <pc:sldMk cId="2698811267" sldId="2145707263"/>
            <ac:spMk id="8" creationId="{40AAB773-4752-EA47-8C4C-52697FA0A430}"/>
          </ac:spMkLst>
        </pc:spChg>
        <pc:spChg chg="add mod">
          <ac:chgData name="MAZEN KHERALLAH" userId="4d8bae32aa458b2a" providerId="LiveId" clId="{D1F6DF24-7977-416E-A8CB-0CF0122DCE5C}" dt="2023-07-06T11:43:43.403" v="10013"/>
          <ac:spMkLst>
            <pc:docMk/>
            <pc:sldMk cId="2698811267" sldId="2145707263"/>
            <ac:spMk id="9" creationId="{0BA78E28-5072-FDF2-FBBA-B909789346A6}"/>
          </ac:spMkLst>
        </pc:spChg>
        <pc:spChg chg="add mod">
          <ac:chgData name="MAZEN KHERALLAH" userId="4d8bae32aa458b2a" providerId="LiveId" clId="{D1F6DF24-7977-416E-A8CB-0CF0122DCE5C}" dt="2023-07-07T14:35:28.841" v="10854" actId="1076"/>
          <ac:spMkLst>
            <pc:docMk/>
            <pc:sldMk cId="2698811267" sldId="2145707263"/>
            <ac:spMk id="11" creationId="{DD187CE5-6B4E-B851-7B1F-FFBF9B76D4FF}"/>
          </ac:spMkLst>
        </pc:spChg>
        <pc:spChg chg="add del">
          <ac:chgData name="MAZEN KHERALLAH" userId="4d8bae32aa458b2a" providerId="LiveId" clId="{D1F6DF24-7977-416E-A8CB-0CF0122DCE5C}" dt="2023-07-07T14:33:18.276" v="10812" actId="22"/>
          <ac:spMkLst>
            <pc:docMk/>
            <pc:sldMk cId="2698811267" sldId="2145707263"/>
            <ac:spMk id="13" creationId="{5927E6A7-55EF-211F-6A06-396BD307DF98}"/>
          </ac:spMkLst>
        </pc:spChg>
        <pc:spChg chg="add mod">
          <ac:chgData name="MAZEN KHERALLAH" userId="4d8bae32aa458b2a" providerId="LiveId" clId="{D1F6DF24-7977-416E-A8CB-0CF0122DCE5C}" dt="2023-07-07T14:33:53.321" v="10827" actId="1076"/>
          <ac:spMkLst>
            <pc:docMk/>
            <pc:sldMk cId="2698811267" sldId="2145707263"/>
            <ac:spMk id="14" creationId="{8823311E-93D7-A942-C8B0-3451007B2107}"/>
          </ac:spMkLst>
        </pc:spChg>
        <pc:spChg chg="add mod">
          <ac:chgData name="MAZEN KHERALLAH" userId="4d8bae32aa458b2a" providerId="LiveId" clId="{D1F6DF24-7977-416E-A8CB-0CF0122DCE5C}" dt="2023-07-07T14:34:45.247" v="10844" actId="1076"/>
          <ac:spMkLst>
            <pc:docMk/>
            <pc:sldMk cId="2698811267" sldId="2145707263"/>
            <ac:spMk id="15" creationId="{0EAE15F7-2174-9445-62CE-8B86B35B8E3C}"/>
          </ac:spMkLst>
        </pc:spChg>
        <pc:grpChg chg="add del mod">
          <ac:chgData name="MAZEN KHERALLAH" userId="4d8bae32aa458b2a" providerId="LiveId" clId="{D1F6DF24-7977-416E-A8CB-0CF0122DCE5C}" dt="2023-07-06T11:43:46.639" v="10015" actId="478"/>
          <ac:grpSpMkLst>
            <pc:docMk/>
            <pc:sldMk cId="2698811267" sldId="2145707263"/>
            <ac:grpSpMk id="7" creationId="{2B230AA0-BB3E-FF3F-A768-DC8E6A558EB3}"/>
          </ac:grpSpMkLst>
        </pc:grpChg>
        <pc:graphicFrameChg chg="add mod modGraphic">
          <ac:chgData name="MAZEN KHERALLAH" userId="4d8bae32aa458b2a" providerId="LiveId" clId="{D1F6DF24-7977-416E-A8CB-0CF0122DCE5C}" dt="2023-07-07T14:32:54.955" v="10804" actId="20577"/>
          <ac:graphicFrameMkLst>
            <pc:docMk/>
            <pc:sldMk cId="2698811267" sldId="2145707263"/>
            <ac:graphicFrameMk id="2" creationId="{158A40D0-AD5D-8130-C2B6-681AD8F8E485}"/>
          </ac:graphicFrameMkLst>
        </pc:graphicFrameChg>
        <pc:graphicFrameChg chg="add mod modGraphic">
          <ac:chgData name="MAZEN KHERALLAH" userId="4d8bae32aa458b2a" providerId="LiveId" clId="{D1F6DF24-7977-416E-A8CB-0CF0122DCE5C}" dt="2023-07-07T14:33:42.673" v="10823" actId="313"/>
          <ac:graphicFrameMkLst>
            <pc:docMk/>
            <pc:sldMk cId="2698811267" sldId="2145707263"/>
            <ac:graphicFrameMk id="5" creationId="{E88FAE81-AF87-B641-C830-E1EFAA1BDA72}"/>
          </ac:graphicFrameMkLst>
        </pc:graphicFrameChg>
        <pc:graphicFrameChg chg="add mod">
          <ac:chgData name="MAZEN KHERALLAH" userId="4d8bae32aa458b2a" providerId="LiveId" clId="{D1F6DF24-7977-416E-A8CB-0CF0122DCE5C}" dt="2023-07-07T14:34:48.558" v="10851" actId="20577"/>
          <ac:graphicFrameMkLst>
            <pc:docMk/>
            <pc:sldMk cId="2698811267" sldId="2145707263"/>
            <ac:graphicFrameMk id="10" creationId="{673E6E96-6CAC-328C-4EED-4AAD3E457E87}"/>
          </ac:graphicFrameMkLst>
        </pc:graphicFrameChg>
      </pc:sldChg>
      <pc:sldChg chg="addSp modSp new mod">
        <pc:chgData name="MAZEN KHERALLAH" userId="4d8bae32aa458b2a" providerId="LiveId" clId="{D1F6DF24-7977-416E-A8CB-0CF0122DCE5C}" dt="2023-07-07T14:53:21.758" v="11039"/>
        <pc:sldMkLst>
          <pc:docMk/>
          <pc:sldMk cId="487859303" sldId="2145707264"/>
        </pc:sldMkLst>
        <pc:spChg chg="add mod">
          <ac:chgData name="MAZEN KHERALLAH" userId="4d8bae32aa458b2a" providerId="LiveId" clId="{D1F6DF24-7977-416E-A8CB-0CF0122DCE5C}" dt="2023-07-06T11:50:45.386" v="10169" actId="1036"/>
          <ac:spMkLst>
            <pc:docMk/>
            <pc:sldMk cId="487859303" sldId="2145707264"/>
            <ac:spMk id="4" creationId="{17F36A0B-5C08-A42B-3EC4-84AA494045A2}"/>
          </ac:spMkLst>
        </pc:spChg>
        <pc:spChg chg="add mod">
          <ac:chgData name="MAZEN KHERALLAH" userId="4d8bae32aa458b2a" providerId="LiveId" clId="{D1F6DF24-7977-416E-A8CB-0CF0122DCE5C}" dt="2023-07-07T14:04:38.872" v="10355" actId="20577"/>
          <ac:spMkLst>
            <pc:docMk/>
            <pc:sldMk cId="487859303" sldId="2145707264"/>
            <ac:spMk id="6" creationId="{40C2C7EC-035A-0A8F-49A8-8834EA37048B}"/>
          </ac:spMkLst>
        </pc:spChg>
        <pc:spChg chg="add mod">
          <ac:chgData name="MAZEN KHERALLAH" userId="4d8bae32aa458b2a" providerId="LiveId" clId="{D1F6DF24-7977-416E-A8CB-0CF0122DCE5C}" dt="2023-07-07T14:53:21.758" v="11039"/>
          <ac:spMkLst>
            <pc:docMk/>
            <pc:sldMk cId="487859303" sldId="2145707264"/>
            <ac:spMk id="7" creationId="{A56F918A-87A4-4B24-2B6D-A9B84C6601B9}"/>
          </ac:spMkLst>
        </pc:spChg>
        <pc:picChg chg="add mod">
          <ac:chgData name="MAZEN KHERALLAH" userId="4d8bae32aa458b2a" providerId="LiveId" clId="{D1F6DF24-7977-416E-A8CB-0CF0122DCE5C}" dt="2023-07-07T14:03:55.635" v="10343" actId="1076"/>
          <ac:picMkLst>
            <pc:docMk/>
            <pc:sldMk cId="487859303" sldId="2145707264"/>
            <ac:picMk id="3" creationId="{2D511C10-5528-4FA7-E628-F9502B77FBFA}"/>
          </ac:picMkLst>
        </pc:picChg>
      </pc:sldChg>
      <pc:sldChg chg="addSp delSp modSp new mod delAnim modAnim">
        <pc:chgData name="MAZEN KHERALLAH" userId="4d8bae32aa458b2a" providerId="LiveId" clId="{D1F6DF24-7977-416E-A8CB-0CF0122DCE5C}" dt="2023-07-09T20:41:58.617" v="13672"/>
        <pc:sldMkLst>
          <pc:docMk/>
          <pc:sldMk cId="1080192771" sldId="2145707265"/>
        </pc:sldMkLst>
        <pc:spChg chg="add mod">
          <ac:chgData name="MAZEN KHERALLAH" userId="4d8bae32aa458b2a" providerId="LiveId" clId="{D1F6DF24-7977-416E-A8CB-0CF0122DCE5C}" dt="2023-07-06T11:53:25.971" v="10204" actId="1076"/>
          <ac:spMkLst>
            <pc:docMk/>
            <pc:sldMk cId="1080192771" sldId="2145707265"/>
            <ac:spMk id="4" creationId="{65FAAE5A-9F75-F5A1-90A6-FB9FA87D502C}"/>
          </ac:spMkLst>
        </pc:spChg>
        <pc:spChg chg="add mod">
          <ac:chgData name="MAZEN KHERALLAH" userId="4d8bae32aa458b2a" providerId="LiveId" clId="{D1F6DF24-7977-416E-A8CB-0CF0122DCE5C}" dt="2023-07-07T14:05:43.709" v="10368" actId="208"/>
          <ac:spMkLst>
            <pc:docMk/>
            <pc:sldMk cId="1080192771" sldId="2145707265"/>
            <ac:spMk id="8" creationId="{8BEB6385-0BAD-F34B-0451-86800470256A}"/>
          </ac:spMkLst>
        </pc:spChg>
        <pc:spChg chg="add mod">
          <ac:chgData name="MAZEN KHERALLAH" userId="4d8bae32aa458b2a" providerId="LiveId" clId="{D1F6DF24-7977-416E-A8CB-0CF0122DCE5C}" dt="2023-07-07T14:06:00.314" v="10372" actId="1076"/>
          <ac:spMkLst>
            <pc:docMk/>
            <pc:sldMk cId="1080192771" sldId="2145707265"/>
            <ac:spMk id="9" creationId="{393C29EF-7D24-A94F-3C0D-1DAB460FA2B7}"/>
          </ac:spMkLst>
        </pc:spChg>
        <pc:spChg chg="add mod">
          <ac:chgData name="MAZEN KHERALLAH" userId="4d8bae32aa458b2a" providerId="LiveId" clId="{D1F6DF24-7977-416E-A8CB-0CF0122DCE5C}" dt="2023-07-07T14:53:27.695" v="11042"/>
          <ac:spMkLst>
            <pc:docMk/>
            <pc:sldMk cId="1080192771" sldId="2145707265"/>
            <ac:spMk id="10" creationId="{70404C2A-7E9A-4438-DD74-7967BB67F8D2}"/>
          </ac:spMkLst>
        </pc:spChg>
        <pc:graphicFrameChg chg="add del mod">
          <ac:chgData name="MAZEN KHERALLAH" userId="4d8bae32aa458b2a" providerId="LiveId" clId="{D1F6DF24-7977-416E-A8CB-0CF0122DCE5C}" dt="2023-07-07T14:04:59.595" v="10358" actId="21"/>
          <ac:graphicFrameMkLst>
            <pc:docMk/>
            <pc:sldMk cId="1080192771" sldId="2145707265"/>
            <ac:graphicFrameMk id="7" creationId="{A591C264-D847-688A-CCA0-DEB3228CF031}"/>
          </ac:graphicFrameMkLst>
        </pc:graphicFrameChg>
        <pc:picChg chg="add mod">
          <ac:chgData name="MAZEN KHERALLAH" userId="4d8bae32aa458b2a" providerId="LiveId" clId="{D1F6DF24-7977-416E-A8CB-0CF0122DCE5C}" dt="2023-07-07T14:05:49.496" v="10371" actId="1076"/>
          <ac:picMkLst>
            <pc:docMk/>
            <pc:sldMk cId="1080192771" sldId="2145707265"/>
            <ac:picMk id="3" creationId="{7D26EBC8-3A8B-6DA4-778B-6C0594FB3797}"/>
          </ac:picMkLst>
        </pc:picChg>
      </pc:sldChg>
      <pc:sldChg chg="addSp delSp modSp new mod">
        <pc:chgData name="MAZEN KHERALLAH" userId="4d8bae32aa458b2a" providerId="LiveId" clId="{D1F6DF24-7977-416E-A8CB-0CF0122DCE5C}" dt="2023-07-06T11:06:24.564" v="9599" actId="20577"/>
        <pc:sldMkLst>
          <pc:docMk/>
          <pc:sldMk cId="1522597073" sldId="2145707266"/>
        </pc:sldMkLst>
        <pc:spChg chg="mod">
          <ac:chgData name="MAZEN KHERALLAH" userId="4d8bae32aa458b2a" providerId="LiveId" clId="{D1F6DF24-7977-416E-A8CB-0CF0122DCE5C}" dt="2023-07-06T11:06:24.564" v="9599" actId="20577"/>
          <ac:spMkLst>
            <pc:docMk/>
            <pc:sldMk cId="1522597073" sldId="2145707266"/>
            <ac:spMk id="2" creationId="{7BE1F7FF-3EAD-71B9-2695-CB9BCA07B543}"/>
          </ac:spMkLst>
        </pc:spChg>
        <pc:spChg chg="del mod">
          <ac:chgData name="MAZEN KHERALLAH" userId="4d8bae32aa458b2a" providerId="LiveId" clId="{D1F6DF24-7977-416E-A8CB-0CF0122DCE5C}" dt="2023-07-06T11:05:10.355" v="9532" actId="12084"/>
          <ac:spMkLst>
            <pc:docMk/>
            <pc:sldMk cId="1522597073" sldId="2145707266"/>
            <ac:spMk id="3" creationId="{7D814C41-1A01-804B-9806-EA829E786236}"/>
          </ac:spMkLst>
        </pc:spChg>
        <pc:graphicFrameChg chg="add mod">
          <ac:chgData name="MAZEN KHERALLAH" userId="4d8bae32aa458b2a" providerId="LiveId" clId="{D1F6DF24-7977-416E-A8CB-0CF0122DCE5C}" dt="2023-07-06T11:06:00.354" v="9539" actId="20577"/>
          <ac:graphicFrameMkLst>
            <pc:docMk/>
            <pc:sldMk cId="1522597073" sldId="2145707266"/>
            <ac:graphicFrameMk id="4" creationId="{DD5FFED0-50F1-A519-18AA-6E7FAD99AAF3}"/>
          </ac:graphicFrameMkLst>
        </pc:graphicFrameChg>
      </pc:sldChg>
      <pc:sldChg chg="addSp delSp modSp new mod delAnim modAnim">
        <pc:chgData name="MAZEN KHERALLAH" userId="4d8bae32aa458b2a" providerId="LiveId" clId="{D1F6DF24-7977-416E-A8CB-0CF0122DCE5C}" dt="2023-07-10T13:19:58.562" v="13965" actId="208"/>
        <pc:sldMkLst>
          <pc:docMk/>
          <pc:sldMk cId="3819277300" sldId="2145707267"/>
        </pc:sldMkLst>
        <pc:spChg chg="add del mod">
          <ac:chgData name="MAZEN KHERALLAH" userId="4d8bae32aa458b2a" providerId="LiveId" clId="{D1F6DF24-7977-416E-A8CB-0CF0122DCE5C}" dt="2023-07-09T20:18:52.518" v="13295" actId="21"/>
          <ac:spMkLst>
            <pc:docMk/>
            <pc:sldMk cId="3819277300" sldId="2145707267"/>
            <ac:spMk id="2" creationId="{4EDE27F5-E14C-FEBF-DE55-80C369FDCED6}"/>
          </ac:spMkLst>
        </pc:spChg>
        <pc:spChg chg="add mod">
          <ac:chgData name="MAZEN KHERALLAH" userId="4d8bae32aa458b2a" providerId="LiveId" clId="{D1F6DF24-7977-416E-A8CB-0CF0122DCE5C}" dt="2023-07-08T10:56:17.493" v="13036" actId="1076"/>
          <ac:spMkLst>
            <pc:docMk/>
            <pc:sldMk cId="3819277300" sldId="2145707267"/>
            <ac:spMk id="4" creationId="{88C4A651-169A-1E56-8888-50AFA0B29910}"/>
          </ac:spMkLst>
        </pc:spChg>
        <pc:spChg chg="add mod">
          <ac:chgData name="MAZEN KHERALLAH" userId="4d8bae32aa458b2a" providerId="LiveId" clId="{D1F6DF24-7977-416E-A8CB-0CF0122DCE5C}" dt="2023-07-10T13:19:58.562" v="13965" actId="208"/>
          <ac:spMkLst>
            <pc:docMk/>
            <pc:sldMk cId="3819277300" sldId="2145707267"/>
            <ac:spMk id="5" creationId="{E084467E-EE96-A5AA-9CC0-4C260C1C1B7E}"/>
          </ac:spMkLst>
        </pc:spChg>
        <pc:picChg chg="add">
          <ac:chgData name="MAZEN KHERALLAH" userId="4d8bae32aa458b2a" providerId="LiveId" clId="{D1F6DF24-7977-416E-A8CB-0CF0122DCE5C}" dt="2023-07-06T11:36:19.088" v="9841"/>
          <ac:picMkLst>
            <pc:docMk/>
            <pc:sldMk cId="3819277300" sldId="2145707267"/>
            <ac:picMk id="1026" creationId="{0D6DA5BD-1EA5-AFCA-9C27-BA75D5A17B0B}"/>
          </ac:picMkLst>
        </pc:picChg>
      </pc:sldChg>
      <pc:sldChg chg="addSp modSp new mod modNotesTx">
        <pc:chgData name="MAZEN KHERALLAH" userId="4d8bae32aa458b2a" providerId="LiveId" clId="{D1F6DF24-7977-416E-A8CB-0CF0122DCE5C}" dt="2023-07-07T14:53:23.627" v="11040"/>
        <pc:sldMkLst>
          <pc:docMk/>
          <pc:sldMk cId="1443483934" sldId="2145707268"/>
        </pc:sldMkLst>
        <pc:spChg chg="add mod">
          <ac:chgData name="MAZEN KHERALLAH" userId="4d8bae32aa458b2a" providerId="LiveId" clId="{D1F6DF24-7977-416E-A8CB-0CF0122DCE5C}" dt="2023-07-06T11:50:54.248" v="10171"/>
          <ac:spMkLst>
            <pc:docMk/>
            <pc:sldMk cId="1443483934" sldId="2145707268"/>
            <ac:spMk id="4" creationId="{D058C4F4-BA0C-B7DC-4920-9EA7B844D6FB}"/>
          </ac:spMkLst>
        </pc:spChg>
        <pc:spChg chg="add mod">
          <ac:chgData name="MAZEN KHERALLAH" userId="4d8bae32aa458b2a" providerId="LiveId" clId="{D1F6DF24-7977-416E-A8CB-0CF0122DCE5C}" dt="2023-07-07T14:53:23.627" v="11040"/>
          <ac:spMkLst>
            <pc:docMk/>
            <pc:sldMk cId="1443483934" sldId="2145707268"/>
            <ac:spMk id="5" creationId="{10CD44DD-7C81-768C-278C-6A63B9682D59}"/>
          </ac:spMkLst>
        </pc:spChg>
        <pc:picChg chg="add mod">
          <ac:chgData name="MAZEN KHERALLAH" userId="4d8bae32aa458b2a" providerId="LiveId" clId="{D1F6DF24-7977-416E-A8CB-0CF0122DCE5C}" dt="2023-07-07T14:04:55.966" v="10357" actId="14100"/>
          <ac:picMkLst>
            <pc:docMk/>
            <pc:sldMk cId="1443483934" sldId="2145707268"/>
            <ac:picMk id="3" creationId="{27EC4D66-1AD3-15CD-4B95-8299F5E59A6F}"/>
          </ac:picMkLst>
        </pc:picChg>
      </pc:sldChg>
      <pc:sldChg chg="addSp delSp modSp new mod setBg">
        <pc:chgData name="MAZEN KHERALLAH" userId="4d8bae32aa458b2a" providerId="LiveId" clId="{D1F6DF24-7977-416E-A8CB-0CF0122DCE5C}" dt="2023-07-07T14:01:27.206" v="10341" actId="26606"/>
        <pc:sldMkLst>
          <pc:docMk/>
          <pc:sldMk cId="2626830869" sldId="2145707269"/>
        </pc:sldMkLst>
        <pc:spChg chg="add">
          <ac:chgData name="MAZEN KHERALLAH" userId="4d8bae32aa458b2a" providerId="LiveId" clId="{D1F6DF24-7977-416E-A8CB-0CF0122DCE5C}" dt="2023-07-07T14:01:27.206" v="10341" actId="26606"/>
          <ac:spMkLst>
            <pc:docMk/>
            <pc:sldMk cId="2626830869" sldId="2145707269"/>
            <ac:spMk id="5" creationId="{AE1AF813-2D2F-4B78-9216-388AF161EDAA}"/>
          </ac:spMkLst>
        </pc:spChg>
        <pc:spChg chg="add">
          <ac:chgData name="MAZEN KHERALLAH" userId="4d8bae32aa458b2a" providerId="LiveId" clId="{D1F6DF24-7977-416E-A8CB-0CF0122DCE5C}" dt="2023-07-07T14:01:27.206" v="10341" actId="26606"/>
          <ac:spMkLst>
            <pc:docMk/>
            <pc:sldMk cId="2626830869" sldId="2145707269"/>
            <ac:spMk id="6" creationId="{C47181D2-95D5-4439-9BDF-14D4FDC7BD80}"/>
          </ac:spMkLst>
        </pc:spChg>
        <pc:spChg chg="add del">
          <ac:chgData name="MAZEN KHERALLAH" userId="4d8bae32aa458b2a" providerId="LiveId" clId="{D1F6DF24-7977-416E-A8CB-0CF0122DCE5C}" dt="2023-07-07T14:01:03.476" v="10330" actId="26606"/>
          <ac:spMkLst>
            <pc:docMk/>
            <pc:sldMk cId="2626830869" sldId="2145707269"/>
            <ac:spMk id="8" creationId="{C2579DAE-C141-48DB-810E-C070C300819E}"/>
          </ac:spMkLst>
        </pc:spChg>
        <pc:spChg chg="add del">
          <ac:chgData name="MAZEN KHERALLAH" userId="4d8bae32aa458b2a" providerId="LiveId" clId="{D1F6DF24-7977-416E-A8CB-0CF0122DCE5C}" dt="2023-07-07T14:01:03.476" v="10330" actId="26606"/>
          <ac:spMkLst>
            <pc:docMk/>
            <pc:sldMk cId="2626830869" sldId="2145707269"/>
            <ac:spMk id="10" creationId="{02FD90C3-6350-4D5B-9738-6E94EDF30F74}"/>
          </ac:spMkLst>
        </pc:spChg>
        <pc:spChg chg="add del">
          <ac:chgData name="MAZEN KHERALLAH" userId="4d8bae32aa458b2a" providerId="LiveId" clId="{D1F6DF24-7977-416E-A8CB-0CF0122DCE5C}" dt="2023-07-07T14:01:12.476" v="10332" actId="26606"/>
          <ac:spMkLst>
            <pc:docMk/>
            <pc:sldMk cId="2626830869" sldId="2145707269"/>
            <ac:spMk id="12" creationId="{AE1AF813-2D2F-4B78-9216-388AF161EDAA}"/>
          </ac:spMkLst>
        </pc:spChg>
        <pc:spChg chg="add del">
          <ac:chgData name="MAZEN KHERALLAH" userId="4d8bae32aa458b2a" providerId="LiveId" clId="{D1F6DF24-7977-416E-A8CB-0CF0122DCE5C}" dt="2023-07-07T14:01:12.476" v="10332" actId="26606"/>
          <ac:spMkLst>
            <pc:docMk/>
            <pc:sldMk cId="2626830869" sldId="2145707269"/>
            <ac:spMk id="13" creationId="{C47181D2-95D5-4439-9BDF-14D4FDC7BD80}"/>
          </ac:spMkLst>
        </pc:spChg>
        <pc:spChg chg="add del">
          <ac:chgData name="MAZEN KHERALLAH" userId="4d8bae32aa458b2a" providerId="LiveId" clId="{D1F6DF24-7977-416E-A8CB-0CF0122DCE5C}" dt="2023-07-07T14:01:13.813" v="10334" actId="26606"/>
          <ac:spMkLst>
            <pc:docMk/>
            <pc:sldMk cId="2626830869" sldId="2145707269"/>
            <ac:spMk id="14" creationId="{3CBC4341-33FB-4D46-A7B4-62039B616233}"/>
          </ac:spMkLst>
        </pc:spChg>
        <pc:spChg chg="add del">
          <ac:chgData name="MAZEN KHERALLAH" userId="4d8bae32aa458b2a" providerId="LiveId" clId="{D1F6DF24-7977-416E-A8CB-0CF0122DCE5C}" dt="2023-07-07T14:01:13.813" v="10334" actId="26606"/>
          <ac:spMkLst>
            <pc:docMk/>
            <pc:sldMk cId="2626830869" sldId="2145707269"/>
            <ac:spMk id="15" creationId="{AE1AF813-2D2F-4B78-9216-388AF161EDAA}"/>
          </ac:spMkLst>
        </pc:spChg>
        <pc:spChg chg="add del">
          <ac:chgData name="MAZEN KHERALLAH" userId="4d8bae32aa458b2a" providerId="LiveId" clId="{D1F6DF24-7977-416E-A8CB-0CF0122DCE5C}" dt="2023-07-07T14:01:13.813" v="10334" actId="26606"/>
          <ac:spMkLst>
            <pc:docMk/>
            <pc:sldMk cId="2626830869" sldId="2145707269"/>
            <ac:spMk id="16" creationId="{89394C5B-B8DE-4221-8CA4-A30237DB3241}"/>
          </ac:spMkLst>
        </pc:spChg>
        <pc:spChg chg="add del">
          <ac:chgData name="MAZEN KHERALLAH" userId="4d8bae32aa458b2a" providerId="LiveId" clId="{D1F6DF24-7977-416E-A8CB-0CF0122DCE5C}" dt="2023-07-07T14:01:13.813" v="10334" actId="26606"/>
          <ac:spMkLst>
            <pc:docMk/>
            <pc:sldMk cId="2626830869" sldId="2145707269"/>
            <ac:spMk id="17" creationId="{C47181D2-95D5-4439-9BDF-14D4FDC7BD80}"/>
          </ac:spMkLst>
        </pc:spChg>
        <pc:spChg chg="add del">
          <ac:chgData name="MAZEN KHERALLAH" userId="4d8bae32aa458b2a" providerId="LiveId" clId="{D1F6DF24-7977-416E-A8CB-0CF0122DCE5C}" dt="2023-07-07T14:01:13.813" v="10334" actId="26606"/>
          <ac:spMkLst>
            <pc:docMk/>
            <pc:sldMk cId="2626830869" sldId="2145707269"/>
            <ac:spMk id="18" creationId="{AFF43A89-FF65-44A9-BE4C-DC7389FF9CE1}"/>
          </ac:spMkLst>
        </pc:spChg>
        <pc:spChg chg="add del">
          <ac:chgData name="MAZEN KHERALLAH" userId="4d8bae32aa458b2a" providerId="LiveId" clId="{D1F6DF24-7977-416E-A8CB-0CF0122DCE5C}" dt="2023-07-07T14:01:18.978" v="10336" actId="26606"/>
          <ac:spMkLst>
            <pc:docMk/>
            <pc:sldMk cId="2626830869" sldId="2145707269"/>
            <ac:spMk id="20" creationId="{C2579DAE-C141-48DB-810E-C070C300819E}"/>
          </ac:spMkLst>
        </pc:spChg>
        <pc:spChg chg="add del">
          <ac:chgData name="MAZEN KHERALLAH" userId="4d8bae32aa458b2a" providerId="LiveId" clId="{D1F6DF24-7977-416E-A8CB-0CF0122DCE5C}" dt="2023-07-07T14:01:18.978" v="10336" actId="26606"/>
          <ac:spMkLst>
            <pc:docMk/>
            <pc:sldMk cId="2626830869" sldId="2145707269"/>
            <ac:spMk id="21" creationId="{02FD90C3-6350-4D5B-9738-6E94EDF30F74}"/>
          </ac:spMkLst>
        </pc:spChg>
        <pc:spChg chg="add del">
          <ac:chgData name="MAZEN KHERALLAH" userId="4d8bae32aa458b2a" providerId="LiveId" clId="{D1F6DF24-7977-416E-A8CB-0CF0122DCE5C}" dt="2023-07-07T14:01:18.978" v="10336" actId="26606"/>
          <ac:spMkLst>
            <pc:docMk/>
            <pc:sldMk cId="2626830869" sldId="2145707269"/>
            <ac:spMk id="22" creationId="{BCD2D517-BC35-4439-AC31-06DF764F25FC}"/>
          </ac:spMkLst>
        </pc:spChg>
        <pc:spChg chg="add del">
          <ac:chgData name="MAZEN KHERALLAH" userId="4d8bae32aa458b2a" providerId="LiveId" clId="{D1F6DF24-7977-416E-A8CB-0CF0122DCE5C}" dt="2023-07-07T14:01:18.978" v="10336" actId="26606"/>
          <ac:spMkLst>
            <pc:docMk/>
            <pc:sldMk cId="2626830869" sldId="2145707269"/>
            <ac:spMk id="23" creationId="{2DD3F846-0483-40F5-A881-0C1AD2A0CAD7}"/>
          </ac:spMkLst>
        </pc:spChg>
        <pc:spChg chg="add del">
          <ac:chgData name="MAZEN KHERALLAH" userId="4d8bae32aa458b2a" providerId="LiveId" clId="{D1F6DF24-7977-416E-A8CB-0CF0122DCE5C}" dt="2023-07-07T14:01:21.272" v="10338" actId="26606"/>
          <ac:spMkLst>
            <pc:docMk/>
            <pc:sldMk cId="2626830869" sldId="2145707269"/>
            <ac:spMk id="25" creationId="{C2579DAE-C141-48DB-810E-C070C300819E}"/>
          </ac:spMkLst>
        </pc:spChg>
        <pc:spChg chg="add del">
          <ac:chgData name="MAZEN KHERALLAH" userId="4d8bae32aa458b2a" providerId="LiveId" clId="{D1F6DF24-7977-416E-A8CB-0CF0122DCE5C}" dt="2023-07-07T14:01:21.272" v="10338" actId="26606"/>
          <ac:spMkLst>
            <pc:docMk/>
            <pc:sldMk cId="2626830869" sldId="2145707269"/>
            <ac:spMk id="26" creationId="{02FD90C3-6350-4D5B-9738-6E94EDF30F74}"/>
          </ac:spMkLst>
        </pc:spChg>
        <pc:spChg chg="add del">
          <ac:chgData name="MAZEN KHERALLAH" userId="4d8bae32aa458b2a" providerId="LiveId" clId="{D1F6DF24-7977-416E-A8CB-0CF0122DCE5C}" dt="2023-07-07T14:01:21.272" v="10338" actId="26606"/>
          <ac:spMkLst>
            <pc:docMk/>
            <pc:sldMk cId="2626830869" sldId="2145707269"/>
            <ac:spMk id="27" creationId="{2C7211D9-E545-4D00-9874-641EC7C7BD85}"/>
          </ac:spMkLst>
        </pc:spChg>
        <pc:spChg chg="add del">
          <ac:chgData name="MAZEN KHERALLAH" userId="4d8bae32aa458b2a" providerId="LiveId" clId="{D1F6DF24-7977-416E-A8CB-0CF0122DCE5C}" dt="2023-07-07T14:01:21.272" v="10338" actId="26606"/>
          <ac:spMkLst>
            <pc:docMk/>
            <pc:sldMk cId="2626830869" sldId="2145707269"/>
            <ac:spMk id="28" creationId="{5DBBC34A-8C43-4368-951E-A04EB7C00E32}"/>
          </ac:spMkLst>
        </pc:spChg>
        <pc:spChg chg="add del">
          <ac:chgData name="MAZEN KHERALLAH" userId="4d8bae32aa458b2a" providerId="LiveId" clId="{D1F6DF24-7977-416E-A8CB-0CF0122DCE5C}" dt="2023-07-07T14:01:23.954" v="10340" actId="26606"/>
          <ac:spMkLst>
            <pc:docMk/>
            <pc:sldMk cId="2626830869" sldId="2145707269"/>
            <ac:spMk id="30" creationId="{AE1AF813-2D2F-4B78-9216-388AF161EDAA}"/>
          </ac:spMkLst>
        </pc:spChg>
        <pc:spChg chg="add del">
          <ac:chgData name="MAZEN KHERALLAH" userId="4d8bae32aa458b2a" providerId="LiveId" clId="{D1F6DF24-7977-416E-A8CB-0CF0122DCE5C}" dt="2023-07-07T14:01:23.954" v="10340" actId="26606"/>
          <ac:spMkLst>
            <pc:docMk/>
            <pc:sldMk cId="2626830869" sldId="2145707269"/>
            <ac:spMk id="31" creationId="{C47181D2-95D5-4439-9BDF-14D4FDC7BD80}"/>
          </ac:spMkLst>
        </pc:spChg>
        <pc:picChg chg="add mod">
          <ac:chgData name="MAZEN KHERALLAH" userId="4d8bae32aa458b2a" providerId="LiveId" clId="{D1F6DF24-7977-416E-A8CB-0CF0122DCE5C}" dt="2023-07-07T14:01:27.206" v="10341" actId="26606"/>
          <ac:picMkLst>
            <pc:docMk/>
            <pc:sldMk cId="2626830869" sldId="2145707269"/>
            <ac:picMk id="3" creationId="{834BDB6B-4B7B-C40A-3D6E-14C8E768C882}"/>
          </ac:picMkLst>
        </pc:picChg>
      </pc:sldChg>
      <pc:sldChg chg="addSp delSp modSp add mod modAnim">
        <pc:chgData name="MAZEN KHERALLAH" userId="4d8bae32aa458b2a" providerId="LiveId" clId="{D1F6DF24-7977-416E-A8CB-0CF0122DCE5C}" dt="2023-07-07T14:53:25.402" v="11041"/>
        <pc:sldMkLst>
          <pc:docMk/>
          <pc:sldMk cId="3318393205" sldId="2145707270"/>
        </pc:sldMkLst>
        <pc:spChg chg="add mod">
          <ac:chgData name="MAZEN KHERALLAH" userId="4d8bae32aa458b2a" providerId="LiveId" clId="{D1F6DF24-7977-416E-A8CB-0CF0122DCE5C}" dt="2023-07-07T14:53:25.402" v="11041"/>
          <ac:spMkLst>
            <pc:docMk/>
            <pc:sldMk cId="3318393205" sldId="2145707270"/>
            <ac:spMk id="5" creationId="{A01530EE-CA79-0C88-6A05-E3670F817D59}"/>
          </ac:spMkLst>
        </pc:spChg>
        <pc:graphicFrameChg chg="add mod">
          <ac:chgData name="MAZEN KHERALLAH" userId="4d8bae32aa458b2a" providerId="LiveId" clId="{D1F6DF24-7977-416E-A8CB-0CF0122DCE5C}" dt="2023-07-07T14:05:18.311" v="10365" actId="1076"/>
          <ac:graphicFrameMkLst>
            <pc:docMk/>
            <pc:sldMk cId="3318393205" sldId="2145707270"/>
            <ac:graphicFrameMk id="2" creationId="{CE2960D0-B412-F884-E4AC-383037C7F662}"/>
          </ac:graphicFrameMkLst>
        </pc:graphicFrameChg>
        <pc:picChg chg="del">
          <ac:chgData name="MAZEN KHERALLAH" userId="4d8bae32aa458b2a" providerId="LiveId" clId="{D1F6DF24-7977-416E-A8CB-0CF0122DCE5C}" dt="2023-07-07T14:05:05.286" v="10360" actId="478"/>
          <ac:picMkLst>
            <pc:docMk/>
            <pc:sldMk cId="3318393205" sldId="2145707270"/>
            <ac:picMk id="3" creationId="{27EC4D66-1AD3-15CD-4B95-8299F5E59A6F}"/>
          </ac:picMkLst>
        </pc:picChg>
      </pc:sldChg>
      <pc:sldChg chg="addSp delSp modSp add mod">
        <pc:chgData name="MAZEN KHERALLAH" userId="4d8bae32aa458b2a" providerId="LiveId" clId="{D1F6DF24-7977-416E-A8CB-0CF0122DCE5C}" dt="2023-07-10T13:24:11.047" v="13971" actId="113"/>
        <pc:sldMkLst>
          <pc:docMk/>
          <pc:sldMk cId="2308801676" sldId="2145707271"/>
        </pc:sldMkLst>
        <pc:spChg chg="del">
          <ac:chgData name="MAZEN KHERALLAH" userId="4d8bae32aa458b2a" providerId="LiveId" clId="{D1F6DF24-7977-416E-A8CB-0CF0122DCE5C}" dt="2023-07-07T14:31:33.525" v="10791" actId="478"/>
          <ac:spMkLst>
            <pc:docMk/>
            <pc:sldMk cId="2308801676" sldId="2145707271"/>
            <ac:spMk id="3" creationId="{90DFDFCD-0E33-039A-2962-0B04155EE324}"/>
          </ac:spMkLst>
        </pc:spChg>
        <pc:spChg chg="add mod">
          <ac:chgData name="MAZEN KHERALLAH" userId="4d8bae32aa458b2a" providerId="LiveId" clId="{D1F6DF24-7977-416E-A8CB-0CF0122DCE5C}" dt="2023-07-07T14:31:54.822" v="10800" actId="207"/>
          <ac:spMkLst>
            <pc:docMk/>
            <pc:sldMk cId="2308801676" sldId="2145707271"/>
            <ac:spMk id="5" creationId="{2E4816C4-DDA9-56BC-B092-380E0BF62BCE}"/>
          </ac:spMkLst>
        </pc:spChg>
        <pc:graphicFrameChg chg="mod modGraphic">
          <ac:chgData name="MAZEN KHERALLAH" userId="4d8bae32aa458b2a" providerId="LiveId" clId="{D1F6DF24-7977-416E-A8CB-0CF0122DCE5C}" dt="2023-07-10T13:24:11.047" v="13971" actId="113"/>
          <ac:graphicFrameMkLst>
            <pc:docMk/>
            <pc:sldMk cId="2308801676" sldId="2145707271"/>
            <ac:graphicFrameMk id="2" creationId="{D30994D9-E37E-7873-9807-3BD987EA7EA1}"/>
          </ac:graphicFrameMkLst>
        </pc:graphicFrameChg>
      </pc:sldChg>
      <pc:sldChg chg="addSp delSp modSp new mod modAnim">
        <pc:chgData name="MAZEN KHERALLAH" userId="4d8bae32aa458b2a" providerId="LiveId" clId="{D1F6DF24-7977-416E-A8CB-0CF0122DCE5C}" dt="2023-07-07T14:53:29.909" v="11043"/>
        <pc:sldMkLst>
          <pc:docMk/>
          <pc:sldMk cId="3464426095" sldId="2145707272"/>
        </pc:sldMkLst>
        <pc:spChg chg="add mod">
          <ac:chgData name="MAZEN KHERALLAH" userId="4d8bae32aa458b2a" providerId="LiveId" clId="{D1F6DF24-7977-416E-A8CB-0CF0122DCE5C}" dt="2023-07-07T14:39:27.983" v="10868" actId="122"/>
          <ac:spMkLst>
            <pc:docMk/>
            <pc:sldMk cId="3464426095" sldId="2145707272"/>
            <ac:spMk id="5" creationId="{9FD98F65-BD7B-7124-D933-72748152B3E4}"/>
          </ac:spMkLst>
        </pc:spChg>
        <pc:spChg chg="add mod">
          <ac:chgData name="MAZEN KHERALLAH" userId="4d8bae32aa458b2a" providerId="LiveId" clId="{D1F6DF24-7977-416E-A8CB-0CF0122DCE5C}" dt="2023-07-07T14:53:29.909" v="11043"/>
          <ac:spMkLst>
            <pc:docMk/>
            <pc:sldMk cId="3464426095" sldId="2145707272"/>
            <ac:spMk id="12" creationId="{8005C5D6-E27D-DDCA-1DB0-B3DAC00D8C04}"/>
          </ac:spMkLst>
        </pc:spChg>
        <pc:picChg chg="add">
          <ac:chgData name="MAZEN KHERALLAH" userId="4d8bae32aa458b2a" providerId="LiveId" clId="{D1F6DF24-7977-416E-A8CB-0CF0122DCE5C}" dt="2023-07-07T14:38:45.889" v="10856" actId="22"/>
          <ac:picMkLst>
            <pc:docMk/>
            <pc:sldMk cId="3464426095" sldId="2145707272"/>
            <ac:picMk id="3" creationId="{8327F12B-4B4A-70C6-49DD-90318E42AC27}"/>
          </ac:picMkLst>
        </pc:picChg>
        <pc:picChg chg="add del">
          <ac:chgData name="MAZEN KHERALLAH" userId="4d8bae32aa458b2a" providerId="LiveId" clId="{D1F6DF24-7977-416E-A8CB-0CF0122DCE5C}" dt="2023-07-07T14:47:00.745" v="11023" actId="478"/>
          <ac:picMkLst>
            <pc:docMk/>
            <pc:sldMk cId="3464426095" sldId="2145707272"/>
            <ac:picMk id="7" creationId="{A7911207-E3E8-8CD8-7B4E-D2F0F802216E}"/>
          </ac:picMkLst>
        </pc:picChg>
        <pc:picChg chg="add del">
          <ac:chgData name="MAZEN KHERALLAH" userId="4d8bae32aa458b2a" providerId="LiveId" clId="{D1F6DF24-7977-416E-A8CB-0CF0122DCE5C}" dt="2023-07-07T14:47:59.165" v="11025" actId="478"/>
          <ac:picMkLst>
            <pc:docMk/>
            <pc:sldMk cId="3464426095" sldId="2145707272"/>
            <ac:picMk id="9" creationId="{FC9145C0-13EF-E326-9759-7CE5826B9B98}"/>
          </ac:picMkLst>
        </pc:picChg>
        <pc:picChg chg="add mod">
          <ac:chgData name="MAZEN KHERALLAH" userId="4d8bae32aa458b2a" providerId="LiveId" clId="{D1F6DF24-7977-416E-A8CB-0CF0122DCE5C}" dt="2023-07-07T14:48:05.699" v="11028" actId="1076"/>
          <ac:picMkLst>
            <pc:docMk/>
            <pc:sldMk cId="3464426095" sldId="2145707272"/>
            <ac:picMk id="11" creationId="{41CCB402-6FED-1CA2-9A74-4873D8459148}"/>
          </ac:picMkLst>
        </pc:picChg>
      </pc:sldChg>
      <pc:sldChg chg="addSp delSp modSp new mod modClrScheme chgLayout">
        <pc:chgData name="MAZEN KHERALLAH" userId="4d8bae32aa458b2a" providerId="LiveId" clId="{D1F6DF24-7977-416E-A8CB-0CF0122DCE5C}" dt="2023-07-08T02:16:08.079" v="11716" actId="12100"/>
        <pc:sldMkLst>
          <pc:docMk/>
          <pc:sldMk cId="3561413314" sldId="2145707273"/>
        </pc:sldMkLst>
        <pc:spChg chg="add mod ord">
          <ac:chgData name="MAZEN KHERALLAH" userId="4d8bae32aa458b2a" providerId="LiveId" clId="{D1F6DF24-7977-416E-A8CB-0CF0122DCE5C}" dt="2023-07-08T02:15:43.847" v="11713" actId="6264"/>
          <ac:spMkLst>
            <pc:docMk/>
            <pc:sldMk cId="3561413314" sldId="2145707273"/>
            <ac:spMk id="3" creationId="{DDC53BF9-D2E7-12B5-A0AD-7450CBB56E9F}"/>
          </ac:spMkLst>
        </pc:spChg>
        <pc:spChg chg="add del mod ord">
          <ac:chgData name="MAZEN KHERALLAH" userId="4d8bae32aa458b2a" providerId="LiveId" clId="{D1F6DF24-7977-416E-A8CB-0CF0122DCE5C}" dt="2023-07-08T02:15:43.847" v="11713" actId="6264"/>
          <ac:spMkLst>
            <pc:docMk/>
            <pc:sldMk cId="3561413314" sldId="2145707273"/>
            <ac:spMk id="4" creationId="{E8EE934A-A434-12A6-A658-4E90DE54D69C}"/>
          </ac:spMkLst>
        </pc:spChg>
        <pc:spChg chg="add del mod">
          <ac:chgData name="MAZEN KHERALLAH" userId="4d8bae32aa458b2a" providerId="LiveId" clId="{D1F6DF24-7977-416E-A8CB-0CF0122DCE5C}" dt="2023-07-08T02:15:43.847" v="11713" actId="6264"/>
          <ac:spMkLst>
            <pc:docMk/>
            <pc:sldMk cId="3561413314" sldId="2145707273"/>
            <ac:spMk id="5" creationId="{93979936-2071-6A91-698B-7ACBDECD6A49}"/>
          </ac:spMkLst>
        </pc:spChg>
        <pc:spChg chg="add del mod ord">
          <ac:chgData name="MAZEN KHERALLAH" userId="4d8bae32aa458b2a" providerId="LiveId" clId="{D1F6DF24-7977-416E-A8CB-0CF0122DCE5C}" dt="2023-07-08T02:15:47.692" v="11714"/>
          <ac:spMkLst>
            <pc:docMk/>
            <pc:sldMk cId="3561413314" sldId="2145707273"/>
            <ac:spMk id="6" creationId="{00A6F60B-3086-EE67-4D87-EAF332A2941F}"/>
          </ac:spMkLst>
        </pc:spChg>
        <pc:graphicFrameChg chg="add del mod modGraphic">
          <ac:chgData name="MAZEN KHERALLAH" userId="4d8bae32aa458b2a" providerId="LiveId" clId="{D1F6DF24-7977-416E-A8CB-0CF0122DCE5C}" dt="2023-07-08T02:15:40.919" v="11712" actId="21"/>
          <ac:graphicFrameMkLst>
            <pc:docMk/>
            <pc:sldMk cId="3561413314" sldId="2145707273"/>
            <ac:graphicFrameMk id="2" creationId="{386E4ED3-B9B2-62C3-5C95-EB1A292192FA}"/>
          </ac:graphicFrameMkLst>
        </pc:graphicFrameChg>
        <pc:graphicFrameChg chg="add mod">
          <ac:chgData name="MAZEN KHERALLAH" userId="4d8bae32aa458b2a" providerId="LiveId" clId="{D1F6DF24-7977-416E-A8CB-0CF0122DCE5C}" dt="2023-07-08T02:16:08.079" v="11716" actId="12100"/>
          <ac:graphicFrameMkLst>
            <pc:docMk/>
            <pc:sldMk cId="3561413314" sldId="2145707273"/>
            <ac:graphicFrameMk id="7" creationId="{C8E12490-E5FE-F04A-D1DA-67ABF1BDFEE3}"/>
          </ac:graphicFrameMkLst>
        </pc:graphicFrameChg>
      </pc:sldChg>
      <pc:sldChg chg="addSp delSp modSp new mod ord modAnim">
        <pc:chgData name="MAZEN KHERALLAH" userId="4d8bae32aa458b2a" providerId="LiveId" clId="{D1F6DF24-7977-416E-A8CB-0CF0122DCE5C}" dt="2023-07-08T02:23:20.179" v="12117"/>
        <pc:sldMkLst>
          <pc:docMk/>
          <pc:sldMk cId="3908344059" sldId="2145707274"/>
        </pc:sldMkLst>
        <pc:spChg chg="mod">
          <ac:chgData name="MAZEN KHERALLAH" userId="4d8bae32aa458b2a" providerId="LiveId" clId="{D1F6DF24-7977-416E-A8CB-0CF0122DCE5C}" dt="2023-07-07T16:31:05.322" v="11354" actId="20577"/>
          <ac:spMkLst>
            <pc:docMk/>
            <pc:sldMk cId="3908344059" sldId="2145707274"/>
            <ac:spMk id="2" creationId="{38F24B2B-7633-638F-D10E-4D27626D68B6}"/>
          </ac:spMkLst>
        </pc:spChg>
        <pc:spChg chg="del">
          <ac:chgData name="MAZEN KHERALLAH" userId="4d8bae32aa458b2a" providerId="LiveId" clId="{D1F6DF24-7977-416E-A8CB-0CF0122DCE5C}" dt="2023-07-07T16:24:49.167" v="11046" actId="22"/>
          <ac:spMkLst>
            <pc:docMk/>
            <pc:sldMk cId="3908344059" sldId="2145707274"/>
            <ac:spMk id="3" creationId="{82CCFA6A-1325-FD39-C743-E83CE79E4A2F}"/>
          </ac:spMkLst>
        </pc:spChg>
        <pc:spChg chg="add del mod">
          <ac:chgData name="MAZEN KHERALLAH" userId="4d8bae32aa458b2a" providerId="LiveId" clId="{D1F6DF24-7977-416E-A8CB-0CF0122DCE5C}" dt="2023-07-07T16:24:57.747" v="11050"/>
          <ac:spMkLst>
            <pc:docMk/>
            <pc:sldMk cId="3908344059" sldId="2145707274"/>
            <ac:spMk id="7" creationId="{D3FA4409-6C9F-F49F-7B20-D081D80EA042}"/>
          </ac:spMkLst>
        </pc:spChg>
        <pc:spChg chg="add mod">
          <ac:chgData name="MAZEN KHERALLAH" userId="4d8bae32aa458b2a" providerId="LiveId" clId="{D1F6DF24-7977-416E-A8CB-0CF0122DCE5C}" dt="2023-07-07T16:26:02.138" v="11236" actId="404"/>
          <ac:spMkLst>
            <pc:docMk/>
            <pc:sldMk cId="3908344059" sldId="2145707274"/>
            <ac:spMk id="12" creationId="{8C8FF68A-F8B9-D963-81FB-52707975AB94}"/>
          </ac:spMkLst>
        </pc:spChg>
        <pc:spChg chg="add mod">
          <ac:chgData name="MAZEN KHERALLAH" userId="4d8bae32aa458b2a" providerId="LiveId" clId="{D1F6DF24-7977-416E-A8CB-0CF0122DCE5C}" dt="2023-07-07T16:27:12.671" v="11265" actId="1076"/>
          <ac:spMkLst>
            <pc:docMk/>
            <pc:sldMk cId="3908344059" sldId="2145707274"/>
            <ac:spMk id="14" creationId="{0E9B5E05-BC60-6ECF-8119-2769EBC730F1}"/>
          </ac:spMkLst>
        </pc:spChg>
        <pc:graphicFrameChg chg="add mod">
          <ac:chgData name="MAZEN KHERALLAH" userId="4d8bae32aa458b2a" providerId="LiveId" clId="{D1F6DF24-7977-416E-A8CB-0CF0122DCE5C}" dt="2023-07-07T16:30:54.162" v="11327" actId="14100"/>
          <ac:graphicFrameMkLst>
            <pc:docMk/>
            <pc:sldMk cId="3908344059" sldId="2145707274"/>
            <ac:graphicFrameMk id="17" creationId="{4AC9D486-740A-6D0C-B05B-6F8CEB8E5475}"/>
          </ac:graphicFrameMkLst>
        </pc:graphicFrameChg>
        <pc:picChg chg="add del mod ord">
          <ac:chgData name="MAZEN KHERALLAH" userId="4d8bae32aa458b2a" providerId="LiveId" clId="{D1F6DF24-7977-416E-A8CB-0CF0122DCE5C}" dt="2023-07-07T16:24:51.328" v="11047" actId="478"/>
          <ac:picMkLst>
            <pc:docMk/>
            <pc:sldMk cId="3908344059" sldId="2145707274"/>
            <ac:picMk id="5" creationId="{51697A1A-869C-3856-52A9-0E26F2F371F7}"/>
          </ac:picMkLst>
        </pc:picChg>
        <pc:picChg chg="add del">
          <ac:chgData name="MAZEN KHERALLAH" userId="4d8bae32aa458b2a" providerId="LiveId" clId="{D1F6DF24-7977-416E-A8CB-0CF0122DCE5C}" dt="2023-07-07T16:24:54.160" v="11049" actId="21"/>
          <ac:picMkLst>
            <pc:docMk/>
            <pc:sldMk cId="3908344059" sldId="2145707274"/>
            <ac:picMk id="9" creationId="{F0F74919-00DD-CA13-22D5-A56376AF9A2D}"/>
          </ac:picMkLst>
        </pc:picChg>
        <pc:picChg chg="add mod">
          <ac:chgData name="MAZEN KHERALLAH" userId="4d8bae32aa458b2a" providerId="LiveId" clId="{D1F6DF24-7977-416E-A8CB-0CF0122DCE5C}" dt="2023-07-07T16:27:17.970" v="11266" actId="208"/>
          <ac:picMkLst>
            <pc:docMk/>
            <pc:sldMk cId="3908344059" sldId="2145707274"/>
            <ac:picMk id="10" creationId="{1E398823-722C-3BC2-00AA-A105BA3C0C55}"/>
          </ac:picMkLst>
        </pc:picChg>
      </pc:sldChg>
      <pc:sldChg chg="addSp delSp modSp new mod ord modClrScheme chgLayout">
        <pc:chgData name="MAZEN KHERALLAH" userId="4d8bae32aa458b2a" providerId="LiveId" clId="{D1F6DF24-7977-416E-A8CB-0CF0122DCE5C}" dt="2023-07-08T02:32:32.862" v="12295" actId="14100"/>
        <pc:sldMkLst>
          <pc:docMk/>
          <pc:sldMk cId="774357571" sldId="2145707275"/>
        </pc:sldMkLst>
        <pc:spChg chg="del">
          <ac:chgData name="MAZEN KHERALLAH" userId="4d8bae32aa458b2a" providerId="LiveId" clId="{D1F6DF24-7977-416E-A8CB-0CF0122DCE5C}" dt="2023-07-07T16:32:22.128" v="11357" actId="700"/>
          <ac:spMkLst>
            <pc:docMk/>
            <pc:sldMk cId="774357571" sldId="2145707275"/>
            <ac:spMk id="2" creationId="{D4F5E336-EDFA-74E5-51E2-59519261AF6C}"/>
          </ac:spMkLst>
        </pc:spChg>
        <pc:spChg chg="del">
          <ac:chgData name="MAZEN KHERALLAH" userId="4d8bae32aa458b2a" providerId="LiveId" clId="{D1F6DF24-7977-416E-A8CB-0CF0122DCE5C}" dt="2023-07-07T16:32:22.128" v="11357" actId="700"/>
          <ac:spMkLst>
            <pc:docMk/>
            <pc:sldMk cId="774357571" sldId="2145707275"/>
            <ac:spMk id="3" creationId="{721551E0-48AE-35D8-10C3-418B0C42C115}"/>
          </ac:spMkLst>
        </pc:spChg>
        <pc:spChg chg="add mod">
          <ac:chgData name="MAZEN KHERALLAH" userId="4d8bae32aa458b2a" providerId="LiveId" clId="{D1F6DF24-7977-416E-A8CB-0CF0122DCE5C}" dt="2023-07-08T02:31:20.208" v="12189" actId="1076"/>
          <ac:spMkLst>
            <pc:docMk/>
            <pc:sldMk cId="774357571" sldId="2145707275"/>
            <ac:spMk id="3" creationId="{DEF8CE84-3FAD-D1CA-A548-33051241CAF3}"/>
          </ac:spMkLst>
        </pc:spChg>
        <pc:spChg chg="add mod">
          <ac:chgData name="MAZEN KHERALLAH" userId="4d8bae32aa458b2a" providerId="LiveId" clId="{D1F6DF24-7977-416E-A8CB-0CF0122DCE5C}" dt="2023-07-08T02:32:32.862" v="12295" actId="14100"/>
          <ac:spMkLst>
            <pc:docMk/>
            <pc:sldMk cId="774357571" sldId="2145707275"/>
            <ac:spMk id="5" creationId="{DC67BA1D-3F59-F1E7-3C8E-CF5E2567CD92}"/>
          </ac:spMkLst>
        </pc:spChg>
        <pc:picChg chg="add del">
          <ac:chgData name="MAZEN KHERALLAH" userId="4d8bae32aa458b2a" providerId="LiveId" clId="{D1F6DF24-7977-416E-A8CB-0CF0122DCE5C}" dt="2023-07-07T16:32:24.860" v="11359" actId="478"/>
          <ac:picMkLst>
            <pc:docMk/>
            <pc:sldMk cId="774357571" sldId="2145707275"/>
            <ac:picMk id="5" creationId="{6CBCA772-E764-AA92-4033-6F8CA9460F87}"/>
          </ac:picMkLst>
        </pc:picChg>
        <pc:picChg chg="add mod">
          <ac:chgData name="MAZEN KHERALLAH" userId="4d8bae32aa458b2a" providerId="LiveId" clId="{D1F6DF24-7977-416E-A8CB-0CF0122DCE5C}" dt="2023-07-07T16:33:44.711" v="11369" actId="1582"/>
          <ac:picMkLst>
            <pc:docMk/>
            <pc:sldMk cId="774357571" sldId="2145707275"/>
            <ac:picMk id="7" creationId="{C8F27FDB-A872-43EA-9429-A51C368EE9CD}"/>
          </ac:picMkLst>
        </pc:picChg>
        <pc:picChg chg="add del">
          <ac:chgData name="MAZEN KHERALLAH" userId="4d8bae32aa458b2a" providerId="LiveId" clId="{D1F6DF24-7977-416E-A8CB-0CF0122DCE5C}" dt="2023-07-07T16:33:25.693" v="11364" actId="478"/>
          <ac:picMkLst>
            <pc:docMk/>
            <pc:sldMk cId="774357571" sldId="2145707275"/>
            <ac:picMk id="9" creationId="{8501DF47-2E5F-D284-810E-7D7A823BD4CA}"/>
          </ac:picMkLst>
        </pc:picChg>
        <pc:picChg chg="add mod">
          <ac:chgData name="MAZEN KHERALLAH" userId="4d8bae32aa458b2a" providerId="LiveId" clId="{D1F6DF24-7977-416E-A8CB-0CF0122DCE5C}" dt="2023-07-08T02:31:17.044" v="12188" actId="1076"/>
          <ac:picMkLst>
            <pc:docMk/>
            <pc:sldMk cId="774357571" sldId="2145707275"/>
            <ac:picMk id="11" creationId="{24944719-3EC4-BDFF-C1A1-F905BD4CFFE6}"/>
          </ac:picMkLst>
        </pc:picChg>
      </pc:sldChg>
      <pc:sldChg chg="add del ord">
        <pc:chgData name="MAZEN KHERALLAH" userId="4d8bae32aa458b2a" providerId="LiveId" clId="{D1F6DF24-7977-416E-A8CB-0CF0122DCE5C}" dt="2023-07-08T02:42:10.933" v="12853" actId="47"/>
        <pc:sldMkLst>
          <pc:docMk/>
          <pc:sldMk cId="2297206803" sldId="2145707276"/>
        </pc:sldMkLst>
      </pc:sldChg>
      <pc:sldChg chg="new del">
        <pc:chgData name="MAZEN KHERALLAH" userId="4d8bae32aa458b2a" providerId="LiveId" clId="{D1F6DF24-7977-416E-A8CB-0CF0122DCE5C}" dt="2023-07-07T16:34:23.233" v="11375" actId="47"/>
        <pc:sldMkLst>
          <pc:docMk/>
          <pc:sldMk cId="4226520209" sldId="2145707277"/>
        </pc:sldMkLst>
      </pc:sldChg>
      <pc:sldChg chg="addSp modSp add mod">
        <pc:chgData name="MAZEN KHERALLAH" userId="4d8bae32aa458b2a" providerId="LiveId" clId="{D1F6DF24-7977-416E-A8CB-0CF0122DCE5C}" dt="2023-07-08T02:51:07.857" v="13027" actId="20577"/>
        <pc:sldMkLst>
          <pc:docMk/>
          <pc:sldMk cId="1136988221" sldId="2145707278"/>
        </pc:sldMkLst>
        <pc:spChg chg="mod">
          <ac:chgData name="MAZEN KHERALLAH" userId="4d8bae32aa458b2a" providerId="LiveId" clId="{D1F6DF24-7977-416E-A8CB-0CF0122DCE5C}" dt="2023-07-07T16:34:31.232" v="11399" actId="20577"/>
          <ac:spMkLst>
            <pc:docMk/>
            <pc:sldMk cId="1136988221" sldId="2145707278"/>
            <ac:spMk id="2" creationId="{6E46F129-B1A0-0D55-BA5C-9A2556F71185}"/>
          </ac:spMkLst>
        </pc:spChg>
        <pc:spChg chg="add mod">
          <ac:chgData name="MAZEN KHERALLAH" userId="4d8bae32aa458b2a" providerId="LiveId" clId="{D1F6DF24-7977-416E-A8CB-0CF0122DCE5C}" dt="2023-07-07T16:37:34.389" v="11706" actId="113"/>
          <ac:spMkLst>
            <pc:docMk/>
            <pc:sldMk cId="1136988221" sldId="2145707278"/>
            <ac:spMk id="3" creationId="{8E6E3A3C-9658-BD7F-75E4-0D27377B253B}"/>
          </ac:spMkLst>
        </pc:spChg>
        <pc:graphicFrameChg chg="mod">
          <ac:chgData name="MAZEN KHERALLAH" userId="4d8bae32aa458b2a" providerId="LiveId" clId="{D1F6DF24-7977-416E-A8CB-0CF0122DCE5C}" dt="2023-07-08T02:51:07.857" v="13027" actId="20577"/>
          <ac:graphicFrameMkLst>
            <pc:docMk/>
            <pc:sldMk cId="1136988221" sldId="2145707278"/>
            <ac:graphicFrameMk id="4" creationId="{4074294E-2101-4B0C-7417-A7D9140B9B24}"/>
          </ac:graphicFrameMkLst>
        </pc:graphicFrameChg>
      </pc:sldChg>
      <pc:sldChg chg="modSp new mod">
        <pc:chgData name="MAZEN KHERALLAH" userId="4d8bae32aa458b2a" providerId="LiveId" clId="{D1F6DF24-7977-416E-A8CB-0CF0122DCE5C}" dt="2023-07-08T02:48:58.047" v="12989" actId="20577"/>
        <pc:sldMkLst>
          <pc:docMk/>
          <pc:sldMk cId="761751667" sldId="2145707279"/>
        </pc:sldMkLst>
        <pc:spChg chg="mod">
          <ac:chgData name="MAZEN KHERALLAH" userId="4d8bae32aa458b2a" providerId="LiveId" clId="{D1F6DF24-7977-416E-A8CB-0CF0122DCE5C}" dt="2023-07-08T02:48:58.047" v="12989" actId="20577"/>
          <ac:spMkLst>
            <pc:docMk/>
            <pc:sldMk cId="761751667" sldId="2145707279"/>
            <ac:spMk id="2" creationId="{4CEF5A92-FF7C-A00F-116E-A0F65B0EE543}"/>
          </ac:spMkLst>
        </pc:spChg>
        <pc:spChg chg="mod">
          <ac:chgData name="MAZEN KHERALLAH" userId="4d8bae32aa458b2a" providerId="LiveId" clId="{D1F6DF24-7977-416E-A8CB-0CF0122DCE5C}" dt="2023-07-08T02:21:40.981" v="12107" actId="404"/>
          <ac:spMkLst>
            <pc:docMk/>
            <pc:sldMk cId="761751667" sldId="2145707279"/>
            <ac:spMk id="3" creationId="{3BAD7B6D-553B-D6E0-E780-F076AF592E97}"/>
          </ac:spMkLst>
        </pc:spChg>
      </pc:sldChg>
      <pc:sldChg chg="modSp add modAnim">
        <pc:chgData name="MAZEN KHERALLAH" userId="4d8bae32aa458b2a" providerId="LiveId" clId="{D1F6DF24-7977-416E-A8CB-0CF0122DCE5C}" dt="2023-07-08T02:25:07.606" v="12143" actId="6549"/>
        <pc:sldMkLst>
          <pc:docMk/>
          <pc:sldMk cId="2414992422" sldId="2145707280"/>
        </pc:sldMkLst>
        <pc:spChg chg="mod">
          <ac:chgData name="MAZEN KHERALLAH" userId="4d8bae32aa458b2a" providerId="LiveId" clId="{D1F6DF24-7977-416E-A8CB-0CF0122DCE5C}" dt="2023-07-08T02:25:07.606" v="12143" actId="6549"/>
          <ac:spMkLst>
            <pc:docMk/>
            <pc:sldMk cId="2414992422" sldId="2145707280"/>
            <ac:spMk id="2" creationId="{6E46F129-B1A0-0D55-BA5C-9A2556F71185}"/>
          </ac:spMkLst>
        </pc:spChg>
      </pc:sldChg>
      <pc:sldChg chg="add del">
        <pc:chgData name="MAZEN KHERALLAH" userId="4d8bae32aa458b2a" providerId="LiveId" clId="{D1F6DF24-7977-416E-A8CB-0CF0122DCE5C}" dt="2023-07-08T02:32:55.889" v="12299" actId="47"/>
        <pc:sldMkLst>
          <pc:docMk/>
          <pc:sldMk cId="4125262065" sldId="2145707281"/>
        </pc:sldMkLst>
      </pc:sldChg>
      <pc:sldChg chg="add ord modAnim">
        <pc:chgData name="MAZEN KHERALLAH" userId="4d8bae32aa458b2a" providerId="LiveId" clId="{D1F6DF24-7977-416E-A8CB-0CF0122DCE5C}" dt="2023-07-08T02:33:38.363" v="12321"/>
        <pc:sldMkLst>
          <pc:docMk/>
          <pc:sldMk cId="4273984593" sldId="2145707282"/>
        </pc:sldMkLst>
      </pc:sldChg>
      <pc:sldChg chg="add modAnim">
        <pc:chgData name="MAZEN KHERALLAH" userId="4d8bae32aa458b2a" providerId="LiveId" clId="{D1F6DF24-7977-416E-A8CB-0CF0122DCE5C}" dt="2023-07-08T02:42:36.559" v="12863"/>
        <pc:sldMkLst>
          <pc:docMk/>
          <pc:sldMk cId="3884368250" sldId="2145707283"/>
        </pc:sldMkLst>
      </pc:sldChg>
      <pc:sldChg chg="add">
        <pc:chgData name="MAZEN KHERALLAH" userId="4d8bae32aa458b2a" providerId="LiveId" clId="{D1F6DF24-7977-416E-A8CB-0CF0122DCE5C}" dt="2023-07-08T02:50:34.056" v="12990"/>
        <pc:sldMkLst>
          <pc:docMk/>
          <pc:sldMk cId="2659891325" sldId="2145707284"/>
        </pc:sldMkLst>
      </pc:sldChg>
      <pc:sldChg chg="addSp delSp modSp new mod ord modNotesTx">
        <pc:chgData name="MAZEN KHERALLAH" userId="4d8bae32aa458b2a" providerId="LiveId" clId="{D1F6DF24-7977-416E-A8CB-0CF0122DCE5C}" dt="2023-07-09T20:12:26.246" v="13282"/>
        <pc:sldMkLst>
          <pc:docMk/>
          <pc:sldMk cId="450477800" sldId="2145707285"/>
        </pc:sldMkLst>
        <pc:spChg chg="mod">
          <ac:chgData name="MAZEN KHERALLAH" userId="4d8bae32aa458b2a" providerId="LiveId" clId="{D1F6DF24-7977-416E-A8CB-0CF0122DCE5C}" dt="2023-07-08T11:55:39.488" v="13052" actId="404"/>
          <ac:spMkLst>
            <pc:docMk/>
            <pc:sldMk cId="450477800" sldId="2145707285"/>
            <ac:spMk id="2" creationId="{E2912453-6FAF-1A71-5730-099E5A6A7A50}"/>
          </ac:spMkLst>
        </pc:spChg>
        <pc:spChg chg="del">
          <ac:chgData name="MAZEN KHERALLAH" userId="4d8bae32aa458b2a" providerId="LiveId" clId="{D1F6DF24-7977-416E-A8CB-0CF0122DCE5C}" dt="2023-07-08T11:54:56.503" v="13039"/>
          <ac:spMkLst>
            <pc:docMk/>
            <pc:sldMk cId="450477800" sldId="2145707285"/>
            <ac:spMk id="3" creationId="{3369AFD7-CA0C-E01C-758B-FFB39D0674BB}"/>
          </ac:spMkLst>
        </pc:spChg>
        <pc:spChg chg="add mod">
          <ac:chgData name="MAZEN KHERALLAH" userId="4d8bae32aa458b2a" providerId="LiveId" clId="{D1F6DF24-7977-416E-A8CB-0CF0122DCE5C}" dt="2023-07-08T11:56:10.971" v="13057" actId="1076"/>
          <ac:spMkLst>
            <pc:docMk/>
            <pc:sldMk cId="450477800" sldId="2145707285"/>
            <ac:spMk id="5" creationId="{EC5151BD-17C8-E404-E9F2-24BA2F49F063}"/>
          </ac:spMkLst>
        </pc:spChg>
        <pc:spChg chg="add mod">
          <ac:chgData name="MAZEN KHERALLAH" userId="4d8bae32aa458b2a" providerId="LiveId" clId="{D1F6DF24-7977-416E-A8CB-0CF0122DCE5C}" dt="2023-07-08T11:57:21.766" v="13080" actId="207"/>
          <ac:spMkLst>
            <pc:docMk/>
            <pc:sldMk cId="450477800" sldId="2145707285"/>
            <ac:spMk id="7" creationId="{1C6ADC2B-60ED-B8CD-850B-605A532EDB0B}"/>
          </ac:spMkLst>
        </pc:spChg>
        <pc:spChg chg="add del mod">
          <ac:chgData name="MAZEN KHERALLAH" userId="4d8bae32aa458b2a" providerId="LiveId" clId="{D1F6DF24-7977-416E-A8CB-0CF0122DCE5C}" dt="2023-07-09T19:59:09.847" v="13268"/>
          <ac:spMkLst>
            <pc:docMk/>
            <pc:sldMk cId="450477800" sldId="2145707285"/>
            <ac:spMk id="11" creationId="{B343A102-3679-2614-65A3-C2B4B6038A85}"/>
          </ac:spMkLst>
        </pc:spChg>
        <pc:graphicFrameChg chg="add del mod">
          <ac:chgData name="MAZEN KHERALLAH" userId="4d8bae32aa458b2a" providerId="LiveId" clId="{D1F6DF24-7977-416E-A8CB-0CF0122DCE5C}" dt="2023-07-09T19:59:07.325" v="13267" actId="21"/>
          <ac:graphicFrameMkLst>
            <pc:docMk/>
            <pc:sldMk cId="450477800" sldId="2145707285"/>
            <ac:graphicFrameMk id="10" creationId="{6462A41C-CC71-1547-8FAA-0148A33F3EF8}"/>
          </ac:graphicFrameMkLst>
        </pc:graphicFrameChg>
        <pc:graphicFrameChg chg="add mod">
          <ac:chgData name="MAZEN KHERALLAH" userId="4d8bae32aa458b2a" providerId="LiveId" clId="{D1F6DF24-7977-416E-A8CB-0CF0122DCE5C}" dt="2023-07-09T19:59:28.143" v="13270" actId="207"/>
          <ac:graphicFrameMkLst>
            <pc:docMk/>
            <pc:sldMk cId="450477800" sldId="2145707285"/>
            <ac:graphicFrameMk id="12" creationId="{0C7C86D5-FDC2-59B2-B179-06C2489093FE}"/>
          </ac:graphicFrameMkLst>
        </pc:graphicFrameChg>
        <pc:picChg chg="add del mod">
          <ac:chgData name="MAZEN KHERALLAH" userId="4d8bae32aa458b2a" providerId="LiveId" clId="{D1F6DF24-7977-416E-A8CB-0CF0122DCE5C}" dt="2023-07-09T19:59:01.979" v="13266" actId="478"/>
          <ac:picMkLst>
            <pc:docMk/>
            <pc:sldMk cId="450477800" sldId="2145707285"/>
            <ac:picMk id="1026" creationId="{F881F266-AA7E-C327-8202-D584C73A90E5}"/>
          </ac:picMkLst>
        </pc:picChg>
      </pc:sldChg>
      <pc:sldChg chg="addSp delSp modSp new mod modNotesTx">
        <pc:chgData name="MAZEN KHERALLAH" userId="4d8bae32aa458b2a" providerId="LiveId" clId="{D1F6DF24-7977-416E-A8CB-0CF0122DCE5C}" dt="2023-07-09T20:39:48.978" v="13663"/>
        <pc:sldMkLst>
          <pc:docMk/>
          <pc:sldMk cId="3073399503" sldId="2145707286"/>
        </pc:sldMkLst>
        <pc:spChg chg="mod">
          <ac:chgData name="MAZEN KHERALLAH" userId="4d8bae32aa458b2a" providerId="LiveId" clId="{D1F6DF24-7977-416E-A8CB-0CF0122DCE5C}" dt="2023-07-09T20:38:26.185" v="13418" actId="20577"/>
          <ac:spMkLst>
            <pc:docMk/>
            <pc:sldMk cId="3073399503" sldId="2145707286"/>
            <ac:spMk id="2" creationId="{0FF106A1-3D8B-5367-40B8-F69C9C688883}"/>
          </ac:spMkLst>
        </pc:spChg>
        <pc:spChg chg="del">
          <ac:chgData name="MAZEN KHERALLAH" userId="4d8bae32aa458b2a" providerId="LiveId" clId="{D1F6DF24-7977-416E-A8CB-0CF0122DCE5C}" dt="2023-07-09T20:34:18.193" v="13351" actId="22"/>
          <ac:spMkLst>
            <pc:docMk/>
            <pc:sldMk cId="3073399503" sldId="2145707286"/>
            <ac:spMk id="3" creationId="{53DD19EC-62DD-0A9A-248F-0695FCCD12F2}"/>
          </ac:spMkLst>
        </pc:spChg>
        <pc:spChg chg="add mod">
          <ac:chgData name="MAZEN KHERALLAH" userId="4d8bae32aa458b2a" providerId="LiveId" clId="{D1F6DF24-7977-416E-A8CB-0CF0122DCE5C}" dt="2023-07-09T20:34:21.375" v="13352" actId="478"/>
          <ac:spMkLst>
            <pc:docMk/>
            <pc:sldMk cId="3073399503" sldId="2145707286"/>
            <ac:spMk id="7" creationId="{BB880E51-E928-7736-CB08-979A7D8B8330}"/>
          </ac:spMkLst>
        </pc:spChg>
        <pc:spChg chg="add mod">
          <ac:chgData name="MAZEN KHERALLAH" userId="4d8bae32aa458b2a" providerId="LiveId" clId="{D1F6DF24-7977-416E-A8CB-0CF0122DCE5C}" dt="2023-07-09T20:39:41.899" v="13662" actId="12788"/>
          <ac:spMkLst>
            <pc:docMk/>
            <pc:sldMk cId="3073399503" sldId="2145707286"/>
            <ac:spMk id="11" creationId="{FC28BF89-60FD-AB0F-2AEF-396AFA9EE3DC}"/>
          </ac:spMkLst>
        </pc:spChg>
        <pc:spChg chg="add mod">
          <ac:chgData name="MAZEN KHERALLAH" userId="4d8bae32aa458b2a" providerId="LiveId" clId="{D1F6DF24-7977-416E-A8CB-0CF0122DCE5C}" dt="2023-07-09T20:39:48.978" v="13663"/>
          <ac:spMkLst>
            <pc:docMk/>
            <pc:sldMk cId="3073399503" sldId="2145707286"/>
            <ac:spMk id="12" creationId="{7E1A3A69-9FD0-ABD9-636C-20B5C0B12A8B}"/>
          </ac:spMkLst>
        </pc:spChg>
        <pc:picChg chg="add del mod ord">
          <ac:chgData name="MAZEN KHERALLAH" userId="4d8bae32aa458b2a" providerId="LiveId" clId="{D1F6DF24-7977-416E-A8CB-0CF0122DCE5C}" dt="2023-07-09T20:34:21.375" v="13352" actId="478"/>
          <ac:picMkLst>
            <pc:docMk/>
            <pc:sldMk cId="3073399503" sldId="2145707286"/>
            <ac:picMk id="5" creationId="{F5E34080-A60B-7CD0-5196-9ACE6F143859}"/>
          </ac:picMkLst>
        </pc:picChg>
        <pc:picChg chg="add mod">
          <ac:chgData name="MAZEN KHERALLAH" userId="4d8bae32aa458b2a" providerId="LiveId" clId="{D1F6DF24-7977-416E-A8CB-0CF0122DCE5C}" dt="2023-07-09T20:34:43.636" v="13357" actId="1582"/>
          <ac:picMkLst>
            <pc:docMk/>
            <pc:sldMk cId="3073399503" sldId="2145707286"/>
            <ac:picMk id="9" creationId="{C87A678A-B490-03D1-28D8-3978DC3B775F}"/>
          </ac:picMkLst>
        </pc:picChg>
      </pc:sldChg>
      <pc:sldChg chg="add del">
        <pc:chgData name="MAZEN KHERALLAH" userId="4d8bae32aa458b2a" providerId="LiveId" clId="{D1F6DF24-7977-416E-A8CB-0CF0122DCE5C}" dt="2023-07-09T20:43:29.123" v="13688" actId="47"/>
        <pc:sldMkLst>
          <pc:docMk/>
          <pc:sldMk cId="2233688475" sldId="2145707287"/>
        </pc:sldMkLst>
      </pc:sldChg>
      <pc:sldChg chg="add del">
        <pc:chgData name="MAZEN KHERALLAH" userId="4d8bae32aa458b2a" providerId="LiveId" clId="{D1F6DF24-7977-416E-A8CB-0CF0122DCE5C}" dt="2023-07-09T20:43:23.622" v="13686" actId="47"/>
        <pc:sldMkLst>
          <pc:docMk/>
          <pc:sldMk cId="3623418124" sldId="2145707288"/>
        </pc:sldMkLst>
      </pc:sldChg>
      <pc:sldChg chg="add del">
        <pc:chgData name="MAZEN KHERALLAH" userId="4d8bae32aa458b2a" providerId="LiveId" clId="{D1F6DF24-7977-416E-A8CB-0CF0122DCE5C}" dt="2023-07-09T20:43:19.571" v="13684" actId="47"/>
        <pc:sldMkLst>
          <pc:docMk/>
          <pc:sldMk cId="1706777084" sldId="2145707289"/>
        </pc:sldMkLst>
      </pc:sldChg>
      <pc:sldChg chg="add del">
        <pc:chgData name="MAZEN KHERALLAH" userId="4d8bae32aa458b2a" providerId="LiveId" clId="{D1F6DF24-7977-416E-A8CB-0CF0122DCE5C}" dt="2023-07-09T20:43:11.110" v="13681" actId="47"/>
        <pc:sldMkLst>
          <pc:docMk/>
          <pc:sldMk cId="3085282858" sldId="2145707290"/>
        </pc:sldMkLst>
      </pc:sldChg>
      <pc:sldChg chg="add del">
        <pc:chgData name="MAZEN KHERALLAH" userId="4d8bae32aa458b2a" providerId="LiveId" clId="{D1F6DF24-7977-416E-A8CB-0CF0122DCE5C}" dt="2023-07-09T20:43:08.678" v="13680" actId="47"/>
        <pc:sldMkLst>
          <pc:docMk/>
          <pc:sldMk cId="2746611486" sldId="2145707291"/>
        </pc:sldMkLst>
      </pc:sldChg>
      <pc:sldChg chg="add del">
        <pc:chgData name="MAZEN KHERALLAH" userId="4d8bae32aa458b2a" providerId="LiveId" clId="{D1F6DF24-7977-416E-A8CB-0CF0122DCE5C}" dt="2023-07-09T20:43:02.304" v="13678" actId="47"/>
        <pc:sldMkLst>
          <pc:docMk/>
          <pc:sldMk cId="2335462675" sldId="2145707292"/>
        </pc:sldMkLst>
      </pc:sldChg>
      <pc:sldChg chg="modSp add del mod">
        <pc:chgData name="MAZEN KHERALLAH" userId="4d8bae32aa458b2a" providerId="LiveId" clId="{D1F6DF24-7977-416E-A8CB-0CF0122DCE5C}" dt="2023-07-10T13:32:22.672" v="14006" actId="47"/>
        <pc:sldMkLst>
          <pc:docMk/>
          <pc:sldMk cId="1280402855" sldId="2145707293"/>
        </pc:sldMkLst>
        <pc:graphicFrameChg chg="mod">
          <ac:chgData name="MAZEN KHERALLAH" userId="4d8bae32aa458b2a" providerId="LiveId" clId="{D1F6DF24-7977-416E-A8CB-0CF0122DCE5C}" dt="2023-07-09T20:42:43.755" v="13674" actId="1076"/>
          <ac:graphicFrameMkLst>
            <pc:docMk/>
            <pc:sldMk cId="1280402855" sldId="2145707293"/>
            <ac:graphicFrameMk id="9" creationId="{4632BEB9-BFDF-C50C-722F-14A4287EBB8A}"/>
          </ac:graphicFrameMkLst>
        </pc:graphicFrameChg>
        <pc:graphicFrameChg chg="mod">
          <ac:chgData name="MAZEN KHERALLAH" userId="4d8bae32aa458b2a" providerId="LiveId" clId="{D1F6DF24-7977-416E-A8CB-0CF0122DCE5C}" dt="2023-07-09T20:42:52.545" v="13676" actId="1076"/>
          <ac:graphicFrameMkLst>
            <pc:docMk/>
            <pc:sldMk cId="1280402855" sldId="2145707293"/>
            <ac:graphicFrameMk id="57" creationId="{FD78B399-7D43-2023-2E12-062C1C4ED1B3}"/>
          </ac:graphicFrameMkLst>
        </pc:graphicFrameChg>
      </pc:sldChg>
      <pc:sldChg chg="add del">
        <pc:chgData name="MAZEN KHERALLAH" userId="4d8bae32aa458b2a" providerId="LiveId" clId="{D1F6DF24-7977-416E-A8CB-0CF0122DCE5C}" dt="2023-07-10T13:32:28.238" v="14008" actId="47"/>
        <pc:sldMkLst>
          <pc:docMk/>
          <pc:sldMk cId="304583245" sldId="2145707294"/>
        </pc:sldMkLst>
      </pc:sldChg>
      <pc:sldChg chg="add del">
        <pc:chgData name="MAZEN KHERALLAH" userId="4d8bae32aa458b2a" providerId="LiveId" clId="{D1F6DF24-7977-416E-A8CB-0CF0122DCE5C}" dt="2023-07-10T13:32:15.358" v="14004" actId="47"/>
        <pc:sldMkLst>
          <pc:docMk/>
          <pc:sldMk cId="4088153432" sldId="2145707295"/>
        </pc:sldMkLst>
      </pc:sldChg>
      <pc:sldChg chg="add del">
        <pc:chgData name="MAZEN KHERALLAH" userId="4d8bae32aa458b2a" providerId="LiveId" clId="{D1F6DF24-7977-416E-A8CB-0CF0122DCE5C}" dt="2023-07-10T13:32:09.316" v="14002" actId="47"/>
        <pc:sldMkLst>
          <pc:docMk/>
          <pc:sldMk cId="1739911898" sldId="2145707296"/>
        </pc:sldMkLst>
      </pc:sldChg>
      <pc:sldChg chg="add del">
        <pc:chgData name="MAZEN KHERALLAH" userId="4d8bae32aa458b2a" providerId="LiveId" clId="{D1F6DF24-7977-416E-A8CB-0CF0122DCE5C}" dt="2023-07-10T13:32:00.655" v="14000" actId="47"/>
        <pc:sldMkLst>
          <pc:docMk/>
          <pc:sldMk cId="899565067" sldId="2145707297"/>
        </pc:sldMkLst>
      </pc:sldChg>
      <pc:sldChg chg="add del">
        <pc:chgData name="MAZEN KHERALLAH" userId="4d8bae32aa458b2a" providerId="LiveId" clId="{D1F6DF24-7977-416E-A8CB-0CF0122DCE5C}" dt="2023-07-10T13:31:53.413" v="13998" actId="47"/>
        <pc:sldMkLst>
          <pc:docMk/>
          <pc:sldMk cId="2022500751" sldId="2145707298"/>
        </pc:sldMkLst>
      </pc:sldChg>
      <pc:sldChg chg="add">
        <pc:chgData name="MAZEN KHERALLAH" userId="4d8bae32aa458b2a" providerId="LiveId" clId="{D1F6DF24-7977-416E-A8CB-0CF0122DCE5C}" dt="2023-07-09T20:43:21.944" v="13685"/>
        <pc:sldMkLst>
          <pc:docMk/>
          <pc:sldMk cId="2436020119" sldId="2145707299"/>
        </pc:sldMkLst>
      </pc:sldChg>
      <pc:sldChg chg="add">
        <pc:chgData name="MAZEN KHERALLAH" userId="4d8bae32aa458b2a" providerId="LiveId" clId="{D1F6DF24-7977-416E-A8CB-0CF0122DCE5C}" dt="2023-07-09T20:43:27.533" v="13687"/>
        <pc:sldMkLst>
          <pc:docMk/>
          <pc:sldMk cId="2210656703" sldId="2145707300"/>
        </pc:sldMkLst>
      </pc:sldChg>
      <pc:sldChg chg="modSp add">
        <pc:chgData name="MAZEN KHERALLAH" userId="4d8bae32aa458b2a" providerId="LiveId" clId="{D1F6DF24-7977-416E-A8CB-0CF0122DCE5C}" dt="2023-07-10T13:31:29.743" v="13992" actId="207"/>
        <pc:sldMkLst>
          <pc:docMk/>
          <pc:sldMk cId="632125930" sldId="2145707301"/>
        </pc:sldMkLst>
        <pc:graphicFrameChg chg="mod">
          <ac:chgData name="MAZEN KHERALLAH" userId="4d8bae32aa458b2a" providerId="LiveId" clId="{D1F6DF24-7977-416E-A8CB-0CF0122DCE5C}" dt="2023-07-10T13:30:59.940" v="13989" actId="207"/>
          <ac:graphicFrameMkLst>
            <pc:docMk/>
            <pc:sldMk cId="632125930" sldId="2145707301"/>
            <ac:graphicFrameMk id="52" creationId="{99161475-2AFC-8B40-EB68-87C0BDDD1921}"/>
          </ac:graphicFrameMkLst>
        </pc:graphicFrameChg>
        <pc:graphicFrameChg chg="mod">
          <ac:chgData name="MAZEN KHERALLAH" userId="4d8bae32aa458b2a" providerId="LiveId" clId="{D1F6DF24-7977-416E-A8CB-0CF0122DCE5C}" dt="2023-07-10T13:31:29.743" v="13992" actId="207"/>
          <ac:graphicFrameMkLst>
            <pc:docMk/>
            <pc:sldMk cId="632125930" sldId="2145707301"/>
            <ac:graphicFrameMk id="55" creationId="{9656473E-32D6-38AE-B157-AD3DD69E68B7}"/>
          </ac:graphicFrameMkLst>
        </pc:graphicFrameChg>
        <pc:graphicFrameChg chg="mod">
          <ac:chgData name="MAZEN KHERALLAH" userId="4d8bae32aa458b2a" providerId="LiveId" clId="{D1F6DF24-7977-416E-A8CB-0CF0122DCE5C}" dt="2023-07-10T13:31:24.910" v="13991" actId="207"/>
          <ac:graphicFrameMkLst>
            <pc:docMk/>
            <pc:sldMk cId="632125930" sldId="2145707301"/>
            <ac:graphicFrameMk id="58" creationId="{FCAD0B1C-7DDB-41B6-C2F3-D85CD83A337A}"/>
          </ac:graphicFrameMkLst>
        </pc:graphicFrameChg>
      </pc:sldChg>
      <pc:sldChg chg="add">
        <pc:chgData name="MAZEN KHERALLAH" userId="4d8bae32aa458b2a" providerId="LiveId" clId="{D1F6DF24-7977-416E-A8CB-0CF0122DCE5C}" dt="2023-07-10T13:31:51.490" v="13997"/>
        <pc:sldMkLst>
          <pc:docMk/>
          <pc:sldMk cId="247769414" sldId="2145707302"/>
        </pc:sldMkLst>
      </pc:sldChg>
      <pc:sldChg chg="add del">
        <pc:chgData name="MAZEN KHERALLAH" userId="4d8bae32aa458b2a" providerId="LiveId" clId="{D1F6DF24-7977-416E-A8CB-0CF0122DCE5C}" dt="2023-07-10T13:31:41.586" v="13994" actId="47"/>
        <pc:sldMkLst>
          <pc:docMk/>
          <pc:sldMk cId="871989742" sldId="2145707302"/>
        </pc:sldMkLst>
      </pc:sldChg>
      <pc:sldChg chg="add del">
        <pc:chgData name="MAZEN KHERALLAH" userId="4d8bae32aa458b2a" providerId="LiveId" clId="{D1F6DF24-7977-416E-A8CB-0CF0122DCE5C}" dt="2023-07-10T13:31:47.368" v="13996" actId="47"/>
        <pc:sldMkLst>
          <pc:docMk/>
          <pc:sldMk cId="4019519697" sldId="2145707302"/>
        </pc:sldMkLst>
      </pc:sldChg>
      <pc:sldChg chg="add">
        <pc:chgData name="MAZEN KHERALLAH" userId="4d8bae32aa458b2a" providerId="LiveId" clId="{D1F6DF24-7977-416E-A8CB-0CF0122DCE5C}" dt="2023-07-10T13:31:58.930" v="13999"/>
        <pc:sldMkLst>
          <pc:docMk/>
          <pc:sldMk cId="877185025" sldId="2145707303"/>
        </pc:sldMkLst>
      </pc:sldChg>
      <pc:sldChg chg="add">
        <pc:chgData name="MAZEN KHERALLAH" userId="4d8bae32aa458b2a" providerId="LiveId" clId="{D1F6DF24-7977-416E-A8CB-0CF0122DCE5C}" dt="2023-07-10T13:32:04.175" v="14001"/>
        <pc:sldMkLst>
          <pc:docMk/>
          <pc:sldMk cId="3888515693" sldId="2145707304"/>
        </pc:sldMkLst>
      </pc:sldChg>
      <pc:sldChg chg="add">
        <pc:chgData name="MAZEN KHERALLAH" userId="4d8bae32aa458b2a" providerId="LiveId" clId="{D1F6DF24-7977-416E-A8CB-0CF0122DCE5C}" dt="2023-07-10T13:32:12.633" v="14003"/>
        <pc:sldMkLst>
          <pc:docMk/>
          <pc:sldMk cId="3249109940" sldId="2145707305"/>
        </pc:sldMkLst>
      </pc:sldChg>
      <pc:sldChg chg="add">
        <pc:chgData name="MAZEN KHERALLAH" userId="4d8bae32aa458b2a" providerId="LiveId" clId="{D1F6DF24-7977-416E-A8CB-0CF0122DCE5C}" dt="2023-07-10T13:32:19.755" v="14005"/>
        <pc:sldMkLst>
          <pc:docMk/>
          <pc:sldMk cId="3575914976" sldId="2145707306"/>
        </pc:sldMkLst>
      </pc:sldChg>
      <pc:sldChg chg="add">
        <pc:chgData name="MAZEN KHERALLAH" userId="4d8bae32aa458b2a" providerId="LiveId" clId="{D1F6DF24-7977-416E-A8CB-0CF0122DCE5C}" dt="2023-07-10T13:32:25.892" v="14007"/>
        <pc:sldMkLst>
          <pc:docMk/>
          <pc:sldMk cId="3503757116" sldId="2145707307"/>
        </pc:sldMkLst>
      </pc:sldChg>
      <pc:sldChg chg="addSp delSp modSp new mod">
        <pc:chgData name="MAZEN KHERALLAH" userId="4d8bae32aa458b2a" providerId="LiveId" clId="{D1F6DF24-7977-416E-A8CB-0CF0122DCE5C}" dt="2023-07-13T16:42:51.765" v="15493" actId="113"/>
        <pc:sldMkLst>
          <pc:docMk/>
          <pc:sldMk cId="2504158023" sldId="2145707318"/>
        </pc:sldMkLst>
        <pc:spChg chg="mod">
          <ac:chgData name="MAZEN KHERALLAH" userId="4d8bae32aa458b2a" providerId="LiveId" clId="{D1F6DF24-7977-416E-A8CB-0CF0122DCE5C}" dt="2023-07-13T15:10:53.836" v="14424" actId="6549"/>
          <ac:spMkLst>
            <pc:docMk/>
            <pc:sldMk cId="2504158023" sldId="2145707318"/>
            <ac:spMk id="2" creationId="{3A47DCA0-56B8-BB74-197F-0E2E45B23384}"/>
          </ac:spMkLst>
        </pc:spChg>
        <pc:spChg chg="del">
          <ac:chgData name="MAZEN KHERALLAH" userId="4d8bae32aa458b2a" providerId="LiveId" clId="{D1F6DF24-7977-416E-A8CB-0CF0122DCE5C}" dt="2023-07-13T15:02:56.760" v="14029" actId="1032"/>
          <ac:spMkLst>
            <pc:docMk/>
            <pc:sldMk cId="2504158023" sldId="2145707318"/>
            <ac:spMk id="3" creationId="{C9F0B78C-4FEE-74B0-D72E-7A1BB3AA2589}"/>
          </ac:spMkLst>
        </pc:spChg>
        <pc:graphicFrameChg chg="add mod modGraphic">
          <ac:chgData name="MAZEN KHERALLAH" userId="4d8bae32aa458b2a" providerId="LiveId" clId="{D1F6DF24-7977-416E-A8CB-0CF0122DCE5C}" dt="2023-07-13T16:42:51.765" v="15493" actId="113"/>
          <ac:graphicFrameMkLst>
            <pc:docMk/>
            <pc:sldMk cId="2504158023" sldId="2145707318"/>
            <ac:graphicFrameMk id="4" creationId="{FD474EDF-B540-CCD9-612E-AD173D7393CA}"/>
          </ac:graphicFrameMkLst>
        </pc:graphicFrameChg>
      </pc:sldChg>
      <pc:sldChg chg="modSp add mod ord">
        <pc:chgData name="MAZEN KHERALLAH" userId="4d8bae32aa458b2a" providerId="LiveId" clId="{D1F6DF24-7977-416E-A8CB-0CF0122DCE5C}" dt="2023-07-13T16:43:05.738" v="15494" actId="113"/>
        <pc:sldMkLst>
          <pc:docMk/>
          <pc:sldMk cId="618417261" sldId="2145707319"/>
        </pc:sldMkLst>
        <pc:spChg chg="mod">
          <ac:chgData name="MAZEN KHERALLAH" userId="4d8bae32aa458b2a" providerId="LiveId" clId="{D1F6DF24-7977-416E-A8CB-0CF0122DCE5C}" dt="2023-07-13T15:23:02.650" v="15017" actId="20577"/>
          <ac:spMkLst>
            <pc:docMk/>
            <pc:sldMk cId="618417261" sldId="2145707319"/>
            <ac:spMk id="2" creationId="{3A47DCA0-56B8-BB74-197F-0E2E45B23384}"/>
          </ac:spMkLst>
        </pc:spChg>
        <pc:graphicFrameChg chg="mod modGraphic">
          <ac:chgData name="MAZEN KHERALLAH" userId="4d8bae32aa458b2a" providerId="LiveId" clId="{D1F6DF24-7977-416E-A8CB-0CF0122DCE5C}" dt="2023-07-13T16:43:05.738" v="15494" actId="113"/>
          <ac:graphicFrameMkLst>
            <pc:docMk/>
            <pc:sldMk cId="618417261" sldId="2145707319"/>
            <ac:graphicFrameMk id="4" creationId="{FD474EDF-B540-CCD9-612E-AD173D7393CA}"/>
          </ac:graphicFrameMkLst>
        </pc:graphicFrameChg>
      </pc:sldChg>
      <pc:sldChg chg="new del">
        <pc:chgData name="MAZEN KHERALLAH" userId="4d8bae32aa458b2a" providerId="LiveId" clId="{D1F6DF24-7977-416E-A8CB-0CF0122DCE5C}" dt="2023-07-13T16:45:50.059" v="15626" actId="47"/>
        <pc:sldMkLst>
          <pc:docMk/>
          <pc:sldMk cId="2227302725" sldId="2145707320"/>
        </pc:sldMkLst>
      </pc:sldChg>
      <pc:sldChg chg="modSp add mod">
        <pc:chgData name="MAZEN KHERALLAH" userId="4d8bae32aa458b2a" providerId="LiveId" clId="{D1F6DF24-7977-416E-A8CB-0CF0122DCE5C}" dt="2023-07-13T16:42:44.827" v="15492" actId="113"/>
        <pc:sldMkLst>
          <pc:docMk/>
          <pc:sldMk cId="3625173510" sldId="2145707321"/>
        </pc:sldMkLst>
        <pc:spChg chg="mod">
          <ac:chgData name="MAZEN KHERALLAH" userId="4d8bae32aa458b2a" providerId="LiveId" clId="{D1F6DF24-7977-416E-A8CB-0CF0122DCE5C}" dt="2023-07-13T15:22:50.388" v="15013" actId="20577"/>
          <ac:spMkLst>
            <pc:docMk/>
            <pc:sldMk cId="3625173510" sldId="2145707321"/>
            <ac:spMk id="2" creationId="{3A47DCA0-56B8-BB74-197F-0E2E45B23384}"/>
          </ac:spMkLst>
        </pc:spChg>
        <pc:graphicFrameChg chg="mod modGraphic">
          <ac:chgData name="MAZEN KHERALLAH" userId="4d8bae32aa458b2a" providerId="LiveId" clId="{D1F6DF24-7977-416E-A8CB-0CF0122DCE5C}" dt="2023-07-13T16:42:44.827" v="15492" actId="113"/>
          <ac:graphicFrameMkLst>
            <pc:docMk/>
            <pc:sldMk cId="3625173510" sldId="2145707321"/>
            <ac:graphicFrameMk id="4" creationId="{FD474EDF-B540-CCD9-612E-AD173D7393CA}"/>
          </ac:graphicFrameMkLst>
        </pc:graphicFrameChg>
      </pc:sldChg>
      <pc:sldChg chg="modSp add mod">
        <pc:chgData name="MAZEN KHERALLAH" userId="4d8bae32aa458b2a" providerId="LiveId" clId="{D1F6DF24-7977-416E-A8CB-0CF0122DCE5C}" dt="2023-07-13T17:04:09.103" v="17330" actId="113"/>
        <pc:sldMkLst>
          <pc:docMk/>
          <pc:sldMk cId="4236085381" sldId="2145707322"/>
        </pc:sldMkLst>
        <pc:spChg chg="mod">
          <ac:chgData name="MAZEN KHERALLAH" userId="4d8bae32aa458b2a" providerId="LiveId" clId="{D1F6DF24-7977-416E-A8CB-0CF0122DCE5C}" dt="2023-07-13T15:24:44.496" v="15043" actId="6549"/>
          <ac:spMkLst>
            <pc:docMk/>
            <pc:sldMk cId="4236085381" sldId="2145707322"/>
            <ac:spMk id="2" creationId="{3A47DCA0-56B8-BB74-197F-0E2E45B23384}"/>
          </ac:spMkLst>
        </pc:spChg>
        <pc:graphicFrameChg chg="mod">
          <ac:chgData name="MAZEN KHERALLAH" userId="4d8bae32aa458b2a" providerId="LiveId" clId="{D1F6DF24-7977-416E-A8CB-0CF0122DCE5C}" dt="2023-07-13T17:04:09.103" v="17330" actId="113"/>
          <ac:graphicFrameMkLst>
            <pc:docMk/>
            <pc:sldMk cId="4236085381" sldId="2145707322"/>
            <ac:graphicFrameMk id="4" creationId="{FD474EDF-B540-CCD9-612E-AD173D7393CA}"/>
          </ac:graphicFrameMkLst>
        </pc:graphicFrameChg>
      </pc:sldChg>
      <pc:sldChg chg="modSp add mod">
        <pc:chgData name="MAZEN KHERALLAH" userId="4d8bae32aa458b2a" providerId="LiveId" clId="{D1F6DF24-7977-416E-A8CB-0CF0122DCE5C}" dt="2023-07-13T17:03:58.284" v="17329" actId="113"/>
        <pc:sldMkLst>
          <pc:docMk/>
          <pc:sldMk cId="3159122790" sldId="2145707323"/>
        </pc:sldMkLst>
        <pc:spChg chg="mod">
          <ac:chgData name="MAZEN KHERALLAH" userId="4d8bae32aa458b2a" providerId="LiveId" clId="{D1F6DF24-7977-416E-A8CB-0CF0122DCE5C}" dt="2023-07-13T15:24:50.416" v="15045" actId="20577"/>
          <ac:spMkLst>
            <pc:docMk/>
            <pc:sldMk cId="3159122790" sldId="2145707323"/>
            <ac:spMk id="2" creationId="{3A47DCA0-56B8-BB74-197F-0E2E45B23384}"/>
          </ac:spMkLst>
        </pc:spChg>
        <pc:graphicFrameChg chg="mod">
          <ac:chgData name="MAZEN KHERALLAH" userId="4d8bae32aa458b2a" providerId="LiveId" clId="{D1F6DF24-7977-416E-A8CB-0CF0122DCE5C}" dt="2023-07-13T17:03:58.284" v="17329" actId="113"/>
          <ac:graphicFrameMkLst>
            <pc:docMk/>
            <pc:sldMk cId="3159122790" sldId="2145707323"/>
            <ac:graphicFrameMk id="4" creationId="{FD474EDF-B540-CCD9-612E-AD173D7393CA}"/>
          </ac:graphicFrameMkLst>
        </pc:graphicFrameChg>
      </pc:sldChg>
      <pc:sldChg chg="modSp add mod">
        <pc:chgData name="MAZEN KHERALLAH" userId="4d8bae32aa458b2a" providerId="LiveId" clId="{D1F6DF24-7977-416E-A8CB-0CF0122DCE5C}" dt="2023-07-13T16:54:12.470" v="16964" actId="113"/>
        <pc:sldMkLst>
          <pc:docMk/>
          <pc:sldMk cId="1162938299" sldId="2145707324"/>
        </pc:sldMkLst>
        <pc:spChg chg="mod">
          <ac:chgData name="MAZEN KHERALLAH" userId="4d8bae32aa458b2a" providerId="LiveId" clId="{D1F6DF24-7977-416E-A8CB-0CF0122DCE5C}" dt="2023-07-13T16:47:46.229" v="15628" actId="20577"/>
          <ac:spMkLst>
            <pc:docMk/>
            <pc:sldMk cId="1162938299" sldId="2145707324"/>
            <ac:spMk id="2" creationId="{3A47DCA0-56B8-BB74-197F-0E2E45B23384}"/>
          </ac:spMkLst>
        </pc:spChg>
        <pc:graphicFrameChg chg="mod modGraphic">
          <ac:chgData name="MAZEN KHERALLAH" userId="4d8bae32aa458b2a" providerId="LiveId" clId="{D1F6DF24-7977-416E-A8CB-0CF0122DCE5C}" dt="2023-07-13T16:54:12.470" v="16964" actId="113"/>
          <ac:graphicFrameMkLst>
            <pc:docMk/>
            <pc:sldMk cId="1162938299" sldId="2145707324"/>
            <ac:graphicFrameMk id="4" creationId="{FD474EDF-B540-CCD9-612E-AD173D7393CA}"/>
          </ac:graphicFrameMkLst>
        </pc:graphicFrameChg>
      </pc:sldChg>
      <pc:sldChg chg="addSp modSp add mod">
        <pc:chgData name="MAZEN KHERALLAH" userId="4d8bae32aa458b2a" providerId="LiveId" clId="{D1F6DF24-7977-416E-A8CB-0CF0122DCE5C}" dt="2023-07-13T17:05:38.214" v="17377" actId="20577"/>
        <pc:sldMkLst>
          <pc:docMk/>
          <pc:sldMk cId="1178212636" sldId="2145707325"/>
        </pc:sldMkLst>
        <pc:spChg chg="mod">
          <ac:chgData name="MAZEN KHERALLAH" userId="4d8bae32aa458b2a" providerId="LiveId" clId="{D1F6DF24-7977-416E-A8CB-0CF0122DCE5C}" dt="2023-07-13T16:54:26.177" v="16967" actId="6549"/>
          <ac:spMkLst>
            <pc:docMk/>
            <pc:sldMk cId="1178212636" sldId="2145707325"/>
            <ac:spMk id="2" creationId="{3A47DCA0-56B8-BB74-197F-0E2E45B23384}"/>
          </ac:spMkLst>
        </pc:spChg>
        <pc:graphicFrameChg chg="mod">
          <ac:chgData name="MAZEN KHERALLAH" userId="4d8bae32aa458b2a" providerId="LiveId" clId="{D1F6DF24-7977-416E-A8CB-0CF0122DCE5C}" dt="2023-07-13T17:05:38.214" v="17377" actId="20577"/>
          <ac:graphicFrameMkLst>
            <pc:docMk/>
            <pc:sldMk cId="1178212636" sldId="2145707325"/>
            <ac:graphicFrameMk id="4" creationId="{FD474EDF-B540-CCD9-612E-AD173D7393CA}"/>
          </ac:graphicFrameMkLst>
        </pc:graphicFrameChg>
        <pc:picChg chg="add mod">
          <ac:chgData name="MAZEN KHERALLAH" userId="4d8bae32aa458b2a" providerId="LiveId" clId="{D1F6DF24-7977-416E-A8CB-0CF0122DCE5C}" dt="2023-07-13T17:01:56.211" v="17212" actId="1076"/>
          <ac:picMkLst>
            <pc:docMk/>
            <pc:sldMk cId="1178212636" sldId="2145707325"/>
            <ac:picMk id="5" creationId="{B256A114-58B2-5250-F2A4-014700DA1E94}"/>
          </ac:picMkLst>
        </pc:picChg>
      </pc:sldChg>
      <pc:sldChg chg="addSp delSp modSp add mod">
        <pc:chgData name="MAZEN KHERALLAH" userId="4d8bae32aa458b2a" providerId="LiveId" clId="{D1F6DF24-7977-416E-A8CB-0CF0122DCE5C}" dt="2023-07-13T17:07:00.734" v="17461" actId="20577"/>
        <pc:sldMkLst>
          <pc:docMk/>
          <pc:sldMk cId="1011828333" sldId="2145707326"/>
        </pc:sldMkLst>
        <pc:spChg chg="mod">
          <ac:chgData name="MAZEN KHERALLAH" userId="4d8bae32aa458b2a" providerId="LiveId" clId="{D1F6DF24-7977-416E-A8CB-0CF0122DCE5C}" dt="2023-07-13T17:07:00.734" v="17461" actId="20577"/>
          <ac:spMkLst>
            <pc:docMk/>
            <pc:sldMk cId="1011828333" sldId="2145707326"/>
            <ac:spMk id="2" creationId="{3A47DCA0-56B8-BB74-197F-0E2E45B23384}"/>
          </ac:spMkLst>
        </pc:spChg>
        <pc:graphicFrameChg chg="mod">
          <ac:chgData name="MAZEN KHERALLAH" userId="4d8bae32aa458b2a" providerId="LiveId" clId="{D1F6DF24-7977-416E-A8CB-0CF0122DCE5C}" dt="2023-07-13T17:06:53.384" v="17459" actId="20577"/>
          <ac:graphicFrameMkLst>
            <pc:docMk/>
            <pc:sldMk cId="1011828333" sldId="2145707326"/>
            <ac:graphicFrameMk id="4" creationId="{FD474EDF-B540-CCD9-612E-AD173D7393CA}"/>
          </ac:graphicFrameMkLst>
        </pc:graphicFrameChg>
        <pc:picChg chg="del">
          <ac:chgData name="MAZEN KHERALLAH" userId="4d8bae32aa458b2a" providerId="LiveId" clId="{D1F6DF24-7977-416E-A8CB-0CF0122DCE5C}" dt="2023-07-13T17:05:07.113" v="17332" actId="478"/>
          <ac:picMkLst>
            <pc:docMk/>
            <pc:sldMk cId="1011828333" sldId="2145707326"/>
            <ac:picMk id="5" creationId="{B256A114-58B2-5250-F2A4-014700DA1E94}"/>
          </ac:picMkLst>
        </pc:picChg>
        <pc:picChg chg="add del">
          <ac:chgData name="MAZEN KHERALLAH" userId="4d8bae32aa458b2a" providerId="LiveId" clId="{D1F6DF24-7977-416E-A8CB-0CF0122DCE5C}" dt="2023-07-13T17:05:09.284" v="17334" actId="478"/>
          <ac:picMkLst>
            <pc:docMk/>
            <pc:sldMk cId="1011828333" sldId="2145707326"/>
            <ac:picMk id="6" creationId="{23C02CFF-518A-EDAD-4EDE-5DA90ECF6292}"/>
          </ac:picMkLst>
        </pc:picChg>
        <pc:picChg chg="add mod">
          <ac:chgData name="MAZEN KHERALLAH" userId="4d8bae32aa458b2a" providerId="LiveId" clId="{D1F6DF24-7977-416E-A8CB-0CF0122DCE5C}" dt="2023-07-13T17:05:13.431" v="17336" actId="1076"/>
          <ac:picMkLst>
            <pc:docMk/>
            <pc:sldMk cId="1011828333" sldId="2145707326"/>
            <ac:picMk id="8" creationId="{F55AEA03-9733-1364-04A7-E230AA3078E6}"/>
          </ac:picMkLst>
        </pc:picChg>
      </pc:sldChg>
      <pc:sldChg chg="modSp add mod ord">
        <pc:chgData name="MAZEN KHERALLAH" userId="4d8bae32aa458b2a" providerId="LiveId" clId="{D1F6DF24-7977-416E-A8CB-0CF0122DCE5C}" dt="2023-07-13T17:11:21.072" v="17804" actId="113"/>
        <pc:sldMkLst>
          <pc:docMk/>
          <pc:sldMk cId="1712684670" sldId="2145707327"/>
        </pc:sldMkLst>
        <pc:spChg chg="mod">
          <ac:chgData name="MAZEN KHERALLAH" userId="4d8bae32aa458b2a" providerId="LiveId" clId="{D1F6DF24-7977-416E-A8CB-0CF0122DCE5C}" dt="2023-07-13T17:07:17.132" v="17466" actId="20577"/>
          <ac:spMkLst>
            <pc:docMk/>
            <pc:sldMk cId="1712684670" sldId="2145707327"/>
            <ac:spMk id="2" creationId="{3A47DCA0-56B8-BB74-197F-0E2E45B23384}"/>
          </ac:spMkLst>
        </pc:spChg>
        <pc:graphicFrameChg chg="mod">
          <ac:chgData name="MAZEN KHERALLAH" userId="4d8bae32aa458b2a" providerId="LiveId" clId="{D1F6DF24-7977-416E-A8CB-0CF0122DCE5C}" dt="2023-07-13T17:11:21.072" v="17804" actId="113"/>
          <ac:graphicFrameMkLst>
            <pc:docMk/>
            <pc:sldMk cId="1712684670" sldId="2145707327"/>
            <ac:graphicFrameMk id="4" creationId="{FD474EDF-B540-CCD9-612E-AD173D7393CA}"/>
          </ac:graphicFrameMkLst>
        </pc:graphicFrameChg>
      </pc:sldChg>
      <pc:sldChg chg="modSp add mod">
        <pc:chgData name="MAZEN KHERALLAH" userId="4d8bae32aa458b2a" providerId="LiveId" clId="{D1F6DF24-7977-416E-A8CB-0CF0122DCE5C}" dt="2023-07-13T17:16:49.898" v="18285" actId="113"/>
        <pc:sldMkLst>
          <pc:docMk/>
          <pc:sldMk cId="3413287235" sldId="2145707328"/>
        </pc:sldMkLst>
        <pc:spChg chg="mod">
          <ac:chgData name="MAZEN KHERALLAH" userId="4d8bae32aa458b2a" providerId="LiveId" clId="{D1F6DF24-7977-416E-A8CB-0CF0122DCE5C}" dt="2023-07-13T17:11:42.496" v="17808" actId="20577"/>
          <ac:spMkLst>
            <pc:docMk/>
            <pc:sldMk cId="3413287235" sldId="2145707328"/>
            <ac:spMk id="2" creationId="{3A47DCA0-56B8-BB74-197F-0E2E45B23384}"/>
          </ac:spMkLst>
        </pc:spChg>
        <pc:graphicFrameChg chg="mod">
          <ac:chgData name="MAZEN KHERALLAH" userId="4d8bae32aa458b2a" providerId="LiveId" clId="{D1F6DF24-7977-416E-A8CB-0CF0122DCE5C}" dt="2023-07-13T17:16:49.898" v="18285" actId="113"/>
          <ac:graphicFrameMkLst>
            <pc:docMk/>
            <pc:sldMk cId="3413287235" sldId="2145707328"/>
            <ac:graphicFrameMk id="4" creationId="{FD474EDF-B540-CCD9-612E-AD173D7393CA}"/>
          </ac:graphicFrameMkLst>
        </pc:graphicFrameChg>
      </pc:sldChg>
      <pc:sldMasterChg chg="modSp mod delSldLayout modSldLayout sldLayoutOrd">
        <pc:chgData name="MAZEN KHERALLAH" userId="4d8bae32aa458b2a" providerId="LiveId" clId="{D1F6DF24-7977-416E-A8CB-0CF0122DCE5C}" dt="2023-06-24T01:16:36.332" v="4125" actId="1036"/>
        <pc:sldMasterMkLst>
          <pc:docMk/>
          <pc:sldMasterMk cId="3539363532" sldId="2147483660"/>
        </pc:sldMasterMkLst>
        <pc:spChg chg="mod">
          <ac:chgData name="MAZEN KHERALLAH" userId="4d8bae32aa458b2a" providerId="LiveId" clId="{D1F6DF24-7977-416E-A8CB-0CF0122DCE5C}" dt="2023-06-24T01:15:00.311" v="4093" actId="207"/>
          <ac:spMkLst>
            <pc:docMk/>
            <pc:sldMasterMk cId="3539363532" sldId="2147483660"/>
            <ac:spMk id="7" creationId="{00000000-0000-0000-0000-000000000000}"/>
          </ac:spMkLst>
        </pc:spChg>
        <pc:spChg chg="mod">
          <ac:chgData name="MAZEN KHERALLAH" userId="4d8bae32aa458b2a" providerId="LiveId" clId="{D1F6DF24-7977-416E-A8CB-0CF0122DCE5C}" dt="2023-06-24T01:16:25.581" v="4124" actId="1036"/>
          <ac:spMkLst>
            <pc:docMk/>
            <pc:sldMasterMk cId="3539363532" sldId="2147483660"/>
            <ac:spMk id="9" creationId="{00000000-0000-0000-0000-000000000000}"/>
          </ac:spMkLst>
        </pc:spChg>
        <pc:cxnChg chg="mod">
          <ac:chgData name="MAZEN KHERALLAH" userId="4d8bae32aa458b2a" providerId="LiveId" clId="{D1F6DF24-7977-416E-A8CB-0CF0122DCE5C}" dt="2023-06-24T01:10:11.621" v="4060" actId="208"/>
          <ac:cxnSpMkLst>
            <pc:docMk/>
            <pc:sldMasterMk cId="3539363532" sldId="2147483660"/>
            <ac:cxnSpMk id="10" creationId="{00000000-0000-0000-0000-000000000000}"/>
          </ac:cxnSpMkLst>
        </pc:cxnChg>
        <pc:sldLayoutChg chg="addSp delSp modSp mod">
          <pc:chgData name="MAZEN KHERALLAH" userId="4d8bae32aa458b2a" providerId="LiveId" clId="{D1F6DF24-7977-416E-A8CB-0CF0122DCE5C}" dt="2023-06-24T01:16:36.332" v="4125" actId="1036"/>
          <pc:sldLayoutMkLst>
            <pc:docMk/>
            <pc:sldMasterMk cId="3539363532" sldId="2147483660"/>
            <pc:sldLayoutMk cId="757402345" sldId="2147483661"/>
          </pc:sldLayoutMkLst>
          <pc:spChg chg="add mod">
            <ac:chgData name="MAZEN KHERALLAH" userId="4d8bae32aa458b2a" providerId="LiveId" clId="{D1F6DF24-7977-416E-A8CB-0CF0122DCE5C}" dt="2023-06-24T01:15:42.355" v="4097"/>
            <ac:spMkLst>
              <pc:docMk/>
              <pc:sldMasterMk cId="3539363532" sldId="2147483660"/>
              <pc:sldLayoutMk cId="757402345" sldId="2147483661"/>
              <ac:spMk id="4" creationId="{A808234E-AA21-392D-BE84-AD55F93948DE}"/>
            </ac:spMkLst>
          </pc:spChg>
          <pc:spChg chg="del mod">
            <ac:chgData name="MAZEN KHERALLAH" userId="4d8bae32aa458b2a" providerId="LiveId" clId="{D1F6DF24-7977-416E-A8CB-0CF0122DCE5C}" dt="2023-06-24T01:15:41.502" v="4096" actId="478"/>
            <ac:spMkLst>
              <pc:docMk/>
              <pc:sldMasterMk cId="3539363532" sldId="2147483660"/>
              <pc:sldLayoutMk cId="757402345" sldId="2147483661"/>
              <ac:spMk id="14" creationId="{00000000-0000-0000-0000-000000000000}"/>
            </ac:spMkLst>
          </pc:spChg>
          <pc:spChg chg="mod">
            <ac:chgData name="MAZEN KHERALLAH" userId="4d8bae32aa458b2a" providerId="LiveId" clId="{D1F6DF24-7977-416E-A8CB-0CF0122DCE5C}" dt="2023-06-24T01:16:36.332" v="4125" actId="1036"/>
            <ac:spMkLst>
              <pc:docMk/>
              <pc:sldMasterMk cId="3539363532" sldId="2147483660"/>
              <pc:sldLayoutMk cId="757402345" sldId="2147483661"/>
              <ac:spMk id="15" creationId="{00000000-0000-0000-0000-000000000000}"/>
            </ac:spMkLst>
          </pc:spChg>
        </pc:sldLayoutChg>
        <pc:sldLayoutChg chg="del">
          <pc:chgData name="MAZEN KHERALLAH" userId="4d8bae32aa458b2a" providerId="LiveId" clId="{D1F6DF24-7977-416E-A8CB-0CF0122DCE5C}" dt="2023-06-24T01:11:26.241" v="4065" actId="2696"/>
          <pc:sldLayoutMkLst>
            <pc:docMk/>
            <pc:sldMasterMk cId="3539363532" sldId="2147483660"/>
            <pc:sldLayoutMk cId="1103134666" sldId="2147483667"/>
          </pc:sldLayoutMkLst>
        </pc:sldLayoutChg>
        <pc:sldLayoutChg chg="ord">
          <pc:chgData name="MAZEN KHERALLAH" userId="4d8bae32aa458b2a" providerId="LiveId" clId="{D1F6DF24-7977-416E-A8CB-0CF0122DCE5C}" dt="2023-06-24T01:11:39.761" v="4069" actId="20578"/>
          <pc:sldLayoutMkLst>
            <pc:docMk/>
            <pc:sldMasterMk cId="3539363532" sldId="2147483660"/>
            <pc:sldLayoutMk cId="3062017811" sldId="2147483672"/>
          </pc:sldLayoutMkLst>
        </pc:sldLayoutChg>
        <pc:sldLayoutChg chg="del">
          <pc:chgData name="MAZEN KHERALLAH" userId="4d8bae32aa458b2a" providerId="LiveId" clId="{D1F6DF24-7977-416E-A8CB-0CF0122DCE5C}" dt="2023-06-24T01:11:28.751" v="4066" actId="2696"/>
          <pc:sldLayoutMkLst>
            <pc:docMk/>
            <pc:sldMasterMk cId="3539363532" sldId="2147483660"/>
            <pc:sldLayoutMk cId="2607212370" sldId="2147483688"/>
          </pc:sldLayoutMkLst>
        </pc:sldLayoutChg>
        <pc:sldLayoutChg chg="addSp delSp modSp mod">
          <pc:chgData name="MAZEN KHERALLAH" userId="4d8bae32aa458b2a" providerId="LiveId" clId="{D1F6DF24-7977-416E-A8CB-0CF0122DCE5C}" dt="2023-06-24T01:15:17.774" v="4095" actId="207"/>
          <pc:sldLayoutMkLst>
            <pc:docMk/>
            <pc:sldMasterMk cId="3539363532" sldId="2147483660"/>
            <pc:sldLayoutMk cId="1856443262" sldId="2147483689"/>
          </pc:sldLayoutMkLst>
          <pc:spChg chg="add del mod">
            <ac:chgData name="MAZEN KHERALLAH" userId="4d8bae32aa458b2a" providerId="LiveId" clId="{D1F6DF24-7977-416E-A8CB-0CF0122DCE5C}" dt="2023-06-24T01:15:17.774" v="4095" actId="207"/>
            <ac:spMkLst>
              <pc:docMk/>
              <pc:sldMasterMk cId="3539363532" sldId="2147483660"/>
              <pc:sldLayoutMk cId="1856443262" sldId="2147483689"/>
              <ac:spMk id="5" creationId="{00000000-0000-0000-0000-000000000000}"/>
            </ac:spMkLst>
          </pc:spChg>
          <pc:spChg chg="mod">
            <ac:chgData name="MAZEN KHERALLAH" userId="4d8bae32aa458b2a" providerId="LiveId" clId="{D1F6DF24-7977-416E-A8CB-0CF0122DCE5C}" dt="2023-06-24T01:12:17.661" v="4075" actId="207"/>
            <ac:spMkLst>
              <pc:docMk/>
              <pc:sldMasterMk cId="3539363532" sldId="2147483660"/>
              <pc:sldLayoutMk cId="1856443262" sldId="2147483689"/>
              <ac:spMk id="6" creationId="{00000000-0000-0000-0000-000000000000}"/>
            </ac:spMkLst>
          </pc:spChg>
        </pc:sldLayoutChg>
      </pc:sldMasterChg>
      <pc:sldMasterChg chg="addSp delSp modSp mod modSldLayout">
        <pc:chgData name="MAZEN KHERALLAH" userId="4d8bae32aa458b2a" providerId="LiveId" clId="{D1F6DF24-7977-416E-A8CB-0CF0122DCE5C}" dt="2023-06-23T20:50:39.907" v="4038" actId="478"/>
        <pc:sldMasterMkLst>
          <pc:docMk/>
          <pc:sldMasterMk cId="2391467124" sldId="2147483690"/>
        </pc:sldMasterMkLst>
        <pc:spChg chg="mod">
          <ac:chgData name="MAZEN KHERALLAH" userId="4d8bae32aa458b2a" providerId="LiveId" clId="{D1F6DF24-7977-416E-A8CB-0CF0122DCE5C}" dt="2023-06-23T20:50:37.570" v="4036" actId="14100"/>
          <ac:spMkLst>
            <pc:docMk/>
            <pc:sldMasterMk cId="2391467124" sldId="2147483690"/>
            <ac:spMk id="2" creationId="{00000000-0000-0000-0000-000000000000}"/>
          </ac:spMkLst>
        </pc:spChg>
        <pc:spChg chg="mod">
          <ac:chgData name="MAZEN KHERALLAH" userId="4d8bae32aa458b2a" providerId="LiveId" clId="{D1F6DF24-7977-416E-A8CB-0CF0122DCE5C}" dt="2023-06-23T20:50:36.120" v="4035" actId="14100"/>
          <ac:spMkLst>
            <pc:docMk/>
            <pc:sldMasterMk cId="2391467124" sldId="2147483690"/>
            <ac:spMk id="3" creationId="{00000000-0000-0000-0000-000000000000}"/>
          </ac:spMkLst>
        </pc:spChg>
        <pc:picChg chg="add">
          <ac:chgData name="MAZEN KHERALLAH" userId="4d8bae32aa458b2a" providerId="LiveId" clId="{D1F6DF24-7977-416E-A8CB-0CF0122DCE5C}" dt="2023-06-23T20:46:32.186" v="4018"/>
          <ac:picMkLst>
            <pc:docMk/>
            <pc:sldMasterMk cId="2391467124" sldId="2147483690"/>
            <ac:picMk id="11" creationId="{FB372D7A-4AFA-A517-3202-ADF5C3D4BC50}"/>
          </ac:picMkLst>
        </pc:picChg>
        <pc:cxnChg chg="add">
          <ac:chgData name="MAZEN KHERALLAH" userId="4d8bae32aa458b2a" providerId="LiveId" clId="{D1F6DF24-7977-416E-A8CB-0CF0122DCE5C}" dt="2023-06-23T20:46:32.186" v="4018"/>
          <ac:cxnSpMkLst>
            <pc:docMk/>
            <pc:sldMasterMk cId="2391467124" sldId="2147483690"/>
            <ac:cxnSpMk id="8" creationId="{6631B7AF-DC1A-5438-DD1B-2652AB291115}"/>
          </ac:cxnSpMkLst>
        </pc:cxnChg>
        <pc:cxnChg chg="add del">
          <ac:chgData name="MAZEN KHERALLAH" userId="4d8bae32aa458b2a" providerId="LiveId" clId="{D1F6DF24-7977-416E-A8CB-0CF0122DCE5C}" dt="2023-06-23T20:50:38.167" v="4037" actId="478"/>
          <ac:cxnSpMkLst>
            <pc:docMk/>
            <pc:sldMasterMk cId="2391467124" sldId="2147483690"/>
            <ac:cxnSpMk id="10" creationId="{00000000-0000-0000-0000-000000000000}"/>
          </ac:cxnSpMkLst>
        </pc:cxnChg>
        <pc:sldLayoutChg chg="addSp delSp modSp mod">
          <pc:chgData name="MAZEN KHERALLAH" userId="4d8bae32aa458b2a" providerId="LiveId" clId="{D1F6DF24-7977-416E-A8CB-0CF0122DCE5C}" dt="2023-06-23T20:50:39.907" v="4038" actId="478"/>
          <pc:sldLayoutMkLst>
            <pc:docMk/>
            <pc:sldMasterMk cId="2391467124" sldId="2147483690"/>
            <pc:sldLayoutMk cId="126281815" sldId="2147483691"/>
          </pc:sldLayoutMkLst>
          <pc:spChg chg="mod">
            <ac:chgData name="MAZEN KHERALLAH" userId="4d8bae32aa458b2a" providerId="LiveId" clId="{D1F6DF24-7977-416E-A8CB-0CF0122DCE5C}" dt="2023-06-23T20:48:01.696" v="4026" actId="404"/>
            <ac:spMkLst>
              <pc:docMk/>
              <pc:sldMasterMk cId="2391467124" sldId="2147483690"/>
              <pc:sldLayoutMk cId="126281815" sldId="2147483691"/>
              <ac:spMk id="2" creationId="{00000000-0000-0000-0000-000000000000}"/>
            </ac:spMkLst>
          </pc:spChg>
          <pc:spChg chg="add">
            <ac:chgData name="MAZEN KHERALLAH" userId="4d8bae32aa458b2a" providerId="LiveId" clId="{D1F6DF24-7977-416E-A8CB-0CF0122DCE5C}" dt="2023-06-23T20:46:32.186" v="4018"/>
            <ac:spMkLst>
              <pc:docMk/>
              <pc:sldMasterMk cId="2391467124" sldId="2147483690"/>
              <pc:sldLayoutMk cId="126281815" sldId="2147483691"/>
              <ac:spMk id="10" creationId="{80B3AC36-28FB-8A63-54F3-3CC92E6A9CB8}"/>
            </ac:spMkLst>
          </pc:spChg>
          <pc:spChg chg="add">
            <ac:chgData name="MAZEN KHERALLAH" userId="4d8bae32aa458b2a" providerId="LiveId" clId="{D1F6DF24-7977-416E-A8CB-0CF0122DCE5C}" dt="2023-06-23T20:46:32.186" v="4018"/>
            <ac:spMkLst>
              <pc:docMk/>
              <pc:sldMasterMk cId="2391467124" sldId="2147483690"/>
              <pc:sldLayoutMk cId="126281815" sldId="2147483691"/>
              <ac:spMk id="11" creationId="{F35E7660-1917-CE42-F523-CEA4EE9D7249}"/>
            </ac:spMkLst>
          </pc:spChg>
          <pc:spChg chg="add">
            <ac:chgData name="MAZEN KHERALLAH" userId="4d8bae32aa458b2a" providerId="LiveId" clId="{D1F6DF24-7977-416E-A8CB-0CF0122DCE5C}" dt="2023-06-23T20:46:32.186" v="4018"/>
            <ac:spMkLst>
              <pc:docMk/>
              <pc:sldMasterMk cId="2391467124" sldId="2147483690"/>
              <pc:sldLayoutMk cId="126281815" sldId="2147483691"/>
              <ac:spMk id="13" creationId="{055319D2-CFF3-FF4B-C487-9AF51362A74B}"/>
            </ac:spMkLst>
          </pc:spChg>
          <pc:picChg chg="add">
            <ac:chgData name="MAZEN KHERALLAH" userId="4d8bae32aa458b2a" providerId="LiveId" clId="{D1F6DF24-7977-416E-A8CB-0CF0122DCE5C}" dt="2023-06-23T20:46:32.186" v="4018"/>
            <ac:picMkLst>
              <pc:docMk/>
              <pc:sldMasterMk cId="2391467124" sldId="2147483690"/>
              <pc:sldLayoutMk cId="126281815" sldId="2147483691"/>
              <ac:picMk id="14" creationId="{36F5E0A3-F542-807D-4C54-2E35ABB66154}"/>
            </ac:picMkLst>
          </pc:picChg>
          <pc:cxnChg chg="add del">
            <ac:chgData name="MAZEN KHERALLAH" userId="4d8bae32aa458b2a" providerId="LiveId" clId="{D1F6DF24-7977-416E-A8CB-0CF0122DCE5C}" dt="2023-06-23T20:50:39.907" v="4038" actId="478"/>
            <ac:cxnSpMkLst>
              <pc:docMk/>
              <pc:sldMasterMk cId="2391467124" sldId="2147483690"/>
              <pc:sldLayoutMk cId="126281815" sldId="2147483691"/>
              <ac:cxnSpMk id="12" creationId="{E3D2213B-E670-CE1F-C53A-4442CFC6DDE4}"/>
            </ac:cxnSpMkLst>
          </pc:cxnChg>
        </pc:sldLayoutChg>
      </pc:sldMasterChg>
      <pc:sldMasterChg chg="addSp modSldLayout">
        <pc:chgData name="MAZEN KHERALLAH" userId="4d8bae32aa458b2a" providerId="LiveId" clId="{D1F6DF24-7977-416E-A8CB-0CF0122DCE5C}" dt="2023-06-23T20:49:15.665" v="4031"/>
        <pc:sldMasterMkLst>
          <pc:docMk/>
          <pc:sldMasterMk cId="2813199425" sldId="2147483703"/>
        </pc:sldMasterMkLst>
        <pc:picChg chg="add">
          <ac:chgData name="MAZEN KHERALLAH" userId="4d8bae32aa458b2a" providerId="LiveId" clId="{D1F6DF24-7977-416E-A8CB-0CF0122DCE5C}" dt="2023-06-23T20:49:15.665" v="4031"/>
          <ac:picMkLst>
            <pc:docMk/>
            <pc:sldMasterMk cId="2813199425" sldId="2147483703"/>
            <ac:picMk id="11" creationId="{13172805-2EAB-295C-F713-6F511D3B1455}"/>
          </ac:picMkLst>
        </pc:picChg>
        <pc:cxnChg chg="add">
          <ac:chgData name="MAZEN KHERALLAH" userId="4d8bae32aa458b2a" providerId="LiveId" clId="{D1F6DF24-7977-416E-A8CB-0CF0122DCE5C}" dt="2023-06-23T20:49:15.665" v="4031"/>
          <ac:cxnSpMkLst>
            <pc:docMk/>
            <pc:sldMasterMk cId="2813199425" sldId="2147483703"/>
            <ac:cxnSpMk id="8" creationId="{38C72A09-AEB7-132D-8670-EBE2ECF1D8EC}"/>
          </ac:cxnSpMkLst>
        </pc:cxnChg>
        <pc:sldLayoutChg chg="addSp">
          <pc:chgData name="MAZEN KHERALLAH" userId="4d8bae32aa458b2a" providerId="LiveId" clId="{D1F6DF24-7977-416E-A8CB-0CF0122DCE5C}" dt="2023-06-23T20:49:15.665" v="4031"/>
          <pc:sldLayoutMkLst>
            <pc:docMk/>
            <pc:sldMasterMk cId="2813199425" sldId="2147483703"/>
            <pc:sldLayoutMk cId="942669659" sldId="2147483704"/>
          </pc:sldLayoutMkLst>
          <pc:spChg chg="add">
            <ac:chgData name="MAZEN KHERALLAH" userId="4d8bae32aa458b2a" providerId="LiveId" clId="{D1F6DF24-7977-416E-A8CB-0CF0122DCE5C}" dt="2023-06-23T20:49:15.665" v="4031"/>
            <ac:spMkLst>
              <pc:docMk/>
              <pc:sldMasterMk cId="2813199425" sldId="2147483703"/>
              <pc:sldLayoutMk cId="942669659" sldId="2147483704"/>
              <ac:spMk id="10" creationId="{FED6FF5E-8551-759F-D4BB-DE47AAB03EA4}"/>
            </ac:spMkLst>
          </pc:spChg>
          <pc:spChg chg="add">
            <ac:chgData name="MAZEN KHERALLAH" userId="4d8bae32aa458b2a" providerId="LiveId" clId="{D1F6DF24-7977-416E-A8CB-0CF0122DCE5C}" dt="2023-06-23T20:49:15.665" v="4031"/>
            <ac:spMkLst>
              <pc:docMk/>
              <pc:sldMasterMk cId="2813199425" sldId="2147483703"/>
              <pc:sldLayoutMk cId="942669659" sldId="2147483704"/>
              <ac:spMk id="11" creationId="{1D73AB90-E580-0F00-5815-B0F33FB55624}"/>
            </ac:spMkLst>
          </pc:spChg>
          <pc:spChg chg="add">
            <ac:chgData name="MAZEN KHERALLAH" userId="4d8bae32aa458b2a" providerId="LiveId" clId="{D1F6DF24-7977-416E-A8CB-0CF0122DCE5C}" dt="2023-06-23T20:49:15.665" v="4031"/>
            <ac:spMkLst>
              <pc:docMk/>
              <pc:sldMasterMk cId="2813199425" sldId="2147483703"/>
              <pc:sldLayoutMk cId="942669659" sldId="2147483704"/>
              <ac:spMk id="12" creationId="{73FAAA65-F3AD-D465-9EF0-8A18F2554CF9}"/>
            </ac:spMkLst>
          </pc:spChg>
          <pc:picChg chg="add">
            <ac:chgData name="MAZEN KHERALLAH" userId="4d8bae32aa458b2a" providerId="LiveId" clId="{D1F6DF24-7977-416E-A8CB-0CF0122DCE5C}" dt="2023-06-23T20:49:15.665" v="4031"/>
            <ac:picMkLst>
              <pc:docMk/>
              <pc:sldMasterMk cId="2813199425" sldId="2147483703"/>
              <pc:sldLayoutMk cId="942669659" sldId="2147483704"/>
              <ac:picMk id="13" creationId="{5704E60B-F0F9-0E95-B531-88031F4C7CD2}"/>
            </ac:picMkLst>
          </pc:picChg>
        </pc:sldLayoutChg>
      </pc:sldMasterChg>
    </pc:docChg>
  </pc:docChgLst>
  <pc:docChgLst>
    <pc:chgData name="MAZEN KHERALLAH" userId="4d8bae32aa458b2a" providerId="LiveId" clId="{22E1EEB0-C293-40E1-9F01-E2C68C977660}"/>
    <pc:docChg chg="modSld">
      <pc:chgData name="MAZEN KHERALLAH" userId="4d8bae32aa458b2a" providerId="LiveId" clId="{22E1EEB0-C293-40E1-9F01-E2C68C977660}" dt="2023-07-16T16:01:32.261" v="17" actId="113"/>
      <pc:docMkLst>
        <pc:docMk/>
      </pc:docMkLst>
      <pc:sldChg chg="modSp">
        <pc:chgData name="MAZEN KHERALLAH" userId="4d8bae32aa458b2a" providerId="LiveId" clId="{22E1EEB0-C293-40E1-9F01-E2C68C977660}" dt="2023-07-16T15:59:32.755" v="0" actId="113"/>
        <pc:sldMkLst>
          <pc:docMk/>
          <pc:sldMk cId="2504158023" sldId="2145707318"/>
        </pc:sldMkLst>
        <pc:graphicFrameChg chg="mod">
          <ac:chgData name="MAZEN KHERALLAH" userId="4d8bae32aa458b2a" providerId="LiveId" clId="{22E1EEB0-C293-40E1-9F01-E2C68C977660}" dt="2023-07-16T15:59:32.755" v="0" actId="113"/>
          <ac:graphicFrameMkLst>
            <pc:docMk/>
            <pc:sldMk cId="2504158023" sldId="2145707318"/>
            <ac:graphicFrameMk id="4" creationId="{FD474EDF-B540-CCD9-612E-AD173D7393CA}"/>
          </ac:graphicFrameMkLst>
        </pc:graphicFrameChg>
      </pc:sldChg>
      <pc:sldChg chg="modSp">
        <pc:chgData name="MAZEN KHERALLAH" userId="4d8bae32aa458b2a" providerId="LiveId" clId="{22E1EEB0-C293-40E1-9F01-E2C68C977660}" dt="2023-07-16T16:00:01.623" v="7" actId="113"/>
        <pc:sldMkLst>
          <pc:docMk/>
          <pc:sldMk cId="618417261" sldId="2145707319"/>
        </pc:sldMkLst>
        <pc:graphicFrameChg chg="mod">
          <ac:chgData name="MAZEN KHERALLAH" userId="4d8bae32aa458b2a" providerId="LiveId" clId="{22E1EEB0-C293-40E1-9F01-E2C68C977660}" dt="2023-07-16T16:00:01.623" v="7" actId="113"/>
          <ac:graphicFrameMkLst>
            <pc:docMk/>
            <pc:sldMk cId="618417261" sldId="2145707319"/>
            <ac:graphicFrameMk id="4" creationId="{FD474EDF-B540-CCD9-612E-AD173D7393CA}"/>
          </ac:graphicFrameMkLst>
        </pc:graphicFrameChg>
      </pc:sldChg>
      <pc:sldChg chg="modSp">
        <pc:chgData name="MAZEN KHERALLAH" userId="4d8bae32aa458b2a" providerId="LiveId" clId="{22E1EEB0-C293-40E1-9F01-E2C68C977660}" dt="2023-07-16T15:59:57.174" v="6" actId="113"/>
        <pc:sldMkLst>
          <pc:docMk/>
          <pc:sldMk cId="3625173510" sldId="2145707321"/>
        </pc:sldMkLst>
        <pc:graphicFrameChg chg="mod">
          <ac:chgData name="MAZEN KHERALLAH" userId="4d8bae32aa458b2a" providerId="LiveId" clId="{22E1EEB0-C293-40E1-9F01-E2C68C977660}" dt="2023-07-16T15:59:57.174" v="6" actId="113"/>
          <ac:graphicFrameMkLst>
            <pc:docMk/>
            <pc:sldMk cId="3625173510" sldId="2145707321"/>
            <ac:graphicFrameMk id="4" creationId="{FD474EDF-B540-CCD9-612E-AD173D7393CA}"/>
          </ac:graphicFrameMkLst>
        </pc:graphicFrameChg>
      </pc:sldChg>
      <pc:sldChg chg="modSp">
        <pc:chgData name="MAZEN KHERALLAH" userId="4d8bae32aa458b2a" providerId="LiveId" clId="{22E1EEB0-C293-40E1-9F01-E2C68C977660}" dt="2023-07-16T16:00:10.704" v="8" actId="113"/>
        <pc:sldMkLst>
          <pc:docMk/>
          <pc:sldMk cId="4236085381" sldId="2145707322"/>
        </pc:sldMkLst>
        <pc:graphicFrameChg chg="mod">
          <ac:chgData name="MAZEN KHERALLAH" userId="4d8bae32aa458b2a" providerId="LiveId" clId="{22E1EEB0-C293-40E1-9F01-E2C68C977660}" dt="2023-07-16T16:00:10.704" v="8" actId="113"/>
          <ac:graphicFrameMkLst>
            <pc:docMk/>
            <pc:sldMk cId="4236085381" sldId="2145707322"/>
            <ac:graphicFrameMk id="4" creationId="{FD474EDF-B540-CCD9-612E-AD173D7393CA}"/>
          </ac:graphicFrameMkLst>
        </pc:graphicFrameChg>
      </pc:sldChg>
      <pc:sldChg chg="modSp">
        <pc:chgData name="MAZEN KHERALLAH" userId="4d8bae32aa458b2a" providerId="LiveId" clId="{22E1EEB0-C293-40E1-9F01-E2C68C977660}" dt="2023-07-16T16:00:31.997" v="12" actId="113"/>
        <pc:sldMkLst>
          <pc:docMk/>
          <pc:sldMk cId="3159122790" sldId="2145707323"/>
        </pc:sldMkLst>
        <pc:graphicFrameChg chg="mod">
          <ac:chgData name="MAZEN KHERALLAH" userId="4d8bae32aa458b2a" providerId="LiveId" clId="{22E1EEB0-C293-40E1-9F01-E2C68C977660}" dt="2023-07-16T16:00:31.997" v="12" actId="113"/>
          <ac:graphicFrameMkLst>
            <pc:docMk/>
            <pc:sldMk cId="3159122790" sldId="2145707323"/>
            <ac:graphicFrameMk id="4" creationId="{FD474EDF-B540-CCD9-612E-AD173D7393CA}"/>
          </ac:graphicFrameMkLst>
        </pc:graphicFrameChg>
      </pc:sldChg>
      <pc:sldChg chg="modSp">
        <pc:chgData name="MAZEN KHERALLAH" userId="4d8bae32aa458b2a" providerId="LiveId" clId="{22E1EEB0-C293-40E1-9F01-E2C68C977660}" dt="2023-07-16T16:00:41.202" v="13" actId="113"/>
        <pc:sldMkLst>
          <pc:docMk/>
          <pc:sldMk cId="1162938299" sldId="2145707324"/>
        </pc:sldMkLst>
        <pc:graphicFrameChg chg="mod">
          <ac:chgData name="MAZEN KHERALLAH" userId="4d8bae32aa458b2a" providerId="LiveId" clId="{22E1EEB0-C293-40E1-9F01-E2C68C977660}" dt="2023-07-16T16:00:41.202" v="13" actId="113"/>
          <ac:graphicFrameMkLst>
            <pc:docMk/>
            <pc:sldMk cId="1162938299" sldId="2145707324"/>
            <ac:graphicFrameMk id="4" creationId="{FD474EDF-B540-CCD9-612E-AD173D7393CA}"/>
          </ac:graphicFrameMkLst>
        </pc:graphicFrameChg>
      </pc:sldChg>
      <pc:sldChg chg="modSp">
        <pc:chgData name="MAZEN KHERALLAH" userId="4d8bae32aa458b2a" providerId="LiveId" clId="{22E1EEB0-C293-40E1-9F01-E2C68C977660}" dt="2023-07-16T16:00:54.419" v="14" actId="113"/>
        <pc:sldMkLst>
          <pc:docMk/>
          <pc:sldMk cId="1178212636" sldId="2145707325"/>
        </pc:sldMkLst>
        <pc:graphicFrameChg chg="mod">
          <ac:chgData name="MAZEN KHERALLAH" userId="4d8bae32aa458b2a" providerId="LiveId" clId="{22E1EEB0-C293-40E1-9F01-E2C68C977660}" dt="2023-07-16T16:00:54.419" v="14" actId="113"/>
          <ac:graphicFrameMkLst>
            <pc:docMk/>
            <pc:sldMk cId="1178212636" sldId="2145707325"/>
            <ac:graphicFrameMk id="4" creationId="{FD474EDF-B540-CCD9-612E-AD173D7393CA}"/>
          </ac:graphicFrameMkLst>
        </pc:graphicFrameChg>
      </pc:sldChg>
      <pc:sldChg chg="modSp">
        <pc:chgData name="MAZEN KHERALLAH" userId="4d8bae32aa458b2a" providerId="LiveId" clId="{22E1EEB0-C293-40E1-9F01-E2C68C977660}" dt="2023-07-16T16:01:03.900" v="15" actId="113"/>
        <pc:sldMkLst>
          <pc:docMk/>
          <pc:sldMk cId="1011828333" sldId="2145707326"/>
        </pc:sldMkLst>
        <pc:graphicFrameChg chg="mod">
          <ac:chgData name="MAZEN KHERALLAH" userId="4d8bae32aa458b2a" providerId="LiveId" clId="{22E1EEB0-C293-40E1-9F01-E2C68C977660}" dt="2023-07-16T16:01:03.900" v="15" actId="113"/>
          <ac:graphicFrameMkLst>
            <pc:docMk/>
            <pc:sldMk cId="1011828333" sldId="2145707326"/>
            <ac:graphicFrameMk id="4" creationId="{FD474EDF-B540-CCD9-612E-AD173D7393CA}"/>
          </ac:graphicFrameMkLst>
        </pc:graphicFrameChg>
      </pc:sldChg>
      <pc:sldChg chg="modSp">
        <pc:chgData name="MAZEN KHERALLAH" userId="4d8bae32aa458b2a" providerId="LiveId" clId="{22E1EEB0-C293-40E1-9F01-E2C68C977660}" dt="2023-07-16T16:01:24.415" v="16" actId="113"/>
        <pc:sldMkLst>
          <pc:docMk/>
          <pc:sldMk cId="1712684670" sldId="2145707327"/>
        </pc:sldMkLst>
        <pc:graphicFrameChg chg="mod">
          <ac:chgData name="MAZEN KHERALLAH" userId="4d8bae32aa458b2a" providerId="LiveId" clId="{22E1EEB0-C293-40E1-9F01-E2C68C977660}" dt="2023-07-16T16:01:24.415" v="16" actId="113"/>
          <ac:graphicFrameMkLst>
            <pc:docMk/>
            <pc:sldMk cId="1712684670" sldId="2145707327"/>
            <ac:graphicFrameMk id="4" creationId="{FD474EDF-B540-CCD9-612E-AD173D7393CA}"/>
          </ac:graphicFrameMkLst>
        </pc:graphicFrameChg>
      </pc:sldChg>
      <pc:sldChg chg="modSp">
        <pc:chgData name="MAZEN KHERALLAH" userId="4d8bae32aa458b2a" providerId="LiveId" clId="{22E1EEB0-C293-40E1-9F01-E2C68C977660}" dt="2023-07-16T16:01:32.261" v="17" actId="113"/>
        <pc:sldMkLst>
          <pc:docMk/>
          <pc:sldMk cId="3413287235" sldId="2145707328"/>
        </pc:sldMkLst>
        <pc:graphicFrameChg chg="mod">
          <ac:chgData name="MAZEN KHERALLAH" userId="4d8bae32aa458b2a" providerId="LiveId" clId="{22E1EEB0-C293-40E1-9F01-E2C68C977660}" dt="2023-07-16T16:01:32.261" v="17" actId="113"/>
          <ac:graphicFrameMkLst>
            <pc:docMk/>
            <pc:sldMk cId="3413287235" sldId="2145707328"/>
            <ac:graphicFrameMk id="4" creationId="{FD474EDF-B540-CCD9-612E-AD173D7393CA}"/>
          </ac:graphicFrameMkLst>
        </pc:graphicFrameChg>
      </pc:sldChg>
    </pc:docChg>
  </pc:docChgLst>
  <pc:docChgLst>
    <pc:chgData name="MAZEN KHERALLAH" userId="4d8bae32aa458b2a" providerId="LiveId" clId="{3D5F492A-64F7-4D22-871C-C8FAD43FCDAC}"/>
    <pc:docChg chg="delSld modSld modSection">
      <pc:chgData name="MAZEN KHERALLAH" userId="4d8bae32aa458b2a" providerId="LiveId" clId="{3D5F492A-64F7-4D22-871C-C8FAD43FCDAC}" dt="2023-07-13T17:22:20.456" v="93" actId="47"/>
      <pc:docMkLst>
        <pc:docMk/>
      </pc:docMkLst>
      <pc:sldChg chg="del">
        <pc:chgData name="MAZEN KHERALLAH" userId="4d8bae32aa458b2a" providerId="LiveId" clId="{3D5F492A-64F7-4D22-871C-C8FAD43FCDAC}" dt="2023-07-13T17:22:13.017" v="14" actId="47"/>
        <pc:sldMkLst>
          <pc:docMk/>
          <pc:sldMk cId="1603501308" sldId="360"/>
        </pc:sldMkLst>
      </pc:sldChg>
      <pc:sldChg chg="del">
        <pc:chgData name="MAZEN KHERALLAH" userId="4d8bae32aa458b2a" providerId="LiveId" clId="{3D5F492A-64F7-4D22-871C-C8FAD43FCDAC}" dt="2023-07-13T17:22:18.848" v="84" actId="47"/>
        <pc:sldMkLst>
          <pc:docMk/>
          <pc:sldMk cId="727427581" sldId="393"/>
        </pc:sldMkLst>
      </pc:sldChg>
      <pc:sldChg chg="del">
        <pc:chgData name="MAZEN KHERALLAH" userId="4d8bae32aa458b2a" providerId="LiveId" clId="{3D5F492A-64F7-4D22-871C-C8FAD43FCDAC}" dt="2023-07-13T17:22:19.150" v="86" actId="47"/>
        <pc:sldMkLst>
          <pc:docMk/>
          <pc:sldMk cId="3932814965" sldId="399"/>
        </pc:sldMkLst>
      </pc:sldChg>
      <pc:sldChg chg="del">
        <pc:chgData name="MAZEN KHERALLAH" userId="4d8bae32aa458b2a" providerId="LiveId" clId="{3D5F492A-64F7-4D22-871C-C8FAD43FCDAC}" dt="2023-07-13T17:22:18.391" v="81" actId="47"/>
        <pc:sldMkLst>
          <pc:docMk/>
          <pc:sldMk cId="2401548015" sldId="422"/>
        </pc:sldMkLst>
      </pc:sldChg>
      <pc:sldChg chg="del">
        <pc:chgData name="MAZEN KHERALLAH" userId="4d8bae32aa458b2a" providerId="LiveId" clId="{3D5F492A-64F7-4D22-871C-C8FAD43FCDAC}" dt="2023-07-13T17:22:18.561" v="82" actId="47"/>
        <pc:sldMkLst>
          <pc:docMk/>
          <pc:sldMk cId="1662648528" sldId="423"/>
        </pc:sldMkLst>
      </pc:sldChg>
      <pc:sldChg chg="del">
        <pc:chgData name="MAZEN KHERALLAH" userId="4d8bae32aa458b2a" providerId="LiveId" clId="{3D5F492A-64F7-4D22-871C-C8FAD43FCDAC}" dt="2023-07-13T17:22:18.685" v="83" actId="47"/>
        <pc:sldMkLst>
          <pc:docMk/>
          <pc:sldMk cId="3789670201" sldId="424"/>
        </pc:sldMkLst>
      </pc:sldChg>
      <pc:sldChg chg="del">
        <pc:chgData name="MAZEN KHERALLAH" userId="4d8bae32aa458b2a" providerId="LiveId" clId="{3D5F492A-64F7-4D22-871C-C8FAD43FCDAC}" dt="2023-07-13T17:22:13.613" v="15" actId="47"/>
        <pc:sldMkLst>
          <pc:docMk/>
          <pc:sldMk cId="4293514583" sldId="428"/>
        </pc:sldMkLst>
      </pc:sldChg>
      <pc:sldChg chg="del">
        <pc:chgData name="MAZEN KHERALLAH" userId="4d8bae32aa458b2a" providerId="LiveId" clId="{3D5F492A-64F7-4D22-871C-C8FAD43FCDAC}" dt="2023-07-13T17:22:19.001" v="85" actId="47"/>
        <pc:sldMkLst>
          <pc:docMk/>
          <pc:sldMk cId="2291737599" sldId="432"/>
        </pc:sldMkLst>
      </pc:sldChg>
      <pc:sldChg chg="del">
        <pc:chgData name="MAZEN KHERALLAH" userId="4d8bae32aa458b2a" providerId="LiveId" clId="{3D5F492A-64F7-4D22-871C-C8FAD43FCDAC}" dt="2023-07-13T17:22:14.783" v="43" actId="47"/>
        <pc:sldMkLst>
          <pc:docMk/>
          <pc:sldMk cId="4258757431" sldId="473"/>
        </pc:sldMkLst>
      </pc:sldChg>
      <pc:sldChg chg="del">
        <pc:chgData name="MAZEN KHERALLAH" userId="4d8bae32aa458b2a" providerId="LiveId" clId="{3D5F492A-64F7-4D22-871C-C8FAD43FCDAC}" dt="2023-07-13T17:22:14.843" v="44" actId="47"/>
        <pc:sldMkLst>
          <pc:docMk/>
          <pc:sldMk cId="976663268" sldId="479"/>
        </pc:sldMkLst>
      </pc:sldChg>
      <pc:sldChg chg="del">
        <pc:chgData name="MAZEN KHERALLAH" userId="4d8bae32aa458b2a" providerId="LiveId" clId="{3D5F492A-64F7-4D22-871C-C8FAD43FCDAC}" dt="2023-07-13T17:22:14.762" v="42" actId="47"/>
        <pc:sldMkLst>
          <pc:docMk/>
          <pc:sldMk cId="2047726029" sldId="864"/>
        </pc:sldMkLst>
      </pc:sldChg>
      <pc:sldChg chg="modSp mod">
        <pc:chgData name="MAZEN KHERALLAH" userId="4d8bae32aa458b2a" providerId="LiveId" clId="{3D5F492A-64F7-4D22-871C-C8FAD43FCDAC}" dt="2023-07-13T17:22:00.695" v="8" actId="20577"/>
        <pc:sldMkLst>
          <pc:docMk/>
          <pc:sldMk cId="1782731124" sldId="2081"/>
        </pc:sldMkLst>
        <pc:spChg chg="mod">
          <ac:chgData name="MAZEN KHERALLAH" userId="4d8bae32aa458b2a" providerId="LiveId" clId="{3D5F492A-64F7-4D22-871C-C8FAD43FCDAC}" dt="2023-07-13T17:22:00.695" v="8" actId="20577"/>
          <ac:spMkLst>
            <pc:docMk/>
            <pc:sldMk cId="1782731124" sldId="2081"/>
            <ac:spMk id="2" creationId="{00000000-0000-0000-0000-000000000000}"/>
          </ac:spMkLst>
        </pc:spChg>
      </pc:sldChg>
      <pc:sldChg chg="del">
        <pc:chgData name="MAZEN KHERALLAH" userId="4d8bae32aa458b2a" providerId="LiveId" clId="{3D5F492A-64F7-4D22-871C-C8FAD43FCDAC}" dt="2023-07-13T17:22:15.395" v="57" actId="47"/>
        <pc:sldMkLst>
          <pc:docMk/>
          <pc:sldMk cId="767017871" sldId="2082"/>
        </pc:sldMkLst>
      </pc:sldChg>
      <pc:sldChg chg="del">
        <pc:chgData name="MAZEN KHERALLAH" userId="4d8bae32aa458b2a" providerId="LiveId" clId="{3D5F492A-64F7-4D22-871C-C8FAD43FCDAC}" dt="2023-07-13T17:22:14.352" v="31" actId="47"/>
        <pc:sldMkLst>
          <pc:docMk/>
          <pc:sldMk cId="4002235906" sldId="2083"/>
        </pc:sldMkLst>
      </pc:sldChg>
      <pc:sldChg chg="del">
        <pc:chgData name="MAZEN KHERALLAH" userId="4d8bae32aa458b2a" providerId="LiveId" clId="{3D5F492A-64F7-4D22-871C-C8FAD43FCDAC}" dt="2023-07-13T17:22:14.251" v="29" actId="47"/>
        <pc:sldMkLst>
          <pc:docMk/>
          <pc:sldMk cId="3894162622" sldId="2085"/>
        </pc:sldMkLst>
      </pc:sldChg>
      <pc:sldChg chg="del">
        <pc:chgData name="MAZEN KHERALLAH" userId="4d8bae32aa458b2a" providerId="LiveId" clId="{3D5F492A-64F7-4D22-871C-C8FAD43FCDAC}" dt="2023-07-13T17:22:13.817" v="20" actId="47"/>
        <pc:sldMkLst>
          <pc:docMk/>
          <pc:sldMk cId="1013088722" sldId="2086"/>
        </pc:sldMkLst>
      </pc:sldChg>
      <pc:sldChg chg="del">
        <pc:chgData name="MAZEN KHERALLAH" userId="4d8bae32aa458b2a" providerId="LiveId" clId="{3D5F492A-64F7-4D22-871C-C8FAD43FCDAC}" dt="2023-07-13T17:22:14.077" v="26" actId="47"/>
        <pc:sldMkLst>
          <pc:docMk/>
          <pc:sldMk cId="2014089426" sldId="2087"/>
        </pc:sldMkLst>
      </pc:sldChg>
      <pc:sldChg chg="del">
        <pc:chgData name="MAZEN KHERALLAH" userId="4d8bae32aa458b2a" providerId="LiveId" clId="{3D5F492A-64F7-4D22-871C-C8FAD43FCDAC}" dt="2023-07-13T17:22:14.476" v="35" actId="47"/>
        <pc:sldMkLst>
          <pc:docMk/>
          <pc:sldMk cId="3101784606" sldId="2088"/>
        </pc:sldMkLst>
      </pc:sldChg>
      <pc:sldChg chg="del">
        <pc:chgData name="MAZEN KHERALLAH" userId="4d8bae32aa458b2a" providerId="LiveId" clId="{3D5F492A-64F7-4D22-871C-C8FAD43FCDAC}" dt="2023-07-13T17:22:14.569" v="37" actId="47"/>
        <pc:sldMkLst>
          <pc:docMk/>
          <pc:sldMk cId="232520384" sldId="2089"/>
        </pc:sldMkLst>
      </pc:sldChg>
      <pc:sldChg chg="del">
        <pc:chgData name="MAZEN KHERALLAH" userId="4d8bae32aa458b2a" providerId="LiveId" clId="{3D5F492A-64F7-4D22-871C-C8FAD43FCDAC}" dt="2023-07-13T17:22:14.586" v="38" actId="47"/>
        <pc:sldMkLst>
          <pc:docMk/>
          <pc:sldMk cId="1570952388" sldId="2090"/>
        </pc:sldMkLst>
      </pc:sldChg>
      <pc:sldChg chg="del">
        <pc:chgData name="MAZEN KHERALLAH" userId="4d8bae32aa458b2a" providerId="LiveId" clId="{3D5F492A-64F7-4D22-871C-C8FAD43FCDAC}" dt="2023-07-13T17:22:14.513" v="36" actId="47"/>
        <pc:sldMkLst>
          <pc:docMk/>
          <pc:sldMk cId="4181438857" sldId="2091"/>
        </pc:sldMkLst>
      </pc:sldChg>
      <pc:sldChg chg="del">
        <pc:chgData name="MAZEN KHERALLAH" userId="4d8bae32aa458b2a" providerId="LiveId" clId="{3D5F492A-64F7-4D22-871C-C8FAD43FCDAC}" dt="2023-07-13T17:22:13.893" v="22" actId="47"/>
        <pc:sldMkLst>
          <pc:docMk/>
          <pc:sldMk cId="3903133946" sldId="2092"/>
        </pc:sldMkLst>
      </pc:sldChg>
      <pc:sldChg chg="del">
        <pc:chgData name="MAZEN KHERALLAH" userId="4d8bae32aa458b2a" providerId="LiveId" clId="{3D5F492A-64F7-4D22-871C-C8FAD43FCDAC}" dt="2023-07-13T17:22:13.942" v="23" actId="47"/>
        <pc:sldMkLst>
          <pc:docMk/>
          <pc:sldMk cId="1876487844" sldId="2093"/>
        </pc:sldMkLst>
      </pc:sldChg>
      <pc:sldChg chg="del">
        <pc:chgData name="MAZEN KHERALLAH" userId="4d8bae32aa458b2a" providerId="LiveId" clId="{3D5F492A-64F7-4D22-871C-C8FAD43FCDAC}" dt="2023-07-13T17:22:13.998" v="25" actId="47"/>
        <pc:sldMkLst>
          <pc:docMk/>
          <pc:sldMk cId="2998612453" sldId="2094"/>
        </pc:sldMkLst>
      </pc:sldChg>
      <pc:sldChg chg="del">
        <pc:chgData name="MAZEN KHERALLAH" userId="4d8bae32aa458b2a" providerId="LiveId" clId="{3D5F492A-64F7-4D22-871C-C8FAD43FCDAC}" dt="2023-07-13T17:22:13.648" v="16" actId="47"/>
        <pc:sldMkLst>
          <pc:docMk/>
          <pc:sldMk cId="611539175" sldId="2095"/>
        </pc:sldMkLst>
      </pc:sldChg>
      <pc:sldChg chg="del">
        <pc:chgData name="MAZEN KHERALLAH" userId="4d8bae32aa458b2a" providerId="LiveId" clId="{3D5F492A-64F7-4D22-871C-C8FAD43FCDAC}" dt="2023-07-13T17:22:13.732" v="18" actId="47"/>
        <pc:sldMkLst>
          <pc:docMk/>
          <pc:sldMk cId="2492813686" sldId="2096"/>
        </pc:sldMkLst>
      </pc:sldChg>
      <pc:sldChg chg="del">
        <pc:chgData name="MAZEN KHERALLAH" userId="4d8bae32aa458b2a" providerId="LiveId" clId="{3D5F492A-64F7-4D22-871C-C8FAD43FCDAC}" dt="2023-07-13T17:22:13.787" v="19" actId="47"/>
        <pc:sldMkLst>
          <pc:docMk/>
          <pc:sldMk cId="3688564763" sldId="2097"/>
        </pc:sldMkLst>
      </pc:sldChg>
      <pc:sldChg chg="del">
        <pc:chgData name="MAZEN KHERALLAH" userId="4d8bae32aa458b2a" providerId="LiveId" clId="{3D5F492A-64F7-4D22-871C-C8FAD43FCDAC}" dt="2023-07-13T17:22:13.879" v="21" actId="47"/>
        <pc:sldMkLst>
          <pc:docMk/>
          <pc:sldMk cId="1030725215" sldId="2099"/>
        </pc:sldMkLst>
      </pc:sldChg>
      <pc:sldChg chg="del">
        <pc:chgData name="MAZEN KHERALLAH" userId="4d8bae32aa458b2a" providerId="LiveId" clId="{3D5F492A-64F7-4D22-871C-C8FAD43FCDAC}" dt="2023-07-13T17:22:14.463" v="34" actId="47"/>
        <pc:sldMkLst>
          <pc:docMk/>
          <pc:sldMk cId="1021908331" sldId="2100"/>
        </pc:sldMkLst>
      </pc:sldChg>
      <pc:sldChg chg="del">
        <pc:chgData name="MAZEN KHERALLAH" userId="4d8bae32aa458b2a" providerId="LiveId" clId="{3D5F492A-64F7-4D22-871C-C8FAD43FCDAC}" dt="2023-07-13T17:22:14.661" v="39" actId="47"/>
        <pc:sldMkLst>
          <pc:docMk/>
          <pc:sldMk cId="1296734405" sldId="2101"/>
        </pc:sldMkLst>
      </pc:sldChg>
      <pc:sldChg chg="del">
        <pc:chgData name="MAZEN KHERALLAH" userId="4d8bae32aa458b2a" providerId="LiveId" clId="{3D5F492A-64F7-4D22-871C-C8FAD43FCDAC}" dt="2023-07-13T17:22:16.956" v="74" actId="47"/>
        <pc:sldMkLst>
          <pc:docMk/>
          <pc:sldMk cId="55932527" sldId="2102"/>
        </pc:sldMkLst>
      </pc:sldChg>
      <pc:sldChg chg="del">
        <pc:chgData name="MAZEN KHERALLAH" userId="4d8bae32aa458b2a" providerId="LiveId" clId="{3D5F492A-64F7-4D22-871C-C8FAD43FCDAC}" dt="2023-07-13T17:22:14.127" v="27" actId="47"/>
        <pc:sldMkLst>
          <pc:docMk/>
          <pc:sldMk cId="4182184671" sldId="2104"/>
        </pc:sldMkLst>
      </pc:sldChg>
      <pc:sldChg chg="del">
        <pc:chgData name="MAZEN KHERALLAH" userId="4d8bae32aa458b2a" providerId="LiveId" clId="{3D5F492A-64F7-4D22-871C-C8FAD43FCDAC}" dt="2023-07-13T17:22:15.274" v="54" actId="47"/>
        <pc:sldMkLst>
          <pc:docMk/>
          <pc:sldMk cId="2467688604" sldId="2105"/>
        </pc:sldMkLst>
      </pc:sldChg>
      <pc:sldChg chg="del">
        <pc:chgData name="MAZEN KHERALLAH" userId="4d8bae32aa458b2a" providerId="LiveId" clId="{3D5F492A-64F7-4D22-871C-C8FAD43FCDAC}" dt="2023-07-13T17:22:12.604" v="11" actId="47"/>
        <pc:sldMkLst>
          <pc:docMk/>
          <pc:sldMk cId="3317148811" sldId="2106"/>
        </pc:sldMkLst>
      </pc:sldChg>
      <pc:sldChg chg="del">
        <pc:chgData name="MAZEN KHERALLAH" userId="4d8bae32aa458b2a" providerId="LiveId" clId="{3D5F492A-64F7-4D22-871C-C8FAD43FCDAC}" dt="2023-07-13T17:22:15.509" v="60" actId="47"/>
        <pc:sldMkLst>
          <pc:docMk/>
          <pc:sldMk cId="465694090" sldId="2107"/>
        </pc:sldMkLst>
      </pc:sldChg>
      <pc:sldChg chg="del">
        <pc:chgData name="MAZEN KHERALLAH" userId="4d8bae32aa458b2a" providerId="LiveId" clId="{3D5F492A-64F7-4D22-871C-C8FAD43FCDAC}" dt="2023-07-13T17:22:18.085" v="79" actId="47"/>
        <pc:sldMkLst>
          <pc:docMk/>
          <pc:sldMk cId="3751011857" sldId="2109"/>
        </pc:sldMkLst>
      </pc:sldChg>
      <pc:sldChg chg="del">
        <pc:chgData name="MAZEN KHERALLAH" userId="4d8bae32aa458b2a" providerId="LiveId" clId="{3D5F492A-64F7-4D22-871C-C8FAD43FCDAC}" dt="2023-07-13T17:22:03.783" v="9" actId="47"/>
        <pc:sldMkLst>
          <pc:docMk/>
          <pc:sldMk cId="688206972" sldId="2110"/>
        </pc:sldMkLst>
      </pc:sldChg>
      <pc:sldChg chg="del">
        <pc:chgData name="MAZEN KHERALLAH" userId="4d8bae32aa458b2a" providerId="LiveId" clId="{3D5F492A-64F7-4D22-871C-C8FAD43FCDAC}" dt="2023-07-13T17:22:19.703" v="89" actId="47"/>
        <pc:sldMkLst>
          <pc:docMk/>
          <pc:sldMk cId="402223800" sldId="2145707239"/>
        </pc:sldMkLst>
      </pc:sldChg>
      <pc:sldChg chg="del">
        <pc:chgData name="MAZEN KHERALLAH" userId="4d8bae32aa458b2a" providerId="LiveId" clId="{3D5F492A-64F7-4D22-871C-C8FAD43FCDAC}" dt="2023-07-13T17:22:19.318" v="87" actId="47"/>
        <pc:sldMkLst>
          <pc:docMk/>
          <pc:sldMk cId="2031513597" sldId="2145707240"/>
        </pc:sldMkLst>
      </pc:sldChg>
      <pc:sldChg chg="del">
        <pc:chgData name="MAZEN KHERALLAH" userId="4d8bae32aa458b2a" providerId="LiveId" clId="{3D5F492A-64F7-4D22-871C-C8FAD43FCDAC}" dt="2023-07-13T17:22:19.886" v="90" actId="47"/>
        <pc:sldMkLst>
          <pc:docMk/>
          <pc:sldMk cId="3097261111" sldId="2145707241"/>
        </pc:sldMkLst>
      </pc:sldChg>
      <pc:sldChg chg="del">
        <pc:chgData name="MAZEN KHERALLAH" userId="4d8bae32aa458b2a" providerId="LiveId" clId="{3D5F492A-64F7-4D22-871C-C8FAD43FCDAC}" dt="2023-07-13T17:22:19.494" v="88" actId="47"/>
        <pc:sldMkLst>
          <pc:docMk/>
          <pc:sldMk cId="3924443397" sldId="2145707255"/>
        </pc:sldMkLst>
      </pc:sldChg>
      <pc:sldChg chg="del">
        <pc:chgData name="MAZEN KHERALLAH" userId="4d8bae32aa458b2a" providerId="LiveId" clId="{3D5F492A-64F7-4D22-871C-C8FAD43FCDAC}" dt="2023-07-13T17:22:13.958" v="24" actId="47"/>
        <pc:sldMkLst>
          <pc:docMk/>
          <pc:sldMk cId="3038803632" sldId="2145707258"/>
        </pc:sldMkLst>
      </pc:sldChg>
      <pc:sldChg chg="del">
        <pc:chgData name="MAZEN KHERALLAH" userId="4d8bae32aa458b2a" providerId="LiveId" clId="{3D5F492A-64F7-4D22-871C-C8FAD43FCDAC}" dt="2023-07-13T17:22:15.976" v="71" actId="47"/>
        <pc:sldMkLst>
          <pc:docMk/>
          <pc:sldMk cId="1383977036" sldId="2145707259"/>
        </pc:sldMkLst>
      </pc:sldChg>
      <pc:sldChg chg="del">
        <pc:chgData name="MAZEN KHERALLAH" userId="4d8bae32aa458b2a" providerId="LiveId" clId="{3D5F492A-64F7-4D22-871C-C8FAD43FCDAC}" dt="2023-07-13T17:22:15.008" v="48" actId="47"/>
        <pc:sldMkLst>
          <pc:docMk/>
          <pc:sldMk cId="671364913" sldId="2145707260"/>
        </pc:sldMkLst>
      </pc:sldChg>
      <pc:sldChg chg="del">
        <pc:chgData name="MAZEN KHERALLAH" userId="4d8bae32aa458b2a" providerId="LiveId" clId="{3D5F492A-64F7-4D22-871C-C8FAD43FCDAC}" dt="2023-07-13T17:22:14.293" v="30" actId="47"/>
        <pc:sldMkLst>
          <pc:docMk/>
          <pc:sldMk cId="3233092974" sldId="2145707261"/>
        </pc:sldMkLst>
      </pc:sldChg>
      <pc:sldChg chg="del">
        <pc:chgData name="MAZEN KHERALLAH" userId="4d8bae32aa458b2a" providerId="LiveId" clId="{3D5F492A-64F7-4D22-871C-C8FAD43FCDAC}" dt="2023-07-13T17:22:15.157" v="51" actId="47"/>
        <pc:sldMkLst>
          <pc:docMk/>
          <pc:sldMk cId="3643705692" sldId="2145707262"/>
        </pc:sldMkLst>
      </pc:sldChg>
      <pc:sldChg chg="del">
        <pc:chgData name="MAZEN KHERALLAH" userId="4d8bae32aa458b2a" providerId="LiveId" clId="{3D5F492A-64F7-4D22-871C-C8FAD43FCDAC}" dt="2023-07-13T17:22:16.075" v="73" actId="47"/>
        <pc:sldMkLst>
          <pc:docMk/>
          <pc:sldMk cId="2698811267" sldId="2145707263"/>
        </pc:sldMkLst>
      </pc:sldChg>
      <pc:sldChg chg="del">
        <pc:chgData name="MAZEN KHERALLAH" userId="4d8bae32aa458b2a" providerId="LiveId" clId="{3D5F492A-64F7-4D22-871C-C8FAD43FCDAC}" dt="2023-07-13T17:22:15.631" v="63" actId="47"/>
        <pc:sldMkLst>
          <pc:docMk/>
          <pc:sldMk cId="487859303" sldId="2145707264"/>
        </pc:sldMkLst>
      </pc:sldChg>
      <pc:sldChg chg="del">
        <pc:chgData name="MAZEN KHERALLAH" userId="4d8bae32aa458b2a" providerId="LiveId" clId="{3D5F492A-64F7-4D22-871C-C8FAD43FCDAC}" dt="2023-07-13T17:22:15.763" v="66" actId="47"/>
        <pc:sldMkLst>
          <pc:docMk/>
          <pc:sldMk cId="1080192771" sldId="2145707265"/>
        </pc:sldMkLst>
      </pc:sldChg>
      <pc:sldChg chg="del">
        <pc:chgData name="MAZEN KHERALLAH" userId="4d8bae32aa458b2a" providerId="LiveId" clId="{3D5F492A-64F7-4D22-871C-C8FAD43FCDAC}" dt="2023-07-13T17:22:12.711" v="12" actId="47"/>
        <pc:sldMkLst>
          <pc:docMk/>
          <pc:sldMk cId="1522597073" sldId="2145707266"/>
        </pc:sldMkLst>
      </pc:sldChg>
      <pc:sldChg chg="del">
        <pc:chgData name="MAZEN KHERALLAH" userId="4d8bae32aa458b2a" providerId="LiveId" clId="{3D5F492A-64F7-4D22-871C-C8FAD43FCDAC}" dt="2023-07-13T17:22:12.880" v="13" actId="47"/>
        <pc:sldMkLst>
          <pc:docMk/>
          <pc:sldMk cId="3819277300" sldId="2145707267"/>
        </pc:sldMkLst>
      </pc:sldChg>
      <pc:sldChg chg="del">
        <pc:chgData name="MAZEN KHERALLAH" userId="4d8bae32aa458b2a" providerId="LiveId" clId="{3D5F492A-64F7-4D22-871C-C8FAD43FCDAC}" dt="2023-07-13T17:22:15.653" v="64" actId="47"/>
        <pc:sldMkLst>
          <pc:docMk/>
          <pc:sldMk cId="1443483934" sldId="2145707268"/>
        </pc:sldMkLst>
      </pc:sldChg>
      <pc:sldChg chg="del">
        <pc:chgData name="MAZEN KHERALLAH" userId="4d8bae32aa458b2a" providerId="LiveId" clId="{3D5F492A-64F7-4D22-871C-C8FAD43FCDAC}" dt="2023-07-13T17:22:14.692" v="40" actId="47"/>
        <pc:sldMkLst>
          <pc:docMk/>
          <pc:sldMk cId="2626830869" sldId="2145707269"/>
        </pc:sldMkLst>
      </pc:sldChg>
      <pc:sldChg chg="del">
        <pc:chgData name="MAZEN KHERALLAH" userId="4d8bae32aa458b2a" providerId="LiveId" clId="{3D5F492A-64F7-4D22-871C-C8FAD43FCDAC}" dt="2023-07-13T17:22:15.693" v="65" actId="47"/>
        <pc:sldMkLst>
          <pc:docMk/>
          <pc:sldMk cId="3318393205" sldId="2145707270"/>
        </pc:sldMkLst>
      </pc:sldChg>
      <pc:sldChg chg="del">
        <pc:chgData name="MAZEN KHERALLAH" userId="4d8bae32aa458b2a" providerId="LiveId" clId="{3D5F492A-64F7-4D22-871C-C8FAD43FCDAC}" dt="2023-07-13T17:22:14.188" v="28" actId="47"/>
        <pc:sldMkLst>
          <pc:docMk/>
          <pc:sldMk cId="2308801676" sldId="2145707271"/>
        </pc:sldMkLst>
      </pc:sldChg>
      <pc:sldChg chg="del">
        <pc:chgData name="MAZEN KHERALLAH" userId="4d8bae32aa458b2a" providerId="LiveId" clId="{3D5F492A-64F7-4D22-871C-C8FAD43FCDAC}" dt="2023-07-13T17:22:15.883" v="69" actId="47"/>
        <pc:sldMkLst>
          <pc:docMk/>
          <pc:sldMk cId="3464426095" sldId="2145707272"/>
        </pc:sldMkLst>
      </pc:sldChg>
      <pc:sldChg chg="del">
        <pc:chgData name="MAZEN KHERALLAH" userId="4d8bae32aa458b2a" providerId="LiveId" clId="{3D5F492A-64F7-4D22-871C-C8FAD43FCDAC}" dt="2023-07-13T17:22:16.036" v="72" actId="47"/>
        <pc:sldMkLst>
          <pc:docMk/>
          <pc:sldMk cId="3561413314" sldId="2145707273"/>
        </pc:sldMkLst>
      </pc:sldChg>
      <pc:sldChg chg="del">
        <pc:chgData name="MAZEN KHERALLAH" userId="4d8bae32aa458b2a" providerId="LiveId" clId="{3D5F492A-64F7-4D22-871C-C8FAD43FCDAC}" dt="2023-07-13T17:22:17.591" v="76" actId="47"/>
        <pc:sldMkLst>
          <pc:docMk/>
          <pc:sldMk cId="3908344059" sldId="2145707274"/>
        </pc:sldMkLst>
      </pc:sldChg>
      <pc:sldChg chg="del">
        <pc:chgData name="MAZEN KHERALLAH" userId="4d8bae32aa458b2a" providerId="LiveId" clId="{3D5F492A-64F7-4D22-871C-C8FAD43FCDAC}" dt="2023-07-13T17:22:17.765" v="77" actId="47"/>
        <pc:sldMkLst>
          <pc:docMk/>
          <pc:sldMk cId="774357571" sldId="2145707275"/>
        </pc:sldMkLst>
      </pc:sldChg>
      <pc:sldChg chg="del">
        <pc:chgData name="MAZEN KHERALLAH" userId="4d8bae32aa458b2a" providerId="LiveId" clId="{3D5F492A-64F7-4D22-871C-C8FAD43FCDAC}" dt="2023-07-13T17:22:20.244" v="92" actId="47"/>
        <pc:sldMkLst>
          <pc:docMk/>
          <pc:sldMk cId="1136988221" sldId="2145707278"/>
        </pc:sldMkLst>
      </pc:sldChg>
      <pc:sldChg chg="del">
        <pc:chgData name="MAZEN KHERALLAH" userId="4d8bae32aa458b2a" providerId="LiveId" clId="{3D5F492A-64F7-4D22-871C-C8FAD43FCDAC}" dt="2023-07-13T17:22:04.740" v="10" actId="47"/>
        <pc:sldMkLst>
          <pc:docMk/>
          <pc:sldMk cId="761751667" sldId="2145707279"/>
        </pc:sldMkLst>
      </pc:sldChg>
      <pc:sldChg chg="del">
        <pc:chgData name="MAZEN KHERALLAH" userId="4d8bae32aa458b2a" providerId="LiveId" clId="{3D5F492A-64F7-4D22-871C-C8FAD43FCDAC}" dt="2023-07-13T17:22:17.189" v="75" actId="47"/>
        <pc:sldMkLst>
          <pc:docMk/>
          <pc:sldMk cId="2414992422" sldId="2145707280"/>
        </pc:sldMkLst>
      </pc:sldChg>
      <pc:sldChg chg="del">
        <pc:chgData name="MAZEN KHERALLAH" userId="4d8bae32aa458b2a" providerId="LiveId" clId="{3D5F492A-64F7-4D22-871C-C8FAD43FCDAC}" dt="2023-07-13T17:22:17.927" v="78" actId="47"/>
        <pc:sldMkLst>
          <pc:docMk/>
          <pc:sldMk cId="4273984593" sldId="2145707282"/>
        </pc:sldMkLst>
      </pc:sldChg>
      <pc:sldChg chg="del">
        <pc:chgData name="MAZEN KHERALLAH" userId="4d8bae32aa458b2a" providerId="LiveId" clId="{3D5F492A-64F7-4D22-871C-C8FAD43FCDAC}" dt="2023-07-13T17:22:18.244" v="80" actId="47"/>
        <pc:sldMkLst>
          <pc:docMk/>
          <pc:sldMk cId="3884368250" sldId="2145707283"/>
        </pc:sldMkLst>
      </pc:sldChg>
      <pc:sldChg chg="del">
        <pc:chgData name="MAZEN KHERALLAH" userId="4d8bae32aa458b2a" providerId="LiveId" clId="{3D5F492A-64F7-4D22-871C-C8FAD43FCDAC}" dt="2023-07-13T17:22:20.074" v="91" actId="47"/>
        <pc:sldMkLst>
          <pc:docMk/>
          <pc:sldMk cId="2659891325" sldId="2145707284"/>
        </pc:sldMkLst>
      </pc:sldChg>
      <pc:sldChg chg="del">
        <pc:chgData name="MAZEN KHERALLAH" userId="4d8bae32aa458b2a" providerId="LiveId" clId="{3D5F492A-64F7-4D22-871C-C8FAD43FCDAC}" dt="2023-07-13T17:22:13.676" v="17" actId="47"/>
        <pc:sldMkLst>
          <pc:docMk/>
          <pc:sldMk cId="450477800" sldId="2145707285"/>
        </pc:sldMkLst>
      </pc:sldChg>
      <pc:sldChg chg="del">
        <pc:chgData name="MAZEN KHERALLAH" userId="4d8bae32aa458b2a" providerId="LiveId" clId="{3D5F492A-64F7-4D22-871C-C8FAD43FCDAC}" dt="2023-07-13T17:22:14.869" v="45" actId="47"/>
        <pc:sldMkLst>
          <pc:docMk/>
          <pc:sldMk cId="3073399503" sldId="2145707286"/>
        </pc:sldMkLst>
      </pc:sldChg>
      <pc:sldChg chg="del">
        <pc:chgData name="MAZEN KHERALLAH" userId="4d8bae32aa458b2a" providerId="LiveId" clId="{3D5F492A-64F7-4D22-871C-C8FAD43FCDAC}" dt="2023-07-13T17:22:15.062" v="49" actId="47"/>
        <pc:sldMkLst>
          <pc:docMk/>
          <pc:sldMk cId="2436020119" sldId="2145707299"/>
        </pc:sldMkLst>
      </pc:sldChg>
      <pc:sldChg chg="del">
        <pc:chgData name="MAZEN KHERALLAH" userId="4d8bae32aa458b2a" providerId="LiveId" clId="{3D5F492A-64F7-4D22-871C-C8FAD43FCDAC}" dt="2023-07-13T17:22:14.920" v="46" actId="47"/>
        <pc:sldMkLst>
          <pc:docMk/>
          <pc:sldMk cId="2210656703" sldId="2145707300"/>
        </pc:sldMkLst>
      </pc:sldChg>
      <pc:sldChg chg="del">
        <pc:chgData name="MAZEN KHERALLAH" userId="4d8bae32aa458b2a" providerId="LiveId" clId="{3D5F492A-64F7-4D22-871C-C8FAD43FCDAC}" dt="2023-07-13T17:22:14.740" v="41" actId="47"/>
        <pc:sldMkLst>
          <pc:docMk/>
          <pc:sldMk cId="632125930" sldId="2145707301"/>
        </pc:sldMkLst>
      </pc:sldChg>
      <pc:sldChg chg="del">
        <pc:chgData name="MAZEN KHERALLAH" userId="4d8bae32aa458b2a" providerId="LiveId" clId="{3D5F492A-64F7-4D22-871C-C8FAD43FCDAC}" dt="2023-07-13T17:22:15.206" v="52" actId="47"/>
        <pc:sldMkLst>
          <pc:docMk/>
          <pc:sldMk cId="247769414" sldId="2145707302"/>
        </pc:sldMkLst>
      </pc:sldChg>
      <pc:sldChg chg="del">
        <pc:chgData name="MAZEN KHERALLAH" userId="4d8bae32aa458b2a" providerId="LiveId" clId="{3D5F492A-64F7-4D22-871C-C8FAD43FCDAC}" dt="2023-07-13T17:22:15.331" v="55" actId="47"/>
        <pc:sldMkLst>
          <pc:docMk/>
          <pc:sldMk cId="877185025" sldId="2145707303"/>
        </pc:sldMkLst>
      </pc:sldChg>
      <pc:sldChg chg="del">
        <pc:chgData name="MAZEN KHERALLAH" userId="4d8bae32aa458b2a" providerId="LiveId" clId="{3D5F492A-64F7-4D22-871C-C8FAD43FCDAC}" dt="2023-07-13T17:22:15.448" v="58" actId="47"/>
        <pc:sldMkLst>
          <pc:docMk/>
          <pc:sldMk cId="3888515693" sldId="2145707304"/>
        </pc:sldMkLst>
      </pc:sldChg>
      <pc:sldChg chg="del">
        <pc:chgData name="MAZEN KHERALLAH" userId="4d8bae32aa458b2a" providerId="LiveId" clId="{3D5F492A-64F7-4D22-871C-C8FAD43FCDAC}" dt="2023-07-13T17:22:15.574" v="61" actId="47"/>
        <pc:sldMkLst>
          <pc:docMk/>
          <pc:sldMk cId="3249109940" sldId="2145707305"/>
        </pc:sldMkLst>
      </pc:sldChg>
      <pc:sldChg chg="del">
        <pc:chgData name="MAZEN KHERALLAH" userId="4d8bae32aa458b2a" providerId="LiveId" clId="{3D5F492A-64F7-4D22-871C-C8FAD43FCDAC}" dt="2023-07-13T17:22:15.819" v="67" actId="47"/>
        <pc:sldMkLst>
          <pc:docMk/>
          <pc:sldMk cId="3575914976" sldId="2145707306"/>
        </pc:sldMkLst>
      </pc:sldChg>
      <pc:sldChg chg="del">
        <pc:chgData name="MAZEN KHERALLAH" userId="4d8bae32aa458b2a" providerId="LiveId" clId="{3D5F492A-64F7-4D22-871C-C8FAD43FCDAC}" dt="2023-07-13T17:22:15.964" v="70" actId="47"/>
        <pc:sldMkLst>
          <pc:docMk/>
          <pc:sldMk cId="3503757116" sldId="2145707307"/>
        </pc:sldMkLst>
      </pc:sldChg>
      <pc:sldChg chg="del">
        <pc:chgData name="MAZEN KHERALLAH" userId="4d8bae32aa458b2a" providerId="LiveId" clId="{3D5F492A-64F7-4D22-871C-C8FAD43FCDAC}" dt="2023-07-13T17:22:14.974" v="47" actId="47"/>
        <pc:sldMkLst>
          <pc:docMk/>
          <pc:sldMk cId="1859152921" sldId="2145707308"/>
        </pc:sldMkLst>
      </pc:sldChg>
      <pc:sldChg chg="del">
        <pc:chgData name="MAZEN KHERALLAH" userId="4d8bae32aa458b2a" providerId="LiveId" clId="{3D5F492A-64F7-4D22-871C-C8FAD43FCDAC}" dt="2023-07-13T17:22:15.130" v="50" actId="47"/>
        <pc:sldMkLst>
          <pc:docMk/>
          <pc:sldMk cId="3140161482" sldId="2145707309"/>
        </pc:sldMkLst>
      </pc:sldChg>
      <pc:sldChg chg="del">
        <pc:chgData name="MAZEN KHERALLAH" userId="4d8bae32aa458b2a" providerId="LiveId" clId="{3D5F492A-64F7-4D22-871C-C8FAD43FCDAC}" dt="2023-07-13T17:22:15.247" v="53" actId="47"/>
        <pc:sldMkLst>
          <pc:docMk/>
          <pc:sldMk cId="3589263272" sldId="2145707310"/>
        </pc:sldMkLst>
      </pc:sldChg>
      <pc:sldChg chg="del">
        <pc:chgData name="MAZEN KHERALLAH" userId="4d8bae32aa458b2a" providerId="LiveId" clId="{3D5F492A-64F7-4D22-871C-C8FAD43FCDAC}" dt="2023-07-13T17:22:15.370" v="56" actId="47"/>
        <pc:sldMkLst>
          <pc:docMk/>
          <pc:sldMk cId="2293162290" sldId="2145707311"/>
        </pc:sldMkLst>
      </pc:sldChg>
      <pc:sldChg chg="del">
        <pc:chgData name="MAZEN KHERALLAH" userId="4d8bae32aa458b2a" providerId="LiveId" clId="{3D5F492A-64F7-4D22-871C-C8FAD43FCDAC}" dt="2023-07-13T17:22:15.484" v="59" actId="47"/>
        <pc:sldMkLst>
          <pc:docMk/>
          <pc:sldMk cId="219847375" sldId="2145707312"/>
        </pc:sldMkLst>
      </pc:sldChg>
      <pc:sldChg chg="del">
        <pc:chgData name="MAZEN KHERALLAH" userId="4d8bae32aa458b2a" providerId="LiveId" clId="{3D5F492A-64F7-4D22-871C-C8FAD43FCDAC}" dt="2023-07-13T17:22:15.619" v="62" actId="47"/>
        <pc:sldMkLst>
          <pc:docMk/>
          <pc:sldMk cId="3860340687" sldId="2145707313"/>
        </pc:sldMkLst>
      </pc:sldChg>
      <pc:sldChg chg="del">
        <pc:chgData name="MAZEN KHERALLAH" userId="4d8bae32aa458b2a" providerId="LiveId" clId="{3D5F492A-64F7-4D22-871C-C8FAD43FCDAC}" dt="2023-07-13T17:22:15.861" v="68" actId="47"/>
        <pc:sldMkLst>
          <pc:docMk/>
          <pc:sldMk cId="3889136077" sldId="2145707314"/>
        </pc:sldMkLst>
      </pc:sldChg>
      <pc:sldChg chg="del">
        <pc:chgData name="MAZEN KHERALLAH" userId="4d8bae32aa458b2a" providerId="LiveId" clId="{3D5F492A-64F7-4D22-871C-C8FAD43FCDAC}" dt="2023-07-13T17:22:20.456" v="93" actId="47"/>
        <pc:sldMkLst>
          <pc:docMk/>
          <pc:sldMk cId="2053789755" sldId="2145707315"/>
        </pc:sldMkLst>
      </pc:sldChg>
      <pc:sldChg chg="del">
        <pc:chgData name="MAZEN KHERALLAH" userId="4d8bae32aa458b2a" providerId="LiveId" clId="{3D5F492A-64F7-4D22-871C-C8FAD43FCDAC}" dt="2023-07-13T17:22:14.382" v="32" actId="47"/>
        <pc:sldMkLst>
          <pc:docMk/>
          <pc:sldMk cId="781352615" sldId="2145707316"/>
        </pc:sldMkLst>
      </pc:sldChg>
      <pc:sldChg chg="del">
        <pc:chgData name="MAZEN KHERALLAH" userId="4d8bae32aa458b2a" providerId="LiveId" clId="{3D5F492A-64F7-4D22-871C-C8FAD43FCDAC}" dt="2023-07-13T17:22:14.417" v="33" actId="47"/>
        <pc:sldMkLst>
          <pc:docMk/>
          <pc:sldMk cId="2131859361" sldId="2145707317"/>
        </pc:sldMkLst>
      </pc:sldChg>
      <pc:sldMasterChg chg="delSldLayout">
        <pc:chgData name="MAZEN KHERALLAH" userId="4d8bae32aa458b2a" providerId="LiveId" clId="{3D5F492A-64F7-4D22-871C-C8FAD43FCDAC}" dt="2023-07-13T17:22:13.879" v="21" actId="47"/>
        <pc:sldMasterMkLst>
          <pc:docMk/>
          <pc:sldMasterMk cId="3539363532" sldId="2147483660"/>
        </pc:sldMasterMkLst>
        <pc:sldLayoutChg chg="del">
          <pc:chgData name="MAZEN KHERALLAH" userId="4d8bae32aa458b2a" providerId="LiveId" clId="{3D5F492A-64F7-4D22-871C-C8FAD43FCDAC}" dt="2023-07-13T17:22:13.879" v="21" actId="47"/>
          <pc:sldLayoutMkLst>
            <pc:docMk/>
            <pc:sldMasterMk cId="3539363532" sldId="2147483660"/>
            <pc:sldLayoutMk cId="3687104150" sldId="2147483690"/>
          </pc:sldLayoutMkLst>
        </pc:sldLayoutChg>
      </pc:sldMaster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diagrams/_rels/data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19B103-6163-4249-AFCD-910EC1D46911}"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E03E0C38-843D-4139-9DEC-38971F7AA7F9}">
      <dgm:prSet phldrT="[Text]" custT="1"/>
      <dgm:spPr/>
      <dgm:t>
        <a:bodyPr/>
        <a:lstStyle/>
        <a:p>
          <a:r>
            <a:rPr lang="en-US" sz="2000" b="1" dirty="0"/>
            <a:t>Non-pharmacological Management</a:t>
          </a:r>
        </a:p>
      </dgm:t>
    </dgm:pt>
    <dgm:pt modelId="{5826E19C-4CCD-4840-A42F-94F80461B162}" type="parTrans" cxnId="{61202FB1-484F-43AB-A006-BCDA990ADE10}">
      <dgm:prSet/>
      <dgm:spPr/>
      <dgm:t>
        <a:bodyPr/>
        <a:lstStyle/>
        <a:p>
          <a:endParaRPr lang="en-US" sz="2800"/>
        </a:p>
      </dgm:t>
    </dgm:pt>
    <dgm:pt modelId="{C8ECBBD7-A3E9-4A12-85D7-F5162FC7EFC8}" type="sibTrans" cxnId="{61202FB1-484F-43AB-A006-BCDA990ADE10}">
      <dgm:prSet/>
      <dgm:spPr/>
      <dgm:t>
        <a:bodyPr/>
        <a:lstStyle/>
        <a:p>
          <a:endParaRPr lang="en-US" sz="2800"/>
        </a:p>
      </dgm:t>
    </dgm:pt>
    <dgm:pt modelId="{1A585CD8-7E2B-4A58-A2D0-5C5EA22EDDF3}">
      <dgm:prSet phldrT="[Text]" custT="1"/>
      <dgm:spPr/>
      <dgm:t>
        <a:bodyPr/>
        <a:lstStyle/>
        <a:p>
          <a:r>
            <a:rPr lang="en-US" sz="2800" dirty="0"/>
            <a:t>Massage therapy</a:t>
          </a:r>
        </a:p>
      </dgm:t>
    </dgm:pt>
    <dgm:pt modelId="{566C835E-7330-4DE0-AD20-F1E903487B19}" type="parTrans" cxnId="{BFE4B70B-A44F-4921-8291-4C3A6A81947A}">
      <dgm:prSet/>
      <dgm:spPr/>
      <dgm:t>
        <a:bodyPr/>
        <a:lstStyle/>
        <a:p>
          <a:endParaRPr lang="en-US" sz="2800"/>
        </a:p>
      </dgm:t>
    </dgm:pt>
    <dgm:pt modelId="{1D985F05-69E9-416F-B1E1-19C5A1F9D682}" type="sibTrans" cxnId="{BFE4B70B-A44F-4921-8291-4C3A6A81947A}">
      <dgm:prSet/>
      <dgm:spPr/>
      <dgm:t>
        <a:bodyPr/>
        <a:lstStyle/>
        <a:p>
          <a:endParaRPr lang="en-US" sz="2800"/>
        </a:p>
      </dgm:t>
    </dgm:pt>
    <dgm:pt modelId="{CE4A86CE-8F3C-429A-AFB5-9630FCAB5D75}">
      <dgm:prSet phldrT="[Text]" custT="1"/>
      <dgm:spPr/>
      <dgm:t>
        <a:bodyPr/>
        <a:lstStyle/>
        <a:p>
          <a:r>
            <a:rPr lang="en-US" sz="2800" dirty="0"/>
            <a:t>Cold therapy</a:t>
          </a:r>
        </a:p>
      </dgm:t>
    </dgm:pt>
    <dgm:pt modelId="{6FC799EE-D336-47E2-885C-89C925DB9B0B}" type="parTrans" cxnId="{CE6C814F-4715-4003-884A-7588E9C68C59}">
      <dgm:prSet/>
      <dgm:spPr/>
      <dgm:t>
        <a:bodyPr/>
        <a:lstStyle/>
        <a:p>
          <a:endParaRPr lang="en-US" sz="2800"/>
        </a:p>
      </dgm:t>
    </dgm:pt>
    <dgm:pt modelId="{E77E3180-9D60-48B5-A6B4-C772D93939DD}" type="sibTrans" cxnId="{CE6C814F-4715-4003-884A-7588E9C68C59}">
      <dgm:prSet/>
      <dgm:spPr/>
      <dgm:t>
        <a:bodyPr/>
        <a:lstStyle/>
        <a:p>
          <a:endParaRPr lang="en-US" sz="2800"/>
        </a:p>
      </dgm:t>
    </dgm:pt>
    <dgm:pt modelId="{1C542C13-8F31-4095-925A-BB90E10C989C}">
      <dgm:prSet phldrT="[Text]" custT="1"/>
      <dgm:spPr/>
      <dgm:t>
        <a:bodyPr/>
        <a:lstStyle/>
        <a:p>
          <a:r>
            <a:rPr lang="en-US" sz="2800" dirty="0"/>
            <a:t>Music and sound</a:t>
          </a:r>
        </a:p>
      </dgm:t>
    </dgm:pt>
    <dgm:pt modelId="{CA74EE94-5AFD-445C-976A-97ADD9A1AE22}" type="parTrans" cxnId="{A18316D6-7DC6-4600-A9A8-71CDECAC4F0B}">
      <dgm:prSet/>
      <dgm:spPr/>
      <dgm:t>
        <a:bodyPr/>
        <a:lstStyle/>
        <a:p>
          <a:endParaRPr lang="en-US" sz="2800"/>
        </a:p>
      </dgm:t>
    </dgm:pt>
    <dgm:pt modelId="{B3682E77-5DA8-4FB8-BEFD-E8B4E7F2F3F4}" type="sibTrans" cxnId="{A18316D6-7DC6-4600-A9A8-71CDECAC4F0B}">
      <dgm:prSet/>
      <dgm:spPr/>
      <dgm:t>
        <a:bodyPr/>
        <a:lstStyle/>
        <a:p>
          <a:endParaRPr lang="en-US" sz="2800"/>
        </a:p>
      </dgm:t>
    </dgm:pt>
    <dgm:pt modelId="{11352FDE-DAE1-4182-9E53-DC00163965E2}">
      <dgm:prSet phldrT="[Text]" custT="1"/>
      <dgm:spPr/>
      <dgm:t>
        <a:bodyPr/>
        <a:lstStyle/>
        <a:p>
          <a:r>
            <a:rPr lang="en-US" sz="2800" dirty="0"/>
            <a:t>Relaxation therapy</a:t>
          </a:r>
        </a:p>
      </dgm:t>
    </dgm:pt>
    <dgm:pt modelId="{ED9C6EDF-1288-4F59-BE8F-EB6066DD19F5}" type="parTrans" cxnId="{934AC766-6878-477C-AFFE-3BE31348A3AD}">
      <dgm:prSet/>
      <dgm:spPr/>
      <dgm:t>
        <a:bodyPr/>
        <a:lstStyle/>
        <a:p>
          <a:endParaRPr lang="en-US" sz="2800"/>
        </a:p>
      </dgm:t>
    </dgm:pt>
    <dgm:pt modelId="{C0926AEA-486A-48B8-BC88-A19EBBEDBA1F}" type="sibTrans" cxnId="{934AC766-6878-477C-AFFE-3BE31348A3AD}">
      <dgm:prSet/>
      <dgm:spPr/>
      <dgm:t>
        <a:bodyPr/>
        <a:lstStyle/>
        <a:p>
          <a:endParaRPr lang="en-US" sz="2800"/>
        </a:p>
      </dgm:t>
    </dgm:pt>
    <dgm:pt modelId="{66BF4FC5-D038-4265-B6AC-08B19EFF29AC}" type="pres">
      <dgm:prSet presAssocID="{2619B103-6163-4249-AFCD-910EC1D46911}" presName="diagram" presStyleCnt="0">
        <dgm:presLayoutVars>
          <dgm:chMax val="1"/>
          <dgm:dir/>
          <dgm:animLvl val="ctr"/>
          <dgm:resizeHandles val="exact"/>
        </dgm:presLayoutVars>
      </dgm:prSet>
      <dgm:spPr/>
    </dgm:pt>
    <dgm:pt modelId="{44AE8634-6A1D-4ECD-964A-4209E4DF2B2A}" type="pres">
      <dgm:prSet presAssocID="{2619B103-6163-4249-AFCD-910EC1D46911}" presName="matrix" presStyleCnt="0"/>
      <dgm:spPr/>
    </dgm:pt>
    <dgm:pt modelId="{1A4CED5E-06E9-4348-840B-A72EEDFEC025}" type="pres">
      <dgm:prSet presAssocID="{2619B103-6163-4249-AFCD-910EC1D46911}" presName="tile1" presStyleLbl="node1" presStyleIdx="0" presStyleCnt="4" custLinFactNeighborX="-16667" custLinFactNeighborY="-10814"/>
      <dgm:spPr/>
    </dgm:pt>
    <dgm:pt modelId="{D7146C32-04C1-49CC-82DD-CAE046BDC81A}" type="pres">
      <dgm:prSet presAssocID="{2619B103-6163-4249-AFCD-910EC1D46911}" presName="tile1text" presStyleLbl="node1" presStyleIdx="0" presStyleCnt="4">
        <dgm:presLayoutVars>
          <dgm:chMax val="0"/>
          <dgm:chPref val="0"/>
          <dgm:bulletEnabled val="1"/>
        </dgm:presLayoutVars>
      </dgm:prSet>
      <dgm:spPr/>
    </dgm:pt>
    <dgm:pt modelId="{3FEEFA15-BAED-450B-9303-F90427599D85}" type="pres">
      <dgm:prSet presAssocID="{2619B103-6163-4249-AFCD-910EC1D46911}" presName="tile2" presStyleLbl="node1" presStyleIdx="1" presStyleCnt="4"/>
      <dgm:spPr/>
    </dgm:pt>
    <dgm:pt modelId="{CEF6F00F-06AC-4F60-9117-116967A328B9}" type="pres">
      <dgm:prSet presAssocID="{2619B103-6163-4249-AFCD-910EC1D46911}" presName="tile2text" presStyleLbl="node1" presStyleIdx="1" presStyleCnt="4">
        <dgm:presLayoutVars>
          <dgm:chMax val="0"/>
          <dgm:chPref val="0"/>
          <dgm:bulletEnabled val="1"/>
        </dgm:presLayoutVars>
      </dgm:prSet>
      <dgm:spPr/>
    </dgm:pt>
    <dgm:pt modelId="{D71CE2F9-C19E-4B2D-BA64-2CD5CB3DA02E}" type="pres">
      <dgm:prSet presAssocID="{2619B103-6163-4249-AFCD-910EC1D46911}" presName="tile3" presStyleLbl="node1" presStyleIdx="2" presStyleCnt="4"/>
      <dgm:spPr/>
    </dgm:pt>
    <dgm:pt modelId="{34D92779-12C3-485C-8A95-DA5ED7E16EE2}" type="pres">
      <dgm:prSet presAssocID="{2619B103-6163-4249-AFCD-910EC1D46911}" presName="tile3text" presStyleLbl="node1" presStyleIdx="2" presStyleCnt="4">
        <dgm:presLayoutVars>
          <dgm:chMax val="0"/>
          <dgm:chPref val="0"/>
          <dgm:bulletEnabled val="1"/>
        </dgm:presLayoutVars>
      </dgm:prSet>
      <dgm:spPr/>
    </dgm:pt>
    <dgm:pt modelId="{5A115F52-C9AF-4B72-A544-B81C046FFD41}" type="pres">
      <dgm:prSet presAssocID="{2619B103-6163-4249-AFCD-910EC1D46911}" presName="tile4" presStyleLbl="node1" presStyleIdx="3" presStyleCnt="4"/>
      <dgm:spPr/>
    </dgm:pt>
    <dgm:pt modelId="{38E52223-D49A-4FD9-9E19-0368548A45FC}" type="pres">
      <dgm:prSet presAssocID="{2619B103-6163-4249-AFCD-910EC1D46911}" presName="tile4text" presStyleLbl="node1" presStyleIdx="3" presStyleCnt="4">
        <dgm:presLayoutVars>
          <dgm:chMax val="0"/>
          <dgm:chPref val="0"/>
          <dgm:bulletEnabled val="1"/>
        </dgm:presLayoutVars>
      </dgm:prSet>
      <dgm:spPr/>
    </dgm:pt>
    <dgm:pt modelId="{5522D2D8-6FF1-41DE-A80F-B9B89C18B403}" type="pres">
      <dgm:prSet presAssocID="{2619B103-6163-4249-AFCD-910EC1D46911}" presName="centerTile" presStyleLbl="fgShp" presStyleIdx="0" presStyleCnt="1">
        <dgm:presLayoutVars>
          <dgm:chMax val="0"/>
          <dgm:chPref val="0"/>
        </dgm:presLayoutVars>
      </dgm:prSet>
      <dgm:spPr/>
    </dgm:pt>
  </dgm:ptLst>
  <dgm:cxnLst>
    <dgm:cxn modelId="{0DDD3000-89DF-488F-8547-361266ACC9FA}" type="presOf" srcId="{E03E0C38-843D-4139-9DEC-38971F7AA7F9}" destId="{5522D2D8-6FF1-41DE-A80F-B9B89C18B403}" srcOrd="0" destOrd="0" presId="urn:microsoft.com/office/officeart/2005/8/layout/matrix1"/>
    <dgm:cxn modelId="{BFE4B70B-A44F-4921-8291-4C3A6A81947A}" srcId="{E03E0C38-843D-4139-9DEC-38971F7AA7F9}" destId="{1A585CD8-7E2B-4A58-A2D0-5C5EA22EDDF3}" srcOrd="0" destOrd="0" parTransId="{566C835E-7330-4DE0-AD20-F1E903487B19}" sibTransId="{1D985F05-69E9-416F-B1E1-19C5A1F9D682}"/>
    <dgm:cxn modelId="{5B2A223A-8E6E-409B-807D-200F157F2AFB}" type="presOf" srcId="{CE4A86CE-8F3C-429A-AFB5-9630FCAB5D75}" destId="{CEF6F00F-06AC-4F60-9117-116967A328B9}" srcOrd="1" destOrd="0" presId="urn:microsoft.com/office/officeart/2005/8/layout/matrix1"/>
    <dgm:cxn modelId="{D17DCC5E-323B-495C-9F07-FDADDCFF24BF}" type="presOf" srcId="{1C542C13-8F31-4095-925A-BB90E10C989C}" destId="{34D92779-12C3-485C-8A95-DA5ED7E16EE2}" srcOrd="1" destOrd="0" presId="urn:microsoft.com/office/officeart/2005/8/layout/matrix1"/>
    <dgm:cxn modelId="{934AC766-6878-477C-AFFE-3BE31348A3AD}" srcId="{E03E0C38-843D-4139-9DEC-38971F7AA7F9}" destId="{11352FDE-DAE1-4182-9E53-DC00163965E2}" srcOrd="3" destOrd="0" parTransId="{ED9C6EDF-1288-4F59-BE8F-EB6066DD19F5}" sibTransId="{C0926AEA-486A-48B8-BC88-A19EBBEDBA1F}"/>
    <dgm:cxn modelId="{CE6C814F-4715-4003-884A-7588E9C68C59}" srcId="{E03E0C38-843D-4139-9DEC-38971F7AA7F9}" destId="{CE4A86CE-8F3C-429A-AFB5-9630FCAB5D75}" srcOrd="1" destOrd="0" parTransId="{6FC799EE-D336-47E2-885C-89C925DB9B0B}" sibTransId="{E77E3180-9D60-48B5-A6B4-C772D93939DD}"/>
    <dgm:cxn modelId="{590F8B51-C04B-4D8D-BB82-A1BFEA4DCB70}" type="presOf" srcId="{2619B103-6163-4249-AFCD-910EC1D46911}" destId="{66BF4FC5-D038-4265-B6AC-08B19EFF29AC}" srcOrd="0" destOrd="0" presId="urn:microsoft.com/office/officeart/2005/8/layout/matrix1"/>
    <dgm:cxn modelId="{1FC2A172-A73A-4B8B-9A33-FB8B52B9D6EC}" type="presOf" srcId="{11352FDE-DAE1-4182-9E53-DC00163965E2}" destId="{38E52223-D49A-4FD9-9E19-0368548A45FC}" srcOrd="1" destOrd="0" presId="urn:microsoft.com/office/officeart/2005/8/layout/matrix1"/>
    <dgm:cxn modelId="{A6ED2689-6FF6-4ECB-BDC1-006A87468A51}" type="presOf" srcId="{1C542C13-8F31-4095-925A-BB90E10C989C}" destId="{D71CE2F9-C19E-4B2D-BA64-2CD5CB3DA02E}" srcOrd="0" destOrd="0" presId="urn:microsoft.com/office/officeart/2005/8/layout/matrix1"/>
    <dgm:cxn modelId="{61202FB1-484F-43AB-A006-BCDA990ADE10}" srcId="{2619B103-6163-4249-AFCD-910EC1D46911}" destId="{E03E0C38-843D-4139-9DEC-38971F7AA7F9}" srcOrd="0" destOrd="0" parTransId="{5826E19C-4CCD-4840-A42F-94F80461B162}" sibTransId="{C8ECBBD7-A3E9-4A12-85D7-F5162FC7EFC8}"/>
    <dgm:cxn modelId="{C6091AC9-8361-4B85-A20E-23C52AC49000}" type="presOf" srcId="{1A585CD8-7E2B-4A58-A2D0-5C5EA22EDDF3}" destId="{D7146C32-04C1-49CC-82DD-CAE046BDC81A}" srcOrd="1" destOrd="0" presId="urn:microsoft.com/office/officeart/2005/8/layout/matrix1"/>
    <dgm:cxn modelId="{A18316D6-7DC6-4600-A9A8-71CDECAC4F0B}" srcId="{E03E0C38-843D-4139-9DEC-38971F7AA7F9}" destId="{1C542C13-8F31-4095-925A-BB90E10C989C}" srcOrd="2" destOrd="0" parTransId="{CA74EE94-5AFD-445C-976A-97ADD9A1AE22}" sibTransId="{B3682E77-5DA8-4FB8-BEFD-E8B4E7F2F3F4}"/>
    <dgm:cxn modelId="{268208DA-6454-46D8-9E2F-7C94C9A160FF}" type="presOf" srcId="{CE4A86CE-8F3C-429A-AFB5-9630FCAB5D75}" destId="{3FEEFA15-BAED-450B-9303-F90427599D85}" srcOrd="0" destOrd="0" presId="urn:microsoft.com/office/officeart/2005/8/layout/matrix1"/>
    <dgm:cxn modelId="{F69C02E4-3D8C-4136-BF6D-AA6C6F56EBA1}" type="presOf" srcId="{11352FDE-DAE1-4182-9E53-DC00163965E2}" destId="{5A115F52-C9AF-4B72-A544-B81C046FFD41}" srcOrd="0" destOrd="0" presId="urn:microsoft.com/office/officeart/2005/8/layout/matrix1"/>
    <dgm:cxn modelId="{7F7741E5-5918-466C-ADE9-031AD291BDC4}" type="presOf" srcId="{1A585CD8-7E2B-4A58-A2D0-5C5EA22EDDF3}" destId="{1A4CED5E-06E9-4348-840B-A72EEDFEC025}" srcOrd="0" destOrd="0" presId="urn:microsoft.com/office/officeart/2005/8/layout/matrix1"/>
    <dgm:cxn modelId="{D5F6BD26-9207-4BFC-9A4D-0E9CE5EF8C59}" type="presParOf" srcId="{66BF4FC5-D038-4265-B6AC-08B19EFF29AC}" destId="{44AE8634-6A1D-4ECD-964A-4209E4DF2B2A}" srcOrd="0" destOrd="0" presId="urn:microsoft.com/office/officeart/2005/8/layout/matrix1"/>
    <dgm:cxn modelId="{1AAE17CC-FECB-4289-899B-CBD30846234C}" type="presParOf" srcId="{44AE8634-6A1D-4ECD-964A-4209E4DF2B2A}" destId="{1A4CED5E-06E9-4348-840B-A72EEDFEC025}" srcOrd="0" destOrd="0" presId="urn:microsoft.com/office/officeart/2005/8/layout/matrix1"/>
    <dgm:cxn modelId="{3FAF805D-A73C-408C-BEC5-3EDB1DE14E83}" type="presParOf" srcId="{44AE8634-6A1D-4ECD-964A-4209E4DF2B2A}" destId="{D7146C32-04C1-49CC-82DD-CAE046BDC81A}" srcOrd="1" destOrd="0" presId="urn:microsoft.com/office/officeart/2005/8/layout/matrix1"/>
    <dgm:cxn modelId="{45259AB9-22D8-4C0B-A6E8-B74EC4313F13}" type="presParOf" srcId="{44AE8634-6A1D-4ECD-964A-4209E4DF2B2A}" destId="{3FEEFA15-BAED-450B-9303-F90427599D85}" srcOrd="2" destOrd="0" presId="urn:microsoft.com/office/officeart/2005/8/layout/matrix1"/>
    <dgm:cxn modelId="{8D3167A0-D396-4ABE-8118-F98D6A6B0B5A}" type="presParOf" srcId="{44AE8634-6A1D-4ECD-964A-4209E4DF2B2A}" destId="{CEF6F00F-06AC-4F60-9117-116967A328B9}" srcOrd="3" destOrd="0" presId="urn:microsoft.com/office/officeart/2005/8/layout/matrix1"/>
    <dgm:cxn modelId="{8F270407-06A7-4BE5-B2F9-1EC5110A00D6}" type="presParOf" srcId="{44AE8634-6A1D-4ECD-964A-4209E4DF2B2A}" destId="{D71CE2F9-C19E-4B2D-BA64-2CD5CB3DA02E}" srcOrd="4" destOrd="0" presId="urn:microsoft.com/office/officeart/2005/8/layout/matrix1"/>
    <dgm:cxn modelId="{93EF2282-1D92-4630-8D00-93ECAC1705FC}" type="presParOf" srcId="{44AE8634-6A1D-4ECD-964A-4209E4DF2B2A}" destId="{34D92779-12C3-485C-8A95-DA5ED7E16EE2}" srcOrd="5" destOrd="0" presId="urn:microsoft.com/office/officeart/2005/8/layout/matrix1"/>
    <dgm:cxn modelId="{3E800938-D09B-4B10-BCA5-E661E071C844}" type="presParOf" srcId="{44AE8634-6A1D-4ECD-964A-4209E4DF2B2A}" destId="{5A115F52-C9AF-4B72-A544-B81C046FFD41}" srcOrd="6" destOrd="0" presId="urn:microsoft.com/office/officeart/2005/8/layout/matrix1"/>
    <dgm:cxn modelId="{C422E2CF-A17C-4D60-9A67-809AA2D45BC4}" type="presParOf" srcId="{44AE8634-6A1D-4ECD-964A-4209E4DF2B2A}" destId="{38E52223-D49A-4FD9-9E19-0368548A45FC}" srcOrd="7" destOrd="0" presId="urn:microsoft.com/office/officeart/2005/8/layout/matrix1"/>
    <dgm:cxn modelId="{5BE889A9-0953-4BEC-894E-F993D3DCD750}" type="presParOf" srcId="{66BF4FC5-D038-4265-B6AC-08B19EFF29AC}" destId="{5522D2D8-6FF1-41DE-A80F-B9B89C18B40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9F4B83-1BBB-4E03-9727-08087CBDA0C7}"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US"/>
        </a:p>
      </dgm:t>
    </dgm:pt>
    <dgm:pt modelId="{5D332497-4926-405F-B106-07B9EA3C6863}">
      <dgm:prSet/>
      <dgm:spPr/>
      <dgm:t>
        <a:bodyPr/>
        <a:lstStyle/>
        <a:p>
          <a:r>
            <a:rPr lang="en-US" b="0" i="0" dirty="0"/>
            <a:t>Massage on back, feet, and hand massages</a:t>
          </a:r>
          <a:endParaRPr lang="en-US" dirty="0"/>
        </a:p>
      </dgm:t>
    </dgm:pt>
    <dgm:pt modelId="{27ADC98B-D900-4ECF-96C6-0B57795731AE}" type="parTrans" cxnId="{F8BC70C3-33C1-402C-8722-0736CACBBD64}">
      <dgm:prSet/>
      <dgm:spPr/>
      <dgm:t>
        <a:bodyPr/>
        <a:lstStyle/>
        <a:p>
          <a:endParaRPr lang="en-US"/>
        </a:p>
      </dgm:t>
    </dgm:pt>
    <dgm:pt modelId="{960C5C45-8FFB-40CC-A0E2-3A4143EC6A27}" type="sibTrans" cxnId="{F8BC70C3-33C1-402C-8722-0736CACBBD64}">
      <dgm:prSet/>
      <dgm:spPr/>
      <dgm:t>
        <a:bodyPr/>
        <a:lstStyle/>
        <a:p>
          <a:endParaRPr lang="en-US"/>
        </a:p>
      </dgm:t>
    </dgm:pt>
    <dgm:pt modelId="{4DD844C4-1CAB-4E43-B61A-0EE95FD6FDDF}">
      <dgm:prSet/>
      <dgm:spPr/>
      <dgm:t>
        <a:bodyPr/>
        <a:lstStyle/>
        <a:p>
          <a:r>
            <a:rPr lang="en-US" b="0" i="0" dirty="0"/>
            <a:t>20 minutes of light-pressure massage at least twice in 24 hours.</a:t>
          </a:r>
          <a:endParaRPr lang="en-US" dirty="0"/>
        </a:p>
      </dgm:t>
    </dgm:pt>
    <dgm:pt modelId="{586A504F-D119-4206-A271-D6390421635E}" type="parTrans" cxnId="{0878C2A6-D28D-4D12-A36D-DE8CDC21CC56}">
      <dgm:prSet/>
      <dgm:spPr/>
      <dgm:t>
        <a:bodyPr/>
        <a:lstStyle/>
        <a:p>
          <a:endParaRPr lang="en-US"/>
        </a:p>
      </dgm:t>
    </dgm:pt>
    <dgm:pt modelId="{789316DB-FFF4-4D58-B79E-E4CF419D86DD}" type="sibTrans" cxnId="{0878C2A6-D28D-4D12-A36D-DE8CDC21CC56}">
      <dgm:prSet/>
      <dgm:spPr/>
      <dgm:t>
        <a:bodyPr/>
        <a:lstStyle/>
        <a:p>
          <a:endParaRPr lang="en-US"/>
        </a:p>
      </dgm:t>
    </dgm:pt>
    <dgm:pt modelId="{CA90B092-5C05-4C30-BE7D-CBFA11CA9DD8}">
      <dgm:prSet/>
      <dgm:spPr/>
      <dgm:t>
        <a:bodyPr/>
        <a:lstStyle/>
        <a:p>
          <a:r>
            <a:rPr lang="en-US" b="0" i="0" dirty="0"/>
            <a:t>Reduces visual numeric scores by up to 2 points.</a:t>
          </a:r>
          <a:endParaRPr lang="en-US" dirty="0"/>
        </a:p>
      </dgm:t>
    </dgm:pt>
    <dgm:pt modelId="{30B0AB2C-AD42-4079-9270-A0397F381751}" type="parTrans" cxnId="{C2FDC763-6D51-4E72-8ADE-EAE07513D1EA}">
      <dgm:prSet/>
      <dgm:spPr/>
      <dgm:t>
        <a:bodyPr/>
        <a:lstStyle/>
        <a:p>
          <a:endParaRPr lang="en-US"/>
        </a:p>
      </dgm:t>
    </dgm:pt>
    <dgm:pt modelId="{D6A22B4F-804D-4E95-9E54-54D05506BAE3}" type="sibTrans" cxnId="{C2FDC763-6D51-4E72-8ADE-EAE07513D1EA}">
      <dgm:prSet/>
      <dgm:spPr/>
      <dgm:t>
        <a:bodyPr/>
        <a:lstStyle/>
        <a:p>
          <a:endParaRPr lang="en-US"/>
        </a:p>
      </dgm:t>
    </dgm:pt>
    <dgm:pt modelId="{347CD6D7-70C8-4E0E-9C85-E86A06B5C5A3}">
      <dgm:prSet/>
      <dgm:spPr/>
      <dgm:t>
        <a:bodyPr/>
        <a:lstStyle/>
        <a:p>
          <a:r>
            <a:rPr lang="en-US" b="0" i="0" dirty="0"/>
            <a:t>A holistic approach includes managing other sensory stimuli</a:t>
          </a:r>
          <a:endParaRPr lang="en-US" dirty="0"/>
        </a:p>
      </dgm:t>
    </dgm:pt>
    <dgm:pt modelId="{5FA66F52-4637-476E-8C43-BACCABDD5049}" type="parTrans" cxnId="{D4B947F4-5FC9-4270-BD7C-076584977E93}">
      <dgm:prSet/>
      <dgm:spPr/>
      <dgm:t>
        <a:bodyPr/>
        <a:lstStyle/>
        <a:p>
          <a:endParaRPr lang="en-US"/>
        </a:p>
      </dgm:t>
    </dgm:pt>
    <dgm:pt modelId="{3F8FB23F-AE06-46AC-BF58-80059106D553}" type="sibTrans" cxnId="{D4B947F4-5FC9-4270-BD7C-076584977E93}">
      <dgm:prSet/>
      <dgm:spPr/>
      <dgm:t>
        <a:bodyPr/>
        <a:lstStyle/>
        <a:p>
          <a:endParaRPr lang="en-US"/>
        </a:p>
      </dgm:t>
    </dgm:pt>
    <dgm:pt modelId="{819776D0-D033-443C-A669-FC81409F5AF1}">
      <dgm:prSet/>
      <dgm:spPr/>
      <dgm:t>
        <a:bodyPr/>
        <a:lstStyle/>
        <a:p>
          <a:r>
            <a:rPr lang="en-US" b="0" i="0" dirty="0"/>
            <a:t>Family involvement</a:t>
          </a:r>
          <a:endParaRPr lang="en-US" dirty="0"/>
        </a:p>
      </dgm:t>
    </dgm:pt>
    <dgm:pt modelId="{DC82F8BC-06A3-426E-A678-AC2DDC0A2B75}" type="parTrans" cxnId="{A032C58E-AD20-4C5B-9CF2-44BCEC8783C2}">
      <dgm:prSet/>
      <dgm:spPr/>
      <dgm:t>
        <a:bodyPr/>
        <a:lstStyle/>
        <a:p>
          <a:endParaRPr lang="en-US"/>
        </a:p>
      </dgm:t>
    </dgm:pt>
    <dgm:pt modelId="{3A47B791-C65C-42E5-AEB7-3557F545F348}" type="sibTrans" cxnId="{A032C58E-AD20-4C5B-9CF2-44BCEC8783C2}">
      <dgm:prSet/>
      <dgm:spPr/>
      <dgm:t>
        <a:bodyPr/>
        <a:lstStyle/>
        <a:p>
          <a:endParaRPr lang="en-US"/>
        </a:p>
      </dgm:t>
    </dgm:pt>
    <dgm:pt modelId="{B7BD3C25-747F-4BFB-AD66-D175CDBF4967}" type="pres">
      <dgm:prSet presAssocID="{449F4B83-1BBB-4E03-9727-08087CBDA0C7}" presName="Name0" presStyleCnt="0">
        <dgm:presLayoutVars>
          <dgm:dir/>
          <dgm:resizeHandles val="exact"/>
        </dgm:presLayoutVars>
      </dgm:prSet>
      <dgm:spPr/>
    </dgm:pt>
    <dgm:pt modelId="{12512A6B-2783-4C41-97FA-AE9A90C2D0FD}" type="pres">
      <dgm:prSet presAssocID="{4DD844C4-1CAB-4E43-B61A-0EE95FD6FDDF}" presName="Name5" presStyleLbl="vennNode1" presStyleIdx="0" presStyleCnt="5">
        <dgm:presLayoutVars>
          <dgm:bulletEnabled val="1"/>
        </dgm:presLayoutVars>
      </dgm:prSet>
      <dgm:spPr/>
    </dgm:pt>
    <dgm:pt modelId="{5648053E-9754-4F7B-996A-81F3AE82716E}" type="pres">
      <dgm:prSet presAssocID="{789316DB-FFF4-4D58-B79E-E4CF419D86DD}" presName="space" presStyleCnt="0"/>
      <dgm:spPr/>
    </dgm:pt>
    <dgm:pt modelId="{0FCEB507-1AC1-4B4A-955F-F8F95CEBC187}" type="pres">
      <dgm:prSet presAssocID="{5D332497-4926-405F-B106-07B9EA3C6863}" presName="Name5" presStyleLbl="vennNode1" presStyleIdx="1" presStyleCnt="5">
        <dgm:presLayoutVars>
          <dgm:bulletEnabled val="1"/>
        </dgm:presLayoutVars>
      </dgm:prSet>
      <dgm:spPr/>
    </dgm:pt>
    <dgm:pt modelId="{780AD900-41B9-45A5-B50D-83BDAE668287}" type="pres">
      <dgm:prSet presAssocID="{960C5C45-8FFB-40CC-A0E2-3A4143EC6A27}" presName="space" presStyleCnt="0"/>
      <dgm:spPr/>
    </dgm:pt>
    <dgm:pt modelId="{67A394D7-AC85-45F5-B3B1-AA1F66521774}" type="pres">
      <dgm:prSet presAssocID="{CA90B092-5C05-4C30-BE7D-CBFA11CA9DD8}" presName="Name5" presStyleLbl="vennNode1" presStyleIdx="2" presStyleCnt="5">
        <dgm:presLayoutVars>
          <dgm:bulletEnabled val="1"/>
        </dgm:presLayoutVars>
      </dgm:prSet>
      <dgm:spPr/>
    </dgm:pt>
    <dgm:pt modelId="{16FC75CB-7AAC-440D-987C-CFCE7A15EF08}" type="pres">
      <dgm:prSet presAssocID="{D6A22B4F-804D-4E95-9E54-54D05506BAE3}" presName="space" presStyleCnt="0"/>
      <dgm:spPr/>
    </dgm:pt>
    <dgm:pt modelId="{9980D71B-7D7E-4585-BDF7-019AA8950DE9}" type="pres">
      <dgm:prSet presAssocID="{347CD6D7-70C8-4E0E-9C85-E86A06B5C5A3}" presName="Name5" presStyleLbl="vennNode1" presStyleIdx="3" presStyleCnt="5">
        <dgm:presLayoutVars>
          <dgm:bulletEnabled val="1"/>
        </dgm:presLayoutVars>
      </dgm:prSet>
      <dgm:spPr/>
    </dgm:pt>
    <dgm:pt modelId="{62937134-B30C-4D97-AB6E-C22ABDC31C4F}" type="pres">
      <dgm:prSet presAssocID="{3F8FB23F-AE06-46AC-BF58-80059106D553}" presName="space" presStyleCnt="0"/>
      <dgm:spPr/>
    </dgm:pt>
    <dgm:pt modelId="{0339B9D4-5542-4F7E-B6BA-1962A11AF022}" type="pres">
      <dgm:prSet presAssocID="{819776D0-D033-443C-A669-FC81409F5AF1}" presName="Name5" presStyleLbl="vennNode1" presStyleIdx="4" presStyleCnt="5">
        <dgm:presLayoutVars>
          <dgm:bulletEnabled val="1"/>
        </dgm:presLayoutVars>
      </dgm:prSet>
      <dgm:spPr/>
    </dgm:pt>
  </dgm:ptLst>
  <dgm:cxnLst>
    <dgm:cxn modelId="{DAD7F60D-67E4-40FB-96B9-DAFE4D4249B7}" type="presOf" srcId="{347CD6D7-70C8-4E0E-9C85-E86A06B5C5A3}" destId="{9980D71B-7D7E-4585-BDF7-019AA8950DE9}" srcOrd="0" destOrd="0" presId="urn:microsoft.com/office/officeart/2005/8/layout/venn3"/>
    <dgm:cxn modelId="{F9BA903C-6E39-4C5C-BC60-00EAE5035E44}" type="presOf" srcId="{5D332497-4926-405F-B106-07B9EA3C6863}" destId="{0FCEB507-1AC1-4B4A-955F-F8F95CEBC187}" srcOrd="0" destOrd="0" presId="urn:microsoft.com/office/officeart/2005/8/layout/venn3"/>
    <dgm:cxn modelId="{C2FDC763-6D51-4E72-8ADE-EAE07513D1EA}" srcId="{449F4B83-1BBB-4E03-9727-08087CBDA0C7}" destId="{CA90B092-5C05-4C30-BE7D-CBFA11CA9DD8}" srcOrd="2" destOrd="0" parTransId="{30B0AB2C-AD42-4079-9270-A0397F381751}" sibTransId="{D6A22B4F-804D-4E95-9E54-54D05506BAE3}"/>
    <dgm:cxn modelId="{586B8548-6560-4CA4-BFAA-D5D81638A506}" type="presOf" srcId="{449F4B83-1BBB-4E03-9727-08087CBDA0C7}" destId="{B7BD3C25-747F-4BFB-AD66-D175CDBF4967}" srcOrd="0" destOrd="0" presId="urn:microsoft.com/office/officeart/2005/8/layout/venn3"/>
    <dgm:cxn modelId="{AC905E4E-C4C8-4EEB-B0BC-6F687BF37399}" type="presOf" srcId="{CA90B092-5C05-4C30-BE7D-CBFA11CA9DD8}" destId="{67A394D7-AC85-45F5-B3B1-AA1F66521774}" srcOrd="0" destOrd="0" presId="urn:microsoft.com/office/officeart/2005/8/layout/venn3"/>
    <dgm:cxn modelId="{4D3A2D77-C385-4980-AA17-33A4C138979C}" type="presOf" srcId="{819776D0-D033-443C-A669-FC81409F5AF1}" destId="{0339B9D4-5542-4F7E-B6BA-1962A11AF022}" srcOrd="0" destOrd="0" presId="urn:microsoft.com/office/officeart/2005/8/layout/venn3"/>
    <dgm:cxn modelId="{A032C58E-AD20-4C5B-9CF2-44BCEC8783C2}" srcId="{449F4B83-1BBB-4E03-9727-08087CBDA0C7}" destId="{819776D0-D033-443C-A669-FC81409F5AF1}" srcOrd="4" destOrd="0" parTransId="{DC82F8BC-06A3-426E-A678-AC2DDC0A2B75}" sibTransId="{3A47B791-C65C-42E5-AEB7-3557F545F348}"/>
    <dgm:cxn modelId="{0878C2A6-D28D-4D12-A36D-DE8CDC21CC56}" srcId="{449F4B83-1BBB-4E03-9727-08087CBDA0C7}" destId="{4DD844C4-1CAB-4E43-B61A-0EE95FD6FDDF}" srcOrd="0" destOrd="0" parTransId="{586A504F-D119-4206-A271-D6390421635E}" sibTransId="{789316DB-FFF4-4D58-B79E-E4CF419D86DD}"/>
    <dgm:cxn modelId="{F8BC70C3-33C1-402C-8722-0736CACBBD64}" srcId="{449F4B83-1BBB-4E03-9727-08087CBDA0C7}" destId="{5D332497-4926-405F-B106-07B9EA3C6863}" srcOrd="1" destOrd="0" parTransId="{27ADC98B-D900-4ECF-96C6-0B57795731AE}" sibTransId="{960C5C45-8FFB-40CC-A0E2-3A4143EC6A27}"/>
    <dgm:cxn modelId="{172BFDE9-4DFF-4BC7-8974-4578C6E0CC15}" type="presOf" srcId="{4DD844C4-1CAB-4E43-B61A-0EE95FD6FDDF}" destId="{12512A6B-2783-4C41-97FA-AE9A90C2D0FD}" srcOrd="0" destOrd="0" presId="urn:microsoft.com/office/officeart/2005/8/layout/venn3"/>
    <dgm:cxn modelId="{D4B947F4-5FC9-4270-BD7C-076584977E93}" srcId="{449F4B83-1BBB-4E03-9727-08087CBDA0C7}" destId="{347CD6D7-70C8-4E0E-9C85-E86A06B5C5A3}" srcOrd="3" destOrd="0" parTransId="{5FA66F52-4637-476E-8C43-BACCABDD5049}" sibTransId="{3F8FB23F-AE06-46AC-BF58-80059106D553}"/>
    <dgm:cxn modelId="{C7D298E3-54A7-4877-831D-593529F1B54C}" type="presParOf" srcId="{B7BD3C25-747F-4BFB-AD66-D175CDBF4967}" destId="{12512A6B-2783-4C41-97FA-AE9A90C2D0FD}" srcOrd="0" destOrd="0" presId="urn:microsoft.com/office/officeart/2005/8/layout/venn3"/>
    <dgm:cxn modelId="{F10F9285-B5D1-4F02-8062-10D7A6017ED3}" type="presParOf" srcId="{B7BD3C25-747F-4BFB-AD66-D175CDBF4967}" destId="{5648053E-9754-4F7B-996A-81F3AE82716E}" srcOrd="1" destOrd="0" presId="urn:microsoft.com/office/officeart/2005/8/layout/venn3"/>
    <dgm:cxn modelId="{E5FEDEC6-9BB8-418A-93A3-C7C43256F537}" type="presParOf" srcId="{B7BD3C25-747F-4BFB-AD66-D175CDBF4967}" destId="{0FCEB507-1AC1-4B4A-955F-F8F95CEBC187}" srcOrd="2" destOrd="0" presId="urn:microsoft.com/office/officeart/2005/8/layout/venn3"/>
    <dgm:cxn modelId="{55F8FB08-9E3F-445C-A028-38B5146B052B}" type="presParOf" srcId="{B7BD3C25-747F-4BFB-AD66-D175CDBF4967}" destId="{780AD900-41B9-45A5-B50D-83BDAE668287}" srcOrd="3" destOrd="0" presId="urn:microsoft.com/office/officeart/2005/8/layout/venn3"/>
    <dgm:cxn modelId="{3C81A33D-5419-4FC6-A842-21CA7B5FFC26}" type="presParOf" srcId="{B7BD3C25-747F-4BFB-AD66-D175CDBF4967}" destId="{67A394D7-AC85-45F5-B3B1-AA1F66521774}" srcOrd="4" destOrd="0" presId="urn:microsoft.com/office/officeart/2005/8/layout/venn3"/>
    <dgm:cxn modelId="{0D18B179-28D7-4621-930D-84EA471BCF90}" type="presParOf" srcId="{B7BD3C25-747F-4BFB-AD66-D175CDBF4967}" destId="{16FC75CB-7AAC-440D-987C-CFCE7A15EF08}" srcOrd="5" destOrd="0" presId="urn:microsoft.com/office/officeart/2005/8/layout/venn3"/>
    <dgm:cxn modelId="{1B87979D-08D6-4A19-86A0-BD73C99B6F2F}" type="presParOf" srcId="{B7BD3C25-747F-4BFB-AD66-D175CDBF4967}" destId="{9980D71B-7D7E-4585-BDF7-019AA8950DE9}" srcOrd="6" destOrd="0" presId="urn:microsoft.com/office/officeart/2005/8/layout/venn3"/>
    <dgm:cxn modelId="{FA920B64-1702-4E9E-83D4-A55B0D1422C4}" type="presParOf" srcId="{B7BD3C25-747F-4BFB-AD66-D175CDBF4967}" destId="{62937134-B30C-4D97-AB6E-C22ABDC31C4F}" srcOrd="7" destOrd="0" presId="urn:microsoft.com/office/officeart/2005/8/layout/venn3"/>
    <dgm:cxn modelId="{7419B6E6-1C56-4A31-B894-8743D25492F7}" type="presParOf" srcId="{B7BD3C25-747F-4BFB-AD66-D175CDBF4967}" destId="{0339B9D4-5542-4F7E-B6BA-1962A11AF022}"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0D0A0D-F017-4BAB-82F4-8E046CD32F15}"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929641FA-E509-49A9-9CE1-C08A810EEF9C}">
      <dgm:prSet/>
      <dgm:spPr/>
      <dgm:t>
        <a:bodyPr/>
        <a:lstStyle/>
        <a:p>
          <a:r>
            <a:rPr lang="en-US" dirty="0"/>
            <a:t>Application of ice packs wrapped in gauze to the procedural areas before the procedure.</a:t>
          </a:r>
        </a:p>
      </dgm:t>
    </dgm:pt>
    <dgm:pt modelId="{7AE79DFB-83D9-4472-8E92-B056C67C9412}" type="parTrans" cxnId="{98EF59A2-4A9D-4C99-9628-55E27B7788DB}">
      <dgm:prSet/>
      <dgm:spPr/>
      <dgm:t>
        <a:bodyPr/>
        <a:lstStyle/>
        <a:p>
          <a:endParaRPr lang="en-US"/>
        </a:p>
      </dgm:t>
    </dgm:pt>
    <dgm:pt modelId="{72D3DFCD-63E0-4B97-BB35-BE480A000393}" type="sibTrans" cxnId="{98EF59A2-4A9D-4C99-9628-55E27B7788DB}">
      <dgm:prSet/>
      <dgm:spPr/>
      <dgm:t>
        <a:bodyPr/>
        <a:lstStyle/>
        <a:p>
          <a:endParaRPr lang="en-US"/>
        </a:p>
      </dgm:t>
    </dgm:pt>
    <dgm:pt modelId="{E5BD39ED-6452-4FCE-8422-858DFFEDE8CA}">
      <dgm:prSet/>
      <dgm:spPr>
        <a:solidFill>
          <a:srgbClr val="FF7C80"/>
        </a:solidFill>
      </dgm:spPr>
      <dgm:t>
        <a:bodyPr/>
        <a:lstStyle/>
        <a:p>
          <a:r>
            <a:rPr lang="en-US" dirty="0"/>
            <a:t>10-20 minutes before the procedure, aiming to lower the skin temperature to 15º C.</a:t>
          </a:r>
        </a:p>
      </dgm:t>
    </dgm:pt>
    <dgm:pt modelId="{BF392F2D-180F-4BAB-917E-98404675657B}" type="parTrans" cxnId="{80FD3DD0-6BCC-4ECA-BD54-6049573F96AC}">
      <dgm:prSet/>
      <dgm:spPr/>
      <dgm:t>
        <a:bodyPr/>
        <a:lstStyle/>
        <a:p>
          <a:endParaRPr lang="en-US"/>
        </a:p>
      </dgm:t>
    </dgm:pt>
    <dgm:pt modelId="{173A9A05-6CD8-4B18-BB38-C28998A186D5}" type="sibTrans" cxnId="{80FD3DD0-6BCC-4ECA-BD54-6049573F96AC}">
      <dgm:prSet/>
      <dgm:spPr/>
      <dgm:t>
        <a:bodyPr/>
        <a:lstStyle/>
        <a:p>
          <a:endParaRPr lang="en-US"/>
        </a:p>
      </dgm:t>
    </dgm:pt>
    <dgm:pt modelId="{0F2B1EB6-C648-4216-BD9F-3AA66B7FC61B}">
      <dgm:prSet/>
      <dgm:spPr/>
      <dgm:t>
        <a:bodyPr/>
        <a:lstStyle/>
        <a:p>
          <a:r>
            <a:rPr lang="en-US" dirty="0"/>
            <a:t>A randomized study in patients undergoing chest tube removal: 1 point reduction on a 0-10 pain scale, but this effect tended to diminish after 15 minutes. </a:t>
          </a:r>
        </a:p>
      </dgm:t>
    </dgm:pt>
    <dgm:pt modelId="{3AC267E3-022D-44EE-B93D-A4E69E5252BB}" type="parTrans" cxnId="{F2FF4DD0-F2C9-4A2C-996F-A0ACE7D9E59C}">
      <dgm:prSet/>
      <dgm:spPr/>
      <dgm:t>
        <a:bodyPr/>
        <a:lstStyle/>
        <a:p>
          <a:endParaRPr lang="en-US"/>
        </a:p>
      </dgm:t>
    </dgm:pt>
    <dgm:pt modelId="{D0EAE89C-7E67-4C4F-96E0-444841D2240B}" type="sibTrans" cxnId="{F2FF4DD0-F2C9-4A2C-996F-A0ACE7D9E59C}">
      <dgm:prSet/>
      <dgm:spPr/>
      <dgm:t>
        <a:bodyPr/>
        <a:lstStyle/>
        <a:p>
          <a:endParaRPr lang="en-US"/>
        </a:p>
      </dgm:t>
    </dgm:pt>
    <dgm:pt modelId="{C4FCC902-9A53-461B-B8E5-688F5A705684}" type="pres">
      <dgm:prSet presAssocID="{AC0D0A0D-F017-4BAB-82F4-8E046CD32F15}" presName="Name0" presStyleCnt="0">
        <dgm:presLayoutVars>
          <dgm:chMax val="7"/>
          <dgm:chPref val="7"/>
          <dgm:dir/>
        </dgm:presLayoutVars>
      </dgm:prSet>
      <dgm:spPr/>
    </dgm:pt>
    <dgm:pt modelId="{CC461C41-6490-4E56-8053-0833AE2A9416}" type="pres">
      <dgm:prSet presAssocID="{AC0D0A0D-F017-4BAB-82F4-8E046CD32F15}" presName="Name1" presStyleCnt="0"/>
      <dgm:spPr/>
    </dgm:pt>
    <dgm:pt modelId="{9C5DC3A6-B63A-49FD-A158-340C3F4BC39C}" type="pres">
      <dgm:prSet presAssocID="{AC0D0A0D-F017-4BAB-82F4-8E046CD32F15}" presName="cycle" presStyleCnt="0"/>
      <dgm:spPr/>
    </dgm:pt>
    <dgm:pt modelId="{890840D7-D8A8-4A4B-B297-FF2E43F97EF8}" type="pres">
      <dgm:prSet presAssocID="{AC0D0A0D-F017-4BAB-82F4-8E046CD32F15}" presName="srcNode" presStyleLbl="node1" presStyleIdx="0" presStyleCnt="3"/>
      <dgm:spPr/>
    </dgm:pt>
    <dgm:pt modelId="{A4ADC52A-E300-461F-9249-E66DB0390AC0}" type="pres">
      <dgm:prSet presAssocID="{AC0D0A0D-F017-4BAB-82F4-8E046CD32F15}" presName="conn" presStyleLbl="parChTrans1D2" presStyleIdx="0" presStyleCnt="1"/>
      <dgm:spPr/>
    </dgm:pt>
    <dgm:pt modelId="{46EC299E-0258-4649-8CC1-A49D5519900D}" type="pres">
      <dgm:prSet presAssocID="{AC0D0A0D-F017-4BAB-82F4-8E046CD32F15}" presName="extraNode" presStyleLbl="node1" presStyleIdx="0" presStyleCnt="3"/>
      <dgm:spPr/>
    </dgm:pt>
    <dgm:pt modelId="{C2711A6D-D696-418E-A968-B06E9EBCEE59}" type="pres">
      <dgm:prSet presAssocID="{AC0D0A0D-F017-4BAB-82F4-8E046CD32F15}" presName="dstNode" presStyleLbl="node1" presStyleIdx="0" presStyleCnt="3"/>
      <dgm:spPr/>
    </dgm:pt>
    <dgm:pt modelId="{196B75C9-4E93-4B98-AEE1-D44CA07AF71A}" type="pres">
      <dgm:prSet presAssocID="{929641FA-E509-49A9-9CE1-C08A810EEF9C}" presName="text_1" presStyleLbl="node1" presStyleIdx="0" presStyleCnt="3">
        <dgm:presLayoutVars>
          <dgm:bulletEnabled val="1"/>
        </dgm:presLayoutVars>
      </dgm:prSet>
      <dgm:spPr/>
    </dgm:pt>
    <dgm:pt modelId="{5B50D7A5-C048-4D68-8A05-7A91791342D0}" type="pres">
      <dgm:prSet presAssocID="{929641FA-E509-49A9-9CE1-C08A810EEF9C}" presName="accent_1" presStyleCnt="0"/>
      <dgm:spPr/>
    </dgm:pt>
    <dgm:pt modelId="{15E5F6F7-7F2B-4A61-90AE-707D440C2F32}" type="pres">
      <dgm:prSet presAssocID="{929641FA-E509-49A9-9CE1-C08A810EEF9C}" presName="accentRepeatNode" presStyleLbl="solidFgAcc1" presStyleIdx="0" presStyleCnt="3"/>
      <dgm:spPr/>
    </dgm:pt>
    <dgm:pt modelId="{C64F5AC5-3AF6-40C6-A074-E2B2701A3D1E}" type="pres">
      <dgm:prSet presAssocID="{E5BD39ED-6452-4FCE-8422-858DFFEDE8CA}" presName="text_2" presStyleLbl="node1" presStyleIdx="1" presStyleCnt="3">
        <dgm:presLayoutVars>
          <dgm:bulletEnabled val="1"/>
        </dgm:presLayoutVars>
      </dgm:prSet>
      <dgm:spPr/>
    </dgm:pt>
    <dgm:pt modelId="{6B39351B-73F1-4462-8CED-817D8EFCC470}" type="pres">
      <dgm:prSet presAssocID="{E5BD39ED-6452-4FCE-8422-858DFFEDE8CA}" presName="accent_2" presStyleCnt="0"/>
      <dgm:spPr/>
    </dgm:pt>
    <dgm:pt modelId="{382CE9FC-DEC9-4152-81B8-A93E22636157}" type="pres">
      <dgm:prSet presAssocID="{E5BD39ED-6452-4FCE-8422-858DFFEDE8CA}" presName="accentRepeatNode" presStyleLbl="solidFgAcc1" presStyleIdx="1" presStyleCnt="3"/>
      <dgm:spPr/>
    </dgm:pt>
    <dgm:pt modelId="{3BA8EED6-5CFE-4D58-BB87-86BAC7E80017}" type="pres">
      <dgm:prSet presAssocID="{0F2B1EB6-C648-4216-BD9F-3AA66B7FC61B}" presName="text_3" presStyleLbl="node1" presStyleIdx="2" presStyleCnt="3">
        <dgm:presLayoutVars>
          <dgm:bulletEnabled val="1"/>
        </dgm:presLayoutVars>
      </dgm:prSet>
      <dgm:spPr/>
    </dgm:pt>
    <dgm:pt modelId="{BBE376F5-D0DF-46AD-B47B-4AFFA9AFC0B9}" type="pres">
      <dgm:prSet presAssocID="{0F2B1EB6-C648-4216-BD9F-3AA66B7FC61B}" presName="accent_3" presStyleCnt="0"/>
      <dgm:spPr/>
    </dgm:pt>
    <dgm:pt modelId="{9275F123-76B7-411D-A653-9102C98D3DE3}" type="pres">
      <dgm:prSet presAssocID="{0F2B1EB6-C648-4216-BD9F-3AA66B7FC61B}" presName="accentRepeatNode" presStyleLbl="solidFgAcc1" presStyleIdx="2" presStyleCnt="3"/>
      <dgm:spPr/>
    </dgm:pt>
  </dgm:ptLst>
  <dgm:cxnLst>
    <dgm:cxn modelId="{DF53AB21-ED6D-4F8E-BC90-D04EE6662586}" type="presOf" srcId="{72D3DFCD-63E0-4B97-BB35-BE480A000393}" destId="{A4ADC52A-E300-461F-9249-E66DB0390AC0}" srcOrd="0" destOrd="0" presId="urn:microsoft.com/office/officeart/2008/layout/VerticalCurvedList"/>
    <dgm:cxn modelId="{83A31D42-C737-4DE5-9583-9BE0AABE9609}" type="presOf" srcId="{0F2B1EB6-C648-4216-BD9F-3AA66B7FC61B}" destId="{3BA8EED6-5CFE-4D58-BB87-86BAC7E80017}" srcOrd="0" destOrd="0" presId="urn:microsoft.com/office/officeart/2008/layout/VerticalCurvedList"/>
    <dgm:cxn modelId="{3C05C28F-A2D1-4821-9DDB-537DC71716A8}" type="presOf" srcId="{E5BD39ED-6452-4FCE-8422-858DFFEDE8CA}" destId="{C64F5AC5-3AF6-40C6-A074-E2B2701A3D1E}" srcOrd="0" destOrd="0" presId="urn:microsoft.com/office/officeart/2008/layout/VerticalCurvedList"/>
    <dgm:cxn modelId="{75704198-F8E1-435D-B9AA-03A05976E291}" type="presOf" srcId="{AC0D0A0D-F017-4BAB-82F4-8E046CD32F15}" destId="{C4FCC902-9A53-461B-B8E5-688F5A705684}" srcOrd="0" destOrd="0" presId="urn:microsoft.com/office/officeart/2008/layout/VerticalCurvedList"/>
    <dgm:cxn modelId="{98EF59A2-4A9D-4C99-9628-55E27B7788DB}" srcId="{AC0D0A0D-F017-4BAB-82F4-8E046CD32F15}" destId="{929641FA-E509-49A9-9CE1-C08A810EEF9C}" srcOrd="0" destOrd="0" parTransId="{7AE79DFB-83D9-4472-8E92-B056C67C9412}" sibTransId="{72D3DFCD-63E0-4B97-BB35-BE480A000393}"/>
    <dgm:cxn modelId="{80FD3DD0-6BCC-4ECA-BD54-6049573F96AC}" srcId="{AC0D0A0D-F017-4BAB-82F4-8E046CD32F15}" destId="{E5BD39ED-6452-4FCE-8422-858DFFEDE8CA}" srcOrd="1" destOrd="0" parTransId="{BF392F2D-180F-4BAB-917E-98404675657B}" sibTransId="{173A9A05-6CD8-4B18-BB38-C28998A186D5}"/>
    <dgm:cxn modelId="{F2FF4DD0-F2C9-4A2C-996F-A0ACE7D9E59C}" srcId="{AC0D0A0D-F017-4BAB-82F4-8E046CD32F15}" destId="{0F2B1EB6-C648-4216-BD9F-3AA66B7FC61B}" srcOrd="2" destOrd="0" parTransId="{3AC267E3-022D-44EE-B93D-A4E69E5252BB}" sibTransId="{D0EAE89C-7E67-4C4F-96E0-444841D2240B}"/>
    <dgm:cxn modelId="{1E0116F8-7E16-46F3-92A2-6A5090446EBE}" type="presOf" srcId="{929641FA-E509-49A9-9CE1-C08A810EEF9C}" destId="{196B75C9-4E93-4B98-AEE1-D44CA07AF71A}" srcOrd="0" destOrd="0" presId="urn:microsoft.com/office/officeart/2008/layout/VerticalCurvedList"/>
    <dgm:cxn modelId="{F5806284-11C8-4BED-8CD9-A9060F67B98F}" type="presParOf" srcId="{C4FCC902-9A53-461B-B8E5-688F5A705684}" destId="{CC461C41-6490-4E56-8053-0833AE2A9416}" srcOrd="0" destOrd="0" presId="urn:microsoft.com/office/officeart/2008/layout/VerticalCurvedList"/>
    <dgm:cxn modelId="{B91E2AF0-1BAC-4427-A75A-F75C96AEF229}" type="presParOf" srcId="{CC461C41-6490-4E56-8053-0833AE2A9416}" destId="{9C5DC3A6-B63A-49FD-A158-340C3F4BC39C}" srcOrd="0" destOrd="0" presId="urn:microsoft.com/office/officeart/2008/layout/VerticalCurvedList"/>
    <dgm:cxn modelId="{785FB974-C9FA-408B-B06B-20E35D408742}" type="presParOf" srcId="{9C5DC3A6-B63A-49FD-A158-340C3F4BC39C}" destId="{890840D7-D8A8-4A4B-B297-FF2E43F97EF8}" srcOrd="0" destOrd="0" presId="urn:microsoft.com/office/officeart/2008/layout/VerticalCurvedList"/>
    <dgm:cxn modelId="{D86A7A43-D936-45B5-8EBE-E9C27AFF1D71}" type="presParOf" srcId="{9C5DC3A6-B63A-49FD-A158-340C3F4BC39C}" destId="{A4ADC52A-E300-461F-9249-E66DB0390AC0}" srcOrd="1" destOrd="0" presId="urn:microsoft.com/office/officeart/2008/layout/VerticalCurvedList"/>
    <dgm:cxn modelId="{B05258B3-8F7D-4E86-A65B-EB155EA42199}" type="presParOf" srcId="{9C5DC3A6-B63A-49FD-A158-340C3F4BC39C}" destId="{46EC299E-0258-4649-8CC1-A49D5519900D}" srcOrd="2" destOrd="0" presId="urn:microsoft.com/office/officeart/2008/layout/VerticalCurvedList"/>
    <dgm:cxn modelId="{DDFE36D2-FA7A-4D7A-98D8-85D7E3371ED7}" type="presParOf" srcId="{9C5DC3A6-B63A-49FD-A158-340C3F4BC39C}" destId="{C2711A6D-D696-418E-A968-B06E9EBCEE59}" srcOrd="3" destOrd="0" presId="urn:microsoft.com/office/officeart/2008/layout/VerticalCurvedList"/>
    <dgm:cxn modelId="{04665775-3ABE-4E58-A436-A32EBBAEB6A8}" type="presParOf" srcId="{CC461C41-6490-4E56-8053-0833AE2A9416}" destId="{196B75C9-4E93-4B98-AEE1-D44CA07AF71A}" srcOrd="1" destOrd="0" presId="urn:microsoft.com/office/officeart/2008/layout/VerticalCurvedList"/>
    <dgm:cxn modelId="{C962887C-074A-4CA4-8C3E-871D556350DA}" type="presParOf" srcId="{CC461C41-6490-4E56-8053-0833AE2A9416}" destId="{5B50D7A5-C048-4D68-8A05-7A91791342D0}" srcOrd="2" destOrd="0" presId="urn:microsoft.com/office/officeart/2008/layout/VerticalCurvedList"/>
    <dgm:cxn modelId="{E6DC64A6-8664-4C12-A9F9-E058C25B50BD}" type="presParOf" srcId="{5B50D7A5-C048-4D68-8A05-7A91791342D0}" destId="{15E5F6F7-7F2B-4A61-90AE-707D440C2F32}" srcOrd="0" destOrd="0" presId="urn:microsoft.com/office/officeart/2008/layout/VerticalCurvedList"/>
    <dgm:cxn modelId="{7F931988-88CF-44DC-97A5-9C23C2E4E784}" type="presParOf" srcId="{CC461C41-6490-4E56-8053-0833AE2A9416}" destId="{C64F5AC5-3AF6-40C6-A074-E2B2701A3D1E}" srcOrd="3" destOrd="0" presId="urn:microsoft.com/office/officeart/2008/layout/VerticalCurvedList"/>
    <dgm:cxn modelId="{D72F381D-8DEF-4DC9-B9E8-B7789D713052}" type="presParOf" srcId="{CC461C41-6490-4E56-8053-0833AE2A9416}" destId="{6B39351B-73F1-4462-8CED-817D8EFCC470}" srcOrd="4" destOrd="0" presId="urn:microsoft.com/office/officeart/2008/layout/VerticalCurvedList"/>
    <dgm:cxn modelId="{B7089D96-AEB1-43AB-BBA3-2140B3E5874C}" type="presParOf" srcId="{6B39351B-73F1-4462-8CED-817D8EFCC470}" destId="{382CE9FC-DEC9-4152-81B8-A93E22636157}" srcOrd="0" destOrd="0" presId="urn:microsoft.com/office/officeart/2008/layout/VerticalCurvedList"/>
    <dgm:cxn modelId="{88C501DC-6942-4108-B535-780114934A8D}" type="presParOf" srcId="{CC461C41-6490-4E56-8053-0833AE2A9416}" destId="{3BA8EED6-5CFE-4D58-BB87-86BAC7E80017}" srcOrd="5" destOrd="0" presId="urn:microsoft.com/office/officeart/2008/layout/VerticalCurvedList"/>
    <dgm:cxn modelId="{3A120D01-C703-4CD6-A009-466B57B91FE0}" type="presParOf" srcId="{CC461C41-6490-4E56-8053-0833AE2A9416}" destId="{BBE376F5-D0DF-46AD-B47B-4AFFA9AFC0B9}" srcOrd="6" destOrd="0" presId="urn:microsoft.com/office/officeart/2008/layout/VerticalCurvedList"/>
    <dgm:cxn modelId="{C6BE9012-9D13-410A-94B7-0A678485E077}" type="presParOf" srcId="{BBE376F5-D0DF-46AD-B47B-4AFFA9AFC0B9}" destId="{9275F123-76B7-411D-A653-9102C98D3DE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589DB7-8AF8-4153-9138-6740BFB2E83E}"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en-US"/>
        </a:p>
      </dgm:t>
    </dgm:pt>
    <dgm:pt modelId="{7C827C36-F85E-45B9-9C92-DB67B8847868}">
      <dgm:prSet/>
      <dgm:spPr/>
      <dgm:t>
        <a:bodyPr/>
        <a:lstStyle/>
        <a:p>
          <a:r>
            <a:rPr lang="en-US" dirty="0"/>
            <a:t>Moderate reductions in pain scores among ICU patients.</a:t>
          </a:r>
        </a:p>
      </dgm:t>
    </dgm:pt>
    <dgm:pt modelId="{FF10E454-540D-48AA-9F6E-449F91D5DFC1}" type="parTrans" cxnId="{A0A00A2D-B98F-49D9-93CF-0F2A7C1871D7}">
      <dgm:prSet/>
      <dgm:spPr/>
      <dgm:t>
        <a:bodyPr/>
        <a:lstStyle/>
        <a:p>
          <a:endParaRPr lang="en-US"/>
        </a:p>
      </dgm:t>
    </dgm:pt>
    <dgm:pt modelId="{965DB015-BF4F-473C-8D39-468C9FEA41EA}" type="sibTrans" cxnId="{A0A00A2D-B98F-49D9-93CF-0F2A7C1871D7}">
      <dgm:prSet/>
      <dgm:spPr/>
      <dgm:t>
        <a:bodyPr/>
        <a:lstStyle/>
        <a:p>
          <a:endParaRPr lang="en-US"/>
        </a:p>
      </dgm:t>
    </dgm:pt>
    <dgm:pt modelId="{ED1CF081-B292-449F-B704-35B5736B939C}">
      <dgm:prSet/>
      <dgm:spPr>
        <a:solidFill>
          <a:schemeClr val="accent4">
            <a:lumMod val="75000"/>
          </a:schemeClr>
        </a:solidFill>
      </dgm:spPr>
      <dgm:t>
        <a:bodyPr/>
        <a:lstStyle/>
        <a:p>
          <a:r>
            <a:rPr lang="en-US" dirty="0"/>
            <a:t>Duration of least 20-30 minutes</a:t>
          </a:r>
        </a:p>
      </dgm:t>
    </dgm:pt>
    <dgm:pt modelId="{1400B2D6-8166-4B89-88ED-745D77769AEF}" type="parTrans" cxnId="{DA6677AF-A201-4746-BF2C-6A48590FCDD7}">
      <dgm:prSet/>
      <dgm:spPr/>
      <dgm:t>
        <a:bodyPr/>
        <a:lstStyle/>
        <a:p>
          <a:endParaRPr lang="en-US"/>
        </a:p>
      </dgm:t>
    </dgm:pt>
    <dgm:pt modelId="{042F4E3A-5FFC-4C38-9808-475ED025347F}" type="sibTrans" cxnId="{DA6677AF-A201-4746-BF2C-6A48590FCDD7}">
      <dgm:prSet/>
      <dgm:spPr/>
      <dgm:t>
        <a:bodyPr/>
        <a:lstStyle/>
        <a:p>
          <a:endParaRPr lang="en-US"/>
        </a:p>
      </dgm:t>
    </dgm:pt>
    <dgm:pt modelId="{0209187A-DA4B-4B07-B8AC-6D9E2387B1C4}">
      <dgm:prSet/>
      <dgm:spPr>
        <a:solidFill>
          <a:srgbClr val="FFC000"/>
        </a:solidFill>
      </dgm:spPr>
      <dgm:t>
        <a:bodyPr/>
        <a:lstStyle/>
        <a:p>
          <a:r>
            <a:rPr lang="en-US" dirty="0"/>
            <a:t>Self-reported pain scores decreased by as much as 2.6 points in a randomized study.</a:t>
          </a:r>
        </a:p>
      </dgm:t>
    </dgm:pt>
    <dgm:pt modelId="{6C6C94C6-7C11-4D72-99C2-B8966B22B299}" type="parTrans" cxnId="{83489232-4A0E-445A-A5F5-071C8ED85787}">
      <dgm:prSet/>
      <dgm:spPr/>
      <dgm:t>
        <a:bodyPr/>
        <a:lstStyle/>
        <a:p>
          <a:endParaRPr lang="en-US"/>
        </a:p>
      </dgm:t>
    </dgm:pt>
    <dgm:pt modelId="{C3459BFA-98C0-409B-A9E7-0ADA4045D2EE}" type="sibTrans" cxnId="{83489232-4A0E-445A-A5F5-071C8ED85787}">
      <dgm:prSet/>
      <dgm:spPr/>
      <dgm:t>
        <a:bodyPr/>
        <a:lstStyle/>
        <a:p>
          <a:endParaRPr lang="en-US"/>
        </a:p>
      </dgm:t>
    </dgm:pt>
    <dgm:pt modelId="{BB1D2E50-F35F-448E-A7F0-B7338AF87935}">
      <dgm:prSet/>
      <dgm:spPr/>
      <dgm:t>
        <a:bodyPr/>
        <a:lstStyle/>
        <a:p>
          <a:r>
            <a:rPr lang="en-US" dirty="0"/>
            <a:t>Family Involvement</a:t>
          </a:r>
        </a:p>
      </dgm:t>
    </dgm:pt>
    <dgm:pt modelId="{1B237282-7845-460A-BB76-CCA4BD0C2405}" type="parTrans" cxnId="{99C68534-74E5-4034-995A-D7E5CF01542B}">
      <dgm:prSet/>
      <dgm:spPr/>
      <dgm:t>
        <a:bodyPr/>
        <a:lstStyle/>
        <a:p>
          <a:endParaRPr lang="en-US"/>
        </a:p>
      </dgm:t>
    </dgm:pt>
    <dgm:pt modelId="{CCCF6AFC-C6C4-4F6B-B8D4-D002D517A26C}" type="sibTrans" cxnId="{99C68534-74E5-4034-995A-D7E5CF01542B}">
      <dgm:prSet/>
      <dgm:spPr/>
      <dgm:t>
        <a:bodyPr/>
        <a:lstStyle/>
        <a:p>
          <a:endParaRPr lang="en-US"/>
        </a:p>
      </dgm:t>
    </dgm:pt>
    <dgm:pt modelId="{DAF76C6E-D6D8-4324-99AE-1D9775E07648}">
      <dgm:prSet/>
      <dgm:spPr>
        <a:solidFill>
          <a:srgbClr val="FF7C80"/>
        </a:solidFill>
      </dgm:spPr>
      <dgm:t>
        <a:bodyPr/>
        <a:lstStyle/>
        <a:p>
          <a:r>
            <a:rPr lang="en-US" dirty="0"/>
            <a:t>Taking the patient's preferences into consideration.</a:t>
          </a:r>
        </a:p>
      </dgm:t>
    </dgm:pt>
    <dgm:pt modelId="{C0992BED-3344-433E-BCEC-0677CAC78F1C}" type="parTrans" cxnId="{E9B3F36F-9FC9-4FFA-8841-810CE0A30711}">
      <dgm:prSet/>
      <dgm:spPr/>
      <dgm:t>
        <a:bodyPr/>
        <a:lstStyle/>
        <a:p>
          <a:endParaRPr lang="en-US"/>
        </a:p>
      </dgm:t>
    </dgm:pt>
    <dgm:pt modelId="{21CCE9E3-AB10-4C11-B78C-D9712EA93DF2}" type="sibTrans" cxnId="{E9B3F36F-9FC9-4FFA-8841-810CE0A30711}">
      <dgm:prSet/>
      <dgm:spPr/>
      <dgm:t>
        <a:bodyPr/>
        <a:lstStyle/>
        <a:p>
          <a:endParaRPr lang="en-US"/>
        </a:p>
      </dgm:t>
    </dgm:pt>
    <dgm:pt modelId="{E68196C7-80A1-412A-863F-001E6EE9717F}">
      <dgm:prSet/>
      <dgm:spPr/>
      <dgm:t>
        <a:bodyPr/>
        <a:lstStyle/>
        <a:p>
          <a:r>
            <a:rPr lang="en-US" dirty="0"/>
            <a:t>No physical risks</a:t>
          </a:r>
        </a:p>
      </dgm:t>
    </dgm:pt>
    <dgm:pt modelId="{00A47F9C-06C9-4424-AA75-716CF8B081B1}" type="sibTrans" cxnId="{A2EB693E-5699-48A2-80A9-8F3542FAB7AA}">
      <dgm:prSet/>
      <dgm:spPr/>
      <dgm:t>
        <a:bodyPr/>
        <a:lstStyle/>
        <a:p>
          <a:endParaRPr lang="en-US"/>
        </a:p>
      </dgm:t>
    </dgm:pt>
    <dgm:pt modelId="{C15E09E6-467F-4688-B06A-61DA853261FA}" type="parTrans" cxnId="{A2EB693E-5699-48A2-80A9-8F3542FAB7AA}">
      <dgm:prSet/>
      <dgm:spPr/>
      <dgm:t>
        <a:bodyPr/>
        <a:lstStyle/>
        <a:p>
          <a:endParaRPr lang="en-US"/>
        </a:p>
      </dgm:t>
    </dgm:pt>
    <dgm:pt modelId="{7DA3EA6D-7B46-46D5-9183-D023BB9AA484}" type="pres">
      <dgm:prSet presAssocID="{84589DB7-8AF8-4153-9138-6740BFB2E83E}" presName="Name0" presStyleCnt="0">
        <dgm:presLayoutVars>
          <dgm:dir/>
          <dgm:resizeHandles val="exact"/>
        </dgm:presLayoutVars>
      </dgm:prSet>
      <dgm:spPr/>
    </dgm:pt>
    <dgm:pt modelId="{D0136D9D-8E71-4363-95D6-C444944BB4AB}" type="pres">
      <dgm:prSet presAssocID="{7C827C36-F85E-45B9-9C92-DB67B8847868}" presName="composite" presStyleCnt="0"/>
      <dgm:spPr/>
    </dgm:pt>
    <dgm:pt modelId="{EE0017C3-CE10-4B06-A3DF-54D16A55067B}" type="pres">
      <dgm:prSet presAssocID="{7C827C36-F85E-45B9-9C92-DB67B8847868}" presName="rect1" presStyleLbl="trAlignAcc1" presStyleIdx="0" presStyleCnt="6" custScaleX="85496">
        <dgm:presLayoutVars>
          <dgm:bulletEnabled val="1"/>
        </dgm:presLayoutVars>
      </dgm:prSet>
      <dgm:spPr/>
    </dgm:pt>
    <dgm:pt modelId="{22197B7D-29D6-4941-A453-2D8CC76EDC00}" type="pres">
      <dgm:prSet presAssocID="{7C827C36-F85E-45B9-9C92-DB67B8847868}" presName="rect2" presStyleLbl="fgImgPlace1" presStyleIdx="0" presStyleCnt="6" custScaleX="157925"/>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0000" r="-20000"/>
          </a:stretch>
        </a:blipFill>
      </dgm:spPr>
    </dgm:pt>
    <dgm:pt modelId="{6BDA8AB5-D1F5-42AA-BE24-2ED118EF62F8}" type="pres">
      <dgm:prSet presAssocID="{965DB015-BF4F-473C-8D39-468C9FEA41EA}" presName="sibTrans" presStyleCnt="0"/>
      <dgm:spPr/>
    </dgm:pt>
    <dgm:pt modelId="{E46C9545-CEEA-4C68-8ACC-DACACD114A9E}" type="pres">
      <dgm:prSet presAssocID="{E68196C7-80A1-412A-863F-001E6EE9717F}" presName="composite" presStyleCnt="0"/>
      <dgm:spPr/>
    </dgm:pt>
    <dgm:pt modelId="{A67A4145-8244-4AF9-BC11-D1F2FC97C8BA}" type="pres">
      <dgm:prSet presAssocID="{E68196C7-80A1-412A-863F-001E6EE9717F}" presName="rect1" presStyleLbl="trAlignAcc1" presStyleIdx="1" presStyleCnt="6" custScaleX="75289">
        <dgm:presLayoutVars>
          <dgm:bulletEnabled val="1"/>
        </dgm:presLayoutVars>
      </dgm:prSet>
      <dgm:spPr/>
    </dgm:pt>
    <dgm:pt modelId="{7F6AAB63-D662-45DB-980E-51D006C053F1}" type="pres">
      <dgm:prSet presAssocID="{E68196C7-80A1-412A-863F-001E6EE9717F}" presName="rect2" presStyleLbl="fgImgPlace1" presStyleIdx="1" presStyleCnt="6" custScaleX="174686"/>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dgm:spPr>
    </dgm:pt>
    <dgm:pt modelId="{4C1CAB0D-79FA-46C9-B4A9-658949CF0AA2}" type="pres">
      <dgm:prSet presAssocID="{00A47F9C-06C9-4424-AA75-716CF8B081B1}" presName="sibTrans" presStyleCnt="0"/>
      <dgm:spPr/>
    </dgm:pt>
    <dgm:pt modelId="{936C6CFC-2E74-4E02-BE6F-30DCB6AD6AFF}" type="pres">
      <dgm:prSet presAssocID="{ED1CF081-B292-449F-B704-35B5736B939C}" presName="composite" presStyleCnt="0"/>
      <dgm:spPr/>
    </dgm:pt>
    <dgm:pt modelId="{AEC89E9A-2A84-4696-8DE9-B21DD8C30D67}" type="pres">
      <dgm:prSet presAssocID="{ED1CF081-B292-449F-B704-35B5736B939C}" presName="rect1" presStyleLbl="trAlignAcc1" presStyleIdx="2" presStyleCnt="6" custScaleX="84903">
        <dgm:presLayoutVars>
          <dgm:bulletEnabled val="1"/>
        </dgm:presLayoutVars>
      </dgm:prSet>
      <dgm:spPr/>
    </dgm:pt>
    <dgm:pt modelId="{779583E8-2597-4074-AF3A-E5F3818DC93F}" type="pres">
      <dgm:prSet presAssocID="{ED1CF081-B292-449F-B704-35B5736B939C}" presName="rect2" presStyleLbl="fgImgPlace1" presStyleIdx="2" presStyleCnt="6" custScaleX="173557"/>
      <dgm:spPr>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8000" r="-18000"/>
          </a:stretch>
        </a:blipFill>
      </dgm:spPr>
    </dgm:pt>
    <dgm:pt modelId="{CE935F26-C390-4F9C-96EA-8BD7E4A49440}" type="pres">
      <dgm:prSet presAssocID="{042F4E3A-5FFC-4C38-9808-475ED025347F}" presName="sibTrans" presStyleCnt="0"/>
      <dgm:spPr/>
    </dgm:pt>
    <dgm:pt modelId="{FDF66DB7-56A6-4C77-BD59-922F81FD52F8}" type="pres">
      <dgm:prSet presAssocID="{DAF76C6E-D6D8-4324-99AE-1D9775E07648}" presName="composite" presStyleCnt="0"/>
      <dgm:spPr/>
    </dgm:pt>
    <dgm:pt modelId="{D033B109-78DC-42D6-818F-A4F694638B42}" type="pres">
      <dgm:prSet presAssocID="{DAF76C6E-D6D8-4324-99AE-1D9775E07648}" presName="rect1" presStyleLbl="trAlignAcc1" presStyleIdx="3" presStyleCnt="6" custScaleX="73708">
        <dgm:presLayoutVars>
          <dgm:bulletEnabled val="1"/>
        </dgm:presLayoutVars>
      </dgm:prSet>
      <dgm:spPr/>
    </dgm:pt>
    <dgm:pt modelId="{D1A03847-0C3E-4B8A-B56A-8FC947CCFEE8}" type="pres">
      <dgm:prSet presAssocID="{DAF76C6E-D6D8-4324-99AE-1D9775E07648}" presName="rect2" presStyleLbl="fgImgPlace1" presStyleIdx="3" presStyleCnt="6" custScaleX="165584"/>
      <dgm:spPr>
        <a:blipFill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31000" r="-31000"/>
          </a:stretch>
        </a:blipFill>
      </dgm:spPr>
    </dgm:pt>
    <dgm:pt modelId="{A60B4804-D3D7-450F-AAC4-A79310B57EE1}" type="pres">
      <dgm:prSet presAssocID="{21CCE9E3-AB10-4C11-B78C-D9712EA93DF2}" presName="sibTrans" presStyleCnt="0"/>
      <dgm:spPr/>
    </dgm:pt>
    <dgm:pt modelId="{46C1337D-DA1A-47BD-8F45-ACC9E142D6A0}" type="pres">
      <dgm:prSet presAssocID="{0209187A-DA4B-4B07-B8AC-6D9E2387B1C4}" presName="composite" presStyleCnt="0"/>
      <dgm:spPr/>
    </dgm:pt>
    <dgm:pt modelId="{4FB630D1-7C6A-4B44-9886-7A30BA2E5149}" type="pres">
      <dgm:prSet presAssocID="{0209187A-DA4B-4B07-B8AC-6D9E2387B1C4}" presName="rect1" presStyleLbl="trAlignAcc1" presStyleIdx="4" presStyleCnt="6" custScaleX="82371">
        <dgm:presLayoutVars>
          <dgm:bulletEnabled val="1"/>
        </dgm:presLayoutVars>
      </dgm:prSet>
      <dgm:spPr/>
    </dgm:pt>
    <dgm:pt modelId="{08D579FC-5250-4D95-A6D3-681F2D71C2A2}" type="pres">
      <dgm:prSet presAssocID="{0209187A-DA4B-4B07-B8AC-6D9E2387B1C4}" presName="rect2" presStyleLbl="fgImgPlace1" presStyleIdx="4" presStyleCnt="6" custScaleX="166604"/>
      <dgm:spPr>
        <a:blipFill rotWithShape="1">
          <a:blip xmlns:r="http://schemas.openxmlformats.org/officeDocument/2006/relationships" r:embed="rId5">
            <a:extLst>
              <a:ext uri="{28A0092B-C50C-407E-A947-70E740481C1C}">
                <a14:useLocalDpi xmlns:a14="http://schemas.microsoft.com/office/drawing/2010/main" val="0"/>
              </a:ext>
            </a:extLst>
          </a:blip>
          <a:srcRect/>
          <a:stretch>
            <a:fillRect l="-14000" r="-14000"/>
          </a:stretch>
        </a:blipFill>
      </dgm:spPr>
    </dgm:pt>
    <dgm:pt modelId="{62416004-A2FE-4F39-BF41-4C20403FF713}" type="pres">
      <dgm:prSet presAssocID="{C3459BFA-98C0-409B-A9E7-0ADA4045D2EE}" presName="sibTrans" presStyleCnt="0"/>
      <dgm:spPr/>
    </dgm:pt>
    <dgm:pt modelId="{C25E480B-52F8-4671-9BDB-54D9BEA2F576}" type="pres">
      <dgm:prSet presAssocID="{BB1D2E50-F35F-448E-A7F0-B7338AF87935}" presName="composite" presStyleCnt="0"/>
      <dgm:spPr/>
    </dgm:pt>
    <dgm:pt modelId="{3F47D9FE-B514-4F9F-9209-BF6C33D597E6}" type="pres">
      <dgm:prSet presAssocID="{BB1D2E50-F35F-448E-A7F0-B7338AF87935}" presName="rect1" presStyleLbl="trAlignAcc1" presStyleIdx="5" presStyleCnt="6" custScaleX="71616">
        <dgm:presLayoutVars>
          <dgm:bulletEnabled val="1"/>
        </dgm:presLayoutVars>
      </dgm:prSet>
      <dgm:spPr/>
    </dgm:pt>
    <dgm:pt modelId="{785D22DC-943D-40F1-939A-0F2D6BE51E8F}" type="pres">
      <dgm:prSet presAssocID="{BB1D2E50-F35F-448E-A7F0-B7338AF87935}" presName="rect2" presStyleLbl="fgImgPlace1" presStyleIdx="5" presStyleCnt="6" custScaleX="167451"/>
      <dgm:spPr>
        <a:blipFill rotWithShape="1">
          <a:blip xmlns:r="http://schemas.openxmlformats.org/officeDocument/2006/relationships" r:embed="rId6">
            <a:extLst>
              <a:ext uri="{28A0092B-C50C-407E-A947-70E740481C1C}">
                <a14:useLocalDpi xmlns:a14="http://schemas.microsoft.com/office/drawing/2010/main" val="0"/>
              </a:ext>
            </a:extLst>
          </a:blip>
          <a:srcRect/>
          <a:stretch>
            <a:fillRect l="-17000" r="-17000"/>
          </a:stretch>
        </a:blipFill>
      </dgm:spPr>
    </dgm:pt>
  </dgm:ptLst>
  <dgm:cxnLst>
    <dgm:cxn modelId="{3916E30D-4569-400C-83C9-AD99CC05C4C8}" type="presOf" srcId="{BB1D2E50-F35F-448E-A7F0-B7338AF87935}" destId="{3F47D9FE-B514-4F9F-9209-BF6C33D597E6}" srcOrd="0" destOrd="0" presId="urn:microsoft.com/office/officeart/2008/layout/PictureStrips"/>
    <dgm:cxn modelId="{5D9FDA11-3678-42AE-AE5E-B1858CE8D300}" type="presOf" srcId="{0209187A-DA4B-4B07-B8AC-6D9E2387B1C4}" destId="{4FB630D1-7C6A-4B44-9886-7A30BA2E5149}" srcOrd="0" destOrd="0" presId="urn:microsoft.com/office/officeart/2008/layout/PictureStrips"/>
    <dgm:cxn modelId="{ACC2E02C-B9C5-4D8D-A9BA-7F50A1E3EF8C}" type="presOf" srcId="{7C827C36-F85E-45B9-9C92-DB67B8847868}" destId="{EE0017C3-CE10-4B06-A3DF-54D16A55067B}" srcOrd="0" destOrd="0" presId="urn:microsoft.com/office/officeart/2008/layout/PictureStrips"/>
    <dgm:cxn modelId="{A0A00A2D-B98F-49D9-93CF-0F2A7C1871D7}" srcId="{84589DB7-8AF8-4153-9138-6740BFB2E83E}" destId="{7C827C36-F85E-45B9-9C92-DB67B8847868}" srcOrd="0" destOrd="0" parTransId="{FF10E454-540D-48AA-9F6E-449F91D5DFC1}" sibTransId="{965DB015-BF4F-473C-8D39-468C9FEA41EA}"/>
    <dgm:cxn modelId="{83489232-4A0E-445A-A5F5-071C8ED85787}" srcId="{84589DB7-8AF8-4153-9138-6740BFB2E83E}" destId="{0209187A-DA4B-4B07-B8AC-6D9E2387B1C4}" srcOrd="4" destOrd="0" parTransId="{6C6C94C6-7C11-4D72-99C2-B8966B22B299}" sibTransId="{C3459BFA-98C0-409B-A9E7-0ADA4045D2EE}"/>
    <dgm:cxn modelId="{99C68534-74E5-4034-995A-D7E5CF01542B}" srcId="{84589DB7-8AF8-4153-9138-6740BFB2E83E}" destId="{BB1D2E50-F35F-448E-A7F0-B7338AF87935}" srcOrd="5" destOrd="0" parTransId="{1B237282-7845-460A-BB76-CCA4BD0C2405}" sibTransId="{CCCF6AFC-C6C4-4F6B-B8D4-D002D517A26C}"/>
    <dgm:cxn modelId="{A2EB693E-5699-48A2-80A9-8F3542FAB7AA}" srcId="{84589DB7-8AF8-4153-9138-6740BFB2E83E}" destId="{E68196C7-80A1-412A-863F-001E6EE9717F}" srcOrd="1" destOrd="0" parTransId="{C15E09E6-467F-4688-B06A-61DA853261FA}" sibTransId="{00A47F9C-06C9-4424-AA75-716CF8B081B1}"/>
    <dgm:cxn modelId="{D3CD6066-DDF5-4CF5-A120-AB7D9F52657F}" type="presOf" srcId="{84589DB7-8AF8-4153-9138-6740BFB2E83E}" destId="{7DA3EA6D-7B46-46D5-9183-D023BB9AA484}" srcOrd="0" destOrd="0" presId="urn:microsoft.com/office/officeart/2008/layout/PictureStrips"/>
    <dgm:cxn modelId="{E9B3F36F-9FC9-4FFA-8841-810CE0A30711}" srcId="{84589DB7-8AF8-4153-9138-6740BFB2E83E}" destId="{DAF76C6E-D6D8-4324-99AE-1D9775E07648}" srcOrd="3" destOrd="0" parTransId="{C0992BED-3344-433E-BCEC-0677CAC78F1C}" sibTransId="{21CCE9E3-AB10-4C11-B78C-D9712EA93DF2}"/>
    <dgm:cxn modelId="{DA6677AF-A201-4746-BF2C-6A48590FCDD7}" srcId="{84589DB7-8AF8-4153-9138-6740BFB2E83E}" destId="{ED1CF081-B292-449F-B704-35B5736B939C}" srcOrd="2" destOrd="0" parTransId="{1400B2D6-8166-4B89-88ED-745D77769AEF}" sibTransId="{042F4E3A-5FFC-4C38-9808-475ED025347F}"/>
    <dgm:cxn modelId="{81719CD8-4622-4DAE-98BD-69EFD6A698DC}" type="presOf" srcId="{E68196C7-80A1-412A-863F-001E6EE9717F}" destId="{A67A4145-8244-4AF9-BC11-D1F2FC97C8BA}" srcOrd="0" destOrd="0" presId="urn:microsoft.com/office/officeart/2008/layout/PictureStrips"/>
    <dgm:cxn modelId="{19444ADD-5125-4603-B64B-92A77CB868ED}" type="presOf" srcId="{ED1CF081-B292-449F-B704-35B5736B939C}" destId="{AEC89E9A-2A84-4696-8DE9-B21DD8C30D67}" srcOrd="0" destOrd="0" presId="urn:microsoft.com/office/officeart/2008/layout/PictureStrips"/>
    <dgm:cxn modelId="{303120F2-FABC-4E53-A639-6E3FBF45A6CF}" type="presOf" srcId="{DAF76C6E-D6D8-4324-99AE-1D9775E07648}" destId="{D033B109-78DC-42D6-818F-A4F694638B42}" srcOrd="0" destOrd="0" presId="urn:microsoft.com/office/officeart/2008/layout/PictureStrips"/>
    <dgm:cxn modelId="{4B0B7406-11A2-47CB-BD27-08B2EADE4055}" type="presParOf" srcId="{7DA3EA6D-7B46-46D5-9183-D023BB9AA484}" destId="{D0136D9D-8E71-4363-95D6-C444944BB4AB}" srcOrd="0" destOrd="0" presId="urn:microsoft.com/office/officeart/2008/layout/PictureStrips"/>
    <dgm:cxn modelId="{1095F767-BE83-4493-B0B7-D35DBD8C5912}" type="presParOf" srcId="{D0136D9D-8E71-4363-95D6-C444944BB4AB}" destId="{EE0017C3-CE10-4B06-A3DF-54D16A55067B}" srcOrd="0" destOrd="0" presId="urn:microsoft.com/office/officeart/2008/layout/PictureStrips"/>
    <dgm:cxn modelId="{F1B2CC9F-E66E-40B7-BD32-198D415F9299}" type="presParOf" srcId="{D0136D9D-8E71-4363-95D6-C444944BB4AB}" destId="{22197B7D-29D6-4941-A453-2D8CC76EDC00}" srcOrd="1" destOrd="0" presId="urn:microsoft.com/office/officeart/2008/layout/PictureStrips"/>
    <dgm:cxn modelId="{BC4AB307-6A22-4586-9EC9-737FB9499986}" type="presParOf" srcId="{7DA3EA6D-7B46-46D5-9183-D023BB9AA484}" destId="{6BDA8AB5-D1F5-42AA-BE24-2ED118EF62F8}" srcOrd="1" destOrd="0" presId="urn:microsoft.com/office/officeart/2008/layout/PictureStrips"/>
    <dgm:cxn modelId="{2E886BE6-59F3-4222-B170-9155697968DA}" type="presParOf" srcId="{7DA3EA6D-7B46-46D5-9183-D023BB9AA484}" destId="{E46C9545-CEEA-4C68-8ACC-DACACD114A9E}" srcOrd="2" destOrd="0" presId="urn:microsoft.com/office/officeart/2008/layout/PictureStrips"/>
    <dgm:cxn modelId="{A53CBD18-FD1B-497A-89E6-8DCAF4D02E96}" type="presParOf" srcId="{E46C9545-CEEA-4C68-8ACC-DACACD114A9E}" destId="{A67A4145-8244-4AF9-BC11-D1F2FC97C8BA}" srcOrd="0" destOrd="0" presId="urn:microsoft.com/office/officeart/2008/layout/PictureStrips"/>
    <dgm:cxn modelId="{80C9D6A5-43E5-46B3-A6AA-991BE4598D35}" type="presParOf" srcId="{E46C9545-CEEA-4C68-8ACC-DACACD114A9E}" destId="{7F6AAB63-D662-45DB-980E-51D006C053F1}" srcOrd="1" destOrd="0" presId="urn:microsoft.com/office/officeart/2008/layout/PictureStrips"/>
    <dgm:cxn modelId="{CEC88135-7235-49B9-A9FE-9A6656C00F4B}" type="presParOf" srcId="{7DA3EA6D-7B46-46D5-9183-D023BB9AA484}" destId="{4C1CAB0D-79FA-46C9-B4A9-658949CF0AA2}" srcOrd="3" destOrd="0" presId="urn:microsoft.com/office/officeart/2008/layout/PictureStrips"/>
    <dgm:cxn modelId="{BB55B3E6-8CC7-4C64-8925-E30361880D22}" type="presParOf" srcId="{7DA3EA6D-7B46-46D5-9183-D023BB9AA484}" destId="{936C6CFC-2E74-4E02-BE6F-30DCB6AD6AFF}" srcOrd="4" destOrd="0" presId="urn:microsoft.com/office/officeart/2008/layout/PictureStrips"/>
    <dgm:cxn modelId="{4A5F3C6B-FEED-4155-84CD-B816737CBC47}" type="presParOf" srcId="{936C6CFC-2E74-4E02-BE6F-30DCB6AD6AFF}" destId="{AEC89E9A-2A84-4696-8DE9-B21DD8C30D67}" srcOrd="0" destOrd="0" presId="urn:microsoft.com/office/officeart/2008/layout/PictureStrips"/>
    <dgm:cxn modelId="{1B06E1CC-BAFA-48A7-AFD8-16F28F2FB9E8}" type="presParOf" srcId="{936C6CFC-2E74-4E02-BE6F-30DCB6AD6AFF}" destId="{779583E8-2597-4074-AF3A-E5F3818DC93F}" srcOrd="1" destOrd="0" presId="urn:microsoft.com/office/officeart/2008/layout/PictureStrips"/>
    <dgm:cxn modelId="{4B998DC7-C853-4AF9-A40C-5AEC959C7D78}" type="presParOf" srcId="{7DA3EA6D-7B46-46D5-9183-D023BB9AA484}" destId="{CE935F26-C390-4F9C-96EA-8BD7E4A49440}" srcOrd="5" destOrd="0" presId="urn:microsoft.com/office/officeart/2008/layout/PictureStrips"/>
    <dgm:cxn modelId="{699D4030-A8A3-42BE-A319-7245BCBDD279}" type="presParOf" srcId="{7DA3EA6D-7B46-46D5-9183-D023BB9AA484}" destId="{FDF66DB7-56A6-4C77-BD59-922F81FD52F8}" srcOrd="6" destOrd="0" presId="urn:microsoft.com/office/officeart/2008/layout/PictureStrips"/>
    <dgm:cxn modelId="{8AD779EE-2C49-4C38-96FB-8BBCD89E0CAC}" type="presParOf" srcId="{FDF66DB7-56A6-4C77-BD59-922F81FD52F8}" destId="{D033B109-78DC-42D6-818F-A4F694638B42}" srcOrd="0" destOrd="0" presId="urn:microsoft.com/office/officeart/2008/layout/PictureStrips"/>
    <dgm:cxn modelId="{12CA9C1C-8504-4563-A2FA-CBCF9C97E427}" type="presParOf" srcId="{FDF66DB7-56A6-4C77-BD59-922F81FD52F8}" destId="{D1A03847-0C3E-4B8A-B56A-8FC947CCFEE8}" srcOrd="1" destOrd="0" presId="urn:microsoft.com/office/officeart/2008/layout/PictureStrips"/>
    <dgm:cxn modelId="{2A66C01D-10E8-4792-B89B-93227407D6A6}" type="presParOf" srcId="{7DA3EA6D-7B46-46D5-9183-D023BB9AA484}" destId="{A60B4804-D3D7-450F-AAC4-A79310B57EE1}" srcOrd="7" destOrd="0" presId="urn:microsoft.com/office/officeart/2008/layout/PictureStrips"/>
    <dgm:cxn modelId="{901ABB8B-B4C3-4346-9CCC-3C70A09D60E6}" type="presParOf" srcId="{7DA3EA6D-7B46-46D5-9183-D023BB9AA484}" destId="{46C1337D-DA1A-47BD-8F45-ACC9E142D6A0}" srcOrd="8" destOrd="0" presId="urn:microsoft.com/office/officeart/2008/layout/PictureStrips"/>
    <dgm:cxn modelId="{5AD1B667-D541-4807-9043-FD8075A82AD2}" type="presParOf" srcId="{46C1337D-DA1A-47BD-8F45-ACC9E142D6A0}" destId="{4FB630D1-7C6A-4B44-9886-7A30BA2E5149}" srcOrd="0" destOrd="0" presId="urn:microsoft.com/office/officeart/2008/layout/PictureStrips"/>
    <dgm:cxn modelId="{11480AB9-3492-4E23-8DA9-C74B8BBB9EB6}" type="presParOf" srcId="{46C1337D-DA1A-47BD-8F45-ACC9E142D6A0}" destId="{08D579FC-5250-4D95-A6D3-681F2D71C2A2}" srcOrd="1" destOrd="0" presId="urn:microsoft.com/office/officeart/2008/layout/PictureStrips"/>
    <dgm:cxn modelId="{A659E9F2-CB01-4489-93E6-ECE51EE7A427}" type="presParOf" srcId="{7DA3EA6D-7B46-46D5-9183-D023BB9AA484}" destId="{62416004-A2FE-4F39-BF41-4C20403FF713}" srcOrd="9" destOrd="0" presId="urn:microsoft.com/office/officeart/2008/layout/PictureStrips"/>
    <dgm:cxn modelId="{81739E11-9A36-4B7B-8A1E-F3CE84CF10DB}" type="presParOf" srcId="{7DA3EA6D-7B46-46D5-9183-D023BB9AA484}" destId="{C25E480B-52F8-4671-9BDB-54D9BEA2F576}" srcOrd="10" destOrd="0" presId="urn:microsoft.com/office/officeart/2008/layout/PictureStrips"/>
    <dgm:cxn modelId="{793E0AF0-1AFF-439E-A7D9-9CCEAA853AA0}" type="presParOf" srcId="{C25E480B-52F8-4671-9BDB-54D9BEA2F576}" destId="{3F47D9FE-B514-4F9F-9209-BF6C33D597E6}" srcOrd="0" destOrd="0" presId="urn:microsoft.com/office/officeart/2008/layout/PictureStrips"/>
    <dgm:cxn modelId="{D05E1197-8240-4574-8CB2-F8D20EECDFED}" type="presParOf" srcId="{C25E480B-52F8-4671-9BDB-54D9BEA2F576}" destId="{785D22DC-943D-40F1-939A-0F2D6BE51E8F}"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025063-9693-4BB2-A70B-3B816B600800}" type="doc">
      <dgm:prSet loTypeId="urn:microsoft.com/office/officeart/2008/layout/PictureStrips" loCatId="picture" qsTypeId="urn:microsoft.com/office/officeart/2005/8/quickstyle/simple1" qsCatId="simple" csTypeId="urn:microsoft.com/office/officeart/2005/8/colors/accent2_1" csCatId="accent2" phldr="1"/>
      <dgm:spPr/>
      <dgm:t>
        <a:bodyPr/>
        <a:lstStyle/>
        <a:p>
          <a:endParaRPr lang="en-US"/>
        </a:p>
      </dgm:t>
    </dgm:pt>
    <dgm:pt modelId="{EA9A33DB-7966-4727-A264-8E072F36C8F7}">
      <dgm:prSet custT="1"/>
      <dgm:spPr/>
      <dgm:t>
        <a:bodyPr/>
        <a:lstStyle/>
        <a:p>
          <a:r>
            <a:rPr lang="en-US" sz="2000"/>
            <a:t>Guided imagery &amp; breathing exercises</a:t>
          </a:r>
        </a:p>
      </dgm:t>
    </dgm:pt>
    <dgm:pt modelId="{9B53AE79-C0EA-4B3D-89F5-F4C9FA2157E9}" type="parTrans" cxnId="{DE844E8A-69B0-4489-AF01-60419FDB9B95}">
      <dgm:prSet/>
      <dgm:spPr/>
      <dgm:t>
        <a:bodyPr/>
        <a:lstStyle/>
        <a:p>
          <a:endParaRPr lang="en-US" sz="2000"/>
        </a:p>
      </dgm:t>
    </dgm:pt>
    <dgm:pt modelId="{64C09E7C-1162-407F-AE7E-79F227EEEE74}" type="sibTrans" cxnId="{DE844E8A-69B0-4489-AF01-60419FDB9B95}">
      <dgm:prSet/>
      <dgm:spPr/>
      <dgm:t>
        <a:bodyPr/>
        <a:lstStyle/>
        <a:p>
          <a:endParaRPr lang="en-US" sz="2000"/>
        </a:p>
      </dgm:t>
    </dgm:pt>
    <dgm:pt modelId="{04F04687-6411-4BCC-A72F-33C20B836606}">
      <dgm:prSet custT="1"/>
      <dgm:spPr/>
      <dgm:t>
        <a:bodyPr/>
        <a:lstStyle/>
        <a:p>
          <a:r>
            <a:rPr lang="en-US" sz="2000" dirty="0"/>
            <a:t>2.6 reduction in visual scale pain scores</a:t>
          </a:r>
        </a:p>
      </dgm:t>
    </dgm:pt>
    <dgm:pt modelId="{CCFC337D-7380-4191-95FC-0D35F4C4F202}" type="parTrans" cxnId="{9AC6E6A7-1F30-4A53-9560-086EB624870C}">
      <dgm:prSet/>
      <dgm:spPr/>
      <dgm:t>
        <a:bodyPr/>
        <a:lstStyle/>
        <a:p>
          <a:endParaRPr lang="en-US" sz="2000"/>
        </a:p>
      </dgm:t>
    </dgm:pt>
    <dgm:pt modelId="{DA5DFE4D-589A-467A-9D87-A4EAA0789C87}" type="sibTrans" cxnId="{9AC6E6A7-1F30-4A53-9560-086EB624870C}">
      <dgm:prSet/>
      <dgm:spPr/>
      <dgm:t>
        <a:bodyPr/>
        <a:lstStyle/>
        <a:p>
          <a:endParaRPr lang="en-US" sz="2000"/>
        </a:p>
      </dgm:t>
    </dgm:pt>
    <dgm:pt modelId="{10741B12-6385-48BE-87BB-509BEF251470}">
      <dgm:prSet custT="1"/>
      <dgm:spPr/>
      <dgm:t>
        <a:bodyPr/>
        <a:lstStyle/>
        <a:p>
          <a:r>
            <a:rPr lang="en-US" sz="2000" dirty="0"/>
            <a:t>Only studies with small sample sizes and limited study designs.</a:t>
          </a:r>
        </a:p>
      </dgm:t>
    </dgm:pt>
    <dgm:pt modelId="{1F00A997-D7C7-4EC3-BA6F-3E495EA74083}" type="parTrans" cxnId="{FD35E5CA-9D77-40FF-8EC0-45DC79B15A28}">
      <dgm:prSet/>
      <dgm:spPr/>
      <dgm:t>
        <a:bodyPr/>
        <a:lstStyle/>
        <a:p>
          <a:endParaRPr lang="en-US" sz="2000"/>
        </a:p>
      </dgm:t>
    </dgm:pt>
    <dgm:pt modelId="{D46A2906-8DF8-42F1-A628-55ED61ADD6CE}" type="sibTrans" cxnId="{FD35E5CA-9D77-40FF-8EC0-45DC79B15A28}">
      <dgm:prSet/>
      <dgm:spPr/>
      <dgm:t>
        <a:bodyPr/>
        <a:lstStyle/>
        <a:p>
          <a:endParaRPr lang="en-US" sz="2000"/>
        </a:p>
      </dgm:t>
    </dgm:pt>
    <dgm:pt modelId="{B8B531F1-EB84-4468-8399-2256985A6867}" type="pres">
      <dgm:prSet presAssocID="{5B025063-9693-4BB2-A70B-3B816B600800}" presName="Name0" presStyleCnt="0">
        <dgm:presLayoutVars>
          <dgm:dir/>
          <dgm:resizeHandles val="exact"/>
        </dgm:presLayoutVars>
      </dgm:prSet>
      <dgm:spPr/>
    </dgm:pt>
    <dgm:pt modelId="{E95EBEA9-37F3-4A44-9318-D824D228F0BF}" type="pres">
      <dgm:prSet presAssocID="{EA9A33DB-7966-4727-A264-8E072F36C8F7}" presName="composite" presStyleCnt="0"/>
      <dgm:spPr/>
    </dgm:pt>
    <dgm:pt modelId="{15070C28-F38D-49D3-A37B-2FD953B35D0B}" type="pres">
      <dgm:prSet presAssocID="{EA9A33DB-7966-4727-A264-8E072F36C8F7}" presName="rect1" presStyleLbl="trAlignAcc1" presStyleIdx="0" presStyleCnt="3">
        <dgm:presLayoutVars>
          <dgm:bulletEnabled val="1"/>
        </dgm:presLayoutVars>
      </dgm:prSet>
      <dgm:spPr/>
    </dgm:pt>
    <dgm:pt modelId="{B5B8045F-538F-4DBB-9D4B-174EE5A4F3E6}" type="pres">
      <dgm:prSet presAssocID="{EA9A33DB-7966-4727-A264-8E072F36C8F7}" presName="rect2" presStyleLbl="fgImgPlace1" presStyleIdx="0" presStyleCnt="3"/>
      <dgm:spPr>
        <a:blipFill rotWithShape="1">
          <a:blip xmlns:r="http://schemas.openxmlformats.org/officeDocument/2006/relationships" r:embed="rId1"/>
          <a:srcRect/>
          <a:stretch>
            <a:fillRect/>
          </a:stretch>
        </a:blipFill>
      </dgm:spPr>
    </dgm:pt>
    <dgm:pt modelId="{75854CBF-A662-4F76-9B93-794BCFA6AEF9}" type="pres">
      <dgm:prSet presAssocID="{64C09E7C-1162-407F-AE7E-79F227EEEE74}" presName="sibTrans" presStyleCnt="0"/>
      <dgm:spPr/>
    </dgm:pt>
    <dgm:pt modelId="{B1BB8336-C4D2-4BD3-90C9-503FA45C1DD3}" type="pres">
      <dgm:prSet presAssocID="{04F04687-6411-4BCC-A72F-33C20B836606}" presName="composite" presStyleCnt="0"/>
      <dgm:spPr/>
    </dgm:pt>
    <dgm:pt modelId="{574289D8-1B36-4F5A-9A62-DDF931AC78EC}" type="pres">
      <dgm:prSet presAssocID="{04F04687-6411-4BCC-A72F-33C20B836606}" presName="rect1" presStyleLbl="trAlignAcc1" presStyleIdx="1" presStyleCnt="3">
        <dgm:presLayoutVars>
          <dgm:bulletEnabled val="1"/>
        </dgm:presLayoutVars>
      </dgm:prSet>
      <dgm:spPr/>
    </dgm:pt>
    <dgm:pt modelId="{4AE6E381-D885-4FB1-948A-EBB782D07441}" type="pres">
      <dgm:prSet presAssocID="{04F04687-6411-4BCC-A72F-33C20B836606}" presName="rect2" presStyleLbl="fgImgPlace1" presStyleIdx="1" presStyleCnt="3"/>
      <dgm:spPr>
        <a:blipFill rotWithShape="1">
          <a:blip xmlns:r="http://schemas.openxmlformats.org/officeDocument/2006/relationships" r:embed="rId2"/>
          <a:srcRect/>
          <a:stretch>
            <a:fillRect/>
          </a:stretch>
        </a:blipFill>
      </dgm:spPr>
    </dgm:pt>
    <dgm:pt modelId="{BC8F492F-BE64-40F3-BE8F-76C30BAE5A40}" type="pres">
      <dgm:prSet presAssocID="{DA5DFE4D-589A-467A-9D87-A4EAA0789C87}" presName="sibTrans" presStyleCnt="0"/>
      <dgm:spPr/>
    </dgm:pt>
    <dgm:pt modelId="{ACED2DEE-835B-4559-8066-6ABBE36C7812}" type="pres">
      <dgm:prSet presAssocID="{10741B12-6385-48BE-87BB-509BEF251470}" presName="composite" presStyleCnt="0"/>
      <dgm:spPr/>
    </dgm:pt>
    <dgm:pt modelId="{3DB75884-67DA-40CD-A243-BA34A91555AA}" type="pres">
      <dgm:prSet presAssocID="{10741B12-6385-48BE-87BB-509BEF251470}" presName="rect1" presStyleLbl="trAlignAcc1" presStyleIdx="2" presStyleCnt="3">
        <dgm:presLayoutVars>
          <dgm:bulletEnabled val="1"/>
        </dgm:presLayoutVars>
      </dgm:prSet>
      <dgm:spPr/>
    </dgm:pt>
    <dgm:pt modelId="{AE47983C-657B-49EB-BE30-1F8AFCAB8C55}" type="pres">
      <dgm:prSet presAssocID="{10741B12-6385-48BE-87BB-509BEF251470}" presName="rect2" presStyleLbl="fgImgPlace1" presStyleIdx="2" presStyleCnt="3"/>
      <dgm:spPr>
        <a:blipFill rotWithShape="1">
          <a:blip xmlns:r="http://schemas.openxmlformats.org/officeDocument/2006/relationships" r:embed="rId3"/>
          <a:srcRect/>
          <a:stretch>
            <a:fillRect/>
          </a:stretch>
        </a:blipFill>
      </dgm:spPr>
    </dgm:pt>
  </dgm:ptLst>
  <dgm:cxnLst>
    <dgm:cxn modelId="{23FB555F-34C8-4E7A-9F59-CCC20C603705}" type="presOf" srcId="{04F04687-6411-4BCC-A72F-33C20B836606}" destId="{574289D8-1B36-4F5A-9A62-DDF931AC78EC}" srcOrd="0" destOrd="0" presId="urn:microsoft.com/office/officeart/2008/layout/PictureStrips"/>
    <dgm:cxn modelId="{DE844E8A-69B0-4489-AF01-60419FDB9B95}" srcId="{5B025063-9693-4BB2-A70B-3B816B600800}" destId="{EA9A33DB-7966-4727-A264-8E072F36C8F7}" srcOrd="0" destOrd="0" parTransId="{9B53AE79-C0EA-4B3D-89F5-F4C9FA2157E9}" sibTransId="{64C09E7C-1162-407F-AE7E-79F227EEEE74}"/>
    <dgm:cxn modelId="{9AC6E6A7-1F30-4A53-9560-086EB624870C}" srcId="{5B025063-9693-4BB2-A70B-3B816B600800}" destId="{04F04687-6411-4BCC-A72F-33C20B836606}" srcOrd="1" destOrd="0" parTransId="{CCFC337D-7380-4191-95FC-0D35F4C4F202}" sibTransId="{DA5DFE4D-589A-467A-9D87-A4EAA0789C87}"/>
    <dgm:cxn modelId="{FD35E5CA-9D77-40FF-8EC0-45DC79B15A28}" srcId="{5B025063-9693-4BB2-A70B-3B816B600800}" destId="{10741B12-6385-48BE-87BB-509BEF251470}" srcOrd="2" destOrd="0" parTransId="{1F00A997-D7C7-4EC3-BA6F-3E495EA74083}" sibTransId="{D46A2906-8DF8-42F1-A628-55ED61ADD6CE}"/>
    <dgm:cxn modelId="{9ED405E1-7E43-4D2F-BAFA-1F89609183A1}" type="presOf" srcId="{10741B12-6385-48BE-87BB-509BEF251470}" destId="{3DB75884-67DA-40CD-A243-BA34A91555AA}" srcOrd="0" destOrd="0" presId="urn:microsoft.com/office/officeart/2008/layout/PictureStrips"/>
    <dgm:cxn modelId="{D86577E8-B60F-4966-9EAA-0C1ABF125E05}" type="presOf" srcId="{5B025063-9693-4BB2-A70B-3B816B600800}" destId="{B8B531F1-EB84-4468-8399-2256985A6867}" srcOrd="0" destOrd="0" presId="urn:microsoft.com/office/officeart/2008/layout/PictureStrips"/>
    <dgm:cxn modelId="{42C2B5FC-8A6E-4A49-9957-C7EAAC58CF57}" type="presOf" srcId="{EA9A33DB-7966-4727-A264-8E072F36C8F7}" destId="{15070C28-F38D-49D3-A37B-2FD953B35D0B}" srcOrd="0" destOrd="0" presId="urn:microsoft.com/office/officeart/2008/layout/PictureStrips"/>
    <dgm:cxn modelId="{8D70CBC5-9ACE-4984-AA95-87708364B4BB}" type="presParOf" srcId="{B8B531F1-EB84-4468-8399-2256985A6867}" destId="{E95EBEA9-37F3-4A44-9318-D824D228F0BF}" srcOrd="0" destOrd="0" presId="urn:microsoft.com/office/officeart/2008/layout/PictureStrips"/>
    <dgm:cxn modelId="{3C1853E2-12D0-4C21-BED8-CA67D409EB74}" type="presParOf" srcId="{E95EBEA9-37F3-4A44-9318-D824D228F0BF}" destId="{15070C28-F38D-49D3-A37B-2FD953B35D0B}" srcOrd="0" destOrd="0" presId="urn:microsoft.com/office/officeart/2008/layout/PictureStrips"/>
    <dgm:cxn modelId="{93FCDDE8-D9E0-4CD4-83CC-88C220429433}" type="presParOf" srcId="{E95EBEA9-37F3-4A44-9318-D824D228F0BF}" destId="{B5B8045F-538F-4DBB-9D4B-174EE5A4F3E6}" srcOrd="1" destOrd="0" presId="urn:microsoft.com/office/officeart/2008/layout/PictureStrips"/>
    <dgm:cxn modelId="{CABDF0C2-BBEB-4F74-95A5-3B87C82DFF64}" type="presParOf" srcId="{B8B531F1-EB84-4468-8399-2256985A6867}" destId="{75854CBF-A662-4F76-9B93-794BCFA6AEF9}" srcOrd="1" destOrd="0" presId="urn:microsoft.com/office/officeart/2008/layout/PictureStrips"/>
    <dgm:cxn modelId="{2CD5611E-006D-41B1-A1BD-2EBE8A304C6C}" type="presParOf" srcId="{B8B531F1-EB84-4468-8399-2256985A6867}" destId="{B1BB8336-C4D2-4BD3-90C9-503FA45C1DD3}" srcOrd="2" destOrd="0" presId="urn:microsoft.com/office/officeart/2008/layout/PictureStrips"/>
    <dgm:cxn modelId="{8F7A69BF-9E5F-4FB2-98C6-DF1760EC7EFA}" type="presParOf" srcId="{B1BB8336-C4D2-4BD3-90C9-503FA45C1DD3}" destId="{574289D8-1B36-4F5A-9A62-DDF931AC78EC}" srcOrd="0" destOrd="0" presId="urn:microsoft.com/office/officeart/2008/layout/PictureStrips"/>
    <dgm:cxn modelId="{4E637FAB-9480-480A-B209-04D9A9C46457}" type="presParOf" srcId="{B1BB8336-C4D2-4BD3-90C9-503FA45C1DD3}" destId="{4AE6E381-D885-4FB1-948A-EBB782D07441}" srcOrd="1" destOrd="0" presId="urn:microsoft.com/office/officeart/2008/layout/PictureStrips"/>
    <dgm:cxn modelId="{8DA493F7-2020-45D8-AD54-B7BEF4CABF14}" type="presParOf" srcId="{B8B531F1-EB84-4468-8399-2256985A6867}" destId="{BC8F492F-BE64-40F3-BE8F-76C30BAE5A40}" srcOrd="3" destOrd="0" presId="urn:microsoft.com/office/officeart/2008/layout/PictureStrips"/>
    <dgm:cxn modelId="{9AF97C6C-9016-4A08-9324-363AA89190B1}" type="presParOf" srcId="{B8B531F1-EB84-4468-8399-2256985A6867}" destId="{ACED2DEE-835B-4559-8066-6ABBE36C7812}" srcOrd="4" destOrd="0" presId="urn:microsoft.com/office/officeart/2008/layout/PictureStrips"/>
    <dgm:cxn modelId="{C64F80DF-FD63-431C-A9B6-798237A7F860}" type="presParOf" srcId="{ACED2DEE-835B-4559-8066-6ABBE36C7812}" destId="{3DB75884-67DA-40CD-A243-BA34A91555AA}" srcOrd="0" destOrd="0" presId="urn:microsoft.com/office/officeart/2008/layout/PictureStrips"/>
    <dgm:cxn modelId="{BEA2B0F4-47E0-4571-9D06-D750AAADFA46}" type="presParOf" srcId="{ACED2DEE-835B-4559-8066-6ABBE36C7812}" destId="{AE47983C-657B-49EB-BE30-1F8AFCAB8C55}"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CED5E-06E9-4348-840B-A72EEDFEC025}">
      <dsp:nvSpPr>
        <dsp:cNvPr id="0" name=""/>
        <dsp:cNvSpPr/>
      </dsp:nvSpPr>
      <dsp:spPr>
        <a:xfrm rot="16200000">
          <a:off x="1004887" y="-1004887"/>
          <a:ext cx="2066925" cy="4076700"/>
        </a:xfrm>
        <a:prstGeom prst="round1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Massage therapy</a:t>
          </a:r>
        </a:p>
      </dsp:txBody>
      <dsp:txXfrm rot="5400000">
        <a:off x="0" y="0"/>
        <a:ext cx="4076700" cy="1550193"/>
      </dsp:txXfrm>
    </dsp:sp>
    <dsp:sp modelId="{3FEEFA15-BAED-450B-9303-F90427599D85}">
      <dsp:nvSpPr>
        <dsp:cNvPr id="0" name=""/>
        <dsp:cNvSpPr/>
      </dsp:nvSpPr>
      <dsp:spPr>
        <a:xfrm>
          <a:off x="4076700" y="0"/>
          <a:ext cx="4076700" cy="2066925"/>
        </a:xfrm>
        <a:prstGeom prst="round1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Cold therapy</a:t>
          </a:r>
        </a:p>
      </dsp:txBody>
      <dsp:txXfrm>
        <a:off x="4076700" y="0"/>
        <a:ext cx="4076700" cy="1550193"/>
      </dsp:txXfrm>
    </dsp:sp>
    <dsp:sp modelId="{D71CE2F9-C19E-4B2D-BA64-2CD5CB3DA02E}">
      <dsp:nvSpPr>
        <dsp:cNvPr id="0" name=""/>
        <dsp:cNvSpPr/>
      </dsp:nvSpPr>
      <dsp:spPr>
        <a:xfrm rot="10800000">
          <a:off x="0" y="2066925"/>
          <a:ext cx="4076700" cy="2066925"/>
        </a:xfrm>
        <a:prstGeom prst="round1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Music and sound</a:t>
          </a:r>
        </a:p>
      </dsp:txBody>
      <dsp:txXfrm rot="10800000">
        <a:off x="0" y="2583656"/>
        <a:ext cx="4076700" cy="1550193"/>
      </dsp:txXfrm>
    </dsp:sp>
    <dsp:sp modelId="{5A115F52-C9AF-4B72-A544-B81C046FFD41}">
      <dsp:nvSpPr>
        <dsp:cNvPr id="0" name=""/>
        <dsp:cNvSpPr/>
      </dsp:nvSpPr>
      <dsp:spPr>
        <a:xfrm rot="5400000">
          <a:off x="5081587" y="1062037"/>
          <a:ext cx="2066925" cy="4076700"/>
        </a:xfrm>
        <a:prstGeom prst="round1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Relaxation therapy</a:t>
          </a:r>
        </a:p>
      </dsp:txBody>
      <dsp:txXfrm rot="-5400000">
        <a:off x="4076700" y="2583656"/>
        <a:ext cx="4076700" cy="1550193"/>
      </dsp:txXfrm>
    </dsp:sp>
    <dsp:sp modelId="{5522D2D8-6FF1-41DE-A80F-B9B89C18B403}">
      <dsp:nvSpPr>
        <dsp:cNvPr id="0" name=""/>
        <dsp:cNvSpPr/>
      </dsp:nvSpPr>
      <dsp:spPr>
        <a:xfrm>
          <a:off x="2853689" y="1550193"/>
          <a:ext cx="2446020" cy="1033462"/>
        </a:xfrm>
        <a:prstGeom prst="roundRect">
          <a:avLst/>
        </a:prstGeom>
        <a:solidFill>
          <a:schemeClr val="accent2">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Non-pharmacological Management</a:t>
          </a:r>
        </a:p>
      </dsp:txBody>
      <dsp:txXfrm>
        <a:off x="2904138" y="1600642"/>
        <a:ext cx="2345122" cy="9325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12A6B-2783-4C41-97FA-AE9A90C2D0FD}">
      <dsp:nvSpPr>
        <dsp:cNvPr id="0" name=""/>
        <dsp:cNvSpPr/>
      </dsp:nvSpPr>
      <dsp:spPr>
        <a:xfrm>
          <a:off x="1227" y="870037"/>
          <a:ext cx="2394272" cy="2394272"/>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1765" tIns="24130" rIns="131765" bIns="24130" numCol="1" spcCol="1270" anchor="ctr" anchorCtr="0">
          <a:noAutofit/>
        </a:bodyPr>
        <a:lstStyle/>
        <a:p>
          <a:pPr marL="0" lvl="0" indent="0" algn="ctr" defTabSz="844550">
            <a:lnSpc>
              <a:spcPct val="90000"/>
            </a:lnSpc>
            <a:spcBef>
              <a:spcPct val="0"/>
            </a:spcBef>
            <a:spcAft>
              <a:spcPct val="35000"/>
            </a:spcAft>
            <a:buNone/>
          </a:pPr>
          <a:r>
            <a:rPr lang="en-US" sz="1900" b="0" i="0" kern="1200" dirty="0"/>
            <a:t>20 minutes of light-pressure massage at least twice in 24 hours.</a:t>
          </a:r>
          <a:endParaRPr lang="en-US" sz="1900" kern="1200" dirty="0"/>
        </a:p>
      </dsp:txBody>
      <dsp:txXfrm>
        <a:off x="351860" y="1220670"/>
        <a:ext cx="1693006" cy="1693006"/>
      </dsp:txXfrm>
    </dsp:sp>
    <dsp:sp modelId="{0FCEB507-1AC1-4B4A-955F-F8F95CEBC187}">
      <dsp:nvSpPr>
        <dsp:cNvPr id="0" name=""/>
        <dsp:cNvSpPr/>
      </dsp:nvSpPr>
      <dsp:spPr>
        <a:xfrm>
          <a:off x="1916645" y="870037"/>
          <a:ext cx="2394272" cy="2394272"/>
        </a:xfrm>
        <a:prstGeom prst="ellipse">
          <a:avLst/>
        </a:prstGeom>
        <a:solidFill>
          <a:schemeClr val="accent3">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1765" tIns="24130" rIns="131765" bIns="24130" numCol="1" spcCol="1270" anchor="ctr" anchorCtr="0">
          <a:noAutofit/>
        </a:bodyPr>
        <a:lstStyle/>
        <a:p>
          <a:pPr marL="0" lvl="0" indent="0" algn="ctr" defTabSz="844550">
            <a:lnSpc>
              <a:spcPct val="90000"/>
            </a:lnSpc>
            <a:spcBef>
              <a:spcPct val="0"/>
            </a:spcBef>
            <a:spcAft>
              <a:spcPct val="35000"/>
            </a:spcAft>
            <a:buNone/>
          </a:pPr>
          <a:r>
            <a:rPr lang="en-US" sz="1900" b="0" i="0" kern="1200" dirty="0"/>
            <a:t>Massage on back, feet, and hand massages</a:t>
          </a:r>
          <a:endParaRPr lang="en-US" sz="1900" kern="1200" dirty="0"/>
        </a:p>
      </dsp:txBody>
      <dsp:txXfrm>
        <a:off x="2267278" y="1220670"/>
        <a:ext cx="1693006" cy="1693006"/>
      </dsp:txXfrm>
    </dsp:sp>
    <dsp:sp modelId="{67A394D7-AC85-45F5-B3B1-AA1F66521774}">
      <dsp:nvSpPr>
        <dsp:cNvPr id="0" name=""/>
        <dsp:cNvSpPr/>
      </dsp:nvSpPr>
      <dsp:spPr>
        <a:xfrm>
          <a:off x="3832063" y="870037"/>
          <a:ext cx="2394272" cy="2394272"/>
        </a:xfrm>
        <a:prstGeom prst="ellipse">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1765" tIns="24130" rIns="131765" bIns="24130" numCol="1" spcCol="1270" anchor="ctr" anchorCtr="0">
          <a:noAutofit/>
        </a:bodyPr>
        <a:lstStyle/>
        <a:p>
          <a:pPr marL="0" lvl="0" indent="0" algn="ctr" defTabSz="844550">
            <a:lnSpc>
              <a:spcPct val="90000"/>
            </a:lnSpc>
            <a:spcBef>
              <a:spcPct val="0"/>
            </a:spcBef>
            <a:spcAft>
              <a:spcPct val="35000"/>
            </a:spcAft>
            <a:buNone/>
          </a:pPr>
          <a:r>
            <a:rPr lang="en-US" sz="1900" b="0" i="0" kern="1200" dirty="0"/>
            <a:t>Reduces visual numeric scores by up to 2 points.</a:t>
          </a:r>
          <a:endParaRPr lang="en-US" sz="1900" kern="1200" dirty="0"/>
        </a:p>
      </dsp:txBody>
      <dsp:txXfrm>
        <a:off x="4182696" y="1220670"/>
        <a:ext cx="1693006" cy="1693006"/>
      </dsp:txXfrm>
    </dsp:sp>
    <dsp:sp modelId="{9980D71B-7D7E-4585-BDF7-019AA8950DE9}">
      <dsp:nvSpPr>
        <dsp:cNvPr id="0" name=""/>
        <dsp:cNvSpPr/>
      </dsp:nvSpPr>
      <dsp:spPr>
        <a:xfrm>
          <a:off x="5747481" y="870037"/>
          <a:ext cx="2394272" cy="2394272"/>
        </a:xfrm>
        <a:prstGeom prst="ellipse">
          <a:avLst/>
        </a:prstGeom>
        <a:solidFill>
          <a:schemeClr val="accent5">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1765" tIns="24130" rIns="131765" bIns="24130" numCol="1" spcCol="1270" anchor="ctr" anchorCtr="0">
          <a:noAutofit/>
        </a:bodyPr>
        <a:lstStyle/>
        <a:p>
          <a:pPr marL="0" lvl="0" indent="0" algn="ctr" defTabSz="844550">
            <a:lnSpc>
              <a:spcPct val="90000"/>
            </a:lnSpc>
            <a:spcBef>
              <a:spcPct val="0"/>
            </a:spcBef>
            <a:spcAft>
              <a:spcPct val="35000"/>
            </a:spcAft>
            <a:buNone/>
          </a:pPr>
          <a:r>
            <a:rPr lang="en-US" sz="1900" b="0" i="0" kern="1200" dirty="0"/>
            <a:t>A holistic approach includes managing other sensory stimuli</a:t>
          </a:r>
          <a:endParaRPr lang="en-US" sz="1900" kern="1200" dirty="0"/>
        </a:p>
      </dsp:txBody>
      <dsp:txXfrm>
        <a:off x="6098114" y="1220670"/>
        <a:ext cx="1693006" cy="1693006"/>
      </dsp:txXfrm>
    </dsp:sp>
    <dsp:sp modelId="{0339B9D4-5542-4F7E-B6BA-1962A11AF022}">
      <dsp:nvSpPr>
        <dsp:cNvPr id="0" name=""/>
        <dsp:cNvSpPr/>
      </dsp:nvSpPr>
      <dsp:spPr>
        <a:xfrm>
          <a:off x="7662899" y="870037"/>
          <a:ext cx="2394272" cy="2394272"/>
        </a:xfrm>
        <a:prstGeom prst="ellipse">
          <a:avLst/>
        </a:prstGeom>
        <a:solidFill>
          <a:schemeClr val="accent6">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1765" tIns="24130" rIns="131765" bIns="24130" numCol="1" spcCol="1270" anchor="ctr" anchorCtr="0">
          <a:noAutofit/>
        </a:bodyPr>
        <a:lstStyle/>
        <a:p>
          <a:pPr marL="0" lvl="0" indent="0" algn="ctr" defTabSz="844550">
            <a:lnSpc>
              <a:spcPct val="90000"/>
            </a:lnSpc>
            <a:spcBef>
              <a:spcPct val="0"/>
            </a:spcBef>
            <a:spcAft>
              <a:spcPct val="35000"/>
            </a:spcAft>
            <a:buNone/>
          </a:pPr>
          <a:r>
            <a:rPr lang="en-US" sz="1900" b="0" i="0" kern="1200" dirty="0"/>
            <a:t>Family involvement</a:t>
          </a:r>
          <a:endParaRPr lang="en-US" sz="1900" kern="1200" dirty="0"/>
        </a:p>
      </dsp:txBody>
      <dsp:txXfrm>
        <a:off x="8013532" y="1220670"/>
        <a:ext cx="1693006" cy="16930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DC52A-E300-461F-9249-E66DB0390AC0}">
      <dsp:nvSpPr>
        <dsp:cNvPr id="0" name=""/>
        <dsp:cNvSpPr/>
      </dsp:nvSpPr>
      <dsp:spPr>
        <a:xfrm>
          <a:off x="-4174953" y="-640650"/>
          <a:ext cx="4974620" cy="4974620"/>
        </a:xfrm>
        <a:prstGeom prst="blockArc">
          <a:avLst>
            <a:gd name="adj1" fmla="val 18900000"/>
            <a:gd name="adj2" fmla="val 2700000"/>
            <a:gd name="adj3" fmla="val 434"/>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6B75C9-4E93-4B98-AEE1-D44CA07AF71A}">
      <dsp:nvSpPr>
        <dsp:cNvPr id="0" name=""/>
        <dsp:cNvSpPr/>
      </dsp:nvSpPr>
      <dsp:spPr>
        <a:xfrm>
          <a:off x="514268" y="369331"/>
          <a:ext cx="9494799" cy="73866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314"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Application of ice packs wrapped in gauze to the procedural areas before the procedure.</a:t>
          </a:r>
        </a:p>
      </dsp:txBody>
      <dsp:txXfrm>
        <a:off x="514268" y="369331"/>
        <a:ext cx="9494799" cy="738663"/>
      </dsp:txXfrm>
    </dsp:sp>
    <dsp:sp modelId="{15E5F6F7-7F2B-4A61-90AE-707D440C2F32}">
      <dsp:nvSpPr>
        <dsp:cNvPr id="0" name=""/>
        <dsp:cNvSpPr/>
      </dsp:nvSpPr>
      <dsp:spPr>
        <a:xfrm>
          <a:off x="52603" y="276998"/>
          <a:ext cx="923329" cy="923329"/>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4F5AC5-3AF6-40C6-A074-E2B2701A3D1E}">
      <dsp:nvSpPr>
        <dsp:cNvPr id="0" name=""/>
        <dsp:cNvSpPr/>
      </dsp:nvSpPr>
      <dsp:spPr>
        <a:xfrm>
          <a:off x="782772" y="1477327"/>
          <a:ext cx="9226295" cy="738663"/>
        </a:xfrm>
        <a:prstGeom prst="rect">
          <a:avLst/>
        </a:prstGeom>
        <a:solidFill>
          <a:srgbClr val="FF7C8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314"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10-20 minutes before the procedure, aiming to lower the skin temperature to 15º C.</a:t>
          </a:r>
        </a:p>
      </dsp:txBody>
      <dsp:txXfrm>
        <a:off x="782772" y="1477327"/>
        <a:ext cx="9226295" cy="738663"/>
      </dsp:txXfrm>
    </dsp:sp>
    <dsp:sp modelId="{382CE9FC-DEC9-4152-81B8-A93E22636157}">
      <dsp:nvSpPr>
        <dsp:cNvPr id="0" name=""/>
        <dsp:cNvSpPr/>
      </dsp:nvSpPr>
      <dsp:spPr>
        <a:xfrm>
          <a:off x="321107" y="1384994"/>
          <a:ext cx="923329" cy="923329"/>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A8EED6-5CFE-4D58-BB87-86BAC7E80017}">
      <dsp:nvSpPr>
        <dsp:cNvPr id="0" name=""/>
        <dsp:cNvSpPr/>
      </dsp:nvSpPr>
      <dsp:spPr>
        <a:xfrm>
          <a:off x="514268" y="2585323"/>
          <a:ext cx="9494799" cy="73866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314"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A randomized study in patients undergoing chest tube removal: 1 point reduction on a 0-10 pain scale, but this effect tended to diminish after 15 minutes. </a:t>
          </a:r>
        </a:p>
      </dsp:txBody>
      <dsp:txXfrm>
        <a:off x="514268" y="2585323"/>
        <a:ext cx="9494799" cy="738663"/>
      </dsp:txXfrm>
    </dsp:sp>
    <dsp:sp modelId="{9275F123-76B7-411D-A653-9102C98D3DE3}">
      <dsp:nvSpPr>
        <dsp:cNvPr id="0" name=""/>
        <dsp:cNvSpPr/>
      </dsp:nvSpPr>
      <dsp:spPr>
        <a:xfrm>
          <a:off x="52603" y="2492990"/>
          <a:ext cx="923329" cy="923329"/>
        </a:xfrm>
        <a:prstGeom prst="ellipse">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017C3-CE10-4B06-A3DF-54D16A55067B}">
      <dsp:nvSpPr>
        <dsp:cNvPr id="0" name=""/>
        <dsp:cNvSpPr/>
      </dsp:nvSpPr>
      <dsp:spPr>
        <a:xfrm>
          <a:off x="2151038" y="222417"/>
          <a:ext cx="3540892" cy="1294246"/>
        </a:xfrm>
        <a:prstGeom prst="rect">
          <a:avLst/>
        </a:prstGeom>
        <a:solidFill>
          <a:schemeClr val="lt1">
            <a:alpha val="4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636"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Moderate reductions in pain scores among ICU patients.</a:t>
          </a:r>
        </a:p>
      </dsp:txBody>
      <dsp:txXfrm>
        <a:off x="2151038" y="222417"/>
        <a:ext cx="3540892" cy="1294246"/>
      </dsp:txXfrm>
    </dsp:sp>
    <dsp:sp modelId="{22197B7D-29D6-4941-A453-2D8CC76EDC00}">
      <dsp:nvSpPr>
        <dsp:cNvPr id="0" name=""/>
        <dsp:cNvSpPr/>
      </dsp:nvSpPr>
      <dsp:spPr>
        <a:xfrm>
          <a:off x="1415731" y="35470"/>
          <a:ext cx="1430757" cy="1358958"/>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0000" r="-2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7A4145-8244-4AF9-BC11-D1F2FC97C8BA}">
      <dsp:nvSpPr>
        <dsp:cNvPr id="0" name=""/>
        <dsp:cNvSpPr/>
      </dsp:nvSpPr>
      <dsp:spPr>
        <a:xfrm>
          <a:off x="6896106" y="222417"/>
          <a:ext cx="3118160" cy="1294246"/>
        </a:xfrm>
        <a:prstGeom prst="rect">
          <a:avLst/>
        </a:prstGeom>
        <a:solidFill>
          <a:schemeClr val="lt1">
            <a:alpha val="4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636"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No physical risks</a:t>
          </a:r>
        </a:p>
      </dsp:txBody>
      <dsp:txXfrm>
        <a:off x="6896106" y="222417"/>
        <a:ext cx="3118160" cy="1294246"/>
      </dsp:txXfrm>
    </dsp:sp>
    <dsp:sp modelId="{7F6AAB63-D662-45DB-980E-51D006C053F1}">
      <dsp:nvSpPr>
        <dsp:cNvPr id="0" name=""/>
        <dsp:cNvSpPr/>
      </dsp:nvSpPr>
      <dsp:spPr>
        <a:xfrm>
          <a:off x="5873508" y="35470"/>
          <a:ext cx="1582607" cy="1358958"/>
        </a:xfrm>
        <a:prstGeom prst="rect">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C89E9A-2A84-4696-8DE9-B21DD8C30D67}">
      <dsp:nvSpPr>
        <dsp:cNvPr id="0" name=""/>
        <dsp:cNvSpPr/>
      </dsp:nvSpPr>
      <dsp:spPr>
        <a:xfrm>
          <a:off x="2241848" y="1851730"/>
          <a:ext cx="3516333" cy="1294246"/>
        </a:xfrm>
        <a:prstGeom prst="rect">
          <a:avLst/>
        </a:prstGeom>
        <a:solidFill>
          <a:schemeClr val="accent4">
            <a:lumMod val="7500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636"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Duration of least 20-30 minutes</a:t>
          </a:r>
        </a:p>
      </dsp:txBody>
      <dsp:txXfrm>
        <a:off x="2241848" y="1851730"/>
        <a:ext cx="3516333" cy="1294246"/>
      </dsp:txXfrm>
    </dsp:sp>
    <dsp:sp modelId="{779583E8-2597-4074-AF3A-E5F3818DC93F}">
      <dsp:nvSpPr>
        <dsp:cNvPr id="0" name=""/>
        <dsp:cNvSpPr/>
      </dsp:nvSpPr>
      <dsp:spPr>
        <a:xfrm>
          <a:off x="1423451" y="1664783"/>
          <a:ext cx="1572378" cy="1358958"/>
        </a:xfrm>
        <a:prstGeom prst="rect">
          <a:avLst/>
        </a:prstGeom>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8000" r="-1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33B109-78DC-42D6-818F-A4F694638B42}">
      <dsp:nvSpPr>
        <dsp:cNvPr id="0" name=""/>
        <dsp:cNvSpPr/>
      </dsp:nvSpPr>
      <dsp:spPr>
        <a:xfrm>
          <a:off x="6953865" y="1851730"/>
          <a:ext cx="3052682" cy="1294246"/>
        </a:xfrm>
        <a:prstGeom prst="rect">
          <a:avLst/>
        </a:prstGeom>
        <a:solidFill>
          <a:srgbClr val="FF7C80"/>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636"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Taking the patient's preferences into consideration.</a:t>
          </a:r>
        </a:p>
      </dsp:txBody>
      <dsp:txXfrm>
        <a:off x="6953865" y="1851730"/>
        <a:ext cx="3052682" cy="1294246"/>
      </dsp:txXfrm>
    </dsp:sp>
    <dsp:sp modelId="{D1A03847-0C3E-4B8A-B56A-8FC947CCFEE8}">
      <dsp:nvSpPr>
        <dsp:cNvPr id="0" name=""/>
        <dsp:cNvSpPr/>
      </dsp:nvSpPr>
      <dsp:spPr>
        <a:xfrm>
          <a:off x="5939759" y="1664783"/>
          <a:ext cx="1500145" cy="1358958"/>
        </a:xfrm>
        <a:prstGeom prst="rect">
          <a:avLst/>
        </a:prstGeom>
        <a:blipFill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31000" r="-3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B630D1-7C6A-4B44-9886-7A30BA2E5149}">
      <dsp:nvSpPr>
        <dsp:cNvPr id="0" name=""/>
        <dsp:cNvSpPr/>
      </dsp:nvSpPr>
      <dsp:spPr>
        <a:xfrm>
          <a:off x="2322181" y="3481042"/>
          <a:ext cx="3411468" cy="1294246"/>
        </a:xfrm>
        <a:prstGeom prst="rect">
          <a:avLst/>
        </a:prstGeom>
        <a:solidFill>
          <a:srgbClr val="FFC000"/>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636"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Self-reported pain scores decreased by as much as 2.6 points in a randomized study.</a:t>
          </a:r>
        </a:p>
      </dsp:txBody>
      <dsp:txXfrm>
        <a:off x="2322181" y="3481042"/>
        <a:ext cx="3411468" cy="1294246"/>
      </dsp:txXfrm>
    </dsp:sp>
    <dsp:sp modelId="{08D579FC-5250-4D95-A6D3-681F2D71C2A2}">
      <dsp:nvSpPr>
        <dsp:cNvPr id="0" name=""/>
        <dsp:cNvSpPr/>
      </dsp:nvSpPr>
      <dsp:spPr>
        <a:xfrm>
          <a:off x="1482847" y="3294095"/>
          <a:ext cx="1509386" cy="1358958"/>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Lst>
          </a:blip>
          <a:srcRect/>
          <a:stretch>
            <a:fillRect l="-14000" r="-1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47D9FE-B514-4F9F-9209-BF6C33D597E6}">
      <dsp:nvSpPr>
        <dsp:cNvPr id="0" name=""/>
        <dsp:cNvSpPr/>
      </dsp:nvSpPr>
      <dsp:spPr>
        <a:xfrm>
          <a:off x="6981111" y="3481042"/>
          <a:ext cx="2966040" cy="1294246"/>
        </a:xfrm>
        <a:prstGeom prst="rect">
          <a:avLst/>
        </a:prstGeom>
        <a:solidFill>
          <a:schemeClr val="lt1">
            <a:alpha val="4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636"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Family Involvement</a:t>
          </a:r>
        </a:p>
      </dsp:txBody>
      <dsp:txXfrm>
        <a:off x="6981111" y="3481042"/>
        <a:ext cx="2966040" cy="1294246"/>
      </dsp:txXfrm>
    </dsp:sp>
    <dsp:sp modelId="{785D22DC-943D-40F1-939A-0F2D6BE51E8F}">
      <dsp:nvSpPr>
        <dsp:cNvPr id="0" name=""/>
        <dsp:cNvSpPr/>
      </dsp:nvSpPr>
      <dsp:spPr>
        <a:xfrm>
          <a:off x="5915227" y="3294095"/>
          <a:ext cx="1517060" cy="1358958"/>
        </a:xfrm>
        <a:prstGeom prst="rect">
          <a:avLst/>
        </a:prstGeom>
        <a:blipFill rotWithShape="1">
          <a:blip xmlns:r="http://schemas.openxmlformats.org/officeDocument/2006/relationships" r:embed="rId6">
            <a:extLst>
              <a:ext uri="{28A0092B-C50C-407E-A947-70E740481C1C}">
                <a14:useLocalDpi xmlns:a14="http://schemas.microsoft.com/office/drawing/2010/main" val="0"/>
              </a:ext>
            </a:extLst>
          </a:blip>
          <a:srcRect/>
          <a:stretch>
            <a:fillRect l="-17000" r="-1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70C28-F38D-49D3-A37B-2FD953B35D0B}">
      <dsp:nvSpPr>
        <dsp:cNvPr id="0" name=""/>
        <dsp:cNvSpPr/>
      </dsp:nvSpPr>
      <dsp:spPr>
        <a:xfrm>
          <a:off x="1247690" y="238063"/>
          <a:ext cx="4380278" cy="1368837"/>
        </a:xfrm>
        <a:prstGeom prst="rect">
          <a:avLst/>
        </a:prstGeom>
        <a:solidFill>
          <a:schemeClr val="accent2">
            <a:alpha val="4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7159"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Guided imagery &amp; breathing exercises</a:t>
          </a:r>
        </a:p>
      </dsp:txBody>
      <dsp:txXfrm>
        <a:off x="1247690" y="238063"/>
        <a:ext cx="4380278" cy="1368837"/>
      </dsp:txXfrm>
    </dsp:sp>
    <dsp:sp modelId="{B5B8045F-538F-4DBB-9D4B-174EE5A4F3E6}">
      <dsp:nvSpPr>
        <dsp:cNvPr id="0" name=""/>
        <dsp:cNvSpPr/>
      </dsp:nvSpPr>
      <dsp:spPr>
        <a:xfrm>
          <a:off x="1065178" y="40342"/>
          <a:ext cx="958185" cy="1437278"/>
        </a:xfrm>
        <a:prstGeom prst="rect">
          <a:avLst/>
        </a:prstGeom>
        <a:blipFill rotWithShape="1">
          <a:blip xmlns:r="http://schemas.openxmlformats.org/officeDocument/2006/relationships" r:embed="rId1"/>
          <a:srcRect/>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4289D8-1B36-4F5A-9A62-DDF931AC78EC}">
      <dsp:nvSpPr>
        <dsp:cNvPr id="0" name=""/>
        <dsp:cNvSpPr/>
      </dsp:nvSpPr>
      <dsp:spPr>
        <a:xfrm>
          <a:off x="5968621" y="249516"/>
          <a:ext cx="4294599" cy="1342062"/>
        </a:xfrm>
        <a:prstGeom prst="rect">
          <a:avLst/>
        </a:prstGeom>
        <a:solidFill>
          <a:schemeClr val="accent2">
            <a:alpha val="4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9024"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2.6 reduction in visual scale pain scores</a:t>
          </a:r>
        </a:p>
      </dsp:txBody>
      <dsp:txXfrm>
        <a:off x="5968621" y="249516"/>
        <a:ext cx="4294599" cy="1342062"/>
      </dsp:txXfrm>
    </dsp:sp>
    <dsp:sp modelId="{4AE6E381-D885-4FB1-948A-EBB782D07441}">
      <dsp:nvSpPr>
        <dsp:cNvPr id="0" name=""/>
        <dsp:cNvSpPr/>
      </dsp:nvSpPr>
      <dsp:spPr>
        <a:xfrm>
          <a:off x="5789680" y="55663"/>
          <a:ext cx="939443" cy="1409165"/>
        </a:xfrm>
        <a:prstGeom prst="rect">
          <a:avLst/>
        </a:prstGeom>
        <a:blipFill rotWithShape="1">
          <a:blip xmlns:r="http://schemas.openxmlformats.org/officeDocument/2006/relationships" r:embed="rId2"/>
          <a:srcRect/>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B75884-67DA-40CD-A243-BA34A91555AA}">
      <dsp:nvSpPr>
        <dsp:cNvPr id="0" name=""/>
        <dsp:cNvSpPr/>
      </dsp:nvSpPr>
      <dsp:spPr>
        <a:xfrm>
          <a:off x="3564426" y="1965637"/>
          <a:ext cx="4380278" cy="1368837"/>
        </a:xfrm>
        <a:prstGeom prst="rect">
          <a:avLst/>
        </a:prstGeom>
        <a:solidFill>
          <a:schemeClr val="accent2">
            <a:alpha val="4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4383"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Only studies with small sample sizes and limited study designs.</a:t>
          </a:r>
        </a:p>
      </dsp:txBody>
      <dsp:txXfrm>
        <a:off x="3564426" y="1965637"/>
        <a:ext cx="4380278" cy="1368837"/>
      </dsp:txXfrm>
    </dsp:sp>
    <dsp:sp modelId="{AE47983C-657B-49EB-BE30-1F8AFCAB8C55}">
      <dsp:nvSpPr>
        <dsp:cNvPr id="0" name=""/>
        <dsp:cNvSpPr/>
      </dsp:nvSpPr>
      <dsp:spPr>
        <a:xfrm>
          <a:off x="3383695" y="1769845"/>
          <a:ext cx="958185" cy="1437278"/>
        </a:xfrm>
        <a:prstGeom prst="rect">
          <a:avLst/>
        </a:prstGeom>
        <a:blipFill rotWithShape="1">
          <a:blip xmlns:r="http://schemas.openxmlformats.org/officeDocument/2006/relationships" r:embed="rId3"/>
          <a:srcRect/>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579D7-D572-4DBD-9F30-3035E3135F3F}" type="datetimeFigureOut">
              <a:rPr lang="en-US" smtClean="0"/>
              <a:t>9/15/2023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4FB51-78FA-4313-B580-2758404E98A6}" type="slidenum">
              <a:rPr lang="en-US" smtClean="0"/>
              <a:t>‹#›</a:t>
            </a:fld>
            <a:endParaRPr lang="en-US"/>
          </a:p>
        </p:txBody>
      </p:sp>
    </p:spTree>
    <p:extLst>
      <p:ext uri="{BB962C8B-B14F-4D97-AF65-F5344CB8AC3E}">
        <p14:creationId xmlns:p14="http://schemas.microsoft.com/office/powerpoint/2010/main" val="2080992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There have been several non-pharmacologic methods for pain management that have gained increasing evidence over the last several years. </a:t>
            </a:r>
            <a:br>
              <a:rPr lang="en-US" dirty="0"/>
            </a:b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1</a:t>
            </a:fld>
            <a:endParaRPr lang="en-US"/>
          </a:p>
        </p:txBody>
      </p:sp>
    </p:spTree>
    <p:extLst>
      <p:ext uri="{BB962C8B-B14F-4D97-AF65-F5344CB8AC3E}">
        <p14:creationId xmlns:p14="http://schemas.microsoft.com/office/powerpoint/2010/main" val="1211550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Cambria" panose="02040503050406030204" pitchFamily="18" charset="0"/>
              </a:rPr>
              <a:t>The SCCM ICU Liberation Bundle recommends four primary non-pharmacologic methods: massage therapy, cold therapy, music and sound, and relaxation therapy. </a:t>
            </a:r>
            <a:r>
              <a:rPr lang="en-US" dirty="0">
                <a:effectLst/>
              </a:rPr>
              <a:t>These interventions can be carried out by nurses and aim to complement pharmacological therapy. Non-pharmacological therapy given to critically ill patients can increase tolerance to pain experienced by disease and procedural pain, reduce physical stress, reduce physical weakness, and minimize the use of analgesic drugs.</a:t>
            </a:r>
          </a:p>
          <a:p>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2</a:t>
            </a:fld>
            <a:endParaRPr lang="en-US"/>
          </a:p>
        </p:txBody>
      </p:sp>
    </p:spTree>
    <p:extLst>
      <p:ext uri="{BB962C8B-B14F-4D97-AF65-F5344CB8AC3E}">
        <p14:creationId xmlns:p14="http://schemas.microsoft.com/office/powerpoint/2010/main" val="535330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ICU Liberation Bundle recommends 20 minutes of light-pressure massage at least twice in 24 hours. Therapy involves massage on the back, feet, and hand massages, depending on the patient's condition. Massage therapy, when done consistently, has been shown to reduce visual numeric pain scores by up to 2 points. A holistic approach includes managing sensory stimuli like lights and alarms and providing earplugs or eye masks. In addition, family involvement in massage care is encouraged for a patient-centered approach.</a:t>
            </a:r>
          </a:p>
        </p:txBody>
      </p:sp>
      <p:sp>
        <p:nvSpPr>
          <p:cNvPr id="4" name="Slide Number Placeholder 3"/>
          <p:cNvSpPr>
            <a:spLocks noGrp="1"/>
          </p:cNvSpPr>
          <p:nvPr>
            <p:ph type="sldNum" sz="quarter" idx="5"/>
          </p:nvPr>
        </p:nvSpPr>
        <p:spPr/>
        <p:txBody>
          <a:bodyPr/>
          <a:lstStyle/>
          <a:p>
            <a:fld id="{E9B4FB51-78FA-4313-B580-2758404E98A6}" type="slidenum">
              <a:rPr lang="en-US" smtClean="0"/>
              <a:t>3</a:t>
            </a:fld>
            <a:endParaRPr lang="en-US"/>
          </a:p>
        </p:txBody>
      </p:sp>
    </p:spTree>
    <p:extLst>
      <p:ext uri="{BB962C8B-B14F-4D97-AF65-F5344CB8AC3E}">
        <p14:creationId xmlns:p14="http://schemas.microsoft.com/office/powerpoint/2010/main" val="4161999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dirty="0">
                <a:solidFill>
                  <a:srgbClr val="374151"/>
                </a:solidFill>
                <a:effectLst/>
                <a:latin typeface="Söhne"/>
              </a:rPr>
              <a:t>Cold therapy can be used in the ICU to manage pain before planned medical procedures. It involves the application of ice packs wrapped in gauze to the procedural areas. This approach can be used either alone or in combination with pain-relieving medications. </a:t>
            </a:r>
          </a:p>
          <a:p>
            <a:pPr algn="l">
              <a:buFont typeface="Arial" panose="020B0604020202020204" pitchFamily="34" charset="0"/>
              <a:buNone/>
            </a:pPr>
            <a:endParaRPr lang="en-US" b="0" i="0" dirty="0">
              <a:solidFill>
                <a:srgbClr val="374151"/>
              </a:solidFill>
              <a:effectLst/>
              <a:latin typeface="Söhne"/>
            </a:endParaRPr>
          </a:p>
          <a:p>
            <a:pPr algn="l">
              <a:buFont typeface="Arial" panose="020B0604020202020204" pitchFamily="34" charset="0"/>
              <a:buNone/>
            </a:pPr>
            <a:r>
              <a:rPr lang="en-US" b="0" i="0" dirty="0">
                <a:solidFill>
                  <a:srgbClr val="374151"/>
                </a:solidFill>
                <a:effectLst/>
                <a:latin typeface="Söhne"/>
              </a:rPr>
              <a:t>In a randomized study involving patients undergoing chest tube removal, this technique was employed for 10-20 minutes before the procedure, aiming to lower the skin temperature to 15º C. The study revealed a reduction of 1 point on a 0-10 pain scale, but this effect tended to diminish after 15 minutes.</a:t>
            </a:r>
          </a:p>
          <a:p>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4</a:t>
            </a:fld>
            <a:endParaRPr lang="en-US"/>
          </a:p>
        </p:txBody>
      </p:sp>
    </p:spTree>
    <p:extLst>
      <p:ext uri="{BB962C8B-B14F-4D97-AF65-F5344CB8AC3E}">
        <p14:creationId xmlns:p14="http://schemas.microsoft.com/office/powerpoint/2010/main" val="2295695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Music or sound therapy has demonstrated moderate reductions in pain scores among ICU patients. This intervention carries no physical risks and should be seriously considered for pain management. Existing studies suggest a duration of at least 20-30 minutes for the therapy, while also taking the patient's preferences into consideration. In a randomized study comparing music intervention to standard care or noise reduction, self-reported pain scores decreased by as much as 2.6 points. Involving the patient's family in selecting music for the therapy is a promising approach, as they are likely to know the patient's musical preferences.</a:t>
            </a:r>
          </a:p>
        </p:txBody>
      </p:sp>
      <p:sp>
        <p:nvSpPr>
          <p:cNvPr id="4" name="Slide Number Placeholder 3"/>
          <p:cNvSpPr>
            <a:spLocks noGrp="1"/>
          </p:cNvSpPr>
          <p:nvPr>
            <p:ph type="sldNum" sz="quarter" idx="5"/>
          </p:nvPr>
        </p:nvSpPr>
        <p:spPr/>
        <p:txBody>
          <a:bodyPr/>
          <a:lstStyle/>
          <a:p>
            <a:fld id="{E9B4FB51-78FA-4313-B580-2758404E98A6}" type="slidenum">
              <a:rPr lang="en-US" smtClean="0"/>
              <a:t>5</a:t>
            </a:fld>
            <a:endParaRPr lang="en-US"/>
          </a:p>
        </p:txBody>
      </p:sp>
    </p:spTree>
    <p:extLst>
      <p:ext uri="{BB962C8B-B14F-4D97-AF65-F5344CB8AC3E}">
        <p14:creationId xmlns:p14="http://schemas.microsoft.com/office/powerpoint/2010/main" val="3925227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Relaxation therapy comprises various techniques, including guided imagery, breathing exercises, biofeedback, and self-hypnosis. Among these, guided imagery and breathing exercises are the most commonly used in critically ill patients. These therapies have shown promise in reducing visual scale pain scores (ranging from 0 to 10), with reductions of up to 2.6 points observed. It's worth noting that these findings are based on studies with small sample sizes and limited study designs.</a:t>
            </a:r>
          </a:p>
          <a:p>
            <a:br>
              <a:rPr lang="en-US" dirty="0">
                <a:effectLst/>
              </a:rPr>
            </a:br>
            <a:endParaRPr lang="en-US" dirty="0">
              <a:effectLst/>
            </a:endParaRPr>
          </a:p>
          <a:p>
            <a:r>
              <a:rPr lang="en-US" dirty="0">
                <a:effectLst/>
              </a:rPr>
              <a:t>Guided imagery involves having the patient imagine a calm and relaxing location of their choice, helping them mentally escape from their current painful environment. Sometimes, pre-recorded tapes are used instead of a bedside nurse, and this approach has been linked to decreased pain scores, reduced opioid use, and shorter hospital stays.</a:t>
            </a:r>
          </a:p>
          <a:p>
            <a:br>
              <a:rPr lang="en-US" dirty="0">
                <a:effectLst/>
              </a:rPr>
            </a:br>
            <a:endParaRPr lang="en-US" dirty="0">
              <a:effectLst/>
            </a:endParaRPr>
          </a:p>
          <a:p>
            <a:r>
              <a:rPr lang="en-US" dirty="0">
                <a:effectLst/>
              </a:rPr>
              <a:t>In cardiac surgery patients, a study involving breathing exercises led by a bedside nurse resulted in significantly lower pain scores when combined with opioid therapy, compared to opioid therapy alone, particularly in the context of chest tube removal.</a:t>
            </a:r>
          </a:p>
          <a:p>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6</a:t>
            </a:fld>
            <a:endParaRPr lang="en-US"/>
          </a:p>
        </p:txBody>
      </p:sp>
    </p:spTree>
    <p:extLst>
      <p:ext uri="{BB962C8B-B14F-4D97-AF65-F5344CB8AC3E}">
        <p14:creationId xmlns:p14="http://schemas.microsoft.com/office/powerpoint/2010/main" val="3228355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Cambria" panose="02040503050406030204" pitchFamily="18" charset="0"/>
              </a:rPr>
              <a:t>Finally, we recommend using a combination of these non-pharmacologic therapies in conjunction with pharmacologic therapy as needed for ICU-related pain.</a:t>
            </a:r>
            <a:r>
              <a:rPr lang="en-US" b="0" i="0" u="sng" baseline="30000" dirty="0">
                <a:solidFill>
                  <a:srgbClr val="376FAA"/>
                </a:solidFill>
                <a:effectLst/>
                <a:latin typeface="Cambria" panose="02040503050406030204" pitchFamily="18" charset="0"/>
              </a:rPr>
              <a:t> </a:t>
            </a:r>
            <a:r>
              <a:rPr lang="en-US" b="0" i="0" dirty="0">
                <a:solidFill>
                  <a:srgbClr val="212121"/>
                </a:solidFill>
                <a:effectLst/>
                <a:latin typeface="Cambria" panose="02040503050406030204" pitchFamily="18" charset="0"/>
              </a:rPr>
              <a:t>These strategies can be compiled into a comprehensive pain assessment and management protocol that is standardized to ensure the highest quality of pain management in the ICU. See you in the next step of this course.</a:t>
            </a:r>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7</a:t>
            </a:fld>
            <a:endParaRPr lang="en-US"/>
          </a:p>
        </p:txBody>
      </p:sp>
    </p:spTree>
    <p:extLst>
      <p:ext uri="{BB962C8B-B14F-4D97-AF65-F5344CB8AC3E}">
        <p14:creationId xmlns:p14="http://schemas.microsoft.com/office/powerpoint/2010/main" val="1183820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035888"/>
            <a:ext cx="10058400" cy="3566160"/>
          </a:xfrm>
          <a:prstGeom prst="rect">
            <a:avLst/>
          </a:prstGeom>
        </p:spPr>
        <p:txBody>
          <a:bodyPr anchor="b">
            <a:normAutofit/>
          </a:bodyPr>
          <a:lstStyle>
            <a:lvl1pPr algn="ctr">
              <a:lnSpc>
                <a:spcPct val="85000"/>
              </a:lnSpc>
              <a:defRPr sz="5400" b="1" spc="-51" baseline="0">
                <a:solidFill>
                  <a:schemeClr val="tx1">
                    <a:lumMod val="85000"/>
                    <a:lumOff val="15000"/>
                  </a:schemeClr>
                </a:solidFill>
              </a:defRPr>
            </a:lvl1pPr>
          </a:lstStyle>
          <a:p>
            <a:r>
              <a:rPr lang="en-US" dirty="0"/>
              <a:t>Click to edit Master title style</a:t>
            </a:r>
          </a:p>
        </p:txBody>
      </p:sp>
      <p:sp>
        <p:nvSpPr>
          <p:cNvPr id="15" name="Rectangle 14"/>
          <p:cNvSpPr/>
          <p:nvPr userDrawn="1"/>
        </p:nvSpPr>
        <p:spPr>
          <a:xfrm>
            <a:off x="1" y="6334802"/>
            <a:ext cx="12192001" cy="659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1100051" y="4732556"/>
            <a:ext cx="10058400" cy="1143000"/>
          </a:xfrm>
        </p:spPr>
        <p:txBody>
          <a:bodyPr lIns="91440" rIns="91440">
            <a:normAutofit/>
          </a:bodyPr>
          <a:lstStyle>
            <a:lvl1pPr marL="0" indent="0" algn="ctr">
              <a:buNone/>
              <a:defRPr sz="2000" cap="all" spc="200" baseline="0">
                <a:solidFill>
                  <a:schemeClr val="tx2"/>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p>
        </p:txBody>
      </p:sp>
      <p:cxnSp>
        <p:nvCxnSpPr>
          <p:cNvPr id="10" name="Straight Connector 9"/>
          <p:cNvCxnSpPr/>
          <p:nvPr userDrawn="1"/>
        </p:nvCxnSpPr>
        <p:spPr>
          <a:xfrm>
            <a:off x="1094257" y="4643007"/>
            <a:ext cx="10058400" cy="0"/>
          </a:xfrm>
          <a:prstGeom prst="line">
            <a:avLst/>
          </a:prstGeom>
          <a:ln w="28575">
            <a:solidFill>
              <a:schemeClr val="accent2">
                <a:lumMod val="20000"/>
                <a:lumOff val="80000"/>
              </a:schemeClr>
            </a:solidFill>
          </a:ln>
        </p:spPr>
        <p:style>
          <a:lnRef idx="1">
            <a:schemeClr val="accent2"/>
          </a:lnRef>
          <a:fillRef idx="0">
            <a:schemeClr val="accent2"/>
          </a:fillRef>
          <a:effectRef idx="0">
            <a:schemeClr val="accent2"/>
          </a:effectRef>
          <a:fontRef idx="minor">
            <a:schemeClr val="tx1"/>
          </a:fontRef>
        </p:style>
      </p:cxnSp>
      <p:sp>
        <p:nvSpPr>
          <p:cNvPr id="16" name="Date Placeholder 3"/>
          <p:cNvSpPr>
            <a:spLocks noGrp="1"/>
          </p:cNvSpPr>
          <p:nvPr>
            <p:ph type="dt" sz="half" idx="10"/>
          </p:nvPr>
        </p:nvSpPr>
        <p:spPr>
          <a:xfrm>
            <a:off x="9626297" y="6448901"/>
            <a:ext cx="1716619" cy="365125"/>
          </a:xfrm>
        </p:spPr>
        <p:txBody>
          <a:bodyPr/>
          <a:lstStyle>
            <a:lvl1pPr>
              <a:defRPr sz="1200"/>
            </a:lvl1pPr>
          </a:lstStyle>
          <a:p>
            <a:fld id="{436346DF-2975-4CF6-8CE8-54475013E050}" type="datetimeFigureOut">
              <a:rPr lang="en-US" smtClean="0"/>
              <a:pPr/>
              <a:t>9/15/2023</a:t>
            </a:fld>
            <a:endParaRPr lang="en-US"/>
          </a:p>
        </p:txBody>
      </p:sp>
      <p:sp>
        <p:nvSpPr>
          <p:cNvPr id="17" name="Footer Placeholder 4"/>
          <p:cNvSpPr>
            <a:spLocks noGrp="1"/>
          </p:cNvSpPr>
          <p:nvPr>
            <p:ph type="ftr" sz="quarter" idx="11"/>
          </p:nvPr>
        </p:nvSpPr>
        <p:spPr>
          <a:xfrm>
            <a:off x="1735931" y="6448901"/>
            <a:ext cx="7805399" cy="365125"/>
          </a:xfrm>
        </p:spPr>
        <p:txBody>
          <a:bodyPr/>
          <a:lstStyle>
            <a:lvl1pPr algn="l">
              <a:defRPr sz="1200"/>
            </a:lvl1pPr>
          </a:lstStyle>
          <a:p>
            <a:r>
              <a:rPr lang="en-US" cap="none"/>
              <a:t>Footer</a:t>
            </a:r>
          </a:p>
        </p:txBody>
      </p:sp>
      <p:sp>
        <p:nvSpPr>
          <p:cNvPr id="18" name="Slide Number Placeholder 5"/>
          <p:cNvSpPr>
            <a:spLocks noGrp="1"/>
          </p:cNvSpPr>
          <p:nvPr>
            <p:ph type="sldNum" sz="quarter" idx="12"/>
          </p:nvPr>
        </p:nvSpPr>
        <p:spPr>
          <a:xfrm>
            <a:off x="11315702" y="6448901"/>
            <a:ext cx="745871" cy="365125"/>
          </a:xfrm>
        </p:spPr>
        <p:txBody>
          <a:bodyPr/>
          <a:lstStyle>
            <a:lvl1pPr>
              <a:defRPr sz="1200"/>
            </a:lvl1pPr>
          </a:lstStyle>
          <a:p>
            <a:fld id="{208E5E19-25EC-4207-AA92-F87E7D120BC1}" type="slidenum">
              <a:rPr lang="en-US" smtClean="0"/>
              <a:pPr/>
              <a:t>‹#›</a:t>
            </a:fld>
            <a:endParaRPr lang="en-US"/>
          </a:p>
        </p:txBody>
      </p:sp>
      <p:sp>
        <p:nvSpPr>
          <p:cNvPr id="6" name="TextBox 5">
            <a:extLst>
              <a:ext uri="{FF2B5EF4-FFF2-40B4-BE49-F238E27FC236}">
                <a16:creationId xmlns:a16="http://schemas.microsoft.com/office/drawing/2014/main" id="{89D8A11B-BE1C-767B-3E3D-BDF7AF853FC5}"/>
              </a:ext>
            </a:extLst>
          </p:cNvPr>
          <p:cNvSpPr txBox="1"/>
          <p:nvPr userDrawn="1"/>
        </p:nvSpPr>
        <p:spPr>
          <a:xfrm>
            <a:off x="4142420" y="1887442"/>
            <a:ext cx="3907160"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i="1" dirty="0"/>
              <a:t>Spreading Knowledge – Improving Outcomes</a:t>
            </a:r>
          </a:p>
        </p:txBody>
      </p:sp>
      <p:pic>
        <p:nvPicPr>
          <p:cNvPr id="7" name="Picture 6" descr="Shape, arrow&#10;&#10;Description automatically generated">
            <a:extLst>
              <a:ext uri="{FF2B5EF4-FFF2-40B4-BE49-F238E27FC236}">
                <a16:creationId xmlns:a16="http://schemas.microsoft.com/office/drawing/2014/main" id="{53A6B5E3-2B65-C63C-BD02-D2F496D048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36628" y="397144"/>
            <a:ext cx="2518744" cy="1414228"/>
          </a:xfrm>
          <a:prstGeom prst="rect">
            <a:avLst/>
          </a:prstGeom>
        </p:spPr>
      </p:pic>
      <p:sp>
        <p:nvSpPr>
          <p:cNvPr id="4" name="Rectangle 3">
            <a:extLst>
              <a:ext uri="{FF2B5EF4-FFF2-40B4-BE49-F238E27FC236}">
                <a16:creationId xmlns:a16="http://schemas.microsoft.com/office/drawing/2014/main" id="{A808234E-AA21-392D-BE84-AD55F93948DE}"/>
              </a:ext>
            </a:extLst>
          </p:cNvPr>
          <p:cNvSpPr/>
          <p:nvPr userDrawn="1"/>
        </p:nvSpPr>
        <p:spPr>
          <a:xfrm>
            <a:off x="1" y="6400800"/>
            <a:ext cx="12192000" cy="457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7574023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85530"/>
          </a:xfrm>
          <a:prstGeom prst="rect">
            <a:avLst/>
          </a:prstGeom>
        </p:spPr>
        <p:txBody>
          <a:bodyPr/>
          <a:lstStyle>
            <a:lvl1pPr marL="0">
              <a:defRPr lang="en-US" sz="4400" b="1" kern="1200" spc="-51" baseline="0">
                <a:solidFill>
                  <a:srgbClr val="000000"/>
                </a:solidFill>
                <a:effectLst>
                  <a:outerShdw blurRad="38100" dist="38100" dir="2700000" algn="tl">
                    <a:srgbClr val="000000">
                      <a:alpha val="43137"/>
                    </a:srgbClr>
                  </a:outerShdw>
                </a:effectLst>
                <a:latin typeface="Times New Roman" panose="02020603050405020304" pitchFamily="18" charset="0"/>
                <a:ea typeface="+mj-ea"/>
                <a:cs typeface="+mj-cs"/>
              </a:defRPr>
            </a:lvl1pPr>
          </a:lstStyle>
          <a:p>
            <a:r>
              <a:rPr lang="en-US" dirty="0"/>
              <a:t>Click to edit Master title style</a:t>
            </a:r>
          </a:p>
        </p:txBody>
      </p:sp>
      <p:sp>
        <p:nvSpPr>
          <p:cNvPr id="3" name="Content Placeholder 2"/>
          <p:cNvSpPr>
            <a:spLocks noGrp="1"/>
          </p:cNvSpPr>
          <p:nvPr>
            <p:ph idx="1"/>
          </p:nvPr>
        </p:nvSpPr>
        <p:spPr>
          <a:xfrm>
            <a:off x="1097280" y="1734749"/>
            <a:ext cx="10058400" cy="4134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626297" y="6448901"/>
            <a:ext cx="1716619" cy="365125"/>
          </a:xfrm>
          <a:prstGeom prst="rect">
            <a:avLst/>
          </a:prstGeom>
        </p:spPr>
        <p:txBody>
          <a:bodyPr/>
          <a:lstStyle>
            <a:lvl1pPr>
              <a:defRPr sz="1200"/>
            </a:lvl1pPr>
          </a:lstStyle>
          <a:p>
            <a:fld id="{436346DF-2975-4CF6-8CE8-54475013E050}" type="datetimeFigureOut">
              <a:rPr lang="en-US" smtClean="0"/>
              <a:pPr/>
              <a:t>9/15/2023</a:t>
            </a:fld>
            <a:endParaRPr lang="en-US"/>
          </a:p>
        </p:txBody>
      </p:sp>
      <p:sp>
        <p:nvSpPr>
          <p:cNvPr id="5" name="Footer Placeholder 4"/>
          <p:cNvSpPr>
            <a:spLocks noGrp="1"/>
          </p:cNvSpPr>
          <p:nvPr>
            <p:ph type="ftr" sz="quarter" idx="11"/>
          </p:nvPr>
        </p:nvSpPr>
        <p:spPr>
          <a:xfrm>
            <a:off x="1097281" y="6448901"/>
            <a:ext cx="8444049" cy="365125"/>
          </a:xfrm>
          <a:prstGeom prst="rect">
            <a:avLst/>
          </a:prstGeom>
        </p:spPr>
        <p:txBody>
          <a:bodyPr/>
          <a:lstStyle>
            <a:lvl1pPr algn="l">
              <a:defRPr sz="1200"/>
            </a:lvl1pPr>
          </a:lstStyle>
          <a:p>
            <a:r>
              <a:rPr lang="en-US" cap="none"/>
              <a:t>Footer</a:t>
            </a:r>
          </a:p>
        </p:txBody>
      </p:sp>
      <p:sp>
        <p:nvSpPr>
          <p:cNvPr id="6" name="Slide Number Placeholder 5"/>
          <p:cNvSpPr>
            <a:spLocks noGrp="1"/>
          </p:cNvSpPr>
          <p:nvPr>
            <p:ph type="sldNum" sz="quarter" idx="12"/>
          </p:nvPr>
        </p:nvSpPr>
        <p:spPr>
          <a:xfrm>
            <a:off x="11315702" y="6448901"/>
            <a:ext cx="745871" cy="365125"/>
          </a:xfrm>
          <a:prstGeom prst="rect">
            <a:avLst/>
          </a:prstGeo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2572041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79460"/>
            <a:ext cx="10058400" cy="984984"/>
          </a:xfrm>
          <a:prstGeom prst="rect">
            <a:avLst/>
          </a:prstGeom>
        </p:spPr>
        <p:txBody>
          <a:bodyPr>
            <a:normAutofit/>
          </a:bodyPr>
          <a:lstStyle>
            <a:lvl1pPr>
              <a:defRPr sz="4400"/>
            </a:lvl1pPr>
          </a:lstStyle>
          <a:p>
            <a:r>
              <a:rPr lang="en-US"/>
              <a:t>Click to edit Master title style</a:t>
            </a:r>
          </a:p>
        </p:txBody>
      </p:sp>
      <p:sp>
        <p:nvSpPr>
          <p:cNvPr id="3" name="Content Placeholder 2"/>
          <p:cNvSpPr>
            <a:spLocks noGrp="1"/>
          </p:cNvSpPr>
          <p:nvPr>
            <p:ph sz="half" idx="1"/>
          </p:nvPr>
        </p:nvSpPr>
        <p:spPr>
          <a:xfrm>
            <a:off x="1097279" y="1734749"/>
            <a:ext cx="4937760" cy="4134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734750"/>
            <a:ext cx="4937760" cy="4134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a:xfrm>
            <a:off x="9626297" y="6448901"/>
            <a:ext cx="1716619" cy="365125"/>
          </a:xfrm>
        </p:spPr>
        <p:txBody>
          <a:bodyPr/>
          <a:lstStyle>
            <a:lvl1pPr>
              <a:defRPr sz="1200"/>
            </a:lvl1pPr>
          </a:lstStyle>
          <a:p>
            <a:fld id="{436346DF-2975-4CF6-8CE8-54475013E050}" type="datetimeFigureOut">
              <a:rPr lang="en-US" smtClean="0"/>
              <a:pPr/>
              <a:t>9/15/2023</a:t>
            </a:fld>
            <a:endParaRPr lang="en-US"/>
          </a:p>
        </p:txBody>
      </p:sp>
      <p:sp>
        <p:nvSpPr>
          <p:cNvPr id="10" name="Footer Placeholder 4"/>
          <p:cNvSpPr>
            <a:spLocks noGrp="1"/>
          </p:cNvSpPr>
          <p:nvPr>
            <p:ph type="ftr" sz="quarter" idx="11"/>
          </p:nvPr>
        </p:nvSpPr>
        <p:spPr>
          <a:xfrm>
            <a:off x="1097281" y="6448901"/>
            <a:ext cx="8444049" cy="365125"/>
          </a:xfrm>
        </p:spPr>
        <p:txBody>
          <a:bodyPr/>
          <a:lstStyle>
            <a:lvl1pPr algn="l">
              <a:defRPr sz="1200"/>
            </a:lvl1pPr>
          </a:lstStyle>
          <a:p>
            <a:r>
              <a:rPr lang="en-US" cap="none"/>
              <a:t>Footer</a:t>
            </a:r>
          </a:p>
        </p:txBody>
      </p:sp>
      <p:sp>
        <p:nvSpPr>
          <p:cNvPr id="11" name="Slide Number Placeholder 5"/>
          <p:cNvSpPr>
            <a:spLocks noGrp="1"/>
          </p:cNvSpPr>
          <p:nvPr>
            <p:ph type="sldNum" sz="quarter" idx="12"/>
          </p:nvPr>
        </p:nvSpPr>
        <p:spPr>
          <a:xfrm>
            <a:off x="11315702" y="6448901"/>
            <a:ext cx="745871" cy="365125"/>
          </a:xfr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821821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1736327"/>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472610"/>
            <a:ext cx="4937760" cy="357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736327"/>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472610"/>
            <a:ext cx="4937760" cy="357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7"/>
          <p:cNvSpPr>
            <a:spLocks noGrp="1"/>
          </p:cNvSpPr>
          <p:nvPr>
            <p:ph type="title"/>
          </p:nvPr>
        </p:nvSpPr>
        <p:spPr>
          <a:xfrm>
            <a:off x="1097280" y="286604"/>
            <a:ext cx="10058400" cy="963552"/>
          </a:xfrm>
          <a:prstGeom prst="rect">
            <a:avLst/>
          </a:prstGeom>
        </p:spPr>
        <p:txBody>
          <a:bodyPr>
            <a:normAutofit/>
          </a:bodyPr>
          <a:lstStyle>
            <a:lvl1pPr>
              <a:defRPr sz="4400"/>
            </a:lvl1pPr>
          </a:lstStyle>
          <a:p>
            <a:r>
              <a:rPr lang="en-US"/>
              <a:t>Click to edit Master title style</a:t>
            </a:r>
          </a:p>
        </p:txBody>
      </p:sp>
      <p:sp>
        <p:nvSpPr>
          <p:cNvPr id="12" name="Date Placeholder 3"/>
          <p:cNvSpPr>
            <a:spLocks noGrp="1"/>
          </p:cNvSpPr>
          <p:nvPr>
            <p:ph type="dt" sz="half" idx="10"/>
          </p:nvPr>
        </p:nvSpPr>
        <p:spPr>
          <a:xfrm>
            <a:off x="9626297" y="6448901"/>
            <a:ext cx="1716619" cy="365125"/>
          </a:xfrm>
          <a:prstGeom prst="rect">
            <a:avLst/>
          </a:prstGeom>
        </p:spPr>
        <p:txBody>
          <a:bodyPr/>
          <a:lstStyle>
            <a:lvl1pPr>
              <a:defRPr sz="1200"/>
            </a:lvl1pPr>
          </a:lstStyle>
          <a:p>
            <a:fld id="{436346DF-2975-4CF6-8CE8-54475013E050}" type="datetimeFigureOut">
              <a:rPr lang="en-US" smtClean="0"/>
              <a:pPr/>
              <a:t>9/15/2023</a:t>
            </a:fld>
            <a:endParaRPr lang="en-US"/>
          </a:p>
        </p:txBody>
      </p:sp>
      <p:sp>
        <p:nvSpPr>
          <p:cNvPr id="13" name="Footer Placeholder 4"/>
          <p:cNvSpPr>
            <a:spLocks noGrp="1"/>
          </p:cNvSpPr>
          <p:nvPr>
            <p:ph type="ftr" sz="quarter" idx="11"/>
          </p:nvPr>
        </p:nvSpPr>
        <p:spPr>
          <a:xfrm>
            <a:off x="1097281" y="6448901"/>
            <a:ext cx="8444049" cy="365125"/>
          </a:xfrm>
          <a:prstGeom prst="rect">
            <a:avLst/>
          </a:prstGeom>
        </p:spPr>
        <p:txBody>
          <a:bodyPr/>
          <a:lstStyle>
            <a:lvl1pPr algn="l">
              <a:defRPr sz="1200"/>
            </a:lvl1pPr>
          </a:lstStyle>
          <a:p>
            <a:r>
              <a:rPr lang="en-US" cap="none"/>
              <a:t>Footer</a:t>
            </a:r>
          </a:p>
        </p:txBody>
      </p:sp>
      <p:sp>
        <p:nvSpPr>
          <p:cNvPr id="14" name="Slide Number Placeholder 5"/>
          <p:cNvSpPr>
            <a:spLocks noGrp="1"/>
          </p:cNvSpPr>
          <p:nvPr>
            <p:ph type="sldNum" sz="quarter" idx="12"/>
          </p:nvPr>
        </p:nvSpPr>
        <p:spPr>
          <a:xfrm>
            <a:off x="11315702" y="6448901"/>
            <a:ext cx="745871" cy="365125"/>
          </a:xfrm>
          <a:prstGeom prst="rect">
            <a:avLst/>
          </a:prstGeo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212522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amp; Logos">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85530"/>
          </a:xfrm>
          <a:prstGeom prst="rect">
            <a:avLst/>
          </a:prstGeom>
        </p:spPr>
        <p:txBody>
          <a:bodyPr/>
          <a:lstStyle/>
          <a:p>
            <a:r>
              <a:rPr lang="en-US"/>
              <a:t>Click to edit Master title style</a:t>
            </a:r>
          </a:p>
        </p:txBody>
      </p:sp>
      <p:sp>
        <p:nvSpPr>
          <p:cNvPr id="6" name="Date Placeholder 3"/>
          <p:cNvSpPr>
            <a:spLocks noGrp="1"/>
          </p:cNvSpPr>
          <p:nvPr>
            <p:ph type="dt" sz="half" idx="10"/>
          </p:nvPr>
        </p:nvSpPr>
        <p:spPr>
          <a:xfrm>
            <a:off x="9626297" y="6448901"/>
            <a:ext cx="1716619" cy="365125"/>
          </a:xfrm>
          <a:prstGeom prst="rect">
            <a:avLst/>
          </a:prstGeom>
        </p:spPr>
        <p:txBody>
          <a:bodyPr/>
          <a:lstStyle>
            <a:lvl1pPr>
              <a:defRPr sz="1200"/>
            </a:lvl1pPr>
          </a:lstStyle>
          <a:p>
            <a:fld id="{436346DF-2975-4CF6-8CE8-54475013E050}" type="datetimeFigureOut">
              <a:rPr lang="en-US" smtClean="0"/>
              <a:pPr/>
              <a:t>9/15/2023</a:t>
            </a:fld>
            <a:endParaRPr lang="en-US"/>
          </a:p>
        </p:txBody>
      </p:sp>
      <p:sp>
        <p:nvSpPr>
          <p:cNvPr id="7" name="Footer Placeholder 4"/>
          <p:cNvSpPr>
            <a:spLocks noGrp="1"/>
          </p:cNvSpPr>
          <p:nvPr>
            <p:ph type="ftr" sz="quarter" idx="11"/>
          </p:nvPr>
        </p:nvSpPr>
        <p:spPr>
          <a:xfrm>
            <a:off x="1097281" y="6448901"/>
            <a:ext cx="8444049" cy="365125"/>
          </a:xfrm>
          <a:prstGeom prst="rect">
            <a:avLst/>
          </a:prstGeom>
        </p:spPr>
        <p:txBody>
          <a:bodyPr/>
          <a:lstStyle>
            <a:lvl1pPr algn="l">
              <a:defRPr sz="1200"/>
            </a:lvl1pPr>
          </a:lstStyle>
          <a:p>
            <a:r>
              <a:rPr lang="en-US" cap="none"/>
              <a:t>Footer</a:t>
            </a:r>
          </a:p>
        </p:txBody>
      </p:sp>
      <p:sp>
        <p:nvSpPr>
          <p:cNvPr id="8" name="Slide Number Placeholder 5"/>
          <p:cNvSpPr>
            <a:spLocks noGrp="1"/>
          </p:cNvSpPr>
          <p:nvPr>
            <p:ph type="sldNum" sz="quarter" idx="12"/>
          </p:nvPr>
        </p:nvSpPr>
        <p:spPr>
          <a:xfrm>
            <a:off x="11315702" y="6448901"/>
            <a:ext cx="745871" cy="365125"/>
          </a:xfrm>
          <a:prstGeom prst="rect">
            <a:avLst/>
          </a:prstGeo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2947059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5" name="Rectangle 4"/>
          <p:cNvSpPr/>
          <p:nvPr userDrawn="1"/>
        </p:nvSpPr>
        <p:spPr>
          <a:xfrm>
            <a:off x="3177" y="6400800"/>
            <a:ext cx="12188825" cy="457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Rectangle 5"/>
          <p:cNvSpPr/>
          <p:nvPr/>
        </p:nvSpPr>
        <p:spPr>
          <a:xfrm>
            <a:off x="17" y="6339079"/>
            <a:ext cx="12188825" cy="6400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Date Placeholder 3"/>
          <p:cNvSpPr>
            <a:spLocks noGrp="1"/>
          </p:cNvSpPr>
          <p:nvPr>
            <p:ph type="dt" sz="half" idx="10"/>
          </p:nvPr>
        </p:nvSpPr>
        <p:spPr>
          <a:xfrm>
            <a:off x="9626297" y="6448901"/>
            <a:ext cx="1716619" cy="365125"/>
          </a:xfrm>
        </p:spPr>
        <p:txBody>
          <a:bodyPr/>
          <a:lstStyle>
            <a:lvl1pPr>
              <a:defRPr sz="1200"/>
            </a:lvl1pPr>
          </a:lstStyle>
          <a:p>
            <a:fld id="{436346DF-2975-4CF6-8CE8-54475013E050}" type="datetimeFigureOut">
              <a:rPr lang="en-US" smtClean="0"/>
              <a:pPr/>
              <a:t>9/15/2023</a:t>
            </a:fld>
            <a:endParaRPr lang="en-US"/>
          </a:p>
        </p:txBody>
      </p:sp>
      <p:sp>
        <p:nvSpPr>
          <p:cNvPr id="12" name="Footer Placeholder 4"/>
          <p:cNvSpPr>
            <a:spLocks noGrp="1"/>
          </p:cNvSpPr>
          <p:nvPr>
            <p:ph type="ftr" sz="quarter" idx="11"/>
          </p:nvPr>
        </p:nvSpPr>
        <p:spPr>
          <a:xfrm>
            <a:off x="1097281" y="6448901"/>
            <a:ext cx="8444049" cy="365125"/>
          </a:xfrm>
        </p:spPr>
        <p:txBody>
          <a:bodyPr/>
          <a:lstStyle>
            <a:lvl1pPr algn="l">
              <a:defRPr sz="1200"/>
            </a:lvl1pPr>
          </a:lstStyle>
          <a:p>
            <a:r>
              <a:rPr lang="en-US" cap="none"/>
              <a:t>Footer</a:t>
            </a:r>
          </a:p>
        </p:txBody>
      </p:sp>
      <p:sp>
        <p:nvSpPr>
          <p:cNvPr id="13" name="Slide Number Placeholder 5"/>
          <p:cNvSpPr>
            <a:spLocks noGrp="1"/>
          </p:cNvSpPr>
          <p:nvPr>
            <p:ph type="sldNum" sz="quarter" idx="12"/>
          </p:nvPr>
        </p:nvSpPr>
        <p:spPr>
          <a:xfrm>
            <a:off x="11315702" y="6448901"/>
            <a:ext cx="745871" cy="365125"/>
          </a:xfrm>
        </p:spPr>
        <p:txBody>
          <a:bodyPr/>
          <a:lstStyle>
            <a:lvl1pPr>
              <a:defRPr sz="1200"/>
            </a:lvl1pPr>
          </a:lstStyle>
          <a:p>
            <a:fld id="{208E5E19-25EC-4207-AA92-F87E7D120BC1}" type="slidenum">
              <a:rPr lang="en-US" smtClean="0"/>
              <a:pPr/>
              <a:t>‹#›</a:t>
            </a:fld>
            <a:endParaRPr lang="en-US"/>
          </a:p>
        </p:txBody>
      </p:sp>
      <p:pic>
        <p:nvPicPr>
          <p:cNvPr id="4" name="Picture 3" descr="Shape, arrow&#10;&#10;Description automatically generated">
            <a:extLst>
              <a:ext uri="{FF2B5EF4-FFF2-40B4-BE49-F238E27FC236}">
                <a16:creationId xmlns:a16="http://schemas.microsoft.com/office/drawing/2014/main" id="{AE4995E8-D609-A5B4-941D-B156AB061D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8847" y="219462"/>
            <a:ext cx="855642" cy="480427"/>
          </a:xfrm>
          <a:prstGeom prst="rect">
            <a:avLst/>
          </a:prstGeom>
        </p:spPr>
      </p:pic>
    </p:spTree>
    <p:extLst>
      <p:ext uri="{BB962C8B-B14F-4D97-AF65-F5344CB8AC3E}">
        <p14:creationId xmlns:p14="http://schemas.microsoft.com/office/powerpoint/2010/main" val="1856443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mp; No Logo">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1097282" y="6459787"/>
            <a:ext cx="2472271" cy="365125"/>
          </a:xfrm>
          <a:prstGeom prst="rect">
            <a:avLst/>
          </a:prstGeom>
        </p:spPr>
        <p:txBody>
          <a:bodyPr/>
          <a:lstStyle/>
          <a:p>
            <a:fld id="{436346DF-2975-4CF6-8CE8-54475013E050}" type="datetimeFigureOut">
              <a:rPr lang="en-US" smtClean="0"/>
              <a:t>9/15/2023</a:t>
            </a:fld>
            <a:endParaRPr lang="en-US"/>
          </a:p>
        </p:txBody>
      </p:sp>
      <p:sp>
        <p:nvSpPr>
          <p:cNvPr id="8" name="Footer Placeholder 7"/>
          <p:cNvSpPr>
            <a:spLocks noGrp="1"/>
          </p:cNvSpPr>
          <p:nvPr>
            <p:ph type="ftr" sz="quarter" idx="11"/>
          </p:nvPr>
        </p:nvSpPr>
        <p:spPr>
          <a:xfrm>
            <a:off x="3686186" y="6459787"/>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a:xfrm>
            <a:off x="9900460" y="6459787"/>
            <a:ext cx="1312025" cy="365125"/>
          </a:xfrm>
          <a:prstGeom prst="rect">
            <a:avLst/>
          </a:prstGeom>
        </p:spPr>
        <p:txBody>
          <a:bodyPr/>
          <a:lstStyle/>
          <a:p>
            <a:fld id="{208E5E19-25EC-4207-AA92-F87E7D120BC1}" type="slidenum">
              <a:rPr lang="en-US" smtClean="0"/>
              <a:t>‹#›</a:t>
            </a:fld>
            <a:endParaRPr lang="en-US"/>
          </a:p>
        </p:txBody>
      </p:sp>
      <p:sp>
        <p:nvSpPr>
          <p:cNvPr id="10" name="Title Placeholder 1"/>
          <p:cNvSpPr>
            <a:spLocks noGrp="1"/>
          </p:cNvSpPr>
          <p:nvPr>
            <p:ph type="title"/>
          </p:nvPr>
        </p:nvSpPr>
        <p:spPr>
          <a:xfrm>
            <a:off x="1097280" y="286604"/>
            <a:ext cx="10058400" cy="985530"/>
          </a:xfrm>
          <a:prstGeom prst="rect">
            <a:avLst/>
          </a:prstGeom>
        </p:spPr>
        <p:txBody>
          <a:bodyPr vert="horz" lIns="91440" tIns="45720" rIns="91440" bIns="45720" rtlCol="0" anchor="b">
            <a:normAutofit/>
          </a:bodyPr>
          <a:lstStyle/>
          <a:p>
            <a:r>
              <a:rPr lang="en-US"/>
              <a:t>Click to edit Master title style</a:t>
            </a:r>
          </a:p>
        </p:txBody>
      </p:sp>
      <p:cxnSp>
        <p:nvCxnSpPr>
          <p:cNvPr id="2" name="Straight Connector 1">
            <a:extLst>
              <a:ext uri="{FF2B5EF4-FFF2-40B4-BE49-F238E27FC236}">
                <a16:creationId xmlns:a16="http://schemas.microsoft.com/office/drawing/2014/main" id="{BB3697E9-554A-3886-06DE-F4793F818E13}"/>
              </a:ext>
            </a:extLst>
          </p:cNvPr>
          <p:cNvCxnSpPr/>
          <p:nvPr userDrawn="1"/>
        </p:nvCxnSpPr>
        <p:spPr>
          <a:xfrm>
            <a:off x="1097280" y="1272134"/>
            <a:ext cx="10058400" cy="0"/>
          </a:xfrm>
          <a:prstGeom prst="line">
            <a:avLst/>
          </a:prstGeom>
          <a:ln w="28575">
            <a:solidFill>
              <a:schemeClr val="accent2">
                <a:lumMod val="20000"/>
                <a:lumOff val="80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6201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3"/>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1" y="6334316"/>
            <a:ext cx="12192001" cy="659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p:cNvSpPr>
            <a:spLocks noGrp="1"/>
          </p:cNvSpPr>
          <p:nvPr>
            <p:ph type="title"/>
          </p:nvPr>
        </p:nvSpPr>
        <p:spPr>
          <a:xfrm>
            <a:off x="1097280" y="286604"/>
            <a:ext cx="10058400" cy="98553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443216"/>
            <a:ext cx="10058400" cy="442587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1097280" y="1272134"/>
            <a:ext cx="10058400" cy="0"/>
          </a:xfrm>
          <a:prstGeom prst="line">
            <a:avLst/>
          </a:prstGeom>
          <a:ln w="28575">
            <a:solidFill>
              <a:schemeClr val="accent6">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11" name="Date Placeholder 3"/>
          <p:cNvSpPr>
            <a:spLocks noGrp="1"/>
          </p:cNvSpPr>
          <p:nvPr>
            <p:ph type="dt" sz="half" idx="2"/>
          </p:nvPr>
        </p:nvSpPr>
        <p:spPr>
          <a:xfrm>
            <a:off x="9626297" y="6448901"/>
            <a:ext cx="1716619" cy="365125"/>
          </a:xfrm>
          <a:prstGeom prst="rect">
            <a:avLst/>
          </a:prstGeom>
        </p:spPr>
        <p:txBody>
          <a:bodyPr/>
          <a:lstStyle>
            <a:lvl1pPr>
              <a:defRPr sz="1200">
                <a:solidFill>
                  <a:schemeClr val="bg1"/>
                </a:solidFill>
              </a:defRPr>
            </a:lvl1pPr>
          </a:lstStyle>
          <a:p>
            <a:fld id="{436346DF-2975-4CF6-8CE8-54475013E050}" type="datetimeFigureOut">
              <a:rPr lang="en-US" smtClean="0"/>
              <a:pPr/>
              <a:t>9/15/2023</a:t>
            </a:fld>
            <a:endParaRPr lang="en-US"/>
          </a:p>
        </p:txBody>
      </p:sp>
      <p:sp>
        <p:nvSpPr>
          <p:cNvPr id="12" name="Footer Placeholder 4"/>
          <p:cNvSpPr>
            <a:spLocks noGrp="1"/>
          </p:cNvSpPr>
          <p:nvPr>
            <p:ph type="ftr" sz="quarter" idx="3"/>
          </p:nvPr>
        </p:nvSpPr>
        <p:spPr>
          <a:xfrm>
            <a:off x="1578769" y="6448901"/>
            <a:ext cx="7962561" cy="365125"/>
          </a:xfrm>
          <a:prstGeom prst="rect">
            <a:avLst/>
          </a:prstGeom>
        </p:spPr>
        <p:txBody>
          <a:bodyPr/>
          <a:lstStyle>
            <a:lvl1pPr algn="l">
              <a:defRPr sz="1200">
                <a:solidFill>
                  <a:schemeClr val="bg1"/>
                </a:solidFill>
              </a:defRPr>
            </a:lvl1pPr>
          </a:lstStyle>
          <a:p>
            <a:r>
              <a:rPr lang="en-US"/>
              <a:t>Footer</a:t>
            </a:r>
          </a:p>
        </p:txBody>
      </p:sp>
      <p:sp>
        <p:nvSpPr>
          <p:cNvPr id="13" name="Slide Number Placeholder 5"/>
          <p:cNvSpPr>
            <a:spLocks noGrp="1"/>
          </p:cNvSpPr>
          <p:nvPr>
            <p:ph type="sldNum" sz="quarter" idx="4"/>
          </p:nvPr>
        </p:nvSpPr>
        <p:spPr>
          <a:xfrm>
            <a:off x="11315702" y="6448901"/>
            <a:ext cx="745871" cy="365125"/>
          </a:xfrm>
          <a:prstGeom prst="rect">
            <a:avLst/>
          </a:prstGeom>
        </p:spPr>
        <p:txBody>
          <a:bodyPr/>
          <a:lstStyle>
            <a:lvl1pPr>
              <a:defRPr sz="1200">
                <a:solidFill>
                  <a:schemeClr val="bg1"/>
                </a:solidFill>
              </a:defRPr>
            </a:lvl1pPr>
          </a:lstStyle>
          <a:p>
            <a:fld id="{208E5E19-25EC-4207-AA92-F87E7D120BC1}" type="slidenum">
              <a:rPr lang="en-US" smtClean="0"/>
              <a:pPr/>
              <a:t>‹#›</a:t>
            </a:fld>
            <a:endParaRPr lang="en-US"/>
          </a:p>
        </p:txBody>
      </p:sp>
      <p:pic>
        <p:nvPicPr>
          <p:cNvPr id="14" name="Picture 13" descr="Shape, arrow&#10;&#10;Description automatically generated">
            <a:extLst>
              <a:ext uri="{FF2B5EF4-FFF2-40B4-BE49-F238E27FC236}">
                <a16:creationId xmlns:a16="http://schemas.microsoft.com/office/drawing/2014/main" id="{A7A50C3F-EB8C-090B-C962-CB6512D0107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5932" y="151762"/>
            <a:ext cx="1353968" cy="760228"/>
          </a:xfrm>
          <a:prstGeom prst="rect">
            <a:avLst/>
          </a:prstGeom>
        </p:spPr>
      </p:pic>
    </p:spTree>
    <p:extLst>
      <p:ext uri="{BB962C8B-B14F-4D97-AF65-F5344CB8AC3E}">
        <p14:creationId xmlns:p14="http://schemas.microsoft.com/office/powerpoint/2010/main" val="3539363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89" r:id="rId6"/>
    <p:sldLayoutId id="2147483672" r:id="rId7"/>
  </p:sldLayoutIdLst>
  <p:txStyles>
    <p:titleStyle>
      <a:lvl1pPr algn="ctr" defTabSz="914377" rtl="0" eaLnBrk="1" latinLnBrk="0" hangingPunct="1">
        <a:lnSpc>
          <a:spcPct val="85000"/>
        </a:lnSpc>
        <a:spcBef>
          <a:spcPct val="0"/>
        </a:spcBef>
        <a:buNone/>
        <a:defRPr lang="en-US" sz="4400" b="1" kern="1200" spc="-51" baseline="0">
          <a:solidFill>
            <a:srgbClr val="000000"/>
          </a:solidFill>
          <a:effectLst>
            <a:outerShdw blurRad="38100" dist="38100" dir="2700000" algn="tl">
              <a:srgbClr val="000000">
                <a:alpha val="43137"/>
              </a:srgbClr>
            </a:outerShdw>
          </a:effectLst>
          <a:latin typeface="Times New Roman" panose="02020603050405020304" pitchFamily="18" charset="0"/>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9472" y="1035888"/>
            <a:ext cx="10058400" cy="3566160"/>
          </a:xfrm>
        </p:spPr>
        <p:txBody>
          <a:bodyPr>
            <a:normAutofit/>
          </a:bodyPr>
          <a:lstStyle/>
          <a:p>
            <a:r>
              <a:rPr lang="en-US" sz="4800" dirty="0"/>
              <a:t>Non-pharmacologic Management of Pain in the ICU</a:t>
            </a:r>
          </a:p>
        </p:txBody>
      </p:sp>
    </p:spTree>
    <p:extLst>
      <p:ext uri="{BB962C8B-B14F-4D97-AF65-F5344CB8AC3E}">
        <p14:creationId xmlns:p14="http://schemas.microsoft.com/office/powerpoint/2010/main" val="1782731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81CE592-0381-5F80-A54B-9F98BB351DA0}"/>
              </a:ext>
            </a:extLst>
          </p:cNvPr>
          <p:cNvGraphicFramePr>
            <a:graphicFrameLocks noGrp="1"/>
          </p:cNvGraphicFramePr>
          <p:nvPr>
            <p:ph idx="4294967295"/>
            <p:extLst>
              <p:ext uri="{D42A27DB-BD31-4B8C-83A1-F6EECF244321}">
                <p14:modId xmlns:p14="http://schemas.microsoft.com/office/powerpoint/2010/main" val="2339094634"/>
              </p:ext>
            </p:extLst>
          </p:nvPr>
        </p:nvGraphicFramePr>
        <p:xfrm>
          <a:off x="2019300" y="1362075"/>
          <a:ext cx="8153400" cy="4133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6919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FC0A2-08CB-D428-9706-F3F9C57C6F59}"/>
              </a:ext>
            </a:extLst>
          </p:cNvPr>
          <p:cNvSpPr>
            <a:spLocks noGrp="1"/>
          </p:cNvSpPr>
          <p:nvPr>
            <p:ph type="title"/>
          </p:nvPr>
        </p:nvSpPr>
        <p:spPr/>
        <p:txBody>
          <a:bodyPr/>
          <a:lstStyle/>
          <a:p>
            <a:r>
              <a:rPr lang="en-US" dirty="0"/>
              <a:t>Massage Therapy</a:t>
            </a:r>
          </a:p>
        </p:txBody>
      </p:sp>
      <p:graphicFrame>
        <p:nvGraphicFramePr>
          <p:cNvPr id="4" name="Content Placeholder 3">
            <a:extLst>
              <a:ext uri="{FF2B5EF4-FFF2-40B4-BE49-F238E27FC236}">
                <a16:creationId xmlns:a16="http://schemas.microsoft.com/office/drawing/2014/main" id="{2417C492-4A79-A0EA-650B-3690FE7DED3F}"/>
              </a:ext>
            </a:extLst>
          </p:cNvPr>
          <p:cNvGraphicFramePr>
            <a:graphicFrameLocks noGrp="1"/>
          </p:cNvGraphicFramePr>
          <p:nvPr>
            <p:ph idx="1"/>
            <p:extLst>
              <p:ext uri="{D42A27DB-BD31-4B8C-83A1-F6EECF244321}">
                <p14:modId xmlns:p14="http://schemas.microsoft.com/office/powerpoint/2010/main" val="882319261"/>
              </p:ext>
            </p:extLst>
          </p:nvPr>
        </p:nvGraphicFramePr>
        <p:xfrm>
          <a:off x="1097280" y="1734749"/>
          <a:ext cx="10058400" cy="4134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3569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D816D-E91A-85A4-13EF-493312B281C7}"/>
              </a:ext>
            </a:extLst>
          </p:cNvPr>
          <p:cNvSpPr>
            <a:spLocks noGrp="1"/>
          </p:cNvSpPr>
          <p:nvPr>
            <p:ph type="title"/>
          </p:nvPr>
        </p:nvSpPr>
        <p:spPr/>
        <p:txBody>
          <a:bodyPr/>
          <a:lstStyle/>
          <a:p>
            <a:r>
              <a:rPr lang="en-US" dirty="0"/>
              <a:t>Cold Therapy</a:t>
            </a:r>
          </a:p>
        </p:txBody>
      </p:sp>
      <p:graphicFrame>
        <p:nvGraphicFramePr>
          <p:cNvPr id="5" name="Content Placeholder 4">
            <a:extLst>
              <a:ext uri="{FF2B5EF4-FFF2-40B4-BE49-F238E27FC236}">
                <a16:creationId xmlns:a16="http://schemas.microsoft.com/office/drawing/2014/main" id="{FA427355-7BC2-6067-5DFA-4F3B464C824B}"/>
              </a:ext>
            </a:extLst>
          </p:cNvPr>
          <p:cNvGraphicFramePr>
            <a:graphicFrameLocks noGrp="1"/>
          </p:cNvGraphicFramePr>
          <p:nvPr>
            <p:ph idx="1"/>
            <p:extLst>
              <p:ext uri="{D42A27DB-BD31-4B8C-83A1-F6EECF244321}">
                <p14:modId xmlns:p14="http://schemas.microsoft.com/office/powerpoint/2010/main" val="2938333258"/>
              </p:ext>
            </p:extLst>
          </p:nvPr>
        </p:nvGraphicFramePr>
        <p:xfrm>
          <a:off x="1097281" y="1955263"/>
          <a:ext cx="10058400" cy="3693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0677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23D7B-BD6D-F7B1-2C9D-1E79DB89E959}"/>
              </a:ext>
            </a:extLst>
          </p:cNvPr>
          <p:cNvSpPr>
            <a:spLocks noGrp="1"/>
          </p:cNvSpPr>
          <p:nvPr>
            <p:ph type="title"/>
          </p:nvPr>
        </p:nvSpPr>
        <p:spPr>
          <a:xfrm>
            <a:off x="1097280" y="286604"/>
            <a:ext cx="10058400" cy="985530"/>
          </a:xfrm>
        </p:spPr>
        <p:txBody>
          <a:bodyPr/>
          <a:lstStyle/>
          <a:p>
            <a:r>
              <a:rPr lang="en-US"/>
              <a:t>Music Therapy</a:t>
            </a:r>
            <a:endParaRPr lang="en-US" dirty="0"/>
          </a:p>
        </p:txBody>
      </p:sp>
      <p:graphicFrame>
        <p:nvGraphicFramePr>
          <p:cNvPr id="5" name="Content Placeholder 4">
            <a:extLst>
              <a:ext uri="{FF2B5EF4-FFF2-40B4-BE49-F238E27FC236}">
                <a16:creationId xmlns:a16="http://schemas.microsoft.com/office/drawing/2014/main" id="{2AB810B6-D317-DC65-2CA4-C6024C2BB7BB}"/>
              </a:ext>
            </a:extLst>
          </p:cNvPr>
          <p:cNvGraphicFramePr>
            <a:graphicFrameLocks noGrp="1"/>
          </p:cNvGraphicFramePr>
          <p:nvPr>
            <p:ph idx="1"/>
            <p:extLst>
              <p:ext uri="{D42A27DB-BD31-4B8C-83A1-F6EECF244321}">
                <p14:modId xmlns:p14="http://schemas.microsoft.com/office/powerpoint/2010/main" val="3682579419"/>
              </p:ext>
            </p:extLst>
          </p:nvPr>
        </p:nvGraphicFramePr>
        <p:xfrm>
          <a:off x="467360" y="1397000"/>
          <a:ext cx="11429999" cy="4810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0612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7D8DC-7FC2-483A-74C8-E2943EA05292}"/>
              </a:ext>
            </a:extLst>
          </p:cNvPr>
          <p:cNvSpPr>
            <a:spLocks noGrp="1"/>
          </p:cNvSpPr>
          <p:nvPr>
            <p:ph type="title"/>
          </p:nvPr>
        </p:nvSpPr>
        <p:spPr/>
        <p:txBody>
          <a:bodyPr/>
          <a:lstStyle/>
          <a:p>
            <a:r>
              <a:rPr lang="en-US" dirty="0"/>
              <a:t>Relaxation Therapy</a:t>
            </a:r>
          </a:p>
        </p:txBody>
      </p:sp>
      <p:graphicFrame>
        <p:nvGraphicFramePr>
          <p:cNvPr id="4" name="Content Placeholder 3">
            <a:extLst>
              <a:ext uri="{FF2B5EF4-FFF2-40B4-BE49-F238E27FC236}">
                <a16:creationId xmlns:a16="http://schemas.microsoft.com/office/drawing/2014/main" id="{AFC55FF6-23A6-C180-40DC-FA8CB35E43E9}"/>
              </a:ext>
            </a:extLst>
          </p:cNvPr>
          <p:cNvGraphicFramePr>
            <a:graphicFrameLocks noGrp="1"/>
          </p:cNvGraphicFramePr>
          <p:nvPr>
            <p:ph idx="1"/>
            <p:extLst>
              <p:ext uri="{D42A27DB-BD31-4B8C-83A1-F6EECF244321}">
                <p14:modId xmlns:p14="http://schemas.microsoft.com/office/powerpoint/2010/main" val="2995212790"/>
              </p:ext>
            </p:extLst>
          </p:nvPr>
        </p:nvGraphicFramePr>
        <p:xfrm>
          <a:off x="431800" y="2098039"/>
          <a:ext cx="11328400" cy="3374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9282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8D0032-DA78-2BCF-7894-643362E0527A}"/>
              </a:ext>
            </a:extLst>
          </p:cNvPr>
          <p:cNvSpPr>
            <a:spLocks noGrp="1"/>
          </p:cNvSpPr>
          <p:nvPr>
            <p:ph type="ctrTitle"/>
          </p:nvPr>
        </p:nvSpPr>
        <p:spPr/>
        <p:txBody>
          <a:bodyPr/>
          <a:lstStyle/>
          <a:p>
            <a:r>
              <a:rPr lang="en-US" dirty="0"/>
              <a:t>Thank You</a:t>
            </a:r>
          </a:p>
        </p:txBody>
      </p:sp>
      <p:sp>
        <p:nvSpPr>
          <p:cNvPr id="5" name="Subtitle 4">
            <a:extLst>
              <a:ext uri="{FF2B5EF4-FFF2-40B4-BE49-F238E27FC236}">
                <a16:creationId xmlns:a16="http://schemas.microsoft.com/office/drawing/2014/main" id="{4F3AEB31-F2EC-6DA9-0C85-C33CE0948F4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81526134"/>
      </p:ext>
    </p:extLst>
  </p:cSld>
  <p:clrMapOvr>
    <a:masterClrMapping/>
  </p:clrMapOvr>
</p:sld>
</file>

<file path=ppt/theme/theme1.xml><?xml version="1.0" encoding="utf-8"?>
<a:theme xmlns:a="http://schemas.openxmlformats.org/drawingml/2006/main" name="Retrospect">
  <a:themeElements>
    <a:clrScheme name="Custom 10">
      <a:dk1>
        <a:sysClr val="windowText" lastClr="000000"/>
      </a:dk1>
      <a:lt1>
        <a:sysClr val="window" lastClr="FFFFFF"/>
      </a:lt1>
      <a:dk2>
        <a:srgbClr val="212745"/>
      </a:dk2>
      <a:lt2>
        <a:srgbClr val="B4DCFA"/>
      </a:lt2>
      <a:accent1>
        <a:srgbClr val="3083AF"/>
      </a:accent1>
      <a:accent2>
        <a:srgbClr val="59A8D1"/>
      </a:accent2>
      <a:accent3>
        <a:srgbClr val="A7EA52"/>
      </a:accent3>
      <a:accent4>
        <a:srgbClr val="5DCEAF"/>
      </a:accent4>
      <a:accent5>
        <a:srgbClr val="FF8021"/>
      </a:accent5>
      <a:accent6>
        <a:srgbClr val="F14124"/>
      </a:accent6>
      <a:hlink>
        <a:srgbClr val="56C7AA"/>
      </a:hlink>
      <a:folHlink>
        <a:srgbClr val="59A8D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21589</TotalTime>
  <Words>838</Words>
  <Application>Microsoft Office PowerPoint</Application>
  <PresentationFormat>Widescreen</PresentationFormat>
  <Paragraphs>48</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Cambria</vt:lpstr>
      <vt:lpstr>Söhne</vt:lpstr>
      <vt:lpstr>Times New Roman</vt:lpstr>
      <vt:lpstr>Retrospect</vt:lpstr>
      <vt:lpstr>Non-pharmacologic Management of Pain in the ICU</vt:lpstr>
      <vt:lpstr>PowerPoint Presentation</vt:lpstr>
      <vt:lpstr>Massage Therapy</vt:lpstr>
      <vt:lpstr>Cold Therapy</vt:lpstr>
      <vt:lpstr>Music Therapy</vt:lpstr>
      <vt:lpstr>Relaxation Therapy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Coagulation Abnormalities in COVID-19</dc:title>
  <dc:creator>MAZEN KHERALLAH</dc:creator>
  <cp:lastModifiedBy>MAZEN KHERALLAH</cp:lastModifiedBy>
  <cp:revision>401</cp:revision>
  <dcterms:created xsi:type="dcterms:W3CDTF">2020-05-21T22:16:16Z</dcterms:created>
  <dcterms:modified xsi:type="dcterms:W3CDTF">2023-09-16T13:54:11Z</dcterms:modified>
</cp:coreProperties>
</file>