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082" r:id="rId2"/>
    <p:sldId id="351" r:id="rId3"/>
    <p:sldId id="290" r:id="rId4"/>
    <p:sldId id="289" r:id="rId5"/>
    <p:sldId id="291" r:id="rId6"/>
    <p:sldId id="367" r:id="rId7"/>
    <p:sldId id="2083" r:id="rId8"/>
    <p:sldId id="2084" r:id="rId9"/>
    <p:sldId id="357" r:id="rId10"/>
    <p:sldId id="208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319A7DA-4676-47AA-8EB8-C4844E4CC728}">
          <p14:sldIdLst>
            <p14:sldId id="2082"/>
            <p14:sldId id="351"/>
            <p14:sldId id="290"/>
            <p14:sldId id="289"/>
            <p14:sldId id="291"/>
            <p14:sldId id="367"/>
            <p14:sldId id="2083"/>
            <p14:sldId id="2084"/>
            <p14:sldId id="357"/>
            <p14:sldId id="208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ZEN KHERALLAH" initials="MK" lastIdx="1" clrIdx="0">
    <p:extLst>
      <p:ext uri="{19B8F6BF-5375-455C-9EA6-DF929625EA0E}">
        <p15:presenceInfo xmlns:p15="http://schemas.microsoft.com/office/powerpoint/2012/main" userId="4d8bae32aa458b2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9D3E"/>
    <a:srgbClr val="FF9999"/>
    <a:srgbClr val="6EA8C8"/>
    <a:srgbClr val="ADB9CA"/>
    <a:srgbClr val="FFFFFF"/>
    <a:srgbClr val="E09634"/>
    <a:srgbClr val="FFF7FF"/>
    <a:srgbClr val="FFCCCC"/>
    <a:srgbClr val="6AD3D9"/>
    <a:srgbClr val="FF8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E1EEB0-C293-40E1-9F01-E2C68C977660}" v="18" dt="2023-07-16T16:01:32.2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5" autoAdjust="0"/>
    <p:restoredTop sz="82079" autoAdjust="0"/>
  </p:normalViewPr>
  <p:slideViewPr>
    <p:cSldViewPr snapToGrid="0">
      <p:cViewPr varScale="1">
        <p:scale>
          <a:sx n="74" d="100"/>
          <a:sy n="74" d="100"/>
        </p:scale>
        <p:origin x="1253"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2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ZEN KHERALLAH" userId="4d8bae32aa458b2a" providerId="LiveId" clId="{D1F6DF24-7977-416E-A8CB-0CF0122DCE5C}"/>
    <pc:docChg chg="undo redo custSel addSld delSld modSld sldOrd modMainMaster addSection delSection modSection">
      <pc:chgData name="MAZEN KHERALLAH" userId="4d8bae32aa458b2a" providerId="LiveId" clId="{D1F6DF24-7977-416E-A8CB-0CF0122DCE5C}" dt="2023-07-13T17:16:49.898" v="18285" actId="113"/>
      <pc:docMkLst>
        <pc:docMk/>
      </pc:docMkLst>
      <pc:sldChg chg="addSp delSp modSp add mod modClrScheme modAnim chgLayout modNotesTx">
        <pc:chgData name="MAZEN KHERALLAH" userId="4d8bae32aa458b2a" providerId="LiveId" clId="{D1F6DF24-7977-416E-A8CB-0CF0122DCE5C}" dt="2023-07-09T20:18:54.736" v="13296"/>
        <pc:sldMkLst>
          <pc:docMk/>
          <pc:sldMk cId="1603501308" sldId="360"/>
        </pc:sldMkLst>
        <pc:spChg chg="mod ord">
          <ac:chgData name="MAZEN KHERALLAH" userId="4d8bae32aa458b2a" providerId="LiveId" clId="{D1F6DF24-7977-416E-A8CB-0CF0122DCE5C}" dt="2023-06-27T13:06:34.625" v="4597" actId="6549"/>
          <ac:spMkLst>
            <pc:docMk/>
            <pc:sldMk cId="1603501308" sldId="360"/>
            <ac:spMk id="2" creationId="{00000000-0000-0000-0000-000000000000}"/>
          </ac:spMkLst>
        </pc:spChg>
        <pc:spChg chg="del">
          <ac:chgData name="MAZEN KHERALLAH" userId="4d8bae32aa458b2a" providerId="LiveId" clId="{D1F6DF24-7977-416E-A8CB-0CF0122DCE5C}" dt="2023-06-27T13:04:35.033" v="4528" actId="478"/>
          <ac:spMkLst>
            <pc:docMk/>
            <pc:sldMk cId="1603501308" sldId="360"/>
            <ac:spMk id="3" creationId="{00000000-0000-0000-0000-000000000000}"/>
          </ac:spMkLst>
        </pc:spChg>
        <pc:spChg chg="add mod">
          <ac:chgData name="MAZEN KHERALLAH" userId="4d8bae32aa458b2a" providerId="LiveId" clId="{D1F6DF24-7977-416E-A8CB-0CF0122DCE5C}" dt="2023-07-09T20:18:54.736" v="13296"/>
          <ac:spMkLst>
            <pc:docMk/>
            <pc:sldMk cId="1603501308" sldId="360"/>
            <ac:spMk id="3" creationId="{A4B5B09F-8D91-E3BD-B1DC-3BE77C31F37D}"/>
          </ac:spMkLst>
        </pc:spChg>
        <pc:spChg chg="mod">
          <ac:chgData name="MAZEN KHERALLAH" userId="4d8bae32aa458b2a" providerId="LiveId" clId="{D1F6DF24-7977-416E-A8CB-0CF0122DCE5C}" dt="2023-07-06T10:53:01.946" v="9371" actId="1036"/>
          <ac:spMkLst>
            <pc:docMk/>
            <pc:sldMk cId="1603501308" sldId="360"/>
            <ac:spMk id="4" creationId="{213912CD-4EA8-1A6D-0ED8-862A9210C0B9}"/>
          </ac:spMkLst>
        </pc:spChg>
        <pc:spChg chg="mod">
          <ac:chgData name="MAZEN KHERALLAH" userId="4d8bae32aa458b2a" providerId="LiveId" clId="{D1F6DF24-7977-416E-A8CB-0CF0122DCE5C}" dt="2023-06-27T13:05:46.433" v="4577" actId="1076"/>
          <ac:spMkLst>
            <pc:docMk/>
            <pc:sldMk cId="1603501308" sldId="360"/>
            <ac:spMk id="5" creationId="{00044863-6C40-C708-8067-5754F75E2890}"/>
          </ac:spMkLst>
        </pc:spChg>
        <pc:spChg chg="add del mod">
          <ac:chgData name="MAZEN KHERALLAH" userId="4d8bae32aa458b2a" providerId="LiveId" clId="{D1F6DF24-7977-416E-A8CB-0CF0122DCE5C}" dt="2023-07-07T14:22:56.915" v="10619" actId="21"/>
          <ac:spMkLst>
            <pc:docMk/>
            <pc:sldMk cId="1603501308" sldId="360"/>
            <ac:spMk id="6" creationId="{F4B50796-6C2B-1EFA-33B0-839A254F8811}"/>
          </ac:spMkLst>
        </pc:spChg>
        <pc:spChg chg="add del mod ord">
          <ac:chgData name="MAZEN KHERALLAH" userId="4d8bae32aa458b2a" providerId="LiveId" clId="{D1F6DF24-7977-416E-A8CB-0CF0122DCE5C}" dt="2023-06-27T13:04:14.337" v="4526" actId="478"/>
          <ac:spMkLst>
            <pc:docMk/>
            <pc:sldMk cId="1603501308" sldId="360"/>
            <ac:spMk id="6" creationId="{F984387F-FE86-DEEE-D7C0-7A50D9D54E21}"/>
          </ac:spMkLst>
        </pc:spChg>
        <pc:spChg chg="mod">
          <ac:chgData name="MAZEN KHERALLAH" userId="4d8bae32aa458b2a" providerId="LiveId" clId="{D1F6DF24-7977-416E-A8CB-0CF0122DCE5C}" dt="2023-06-27T13:06:21.486" v="4591" actId="6549"/>
          <ac:spMkLst>
            <pc:docMk/>
            <pc:sldMk cId="1603501308" sldId="360"/>
            <ac:spMk id="18" creationId="{00000000-0000-0000-0000-000000000000}"/>
          </ac:spMkLst>
        </pc:spChg>
        <pc:spChg chg="mod">
          <ac:chgData name="MAZEN KHERALLAH" userId="4d8bae32aa458b2a" providerId="LiveId" clId="{D1F6DF24-7977-416E-A8CB-0CF0122DCE5C}" dt="2023-06-27T13:06:08.593" v="4579" actId="20577"/>
          <ac:spMkLst>
            <pc:docMk/>
            <pc:sldMk cId="1603501308" sldId="360"/>
            <ac:spMk id="19" creationId="{00000000-0000-0000-0000-000000000000}"/>
          </ac:spMkLst>
        </pc:spChg>
        <pc:spChg chg="mod">
          <ac:chgData name="MAZEN KHERALLAH" userId="4d8bae32aa458b2a" providerId="LiveId" clId="{D1F6DF24-7977-416E-A8CB-0CF0122DCE5C}" dt="2023-06-27T13:06:06.771" v="4578" actId="6549"/>
          <ac:spMkLst>
            <pc:docMk/>
            <pc:sldMk cId="1603501308" sldId="360"/>
            <ac:spMk id="20" creationId="{00000000-0000-0000-0000-000000000000}"/>
          </ac:spMkLst>
        </pc:spChg>
        <pc:spChg chg="mod">
          <ac:chgData name="MAZEN KHERALLAH" userId="4d8bae32aa458b2a" providerId="LiveId" clId="{D1F6DF24-7977-416E-A8CB-0CF0122DCE5C}" dt="2023-06-27T13:06:15.451" v="4585" actId="6549"/>
          <ac:spMkLst>
            <pc:docMk/>
            <pc:sldMk cId="1603501308" sldId="360"/>
            <ac:spMk id="21" creationId="{00000000-0000-0000-0000-000000000000}"/>
          </ac:spMkLst>
        </pc:spChg>
        <pc:spChg chg="mod">
          <ac:chgData name="MAZEN KHERALLAH" userId="4d8bae32aa458b2a" providerId="LiveId" clId="{D1F6DF24-7977-416E-A8CB-0CF0122DCE5C}" dt="2023-06-27T13:05:21.580" v="4575" actId="1036"/>
          <ac:spMkLst>
            <pc:docMk/>
            <pc:sldMk cId="1603501308" sldId="360"/>
            <ac:spMk id="5122" creationId="{00000000-0000-0000-0000-000000000000}"/>
          </ac:spMkLst>
        </pc:spChg>
        <pc:spChg chg="mod">
          <ac:chgData name="MAZEN KHERALLAH" userId="4d8bae32aa458b2a" providerId="LiveId" clId="{D1F6DF24-7977-416E-A8CB-0CF0122DCE5C}" dt="2023-06-27T13:05:21.580" v="4575" actId="1036"/>
          <ac:spMkLst>
            <pc:docMk/>
            <pc:sldMk cId="1603501308" sldId="360"/>
            <ac:spMk id="5123" creationId="{00000000-0000-0000-0000-000000000000}"/>
          </ac:spMkLst>
        </pc:spChg>
        <pc:spChg chg="mod">
          <ac:chgData name="MAZEN KHERALLAH" userId="4d8bae32aa458b2a" providerId="LiveId" clId="{D1F6DF24-7977-416E-A8CB-0CF0122DCE5C}" dt="2023-06-27T13:05:21.580" v="4575" actId="1036"/>
          <ac:spMkLst>
            <pc:docMk/>
            <pc:sldMk cId="1603501308" sldId="360"/>
            <ac:spMk id="5129" creationId="{00000000-0000-0000-0000-000000000000}"/>
          </ac:spMkLst>
        </pc:spChg>
        <pc:spChg chg="mod">
          <ac:chgData name="MAZEN KHERALLAH" userId="4d8bae32aa458b2a" providerId="LiveId" clId="{D1F6DF24-7977-416E-A8CB-0CF0122DCE5C}" dt="2023-06-27T13:05:21.580" v="4575" actId="1036"/>
          <ac:spMkLst>
            <pc:docMk/>
            <pc:sldMk cId="1603501308" sldId="360"/>
            <ac:spMk id="5130" creationId="{00000000-0000-0000-0000-000000000000}"/>
          </ac:spMkLst>
        </pc:spChg>
        <pc:spChg chg="mod">
          <ac:chgData name="MAZEN KHERALLAH" userId="4d8bae32aa458b2a" providerId="LiveId" clId="{D1F6DF24-7977-416E-A8CB-0CF0122DCE5C}" dt="2023-06-27T13:05:21.580" v="4575" actId="1036"/>
          <ac:spMkLst>
            <pc:docMk/>
            <pc:sldMk cId="1603501308" sldId="360"/>
            <ac:spMk id="5131" creationId="{00000000-0000-0000-0000-000000000000}"/>
          </ac:spMkLst>
        </pc:spChg>
        <pc:spChg chg="mod">
          <ac:chgData name="MAZEN KHERALLAH" userId="4d8bae32aa458b2a" providerId="LiveId" clId="{D1F6DF24-7977-416E-A8CB-0CF0122DCE5C}" dt="2023-06-27T13:05:21.580" v="4575" actId="1036"/>
          <ac:spMkLst>
            <pc:docMk/>
            <pc:sldMk cId="1603501308" sldId="360"/>
            <ac:spMk id="5132" creationId="{00000000-0000-0000-0000-000000000000}"/>
          </ac:spMkLst>
        </pc:spChg>
        <pc:spChg chg="mod">
          <ac:chgData name="MAZEN KHERALLAH" userId="4d8bae32aa458b2a" providerId="LiveId" clId="{D1F6DF24-7977-416E-A8CB-0CF0122DCE5C}" dt="2023-06-27T13:05:21.580" v="4575" actId="1036"/>
          <ac:spMkLst>
            <pc:docMk/>
            <pc:sldMk cId="1603501308" sldId="360"/>
            <ac:spMk id="19460" creationId="{00000000-0000-0000-0000-000000000000}"/>
          </ac:spMkLst>
        </pc:spChg>
        <pc:spChg chg="mod">
          <ac:chgData name="MAZEN KHERALLAH" userId="4d8bae32aa458b2a" providerId="LiveId" clId="{D1F6DF24-7977-416E-A8CB-0CF0122DCE5C}" dt="2023-06-27T13:05:21.580" v="4575" actId="1036"/>
          <ac:spMkLst>
            <pc:docMk/>
            <pc:sldMk cId="1603501308" sldId="360"/>
            <ac:spMk id="19463" creationId="{00000000-0000-0000-0000-000000000000}"/>
          </ac:spMkLst>
        </pc:spChg>
        <pc:spChg chg="mod">
          <ac:chgData name="MAZEN KHERALLAH" userId="4d8bae32aa458b2a" providerId="LiveId" clId="{D1F6DF24-7977-416E-A8CB-0CF0122DCE5C}" dt="2023-06-27T13:05:21.580" v="4575" actId="1036"/>
          <ac:spMkLst>
            <pc:docMk/>
            <pc:sldMk cId="1603501308" sldId="360"/>
            <ac:spMk id="19464" creationId="{00000000-0000-0000-0000-000000000000}"/>
          </ac:spMkLst>
        </pc:spChg>
        <pc:spChg chg="mod">
          <ac:chgData name="MAZEN KHERALLAH" userId="4d8bae32aa458b2a" providerId="LiveId" clId="{D1F6DF24-7977-416E-A8CB-0CF0122DCE5C}" dt="2023-06-27T13:05:21.580" v="4575" actId="1036"/>
          <ac:spMkLst>
            <pc:docMk/>
            <pc:sldMk cId="1603501308" sldId="360"/>
            <ac:spMk id="19466" creationId="{00000000-0000-0000-0000-000000000000}"/>
          </ac:spMkLst>
        </pc:spChg>
        <pc:spChg chg="mod">
          <ac:chgData name="MAZEN KHERALLAH" userId="4d8bae32aa458b2a" providerId="LiveId" clId="{D1F6DF24-7977-416E-A8CB-0CF0122DCE5C}" dt="2023-06-27T13:05:21.580" v="4575" actId="1036"/>
          <ac:spMkLst>
            <pc:docMk/>
            <pc:sldMk cId="1603501308" sldId="360"/>
            <ac:spMk id="19468" creationId="{00000000-0000-0000-0000-000000000000}"/>
          </ac:spMkLst>
        </pc:spChg>
        <pc:spChg chg="mod">
          <ac:chgData name="MAZEN KHERALLAH" userId="4d8bae32aa458b2a" providerId="LiveId" clId="{D1F6DF24-7977-416E-A8CB-0CF0122DCE5C}" dt="2023-06-27T13:05:21.580" v="4575" actId="1036"/>
          <ac:spMkLst>
            <pc:docMk/>
            <pc:sldMk cId="1603501308" sldId="360"/>
            <ac:spMk id="19476" creationId="{00000000-0000-0000-0000-000000000000}"/>
          </ac:spMkLst>
        </pc:spChg>
        <pc:spChg chg="mod">
          <ac:chgData name="MAZEN KHERALLAH" userId="4d8bae32aa458b2a" providerId="LiveId" clId="{D1F6DF24-7977-416E-A8CB-0CF0122DCE5C}" dt="2023-06-27T13:05:21.580" v="4575" actId="1036"/>
          <ac:spMkLst>
            <pc:docMk/>
            <pc:sldMk cId="1603501308" sldId="360"/>
            <ac:spMk id="19477" creationId="{00000000-0000-0000-0000-000000000000}"/>
          </ac:spMkLst>
        </pc:spChg>
        <pc:graphicFrameChg chg="mod">
          <ac:chgData name="MAZEN KHERALLAH" userId="4d8bae32aa458b2a" providerId="LiveId" clId="{D1F6DF24-7977-416E-A8CB-0CF0122DCE5C}" dt="2023-06-27T13:05:21.580" v="4575" actId="1036"/>
          <ac:graphicFrameMkLst>
            <pc:docMk/>
            <pc:sldMk cId="1603501308" sldId="360"/>
            <ac:graphicFrameMk id="16" creationId="{00000000-0000-0000-0000-000000000000}"/>
          </ac:graphicFrameMkLst>
        </pc:graphicFrameChg>
        <pc:graphicFrameChg chg="mod">
          <ac:chgData name="MAZEN KHERALLAH" userId="4d8bae32aa458b2a" providerId="LiveId" clId="{D1F6DF24-7977-416E-A8CB-0CF0122DCE5C}" dt="2023-06-27T13:05:21.580" v="4575" actId="1036"/>
          <ac:graphicFrameMkLst>
            <pc:docMk/>
            <pc:sldMk cId="1603501308" sldId="360"/>
            <ac:graphicFrameMk id="17" creationId="{00000000-0000-0000-0000-000000000000}"/>
          </ac:graphicFrameMkLst>
        </pc:graphicFrameChg>
      </pc:sldChg>
      <pc:sldChg chg="addSp delSp modSp add mod modClrScheme chgLayout">
        <pc:chgData name="MAZEN KHERALLAH" userId="4d8bae32aa458b2a" providerId="LiveId" clId="{D1F6DF24-7977-416E-A8CB-0CF0122DCE5C}" dt="2023-06-28T13:33:16.613" v="6532" actId="700"/>
        <pc:sldMkLst>
          <pc:docMk/>
          <pc:sldMk cId="727427581" sldId="393"/>
        </pc:sldMkLst>
        <pc:spChg chg="add del mod ord">
          <ac:chgData name="MAZEN KHERALLAH" userId="4d8bae32aa458b2a" providerId="LiveId" clId="{D1F6DF24-7977-416E-A8CB-0CF0122DCE5C}" dt="2023-06-28T13:33:16.613" v="6532" actId="700"/>
          <ac:spMkLst>
            <pc:docMk/>
            <pc:sldMk cId="727427581" sldId="393"/>
            <ac:spMk id="2" creationId="{F3CEFFC0-CCF9-5D42-D7AD-ED7ECED27A96}"/>
          </ac:spMkLst>
        </pc:spChg>
      </pc:sldChg>
      <pc:sldChg chg="addSp modSp add del mod modClrScheme chgLayout">
        <pc:chgData name="MAZEN KHERALLAH" userId="4d8bae32aa458b2a" providerId="LiveId" clId="{D1F6DF24-7977-416E-A8CB-0CF0122DCE5C}" dt="2023-06-28T13:33:55.748" v="6536" actId="47"/>
        <pc:sldMkLst>
          <pc:docMk/>
          <pc:sldMk cId="3386282710" sldId="397"/>
        </pc:sldMkLst>
        <pc:spChg chg="add mod ord">
          <ac:chgData name="MAZEN KHERALLAH" userId="4d8bae32aa458b2a" providerId="LiveId" clId="{D1F6DF24-7977-416E-A8CB-0CF0122DCE5C}" dt="2023-06-28T13:32:56.135" v="6527" actId="700"/>
          <ac:spMkLst>
            <pc:docMk/>
            <pc:sldMk cId="3386282710" sldId="397"/>
            <ac:spMk id="2" creationId="{937B4204-4683-8A6A-6294-459A0D67DF8D}"/>
          </ac:spMkLst>
        </pc:spChg>
      </pc:sldChg>
      <pc:sldChg chg="addSp modSp add mod modClrScheme chgLayout">
        <pc:chgData name="MAZEN KHERALLAH" userId="4d8bae32aa458b2a" providerId="LiveId" clId="{D1F6DF24-7977-416E-A8CB-0CF0122DCE5C}" dt="2023-06-28T13:32:56.135" v="6527" actId="700"/>
        <pc:sldMkLst>
          <pc:docMk/>
          <pc:sldMk cId="3932814965" sldId="399"/>
        </pc:sldMkLst>
        <pc:spChg chg="add mod ord">
          <ac:chgData name="MAZEN KHERALLAH" userId="4d8bae32aa458b2a" providerId="LiveId" clId="{D1F6DF24-7977-416E-A8CB-0CF0122DCE5C}" dt="2023-06-28T13:32:56.135" v="6527" actId="700"/>
          <ac:spMkLst>
            <pc:docMk/>
            <pc:sldMk cId="3932814965" sldId="399"/>
            <ac:spMk id="2" creationId="{DBBBE90B-EBBA-6494-2DFB-75A0E35416DC}"/>
          </ac:spMkLst>
        </pc:spChg>
      </pc:sldChg>
      <pc:sldChg chg="addSp delSp modSp add mod modClrScheme chgLayout">
        <pc:chgData name="MAZEN KHERALLAH" userId="4d8bae32aa458b2a" providerId="LiveId" clId="{D1F6DF24-7977-416E-A8CB-0CF0122DCE5C}" dt="2023-06-28T13:33:01.932" v="6529" actId="700"/>
        <pc:sldMkLst>
          <pc:docMk/>
          <pc:sldMk cId="2401548015" sldId="422"/>
        </pc:sldMkLst>
        <pc:spChg chg="add del mod ord">
          <ac:chgData name="MAZEN KHERALLAH" userId="4d8bae32aa458b2a" providerId="LiveId" clId="{D1F6DF24-7977-416E-A8CB-0CF0122DCE5C}" dt="2023-06-28T13:33:01.932" v="6529" actId="700"/>
          <ac:spMkLst>
            <pc:docMk/>
            <pc:sldMk cId="2401548015" sldId="422"/>
            <ac:spMk id="2" creationId="{7F561745-E00B-C919-7CEF-4CD757400970}"/>
          </ac:spMkLst>
        </pc:spChg>
      </pc:sldChg>
      <pc:sldChg chg="addSp delSp modSp add mod modClrScheme chgLayout">
        <pc:chgData name="MAZEN KHERALLAH" userId="4d8bae32aa458b2a" providerId="LiveId" clId="{D1F6DF24-7977-416E-A8CB-0CF0122DCE5C}" dt="2023-06-28T13:33:45.049" v="6535" actId="700"/>
        <pc:sldMkLst>
          <pc:docMk/>
          <pc:sldMk cId="1662648528" sldId="423"/>
        </pc:sldMkLst>
        <pc:spChg chg="add del mod ord">
          <ac:chgData name="MAZEN KHERALLAH" userId="4d8bae32aa458b2a" providerId="LiveId" clId="{D1F6DF24-7977-416E-A8CB-0CF0122DCE5C}" dt="2023-06-28T13:33:45.049" v="6535" actId="700"/>
          <ac:spMkLst>
            <pc:docMk/>
            <pc:sldMk cId="1662648528" sldId="423"/>
            <ac:spMk id="3" creationId="{174A839E-5050-BA66-DDCD-47262A930527}"/>
          </ac:spMkLst>
        </pc:spChg>
      </pc:sldChg>
      <pc:sldChg chg="modSp add mod modClrScheme chgLayout">
        <pc:chgData name="MAZEN KHERALLAH" userId="4d8bae32aa458b2a" providerId="LiveId" clId="{D1F6DF24-7977-416E-A8CB-0CF0122DCE5C}" dt="2023-06-28T13:32:56.182" v="6528" actId="27636"/>
        <pc:sldMkLst>
          <pc:docMk/>
          <pc:sldMk cId="3789670201" sldId="424"/>
        </pc:sldMkLst>
        <pc:spChg chg="mod ord">
          <ac:chgData name="MAZEN KHERALLAH" userId="4d8bae32aa458b2a" providerId="LiveId" clId="{D1F6DF24-7977-416E-A8CB-0CF0122DCE5C}" dt="2023-06-28T13:32:56.182" v="6528" actId="27636"/>
          <ac:spMkLst>
            <pc:docMk/>
            <pc:sldMk cId="3789670201" sldId="424"/>
            <ac:spMk id="15" creationId="{00000000-0000-0000-0000-000000000000}"/>
          </ac:spMkLst>
        </pc:spChg>
      </pc:sldChg>
      <pc:sldChg chg="delSp modSp add mod">
        <pc:chgData name="MAZEN KHERALLAH" userId="4d8bae32aa458b2a" providerId="LiveId" clId="{D1F6DF24-7977-416E-A8CB-0CF0122DCE5C}" dt="2023-07-08T12:06:35.806" v="13225" actId="20577"/>
        <pc:sldMkLst>
          <pc:docMk/>
          <pc:sldMk cId="4293514583" sldId="428"/>
        </pc:sldMkLst>
        <pc:spChg chg="mod">
          <ac:chgData name="MAZEN KHERALLAH" userId="4d8bae32aa458b2a" providerId="LiveId" clId="{D1F6DF24-7977-416E-A8CB-0CF0122DCE5C}" dt="2023-07-08T12:06:35.806" v="13225" actId="20577"/>
          <ac:spMkLst>
            <pc:docMk/>
            <pc:sldMk cId="4293514583" sldId="428"/>
            <ac:spMk id="2" creationId="{DFEAAEB5-9328-F118-A5E3-4173648BD0F6}"/>
          </ac:spMkLst>
        </pc:spChg>
        <pc:spChg chg="del mod">
          <ac:chgData name="MAZEN KHERALLAH" userId="4d8bae32aa458b2a" providerId="LiveId" clId="{D1F6DF24-7977-416E-A8CB-0CF0122DCE5C}" dt="2023-07-08T12:05:33.419" v="13131" actId="478"/>
          <ac:spMkLst>
            <pc:docMk/>
            <pc:sldMk cId="4293514583" sldId="428"/>
            <ac:spMk id="9" creationId="{504F1AEA-F4D3-42BC-A365-F1A9AA234FDB}"/>
          </ac:spMkLst>
        </pc:spChg>
        <pc:spChg chg="del mod">
          <ac:chgData name="MAZEN KHERALLAH" userId="4d8bae32aa458b2a" providerId="LiveId" clId="{D1F6DF24-7977-416E-A8CB-0CF0122DCE5C}" dt="2023-07-08T12:05:31.990" v="13130" actId="478"/>
          <ac:spMkLst>
            <pc:docMk/>
            <pc:sldMk cId="4293514583" sldId="428"/>
            <ac:spMk id="10" creationId="{2777DF37-E2E5-426B-870C-32C9EE22B36E}"/>
          </ac:spMkLst>
        </pc:spChg>
        <pc:spChg chg="mod">
          <ac:chgData name="MAZEN KHERALLAH" userId="4d8bae32aa458b2a" providerId="LiveId" clId="{D1F6DF24-7977-416E-A8CB-0CF0122DCE5C}" dt="2023-07-08T12:06:28.433" v="13206" actId="1036"/>
          <ac:spMkLst>
            <pc:docMk/>
            <pc:sldMk cId="4293514583" sldId="428"/>
            <ac:spMk id="14" creationId="{6DDA1241-4F35-4EFE-A35B-129F49B381B5}"/>
          </ac:spMkLst>
        </pc:spChg>
        <pc:spChg chg="mod">
          <ac:chgData name="MAZEN KHERALLAH" userId="4d8bae32aa458b2a" providerId="LiveId" clId="{D1F6DF24-7977-416E-A8CB-0CF0122DCE5C}" dt="2023-07-08T12:06:28.433" v="13206" actId="1036"/>
          <ac:spMkLst>
            <pc:docMk/>
            <pc:sldMk cId="4293514583" sldId="428"/>
            <ac:spMk id="15" creationId="{F4C798BE-C7CD-49FA-93DD-C689D794E0AB}"/>
          </ac:spMkLst>
        </pc:spChg>
        <pc:spChg chg="mod">
          <ac:chgData name="MAZEN KHERALLAH" userId="4d8bae32aa458b2a" providerId="LiveId" clId="{D1F6DF24-7977-416E-A8CB-0CF0122DCE5C}" dt="2023-07-08T12:06:28.433" v="13206" actId="1036"/>
          <ac:spMkLst>
            <pc:docMk/>
            <pc:sldMk cId="4293514583" sldId="428"/>
            <ac:spMk id="17" creationId="{C5BB0284-89F0-4ADD-BE12-D72D870DBDD7}"/>
          </ac:spMkLst>
        </pc:spChg>
        <pc:spChg chg="del mod">
          <ac:chgData name="MAZEN KHERALLAH" userId="4d8bae32aa458b2a" providerId="LiveId" clId="{D1F6DF24-7977-416E-A8CB-0CF0122DCE5C}" dt="2023-07-08T12:05:41.765" v="13135" actId="478"/>
          <ac:spMkLst>
            <pc:docMk/>
            <pc:sldMk cId="4293514583" sldId="428"/>
            <ac:spMk id="18" creationId="{66435823-E51B-45DF-B123-8470E12AE8D5}"/>
          </ac:spMkLst>
        </pc:spChg>
        <pc:spChg chg="del mod">
          <ac:chgData name="MAZEN KHERALLAH" userId="4d8bae32aa458b2a" providerId="LiveId" clId="{D1F6DF24-7977-416E-A8CB-0CF0122DCE5C}" dt="2023-07-08T12:05:40.242" v="13134" actId="478"/>
          <ac:spMkLst>
            <pc:docMk/>
            <pc:sldMk cId="4293514583" sldId="428"/>
            <ac:spMk id="20" creationId="{224CE669-1A13-4EA6-85A0-72C7D9CB8CE2}"/>
          </ac:spMkLst>
        </pc:spChg>
        <pc:spChg chg="del mod">
          <ac:chgData name="MAZEN KHERALLAH" userId="4d8bae32aa458b2a" providerId="LiveId" clId="{D1F6DF24-7977-416E-A8CB-0CF0122DCE5C}" dt="2023-07-08T12:05:37.200" v="13132" actId="478"/>
          <ac:spMkLst>
            <pc:docMk/>
            <pc:sldMk cId="4293514583" sldId="428"/>
            <ac:spMk id="21" creationId="{8F12DA1A-AE0A-4FCC-AEC9-3AEAEC09779E}"/>
          </ac:spMkLst>
        </pc:spChg>
        <pc:spChg chg="del mod">
          <ac:chgData name="MAZEN KHERALLAH" userId="4d8bae32aa458b2a" providerId="LiveId" clId="{D1F6DF24-7977-416E-A8CB-0CF0122DCE5C}" dt="2023-07-08T12:05:37.200" v="13132" actId="478"/>
          <ac:spMkLst>
            <pc:docMk/>
            <pc:sldMk cId="4293514583" sldId="428"/>
            <ac:spMk id="22" creationId="{91DE7778-5F71-4CE8-9287-4BD24EEAB361}"/>
          </ac:spMkLst>
        </pc:spChg>
        <pc:spChg chg="mod">
          <ac:chgData name="MAZEN KHERALLAH" userId="4d8bae32aa458b2a" providerId="LiveId" clId="{D1F6DF24-7977-416E-A8CB-0CF0122DCE5C}" dt="2023-07-08T12:06:28.433" v="13206" actId="1036"/>
          <ac:spMkLst>
            <pc:docMk/>
            <pc:sldMk cId="4293514583" sldId="428"/>
            <ac:spMk id="23" creationId="{8084EAC6-0FEA-D1FE-587E-CCD765C9E5CB}"/>
          </ac:spMkLst>
        </pc:spChg>
        <pc:spChg chg="mod">
          <ac:chgData name="MAZEN KHERALLAH" userId="4d8bae32aa458b2a" providerId="LiveId" clId="{D1F6DF24-7977-416E-A8CB-0CF0122DCE5C}" dt="2023-07-08T12:06:20.086" v="13190" actId="404"/>
          <ac:spMkLst>
            <pc:docMk/>
            <pc:sldMk cId="4293514583" sldId="428"/>
            <ac:spMk id="28" creationId="{720C6F3E-17E6-985F-AEDC-9DA223B66099}"/>
          </ac:spMkLst>
        </pc:spChg>
        <pc:spChg chg="del">
          <ac:chgData name="MAZEN KHERALLAH" userId="4d8bae32aa458b2a" providerId="LiveId" clId="{D1F6DF24-7977-416E-A8CB-0CF0122DCE5C}" dt="2023-07-08T12:04:54.410" v="13109" actId="478"/>
          <ac:spMkLst>
            <pc:docMk/>
            <pc:sldMk cId="4293514583" sldId="428"/>
            <ac:spMk id="30" creationId="{C55A270C-4E3F-1EBF-1620-369CD9D67EA5}"/>
          </ac:spMkLst>
        </pc:spChg>
        <pc:spChg chg="mod">
          <ac:chgData name="MAZEN KHERALLAH" userId="4d8bae32aa458b2a" providerId="LiveId" clId="{D1F6DF24-7977-416E-A8CB-0CF0122DCE5C}" dt="2023-07-08T12:06:28.433" v="13206" actId="1036"/>
          <ac:spMkLst>
            <pc:docMk/>
            <pc:sldMk cId="4293514583" sldId="428"/>
            <ac:spMk id="39" creationId="{1F06D83D-1DF1-4489-B146-A3020BE1EF88}"/>
          </ac:spMkLst>
        </pc:spChg>
        <pc:spChg chg="mod">
          <ac:chgData name="MAZEN KHERALLAH" userId="4d8bae32aa458b2a" providerId="LiveId" clId="{D1F6DF24-7977-416E-A8CB-0CF0122DCE5C}" dt="2023-07-08T12:06:28.433" v="13206" actId="1036"/>
          <ac:spMkLst>
            <pc:docMk/>
            <pc:sldMk cId="4293514583" sldId="428"/>
            <ac:spMk id="41" creationId="{03C9085F-9CCE-4450-909C-17B9E6684EEA}"/>
          </ac:spMkLst>
        </pc:spChg>
        <pc:picChg chg="mod">
          <ac:chgData name="MAZEN KHERALLAH" userId="4d8bae32aa458b2a" providerId="LiveId" clId="{D1F6DF24-7977-416E-A8CB-0CF0122DCE5C}" dt="2023-07-08T12:06:28.433" v="13206" actId="1036"/>
          <ac:picMkLst>
            <pc:docMk/>
            <pc:sldMk cId="4293514583" sldId="428"/>
            <ac:picMk id="29" creationId="{64CB0889-A4A4-44DB-8327-E70993227398}"/>
          </ac:picMkLst>
        </pc:picChg>
        <pc:picChg chg="mod">
          <ac:chgData name="MAZEN KHERALLAH" userId="4d8bae32aa458b2a" providerId="LiveId" clId="{D1F6DF24-7977-416E-A8CB-0CF0122DCE5C}" dt="2023-07-08T12:06:28.433" v="13206" actId="1036"/>
          <ac:picMkLst>
            <pc:docMk/>
            <pc:sldMk cId="4293514583" sldId="428"/>
            <ac:picMk id="36" creationId="{6C1C7559-3A93-48A8-9246-0EC403DD412E}"/>
          </ac:picMkLst>
        </pc:picChg>
        <pc:cxnChg chg="mod">
          <ac:chgData name="MAZEN KHERALLAH" userId="4d8bae32aa458b2a" providerId="LiveId" clId="{D1F6DF24-7977-416E-A8CB-0CF0122DCE5C}" dt="2023-07-08T12:06:28.433" v="13206" actId="1036"/>
          <ac:cxnSpMkLst>
            <pc:docMk/>
            <pc:sldMk cId="4293514583" sldId="428"/>
            <ac:cxnSpMk id="4" creationId="{C71428DA-6CFE-4551-8B13-91D3BD9CE715}"/>
          </ac:cxnSpMkLst>
        </pc:cxnChg>
        <pc:cxnChg chg="mod">
          <ac:chgData name="MAZEN KHERALLAH" userId="4d8bae32aa458b2a" providerId="LiveId" clId="{D1F6DF24-7977-416E-A8CB-0CF0122DCE5C}" dt="2023-07-08T12:06:28.433" v="13206" actId="1036"/>
          <ac:cxnSpMkLst>
            <pc:docMk/>
            <pc:sldMk cId="4293514583" sldId="428"/>
            <ac:cxnSpMk id="6" creationId="{A6990758-DC82-4F54-A5DA-2AA4C4E25D19}"/>
          </ac:cxnSpMkLst>
        </pc:cxnChg>
      </pc:sldChg>
      <pc:sldChg chg="modSp add mod modClrScheme chgLayout">
        <pc:chgData name="MAZEN KHERALLAH" userId="4d8bae32aa458b2a" providerId="LiveId" clId="{D1F6DF24-7977-416E-A8CB-0CF0122DCE5C}" dt="2023-07-08T02:44:57.220" v="12865" actId="313"/>
        <pc:sldMkLst>
          <pc:docMk/>
          <pc:sldMk cId="2291737599" sldId="432"/>
        </pc:sldMkLst>
        <pc:spChg chg="mod ord">
          <ac:chgData name="MAZEN KHERALLAH" userId="4d8bae32aa458b2a" providerId="LiveId" clId="{D1F6DF24-7977-416E-A8CB-0CF0122DCE5C}" dt="2023-07-08T02:44:57.220" v="12865" actId="313"/>
          <ac:spMkLst>
            <pc:docMk/>
            <pc:sldMk cId="2291737599" sldId="432"/>
            <ac:spMk id="15" creationId="{00000000-0000-0000-0000-000000000000}"/>
          </ac:spMkLst>
        </pc:spChg>
        <pc:graphicFrameChg chg="modGraphic">
          <ac:chgData name="MAZEN KHERALLAH" userId="4d8bae32aa458b2a" providerId="LiveId" clId="{D1F6DF24-7977-416E-A8CB-0CF0122DCE5C}" dt="2023-07-08T02:44:53.817" v="12864" actId="313"/>
          <ac:graphicFrameMkLst>
            <pc:docMk/>
            <pc:sldMk cId="2291737599" sldId="432"/>
            <ac:graphicFrameMk id="9" creationId="{00000000-0000-0000-0000-000000000000}"/>
          </ac:graphicFrameMkLst>
        </pc:graphicFrameChg>
      </pc:sldChg>
      <pc:sldChg chg="addSp delSp modSp add mod chgLayout modNotesTx">
        <pc:chgData name="MAZEN KHERALLAH" userId="4d8bae32aa458b2a" providerId="LiveId" clId="{D1F6DF24-7977-416E-A8CB-0CF0122DCE5C}" dt="2023-07-06T11:33:41.852" v="9830" actId="12788"/>
        <pc:sldMkLst>
          <pc:docMk/>
          <pc:sldMk cId="4258757431" sldId="473"/>
        </pc:sldMkLst>
        <pc:spChg chg="del mod">
          <ac:chgData name="MAZEN KHERALLAH" userId="4d8bae32aa458b2a" providerId="LiveId" clId="{D1F6DF24-7977-416E-A8CB-0CF0122DCE5C}" dt="2023-07-02T19:17:03.204" v="7617" actId="478"/>
          <ac:spMkLst>
            <pc:docMk/>
            <pc:sldMk cId="4258757431" sldId="473"/>
            <ac:spMk id="2" creationId="{00000000-0000-0000-0000-000000000000}"/>
          </ac:spMkLst>
        </pc:spChg>
        <pc:spChg chg="add mod ord">
          <ac:chgData name="MAZEN KHERALLAH" userId="4d8bae32aa458b2a" providerId="LiveId" clId="{D1F6DF24-7977-416E-A8CB-0CF0122DCE5C}" dt="2023-07-02T19:17:29.926" v="7625" actId="404"/>
          <ac:spMkLst>
            <pc:docMk/>
            <pc:sldMk cId="4258757431" sldId="473"/>
            <ac:spMk id="3" creationId="{8BC44936-03DF-2CFD-224C-3434E2F3431D}"/>
          </ac:spMkLst>
        </pc:spChg>
        <pc:spChg chg="mod ord">
          <ac:chgData name="MAZEN KHERALLAH" userId="4d8bae32aa458b2a" providerId="LiveId" clId="{D1F6DF24-7977-416E-A8CB-0CF0122DCE5C}" dt="2023-07-02T19:17:20.136" v="7618" actId="700"/>
          <ac:spMkLst>
            <pc:docMk/>
            <pc:sldMk cId="4258757431" sldId="473"/>
            <ac:spMk id="6" creationId="{00000000-0000-0000-0000-000000000000}"/>
          </ac:spMkLst>
        </pc:spChg>
        <pc:picChg chg="mod">
          <ac:chgData name="MAZEN KHERALLAH" userId="4d8bae32aa458b2a" providerId="LiveId" clId="{D1F6DF24-7977-416E-A8CB-0CF0122DCE5C}" dt="2023-07-06T11:33:41.852" v="9830" actId="12788"/>
          <ac:picMkLst>
            <pc:docMk/>
            <pc:sldMk cId="4258757431" sldId="473"/>
            <ac:picMk id="4" creationId="{00000000-0000-0000-0000-000000000000}"/>
          </ac:picMkLst>
        </pc:picChg>
      </pc:sldChg>
      <pc:sldChg chg="addSp modSp add mod modNotesTx">
        <pc:chgData name="MAZEN KHERALLAH" userId="4d8bae32aa458b2a" providerId="LiveId" clId="{D1F6DF24-7977-416E-A8CB-0CF0122DCE5C}" dt="2023-07-02T19:15:59.406" v="7614"/>
        <pc:sldMkLst>
          <pc:docMk/>
          <pc:sldMk cId="976663268" sldId="479"/>
        </pc:sldMkLst>
        <pc:spChg chg="add mod">
          <ac:chgData name="MAZEN KHERALLAH" userId="4d8bae32aa458b2a" providerId="LiveId" clId="{D1F6DF24-7977-416E-A8CB-0CF0122DCE5C}" dt="2023-07-02T19:04:35.365" v="7504" actId="2085"/>
          <ac:spMkLst>
            <pc:docMk/>
            <pc:sldMk cId="976663268" sldId="479"/>
            <ac:spMk id="2" creationId="{448E573D-58D8-2CCF-184D-57FBAFB94B78}"/>
          </ac:spMkLst>
        </pc:spChg>
        <pc:graphicFrameChg chg="mod">
          <ac:chgData name="MAZEN KHERALLAH" userId="4d8bae32aa458b2a" providerId="LiveId" clId="{D1F6DF24-7977-416E-A8CB-0CF0122DCE5C}" dt="2023-07-02T18:56:54.774" v="7462" actId="207"/>
          <ac:graphicFrameMkLst>
            <pc:docMk/>
            <pc:sldMk cId="976663268" sldId="479"/>
            <ac:graphicFrameMk id="7" creationId="{00000000-0000-0000-0000-000000000000}"/>
          </ac:graphicFrameMkLst>
        </pc:graphicFrameChg>
      </pc:sldChg>
      <pc:sldChg chg="addSp modSp add mod">
        <pc:chgData name="MAZEN KHERALLAH" userId="4d8bae32aa458b2a" providerId="LiveId" clId="{D1F6DF24-7977-416E-A8CB-0CF0122DCE5C}" dt="2023-07-02T19:04:42.431" v="7506" actId="2085"/>
        <pc:sldMkLst>
          <pc:docMk/>
          <pc:sldMk cId="2047726029" sldId="864"/>
        </pc:sldMkLst>
        <pc:spChg chg="add mod">
          <ac:chgData name="MAZEN KHERALLAH" userId="4d8bae32aa458b2a" providerId="LiveId" clId="{D1F6DF24-7977-416E-A8CB-0CF0122DCE5C}" dt="2023-07-02T19:04:42.431" v="7506" actId="2085"/>
          <ac:spMkLst>
            <pc:docMk/>
            <pc:sldMk cId="2047726029" sldId="864"/>
            <ac:spMk id="2" creationId="{4D7BBD99-5CD2-1018-06A9-25758BC23B29}"/>
          </ac:spMkLst>
        </pc:spChg>
        <pc:spChg chg="mod">
          <ac:chgData name="MAZEN KHERALLAH" userId="4d8bae32aa458b2a" providerId="LiveId" clId="{D1F6DF24-7977-416E-A8CB-0CF0122DCE5C}" dt="2023-07-02T18:58:00.617" v="7466" actId="1076"/>
          <ac:spMkLst>
            <pc:docMk/>
            <pc:sldMk cId="2047726029" sldId="864"/>
            <ac:spMk id="3" creationId="{00000000-0000-0000-0000-000000000000}"/>
          </ac:spMkLst>
        </pc:spChg>
        <pc:spChg chg="mod">
          <ac:chgData name="MAZEN KHERALLAH" userId="4d8bae32aa458b2a" providerId="LiveId" clId="{D1F6DF24-7977-416E-A8CB-0CF0122DCE5C}" dt="2023-07-02T18:58:12.577" v="7470" actId="1036"/>
          <ac:spMkLst>
            <pc:docMk/>
            <pc:sldMk cId="2047726029" sldId="864"/>
            <ac:spMk id="9" creationId="{00000000-0000-0000-0000-000000000000}"/>
          </ac:spMkLst>
        </pc:spChg>
        <pc:graphicFrameChg chg="mod">
          <ac:chgData name="MAZEN KHERALLAH" userId="4d8bae32aa458b2a" providerId="LiveId" clId="{D1F6DF24-7977-416E-A8CB-0CF0122DCE5C}" dt="2023-07-02T18:57:55.294" v="7465" actId="207"/>
          <ac:graphicFrameMkLst>
            <pc:docMk/>
            <pc:sldMk cId="2047726029" sldId="864"/>
            <ac:graphicFrameMk id="7" creationId="{00000000-0000-0000-0000-000000000000}"/>
          </ac:graphicFrameMkLst>
        </pc:graphicFrameChg>
      </pc:sldChg>
      <pc:sldChg chg="delSp modSp mod modNotesTx">
        <pc:chgData name="MAZEN KHERALLAH" userId="4d8bae32aa458b2a" providerId="LiveId" clId="{D1F6DF24-7977-416E-A8CB-0CF0122DCE5C}" dt="2023-07-07T14:20:25.818" v="10596" actId="6549"/>
        <pc:sldMkLst>
          <pc:docMk/>
          <pc:sldMk cId="1782731124" sldId="2081"/>
        </pc:sldMkLst>
        <pc:spChg chg="mod">
          <ac:chgData name="MAZEN KHERALLAH" userId="4d8bae32aa458b2a" providerId="LiveId" clId="{D1F6DF24-7977-416E-A8CB-0CF0122DCE5C}" dt="2023-07-07T14:20:19.320" v="10595" actId="20577"/>
          <ac:spMkLst>
            <pc:docMk/>
            <pc:sldMk cId="1782731124" sldId="2081"/>
            <ac:spMk id="2" creationId="{00000000-0000-0000-0000-000000000000}"/>
          </ac:spMkLst>
        </pc:spChg>
        <pc:graphicFrameChg chg="del">
          <ac:chgData name="MAZEN KHERALLAH" userId="4d8bae32aa458b2a" providerId="LiveId" clId="{D1F6DF24-7977-416E-A8CB-0CF0122DCE5C}" dt="2023-06-18T17:39:36.764" v="59" actId="478"/>
          <ac:graphicFrameMkLst>
            <pc:docMk/>
            <pc:sldMk cId="1782731124" sldId="2081"/>
            <ac:graphicFrameMk id="7" creationId="{5C832788-6BEA-0DA8-0E30-341723660C62}"/>
          </ac:graphicFrameMkLst>
        </pc:graphicFrameChg>
        <pc:picChg chg="del">
          <ac:chgData name="MAZEN KHERALLAH" userId="4d8bae32aa458b2a" providerId="LiveId" clId="{D1F6DF24-7977-416E-A8CB-0CF0122DCE5C}" dt="2023-06-18T17:39:38.741" v="60" actId="478"/>
          <ac:picMkLst>
            <pc:docMk/>
            <pc:sldMk cId="1782731124" sldId="2081"/>
            <ac:picMk id="6" creationId="{4123FFC7-4E81-44CE-15A0-833E2E0F90B5}"/>
          </ac:picMkLst>
        </pc:picChg>
      </pc:sldChg>
      <pc:sldChg chg="addSp delSp modSp new mod ord">
        <pc:chgData name="MAZEN KHERALLAH" userId="4d8bae32aa458b2a" providerId="LiveId" clId="{D1F6DF24-7977-416E-A8CB-0CF0122DCE5C}" dt="2023-07-10T10:59:16.813" v="13734" actId="12788"/>
        <pc:sldMkLst>
          <pc:docMk/>
          <pc:sldMk cId="767017871" sldId="2082"/>
        </pc:sldMkLst>
        <pc:spChg chg="mod">
          <ac:chgData name="MAZEN KHERALLAH" userId="4d8bae32aa458b2a" providerId="LiveId" clId="{D1F6DF24-7977-416E-A8CB-0CF0122DCE5C}" dt="2023-06-23T20:50:44.298" v="4043"/>
          <ac:spMkLst>
            <pc:docMk/>
            <pc:sldMk cId="767017871" sldId="2082"/>
            <ac:spMk id="2" creationId="{FC0959B6-51D6-44DF-C993-5714AC4D3B99}"/>
          </ac:spMkLst>
        </pc:spChg>
        <pc:spChg chg="del">
          <ac:chgData name="MAZEN KHERALLAH" userId="4d8bae32aa458b2a" providerId="LiveId" clId="{D1F6DF24-7977-416E-A8CB-0CF0122DCE5C}" dt="2023-06-18T17:47:02.502" v="72" actId="931"/>
          <ac:spMkLst>
            <pc:docMk/>
            <pc:sldMk cId="767017871" sldId="2082"/>
            <ac:spMk id="3" creationId="{D9464C15-F998-2CEC-E2A3-67C50AF0135C}"/>
          </ac:spMkLst>
        </pc:spChg>
        <pc:spChg chg="add del mod">
          <ac:chgData name="MAZEN KHERALLAH" userId="4d8bae32aa458b2a" providerId="LiveId" clId="{D1F6DF24-7977-416E-A8CB-0CF0122DCE5C}" dt="2023-07-02T19:49:46.821" v="7640" actId="931"/>
          <ac:spMkLst>
            <pc:docMk/>
            <pc:sldMk cId="767017871" sldId="2082"/>
            <ac:spMk id="4" creationId="{ACAC5D70-F3E7-98D8-ADCF-DD6C200366F3}"/>
          </ac:spMkLst>
        </pc:spChg>
        <pc:spChg chg="add del mod">
          <ac:chgData name="MAZEN KHERALLAH" userId="4d8bae32aa458b2a" providerId="LiveId" clId="{D1F6DF24-7977-416E-A8CB-0CF0122DCE5C}" dt="2023-07-10T10:59:00.965" v="13729" actId="931"/>
          <ac:spMkLst>
            <pc:docMk/>
            <pc:sldMk cId="767017871" sldId="2082"/>
            <ac:spMk id="4" creationId="{FB8E8CDF-CD09-BC0D-B2A1-B16F4A9324DC}"/>
          </ac:spMkLst>
        </pc:spChg>
        <pc:spChg chg="add mod">
          <ac:chgData name="MAZEN KHERALLAH" userId="4d8bae32aa458b2a" providerId="LiveId" clId="{D1F6DF24-7977-416E-A8CB-0CF0122DCE5C}" dt="2023-07-02T20:17:39.345" v="7887"/>
          <ac:spMkLst>
            <pc:docMk/>
            <pc:sldMk cId="767017871" sldId="2082"/>
            <ac:spMk id="8" creationId="{F5D82B53-F66C-D931-8AE3-0CA4E6AF66E1}"/>
          </ac:spMkLst>
        </pc:spChg>
        <pc:picChg chg="add del mod">
          <ac:chgData name="MAZEN KHERALLAH" userId="4d8bae32aa458b2a" providerId="LiveId" clId="{D1F6DF24-7977-416E-A8CB-0CF0122DCE5C}" dt="2023-07-02T19:49:23.421" v="7639" actId="478"/>
          <ac:picMkLst>
            <pc:docMk/>
            <pc:sldMk cId="767017871" sldId="2082"/>
            <ac:picMk id="5" creationId="{551A26F1-C7FA-327D-2F05-BBF02ED9EA2C}"/>
          </ac:picMkLst>
        </pc:picChg>
        <pc:picChg chg="add mod">
          <ac:chgData name="MAZEN KHERALLAH" userId="4d8bae32aa458b2a" providerId="LiveId" clId="{D1F6DF24-7977-416E-A8CB-0CF0122DCE5C}" dt="2023-07-10T10:59:16.813" v="13734" actId="12788"/>
          <ac:picMkLst>
            <pc:docMk/>
            <pc:sldMk cId="767017871" sldId="2082"/>
            <ac:picMk id="6" creationId="{A8B62A8F-B6A3-2F7D-41E2-D55EDA2991BD}"/>
          </ac:picMkLst>
        </pc:picChg>
        <pc:picChg chg="add del mod">
          <ac:chgData name="MAZEN KHERALLAH" userId="4d8bae32aa458b2a" providerId="LiveId" clId="{D1F6DF24-7977-416E-A8CB-0CF0122DCE5C}" dt="2023-07-10T10:58:37.916" v="13728" actId="478"/>
          <ac:picMkLst>
            <pc:docMk/>
            <pc:sldMk cId="767017871" sldId="2082"/>
            <ac:picMk id="7" creationId="{7B2E5632-C367-D80A-B0A0-E967AA4E30DA}"/>
          </ac:picMkLst>
        </pc:picChg>
      </pc:sldChg>
      <pc:sldChg chg="addSp delSp modSp new del mod setBg">
        <pc:chgData name="MAZEN KHERALLAH" userId="4d8bae32aa458b2a" providerId="LiveId" clId="{D1F6DF24-7977-416E-A8CB-0CF0122DCE5C}" dt="2023-06-18T17:46:43.896" v="70" actId="47"/>
        <pc:sldMkLst>
          <pc:docMk/>
          <pc:sldMk cId="3628910762" sldId="2082"/>
        </pc:sldMkLst>
        <pc:spChg chg="mod">
          <ac:chgData name="MAZEN KHERALLAH" userId="4d8bae32aa458b2a" providerId="LiveId" clId="{D1F6DF24-7977-416E-A8CB-0CF0122DCE5C}" dt="2023-06-18T17:40:38.902" v="68" actId="26606"/>
          <ac:spMkLst>
            <pc:docMk/>
            <pc:sldMk cId="3628910762" sldId="2082"/>
            <ac:spMk id="2" creationId="{2EBCFFE6-8C35-77FA-4702-AE10AFA42FA8}"/>
          </ac:spMkLst>
        </pc:spChg>
        <pc:spChg chg="del">
          <ac:chgData name="MAZEN KHERALLAH" userId="4d8bae32aa458b2a" providerId="LiveId" clId="{D1F6DF24-7977-416E-A8CB-0CF0122DCE5C}" dt="2023-06-18T17:40:18.407" v="62" actId="931"/>
          <ac:spMkLst>
            <pc:docMk/>
            <pc:sldMk cId="3628910762" sldId="2082"/>
            <ac:spMk id="3" creationId="{46D839BD-11E3-42A4-350A-E9A1444BC73F}"/>
          </ac:spMkLst>
        </pc:spChg>
        <pc:spChg chg="add">
          <ac:chgData name="MAZEN KHERALLAH" userId="4d8bae32aa458b2a" providerId="LiveId" clId="{D1F6DF24-7977-416E-A8CB-0CF0122DCE5C}" dt="2023-06-18T17:40:38.902" v="68" actId="26606"/>
          <ac:spMkLst>
            <pc:docMk/>
            <pc:sldMk cId="3628910762" sldId="2082"/>
            <ac:spMk id="9" creationId="{7FB73FC6-6BF8-D7BE-D4FB-4FCE187E8A0E}"/>
          </ac:spMkLst>
        </pc:spChg>
        <pc:spChg chg="add">
          <ac:chgData name="MAZEN KHERALLAH" userId="4d8bae32aa458b2a" providerId="LiveId" clId="{D1F6DF24-7977-416E-A8CB-0CF0122DCE5C}" dt="2023-06-18T17:40:38.902" v="68" actId="26606"/>
          <ac:spMkLst>
            <pc:docMk/>
            <pc:sldMk cId="3628910762" sldId="2082"/>
            <ac:spMk id="12" creationId="{284B70D5-875B-433D-BDBD-1522A85D6C1D}"/>
          </ac:spMkLst>
        </pc:spChg>
        <pc:spChg chg="add">
          <ac:chgData name="MAZEN KHERALLAH" userId="4d8bae32aa458b2a" providerId="LiveId" clId="{D1F6DF24-7977-416E-A8CB-0CF0122DCE5C}" dt="2023-06-18T17:40:38.902" v="68" actId="26606"/>
          <ac:spMkLst>
            <pc:docMk/>
            <pc:sldMk cId="3628910762" sldId="2082"/>
            <ac:spMk id="16" creationId="{1E299956-A9E7-4FC1-A0B1-D590CA9730E8}"/>
          </ac:spMkLst>
        </pc:spChg>
        <pc:spChg chg="add">
          <ac:chgData name="MAZEN KHERALLAH" userId="4d8bae32aa458b2a" providerId="LiveId" clId="{D1F6DF24-7977-416E-A8CB-0CF0122DCE5C}" dt="2023-06-18T17:40:38.902" v="68" actId="26606"/>
          <ac:spMkLst>
            <pc:docMk/>
            <pc:sldMk cId="3628910762" sldId="2082"/>
            <ac:spMk id="18" creationId="{17FC539C-B783-4B03-9F9E-D13430F3F64F}"/>
          </ac:spMkLst>
        </pc:spChg>
        <pc:picChg chg="add del mod">
          <ac:chgData name="MAZEN KHERALLAH" userId="4d8bae32aa458b2a" providerId="LiveId" clId="{D1F6DF24-7977-416E-A8CB-0CF0122DCE5C}" dt="2023-06-18T17:46:40.540" v="69" actId="478"/>
          <ac:picMkLst>
            <pc:docMk/>
            <pc:sldMk cId="3628910762" sldId="2082"/>
            <ac:picMk id="5" creationId="{2FE089DE-F334-C8A8-A360-A37FFCC72E6D}"/>
          </ac:picMkLst>
        </pc:picChg>
        <pc:cxnChg chg="add">
          <ac:chgData name="MAZEN KHERALLAH" userId="4d8bae32aa458b2a" providerId="LiveId" clId="{D1F6DF24-7977-416E-A8CB-0CF0122DCE5C}" dt="2023-06-18T17:40:38.902" v="68" actId="26606"/>
          <ac:cxnSpMkLst>
            <pc:docMk/>
            <pc:sldMk cId="3628910762" sldId="2082"/>
            <ac:cxnSpMk id="14" creationId="{C947DF4A-614C-4B4C-8B80-E5B9D8E8CFED}"/>
          </ac:cxnSpMkLst>
        </pc:cxnChg>
      </pc:sldChg>
      <pc:sldChg chg="addSp delSp modSp new mod ord modNotesTx">
        <pc:chgData name="MAZEN KHERALLAH" userId="4d8bae32aa458b2a" providerId="LiveId" clId="{D1F6DF24-7977-416E-A8CB-0CF0122DCE5C}" dt="2023-07-06T11:15:24.259" v="9717"/>
        <pc:sldMkLst>
          <pc:docMk/>
          <pc:sldMk cId="4002235906" sldId="2083"/>
        </pc:sldMkLst>
        <pc:spChg chg="mod">
          <ac:chgData name="MAZEN KHERALLAH" userId="4d8bae32aa458b2a" providerId="LiveId" clId="{D1F6DF24-7977-416E-A8CB-0CF0122DCE5C}" dt="2023-06-23T20:51:06.109" v="4047" actId="6549"/>
          <ac:spMkLst>
            <pc:docMk/>
            <pc:sldMk cId="4002235906" sldId="2083"/>
            <ac:spMk id="2" creationId="{54A113CF-025A-FA1D-673C-EA166B7458BA}"/>
          </ac:spMkLst>
        </pc:spChg>
        <pc:spChg chg="del">
          <ac:chgData name="MAZEN KHERALLAH" userId="4d8bae32aa458b2a" providerId="LiveId" clId="{D1F6DF24-7977-416E-A8CB-0CF0122DCE5C}" dt="2023-06-22T02:51:19.339" v="96" actId="1032"/>
          <ac:spMkLst>
            <pc:docMk/>
            <pc:sldMk cId="4002235906" sldId="2083"/>
            <ac:spMk id="3" creationId="{85CEC71B-A44A-10B3-A6BF-77F5869D6FB7}"/>
          </ac:spMkLst>
        </pc:spChg>
        <pc:spChg chg="add del mod">
          <ac:chgData name="MAZEN KHERALLAH" userId="4d8bae32aa458b2a" providerId="LiveId" clId="{D1F6DF24-7977-416E-A8CB-0CF0122DCE5C}" dt="2023-06-22T13:00:27.482" v="1430"/>
          <ac:spMkLst>
            <pc:docMk/>
            <pc:sldMk cId="4002235906" sldId="2083"/>
            <ac:spMk id="6" creationId="{177E633E-525B-05D5-EE8C-0B1E0A321F0B}"/>
          </ac:spMkLst>
        </pc:spChg>
        <pc:graphicFrameChg chg="add del mod modGraphic">
          <ac:chgData name="MAZEN KHERALLAH" userId="4d8bae32aa458b2a" providerId="LiveId" clId="{D1F6DF24-7977-416E-A8CB-0CF0122DCE5C}" dt="2023-06-22T13:00:22.559" v="1429" actId="21"/>
          <ac:graphicFrameMkLst>
            <pc:docMk/>
            <pc:sldMk cId="4002235906" sldId="2083"/>
            <ac:graphicFrameMk id="4" creationId="{09462C21-B908-0DA3-D5AC-8E9C9D7A84DE}"/>
          </ac:graphicFrameMkLst>
        </pc:graphicFrameChg>
        <pc:graphicFrameChg chg="add mod modGraphic">
          <ac:chgData name="MAZEN KHERALLAH" userId="4d8bae32aa458b2a" providerId="LiveId" clId="{D1F6DF24-7977-416E-A8CB-0CF0122DCE5C}" dt="2023-06-27T19:31:08.118" v="5421" actId="12100"/>
          <ac:graphicFrameMkLst>
            <pc:docMk/>
            <pc:sldMk cId="4002235906" sldId="2083"/>
            <ac:graphicFrameMk id="7" creationId="{CFD7499C-1EE6-31C1-3370-51AFC72996A4}"/>
          </ac:graphicFrameMkLst>
        </pc:graphicFrameChg>
        <pc:picChg chg="add del mod">
          <ac:chgData name="MAZEN KHERALLAH" userId="4d8bae32aa458b2a" providerId="LiveId" clId="{D1F6DF24-7977-416E-A8CB-0CF0122DCE5C}" dt="2023-06-22T02:49:57.837" v="86" actId="478"/>
          <ac:picMkLst>
            <pc:docMk/>
            <pc:sldMk cId="4002235906" sldId="2083"/>
            <ac:picMk id="1026" creationId="{D49C2EA5-82E9-4C8D-0FD6-08298B15EC6B}"/>
          </ac:picMkLst>
        </pc:picChg>
        <pc:picChg chg="add del mod">
          <ac:chgData name="MAZEN KHERALLAH" userId="4d8bae32aa458b2a" providerId="LiveId" clId="{D1F6DF24-7977-416E-A8CB-0CF0122DCE5C}" dt="2023-06-22T03:14:11.013" v="962" actId="21"/>
          <ac:picMkLst>
            <pc:docMk/>
            <pc:sldMk cId="4002235906" sldId="2083"/>
            <ac:picMk id="1028" creationId="{E2DCCA66-E546-6D2F-51AC-E6D69000968F}"/>
          </ac:picMkLst>
        </pc:picChg>
      </pc:sldChg>
      <pc:sldChg chg="addSp delSp modSp add mod ord modClrScheme chgLayout modNotesTx">
        <pc:chgData name="MAZEN KHERALLAH" userId="4d8bae32aa458b2a" providerId="LiveId" clId="{D1F6DF24-7977-416E-A8CB-0CF0122DCE5C}" dt="2023-06-27T19:35:07.469" v="5479" actId="1036"/>
        <pc:sldMkLst>
          <pc:docMk/>
          <pc:sldMk cId="669719677" sldId="2084"/>
        </pc:sldMkLst>
        <pc:spChg chg="del">
          <ac:chgData name="MAZEN KHERALLAH" userId="4d8bae32aa458b2a" providerId="LiveId" clId="{D1F6DF24-7977-416E-A8CB-0CF0122DCE5C}" dt="2023-06-23T20:07:11.514" v="3164" actId="700"/>
          <ac:spMkLst>
            <pc:docMk/>
            <pc:sldMk cId="669719677" sldId="2084"/>
            <ac:spMk id="2" creationId="{54A113CF-025A-FA1D-673C-EA166B7458BA}"/>
          </ac:spMkLst>
        </pc:spChg>
        <pc:spChg chg="del">
          <ac:chgData name="MAZEN KHERALLAH" userId="4d8bae32aa458b2a" providerId="LiveId" clId="{D1F6DF24-7977-416E-A8CB-0CF0122DCE5C}" dt="2023-06-23T20:07:07.133" v="3163" actId="478"/>
          <ac:spMkLst>
            <pc:docMk/>
            <pc:sldMk cId="669719677" sldId="2084"/>
            <ac:spMk id="3" creationId="{85CEC71B-A44A-10B3-A6BF-77F5869D6FB7}"/>
          </ac:spMkLst>
        </pc:spChg>
        <pc:spChg chg="add mod">
          <ac:chgData name="MAZEN KHERALLAH" userId="4d8bae32aa458b2a" providerId="LiveId" clId="{D1F6DF24-7977-416E-A8CB-0CF0122DCE5C}" dt="2023-06-27T19:35:07.469" v="5479" actId="1036"/>
          <ac:spMkLst>
            <pc:docMk/>
            <pc:sldMk cId="669719677" sldId="2084"/>
            <ac:spMk id="3" creationId="{DF1F5C36-1C68-6B8A-D284-8F2944BB0D82}"/>
          </ac:spMkLst>
        </pc:spChg>
        <pc:spChg chg="add mod">
          <ac:chgData name="MAZEN KHERALLAH" userId="4d8bae32aa458b2a" providerId="LiveId" clId="{D1F6DF24-7977-416E-A8CB-0CF0122DCE5C}" dt="2023-06-23T20:13:45.372" v="3429" actId="1038"/>
          <ac:spMkLst>
            <pc:docMk/>
            <pc:sldMk cId="669719677" sldId="2084"/>
            <ac:spMk id="10" creationId="{F4A5BA87-B333-A7A9-F37B-A6507530FA9D}"/>
          </ac:spMkLst>
        </pc:spChg>
        <pc:spChg chg="add mod">
          <ac:chgData name="MAZEN KHERALLAH" userId="4d8bae32aa458b2a" providerId="LiveId" clId="{D1F6DF24-7977-416E-A8CB-0CF0122DCE5C}" dt="2023-06-23T20:13:45.372" v="3429" actId="1038"/>
          <ac:spMkLst>
            <pc:docMk/>
            <pc:sldMk cId="669719677" sldId="2084"/>
            <ac:spMk id="11" creationId="{A0BC7A50-D7EB-847E-9515-0D153F95C52B}"/>
          </ac:spMkLst>
        </pc:spChg>
        <pc:spChg chg="add mod">
          <ac:chgData name="MAZEN KHERALLAH" userId="4d8bae32aa458b2a" providerId="LiveId" clId="{D1F6DF24-7977-416E-A8CB-0CF0122DCE5C}" dt="2023-06-23T20:13:45.372" v="3429" actId="1038"/>
          <ac:spMkLst>
            <pc:docMk/>
            <pc:sldMk cId="669719677" sldId="2084"/>
            <ac:spMk id="12" creationId="{4B5D7AC9-552D-EF2D-51FF-BE12AF06BA9E}"/>
          </ac:spMkLst>
        </pc:spChg>
        <pc:spChg chg="add mod">
          <ac:chgData name="MAZEN KHERALLAH" userId="4d8bae32aa458b2a" providerId="LiveId" clId="{D1F6DF24-7977-416E-A8CB-0CF0122DCE5C}" dt="2023-06-23T20:13:45.372" v="3429" actId="1038"/>
          <ac:spMkLst>
            <pc:docMk/>
            <pc:sldMk cId="669719677" sldId="2084"/>
            <ac:spMk id="13" creationId="{FB623E0C-B8DA-0F54-F05E-AA966F90E83C}"/>
          </ac:spMkLst>
        </pc:spChg>
        <pc:spChg chg="add mod">
          <ac:chgData name="MAZEN KHERALLAH" userId="4d8bae32aa458b2a" providerId="LiveId" clId="{D1F6DF24-7977-416E-A8CB-0CF0122DCE5C}" dt="2023-06-23T20:13:45.372" v="3429" actId="1038"/>
          <ac:spMkLst>
            <pc:docMk/>
            <pc:sldMk cId="669719677" sldId="2084"/>
            <ac:spMk id="14" creationId="{5D31821E-59FA-E6A7-F2A6-731BAB69BC9B}"/>
          </ac:spMkLst>
        </pc:spChg>
        <pc:spChg chg="add mod">
          <ac:chgData name="MAZEN KHERALLAH" userId="4d8bae32aa458b2a" providerId="LiveId" clId="{D1F6DF24-7977-416E-A8CB-0CF0122DCE5C}" dt="2023-06-23T20:13:45.372" v="3429" actId="1038"/>
          <ac:spMkLst>
            <pc:docMk/>
            <pc:sldMk cId="669719677" sldId="2084"/>
            <ac:spMk id="15" creationId="{6FF3609A-75B8-D9D4-143B-E6C557EEBD7D}"/>
          </ac:spMkLst>
        </pc:spChg>
        <pc:spChg chg="add mod">
          <ac:chgData name="MAZEN KHERALLAH" userId="4d8bae32aa458b2a" providerId="LiveId" clId="{D1F6DF24-7977-416E-A8CB-0CF0122DCE5C}" dt="2023-06-23T20:17:26.598" v="3460" actId="208"/>
          <ac:spMkLst>
            <pc:docMk/>
            <pc:sldMk cId="669719677" sldId="2084"/>
            <ac:spMk id="16" creationId="{848FEB84-CF79-D4D5-BCC4-DD3F5CBC0A1C}"/>
          </ac:spMkLst>
        </pc:spChg>
        <pc:spChg chg="add mod">
          <ac:chgData name="MAZEN KHERALLAH" userId="4d8bae32aa458b2a" providerId="LiveId" clId="{D1F6DF24-7977-416E-A8CB-0CF0122DCE5C}" dt="2023-06-23T20:17:54.188" v="3468" actId="207"/>
          <ac:spMkLst>
            <pc:docMk/>
            <pc:sldMk cId="669719677" sldId="2084"/>
            <ac:spMk id="22" creationId="{9F386421-63ED-5098-6679-48C714A4E966}"/>
          </ac:spMkLst>
        </pc:spChg>
        <pc:spChg chg="add mod">
          <ac:chgData name="MAZEN KHERALLAH" userId="4d8bae32aa458b2a" providerId="LiveId" clId="{D1F6DF24-7977-416E-A8CB-0CF0122DCE5C}" dt="2023-06-23T20:17:54.188" v="3468" actId="207"/>
          <ac:spMkLst>
            <pc:docMk/>
            <pc:sldMk cId="669719677" sldId="2084"/>
            <ac:spMk id="23" creationId="{F797EB68-2CA3-454B-346D-3D5DD624A752}"/>
          </ac:spMkLst>
        </pc:spChg>
        <pc:spChg chg="add del mod">
          <ac:chgData name="MAZEN KHERALLAH" userId="4d8bae32aa458b2a" providerId="LiveId" clId="{D1F6DF24-7977-416E-A8CB-0CF0122DCE5C}" dt="2023-06-23T20:17:54.188" v="3468" actId="207"/>
          <ac:spMkLst>
            <pc:docMk/>
            <pc:sldMk cId="669719677" sldId="2084"/>
            <ac:spMk id="24" creationId="{9EEF13A7-1E88-C08A-8561-DB0C09AB2FCD}"/>
          </ac:spMkLst>
        </pc:spChg>
        <pc:spChg chg="add mod">
          <ac:chgData name="MAZEN KHERALLAH" userId="4d8bae32aa458b2a" providerId="LiveId" clId="{D1F6DF24-7977-416E-A8CB-0CF0122DCE5C}" dt="2023-06-23T20:16:43.880" v="3459" actId="207"/>
          <ac:spMkLst>
            <pc:docMk/>
            <pc:sldMk cId="669719677" sldId="2084"/>
            <ac:spMk id="25" creationId="{0E062BEC-727E-5C26-78C8-1E51EE6C472F}"/>
          </ac:spMkLst>
        </pc:spChg>
        <pc:spChg chg="add mod">
          <ac:chgData name="MAZEN KHERALLAH" userId="4d8bae32aa458b2a" providerId="LiveId" clId="{D1F6DF24-7977-416E-A8CB-0CF0122DCE5C}" dt="2023-06-23T20:16:43.880" v="3459" actId="207"/>
          <ac:spMkLst>
            <pc:docMk/>
            <pc:sldMk cId="669719677" sldId="2084"/>
            <ac:spMk id="26" creationId="{D777C72A-2C68-81E5-FD47-AEF3DC7988B7}"/>
          </ac:spMkLst>
        </pc:spChg>
        <pc:spChg chg="add mod">
          <ac:chgData name="MAZEN KHERALLAH" userId="4d8bae32aa458b2a" providerId="LiveId" clId="{D1F6DF24-7977-416E-A8CB-0CF0122DCE5C}" dt="2023-06-23T20:16:43.880" v="3459" actId="207"/>
          <ac:spMkLst>
            <pc:docMk/>
            <pc:sldMk cId="669719677" sldId="2084"/>
            <ac:spMk id="27" creationId="{11E0BC20-5C6F-F4F2-A6EF-D2602E0B7114}"/>
          </ac:spMkLst>
        </pc:spChg>
        <pc:spChg chg="add mod">
          <ac:chgData name="MAZEN KHERALLAH" userId="4d8bae32aa458b2a" providerId="LiveId" clId="{D1F6DF24-7977-416E-A8CB-0CF0122DCE5C}" dt="2023-06-23T20:16:43.880" v="3459" actId="207"/>
          <ac:spMkLst>
            <pc:docMk/>
            <pc:sldMk cId="669719677" sldId="2084"/>
            <ac:spMk id="28" creationId="{CD385ED2-07BB-9624-8EFF-E123EA79EBB2}"/>
          </ac:spMkLst>
        </pc:spChg>
        <pc:spChg chg="add mod">
          <ac:chgData name="MAZEN KHERALLAH" userId="4d8bae32aa458b2a" providerId="LiveId" clId="{D1F6DF24-7977-416E-A8CB-0CF0122DCE5C}" dt="2023-06-27T18:53:40.445" v="5148" actId="20577"/>
          <ac:spMkLst>
            <pc:docMk/>
            <pc:sldMk cId="669719677" sldId="2084"/>
            <ac:spMk id="29" creationId="{EA5D8358-BB2D-A921-4648-734D1E3AD9F9}"/>
          </ac:spMkLst>
        </pc:spChg>
        <pc:spChg chg="add del mod">
          <ac:chgData name="MAZEN KHERALLAH" userId="4d8bae32aa458b2a" providerId="LiveId" clId="{D1F6DF24-7977-416E-A8CB-0CF0122DCE5C}" dt="2023-06-23T20:04:55.003" v="3147" actId="478"/>
          <ac:spMkLst>
            <pc:docMk/>
            <pc:sldMk cId="669719677" sldId="2084"/>
            <ac:spMk id="30" creationId="{2F296AF5-9CC0-E847-3647-07982C7CDF11}"/>
          </ac:spMkLst>
        </pc:spChg>
        <pc:spChg chg="add mod">
          <ac:chgData name="MAZEN KHERALLAH" userId="4d8bae32aa458b2a" providerId="LiveId" clId="{D1F6DF24-7977-416E-A8CB-0CF0122DCE5C}" dt="2023-06-23T20:13:45.372" v="3429" actId="1038"/>
          <ac:spMkLst>
            <pc:docMk/>
            <pc:sldMk cId="669719677" sldId="2084"/>
            <ac:spMk id="31" creationId="{EBE78495-5F5F-81AA-FFFB-DAC8738BE478}"/>
          </ac:spMkLst>
        </pc:spChg>
        <pc:spChg chg="add mod">
          <ac:chgData name="MAZEN KHERALLAH" userId="4d8bae32aa458b2a" providerId="LiveId" clId="{D1F6DF24-7977-416E-A8CB-0CF0122DCE5C}" dt="2023-06-23T20:15:31.752" v="3454" actId="1036"/>
          <ac:spMkLst>
            <pc:docMk/>
            <pc:sldMk cId="669719677" sldId="2084"/>
            <ac:spMk id="32" creationId="{C8A18C72-736C-6311-79F6-3A83C11F0E39}"/>
          </ac:spMkLst>
        </pc:spChg>
        <pc:spChg chg="add mod">
          <ac:chgData name="MAZEN KHERALLAH" userId="4d8bae32aa458b2a" providerId="LiveId" clId="{D1F6DF24-7977-416E-A8CB-0CF0122DCE5C}" dt="2023-06-23T20:14:40.649" v="3431" actId="555"/>
          <ac:spMkLst>
            <pc:docMk/>
            <pc:sldMk cId="669719677" sldId="2084"/>
            <ac:spMk id="33" creationId="{1B128246-6176-6DDB-CC9A-A5B7FEC258C4}"/>
          </ac:spMkLst>
        </pc:spChg>
        <pc:spChg chg="add mod">
          <ac:chgData name="MAZEN KHERALLAH" userId="4d8bae32aa458b2a" providerId="LiveId" clId="{D1F6DF24-7977-416E-A8CB-0CF0122DCE5C}" dt="2023-06-23T20:15:07.580" v="3442" actId="1036"/>
          <ac:spMkLst>
            <pc:docMk/>
            <pc:sldMk cId="669719677" sldId="2084"/>
            <ac:spMk id="34" creationId="{03829C50-8F33-B96F-2A39-FE0D0AB213F6}"/>
          </ac:spMkLst>
        </pc:spChg>
        <pc:spChg chg="add mod">
          <ac:chgData name="MAZEN KHERALLAH" userId="4d8bae32aa458b2a" providerId="LiveId" clId="{D1F6DF24-7977-416E-A8CB-0CF0122DCE5C}" dt="2023-06-23T20:15:26.963" v="3451" actId="1036"/>
          <ac:spMkLst>
            <pc:docMk/>
            <pc:sldMk cId="669719677" sldId="2084"/>
            <ac:spMk id="35" creationId="{1163B1D1-C38E-B544-C635-000C21965DB6}"/>
          </ac:spMkLst>
        </pc:spChg>
        <pc:spChg chg="add mod">
          <ac:chgData name="MAZEN KHERALLAH" userId="4d8bae32aa458b2a" providerId="LiveId" clId="{D1F6DF24-7977-416E-A8CB-0CF0122DCE5C}" dt="2023-06-23T20:13:45.372" v="3429" actId="1038"/>
          <ac:spMkLst>
            <pc:docMk/>
            <pc:sldMk cId="669719677" sldId="2084"/>
            <ac:spMk id="36" creationId="{27C48444-8ACA-E0F8-BFB7-1D155C6F1DDB}"/>
          </ac:spMkLst>
        </pc:spChg>
        <pc:spChg chg="add mod">
          <ac:chgData name="MAZEN KHERALLAH" userId="4d8bae32aa458b2a" providerId="LiveId" clId="{D1F6DF24-7977-416E-A8CB-0CF0122DCE5C}" dt="2023-06-23T20:13:45.372" v="3429" actId="1038"/>
          <ac:spMkLst>
            <pc:docMk/>
            <pc:sldMk cId="669719677" sldId="2084"/>
            <ac:spMk id="37" creationId="{E5EC1DF0-0706-0057-E5FA-1CDE7E1AE7EB}"/>
          </ac:spMkLst>
        </pc:spChg>
        <pc:spChg chg="add mod">
          <ac:chgData name="MAZEN KHERALLAH" userId="4d8bae32aa458b2a" providerId="LiveId" clId="{D1F6DF24-7977-416E-A8CB-0CF0122DCE5C}" dt="2023-06-23T20:13:45.372" v="3429" actId="1038"/>
          <ac:spMkLst>
            <pc:docMk/>
            <pc:sldMk cId="669719677" sldId="2084"/>
            <ac:spMk id="38" creationId="{8AD6430E-8E2E-9348-7B20-EDFB7C28BFC1}"/>
          </ac:spMkLst>
        </pc:spChg>
        <pc:spChg chg="add mod">
          <ac:chgData name="MAZEN KHERALLAH" userId="4d8bae32aa458b2a" providerId="LiveId" clId="{D1F6DF24-7977-416E-A8CB-0CF0122DCE5C}" dt="2023-06-23T20:14:21.989" v="3430" actId="313"/>
          <ac:spMkLst>
            <pc:docMk/>
            <pc:sldMk cId="669719677" sldId="2084"/>
            <ac:spMk id="39" creationId="{0E39F366-32BA-B28B-F4D5-CF0087746F86}"/>
          </ac:spMkLst>
        </pc:spChg>
        <pc:spChg chg="add mod">
          <ac:chgData name="MAZEN KHERALLAH" userId="4d8bae32aa458b2a" providerId="LiveId" clId="{D1F6DF24-7977-416E-A8CB-0CF0122DCE5C}" dt="2023-06-23T20:16:02.350" v="3456" actId="207"/>
          <ac:spMkLst>
            <pc:docMk/>
            <pc:sldMk cId="669719677" sldId="2084"/>
            <ac:spMk id="40" creationId="{6FCFE2CC-291B-8D48-5409-55BEC0131B79}"/>
          </ac:spMkLst>
        </pc:spChg>
        <pc:spChg chg="add mod">
          <ac:chgData name="MAZEN KHERALLAH" userId="4d8bae32aa458b2a" providerId="LiveId" clId="{D1F6DF24-7977-416E-A8CB-0CF0122DCE5C}" dt="2023-06-23T20:16:02.350" v="3456" actId="207"/>
          <ac:spMkLst>
            <pc:docMk/>
            <pc:sldMk cId="669719677" sldId="2084"/>
            <ac:spMk id="41" creationId="{58A89612-585E-FACF-49CB-E07A335DBFB0}"/>
          </ac:spMkLst>
        </pc:spChg>
        <pc:spChg chg="add mod">
          <ac:chgData name="MAZEN KHERALLAH" userId="4d8bae32aa458b2a" providerId="LiveId" clId="{D1F6DF24-7977-416E-A8CB-0CF0122DCE5C}" dt="2023-06-23T20:16:02.350" v="3456" actId="207"/>
          <ac:spMkLst>
            <pc:docMk/>
            <pc:sldMk cId="669719677" sldId="2084"/>
            <ac:spMk id="42" creationId="{3A6AEB16-17CD-737B-6670-6B19938ED603}"/>
          </ac:spMkLst>
        </pc:spChg>
        <pc:spChg chg="add mod">
          <ac:chgData name="MAZEN KHERALLAH" userId="4d8bae32aa458b2a" providerId="LiveId" clId="{D1F6DF24-7977-416E-A8CB-0CF0122DCE5C}" dt="2023-06-23T20:16:02.350" v="3456" actId="207"/>
          <ac:spMkLst>
            <pc:docMk/>
            <pc:sldMk cId="669719677" sldId="2084"/>
            <ac:spMk id="43" creationId="{94F8C0A8-2359-62D6-662D-593B52ADD226}"/>
          </ac:spMkLst>
        </pc:spChg>
        <pc:picChg chg="del mod">
          <ac:chgData name="MAZEN KHERALLAH" userId="4d8bae32aa458b2a" providerId="LiveId" clId="{D1F6DF24-7977-416E-A8CB-0CF0122DCE5C}" dt="2023-06-23T20:13:36.341" v="3369" actId="478"/>
          <ac:picMkLst>
            <pc:docMk/>
            <pc:sldMk cId="669719677" sldId="2084"/>
            <ac:picMk id="1028" creationId="{E2DCCA66-E546-6D2F-51AC-E6D69000968F}"/>
          </ac:picMkLst>
        </pc:picChg>
        <pc:cxnChg chg="add mod">
          <ac:chgData name="MAZEN KHERALLAH" userId="4d8bae32aa458b2a" providerId="LiveId" clId="{D1F6DF24-7977-416E-A8CB-0CF0122DCE5C}" dt="2023-06-23T20:17:35.132" v="3466" actId="1037"/>
          <ac:cxnSpMkLst>
            <pc:docMk/>
            <pc:sldMk cId="669719677" sldId="2084"/>
            <ac:cxnSpMk id="5" creationId="{5488959F-8500-6A8F-C200-B96A7BC64D15}"/>
          </ac:cxnSpMkLst>
        </pc:cxnChg>
        <pc:cxnChg chg="add del mod">
          <ac:chgData name="MAZEN KHERALLAH" userId="4d8bae32aa458b2a" providerId="LiveId" clId="{D1F6DF24-7977-416E-A8CB-0CF0122DCE5C}" dt="2023-06-23T19:55:34.185" v="2875" actId="478"/>
          <ac:cxnSpMkLst>
            <pc:docMk/>
            <pc:sldMk cId="669719677" sldId="2084"/>
            <ac:cxnSpMk id="6" creationId="{A8603C43-3F72-F001-EDEB-2DDFC454E179}"/>
          </ac:cxnSpMkLst>
        </pc:cxnChg>
        <pc:cxnChg chg="add mod">
          <ac:chgData name="MAZEN KHERALLAH" userId="4d8bae32aa458b2a" providerId="LiveId" clId="{D1F6DF24-7977-416E-A8CB-0CF0122DCE5C}" dt="2023-06-23T20:13:45.372" v="3429" actId="1038"/>
          <ac:cxnSpMkLst>
            <pc:docMk/>
            <pc:sldMk cId="669719677" sldId="2084"/>
            <ac:cxnSpMk id="7" creationId="{91064F8C-6436-6B1D-48CC-0F7BBAEBED56}"/>
          </ac:cxnSpMkLst>
        </pc:cxnChg>
        <pc:cxnChg chg="add mod">
          <ac:chgData name="MAZEN KHERALLAH" userId="4d8bae32aa458b2a" providerId="LiveId" clId="{D1F6DF24-7977-416E-A8CB-0CF0122DCE5C}" dt="2023-06-23T20:13:45.372" v="3429" actId="1038"/>
          <ac:cxnSpMkLst>
            <pc:docMk/>
            <pc:sldMk cId="669719677" sldId="2084"/>
            <ac:cxnSpMk id="18" creationId="{A313DB69-19DE-32BA-951D-BA036F680CD5}"/>
          </ac:cxnSpMkLst>
        </pc:cxnChg>
        <pc:cxnChg chg="add mod">
          <ac:chgData name="MAZEN KHERALLAH" userId="4d8bae32aa458b2a" providerId="LiveId" clId="{D1F6DF24-7977-416E-A8CB-0CF0122DCE5C}" dt="2023-06-23T20:13:45.372" v="3429" actId="1038"/>
          <ac:cxnSpMkLst>
            <pc:docMk/>
            <pc:sldMk cId="669719677" sldId="2084"/>
            <ac:cxnSpMk id="19" creationId="{9CD882FC-0730-4838-D899-9F6AF5863E7C}"/>
          </ac:cxnSpMkLst>
        </pc:cxnChg>
        <pc:cxnChg chg="add mod">
          <ac:chgData name="MAZEN KHERALLAH" userId="4d8bae32aa458b2a" providerId="LiveId" clId="{D1F6DF24-7977-416E-A8CB-0CF0122DCE5C}" dt="2023-06-23T20:13:45.372" v="3429" actId="1038"/>
          <ac:cxnSpMkLst>
            <pc:docMk/>
            <pc:sldMk cId="669719677" sldId="2084"/>
            <ac:cxnSpMk id="20" creationId="{8A20BB70-78B9-84DC-D2FD-D780AE358B4C}"/>
          </ac:cxnSpMkLst>
        </pc:cxnChg>
        <pc:cxnChg chg="add mod">
          <ac:chgData name="MAZEN KHERALLAH" userId="4d8bae32aa458b2a" providerId="LiveId" clId="{D1F6DF24-7977-416E-A8CB-0CF0122DCE5C}" dt="2023-06-23T20:13:45.372" v="3429" actId="1038"/>
          <ac:cxnSpMkLst>
            <pc:docMk/>
            <pc:sldMk cId="669719677" sldId="2084"/>
            <ac:cxnSpMk id="21" creationId="{D1C02F24-DEC5-D2AB-F3EE-25461096C871}"/>
          </ac:cxnSpMkLst>
        </pc:cxnChg>
      </pc:sldChg>
      <pc:sldChg chg="del">
        <pc:chgData name="MAZEN KHERALLAH" userId="4d8bae32aa458b2a" providerId="LiveId" clId="{D1F6DF24-7977-416E-A8CB-0CF0122DCE5C}" dt="2023-07-02T18:20:03.342" v="7208" actId="47"/>
        <pc:sldMkLst>
          <pc:docMk/>
          <pc:sldMk cId="2138496154" sldId="2084"/>
        </pc:sldMkLst>
      </pc:sldChg>
      <pc:sldChg chg="addSp delSp modSp new mod ord setBg chgLayout">
        <pc:chgData name="MAZEN KHERALLAH" userId="4d8bae32aa458b2a" providerId="LiveId" clId="{D1F6DF24-7977-416E-A8CB-0CF0122DCE5C}" dt="2023-06-27T22:42:37.071" v="6107" actId="12788"/>
        <pc:sldMkLst>
          <pc:docMk/>
          <pc:sldMk cId="3398675046" sldId="2085"/>
        </pc:sldMkLst>
        <pc:spChg chg="del mod">
          <ac:chgData name="MAZEN KHERALLAH" userId="4d8bae32aa458b2a" providerId="LiveId" clId="{D1F6DF24-7977-416E-A8CB-0CF0122DCE5C}" dt="2023-06-22T12:59:54.574" v="1426" actId="6264"/>
          <ac:spMkLst>
            <pc:docMk/>
            <pc:sldMk cId="3398675046" sldId="2085"/>
            <ac:spMk id="2" creationId="{C5FB3982-0252-5B28-CCA6-9C283E307AC8}"/>
          </ac:spMkLst>
        </pc:spChg>
        <pc:spChg chg="add mod">
          <ac:chgData name="MAZEN KHERALLAH" userId="4d8bae32aa458b2a" providerId="LiveId" clId="{D1F6DF24-7977-416E-A8CB-0CF0122DCE5C}" dt="2023-06-27T22:42:37.071" v="6107" actId="12788"/>
          <ac:spMkLst>
            <pc:docMk/>
            <pc:sldMk cId="3398675046" sldId="2085"/>
            <ac:spMk id="3" creationId="{A42F63C0-1ADC-6D53-524D-74970DC39D2B}"/>
          </ac:spMkLst>
        </pc:spChg>
        <pc:spChg chg="del">
          <ac:chgData name="MAZEN KHERALLAH" userId="4d8bae32aa458b2a" providerId="LiveId" clId="{D1F6DF24-7977-416E-A8CB-0CF0122DCE5C}" dt="2023-06-22T12:52:25.709" v="965" actId="1032"/>
          <ac:spMkLst>
            <pc:docMk/>
            <pc:sldMk cId="3398675046" sldId="2085"/>
            <ac:spMk id="3" creationId="{BF65D55D-D9C1-5DB6-B478-4747EA5453B5}"/>
          </ac:spMkLst>
        </pc:spChg>
        <pc:spChg chg="add del mod">
          <ac:chgData name="MAZEN KHERALLAH" userId="4d8bae32aa458b2a" providerId="LiveId" clId="{D1F6DF24-7977-416E-A8CB-0CF0122DCE5C}" dt="2023-06-22T12:59:54.574" v="1426" actId="6264"/>
          <ac:spMkLst>
            <pc:docMk/>
            <pc:sldMk cId="3398675046" sldId="2085"/>
            <ac:spMk id="6" creationId="{AC982D11-9D6B-A152-6B59-9E0638D8EC4A}"/>
          </ac:spMkLst>
        </pc:spChg>
        <pc:spChg chg="add mod ord">
          <ac:chgData name="MAZEN KHERALLAH" userId="4d8bae32aa458b2a" providerId="LiveId" clId="{D1F6DF24-7977-416E-A8CB-0CF0122DCE5C}" dt="2023-06-24T01:32:40.302" v="4303" actId="368"/>
          <ac:spMkLst>
            <pc:docMk/>
            <pc:sldMk cId="3398675046" sldId="2085"/>
            <ac:spMk id="7" creationId="{1D9EAEEF-FB2A-6A20-0B10-A01101FFF4C8}"/>
          </ac:spMkLst>
        </pc:spChg>
        <pc:graphicFrameChg chg="add mod ord modGraphic">
          <ac:chgData name="MAZEN KHERALLAH" userId="4d8bae32aa458b2a" providerId="LiveId" clId="{D1F6DF24-7977-416E-A8CB-0CF0122DCE5C}" dt="2023-06-27T22:41:37.782" v="6096" actId="20577"/>
          <ac:graphicFrameMkLst>
            <pc:docMk/>
            <pc:sldMk cId="3398675046" sldId="2085"/>
            <ac:graphicFrameMk id="5" creationId="{B4278211-A4DB-D19E-AE3F-4C97F3667912}"/>
          </ac:graphicFrameMkLst>
        </pc:graphicFrameChg>
        <pc:picChg chg="add del mod">
          <ac:chgData name="MAZEN KHERALLAH" userId="4d8bae32aa458b2a" providerId="LiveId" clId="{D1F6DF24-7977-416E-A8CB-0CF0122DCE5C}" dt="2023-06-22T12:57:26.214" v="1398" actId="478"/>
          <ac:picMkLst>
            <pc:docMk/>
            <pc:sldMk cId="3398675046" sldId="2085"/>
            <ac:picMk id="4" creationId="{67FEDE8F-E755-61A1-D83B-51552489790D}"/>
          </ac:picMkLst>
        </pc:picChg>
        <pc:picChg chg="add del mod">
          <ac:chgData name="MAZEN KHERALLAH" userId="4d8bae32aa458b2a" providerId="LiveId" clId="{D1F6DF24-7977-416E-A8CB-0CF0122DCE5C}" dt="2023-06-27T22:41:47.972" v="6097" actId="478"/>
          <ac:picMkLst>
            <pc:docMk/>
            <pc:sldMk cId="3398675046" sldId="2085"/>
            <ac:picMk id="3074" creationId="{8AFF28A8-6FAC-8B52-E6CD-FFFA3AF5212B}"/>
          </ac:picMkLst>
        </pc:picChg>
      </pc:sldChg>
      <pc:sldChg chg="modSp mod">
        <pc:chgData name="MAZEN KHERALLAH" userId="4d8bae32aa458b2a" providerId="LiveId" clId="{D1F6DF24-7977-416E-A8CB-0CF0122DCE5C}" dt="2023-07-06T11:11:29.191" v="9659" actId="404"/>
        <pc:sldMkLst>
          <pc:docMk/>
          <pc:sldMk cId="3894162622" sldId="2085"/>
        </pc:sldMkLst>
        <pc:spChg chg="mod">
          <ac:chgData name="MAZEN KHERALLAH" userId="4d8bae32aa458b2a" providerId="LiveId" clId="{D1F6DF24-7977-416E-A8CB-0CF0122DCE5C}" dt="2023-07-06T11:10:30.114" v="9651" actId="20577"/>
          <ac:spMkLst>
            <pc:docMk/>
            <pc:sldMk cId="3894162622" sldId="2085"/>
            <ac:spMk id="7" creationId="{1D9EAEEF-FB2A-6A20-0B10-A01101FFF4C8}"/>
          </ac:spMkLst>
        </pc:spChg>
        <pc:graphicFrameChg chg="mod modGraphic">
          <ac:chgData name="MAZEN KHERALLAH" userId="4d8bae32aa458b2a" providerId="LiveId" clId="{D1F6DF24-7977-416E-A8CB-0CF0122DCE5C}" dt="2023-07-06T11:11:29.191" v="9659" actId="404"/>
          <ac:graphicFrameMkLst>
            <pc:docMk/>
            <pc:sldMk cId="3894162622" sldId="2085"/>
            <ac:graphicFrameMk id="5" creationId="{B4278211-A4DB-D19E-AE3F-4C97F3667912}"/>
          </ac:graphicFrameMkLst>
        </pc:graphicFrameChg>
      </pc:sldChg>
      <pc:sldChg chg="addSp delSp modSp new mod ord modClrScheme chgLayout modNotesTx">
        <pc:chgData name="MAZEN KHERALLAH" userId="4d8bae32aa458b2a" providerId="LiveId" clId="{D1F6DF24-7977-416E-A8CB-0CF0122DCE5C}" dt="2023-07-06T11:40:19.408" v="9951" actId="6549"/>
        <pc:sldMkLst>
          <pc:docMk/>
          <pc:sldMk cId="1013088722" sldId="2086"/>
        </pc:sldMkLst>
        <pc:spChg chg="del mod ord">
          <ac:chgData name="MAZEN KHERALLAH" userId="4d8bae32aa458b2a" providerId="LiveId" clId="{D1F6DF24-7977-416E-A8CB-0CF0122DCE5C}" dt="2023-06-23T19:45:14.742" v="2762" actId="478"/>
          <ac:spMkLst>
            <pc:docMk/>
            <pc:sldMk cId="1013088722" sldId="2086"/>
            <ac:spMk id="2" creationId="{D80E920E-BDC2-F639-5B49-AC8E436FF4E4}"/>
          </ac:spMkLst>
        </pc:spChg>
        <pc:spChg chg="add mod">
          <ac:chgData name="MAZEN KHERALLAH" userId="4d8bae32aa458b2a" providerId="LiveId" clId="{D1F6DF24-7977-416E-A8CB-0CF0122DCE5C}" dt="2023-07-06T10:55:17.628" v="9376" actId="404"/>
          <ac:spMkLst>
            <pc:docMk/>
            <pc:sldMk cId="1013088722" sldId="2086"/>
            <ac:spMk id="3" creationId="{85021B41-0AEC-81C3-FCDF-20A1FCE4661C}"/>
          </ac:spMkLst>
        </pc:spChg>
        <pc:spChg chg="del">
          <ac:chgData name="MAZEN KHERALLAH" userId="4d8bae32aa458b2a" providerId="LiveId" clId="{D1F6DF24-7977-416E-A8CB-0CF0122DCE5C}" dt="2023-06-22T13:14:48.948" v="1484"/>
          <ac:spMkLst>
            <pc:docMk/>
            <pc:sldMk cId="1013088722" sldId="2086"/>
            <ac:spMk id="3" creationId="{CB3C030D-1A43-AD5F-A606-4481128609CE}"/>
          </ac:spMkLst>
        </pc:spChg>
        <pc:spChg chg="add del mod">
          <ac:chgData name="MAZEN KHERALLAH" userId="4d8bae32aa458b2a" providerId="LiveId" clId="{D1F6DF24-7977-416E-A8CB-0CF0122DCE5C}" dt="2023-06-23T19:24:18.536" v="1721"/>
          <ac:spMkLst>
            <pc:docMk/>
            <pc:sldMk cId="1013088722" sldId="2086"/>
            <ac:spMk id="5" creationId="{7287E3B3-9AF4-A535-4B65-1E2924E2DFCB}"/>
          </ac:spMkLst>
        </pc:spChg>
        <pc:spChg chg="add del mod">
          <ac:chgData name="MAZEN KHERALLAH" userId="4d8bae32aa458b2a" providerId="LiveId" clId="{D1F6DF24-7977-416E-A8CB-0CF0122DCE5C}" dt="2023-06-23T19:39:20.406" v="2696"/>
          <ac:spMkLst>
            <pc:docMk/>
            <pc:sldMk cId="1013088722" sldId="2086"/>
            <ac:spMk id="7" creationId="{85E16819-0E2A-456C-B1E6-702BEE833818}"/>
          </ac:spMkLst>
        </pc:spChg>
        <pc:spChg chg="mod topLvl">
          <ac:chgData name="MAZEN KHERALLAH" userId="4d8bae32aa458b2a" providerId="LiveId" clId="{D1F6DF24-7977-416E-A8CB-0CF0122DCE5C}" dt="2023-06-24T01:33:03.983" v="4308" actId="368"/>
          <ac:spMkLst>
            <pc:docMk/>
            <pc:sldMk cId="1013088722" sldId="2086"/>
            <ac:spMk id="10" creationId="{FCCB1ED5-7499-D00F-24CD-A8F01F19DF7B}"/>
          </ac:spMkLst>
        </pc:spChg>
        <pc:spChg chg="mod topLvl">
          <ac:chgData name="MAZEN KHERALLAH" userId="4d8bae32aa458b2a" providerId="LiveId" clId="{D1F6DF24-7977-416E-A8CB-0CF0122DCE5C}" dt="2023-07-06T11:40:19.408" v="9951" actId="6549"/>
          <ac:spMkLst>
            <pc:docMk/>
            <pc:sldMk cId="1013088722" sldId="2086"/>
            <ac:spMk id="11" creationId="{6E0EC0B7-A1A6-7716-CE85-CD5F317DD230}"/>
          </ac:spMkLst>
        </pc:spChg>
        <pc:spChg chg="mod topLvl">
          <ac:chgData name="MAZEN KHERALLAH" userId="4d8bae32aa458b2a" providerId="LiveId" clId="{D1F6DF24-7977-416E-A8CB-0CF0122DCE5C}" dt="2023-06-24T01:33:03.983" v="4308" actId="368"/>
          <ac:spMkLst>
            <pc:docMk/>
            <pc:sldMk cId="1013088722" sldId="2086"/>
            <ac:spMk id="12" creationId="{9C5B245E-894A-2572-1D92-9D26B4A9B4C3}"/>
          </ac:spMkLst>
        </pc:spChg>
        <pc:spChg chg="mod topLvl">
          <ac:chgData name="MAZEN KHERALLAH" userId="4d8bae32aa458b2a" providerId="LiveId" clId="{D1F6DF24-7977-416E-A8CB-0CF0122DCE5C}" dt="2023-06-27T11:18:41.613" v="4439" actId="313"/>
          <ac:spMkLst>
            <pc:docMk/>
            <pc:sldMk cId="1013088722" sldId="2086"/>
            <ac:spMk id="13" creationId="{383AEE21-AFBC-DDF8-6C63-6F3D489D4D92}"/>
          </ac:spMkLst>
        </pc:spChg>
        <pc:spChg chg="mod topLvl">
          <ac:chgData name="MAZEN KHERALLAH" userId="4d8bae32aa458b2a" providerId="LiveId" clId="{D1F6DF24-7977-416E-A8CB-0CF0122DCE5C}" dt="2023-06-24T01:33:03.983" v="4308" actId="368"/>
          <ac:spMkLst>
            <pc:docMk/>
            <pc:sldMk cId="1013088722" sldId="2086"/>
            <ac:spMk id="14" creationId="{3DF72315-1BA7-DC8B-EC75-8435249444F7}"/>
          </ac:spMkLst>
        </pc:spChg>
        <pc:spChg chg="mod topLvl">
          <ac:chgData name="MAZEN KHERALLAH" userId="4d8bae32aa458b2a" providerId="LiveId" clId="{D1F6DF24-7977-416E-A8CB-0CF0122DCE5C}" dt="2023-07-06T11:38:56.896" v="9848" actId="20577"/>
          <ac:spMkLst>
            <pc:docMk/>
            <pc:sldMk cId="1013088722" sldId="2086"/>
            <ac:spMk id="15" creationId="{033EB6A4-A63F-C0D1-82A1-08C802F0B256}"/>
          </ac:spMkLst>
        </pc:spChg>
        <pc:spChg chg="mod topLvl">
          <ac:chgData name="MAZEN KHERALLAH" userId="4d8bae32aa458b2a" providerId="LiveId" clId="{D1F6DF24-7977-416E-A8CB-0CF0122DCE5C}" dt="2023-06-24T01:33:03.983" v="4308" actId="368"/>
          <ac:spMkLst>
            <pc:docMk/>
            <pc:sldMk cId="1013088722" sldId="2086"/>
            <ac:spMk id="16" creationId="{C284BB9E-AA88-76C2-009D-FD0949A73B3D}"/>
          </ac:spMkLst>
        </pc:spChg>
        <pc:spChg chg="mod topLvl">
          <ac:chgData name="MAZEN KHERALLAH" userId="4d8bae32aa458b2a" providerId="LiveId" clId="{D1F6DF24-7977-416E-A8CB-0CF0122DCE5C}" dt="2023-06-27T13:41:25.781" v="5005" actId="20577"/>
          <ac:spMkLst>
            <pc:docMk/>
            <pc:sldMk cId="1013088722" sldId="2086"/>
            <ac:spMk id="17" creationId="{75AECAEA-8C67-D4AA-4DA6-94F57354E1D4}"/>
          </ac:spMkLst>
        </pc:spChg>
        <pc:spChg chg="mod topLvl">
          <ac:chgData name="MAZEN KHERALLAH" userId="4d8bae32aa458b2a" providerId="LiveId" clId="{D1F6DF24-7977-416E-A8CB-0CF0122DCE5C}" dt="2023-06-24T01:33:03.983" v="4308" actId="368"/>
          <ac:spMkLst>
            <pc:docMk/>
            <pc:sldMk cId="1013088722" sldId="2086"/>
            <ac:spMk id="18" creationId="{341D2ADF-F023-AEFD-5CCF-5F5A3BB51DE8}"/>
          </ac:spMkLst>
        </pc:spChg>
        <pc:spChg chg="mod topLvl">
          <ac:chgData name="MAZEN KHERALLAH" userId="4d8bae32aa458b2a" providerId="LiveId" clId="{D1F6DF24-7977-416E-A8CB-0CF0122DCE5C}" dt="2023-06-24T01:33:03.983" v="4308" actId="368"/>
          <ac:spMkLst>
            <pc:docMk/>
            <pc:sldMk cId="1013088722" sldId="2086"/>
            <ac:spMk id="19" creationId="{8B009069-0BB2-B370-A3C7-172173FBAB41}"/>
          </ac:spMkLst>
        </pc:spChg>
        <pc:spChg chg="mod topLvl">
          <ac:chgData name="MAZEN KHERALLAH" userId="4d8bae32aa458b2a" providerId="LiveId" clId="{D1F6DF24-7977-416E-A8CB-0CF0122DCE5C}" dt="2023-06-24T01:33:03.983" v="4308" actId="368"/>
          <ac:spMkLst>
            <pc:docMk/>
            <pc:sldMk cId="1013088722" sldId="2086"/>
            <ac:spMk id="20" creationId="{85E42A99-E80D-A0CC-550D-AD3CA5387B5E}"/>
          </ac:spMkLst>
        </pc:spChg>
        <pc:spChg chg="mod topLvl">
          <ac:chgData name="MAZEN KHERALLAH" userId="4d8bae32aa458b2a" providerId="LiveId" clId="{D1F6DF24-7977-416E-A8CB-0CF0122DCE5C}" dt="2023-06-24T01:33:03.983" v="4308" actId="368"/>
          <ac:spMkLst>
            <pc:docMk/>
            <pc:sldMk cId="1013088722" sldId="2086"/>
            <ac:spMk id="21" creationId="{1E1B2EB1-0D29-E77C-1A50-D5DA013AA407}"/>
          </ac:spMkLst>
        </pc:spChg>
        <pc:spChg chg="mod topLvl">
          <ac:chgData name="MAZEN KHERALLAH" userId="4d8bae32aa458b2a" providerId="LiveId" clId="{D1F6DF24-7977-416E-A8CB-0CF0122DCE5C}" dt="2023-06-24T01:33:03.983" v="4308" actId="368"/>
          <ac:spMkLst>
            <pc:docMk/>
            <pc:sldMk cId="1013088722" sldId="2086"/>
            <ac:spMk id="22" creationId="{CAC6E346-DF5C-1962-5E99-59BC402D547D}"/>
          </ac:spMkLst>
        </pc:spChg>
        <pc:spChg chg="mod topLvl">
          <ac:chgData name="MAZEN KHERALLAH" userId="4d8bae32aa458b2a" providerId="LiveId" clId="{D1F6DF24-7977-416E-A8CB-0CF0122DCE5C}" dt="2023-06-27T13:40:16.333" v="4986" actId="20577"/>
          <ac:spMkLst>
            <pc:docMk/>
            <pc:sldMk cId="1013088722" sldId="2086"/>
            <ac:spMk id="23" creationId="{BC39397E-611E-9E54-A36A-6BFB3F9BB4B1}"/>
          </ac:spMkLst>
        </pc:spChg>
        <pc:spChg chg="add del mod">
          <ac:chgData name="MAZEN KHERALLAH" userId="4d8bae32aa458b2a" providerId="LiveId" clId="{D1F6DF24-7977-416E-A8CB-0CF0122DCE5C}" dt="2023-06-23T19:45:17.157" v="2763" actId="478"/>
          <ac:spMkLst>
            <pc:docMk/>
            <pc:sldMk cId="1013088722" sldId="2086"/>
            <ac:spMk id="25" creationId="{D5173A05-A68C-CF67-FBF9-0A45BA0CDECD}"/>
          </ac:spMkLst>
        </pc:spChg>
        <pc:spChg chg="add mod">
          <ac:chgData name="MAZEN KHERALLAH" userId="4d8bae32aa458b2a" providerId="LiveId" clId="{D1F6DF24-7977-416E-A8CB-0CF0122DCE5C}" dt="2023-07-06T11:39:54.745" v="9884" actId="1076"/>
          <ac:spMkLst>
            <pc:docMk/>
            <pc:sldMk cId="1013088722" sldId="2086"/>
            <ac:spMk id="33" creationId="{D0FE476B-AD7A-8919-2EC7-D44381E0C406}"/>
          </ac:spMkLst>
        </pc:spChg>
        <pc:grpChg chg="del mod">
          <ac:chgData name="MAZEN KHERALLAH" userId="4d8bae32aa458b2a" providerId="LiveId" clId="{D1F6DF24-7977-416E-A8CB-0CF0122DCE5C}" dt="2023-06-23T19:44:13.145" v="2754" actId="165"/>
          <ac:grpSpMkLst>
            <pc:docMk/>
            <pc:sldMk cId="1013088722" sldId="2086"/>
            <ac:grpSpMk id="9" creationId="{F70380FE-F38F-B077-096A-29968A5DAA82}"/>
          </ac:grpSpMkLst>
        </pc:grpChg>
        <pc:grpChg chg="add mod">
          <ac:chgData name="MAZEN KHERALLAH" userId="4d8bae32aa458b2a" providerId="LiveId" clId="{D1F6DF24-7977-416E-A8CB-0CF0122DCE5C}" dt="2023-06-23T20:18:30.980" v="3472" actId="12788"/>
          <ac:grpSpMkLst>
            <pc:docMk/>
            <pc:sldMk cId="1013088722" sldId="2086"/>
            <ac:grpSpMk id="26" creationId="{37DBDDD1-6D57-A701-DFAC-D0E290157F8F}"/>
          </ac:grpSpMkLst>
        </pc:grpChg>
        <pc:grpChg chg="add mod ord">
          <ac:chgData name="MAZEN KHERALLAH" userId="4d8bae32aa458b2a" providerId="LiveId" clId="{D1F6DF24-7977-416E-A8CB-0CF0122DCE5C}" dt="2023-06-23T20:20:43.458" v="3557" actId="1035"/>
          <ac:grpSpMkLst>
            <pc:docMk/>
            <pc:sldMk cId="1013088722" sldId="2086"/>
            <ac:grpSpMk id="27" creationId="{5698A695-B1EE-77A6-42B1-946E2DA3C4F8}"/>
          </ac:grpSpMkLst>
        </pc:grpChg>
        <pc:grpChg chg="add mod">
          <ac:chgData name="MAZEN KHERALLAH" userId="4d8bae32aa458b2a" providerId="LiveId" clId="{D1F6DF24-7977-416E-A8CB-0CF0122DCE5C}" dt="2023-06-23T20:19:12.352" v="3524" actId="1038"/>
          <ac:grpSpMkLst>
            <pc:docMk/>
            <pc:sldMk cId="1013088722" sldId="2086"/>
            <ac:grpSpMk id="28" creationId="{DC1C8C89-B5E2-E95D-A75F-AB8D77D985A3}"/>
          </ac:grpSpMkLst>
        </pc:grpChg>
        <pc:grpChg chg="add mod">
          <ac:chgData name="MAZEN KHERALLAH" userId="4d8bae32aa458b2a" providerId="LiveId" clId="{D1F6DF24-7977-416E-A8CB-0CF0122DCE5C}" dt="2023-06-23T20:19:08.021" v="3519" actId="1037"/>
          <ac:grpSpMkLst>
            <pc:docMk/>
            <pc:sldMk cId="1013088722" sldId="2086"/>
            <ac:grpSpMk id="29" creationId="{84481452-E11F-BF0D-805D-E3AB5CB8D8E4}"/>
          </ac:grpSpMkLst>
        </pc:grpChg>
        <pc:grpChg chg="add mod">
          <ac:chgData name="MAZEN KHERALLAH" userId="4d8bae32aa458b2a" providerId="LiveId" clId="{D1F6DF24-7977-416E-A8CB-0CF0122DCE5C}" dt="2023-06-27T19:04:28.578" v="5153" actId="1076"/>
          <ac:grpSpMkLst>
            <pc:docMk/>
            <pc:sldMk cId="1013088722" sldId="2086"/>
            <ac:grpSpMk id="30" creationId="{C6C8169B-40FF-1551-F543-C36672F0D894}"/>
          </ac:grpSpMkLst>
        </pc:grpChg>
        <pc:grpChg chg="add mod ord">
          <ac:chgData name="MAZEN KHERALLAH" userId="4d8bae32aa458b2a" providerId="LiveId" clId="{D1F6DF24-7977-416E-A8CB-0CF0122DCE5C}" dt="2023-06-23T20:20:35.021" v="3545" actId="166"/>
          <ac:grpSpMkLst>
            <pc:docMk/>
            <pc:sldMk cId="1013088722" sldId="2086"/>
            <ac:grpSpMk id="31" creationId="{2813C912-2811-1211-14CC-E5EF20807F07}"/>
          </ac:grpSpMkLst>
        </pc:grpChg>
        <pc:grpChg chg="add mod">
          <ac:chgData name="MAZEN KHERALLAH" userId="4d8bae32aa458b2a" providerId="LiveId" clId="{D1F6DF24-7977-416E-A8CB-0CF0122DCE5C}" dt="2023-06-23T20:20:13.455" v="3544" actId="1036"/>
          <ac:grpSpMkLst>
            <pc:docMk/>
            <pc:sldMk cId="1013088722" sldId="2086"/>
            <ac:grpSpMk id="32" creationId="{B635CD97-3D75-C8DB-A640-AAD3D58B8985}"/>
          </ac:grpSpMkLst>
        </pc:grpChg>
        <pc:graphicFrameChg chg="add del mod modGraphic">
          <ac:chgData name="MAZEN KHERALLAH" userId="4d8bae32aa458b2a" providerId="LiveId" clId="{D1F6DF24-7977-416E-A8CB-0CF0122DCE5C}" dt="2023-06-23T19:39:17.574" v="2695" actId="21"/>
          <ac:graphicFrameMkLst>
            <pc:docMk/>
            <pc:sldMk cId="1013088722" sldId="2086"/>
            <ac:graphicFrameMk id="4" creationId="{7CC69AB0-9954-8188-9723-44DC0C1B8F7F}"/>
          </ac:graphicFrameMkLst>
        </pc:graphicFrameChg>
        <pc:graphicFrameChg chg="add del mod">
          <ac:chgData name="MAZEN KHERALLAH" userId="4d8bae32aa458b2a" providerId="LiveId" clId="{D1F6DF24-7977-416E-A8CB-0CF0122DCE5C}" dt="2023-06-23T19:44:06.784" v="2753" actId="18245"/>
          <ac:graphicFrameMkLst>
            <pc:docMk/>
            <pc:sldMk cId="1013088722" sldId="2086"/>
            <ac:graphicFrameMk id="8" creationId="{366DE2FE-222C-0869-1C78-CBC3C2C0E97B}"/>
          </ac:graphicFrameMkLst>
        </pc:graphicFrameChg>
        <pc:picChg chg="add del mod">
          <ac:chgData name="MAZEN KHERALLAH" userId="4d8bae32aa458b2a" providerId="LiveId" clId="{D1F6DF24-7977-416E-A8CB-0CF0122DCE5C}" dt="2023-06-23T19:39:04.545" v="2694" actId="478"/>
          <ac:picMkLst>
            <pc:docMk/>
            <pc:sldMk cId="1013088722" sldId="2086"/>
            <ac:picMk id="6" creationId="{BE6B9DB8-5BAE-3AD6-3E6B-2CC32FC9198B}"/>
          </ac:picMkLst>
        </pc:picChg>
        <pc:picChg chg="add del mod">
          <ac:chgData name="MAZEN KHERALLAH" userId="4d8bae32aa458b2a" providerId="LiveId" clId="{D1F6DF24-7977-416E-A8CB-0CF0122DCE5C}" dt="2023-06-24T01:32:48.803" v="4304" actId="478"/>
          <ac:picMkLst>
            <pc:docMk/>
            <pc:sldMk cId="1013088722" sldId="2086"/>
            <ac:picMk id="35" creationId="{3EF5E180-3F80-24C6-9650-D8D828D96FC1}"/>
          </ac:picMkLst>
        </pc:picChg>
        <pc:picChg chg="add del mod">
          <ac:chgData name="MAZEN KHERALLAH" userId="4d8bae32aa458b2a" providerId="LiveId" clId="{D1F6DF24-7977-416E-A8CB-0CF0122DCE5C}" dt="2023-06-24T01:32:52.862" v="4306" actId="478"/>
          <ac:picMkLst>
            <pc:docMk/>
            <pc:sldMk cId="1013088722" sldId="2086"/>
            <ac:picMk id="37" creationId="{4D6DA6E9-7588-6D2C-B969-7799FE040259}"/>
          </ac:picMkLst>
        </pc:picChg>
        <pc:picChg chg="add del mod">
          <ac:chgData name="MAZEN KHERALLAH" userId="4d8bae32aa458b2a" providerId="LiveId" clId="{D1F6DF24-7977-416E-A8CB-0CF0122DCE5C}" dt="2023-06-24T01:32:50.702" v="4305" actId="478"/>
          <ac:picMkLst>
            <pc:docMk/>
            <pc:sldMk cId="1013088722" sldId="2086"/>
            <ac:picMk id="39" creationId="{EBF1DF83-5322-CF92-E217-9384F7B015CA}"/>
          </ac:picMkLst>
        </pc:picChg>
        <pc:picChg chg="add del mod">
          <ac:chgData name="MAZEN KHERALLAH" userId="4d8bae32aa458b2a" providerId="LiveId" clId="{D1F6DF24-7977-416E-A8CB-0CF0122DCE5C}" dt="2023-06-23T19:23:29.949" v="1716" actId="21"/>
          <ac:picMkLst>
            <pc:docMk/>
            <pc:sldMk cId="1013088722" sldId="2086"/>
            <ac:picMk id="2050" creationId="{E65F2840-817F-ED71-CCBE-8B0042060608}"/>
          </ac:picMkLst>
        </pc:picChg>
      </pc:sldChg>
      <pc:sldChg chg="addSp modSp new del">
        <pc:chgData name="MAZEN KHERALLAH" userId="4d8bae32aa458b2a" providerId="LiveId" clId="{D1F6DF24-7977-416E-A8CB-0CF0122DCE5C}" dt="2023-06-23T20:21:09.881" v="3558" actId="47"/>
        <pc:sldMkLst>
          <pc:docMk/>
          <pc:sldMk cId="1265036033" sldId="2087"/>
        </pc:sldMkLst>
        <pc:picChg chg="add mod">
          <ac:chgData name="MAZEN KHERALLAH" userId="4d8bae32aa458b2a" providerId="LiveId" clId="{D1F6DF24-7977-416E-A8CB-0CF0122DCE5C}" dt="2023-06-23T19:23:35.573" v="1718"/>
          <ac:picMkLst>
            <pc:docMk/>
            <pc:sldMk cId="1265036033" sldId="2087"/>
            <ac:picMk id="4" creationId="{31D4F494-D525-D102-8F74-DD55DE5B1F28}"/>
          </ac:picMkLst>
        </pc:picChg>
      </pc:sldChg>
      <pc:sldChg chg="addSp delSp modSp new mod ord modNotesTx">
        <pc:chgData name="MAZEN KHERALLAH" userId="4d8bae32aa458b2a" providerId="LiveId" clId="{D1F6DF24-7977-416E-A8CB-0CF0122DCE5C}" dt="2023-06-30T17:12:28.430" v="7060"/>
        <pc:sldMkLst>
          <pc:docMk/>
          <pc:sldMk cId="2014089426" sldId="2087"/>
        </pc:sldMkLst>
        <pc:spChg chg="mod">
          <ac:chgData name="MAZEN KHERALLAH" userId="4d8bae32aa458b2a" providerId="LiveId" clId="{D1F6DF24-7977-416E-A8CB-0CF0122DCE5C}" dt="2023-06-23T20:50:44.298" v="4043"/>
          <ac:spMkLst>
            <pc:docMk/>
            <pc:sldMk cId="2014089426" sldId="2087"/>
            <ac:spMk id="2" creationId="{E2D749C8-8ED3-A767-75F6-CF41DFDBD395}"/>
          </ac:spMkLst>
        </pc:spChg>
        <pc:spChg chg="del mod">
          <ac:chgData name="MAZEN KHERALLAH" userId="4d8bae32aa458b2a" providerId="LiveId" clId="{D1F6DF24-7977-416E-A8CB-0CF0122DCE5C}" dt="2023-06-23T20:38:08.270" v="3932"/>
          <ac:spMkLst>
            <pc:docMk/>
            <pc:sldMk cId="2014089426" sldId="2087"/>
            <ac:spMk id="3" creationId="{6E413721-CD82-815E-5849-04AEA2EEB568}"/>
          </ac:spMkLst>
        </pc:spChg>
        <pc:graphicFrameChg chg="add del mod modGraphic">
          <ac:chgData name="MAZEN KHERALLAH" userId="4d8bae32aa458b2a" providerId="LiveId" clId="{D1F6DF24-7977-416E-A8CB-0CF0122DCE5C}" dt="2023-06-23T20:38:04.001" v="3931" actId="21"/>
          <ac:graphicFrameMkLst>
            <pc:docMk/>
            <pc:sldMk cId="2014089426" sldId="2087"/>
            <ac:graphicFrameMk id="4" creationId="{9A465A68-DC5C-A53E-0379-74045B7C76A8}"/>
          </ac:graphicFrameMkLst>
        </pc:graphicFrameChg>
        <pc:graphicFrameChg chg="add mod">
          <ac:chgData name="MAZEN KHERALLAH" userId="4d8bae32aa458b2a" providerId="LiveId" clId="{D1F6DF24-7977-416E-A8CB-0CF0122DCE5C}" dt="2023-06-30T17:12:28.430" v="7060"/>
          <ac:graphicFrameMkLst>
            <pc:docMk/>
            <pc:sldMk cId="2014089426" sldId="2087"/>
            <ac:graphicFrameMk id="5" creationId="{3AB3DA8F-ACF1-46FE-F7E3-5623632C2E41}"/>
          </ac:graphicFrameMkLst>
        </pc:graphicFrameChg>
      </pc:sldChg>
      <pc:sldChg chg="addSp modSp new">
        <pc:chgData name="MAZEN KHERALLAH" userId="4d8bae32aa458b2a" providerId="LiveId" clId="{D1F6DF24-7977-416E-A8CB-0CF0122DCE5C}" dt="2023-06-24T01:35:00.142" v="4316" actId="12788"/>
        <pc:sldMkLst>
          <pc:docMk/>
          <pc:sldMk cId="3101784606" sldId="2088"/>
        </pc:sldMkLst>
        <pc:picChg chg="add mod">
          <ac:chgData name="MAZEN KHERALLAH" userId="4d8bae32aa458b2a" providerId="LiveId" clId="{D1F6DF24-7977-416E-A8CB-0CF0122DCE5C}" dt="2023-06-24T01:35:00.142" v="4316" actId="12788"/>
          <ac:picMkLst>
            <pc:docMk/>
            <pc:sldMk cId="3101784606" sldId="2088"/>
            <ac:picMk id="4098" creationId="{873A3775-6709-D077-FDAD-56D066F43766}"/>
          </ac:picMkLst>
        </pc:picChg>
      </pc:sldChg>
      <pc:sldChg chg="addSp delSp modSp new mod ord modAnim">
        <pc:chgData name="MAZEN KHERALLAH" userId="4d8bae32aa458b2a" providerId="LiveId" clId="{D1F6DF24-7977-416E-A8CB-0CF0122DCE5C}" dt="2023-07-06T20:40:49.534" v="10314"/>
        <pc:sldMkLst>
          <pc:docMk/>
          <pc:sldMk cId="232520384" sldId="2089"/>
        </pc:sldMkLst>
        <pc:picChg chg="add">
          <ac:chgData name="MAZEN KHERALLAH" userId="4d8bae32aa458b2a" providerId="LiveId" clId="{D1F6DF24-7977-416E-A8CB-0CF0122DCE5C}" dt="2023-06-24T01:52:30.934" v="4318" actId="22"/>
          <ac:picMkLst>
            <pc:docMk/>
            <pc:sldMk cId="232520384" sldId="2089"/>
            <ac:picMk id="3" creationId="{B6B50BC1-809B-C224-3B03-4BF2F1E47006}"/>
          </ac:picMkLst>
        </pc:picChg>
        <pc:picChg chg="add del mod">
          <ac:chgData name="MAZEN KHERALLAH" userId="4d8bae32aa458b2a" providerId="LiveId" clId="{D1F6DF24-7977-416E-A8CB-0CF0122DCE5C}" dt="2023-07-06T20:37:55.556" v="10302" actId="21"/>
          <ac:picMkLst>
            <pc:docMk/>
            <pc:sldMk cId="232520384" sldId="2089"/>
            <ac:picMk id="4" creationId="{393E2521-FD34-62DC-22F7-CA9F62EF2575}"/>
          </ac:picMkLst>
        </pc:picChg>
        <pc:picChg chg="add mod">
          <ac:chgData name="MAZEN KHERALLAH" userId="4d8bae32aa458b2a" providerId="LiveId" clId="{D1F6DF24-7977-416E-A8CB-0CF0122DCE5C}" dt="2023-07-06T11:21:49.926" v="9796" actId="1038"/>
          <ac:picMkLst>
            <pc:docMk/>
            <pc:sldMk cId="232520384" sldId="2089"/>
            <ac:picMk id="5" creationId="{CE945A3F-3933-7790-D845-31E280B2E352}"/>
          </ac:picMkLst>
        </pc:picChg>
        <pc:picChg chg="add mod">
          <ac:chgData name="MAZEN KHERALLAH" userId="4d8bae32aa458b2a" providerId="LiveId" clId="{D1F6DF24-7977-416E-A8CB-0CF0122DCE5C}" dt="2023-07-06T20:40:42.038" v="10313" actId="1076"/>
          <ac:picMkLst>
            <pc:docMk/>
            <pc:sldMk cId="232520384" sldId="2089"/>
            <ac:picMk id="7" creationId="{3A0B1385-FD6C-DD4D-8943-17A2B1CC3647}"/>
          </ac:picMkLst>
        </pc:picChg>
      </pc:sldChg>
      <pc:sldChg chg="addSp delSp modSp new mod">
        <pc:chgData name="MAZEN KHERALLAH" userId="4d8bae32aa458b2a" providerId="LiveId" clId="{D1F6DF24-7977-416E-A8CB-0CF0122DCE5C}" dt="2023-07-06T20:42:16.229" v="10322" actId="14100"/>
        <pc:sldMkLst>
          <pc:docMk/>
          <pc:sldMk cId="1570952388" sldId="2090"/>
        </pc:sldMkLst>
        <pc:picChg chg="add del">
          <ac:chgData name="MAZEN KHERALLAH" userId="4d8bae32aa458b2a" providerId="LiveId" clId="{D1F6DF24-7977-416E-A8CB-0CF0122DCE5C}" dt="2023-07-06T20:41:47.397" v="10317" actId="478"/>
          <ac:picMkLst>
            <pc:docMk/>
            <pc:sldMk cId="1570952388" sldId="2090"/>
            <ac:picMk id="3" creationId="{146283B4-47D1-9B41-A54B-C382C75B13A5}"/>
          </ac:picMkLst>
        </pc:picChg>
        <pc:picChg chg="add del mod">
          <ac:chgData name="MAZEN KHERALLAH" userId="4d8bae32aa458b2a" providerId="LiveId" clId="{D1F6DF24-7977-416E-A8CB-0CF0122DCE5C}" dt="2023-06-24T01:54:42.974" v="4326" actId="478"/>
          <ac:picMkLst>
            <pc:docMk/>
            <pc:sldMk cId="1570952388" sldId="2090"/>
            <ac:picMk id="3" creationId="{43EB0264-385A-9311-B172-005C476BC18E}"/>
          </ac:picMkLst>
        </pc:picChg>
        <pc:picChg chg="add mod">
          <ac:chgData name="MAZEN KHERALLAH" userId="4d8bae32aa458b2a" providerId="LiveId" clId="{D1F6DF24-7977-416E-A8CB-0CF0122DCE5C}" dt="2023-07-06T20:42:16.229" v="10322" actId="14100"/>
          <ac:picMkLst>
            <pc:docMk/>
            <pc:sldMk cId="1570952388" sldId="2090"/>
            <ac:picMk id="5" creationId="{8FC2EB45-AB6A-E7F1-9DA8-6B7A4793AE42}"/>
          </ac:picMkLst>
        </pc:picChg>
        <pc:picChg chg="add ord">
          <ac:chgData name="MAZEN KHERALLAH" userId="4d8bae32aa458b2a" providerId="LiveId" clId="{D1F6DF24-7977-416E-A8CB-0CF0122DCE5C}" dt="2023-07-06T20:41:52.374" v="10319" actId="171"/>
          <ac:picMkLst>
            <pc:docMk/>
            <pc:sldMk cId="1570952388" sldId="2090"/>
            <ac:picMk id="6" creationId="{C5F9CB7F-D098-565D-D6B3-CB9C5F203F18}"/>
          </ac:picMkLst>
        </pc:picChg>
      </pc:sldChg>
      <pc:sldChg chg="addSp modSp new mod modAnim">
        <pc:chgData name="MAZEN KHERALLAH" userId="4d8bae32aa458b2a" providerId="LiveId" clId="{D1F6DF24-7977-416E-A8CB-0CF0122DCE5C}" dt="2023-07-06T20:38:35.710" v="10309"/>
        <pc:sldMkLst>
          <pc:docMk/>
          <pc:sldMk cId="4181438857" sldId="2091"/>
        </pc:sldMkLst>
        <pc:picChg chg="add mod modCrop">
          <ac:chgData name="MAZEN KHERALLAH" userId="4d8bae32aa458b2a" providerId="LiveId" clId="{D1F6DF24-7977-416E-A8CB-0CF0122DCE5C}" dt="2023-07-06T20:38:26.639" v="10308" actId="1076"/>
          <ac:picMkLst>
            <pc:docMk/>
            <pc:sldMk cId="4181438857" sldId="2091"/>
            <ac:picMk id="2" creationId="{920787D3-34E9-12C9-1FD9-9CBDD4F816FD}"/>
          </ac:picMkLst>
        </pc:picChg>
        <pc:picChg chg="add">
          <ac:chgData name="MAZEN KHERALLAH" userId="4d8bae32aa458b2a" providerId="LiveId" clId="{D1F6DF24-7977-416E-A8CB-0CF0122DCE5C}" dt="2023-06-24T01:55:54.122" v="4331" actId="22"/>
          <ac:picMkLst>
            <pc:docMk/>
            <pc:sldMk cId="4181438857" sldId="2091"/>
            <ac:picMk id="3" creationId="{8C4E9704-C1B3-BBC3-8D7E-D4A06FF75E1C}"/>
          </ac:picMkLst>
        </pc:picChg>
        <pc:picChg chg="add mod">
          <ac:chgData name="MAZEN KHERALLAH" userId="4d8bae32aa458b2a" providerId="LiveId" clId="{D1F6DF24-7977-416E-A8CB-0CF0122DCE5C}" dt="2023-06-24T01:56:08.784" v="4334" actId="14100"/>
          <ac:picMkLst>
            <pc:docMk/>
            <pc:sldMk cId="4181438857" sldId="2091"/>
            <ac:picMk id="5" creationId="{BED117F1-76F0-AA8B-8FE3-033D3C9DCBC1}"/>
          </ac:picMkLst>
        </pc:picChg>
      </pc:sldChg>
      <pc:sldChg chg="addSp delSp modSp new mod setBg modClrScheme chgLayout modNotesTx">
        <pc:chgData name="MAZEN KHERALLAH" userId="4d8bae32aa458b2a" providerId="LiveId" clId="{D1F6DF24-7977-416E-A8CB-0CF0122DCE5C}" dt="2023-07-06T11:08:32.823" v="9635" actId="404"/>
        <pc:sldMkLst>
          <pc:docMk/>
          <pc:sldMk cId="3903133946" sldId="2092"/>
        </pc:sldMkLst>
        <pc:spChg chg="del">
          <ac:chgData name="MAZEN KHERALLAH" userId="4d8bae32aa458b2a" providerId="LiveId" clId="{D1F6DF24-7977-416E-A8CB-0CF0122DCE5C}" dt="2023-06-27T10:45:26.324" v="4336" actId="700"/>
          <ac:spMkLst>
            <pc:docMk/>
            <pc:sldMk cId="3903133946" sldId="2092"/>
            <ac:spMk id="2" creationId="{0EE4F1CE-01A8-AFAC-9F87-530AEDAA1585}"/>
          </ac:spMkLst>
        </pc:spChg>
        <pc:spChg chg="del">
          <ac:chgData name="MAZEN KHERALLAH" userId="4d8bae32aa458b2a" providerId="LiveId" clId="{D1F6DF24-7977-416E-A8CB-0CF0122DCE5C}" dt="2023-06-27T10:45:26.324" v="4336" actId="700"/>
          <ac:spMkLst>
            <pc:docMk/>
            <pc:sldMk cId="3903133946" sldId="2092"/>
            <ac:spMk id="3" creationId="{2AEFDE2E-3969-5A65-720A-524BF7CED4F7}"/>
          </ac:spMkLst>
        </pc:spChg>
        <pc:spChg chg="add mod">
          <ac:chgData name="MAZEN KHERALLAH" userId="4d8bae32aa458b2a" providerId="LiveId" clId="{D1F6DF24-7977-416E-A8CB-0CF0122DCE5C}" dt="2023-07-06T10:58:59.914" v="9451" actId="404"/>
          <ac:spMkLst>
            <pc:docMk/>
            <pc:sldMk cId="3903133946" sldId="2092"/>
            <ac:spMk id="11" creationId="{76D87655-7995-62CF-D50F-475A33F1B6EA}"/>
          </ac:spMkLst>
        </pc:spChg>
        <pc:spChg chg="add del">
          <ac:chgData name="MAZEN KHERALLAH" userId="4d8bae32aa458b2a" providerId="LiveId" clId="{D1F6DF24-7977-416E-A8CB-0CF0122DCE5C}" dt="2023-06-27T10:49:02.093" v="4347" actId="26606"/>
          <ac:spMkLst>
            <pc:docMk/>
            <pc:sldMk cId="3903133946" sldId="2092"/>
            <ac:spMk id="12" creationId="{6E14809C-AB06-455C-9E09-733EC00DDEBC}"/>
          </ac:spMkLst>
        </pc:spChg>
        <pc:spChg chg="add del">
          <ac:chgData name="MAZEN KHERALLAH" userId="4d8bae32aa458b2a" providerId="LiveId" clId="{D1F6DF24-7977-416E-A8CB-0CF0122DCE5C}" dt="2023-06-27T10:49:02.093" v="4347" actId="26606"/>
          <ac:spMkLst>
            <pc:docMk/>
            <pc:sldMk cId="3903133946" sldId="2092"/>
            <ac:spMk id="14" creationId="{F9612D73-1056-4289-A977-92C9190C7AEF}"/>
          </ac:spMkLst>
        </pc:spChg>
        <pc:spChg chg="add mod">
          <ac:chgData name="MAZEN KHERALLAH" userId="4d8bae32aa458b2a" providerId="LiveId" clId="{D1F6DF24-7977-416E-A8CB-0CF0122DCE5C}" dt="2023-07-06T11:08:32.823" v="9635" actId="404"/>
          <ac:spMkLst>
            <pc:docMk/>
            <pc:sldMk cId="3903133946" sldId="2092"/>
            <ac:spMk id="15" creationId="{5E94762A-147D-7E11-4D6C-214414CABDE7}"/>
          </ac:spMkLst>
        </pc:spChg>
        <pc:spChg chg="add del">
          <ac:chgData name="MAZEN KHERALLAH" userId="4d8bae32aa458b2a" providerId="LiveId" clId="{D1F6DF24-7977-416E-A8CB-0CF0122DCE5C}" dt="2023-06-27T10:49:02.093" v="4347" actId="26606"/>
          <ac:spMkLst>
            <pc:docMk/>
            <pc:sldMk cId="3903133946" sldId="2092"/>
            <ac:spMk id="16" creationId="{B0EF5484-1F18-43F6-B596-CFD1939E06D0}"/>
          </ac:spMkLst>
        </pc:spChg>
        <pc:spChg chg="add del">
          <ac:chgData name="MAZEN KHERALLAH" userId="4d8bae32aa458b2a" providerId="LiveId" clId="{D1F6DF24-7977-416E-A8CB-0CF0122DCE5C}" dt="2023-06-27T10:49:02.093" v="4347" actId="26606"/>
          <ac:spMkLst>
            <pc:docMk/>
            <pc:sldMk cId="3903133946" sldId="2092"/>
            <ac:spMk id="18" creationId="{10F3B4B1-0E5F-4E0B-ADF8-202569066472}"/>
          </ac:spMkLst>
        </pc:spChg>
        <pc:spChg chg="add mod">
          <ac:chgData name="MAZEN KHERALLAH" userId="4d8bae32aa458b2a" providerId="LiveId" clId="{D1F6DF24-7977-416E-A8CB-0CF0122DCE5C}" dt="2023-06-27T10:53:49.763" v="4388" actId="12788"/>
          <ac:spMkLst>
            <pc:docMk/>
            <pc:sldMk cId="3903133946" sldId="2092"/>
            <ac:spMk id="19" creationId="{948E9541-C9CA-B024-15DF-B83A21917675}"/>
          </ac:spMkLst>
        </pc:spChg>
        <pc:spChg chg="add del">
          <ac:chgData name="MAZEN KHERALLAH" userId="4d8bae32aa458b2a" providerId="LiveId" clId="{D1F6DF24-7977-416E-A8CB-0CF0122DCE5C}" dt="2023-06-27T10:49:02.093" v="4347" actId="26606"/>
          <ac:spMkLst>
            <pc:docMk/>
            <pc:sldMk cId="3903133946" sldId="2092"/>
            <ac:spMk id="20" creationId="{103907F0-0940-4D45-AAD0-448D191C8FB6}"/>
          </ac:spMkLst>
        </pc:spChg>
        <pc:spChg chg="add del">
          <ac:chgData name="MAZEN KHERALLAH" userId="4d8bae32aa458b2a" providerId="LiveId" clId="{D1F6DF24-7977-416E-A8CB-0CF0122DCE5C}" dt="2023-06-27T10:49:05.240" v="4349" actId="26606"/>
          <ac:spMkLst>
            <pc:docMk/>
            <pc:sldMk cId="3903133946" sldId="2092"/>
            <ac:spMk id="22" creationId="{6E14809C-AB06-455C-9E09-733EC00DDEBC}"/>
          </ac:spMkLst>
        </pc:spChg>
        <pc:spChg chg="add del">
          <ac:chgData name="MAZEN KHERALLAH" userId="4d8bae32aa458b2a" providerId="LiveId" clId="{D1F6DF24-7977-416E-A8CB-0CF0122DCE5C}" dt="2023-06-27T10:49:05.240" v="4349" actId="26606"/>
          <ac:spMkLst>
            <pc:docMk/>
            <pc:sldMk cId="3903133946" sldId="2092"/>
            <ac:spMk id="23" creationId="{F9612D73-1056-4289-A977-92C9190C7AEF}"/>
          </ac:spMkLst>
        </pc:spChg>
        <pc:spChg chg="add del">
          <ac:chgData name="MAZEN KHERALLAH" userId="4d8bae32aa458b2a" providerId="LiveId" clId="{D1F6DF24-7977-416E-A8CB-0CF0122DCE5C}" dt="2023-06-27T10:49:05.240" v="4349" actId="26606"/>
          <ac:spMkLst>
            <pc:docMk/>
            <pc:sldMk cId="3903133946" sldId="2092"/>
            <ac:spMk id="24" creationId="{44C5A9E5-0F35-4AA6-AF26-B90A2D47BC43}"/>
          </ac:spMkLst>
        </pc:spChg>
        <pc:spChg chg="add del">
          <ac:chgData name="MAZEN KHERALLAH" userId="4d8bae32aa458b2a" providerId="LiveId" clId="{D1F6DF24-7977-416E-A8CB-0CF0122DCE5C}" dt="2023-06-27T10:49:05.240" v="4349" actId="26606"/>
          <ac:spMkLst>
            <pc:docMk/>
            <pc:sldMk cId="3903133946" sldId="2092"/>
            <ac:spMk id="25" creationId="{4D9DB69D-7E48-4FDF-806E-F0B4BF0053DD}"/>
          </ac:spMkLst>
        </pc:spChg>
        <pc:spChg chg="add del">
          <ac:chgData name="MAZEN KHERALLAH" userId="4d8bae32aa458b2a" providerId="LiveId" clId="{D1F6DF24-7977-416E-A8CB-0CF0122DCE5C}" dt="2023-06-27T10:49:05.240" v="4349" actId="26606"/>
          <ac:spMkLst>
            <pc:docMk/>
            <pc:sldMk cId="3903133946" sldId="2092"/>
            <ac:spMk id="26" creationId="{846BF69C-4724-4F8D-8EA6-1487E9C9C4FD}"/>
          </ac:spMkLst>
        </pc:spChg>
        <pc:picChg chg="add mod ord">
          <ac:chgData name="MAZEN KHERALLAH" userId="4d8bae32aa458b2a" providerId="LiveId" clId="{D1F6DF24-7977-416E-A8CB-0CF0122DCE5C}" dt="2023-06-27T10:49:05.240" v="4349" actId="26606"/>
          <ac:picMkLst>
            <pc:docMk/>
            <pc:sldMk cId="3903133946" sldId="2092"/>
            <ac:picMk id="5" creationId="{AF4BFED9-5D54-1A61-64E6-3EAD419A74A5}"/>
          </ac:picMkLst>
        </pc:picChg>
        <pc:picChg chg="add mod">
          <ac:chgData name="MAZEN KHERALLAH" userId="4d8bae32aa458b2a" providerId="LiveId" clId="{D1F6DF24-7977-416E-A8CB-0CF0122DCE5C}" dt="2023-06-27T10:49:05.240" v="4349" actId="26606"/>
          <ac:picMkLst>
            <pc:docMk/>
            <pc:sldMk cId="3903133946" sldId="2092"/>
            <ac:picMk id="7" creationId="{EEF078C3-5556-2E9E-818D-7B5BB8054C56}"/>
          </ac:picMkLst>
        </pc:picChg>
        <pc:picChg chg="add del mod">
          <ac:chgData name="MAZEN KHERALLAH" userId="4d8bae32aa458b2a" providerId="LiveId" clId="{D1F6DF24-7977-416E-A8CB-0CF0122DCE5C}" dt="2023-06-27T10:49:53.861" v="4353" actId="22"/>
          <ac:picMkLst>
            <pc:docMk/>
            <pc:sldMk cId="3903133946" sldId="2092"/>
            <ac:picMk id="9" creationId="{05726585-B867-3361-CD95-A27A553F5CC1}"/>
          </ac:picMkLst>
        </pc:picChg>
      </pc:sldChg>
      <pc:sldChg chg="addSp modSp new mod modNotesTx">
        <pc:chgData name="MAZEN KHERALLAH" userId="4d8bae32aa458b2a" providerId="LiveId" clId="{D1F6DF24-7977-416E-A8CB-0CF0122DCE5C}" dt="2023-07-06T11:07:59.813" v="9603" actId="1076"/>
        <pc:sldMkLst>
          <pc:docMk/>
          <pc:sldMk cId="1876487844" sldId="2093"/>
        </pc:sldMkLst>
        <pc:spChg chg="add mod">
          <ac:chgData name="MAZEN KHERALLAH" userId="4d8bae32aa458b2a" providerId="LiveId" clId="{D1F6DF24-7977-416E-A8CB-0CF0122DCE5C}" dt="2023-07-06T10:58:52.159" v="9449" actId="404"/>
          <ac:spMkLst>
            <pc:docMk/>
            <pc:sldMk cId="1876487844" sldId="2093"/>
            <ac:spMk id="4" creationId="{7AD06AE3-9FF1-2197-63C7-15F631625C12}"/>
          </ac:spMkLst>
        </pc:spChg>
        <pc:picChg chg="add mod">
          <ac:chgData name="MAZEN KHERALLAH" userId="4d8bae32aa458b2a" providerId="LiveId" clId="{D1F6DF24-7977-416E-A8CB-0CF0122DCE5C}" dt="2023-07-06T11:07:59.813" v="9603" actId="1076"/>
          <ac:picMkLst>
            <pc:docMk/>
            <pc:sldMk cId="1876487844" sldId="2093"/>
            <ac:picMk id="3" creationId="{CB6E0EA0-2853-A6BB-0A1D-1745AE94816C}"/>
          </ac:picMkLst>
        </pc:picChg>
      </pc:sldChg>
      <pc:sldChg chg="addSp modSp new mod ord">
        <pc:chgData name="MAZEN KHERALLAH" userId="4d8bae32aa458b2a" providerId="LiveId" clId="{D1F6DF24-7977-416E-A8CB-0CF0122DCE5C}" dt="2023-06-30T17:07:51.730" v="7042" actId="1076"/>
        <pc:sldMkLst>
          <pc:docMk/>
          <pc:sldMk cId="2998612453" sldId="2094"/>
        </pc:sldMkLst>
        <pc:spChg chg="add mod">
          <ac:chgData name="MAZEN KHERALLAH" userId="4d8bae32aa458b2a" providerId="LiveId" clId="{D1F6DF24-7977-416E-A8CB-0CF0122DCE5C}" dt="2023-06-27T11:23:30.661" v="4478" actId="403"/>
          <ac:spMkLst>
            <pc:docMk/>
            <pc:sldMk cId="2998612453" sldId="2094"/>
            <ac:spMk id="3" creationId="{916F5B20-56BC-F3D7-C2EC-1BCBFB4FFE6E}"/>
          </ac:spMkLst>
        </pc:spChg>
        <pc:picChg chg="add mod">
          <ac:chgData name="MAZEN KHERALLAH" userId="4d8bae32aa458b2a" providerId="LiveId" clId="{D1F6DF24-7977-416E-A8CB-0CF0122DCE5C}" dt="2023-06-30T17:07:51.730" v="7042" actId="1076"/>
          <ac:picMkLst>
            <pc:docMk/>
            <pc:sldMk cId="2998612453" sldId="2094"/>
            <ac:picMk id="1026" creationId="{B00E8FE4-DF41-AE4F-C81A-D3502E8B2035}"/>
          </ac:picMkLst>
        </pc:picChg>
      </pc:sldChg>
      <pc:sldChg chg="addSp delSp modSp new mod ord modAnim modNotesTx">
        <pc:chgData name="MAZEN KHERALLAH" userId="4d8bae32aa458b2a" providerId="LiveId" clId="{D1F6DF24-7977-416E-A8CB-0CF0122DCE5C}" dt="2023-06-27T13:20:57.431" v="4785" actId="20577"/>
        <pc:sldMkLst>
          <pc:docMk/>
          <pc:sldMk cId="611539175" sldId="2095"/>
        </pc:sldMkLst>
        <pc:spChg chg="mod">
          <ac:chgData name="MAZEN KHERALLAH" userId="4d8bae32aa458b2a" providerId="LiveId" clId="{D1F6DF24-7977-416E-A8CB-0CF0122DCE5C}" dt="2023-06-27T13:10:07.500" v="4629" actId="404"/>
          <ac:spMkLst>
            <pc:docMk/>
            <pc:sldMk cId="611539175" sldId="2095"/>
            <ac:spMk id="2" creationId="{22E51B61-97EA-7B42-703C-0B28E46A8F46}"/>
          </ac:spMkLst>
        </pc:spChg>
        <pc:spChg chg="del">
          <ac:chgData name="MAZEN KHERALLAH" userId="4d8bae32aa458b2a" providerId="LiveId" clId="{D1F6DF24-7977-416E-A8CB-0CF0122DCE5C}" dt="2023-06-27T13:07:21.071" v="4600"/>
          <ac:spMkLst>
            <pc:docMk/>
            <pc:sldMk cId="611539175" sldId="2095"/>
            <ac:spMk id="3" creationId="{423C4B33-0E13-2521-2E56-63B8C89D7D85}"/>
          </ac:spMkLst>
        </pc:spChg>
        <pc:spChg chg="add mod">
          <ac:chgData name="MAZEN KHERALLAH" userId="4d8bae32aa458b2a" providerId="LiveId" clId="{D1F6DF24-7977-416E-A8CB-0CF0122DCE5C}" dt="2023-06-27T13:10:48.841" v="4666" actId="12788"/>
          <ac:spMkLst>
            <pc:docMk/>
            <pc:sldMk cId="611539175" sldId="2095"/>
            <ac:spMk id="5" creationId="{2601407A-5927-16B0-7B98-1890CFA1D9AE}"/>
          </ac:spMkLst>
        </pc:spChg>
        <pc:spChg chg="add mod">
          <ac:chgData name="MAZEN KHERALLAH" userId="4d8bae32aa458b2a" providerId="LiveId" clId="{D1F6DF24-7977-416E-A8CB-0CF0122DCE5C}" dt="2023-06-27T13:16:21.916" v="4699" actId="1076"/>
          <ac:spMkLst>
            <pc:docMk/>
            <pc:sldMk cId="611539175" sldId="2095"/>
            <ac:spMk id="6" creationId="{22E122BE-D792-6120-E865-0F8C268E672B}"/>
          </ac:spMkLst>
        </pc:spChg>
        <pc:spChg chg="add mod">
          <ac:chgData name="MAZEN KHERALLAH" userId="4d8bae32aa458b2a" providerId="LiveId" clId="{D1F6DF24-7977-416E-A8CB-0CF0122DCE5C}" dt="2023-06-27T13:17:09.674" v="4763" actId="1076"/>
          <ac:spMkLst>
            <pc:docMk/>
            <pc:sldMk cId="611539175" sldId="2095"/>
            <ac:spMk id="7" creationId="{7FC4600A-FFD2-21BB-6584-BE8F7804EF94}"/>
          </ac:spMkLst>
        </pc:spChg>
        <pc:spChg chg="add mod">
          <ac:chgData name="MAZEN KHERALLAH" userId="4d8bae32aa458b2a" providerId="LiveId" clId="{D1F6DF24-7977-416E-A8CB-0CF0122DCE5C}" dt="2023-06-27T13:18:32.773" v="4767" actId="207"/>
          <ac:spMkLst>
            <pc:docMk/>
            <pc:sldMk cId="611539175" sldId="2095"/>
            <ac:spMk id="8" creationId="{D7B28A34-78D1-87E9-E911-1FC185FB6D9E}"/>
          </ac:spMkLst>
        </pc:spChg>
        <pc:spChg chg="add mod">
          <ac:chgData name="MAZEN KHERALLAH" userId="4d8bae32aa458b2a" providerId="LiveId" clId="{D1F6DF24-7977-416E-A8CB-0CF0122DCE5C}" dt="2023-06-27T13:19:23.333" v="4773" actId="1076"/>
          <ac:spMkLst>
            <pc:docMk/>
            <pc:sldMk cId="611539175" sldId="2095"/>
            <ac:spMk id="9" creationId="{D9C7AD01-E0FA-BB87-FD1D-809AFC480436}"/>
          </ac:spMkLst>
        </pc:spChg>
        <pc:spChg chg="add mod">
          <ac:chgData name="MAZEN KHERALLAH" userId="4d8bae32aa458b2a" providerId="LiveId" clId="{D1F6DF24-7977-416E-A8CB-0CF0122DCE5C}" dt="2023-06-27T13:19:31.922" v="4777" actId="1076"/>
          <ac:spMkLst>
            <pc:docMk/>
            <pc:sldMk cId="611539175" sldId="2095"/>
            <ac:spMk id="10" creationId="{DA5CDBF9-55ED-954F-07C6-42DFEAB96967}"/>
          </ac:spMkLst>
        </pc:spChg>
        <pc:picChg chg="add mod">
          <ac:chgData name="MAZEN KHERALLAH" userId="4d8bae32aa458b2a" providerId="LiveId" clId="{D1F6DF24-7977-416E-A8CB-0CF0122DCE5C}" dt="2023-06-27T13:11:04.647" v="4669" actId="1076"/>
          <ac:picMkLst>
            <pc:docMk/>
            <pc:sldMk cId="611539175" sldId="2095"/>
            <ac:picMk id="1026" creationId="{39F09D59-0B5A-DF2D-D74D-C93854C52D7D}"/>
          </ac:picMkLst>
        </pc:picChg>
      </pc:sldChg>
      <pc:sldChg chg="addSp delSp modSp new mod ord modClrScheme modAnim chgLayout">
        <pc:chgData name="MAZEN KHERALLAH" userId="4d8bae32aa458b2a" providerId="LiveId" clId="{D1F6DF24-7977-416E-A8CB-0CF0122DCE5C}" dt="2023-07-09T20:12:15.742" v="13280"/>
        <pc:sldMkLst>
          <pc:docMk/>
          <pc:sldMk cId="2492813686" sldId="2096"/>
        </pc:sldMkLst>
        <pc:spChg chg="del mod ord">
          <ac:chgData name="MAZEN KHERALLAH" userId="4d8bae32aa458b2a" providerId="LiveId" clId="{D1F6DF24-7977-416E-A8CB-0CF0122DCE5C}" dt="2023-06-27T13:26:51.700" v="4787" actId="478"/>
          <ac:spMkLst>
            <pc:docMk/>
            <pc:sldMk cId="2492813686" sldId="2096"/>
            <ac:spMk id="2" creationId="{034094FC-77AE-619E-FC23-AB2E71F7FEF4}"/>
          </ac:spMkLst>
        </pc:spChg>
        <pc:spChg chg="del">
          <ac:chgData name="MAZEN KHERALLAH" userId="4d8bae32aa458b2a" providerId="LiveId" clId="{D1F6DF24-7977-416E-A8CB-0CF0122DCE5C}" dt="2023-06-27T13:26:49.067" v="4786" actId="700"/>
          <ac:spMkLst>
            <pc:docMk/>
            <pc:sldMk cId="2492813686" sldId="2096"/>
            <ac:spMk id="3" creationId="{C8733D72-BDF0-9510-FF4A-C23AB2E11C86}"/>
          </ac:spMkLst>
        </pc:spChg>
        <pc:spChg chg="add mod">
          <ac:chgData name="MAZEN KHERALLAH" userId="4d8bae32aa458b2a" providerId="LiveId" clId="{D1F6DF24-7977-416E-A8CB-0CF0122DCE5C}" dt="2023-06-27T13:15:16.381" v="4697" actId="20577"/>
          <ac:spMkLst>
            <pc:docMk/>
            <pc:sldMk cId="2492813686" sldId="2096"/>
            <ac:spMk id="5" creationId="{DA0F66AE-6431-200F-80F7-9928435E6C00}"/>
          </ac:spMkLst>
        </pc:spChg>
        <pc:spChg chg="add mod ord">
          <ac:chgData name="MAZEN KHERALLAH" userId="4d8bae32aa458b2a" providerId="LiveId" clId="{D1F6DF24-7977-416E-A8CB-0CF0122DCE5C}" dt="2023-06-27T13:31:46.377" v="4812" actId="14100"/>
          <ac:spMkLst>
            <pc:docMk/>
            <pc:sldMk cId="2492813686" sldId="2096"/>
            <ac:spMk id="9" creationId="{175ED0BE-85C4-15CA-E61B-F2FC51D927D5}"/>
          </ac:spMkLst>
        </pc:spChg>
        <pc:picChg chg="add mod">
          <ac:chgData name="MAZEN KHERALLAH" userId="4d8bae32aa458b2a" providerId="LiveId" clId="{D1F6DF24-7977-416E-A8CB-0CF0122DCE5C}" dt="2023-06-27T13:27:34.122" v="4793" actId="1076"/>
          <ac:picMkLst>
            <pc:docMk/>
            <pc:sldMk cId="2492813686" sldId="2096"/>
            <ac:picMk id="7" creationId="{9C58A10E-497D-3D24-4E7C-0E4005D04E36}"/>
          </ac:picMkLst>
        </pc:picChg>
        <pc:picChg chg="add mod">
          <ac:chgData name="MAZEN KHERALLAH" userId="4d8bae32aa458b2a" providerId="LiveId" clId="{D1F6DF24-7977-416E-A8CB-0CF0122DCE5C}" dt="2023-06-27T13:31:21.612" v="4807" actId="1582"/>
          <ac:picMkLst>
            <pc:docMk/>
            <pc:sldMk cId="2492813686" sldId="2096"/>
            <ac:picMk id="11" creationId="{80AEB85F-C750-757F-589A-EC08A129088B}"/>
          </ac:picMkLst>
        </pc:picChg>
      </pc:sldChg>
      <pc:sldChg chg="addSp delSp modSp new mod modClrScheme modAnim chgLayout">
        <pc:chgData name="MAZEN KHERALLAH" userId="4d8bae32aa458b2a" providerId="LiveId" clId="{D1F6DF24-7977-416E-A8CB-0CF0122DCE5C}" dt="2023-06-27T13:39:09.263" v="4904"/>
        <pc:sldMkLst>
          <pc:docMk/>
          <pc:sldMk cId="3688564763" sldId="2097"/>
        </pc:sldMkLst>
        <pc:spChg chg="add mod">
          <ac:chgData name="MAZEN KHERALLAH" userId="4d8bae32aa458b2a" providerId="LiveId" clId="{D1F6DF24-7977-416E-A8CB-0CF0122DCE5C}" dt="2023-06-27T13:34:32.889" v="4822" actId="20577"/>
          <ac:spMkLst>
            <pc:docMk/>
            <pc:sldMk cId="3688564763" sldId="2097"/>
            <ac:spMk id="2" creationId="{BE3031CF-0133-A273-EE4A-F98984DB95EA}"/>
          </ac:spMkLst>
        </pc:spChg>
        <pc:spChg chg="add del mod">
          <ac:chgData name="MAZEN KHERALLAH" userId="4d8bae32aa458b2a" providerId="LiveId" clId="{D1F6DF24-7977-416E-A8CB-0CF0122DCE5C}" dt="2023-06-27T13:35:40.534" v="4873" actId="12084"/>
          <ac:spMkLst>
            <pc:docMk/>
            <pc:sldMk cId="3688564763" sldId="2097"/>
            <ac:spMk id="3" creationId="{90917421-63D2-D193-429A-DF6B9F14C67D}"/>
          </ac:spMkLst>
        </pc:spChg>
        <pc:spChg chg="add mod">
          <ac:chgData name="MAZEN KHERALLAH" userId="4d8bae32aa458b2a" providerId="LiveId" clId="{D1F6DF24-7977-416E-A8CB-0CF0122DCE5C}" dt="2023-06-27T13:37:25.708" v="4895" actId="1035"/>
          <ac:spMkLst>
            <pc:docMk/>
            <pc:sldMk cId="3688564763" sldId="2097"/>
            <ac:spMk id="6" creationId="{710016E2-0EC6-7F54-59F2-6003CDA9ADAF}"/>
          </ac:spMkLst>
        </pc:spChg>
        <pc:spChg chg="add del mod">
          <ac:chgData name="MAZEN KHERALLAH" userId="4d8bae32aa458b2a" providerId="LiveId" clId="{D1F6DF24-7977-416E-A8CB-0CF0122DCE5C}" dt="2023-06-27T13:38:02.253" v="4900" actId="478"/>
          <ac:spMkLst>
            <pc:docMk/>
            <pc:sldMk cId="3688564763" sldId="2097"/>
            <ac:spMk id="8" creationId="{33BDE260-4DB6-C942-BDBB-F2E495FCD216}"/>
          </ac:spMkLst>
        </pc:spChg>
        <pc:graphicFrameChg chg="add mod">
          <ac:chgData name="MAZEN KHERALLAH" userId="4d8bae32aa458b2a" providerId="LiveId" clId="{D1F6DF24-7977-416E-A8CB-0CF0122DCE5C}" dt="2023-06-27T13:38:14.353" v="4902" actId="207"/>
          <ac:graphicFrameMkLst>
            <pc:docMk/>
            <pc:sldMk cId="3688564763" sldId="2097"/>
            <ac:graphicFrameMk id="4" creationId="{4DDC547F-3138-1C02-5F5F-3085E9DCD994}"/>
          </ac:graphicFrameMkLst>
        </pc:graphicFrameChg>
      </pc:sldChg>
      <pc:sldChg chg="addSp delSp modSp new del mod">
        <pc:chgData name="MAZEN KHERALLAH" userId="4d8bae32aa458b2a" providerId="LiveId" clId="{D1F6DF24-7977-416E-A8CB-0CF0122DCE5C}" dt="2023-06-27T19:21:40.708" v="5190" actId="47"/>
        <pc:sldMkLst>
          <pc:docMk/>
          <pc:sldMk cId="3195686512" sldId="2098"/>
        </pc:sldMkLst>
        <pc:picChg chg="add del">
          <ac:chgData name="MAZEN KHERALLAH" userId="4d8bae32aa458b2a" providerId="LiveId" clId="{D1F6DF24-7977-416E-A8CB-0CF0122DCE5C}" dt="2023-06-27T17:36:36.602" v="5017" actId="478"/>
          <ac:picMkLst>
            <pc:docMk/>
            <pc:sldMk cId="3195686512" sldId="2098"/>
            <ac:picMk id="3" creationId="{94F33465-1595-EC45-E125-3E7625F57623}"/>
          </ac:picMkLst>
        </pc:picChg>
        <pc:picChg chg="add mod">
          <ac:chgData name="MAZEN KHERALLAH" userId="4d8bae32aa458b2a" providerId="LiveId" clId="{D1F6DF24-7977-416E-A8CB-0CF0122DCE5C}" dt="2023-06-27T17:36:52.190" v="5020" actId="12788"/>
          <ac:picMkLst>
            <pc:docMk/>
            <pc:sldMk cId="3195686512" sldId="2098"/>
            <ac:picMk id="5" creationId="{40B8C7DC-0FD3-885D-0AAB-8E68466133F4}"/>
          </ac:picMkLst>
        </pc:picChg>
        <pc:picChg chg="add del mod">
          <ac:chgData name="MAZEN KHERALLAH" userId="4d8bae32aa458b2a" providerId="LiveId" clId="{D1F6DF24-7977-416E-A8CB-0CF0122DCE5C}" dt="2023-06-27T17:34:56.472" v="5010" actId="478"/>
          <ac:picMkLst>
            <pc:docMk/>
            <pc:sldMk cId="3195686512" sldId="2098"/>
            <ac:picMk id="2050" creationId="{2D4C0B14-6503-8A69-4EF1-E8ADC467D612}"/>
          </ac:picMkLst>
        </pc:picChg>
        <pc:picChg chg="add del mod">
          <ac:chgData name="MAZEN KHERALLAH" userId="4d8bae32aa458b2a" providerId="LiveId" clId="{D1F6DF24-7977-416E-A8CB-0CF0122DCE5C}" dt="2023-06-27T17:35:15.681" v="5013" actId="478"/>
          <ac:picMkLst>
            <pc:docMk/>
            <pc:sldMk cId="3195686512" sldId="2098"/>
            <ac:picMk id="2052" creationId="{5A0CFA5F-6E3F-5BAA-AD6B-59767B42A8DD}"/>
          </ac:picMkLst>
        </pc:picChg>
        <pc:picChg chg="add del">
          <ac:chgData name="MAZEN KHERALLAH" userId="4d8bae32aa458b2a" providerId="LiveId" clId="{D1F6DF24-7977-416E-A8CB-0CF0122DCE5C}" dt="2023-06-27T17:36:06.497" v="5015" actId="478"/>
          <ac:picMkLst>
            <pc:docMk/>
            <pc:sldMk cId="3195686512" sldId="2098"/>
            <ac:picMk id="2054" creationId="{85B35947-A277-2EE8-D6E0-12D36E79D3E3}"/>
          </ac:picMkLst>
        </pc:picChg>
      </pc:sldChg>
      <pc:sldChg chg="addSp delSp modSp new mod modClrScheme chgLayout">
        <pc:chgData name="MAZEN KHERALLAH" userId="4d8bae32aa458b2a" providerId="LiveId" clId="{D1F6DF24-7977-416E-A8CB-0CF0122DCE5C}" dt="2023-07-06T11:46:19.837" v="10146" actId="20577"/>
        <pc:sldMkLst>
          <pc:docMk/>
          <pc:sldMk cId="1030725215" sldId="2099"/>
        </pc:sldMkLst>
        <pc:spChg chg="add del mod ord">
          <ac:chgData name="MAZEN KHERALLAH" userId="4d8bae32aa458b2a" providerId="LiveId" clId="{D1F6DF24-7977-416E-A8CB-0CF0122DCE5C}" dt="2023-06-27T18:43:52.855" v="5140" actId="478"/>
          <ac:spMkLst>
            <pc:docMk/>
            <pc:sldMk cId="1030725215" sldId="2099"/>
            <ac:spMk id="2" creationId="{63CFEDF1-59F4-CC2D-80BE-2332E9D563EB}"/>
          </ac:spMkLst>
        </pc:spChg>
        <pc:spChg chg="add del mod ord">
          <ac:chgData name="MAZEN KHERALLAH" userId="4d8bae32aa458b2a" providerId="LiveId" clId="{D1F6DF24-7977-416E-A8CB-0CF0122DCE5C}" dt="2023-06-27T18:42:54.505" v="5130" actId="478"/>
          <ac:spMkLst>
            <pc:docMk/>
            <pc:sldMk cId="1030725215" sldId="2099"/>
            <ac:spMk id="3" creationId="{BD32B00B-F7EE-F877-E418-94BCC864428A}"/>
          </ac:spMkLst>
        </pc:spChg>
        <pc:spChg chg="add del mod">
          <ac:chgData name="MAZEN KHERALLAH" userId="4d8bae32aa458b2a" providerId="LiveId" clId="{D1F6DF24-7977-416E-A8CB-0CF0122DCE5C}" dt="2023-06-27T18:41:05.914" v="5106" actId="12084"/>
          <ac:spMkLst>
            <pc:docMk/>
            <pc:sldMk cId="1030725215" sldId="2099"/>
            <ac:spMk id="4" creationId="{07ED6517-5170-0085-FF55-85EE865F4195}"/>
          </ac:spMkLst>
        </pc:spChg>
        <pc:spChg chg="add del mod">
          <ac:chgData name="MAZEN KHERALLAH" userId="4d8bae32aa458b2a" providerId="LiveId" clId="{D1F6DF24-7977-416E-A8CB-0CF0122DCE5C}" dt="2023-06-27T18:42:41.936" v="5127" actId="478"/>
          <ac:spMkLst>
            <pc:docMk/>
            <pc:sldMk cId="1030725215" sldId="2099"/>
            <ac:spMk id="5" creationId="{E68FBC36-58CF-E378-D700-AEA1D92DB0DF}"/>
          </ac:spMkLst>
        </pc:spChg>
        <pc:spChg chg="add del mod">
          <ac:chgData name="MAZEN KHERALLAH" userId="4d8bae32aa458b2a" providerId="LiveId" clId="{D1F6DF24-7977-416E-A8CB-0CF0122DCE5C}" dt="2023-06-27T18:42:37.649" v="5126" actId="478"/>
          <ac:spMkLst>
            <pc:docMk/>
            <pc:sldMk cId="1030725215" sldId="2099"/>
            <ac:spMk id="6" creationId="{BA0A3580-B127-726B-AB7A-D2CA7714091D}"/>
          </ac:spMkLst>
        </pc:spChg>
        <pc:spChg chg="add del mod">
          <ac:chgData name="MAZEN KHERALLAH" userId="4d8bae32aa458b2a" providerId="LiveId" clId="{D1F6DF24-7977-416E-A8CB-0CF0122DCE5C}" dt="2023-06-27T18:42:50.934" v="5129" actId="700"/>
          <ac:spMkLst>
            <pc:docMk/>
            <pc:sldMk cId="1030725215" sldId="2099"/>
            <ac:spMk id="9" creationId="{5EBD8E88-91B7-1AE1-EA9E-D525BDAECD44}"/>
          </ac:spMkLst>
        </pc:spChg>
        <pc:spChg chg="add del mod">
          <ac:chgData name="MAZEN KHERALLAH" userId="4d8bae32aa458b2a" providerId="LiveId" clId="{D1F6DF24-7977-416E-A8CB-0CF0122DCE5C}" dt="2023-06-27T18:42:43.975" v="5128" actId="478"/>
          <ac:spMkLst>
            <pc:docMk/>
            <pc:sldMk cId="1030725215" sldId="2099"/>
            <ac:spMk id="11" creationId="{772260BF-7F39-1DA0-C141-AF53F1447E3A}"/>
          </ac:spMkLst>
        </pc:spChg>
        <pc:graphicFrameChg chg="add mod ord">
          <ac:chgData name="MAZEN KHERALLAH" userId="4d8bae32aa458b2a" providerId="LiveId" clId="{D1F6DF24-7977-416E-A8CB-0CF0122DCE5C}" dt="2023-07-06T11:46:19.837" v="10146" actId="20577"/>
          <ac:graphicFrameMkLst>
            <pc:docMk/>
            <pc:sldMk cId="1030725215" sldId="2099"/>
            <ac:graphicFrameMk id="7" creationId="{6BB1D155-8F42-2786-E71B-D9E0AE46ECDC}"/>
          </ac:graphicFrameMkLst>
        </pc:graphicFrameChg>
      </pc:sldChg>
      <pc:sldChg chg="addSp delSp modSp new mod ord">
        <pc:chgData name="MAZEN KHERALLAH" userId="4d8bae32aa458b2a" providerId="LiveId" clId="{D1F6DF24-7977-416E-A8CB-0CF0122DCE5C}" dt="2023-07-10T13:27:06.503" v="13988" actId="20577"/>
        <pc:sldMkLst>
          <pc:docMk/>
          <pc:sldMk cId="1021908331" sldId="2100"/>
        </pc:sldMkLst>
        <pc:spChg chg="mod">
          <ac:chgData name="MAZEN KHERALLAH" userId="4d8bae32aa458b2a" providerId="LiveId" clId="{D1F6DF24-7977-416E-A8CB-0CF0122DCE5C}" dt="2023-06-27T19:23:10.637" v="5243" actId="20577"/>
          <ac:spMkLst>
            <pc:docMk/>
            <pc:sldMk cId="1021908331" sldId="2100"/>
            <ac:spMk id="2" creationId="{3D356D3A-169C-1EF3-AC44-07F9F2A421C7}"/>
          </ac:spMkLst>
        </pc:spChg>
        <pc:spChg chg="del mod">
          <ac:chgData name="MAZEN KHERALLAH" userId="4d8bae32aa458b2a" providerId="LiveId" clId="{D1F6DF24-7977-416E-A8CB-0CF0122DCE5C}" dt="2023-06-27T19:26:50.168" v="5335" actId="12084"/>
          <ac:spMkLst>
            <pc:docMk/>
            <pc:sldMk cId="1021908331" sldId="2100"/>
            <ac:spMk id="3" creationId="{5CE66E30-6D5B-9059-82B4-6561DCC01AA1}"/>
          </ac:spMkLst>
        </pc:spChg>
        <pc:graphicFrameChg chg="add mod modGraphic">
          <ac:chgData name="MAZEN KHERALLAH" userId="4d8bae32aa458b2a" providerId="LiveId" clId="{D1F6DF24-7977-416E-A8CB-0CF0122DCE5C}" dt="2023-07-10T13:27:06.503" v="13988" actId="20577"/>
          <ac:graphicFrameMkLst>
            <pc:docMk/>
            <pc:sldMk cId="1021908331" sldId="2100"/>
            <ac:graphicFrameMk id="4" creationId="{0043E0A4-2AD7-41C0-C42F-B0F43142A22A}"/>
          </ac:graphicFrameMkLst>
        </pc:graphicFrameChg>
      </pc:sldChg>
      <pc:sldChg chg="addSp delSp modSp new mod modAnim modShow">
        <pc:chgData name="MAZEN KHERALLAH" userId="4d8bae32aa458b2a" providerId="LiveId" clId="{D1F6DF24-7977-416E-A8CB-0CF0122DCE5C}" dt="2023-07-09T20:21:58.052" v="13297" actId="729"/>
        <pc:sldMkLst>
          <pc:docMk/>
          <pc:sldMk cId="1296734405" sldId="2101"/>
        </pc:sldMkLst>
        <pc:spChg chg="add mod">
          <ac:chgData name="MAZEN KHERALLAH" userId="4d8bae32aa458b2a" providerId="LiveId" clId="{D1F6DF24-7977-416E-A8CB-0CF0122DCE5C}" dt="2023-06-27T19:39:27.470" v="5597" actId="1036"/>
          <ac:spMkLst>
            <pc:docMk/>
            <pc:sldMk cId="1296734405" sldId="2101"/>
            <ac:spMk id="3" creationId="{A716F62C-7262-8AFF-87FC-5D41B0EC7F6C}"/>
          </ac:spMkLst>
        </pc:spChg>
        <pc:spChg chg="add mod">
          <ac:chgData name="MAZEN KHERALLAH" userId="4d8bae32aa458b2a" providerId="LiveId" clId="{D1F6DF24-7977-416E-A8CB-0CF0122DCE5C}" dt="2023-07-06T20:21:13.709" v="10263" actId="164"/>
          <ac:spMkLst>
            <pc:docMk/>
            <pc:sldMk cId="1296734405" sldId="2101"/>
            <ac:spMk id="6" creationId="{98F623CA-5B98-D3C9-9B2E-B9381F15E63D}"/>
          </ac:spMkLst>
        </pc:spChg>
        <pc:spChg chg="add mod">
          <ac:chgData name="MAZEN KHERALLAH" userId="4d8bae32aa458b2a" providerId="LiveId" clId="{D1F6DF24-7977-416E-A8CB-0CF0122DCE5C}" dt="2023-07-06T20:30:26.335" v="10281" actId="164"/>
          <ac:spMkLst>
            <pc:docMk/>
            <pc:sldMk cId="1296734405" sldId="2101"/>
            <ac:spMk id="13" creationId="{2AB92863-F70E-3CD2-D3D2-1D0F2B44FF1A}"/>
          </ac:spMkLst>
        </pc:spChg>
        <pc:spChg chg="add mod">
          <ac:chgData name="MAZEN KHERALLAH" userId="4d8bae32aa458b2a" providerId="LiveId" clId="{D1F6DF24-7977-416E-A8CB-0CF0122DCE5C}" dt="2023-07-06T20:32:31.261" v="10296" actId="164"/>
          <ac:spMkLst>
            <pc:docMk/>
            <pc:sldMk cId="1296734405" sldId="2101"/>
            <ac:spMk id="20" creationId="{92ADA49D-888C-5A7B-2BE2-1FDCB42C10B3}"/>
          </ac:spMkLst>
        </pc:spChg>
        <pc:grpChg chg="add mod">
          <ac:chgData name="MAZEN KHERALLAH" userId="4d8bae32aa458b2a" providerId="LiveId" clId="{D1F6DF24-7977-416E-A8CB-0CF0122DCE5C}" dt="2023-07-06T20:21:20.760" v="10264" actId="1076"/>
          <ac:grpSpMkLst>
            <pc:docMk/>
            <pc:sldMk cId="1296734405" sldId="2101"/>
            <ac:grpSpMk id="7" creationId="{87B5C7DA-B5F4-D436-2F5A-8DAD8B190693}"/>
          </ac:grpSpMkLst>
        </pc:grpChg>
        <pc:grpChg chg="add mod">
          <ac:chgData name="MAZEN KHERALLAH" userId="4d8bae32aa458b2a" providerId="LiveId" clId="{D1F6DF24-7977-416E-A8CB-0CF0122DCE5C}" dt="2023-07-06T20:30:45.662" v="10286" actId="1076"/>
          <ac:grpSpMkLst>
            <pc:docMk/>
            <pc:sldMk cId="1296734405" sldId="2101"/>
            <ac:grpSpMk id="14" creationId="{AF29E40D-B5A8-2083-F101-D72259866838}"/>
          </ac:grpSpMkLst>
        </pc:grpChg>
        <pc:grpChg chg="add mod">
          <ac:chgData name="MAZEN KHERALLAH" userId="4d8bae32aa458b2a" providerId="LiveId" clId="{D1F6DF24-7977-416E-A8CB-0CF0122DCE5C}" dt="2023-07-06T20:32:31.261" v="10296" actId="164"/>
          <ac:grpSpMkLst>
            <pc:docMk/>
            <pc:sldMk cId="1296734405" sldId="2101"/>
            <ac:grpSpMk id="21" creationId="{C0B0AB54-BC91-D82C-5419-3BB84B7D5EB7}"/>
          </ac:grpSpMkLst>
        </pc:grpChg>
        <pc:picChg chg="add mod">
          <ac:chgData name="MAZEN KHERALLAH" userId="4d8bae32aa458b2a" providerId="LiveId" clId="{D1F6DF24-7977-416E-A8CB-0CF0122DCE5C}" dt="2023-07-06T20:21:13.709" v="10263" actId="164"/>
          <ac:picMkLst>
            <pc:docMk/>
            <pc:sldMk cId="1296734405" sldId="2101"/>
            <ac:picMk id="4" creationId="{9042ED36-5B2C-3045-2E8C-AA07E843CEBD}"/>
          </ac:picMkLst>
        </pc:picChg>
        <pc:picChg chg="add del">
          <ac:chgData name="MAZEN KHERALLAH" userId="4d8bae32aa458b2a" providerId="LiveId" clId="{D1F6DF24-7977-416E-A8CB-0CF0122DCE5C}" dt="2023-07-06T20:28:26.840" v="10266" actId="478"/>
          <ac:picMkLst>
            <pc:docMk/>
            <pc:sldMk cId="1296734405" sldId="2101"/>
            <ac:picMk id="9" creationId="{C2889DA7-338F-2EFB-01B9-551FF5307CC2}"/>
          </ac:picMkLst>
        </pc:picChg>
        <pc:picChg chg="add mod">
          <ac:chgData name="MAZEN KHERALLAH" userId="4d8bae32aa458b2a" providerId="LiveId" clId="{D1F6DF24-7977-416E-A8CB-0CF0122DCE5C}" dt="2023-07-06T20:30:26.335" v="10281" actId="164"/>
          <ac:picMkLst>
            <pc:docMk/>
            <pc:sldMk cId="1296734405" sldId="2101"/>
            <ac:picMk id="11" creationId="{945CB9D9-E00E-CF58-73C6-A7DB08D0937F}"/>
          </ac:picMkLst>
        </pc:picChg>
        <pc:picChg chg="add del">
          <ac:chgData name="MAZEN KHERALLAH" userId="4d8bae32aa458b2a" providerId="LiveId" clId="{D1F6DF24-7977-416E-A8CB-0CF0122DCE5C}" dt="2023-07-06T20:31:54.417" v="10288" actId="478"/>
          <ac:picMkLst>
            <pc:docMk/>
            <pc:sldMk cId="1296734405" sldId="2101"/>
            <ac:picMk id="16" creationId="{7BA7B74A-CDDE-5BC6-115B-8CF4E95EE8F6}"/>
          </ac:picMkLst>
        </pc:picChg>
        <pc:picChg chg="add mod">
          <ac:chgData name="MAZEN KHERALLAH" userId="4d8bae32aa458b2a" providerId="LiveId" clId="{D1F6DF24-7977-416E-A8CB-0CF0122DCE5C}" dt="2023-07-06T20:32:31.261" v="10296" actId="164"/>
          <ac:picMkLst>
            <pc:docMk/>
            <pc:sldMk cId="1296734405" sldId="2101"/>
            <ac:picMk id="18" creationId="{50A6D7D2-BA81-9B75-0E71-1B6A1FEA6A67}"/>
          </ac:picMkLst>
        </pc:picChg>
      </pc:sldChg>
      <pc:sldChg chg="addSp delSp modSp new mod ord modClrScheme chgLayout">
        <pc:chgData name="MAZEN KHERALLAH" userId="4d8bae32aa458b2a" providerId="LiveId" clId="{D1F6DF24-7977-416E-A8CB-0CF0122DCE5C}" dt="2023-07-02T20:29:28.099" v="7914"/>
        <pc:sldMkLst>
          <pc:docMk/>
          <pc:sldMk cId="55932527" sldId="2102"/>
        </pc:sldMkLst>
        <pc:spChg chg="add mod">
          <ac:chgData name="MAZEN KHERALLAH" userId="4d8bae32aa458b2a" providerId="LiveId" clId="{D1F6DF24-7977-416E-A8CB-0CF0122DCE5C}" dt="2023-06-27T22:17:45.246" v="5636" actId="20577"/>
          <ac:spMkLst>
            <pc:docMk/>
            <pc:sldMk cId="55932527" sldId="2102"/>
            <ac:spMk id="2" creationId="{91169663-2DB1-9C27-10B2-2C2811B0A63D}"/>
          </ac:spMkLst>
        </pc:spChg>
        <pc:spChg chg="add del mod">
          <ac:chgData name="MAZEN KHERALLAH" userId="4d8bae32aa458b2a" providerId="LiveId" clId="{D1F6DF24-7977-416E-A8CB-0CF0122DCE5C}" dt="2023-06-27T22:16:33.991" v="5600" actId="1032"/>
          <ac:spMkLst>
            <pc:docMk/>
            <pc:sldMk cId="55932527" sldId="2102"/>
            <ac:spMk id="3" creationId="{17218D6E-065D-E8B4-AFF6-B360032FF135}"/>
          </ac:spMkLst>
        </pc:spChg>
        <pc:spChg chg="add mod">
          <ac:chgData name="MAZEN KHERALLAH" userId="4d8bae32aa458b2a" providerId="LiveId" clId="{D1F6DF24-7977-416E-A8CB-0CF0122DCE5C}" dt="2023-06-27T22:19:16.810" v="5666" actId="12788"/>
          <ac:spMkLst>
            <pc:docMk/>
            <pc:sldMk cId="55932527" sldId="2102"/>
            <ac:spMk id="6" creationId="{EB0D4BD2-90C3-0EBA-0AF0-B7058143BD3B}"/>
          </ac:spMkLst>
        </pc:spChg>
        <pc:graphicFrameChg chg="add mod modGraphic">
          <ac:chgData name="MAZEN KHERALLAH" userId="4d8bae32aa458b2a" providerId="LiveId" clId="{D1F6DF24-7977-416E-A8CB-0CF0122DCE5C}" dt="2023-06-27T22:17:35.938" v="5614" actId="12100"/>
          <ac:graphicFrameMkLst>
            <pc:docMk/>
            <pc:sldMk cId="55932527" sldId="2102"/>
            <ac:graphicFrameMk id="4" creationId="{5122B6FE-F7FC-CF8A-1132-8520C3BFF6A6}"/>
          </ac:graphicFrameMkLst>
        </pc:graphicFrameChg>
      </pc:sldChg>
      <pc:sldChg chg="addSp delSp modSp new del mod modClrScheme chgLayout">
        <pc:chgData name="MAZEN KHERALLAH" userId="4d8bae32aa458b2a" providerId="LiveId" clId="{D1F6DF24-7977-416E-A8CB-0CF0122DCE5C}" dt="2023-06-28T19:09:54.058" v="6618" actId="47"/>
        <pc:sldMkLst>
          <pc:docMk/>
          <pc:sldMk cId="1714189473" sldId="2103"/>
        </pc:sldMkLst>
        <pc:spChg chg="add del mod ord">
          <ac:chgData name="MAZEN KHERALLAH" userId="4d8bae32aa458b2a" providerId="LiveId" clId="{D1F6DF24-7977-416E-A8CB-0CF0122DCE5C}" dt="2023-06-27T22:48:13.232" v="6123" actId="700"/>
          <ac:spMkLst>
            <pc:docMk/>
            <pc:sldMk cId="1714189473" sldId="2103"/>
            <ac:spMk id="2" creationId="{B3793B98-233E-75B2-AE71-E6A763821E45}"/>
          </ac:spMkLst>
        </pc:spChg>
        <pc:spChg chg="add del">
          <ac:chgData name="MAZEN KHERALLAH" userId="4d8bae32aa458b2a" providerId="LiveId" clId="{D1F6DF24-7977-416E-A8CB-0CF0122DCE5C}" dt="2023-06-27T22:48:13.232" v="6123" actId="700"/>
          <ac:spMkLst>
            <pc:docMk/>
            <pc:sldMk cId="1714189473" sldId="2103"/>
            <ac:spMk id="3" creationId="{CA42E871-B5DA-79AE-6130-B64A96E59B51}"/>
          </ac:spMkLst>
        </pc:spChg>
        <pc:spChg chg="add del mod ord">
          <ac:chgData name="MAZEN KHERALLAH" userId="4d8bae32aa458b2a" providerId="LiveId" clId="{D1F6DF24-7977-416E-A8CB-0CF0122DCE5C}" dt="2023-06-27T22:48:05.786" v="6121" actId="700"/>
          <ac:spMkLst>
            <pc:docMk/>
            <pc:sldMk cId="1714189473" sldId="2103"/>
            <ac:spMk id="5" creationId="{984531AD-BBCB-3B26-CDE0-80803D4D7AC0}"/>
          </ac:spMkLst>
        </pc:spChg>
        <pc:spChg chg="add mod">
          <ac:chgData name="MAZEN KHERALLAH" userId="4d8bae32aa458b2a" providerId="LiveId" clId="{D1F6DF24-7977-416E-A8CB-0CF0122DCE5C}" dt="2023-06-27T22:48:34.662" v="6125"/>
          <ac:spMkLst>
            <pc:docMk/>
            <pc:sldMk cId="1714189473" sldId="2103"/>
            <ac:spMk id="6" creationId="{A46C82E1-6091-E8DC-FEDB-4173219AF58D}"/>
          </ac:spMkLst>
        </pc:spChg>
        <pc:picChg chg="add mod">
          <ac:chgData name="MAZEN KHERALLAH" userId="4d8bae32aa458b2a" providerId="LiveId" clId="{D1F6DF24-7977-416E-A8CB-0CF0122DCE5C}" dt="2023-06-27T22:48:17.837" v="6124" actId="12788"/>
          <ac:picMkLst>
            <pc:docMk/>
            <pc:sldMk cId="1714189473" sldId="2103"/>
            <ac:picMk id="4" creationId="{3762F186-4BAA-94B3-8CD8-069B14CDD66A}"/>
          </ac:picMkLst>
        </pc:picChg>
      </pc:sldChg>
      <pc:sldChg chg="addSp modSp new del mod">
        <pc:chgData name="MAZEN KHERALLAH" userId="4d8bae32aa458b2a" providerId="LiveId" clId="{D1F6DF24-7977-416E-A8CB-0CF0122DCE5C}" dt="2023-07-07T14:24:14.335" v="10629" actId="2696"/>
        <pc:sldMkLst>
          <pc:docMk/>
          <pc:sldMk cId="1089333945" sldId="2104"/>
        </pc:sldMkLst>
        <pc:spChg chg="add mod">
          <ac:chgData name="MAZEN KHERALLAH" userId="4d8bae32aa458b2a" providerId="LiveId" clId="{D1F6DF24-7977-416E-A8CB-0CF0122DCE5C}" dt="2023-07-06T10:53:09.159" v="9375" actId="1036"/>
          <ac:spMkLst>
            <pc:docMk/>
            <pc:sldMk cId="1089333945" sldId="2104"/>
            <ac:spMk id="3" creationId="{90DFDFCD-0E33-039A-2962-0B04155EE324}"/>
          </ac:spMkLst>
        </pc:spChg>
        <pc:graphicFrameChg chg="add mod modGraphic">
          <ac:chgData name="MAZEN KHERALLAH" userId="4d8bae32aa458b2a" providerId="LiveId" clId="{D1F6DF24-7977-416E-A8CB-0CF0122DCE5C}" dt="2023-06-27T23:14:13.923" v="6476"/>
          <ac:graphicFrameMkLst>
            <pc:docMk/>
            <pc:sldMk cId="1089333945" sldId="2104"/>
            <ac:graphicFrameMk id="2" creationId="{D30994D9-E37E-7873-9807-3BD987EA7EA1}"/>
          </ac:graphicFrameMkLst>
        </pc:graphicFrameChg>
      </pc:sldChg>
      <pc:sldChg chg="add">
        <pc:chgData name="MAZEN KHERALLAH" userId="4d8bae32aa458b2a" providerId="LiveId" clId="{D1F6DF24-7977-416E-A8CB-0CF0122DCE5C}" dt="2023-07-07T14:24:20.209" v="10630"/>
        <pc:sldMkLst>
          <pc:docMk/>
          <pc:sldMk cId="4182184671" sldId="2104"/>
        </pc:sldMkLst>
      </pc:sldChg>
      <pc:sldChg chg="new del">
        <pc:chgData name="MAZEN KHERALLAH" userId="4d8bae32aa458b2a" providerId="LiveId" clId="{D1F6DF24-7977-416E-A8CB-0CF0122DCE5C}" dt="2023-06-27T23:11:47.474" v="6411" actId="680"/>
        <pc:sldMkLst>
          <pc:docMk/>
          <pc:sldMk cId="1936689135" sldId="2105"/>
        </pc:sldMkLst>
      </pc:sldChg>
      <pc:sldChg chg="addSp delSp modSp new mod ord modNotesTx">
        <pc:chgData name="MAZEN KHERALLAH" userId="4d8bae32aa458b2a" providerId="LiveId" clId="{D1F6DF24-7977-416E-A8CB-0CF0122DCE5C}" dt="2023-07-10T13:36:43.261" v="14017" actId="12788"/>
        <pc:sldMkLst>
          <pc:docMk/>
          <pc:sldMk cId="2467688604" sldId="2105"/>
        </pc:sldMkLst>
        <pc:spChg chg="del">
          <ac:chgData name="MAZEN KHERALLAH" userId="4d8bae32aa458b2a" providerId="LiveId" clId="{D1F6DF24-7977-416E-A8CB-0CF0122DCE5C}" dt="2023-06-27T23:43:11.266" v="6479" actId="931"/>
          <ac:spMkLst>
            <pc:docMk/>
            <pc:sldMk cId="2467688604" sldId="2105"/>
            <ac:spMk id="3" creationId="{BCF484D6-258D-66FF-7F4F-880CC0D73145}"/>
          </ac:spMkLst>
        </pc:spChg>
        <pc:spChg chg="add mod">
          <ac:chgData name="MAZEN KHERALLAH" userId="4d8bae32aa458b2a" providerId="LiveId" clId="{D1F6DF24-7977-416E-A8CB-0CF0122DCE5C}" dt="2023-07-02T19:04:17.025" v="7501" actId="2085"/>
          <ac:spMkLst>
            <pc:docMk/>
            <pc:sldMk cId="2467688604" sldId="2105"/>
            <ac:spMk id="3" creationId="{CB365663-111B-08A5-F523-F2A018502374}"/>
          </ac:spMkLst>
        </pc:spChg>
        <pc:spChg chg="add mod">
          <ac:chgData name="MAZEN KHERALLAH" userId="4d8bae32aa458b2a" providerId="LiveId" clId="{D1F6DF24-7977-416E-A8CB-0CF0122DCE5C}" dt="2023-07-09T21:46:26.434" v="13727" actId="1076"/>
          <ac:spMkLst>
            <pc:docMk/>
            <pc:sldMk cId="2467688604" sldId="2105"/>
            <ac:spMk id="4" creationId="{CBEFA621-812F-20DD-BD0A-33F80ECD5AE9}"/>
          </ac:spMkLst>
        </pc:spChg>
        <pc:spChg chg="add del mod">
          <ac:chgData name="MAZEN KHERALLAH" userId="4d8bae32aa458b2a" providerId="LiveId" clId="{D1F6DF24-7977-416E-A8CB-0CF0122DCE5C}" dt="2023-07-10T13:36:20.040" v="14010" actId="931"/>
          <ac:spMkLst>
            <pc:docMk/>
            <pc:sldMk cId="2467688604" sldId="2105"/>
            <ac:spMk id="6" creationId="{C3FBF3A3-0BB7-E8C8-317D-C30C5BB701C3}"/>
          </ac:spMkLst>
        </pc:spChg>
        <pc:spChg chg="add del mod">
          <ac:chgData name="MAZEN KHERALLAH" userId="4d8bae32aa458b2a" providerId="LiveId" clId="{D1F6DF24-7977-416E-A8CB-0CF0122DCE5C}" dt="2023-06-28T00:06:00.853" v="6485" actId="931"/>
          <ac:spMkLst>
            <pc:docMk/>
            <pc:sldMk cId="2467688604" sldId="2105"/>
            <ac:spMk id="8" creationId="{24173710-0719-E4FA-6015-B61C9E04182D}"/>
          </ac:spMkLst>
        </pc:spChg>
        <pc:picChg chg="add del mod">
          <ac:chgData name="MAZEN KHERALLAH" userId="4d8bae32aa458b2a" providerId="LiveId" clId="{D1F6DF24-7977-416E-A8CB-0CF0122DCE5C}" dt="2023-06-28T00:05:40.460" v="6484" actId="478"/>
          <ac:picMkLst>
            <pc:docMk/>
            <pc:sldMk cId="2467688604" sldId="2105"/>
            <ac:picMk id="6" creationId="{069F98E1-EE75-C318-39A5-9AF47C783B17}"/>
          </ac:picMkLst>
        </pc:picChg>
        <pc:picChg chg="add mod">
          <ac:chgData name="MAZEN KHERALLAH" userId="4d8bae32aa458b2a" providerId="LiveId" clId="{D1F6DF24-7977-416E-A8CB-0CF0122DCE5C}" dt="2023-07-10T13:36:43.261" v="14017" actId="12788"/>
          <ac:picMkLst>
            <pc:docMk/>
            <pc:sldMk cId="2467688604" sldId="2105"/>
            <ac:picMk id="8" creationId="{947224C6-5CC5-4FA9-621C-46E63186D7A7}"/>
          </ac:picMkLst>
        </pc:picChg>
        <pc:picChg chg="add del mod">
          <ac:chgData name="MAZEN KHERALLAH" userId="4d8bae32aa458b2a" providerId="LiveId" clId="{D1F6DF24-7977-416E-A8CB-0CF0122DCE5C}" dt="2023-07-10T13:36:02.971" v="14009" actId="478"/>
          <ac:picMkLst>
            <pc:docMk/>
            <pc:sldMk cId="2467688604" sldId="2105"/>
            <ac:picMk id="10" creationId="{ECFDBC53-8967-A2C9-C52A-40A0BCA84041}"/>
          </ac:picMkLst>
        </pc:picChg>
      </pc:sldChg>
      <pc:sldChg chg="modSp mod modAnim">
        <pc:chgData name="MAZEN KHERALLAH" userId="4d8bae32aa458b2a" providerId="LiveId" clId="{D1F6DF24-7977-416E-A8CB-0CF0122DCE5C}" dt="2023-07-08T02:48:13.921" v="12948" actId="6549"/>
        <pc:sldMkLst>
          <pc:docMk/>
          <pc:sldMk cId="3317148811" sldId="2106"/>
        </pc:sldMkLst>
        <pc:spChg chg="mod">
          <ac:chgData name="MAZEN KHERALLAH" userId="4d8bae32aa458b2a" providerId="LiveId" clId="{D1F6DF24-7977-416E-A8CB-0CF0122DCE5C}" dt="2023-07-08T02:48:13.921" v="12948" actId="6549"/>
          <ac:spMkLst>
            <pc:docMk/>
            <pc:sldMk cId="3317148811" sldId="2106"/>
            <ac:spMk id="2" creationId="{6E46F129-B1A0-0D55-BA5C-9A2556F71185}"/>
          </ac:spMkLst>
        </pc:spChg>
        <pc:graphicFrameChg chg="mod">
          <ac:chgData name="MAZEN KHERALLAH" userId="4d8bae32aa458b2a" providerId="LiveId" clId="{D1F6DF24-7977-416E-A8CB-0CF0122DCE5C}" dt="2023-07-07T14:20:41.038" v="10597" actId="20577"/>
          <ac:graphicFrameMkLst>
            <pc:docMk/>
            <pc:sldMk cId="3317148811" sldId="2106"/>
            <ac:graphicFrameMk id="4" creationId="{4074294E-2101-4B0C-7417-A7D9140B9B24}"/>
          </ac:graphicFrameMkLst>
        </pc:graphicFrameChg>
      </pc:sldChg>
      <pc:sldChg chg="addSp modSp mod">
        <pc:chgData name="MAZEN KHERALLAH" userId="4d8bae32aa458b2a" providerId="LiveId" clId="{D1F6DF24-7977-416E-A8CB-0CF0122DCE5C}" dt="2023-07-02T20:17:52.185" v="7890" actId="14100"/>
        <pc:sldMkLst>
          <pc:docMk/>
          <pc:sldMk cId="465694090" sldId="2107"/>
        </pc:sldMkLst>
        <pc:spChg chg="add mod">
          <ac:chgData name="MAZEN KHERALLAH" userId="4d8bae32aa458b2a" providerId="LiveId" clId="{D1F6DF24-7977-416E-A8CB-0CF0122DCE5C}" dt="2023-07-02T20:17:42.564" v="7888"/>
          <ac:spMkLst>
            <pc:docMk/>
            <pc:sldMk cId="465694090" sldId="2107"/>
            <ac:spMk id="2" creationId="{43A4E9B8-FEEF-4C04-2218-24A899ABF34C}"/>
          </ac:spMkLst>
        </pc:spChg>
        <pc:picChg chg="mod">
          <ac:chgData name="MAZEN KHERALLAH" userId="4d8bae32aa458b2a" providerId="LiveId" clId="{D1F6DF24-7977-416E-A8CB-0CF0122DCE5C}" dt="2023-07-02T20:17:52.185" v="7890" actId="14100"/>
          <ac:picMkLst>
            <pc:docMk/>
            <pc:sldMk cId="465694090" sldId="2107"/>
            <ac:picMk id="7" creationId="{E7F65FDC-D08D-0E81-EFA0-2DF1676D6AE4}"/>
          </ac:picMkLst>
        </pc:picChg>
      </pc:sldChg>
      <pc:sldChg chg="modSp del">
        <pc:chgData name="MAZEN KHERALLAH" userId="4d8bae32aa458b2a" providerId="LiveId" clId="{D1F6DF24-7977-416E-A8CB-0CF0122DCE5C}" dt="2023-07-08T02:22:41.989" v="12109" actId="47"/>
        <pc:sldMkLst>
          <pc:docMk/>
          <pc:sldMk cId="3916113892" sldId="2108"/>
        </pc:sldMkLst>
        <pc:graphicFrameChg chg="mod">
          <ac:chgData name="MAZEN KHERALLAH" userId="4d8bae32aa458b2a" providerId="LiveId" clId="{D1F6DF24-7977-416E-A8CB-0CF0122DCE5C}" dt="2023-06-28T22:37:12.984" v="6639" actId="20577"/>
          <ac:graphicFrameMkLst>
            <pc:docMk/>
            <pc:sldMk cId="3916113892" sldId="2108"/>
            <ac:graphicFrameMk id="4" creationId="{4074294E-2101-4B0C-7417-A7D9140B9B24}"/>
          </ac:graphicFrameMkLst>
        </pc:graphicFrameChg>
      </pc:sldChg>
      <pc:sldChg chg="addSp delSp modSp new mod">
        <pc:chgData name="MAZEN KHERALLAH" userId="4d8bae32aa458b2a" providerId="LiveId" clId="{D1F6DF24-7977-416E-A8CB-0CF0122DCE5C}" dt="2023-07-08T02:41:32.859" v="12850" actId="6549"/>
        <pc:sldMkLst>
          <pc:docMk/>
          <pc:sldMk cId="3751011857" sldId="2109"/>
        </pc:sldMkLst>
        <pc:spChg chg="mod">
          <ac:chgData name="MAZEN KHERALLAH" userId="4d8bae32aa458b2a" providerId="LiveId" clId="{D1F6DF24-7977-416E-A8CB-0CF0122DCE5C}" dt="2023-07-08T02:41:32.859" v="12850" actId="6549"/>
          <ac:spMkLst>
            <pc:docMk/>
            <pc:sldMk cId="3751011857" sldId="2109"/>
            <ac:spMk id="2" creationId="{2C9C7DC3-7B29-F65E-2BEB-8B38FEC47C54}"/>
          </ac:spMkLst>
        </pc:spChg>
        <pc:spChg chg="del">
          <ac:chgData name="MAZEN KHERALLAH" userId="4d8bae32aa458b2a" providerId="LiveId" clId="{D1F6DF24-7977-416E-A8CB-0CF0122DCE5C}" dt="2023-06-28T13:27:09.402" v="6492" actId="22"/>
          <ac:spMkLst>
            <pc:docMk/>
            <pc:sldMk cId="3751011857" sldId="2109"/>
            <ac:spMk id="3" creationId="{B464932C-D448-D8B5-7195-887F60D59A6A}"/>
          </ac:spMkLst>
        </pc:spChg>
        <pc:spChg chg="add del mod">
          <ac:chgData name="MAZEN KHERALLAH" userId="4d8bae32aa458b2a" providerId="LiveId" clId="{D1F6DF24-7977-416E-A8CB-0CF0122DCE5C}" dt="2023-07-08T02:37:45.698" v="12482" actId="478"/>
          <ac:spMkLst>
            <pc:docMk/>
            <pc:sldMk cId="3751011857" sldId="2109"/>
            <ac:spMk id="4" creationId="{0B931601-876D-1D2F-7983-5B960405302D}"/>
          </ac:spMkLst>
        </pc:spChg>
        <pc:spChg chg="add mod">
          <ac:chgData name="MAZEN KHERALLAH" userId="4d8bae32aa458b2a" providerId="LiveId" clId="{D1F6DF24-7977-416E-A8CB-0CF0122DCE5C}" dt="2023-07-08T02:41:17.074" v="12831" actId="1076"/>
          <ac:spMkLst>
            <pc:docMk/>
            <pc:sldMk cId="3751011857" sldId="2109"/>
            <ac:spMk id="6" creationId="{693D245E-EA40-5E31-FEFD-F022352C938A}"/>
          </ac:spMkLst>
        </pc:spChg>
        <pc:spChg chg="add del mod">
          <ac:chgData name="MAZEN KHERALLAH" userId="4d8bae32aa458b2a" providerId="LiveId" clId="{D1F6DF24-7977-416E-A8CB-0CF0122DCE5C}" dt="2023-06-28T13:28:15.751" v="6500"/>
          <ac:spMkLst>
            <pc:docMk/>
            <pc:sldMk cId="3751011857" sldId="2109"/>
            <ac:spMk id="7" creationId="{3CFD8AF3-45A5-1BF4-B062-F2DF0145100A}"/>
          </ac:spMkLst>
        </pc:spChg>
        <pc:spChg chg="add mod">
          <ac:chgData name="MAZEN KHERALLAH" userId="4d8bae32aa458b2a" providerId="LiveId" clId="{D1F6DF24-7977-416E-A8CB-0CF0122DCE5C}" dt="2023-06-28T13:29:10.213" v="6521" actId="208"/>
          <ac:spMkLst>
            <pc:docMk/>
            <pc:sldMk cId="3751011857" sldId="2109"/>
            <ac:spMk id="13" creationId="{9A25358C-3041-220B-589D-D8D438E70282}"/>
          </ac:spMkLst>
        </pc:spChg>
        <pc:picChg chg="add del mod ord">
          <ac:chgData name="MAZEN KHERALLAH" userId="4d8bae32aa458b2a" providerId="LiveId" clId="{D1F6DF24-7977-416E-A8CB-0CF0122DCE5C}" dt="2023-06-28T13:27:11.432" v="6493" actId="478"/>
          <ac:picMkLst>
            <pc:docMk/>
            <pc:sldMk cId="3751011857" sldId="2109"/>
            <ac:picMk id="5" creationId="{F1E4690A-D541-2F35-A486-813F9957F3AC}"/>
          </ac:picMkLst>
        </pc:picChg>
        <pc:picChg chg="add del">
          <ac:chgData name="MAZEN KHERALLAH" userId="4d8bae32aa458b2a" providerId="LiveId" clId="{D1F6DF24-7977-416E-A8CB-0CF0122DCE5C}" dt="2023-06-28T13:27:40.005" v="6495" actId="478"/>
          <ac:picMkLst>
            <pc:docMk/>
            <pc:sldMk cId="3751011857" sldId="2109"/>
            <ac:picMk id="9" creationId="{F8FB774F-A048-889F-B7FC-A2B17C8169DA}"/>
          </ac:picMkLst>
        </pc:picChg>
        <pc:picChg chg="add del mod modCrop">
          <ac:chgData name="MAZEN KHERALLAH" userId="4d8bae32aa458b2a" providerId="LiveId" clId="{D1F6DF24-7977-416E-A8CB-0CF0122DCE5C}" dt="2023-06-28T13:28:11.783" v="6499" actId="21"/>
          <ac:picMkLst>
            <pc:docMk/>
            <pc:sldMk cId="3751011857" sldId="2109"/>
            <ac:picMk id="11" creationId="{4F5BDC9E-5995-622A-856D-CE06D87E4B32}"/>
          </ac:picMkLst>
        </pc:picChg>
        <pc:picChg chg="add mod">
          <ac:chgData name="MAZEN KHERALLAH" userId="4d8bae32aa458b2a" providerId="LiveId" clId="{D1F6DF24-7977-416E-A8CB-0CF0122DCE5C}" dt="2023-07-08T02:36:27.473" v="12327" actId="1076"/>
          <ac:picMkLst>
            <pc:docMk/>
            <pc:sldMk cId="3751011857" sldId="2109"/>
            <ac:picMk id="12" creationId="{2A0FB6D5-8F97-EC07-BCF7-CFC08E8AEC1E}"/>
          </ac:picMkLst>
        </pc:picChg>
      </pc:sldChg>
      <pc:sldChg chg="addSp delSp modSp new mod">
        <pc:chgData name="MAZEN KHERALLAH" userId="4d8bae32aa458b2a" providerId="LiveId" clId="{D1F6DF24-7977-416E-A8CB-0CF0122DCE5C}" dt="2023-07-12T22:58:41.572" v="14027" actId="33524"/>
        <pc:sldMkLst>
          <pc:docMk/>
          <pc:sldMk cId="688206972" sldId="2110"/>
        </pc:sldMkLst>
        <pc:spChg chg="mod">
          <ac:chgData name="MAZEN KHERALLAH" userId="4d8bae32aa458b2a" providerId="LiveId" clId="{D1F6DF24-7977-416E-A8CB-0CF0122DCE5C}" dt="2023-06-28T19:08:44.742" v="6617" actId="20577"/>
          <ac:spMkLst>
            <pc:docMk/>
            <pc:sldMk cId="688206972" sldId="2110"/>
            <ac:spMk id="2" creationId="{539C27B9-E566-B249-F6C3-335214519F69}"/>
          </ac:spMkLst>
        </pc:spChg>
        <pc:spChg chg="del">
          <ac:chgData name="MAZEN KHERALLAH" userId="4d8bae32aa458b2a" providerId="LiveId" clId="{D1F6DF24-7977-416E-A8CB-0CF0122DCE5C}" dt="2023-06-28T19:07:05.478" v="6583"/>
          <ac:spMkLst>
            <pc:docMk/>
            <pc:sldMk cId="688206972" sldId="2110"/>
            <ac:spMk id="3" creationId="{BE350BB6-CEE2-A3B8-42B3-8F3C1227DC4E}"/>
          </ac:spMkLst>
        </pc:spChg>
        <pc:graphicFrameChg chg="add mod modGraphic">
          <ac:chgData name="MAZEN KHERALLAH" userId="4d8bae32aa458b2a" providerId="LiveId" clId="{D1F6DF24-7977-416E-A8CB-0CF0122DCE5C}" dt="2023-07-12T22:58:41.572" v="14027" actId="33524"/>
          <ac:graphicFrameMkLst>
            <pc:docMk/>
            <pc:sldMk cId="688206972" sldId="2110"/>
            <ac:graphicFrameMk id="4" creationId="{57443709-E400-45D9-9BD4-0678C413D7EA}"/>
          </ac:graphicFrameMkLst>
        </pc:graphicFrameChg>
        <pc:picChg chg="add del mod">
          <ac:chgData name="MAZEN KHERALLAH" userId="4d8bae32aa458b2a" providerId="LiveId" clId="{D1F6DF24-7977-416E-A8CB-0CF0122DCE5C}" dt="2023-07-06T10:42:44.758" v="8983" actId="478"/>
          <ac:picMkLst>
            <pc:docMk/>
            <pc:sldMk cId="688206972" sldId="2110"/>
            <ac:picMk id="3" creationId="{AC547E22-F730-74A5-8106-6D74D9571212}"/>
          </ac:picMkLst>
        </pc:picChg>
        <pc:picChg chg="add del mod modCrop">
          <ac:chgData name="MAZEN KHERALLAH" userId="4d8bae32aa458b2a" providerId="LiveId" clId="{D1F6DF24-7977-416E-A8CB-0CF0122DCE5C}" dt="2023-06-28T23:55:18.964" v="7024" actId="478"/>
          <ac:picMkLst>
            <pc:docMk/>
            <pc:sldMk cId="688206972" sldId="2110"/>
            <ac:picMk id="6" creationId="{BB04C273-C1C0-9357-C0AF-8F9C89EBE2E8}"/>
          </ac:picMkLst>
        </pc:picChg>
        <pc:picChg chg="add mod">
          <ac:chgData name="MAZEN KHERALLAH" userId="4d8bae32aa458b2a" providerId="LiveId" clId="{D1F6DF24-7977-416E-A8CB-0CF0122DCE5C}" dt="2023-07-06T10:45:18.227" v="9032" actId="1035"/>
          <ac:picMkLst>
            <pc:docMk/>
            <pc:sldMk cId="688206972" sldId="2110"/>
            <ac:picMk id="8" creationId="{011584BE-F29A-B28A-578B-D2AF1C966355}"/>
          </ac:picMkLst>
        </pc:picChg>
      </pc:sldChg>
      <pc:sldChg chg="del">
        <pc:chgData name="MAZEN KHERALLAH" userId="4d8bae32aa458b2a" providerId="LiveId" clId="{D1F6DF24-7977-416E-A8CB-0CF0122DCE5C}" dt="2023-06-18T17:39:11.191" v="1" actId="47"/>
        <pc:sldMkLst>
          <pc:docMk/>
          <pc:sldMk cId="1284095982" sldId="2145707232"/>
        </pc:sldMkLst>
      </pc:sldChg>
      <pc:sldChg chg="del">
        <pc:chgData name="MAZEN KHERALLAH" userId="4d8bae32aa458b2a" providerId="LiveId" clId="{D1F6DF24-7977-416E-A8CB-0CF0122DCE5C}" dt="2023-06-18T17:39:12.399" v="9" actId="47"/>
        <pc:sldMkLst>
          <pc:docMk/>
          <pc:sldMk cId="521613912" sldId="2145707234"/>
        </pc:sldMkLst>
      </pc:sldChg>
      <pc:sldChg chg="del">
        <pc:chgData name="MAZEN KHERALLAH" userId="4d8bae32aa458b2a" providerId="LiveId" clId="{D1F6DF24-7977-416E-A8CB-0CF0122DCE5C}" dt="2023-06-18T17:39:13.844" v="13" actId="47"/>
        <pc:sldMkLst>
          <pc:docMk/>
          <pc:sldMk cId="506088509" sldId="2145707237"/>
        </pc:sldMkLst>
      </pc:sldChg>
      <pc:sldChg chg="del">
        <pc:chgData name="MAZEN KHERALLAH" userId="4d8bae32aa458b2a" providerId="LiveId" clId="{D1F6DF24-7977-416E-A8CB-0CF0122DCE5C}" dt="2023-06-18T17:39:12.573" v="10" actId="47"/>
        <pc:sldMkLst>
          <pc:docMk/>
          <pc:sldMk cId="941335579" sldId="2145707238"/>
        </pc:sldMkLst>
      </pc:sldChg>
      <pc:sldChg chg="addSp delSp modSp add mod modClrScheme chgLayout">
        <pc:chgData name="MAZEN KHERALLAH" userId="4d8bae32aa458b2a" providerId="LiveId" clId="{D1F6DF24-7977-416E-A8CB-0CF0122DCE5C}" dt="2023-06-28T13:35:04.693" v="6576" actId="12788"/>
        <pc:sldMkLst>
          <pc:docMk/>
          <pc:sldMk cId="402223800" sldId="2145707239"/>
        </pc:sldMkLst>
        <pc:spChg chg="add del mod ord">
          <ac:chgData name="MAZEN KHERALLAH" userId="4d8bae32aa458b2a" providerId="LiveId" clId="{D1F6DF24-7977-416E-A8CB-0CF0122DCE5C}" dt="2023-06-28T13:34:27.138" v="6555" actId="478"/>
          <ac:spMkLst>
            <pc:docMk/>
            <pc:sldMk cId="402223800" sldId="2145707239"/>
            <ac:spMk id="2" creationId="{10CEC66C-0EA3-F6FD-DDA9-E59592E2F8B0}"/>
          </ac:spMkLst>
        </pc:spChg>
        <pc:spChg chg="mod">
          <ac:chgData name="MAZEN KHERALLAH" userId="4d8bae32aa458b2a" providerId="LiveId" clId="{D1F6DF24-7977-416E-A8CB-0CF0122DCE5C}" dt="2023-06-28T13:35:04.693" v="6576" actId="12788"/>
          <ac:spMkLst>
            <pc:docMk/>
            <pc:sldMk cId="402223800" sldId="2145707239"/>
            <ac:spMk id="4" creationId="{6EF5A6B9-168E-741C-FCF3-AF11FE907026}"/>
          </ac:spMkLst>
        </pc:spChg>
        <pc:picChg chg="mod">
          <ac:chgData name="MAZEN KHERALLAH" userId="4d8bae32aa458b2a" providerId="LiveId" clId="{D1F6DF24-7977-416E-A8CB-0CF0122DCE5C}" dt="2023-06-28T13:34:34.533" v="6557" actId="1076"/>
          <ac:picMkLst>
            <pc:docMk/>
            <pc:sldMk cId="402223800" sldId="2145707239"/>
            <ac:picMk id="3" creationId="{FFDFC5ED-1B0E-5D5D-7A0F-00CA02616BB2}"/>
          </ac:picMkLst>
        </pc:picChg>
      </pc:sldChg>
      <pc:sldChg chg="addSp delSp modSp add mod modClrScheme chgLayout">
        <pc:chgData name="MAZEN KHERALLAH" userId="4d8bae32aa458b2a" providerId="LiveId" clId="{D1F6DF24-7977-416E-A8CB-0CF0122DCE5C}" dt="2023-07-08T02:45:38.007" v="12873" actId="1036"/>
        <pc:sldMkLst>
          <pc:docMk/>
          <pc:sldMk cId="2031513597" sldId="2145707240"/>
        </pc:sldMkLst>
        <pc:spChg chg="add del mod ord">
          <ac:chgData name="MAZEN KHERALLAH" userId="4d8bae32aa458b2a" providerId="LiveId" clId="{D1F6DF24-7977-416E-A8CB-0CF0122DCE5C}" dt="2023-06-28T13:34:04.196" v="6537" actId="700"/>
          <ac:spMkLst>
            <pc:docMk/>
            <pc:sldMk cId="2031513597" sldId="2145707240"/>
            <ac:spMk id="2" creationId="{CD768ED7-C29E-6B6B-9372-24D7C9C90F88}"/>
          </ac:spMkLst>
        </pc:spChg>
        <pc:spChg chg="mod">
          <ac:chgData name="MAZEN KHERALLAH" userId="4d8bae32aa458b2a" providerId="LiveId" clId="{D1F6DF24-7977-416E-A8CB-0CF0122DCE5C}" dt="2023-07-08T02:45:38.007" v="12873" actId="1036"/>
          <ac:spMkLst>
            <pc:docMk/>
            <pc:sldMk cId="2031513597" sldId="2145707240"/>
            <ac:spMk id="5" creationId="{4BA42196-5A6F-FC36-590D-3FE76D054233}"/>
          </ac:spMkLst>
        </pc:spChg>
      </pc:sldChg>
      <pc:sldChg chg="del">
        <pc:chgData name="MAZEN KHERALLAH" userId="4d8bae32aa458b2a" providerId="LiveId" clId="{D1F6DF24-7977-416E-A8CB-0CF0122DCE5C}" dt="2023-06-18T17:39:11.900" v="6" actId="47"/>
        <pc:sldMkLst>
          <pc:docMk/>
          <pc:sldMk cId="1383179019" sldId="2145707241"/>
        </pc:sldMkLst>
      </pc:sldChg>
      <pc:sldChg chg="addSp delSp modSp add mod modClrScheme chgLayout">
        <pc:chgData name="MAZEN KHERALLAH" userId="4d8bae32aa458b2a" providerId="LiveId" clId="{D1F6DF24-7977-416E-A8CB-0CF0122DCE5C}" dt="2023-06-28T13:35:32.536" v="6582" actId="403"/>
        <pc:sldMkLst>
          <pc:docMk/>
          <pc:sldMk cId="3097261111" sldId="2145707241"/>
        </pc:sldMkLst>
        <pc:spChg chg="add del mod ord">
          <ac:chgData name="MAZEN KHERALLAH" userId="4d8bae32aa458b2a" providerId="LiveId" clId="{D1F6DF24-7977-416E-A8CB-0CF0122DCE5C}" dt="2023-06-28T13:35:12.323" v="6577" actId="700"/>
          <ac:spMkLst>
            <pc:docMk/>
            <pc:sldMk cId="3097261111" sldId="2145707241"/>
            <ac:spMk id="2" creationId="{C4D0AFDE-A50A-251C-D9D9-ECA957CF6DDE}"/>
          </ac:spMkLst>
        </pc:spChg>
        <pc:spChg chg="mod">
          <ac:chgData name="MAZEN KHERALLAH" userId="4d8bae32aa458b2a" providerId="LiveId" clId="{D1F6DF24-7977-416E-A8CB-0CF0122DCE5C}" dt="2023-06-28T13:35:32.536" v="6582" actId="403"/>
          <ac:spMkLst>
            <pc:docMk/>
            <pc:sldMk cId="3097261111" sldId="2145707241"/>
            <ac:spMk id="5" creationId="{521A4BE3-7925-AB40-BB99-E5696B4EC5AF}"/>
          </ac:spMkLst>
        </pc:spChg>
      </pc:sldChg>
      <pc:sldChg chg="del">
        <pc:chgData name="MAZEN KHERALLAH" userId="4d8bae32aa458b2a" providerId="LiveId" clId="{D1F6DF24-7977-416E-A8CB-0CF0122DCE5C}" dt="2023-06-18T17:39:11.269" v="2" actId="47"/>
        <pc:sldMkLst>
          <pc:docMk/>
          <pc:sldMk cId="3986065156" sldId="2145707243"/>
        </pc:sldMkLst>
      </pc:sldChg>
      <pc:sldChg chg="del">
        <pc:chgData name="MAZEN KHERALLAH" userId="4d8bae32aa458b2a" providerId="LiveId" clId="{D1F6DF24-7977-416E-A8CB-0CF0122DCE5C}" dt="2023-06-18T17:39:13.456" v="12" actId="47"/>
        <pc:sldMkLst>
          <pc:docMk/>
          <pc:sldMk cId="592624704" sldId="2145707245"/>
        </pc:sldMkLst>
      </pc:sldChg>
      <pc:sldChg chg="del">
        <pc:chgData name="MAZEN KHERALLAH" userId="4d8bae32aa458b2a" providerId="LiveId" clId="{D1F6DF24-7977-416E-A8CB-0CF0122DCE5C}" dt="2023-06-18T17:39:12.823" v="11" actId="47"/>
        <pc:sldMkLst>
          <pc:docMk/>
          <pc:sldMk cId="4226832023" sldId="2145707246"/>
        </pc:sldMkLst>
      </pc:sldChg>
      <pc:sldChg chg="del">
        <pc:chgData name="MAZEN KHERALLAH" userId="4d8bae32aa458b2a" providerId="LiveId" clId="{D1F6DF24-7977-416E-A8CB-0CF0122DCE5C}" dt="2023-06-18T17:39:10.986" v="0" actId="47"/>
        <pc:sldMkLst>
          <pc:docMk/>
          <pc:sldMk cId="3931144744" sldId="2145707247"/>
        </pc:sldMkLst>
      </pc:sldChg>
      <pc:sldChg chg="del">
        <pc:chgData name="MAZEN KHERALLAH" userId="4d8bae32aa458b2a" providerId="LiveId" clId="{D1F6DF24-7977-416E-A8CB-0CF0122DCE5C}" dt="2023-06-18T17:39:11.442" v="3" actId="47"/>
        <pc:sldMkLst>
          <pc:docMk/>
          <pc:sldMk cId="2108397525" sldId="2145707249"/>
        </pc:sldMkLst>
      </pc:sldChg>
      <pc:sldChg chg="del">
        <pc:chgData name="MAZEN KHERALLAH" userId="4d8bae32aa458b2a" providerId="LiveId" clId="{D1F6DF24-7977-416E-A8CB-0CF0122DCE5C}" dt="2023-06-18T17:39:11.616" v="4" actId="47"/>
        <pc:sldMkLst>
          <pc:docMk/>
          <pc:sldMk cId="2437132616" sldId="2145707250"/>
        </pc:sldMkLst>
      </pc:sldChg>
      <pc:sldChg chg="del">
        <pc:chgData name="MAZEN KHERALLAH" userId="4d8bae32aa458b2a" providerId="LiveId" clId="{D1F6DF24-7977-416E-A8CB-0CF0122DCE5C}" dt="2023-06-18T17:39:11.757" v="5" actId="47"/>
        <pc:sldMkLst>
          <pc:docMk/>
          <pc:sldMk cId="3907839967" sldId="2145707252"/>
        </pc:sldMkLst>
      </pc:sldChg>
      <pc:sldChg chg="del">
        <pc:chgData name="MAZEN KHERALLAH" userId="4d8bae32aa458b2a" providerId="LiveId" clId="{D1F6DF24-7977-416E-A8CB-0CF0122DCE5C}" dt="2023-06-18T17:39:12.228" v="8" actId="47"/>
        <pc:sldMkLst>
          <pc:docMk/>
          <pc:sldMk cId="2270887870" sldId="2145707253"/>
        </pc:sldMkLst>
      </pc:sldChg>
      <pc:sldChg chg="del">
        <pc:chgData name="MAZEN KHERALLAH" userId="4d8bae32aa458b2a" providerId="LiveId" clId="{D1F6DF24-7977-416E-A8CB-0CF0122DCE5C}" dt="2023-06-18T17:39:12.055" v="7" actId="47"/>
        <pc:sldMkLst>
          <pc:docMk/>
          <pc:sldMk cId="2717225022" sldId="2145707254"/>
        </pc:sldMkLst>
      </pc:sldChg>
      <pc:sldChg chg="addSp delSp modSp add mod modClrScheme chgLayout">
        <pc:chgData name="MAZEN KHERALLAH" userId="4d8bae32aa458b2a" providerId="LiveId" clId="{D1F6DF24-7977-416E-A8CB-0CF0122DCE5C}" dt="2023-06-28T13:34:21.183" v="6554" actId="1036"/>
        <pc:sldMkLst>
          <pc:docMk/>
          <pc:sldMk cId="3924443397" sldId="2145707255"/>
        </pc:sldMkLst>
        <pc:spChg chg="add del mod ord">
          <ac:chgData name="MAZEN KHERALLAH" userId="4d8bae32aa458b2a" providerId="LiveId" clId="{D1F6DF24-7977-416E-A8CB-0CF0122DCE5C}" dt="2023-06-28T13:34:12.505" v="6538" actId="6264"/>
          <ac:spMkLst>
            <pc:docMk/>
            <pc:sldMk cId="3924443397" sldId="2145707255"/>
            <ac:spMk id="2" creationId="{2EBE9656-711A-550C-0B89-B9211124826A}"/>
          </ac:spMkLst>
        </pc:spChg>
        <pc:spChg chg="add del mod ord">
          <ac:chgData name="MAZEN KHERALLAH" userId="4d8bae32aa458b2a" providerId="LiveId" clId="{D1F6DF24-7977-416E-A8CB-0CF0122DCE5C}" dt="2023-06-28T13:34:16.863" v="6539" actId="478"/>
          <ac:spMkLst>
            <pc:docMk/>
            <pc:sldMk cId="3924443397" sldId="2145707255"/>
            <ac:spMk id="4" creationId="{19D715C8-D24A-2407-485E-D1D69DE565D6}"/>
          </ac:spMkLst>
        </pc:spChg>
        <pc:picChg chg="mod">
          <ac:chgData name="MAZEN KHERALLAH" userId="4d8bae32aa458b2a" providerId="LiveId" clId="{D1F6DF24-7977-416E-A8CB-0CF0122DCE5C}" dt="2023-06-28T13:34:21.183" v="6554" actId="1036"/>
          <ac:picMkLst>
            <pc:docMk/>
            <pc:sldMk cId="3924443397" sldId="2145707255"/>
            <ac:picMk id="3" creationId="{867DBF11-50FC-D74F-1CF2-D7188C4787D5}"/>
          </ac:picMkLst>
        </pc:picChg>
      </pc:sldChg>
      <pc:sldChg chg="modSp add del ord">
        <pc:chgData name="MAZEN KHERALLAH" userId="4d8bae32aa458b2a" providerId="LiveId" clId="{D1F6DF24-7977-416E-A8CB-0CF0122DCE5C}" dt="2023-07-08T02:42:09.580" v="12852" actId="47"/>
        <pc:sldMkLst>
          <pc:docMk/>
          <pc:sldMk cId="3600251517" sldId="2145707256"/>
        </pc:sldMkLst>
        <pc:graphicFrameChg chg="mod">
          <ac:chgData name="MAZEN KHERALLAH" userId="4d8bae32aa458b2a" providerId="LiveId" clId="{D1F6DF24-7977-416E-A8CB-0CF0122DCE5C}" dt="2023-06-28T22:37:01.212" v="6637" actId="20577"/>
          <ac:graphicFrameMkLst>
            <pc:docMk/>
            <pc:sldMk cId="3600251517" sldId="2145707256"/>
            <ac:graphicFrameMk id="4" creationId="{4074294E-2101-4B0C-7417-A7D9140B9B24}"/>
          </ac:graphicFrameMkLst>
        </pc:graphicFrameChg>
      </pc:sldChg>
      <pc:sldChg chg="addSp delSp modSp add del mod">
        <pc:chgData name="MAZEN KHERALLAH" userId="4d8bae32aa458b2a" providerId="LiveId" clId="{D1F6DF24-7977-416E-A8CB-0CF0122DCE5C}" dt="2023-07-09T20:43:35.685" v="13690" actId="47"/>
        <pc:sldMkLst>
          <pc:docMk/>
          <pc:sldMk cId="1182942920" sldId="2145707257"/>
        </pc:sldMkLst>
        <pc:spChg chg="add mod">
          <ac:chgData name="MAZEN KHERALLAH" userId="4d8bae32aa458b2a" providerId="LiveId" clId="{D1F6DF24-7977-416E-A8CB-0CF0122DCE5C}" dt="2023-07-02T17:59:07.821" v="7096" actId="207"/>
          <ac:spMkLst>
            <pc:docMk/>
            <pc:sldMk cId="1182942920" sldId="2145707257"/>
            <ac:spMk id="4" creationId="{55EC9272-CC94-5F08-6D63-5BBB102DF2D1}"/>
          </ac:spMkLst>
        </pc:spChg>
        <pc:spChg chg="mod">
          <ac:chgData name="MAZEN KHERALLAH" userId="4d8bae32aa458b2a" providerId="LiveId" clId="{D1F6DF24-7977-416E-A8CB-0CF0122DCE5C}" dt="2023-07-06T11:28:51.783" v="9827" actId="1037"/>
          <ac:spMkLst>
            <pc:docMk/>
            <pc:sldMk cId="1182942920" sldId="2145707257"/>
            <ac:spMk id="22" creationId="{9F386421-63ED-5098-6679-48C714A4E966}"/>
          </ac:spMkLst>
        </pc:spChg>
        <pc:spChg chg="mod">
          <ac:chgData name="MAZEN KHERALLAH" userId="4d8bae32aa458b2a" providerId="LiveId" clId="{D1F6DF24-7977-416E-A8CB-0CF0122DCE5C}" dt="2023-07-02T18:38:42.881" v="7367" actId="1076"/>
          <ac:spMkLst>
            <pc:docMk/>
            <pc:sldMk cId="1182942920" sldId="2145707257"/>
            <ac:spMk id="25" creationId="{0E062BEC-727E-5C26-78C8-1E51EE6C472F}"/>
          </ac:spMkLst>
        </pc:spChg>
        <pc:spChg chg="mod">
          <ac:chgData name="MAZEN KHERALLAH" userId="4d8bae32aa458b2a" providerId="LiveId" clId="{D1F6DF24-7977-416E-A8CB-0CF0122DCE5C}" dt="2023-07-02T18:39:17.524" v="7374" actId="1076"/>
          <ac:spMkLst>
            <pc:docMk/>
            <pc:sldMk cId="1182942920" sldId="2145707257"/>
            <ac:spMk id="26" creationId="{D777C72A-2C68-81E5-FD47-AEF3DC7988B7}"/>
          </ac:spMkLst>
        </pc:spChg>
        <pc:spChg chg="mod">
          <ac:chgData name="MAZEN KHERALLAH" userId="4d8bae32aa458b2a" providerId="LiveId" clId="{D1F6DF24-7977-416E-A8CB-0CF0122DCE5C}" dt="2023-07-02T20:04:58.473" v="7813" actId="1076"/>
          <ac:spMkLst>
            <pc:docMk/>
            <pc:sldMk cId="1182942920" sldId="2145707257"/>
            <ac:spMk id="27" creationId="{11E0BC20-5C6F-F4F2-A6EF-D2602E0B7114}"/>
          </ac:spMkLst>
        </pc:spChg>
        <pc:spChg chg="mod">
          <ac:chgData name="MAZEN KHERALLAH" userId="4d8bae32aa458b2a" providerId="LiveId" clId="{D1F6DF24-7977-416E-A8CB-0CF0122DCE5C}" dt="2023-07-02T18:39:05.149" v="7372" actId="1076"/>
          <ac:spMkLst>
            <pc:docMk/>
            <pc:sldMk cId="1182942920" sldId="2145707257"/>
            <ac:spMk id="28" creationId="{CD385ED2-07BB-9624-8EFF-E123EA79EBB2}"/>
          </ac:spMkLst>
        </pc:spChg>
        <pc:spChg chg="mod">
          <ac:chgData name="MAZEN KHERALLAH" userId="4d8bae32aa458b2a" providerId="LiveId" clId="{D1F6DF24-7977-416E-A8CB-0CF0122DCE5C}" dt="2023-07-02T18:19:01.402" v="7192" actId="404"/>
          <ac:spMkLst>
            <pc:docMk/>
            <pc:sldMk cId="1182942920" sldId="2145707257"/>
            <ac:spMk id="40" creationId="{6FCFE2CC-291B-8D48-5409-55BEC0131B79}"/>
          </ac:spMkLst>
        </pc:spChg>
        <pc:spChg chg="mod">
          <ac:chgData name="MAZEN KHERALLAH" userId="4d8bae32aa458b2a" providerId="LiveId" clId="{D1F6DF24-7977-416E-A8CB-0CF0122DCE5C}" dt="2023-07-02T18:19:32.992" v="7201" actId="14100"/>
          <ac:spMkLst>
            <pc:docMk/>
            <pc:sldMk cId="1182942920" sldId="2145707257"/>
            <ac:spMk id="41" creationId="{58A89612-585E-FACF-49CB-E07A335DBFB0}"/>
          </ac:spMkLst>
        </pc:spChg>
        <pc:spChg chg="mod">
          <ac:chgData name="MAZEN KHERALLAH" userId="4d8bae32aa458b2a" providerId="LiveId" clId="{D1F6DF24-7977-416E-A8CB-0CF0122DCE5C}" dt="2023-07-02T18:19:27.852" v="7200" actId="1076"/>
          <ac:spMkLst>
            <pc:docMk/>
            <pc:sldMk cId="1182942920" sldId="2145707257"/>
            <ac:spMk id="42" creationId="{3A6AEB16-17CD-737B-6670-6B19938ED603}"/>
          </ac:spMkLst>
        </pc:spChg>
        <pc:spChg chg="mod">
          <ac:chgData name="MAZEN KHERALLAH" userId="4d8bae32aa458b2a" providerId="LiveId" clId="{D1F6DF24-7977-416E-A8CB-0CF0122DCE5C}" dt="2023-07-02T18:19:22.212" v="7199" actId="404"/>
          <ac:spMkLst>
            <pc:docMk/>
            <pc:sldMk cId="1182942920" sldId="2145707257"/>
            <ac:spMk id="43" creationId="{94F8C0A8-2359-62D6-662D-593B52ADD226}"/>
          </ac:spMkLst>
        </pc:spChg>
        <pc:spChg chg="add del mod">
          <ac:chgData name="MAZEN KHERALLAH" userId="4d8bae32aa458b2a" providerId="LiveId" clId="{D1F6DF24-7977-416E-A8CB-0CF0122DCE5C}" dt="2023-07-02T19:11:22.698" v="7612" actId="21"/>
          <ac:spMkLst>
            <pc:docMk/>
            <pc:sldMk cId="1182942920" sldId="2145707257"/>
            <ac:spMk id="47" creationId="{03705FD9-34E7-8CA1-C086-6C6E41637125}"/>
          </ac:spMkLst>
        </pc:spChg>
        <pc:spChg chg="add del mod">
          <ac:chgData name="MAZEN KHERALLAH" userId="4d8bae32aa458b2a" providerId="LiveId" clId="{D1F6DF24-7977-416E-A8CB-0CF0122DCE5C}" dt="2023-07-02T20:19:51.595" v="7892"/>
          <ac:spMkLst>
            <pc:docMk/>
            <pc:sldMk cId="1182942920" sldId="2145707257"/>
            <ac:spMk id="56" creationId="{C657232E-3B81-8A0E-D531-33DBD3232E13}"/>
          </ac:spMkLst>
        </pc:spChg>
        <pc:grpChg chg="add del mod">
          <ac:chgData name="MAZEN KHERALLAH" userId="4d8bae32aa458b2a" providerId="LiveId" clId="{D1F6DF24-7977-416E-A8CB-0CF0122DCE5C}" dt="2023-07-02T18:16:01.944" v="7180" actId="478"/>
          <ac:grpSpMkLst>
            <pc:docMk/>
            <pc:sldMk cId="1182942920" sldId="2145707257"/>
            <ac:grpSpMk id="9" creationId="{6023208F-C129-2197-0228-175EBCEA758B}"/>
          </ac:grpSpMkLst>
        </pc:grpChg>
        <pc:graphicFrameChg chg="add mod">
          <ac:chgData name="MAZEN KHERALLAH" userId="4d8bae32aa458b2a" providerId="LiveId" clId="{D1F6DF24-7977-416E-A8CB-0CF0122DCE5C}" dt="2023-07-07T14:50:12.345" v="11036"/>
          <ac:graphicFrameMkLst>
            <pc:docMk/>
            <pc:sldMk cId="1182942920" sldId="2145707257"/>
            <ac:graphicFrameMk id="9" creationId="{4632BEB9-BFDF-C50C-722F-14A4287EBB8A}"/>
          </ac:graphicFrameMkLst>
        </pc:graphicFrameChg>
        <pc:graphicFrameChg chg="add del mod">
          <ac:chgData name="MAZEN KHERALLAH" userId="4d8bae32aa458b2a" providerId="LiveId" clId="{D1F6DF24-7977-416E-A8CB-0CF0122DCE5C}" dt="2023-07-02T20:00:00.432" v="7738" actId="478"/>
          <ac:graphicFrameMkLst>
            <pc:docMk/>
            <pc:sldMk cId="1182942920" sldId="2145707257"/>
            <ac:graphicFrameMk id="17" creationId="{AED90B8F-D5C8-46F3-481E-6E4AC706EABE}"/>
          </ac:graphicFrameMkLst>
        </pc:graphicFrameChg>
        <pc:graphicFrameChg chg="add del mod modGraphic">
          <ac:chgData name="MAZEN KHERALLAH" userId="4d8bae32aa458b2a" providerId="LiveId" clId="{D1F6DF24-7977-416E-A8CB-0CF0122DCE5C}" dt="2023-07-02T19:59:53.842" v="7737" actId="478"/>
          <ac:graphicFrameMkLst>
            <pc:docMk/>
            <pc:sldMk cId="1182942920" sldId="2145707257"/>
            <ac:graphicFrameMk id="30" creationId="{46A998E2-9D41-C9BB-E162-82C86E62D258}"/>
          </ac:graphicFrameMkLst>
        </pc:graphicFrameChg>
        <pc:graphicFrameChg chg="add del mod">
          <ac:chgData name="MAZEN KHERALLAH" userId="4d8bae32aa458b2a" providerId="LiveId" clId="{D1F6DF24-7977-416E-A8CB-0CF0122DCE5C}" dt="2023-07-02T19:58:27.122" v="7723" actId="478"/>
          <ac:graphicFrameMkLst>
            <pc:docMk/>
            <pc:sldMk cId="1182942920" sldId="2145707257"/>
            <ac:graphicFrameMk id="44" creationId="{55ABABC7-994A-A57D-79B5-5C8F6E023C30}"/>
          </ac:graphicFrameMkLst>
        </pc:graphicFrameChg>
        <pc:graphicFrameChg chg="add del mod">
          <ac:chgData name="MAZEN KHERALLAH" userId="4d8bae32aa458b2a" providerId="LiveId" clId="{D1F6DF24-7977-416E-A8CB-0CF0122DCE5C}" dt="2023-07-02T19:58:44.136" v="7725" actId="478"/>
          <ac:graphicFrameMkLst>
            <pc:docMk/>
            <pc:sldMk cId="1182942920" sldId="2145707257"/>
            <ac:graphicFrameMk id="45" creationId="{7367EE8C-6B9C-2BDD-97A0-363164EA32E9}"/>
          </ac:graphicFrameMkLst>
        </pc:graphicFrameChg>
        <pc:graphicFrameChg chg="add del mod modGraphic">
          <ac:chgData name="MAZEN KHERALLAH" userId="4d8bae32aa458b2a" providerId="LiveId" clId="{D1F6DF24-7977-416E-A8CB-0CF0122DCE5C}" dt="2023-07-02T20:03:39.763" v="7791" actId="478"/>
          <ac:graphicFrameMkLst>
            <pc:docMk/>
            <pc:sldMk cId="1182942920" sldId="2145707257"/>
            <ac:graphicFrameMk id="48" creationId="{9AF7F372-2BCD-39F9-5DD9-FD1E13C73C5E}"/>
          </ac:graphicFrameMkLst>
        </pc:graphicFrameChg>
        <pc:graphicFrameChg chg="add mod modGraphic">
          <ac:chgData name="MAZEN KHERALLAH" userId="4d8bae32aa458b2a" providerId="LiveId" clId="{D1F6DF24-7977-416E-A8CB-0CF0122DCE5C}" dt="2023-07-06T11:26:37.191" v="9804"/>
          <ac:graphicFrameMkLst>
            <pc:docMk/>
            <pc:sldMk cId="1182942920" sldId="2145707257"/>
            <ac:graphicFrameMk id="49" creationId="{BECACC1D-375F-BE83-F197-4413DA34D299}"/>
          </ac:graphicFrameMkLst>
        </pc:graphicFrameChg>
        <pc:graphicFrameChg chg="add del mod">
          <ac:chgData name="MAZEN KHERALLAH" userId="4d8bae32aa458b2a" providerId="LiveId" clId="{D1F6DF24-7977-416E-A8CB-0CF0122DCE5C}" dt="2023-07-02T20:00:39.532" v="7746" actId="478"/>
          <ac:graphicFrameMkLst>
            <pc:docMk/>
            <pc:sldMk cId="1182942920" sldId="2145707257"/>
            <ac:graphicFrameMk id="50" creationId="{B01B46F5-56D4-F34A-AE1C-5A6A3AD41DF7}"/>
          </ac:graphicFrameMkLst>
        </pc:graphicFrameChg>
        <pc:graphicFrameChg chg="add mod">
          <ac:chgData name="MAZEN KHERALLAH" userId="4d8bae32aa458b2a" providerId="LiveId" clId="{D1F6DF24-7977-416E-A8CB-0CF0122DCE5C}" dt="2023-07-06T11:26:25.993" v="9802"/>
          <ac:graphicFrameMkLst>
            <pc:docMk/>
            <pc:sldMk cId="1182942920" sldId="2145707257"/>
            <ac:graphicFrameMk id="51" creationId="{74F554F5-6FD1-8F47-0FEB-83C2C68F25BA}"/>
          </ac:graphicFrameMkLst>
        </pc:graphicFrameChg>
        <pc:graphicFrameChg chg="add mod">
          <ac:chgData name="MAZEN KHERALLAH" userId="4d8bae32aa458b2a" providerId="LiveId" clId="{D1F6DF24-7977-416E-A8CB-0CF0122DCE5C}" dt="2023-07-06T11:26:10.908" v="9800" actId="1076"/>
          <ac:graphicFrameMkLst>
            <pc:docMk/>
            <pc:sldMk cId="1182942920" sldId="2145707257"/>
            <ac:graphicFrameMk id="52" creationId="{99161475-2AFC-8B40-EB68-87C0BDDD1921}"/>
          </ac:graphicFrameMkLst>
        </pc:graphicFrameChg>
        <pc:graphicFrameChg chg="add mod">
          <ac:chgData name="MAZEN KHERALLAH" userId="4d8bae32aa458b2a" providerId="LiveId" clId="{D1F6DF24-7977-416E-A8CB-0CF0122DCE5C}" dt="2023-07-06T11:28:16.715" v="9811"/>
          <ac:graphicFrameMkLst>
            <pc:docMk/>
            <pc:sldMk cId="1182942920" sldId="2145707257"/>
            <ac:graphicFrameMk id="53" creationId="{08209701-3E99-8DEF-4DA8-B3A1A27E9989}"/>
          </ac:graphicFrameMkLst>
        </pc:graphicFrameChg>
        <pc:graphicFrameChg chg="add mod">
          <ac:chgData name="MAZEN KHERALLAH" userId="4d8bae32aa458b2a" providerId="LiveId" clId="{D1F6DF24-7977-416E-A8CB-0CF0122DCE5C}" dt="2023-07-06T11:26:51.008" v="9805"/>
          <ac:graphicFrameMkLst>
            <pc:docMk/>
            <pc:sldMk cId="1182942920" sldId="2145707257"/>
            <ac:graphicFrameMk id="54" creationId="{0C0CA5E3-EDCA-F556-CC88-2EF2268DAD61}"/>
          </ac:graphicFrameMkLst>
        </pc:graphicFrameChg>
        <pc:graphicFrameChg chg="add mod">
          <ac:chgData name="MAZEN KHERALLAH" userId="4d8bae32aa458b2a" providerId="LiveId" clId="{D1F6DF24-7977-416E-A8CB-0CF0122DCE5C}" dt="2023-07-07T14:50:55.234" v="11038"/>
          <ac:graphicFrameMkLst>
            <pc:docMk/>
            <pc:sldMk cId="1182942920" sldId="2145707257"/>
            <ac:graphicFrameMk id="55" creationId="{9656473E-32D6-38AE-B157-AD3DD69E68B7}"/>
          </ac:graphicFrameMkLst>
        </pc:graphicFrameChg>
        <pc:graphicFrameChg chg="add mod ord">
          <ac:chgData name="MAZEN KHERALLAH" userId="4d8bae32aa458b2a" providerId="LiveId" clId="{D1F6DF24-7977-416E-A8CB-0CF0122DCE5C}" dt="2023-07-07T14:49:59.002" v="11035"/>
          <ac:graphicFrameMkLst>
            <pc:docMk/>
            <pc:sldMk cId="1182942920" sldId="2145707257"/>
            <ac:graphicFrameMk id="57" creationId="{FD78B399-7D43-2023-2E12-062C1C4ED1B3}"/>
          </ac:graphicFrameMkLst>
        </pc:graphicFrameChg>
        <pc:graphicFrameChg chg="add mod">
          <ac:chgData name="MAZEN KHERALLAH" userId="4d8bae32aa458b2a" providerId="LiveId" clId="{D1F6DF24-7977-416E-A8CB-0CF0122DCE5C}" dt="2023-07-07T14:50:41.727" v="11037"/>
          <ac:graphicFrameMkLst>
            <pc:docMk/>
            <pc:sldMk cId="1182942920" sldId="2145707257"/>
            <ac:graphicFrameMk id="58" creationId="{FCAD0B1C-7DDB-41B6-C2F3-D85CD83A337A}"/>
          </ac:graphicFrameMkLst>
        </pc:graphicFrameChg>
        <pc:picChg chg="add del">
          <ac:chgData name="MAZEN KHERALLAH" userId="4d8bae32aa458b2a" providerId="LiveId" clId="{D1F6DF24-7977-416E-A8CB-0CF0122DCE5C}" dt="2023-07-07T14:43:58.347" v="10958" actId="478"/>
          <ac:picMkLst>
            <pc:docMk/>
            <pc:sldMk cId="1182942920" sldId="2145707257"/>
            <ac:picMk id="4" creationId="{05D2BF57-6F4F-A860-2358-4C815519497E}"/>
          </ac:picMkLst>
        </pc:picChg>
        <pc:picChg chg="add del mod">
          <ac:chgData name="MAZEN KHERALLAH" userId="4d8bae32aa458b2a" providerId="LiveId" clId="{D1F6DF24-7977-416E-A8CB-0CF0122DCE5C}" dt="2023-07-07T14:44:34.617" v="10967" actId="21"/>
          <ac:picMkLst>
            <pc:docMk/>
            <pc:sldMk cId="1182942920" sldId="2145707257"/>
            <ac:picMk id="8" creationId="{2B1CC38B-2432-D023-09F6-11B165727F3C}"/>
          </ac:picMkLst>
        </pc:picChg>
        <pc:picChg chg="add mod">
          <ac:chgData name="MAZEN KHERALLAH" userId="4d8bae32aa458b2a" providerId="LiveId" clId="{D1F6DF24-7977-416E-A8CB-0CF0122DCE5C}" dt="2023-07-02T17:58:49.881" v="7092" actId="164"/>
          <ac:picMkLst>
            <pc:docMk/>
            <pc:sldMk cId="1182942920" sldId="2145707257"/>
            <ac:picMk id="8" creationId="{7B116846-7B23-25D7-9683-0BC3D0D4D0C3}"/>
          </ac:picMkLst>
        </pc:picChg>
        <pc:picChg chg="add del mod">
          <ac:chgData name="MAZEN KHERALLAH" userId="4d8bae32aa458b2a" providerId="LiveId" clId="{D1F6DF24-7977-416E-A8CB-0CF0122DCE5C}" dt="2023-07-02T20:51:16.327" v="7964" actId="21"/>
          <ac:picMkLst>
            <pc:docMk/>
            <pc:sldMk cId="1182942920" sldId="2145707257"/>
            <ac:picMk id="2050" creationId="{4FC542BC-6D5C-5D2A-797D-D0F7D345E026}"/>
          </ac:picMkLst>
        </pc:picChg>
      </pc:sldChg>
      <pc:sldChg chg="addSp delSp modSp new mod">
        <pc:chgData name="MAZEN KHERALLAH" userId="4d8bae32aa458b2a" providerId="LiveId" clId="{D1F6DF24-7977-416E-A8CB-0CF0122DCE5C}" dt="2023-07-06T11:09:44.305" v="9645" actId="1035"/>
        <pc:sldMkLst>
          <pc:docMk/>
          <pc:sldMk cId="3038803632" sldId="2145707258"/>
        </pc:sldMkLst>
        <pc:spChg chg="add mod">
          <ac:chgData name="MAZEN KHERALLAH" userId="4d8bae32aa458b2a" providerId="LiveId" clId="{D1F6DF24-7977-416E-A8CB-0CF0122DCE5C}" dt="2023-06-30T17:09:53.690" v="7053" actId="122"/>
          <ac:spMkLst>
            <pc:docMk/>
            <pc:sldMk cId="3038803632" sldId="2145707258"/>
            <ac:spMk id="7" creationId="{1780EE4B-EA98-CD5B-6723-E0B8A68547F8}"/>
          </ac:spMkLst>
        </pc:spChg>
        <pc:spChg chg="add mod">
          <ac:chgData name="MAZEN KHERALLAH" userId="4d8bae32aa458b2a" providerId="LiveId" clId="{D1F6DF24-7977-416E-A8CB-0CF0122DCE5C}" dt="2023-07-06T11:09:44.305" v="9645" actId="1035"/>
          <ac:spMkLst>
            <pc:docMk/>
            <pc:sldMk cId="3038803632" sldId="2145707258"/>
            <ac:spMk id="8" creationId="{BDDED4F0-EF72-A49F-10A9-C63B92005629}"/>
          </ac:spMkLst>
        </pc:spChg>
        <pc:picChg chg="add del">
          <ac:chgData name="MAZEN KHERALLAH" userId="4d8bae32aa458b2a" providerId="LiveId" clId="{D1F6DF24-7977-416E-A8CB-0CF0122DCE5C}" dt="2023-06-30T17:09:09.641" v="7045" actId="478"/>
          <ac:picMkLst>
            <pc:docMk/>
            <pc:sldMk cId="3038803632" sldId="2145707258"/>
            <ac:picMk id="3" creationId="{40754E35-3F47-301A-EC68-2475E65C7ACA}"/>
          </ac:picMkLst>
        </pc:picChg>
        <pc:picChg chg="add mod">
          <ac:chgData name="MAZEN KHERALLAH" userId="4d8bae32aa458b2a" providerId="LiveId" clId="{D1F6DF24-7977-416E-A8CB-0CF0122DCE5C}" dt="2023-06-30T17:09:16.247" v="7047" actId="1076"/>
          <ac:picMkLst>
            <pc:docMk/>
            <pc:sldMk cId="3038803632" sldId="2145707258"/>
            <ac:picMk id="5" creationId="{2C030257-02CE-D1A0-77CC-30F3A1FB80A4}"/>
          </ac:picMkLst>
        </pc:picChg>
      </pc:sldChg>
      <pc:sldChg chg="addSp delSp modSp new mod ord modClrScheme modAnim chgLayout">
        <pc:chgData name="MAZEN KHERALLAH" userId="4d8bae32aa458b2a" providerId="LiveId" clId="{D1F6DF24-7977-416E-A8CB-0CF0122DCE5C}" dt="2023-07-07T14:53:33.818" v="11044"/>
        <pc:sldMkLst>
          <pc:docMk/>
          <pc:sldMk cId="1383977036" sldId="2145707259"/>
        </pc:sldMkLst>
        <pc:spChg chg="add mod">
          <ac:chgData name="MAZEN KHERALLAH" userId="4d8bae32aa458b2a" providerId="LiveId" clId="{D1F6DF24-7977-416E-A8CB-0CF0122DCE5C}" dt="2023-07-07T14:53:33.818" v="11044"/>
          <ac:spMkLst>
            <pc:docMk/>
            <pc:sldMk cId="1383977036" sldId="2145707259"/>
            <ac:spMk id="2" creationId="{732F6E53-E109-540B-9F73-717BB73BCC53}"/>
          </ac:spMkLst>
        </pc:spChg>
        <pc:spChg chg="del">
          <ac:chgData name="MAZEN KHERALLAH" userId="4d8bae32aa458b2a" providerId="LiveId" clId="{D1F6DF24-7977-416E-A8CB-0CF0122DCE5C}" dt="2023-06-30T17:15:51.615" v="7078" actId="700"/>
          <ac:spMkLst>
            <pc:docMk/>
            <pc:sldMk cId="1383977036" sldId="2145707259"/>
            <ac:spMk id="2" creationId="{9307FFB2-8248-F428-D800-8C6C8F4250ED}"/>
          </ac:spMkLst>
        </pc:spChg>
        <pc:spChg chg="del">
          <ac:chgData name="MAZEN KHERALLAH" userId="4d8bae32aa458b2a" providerId="LiveId" clId="{D1F6DF24-7977-416E-A8CB-0CF0122DCE5C}" dt="2023-06-30T17:15:19.501" v="7072" actId="22"/>
          <ac:spMkLst>
            <pc:docMk/>
            <pc:sldMk cId="1383977036" sldId="2145707259"/>
            <ac:spMk id="3" creationId="{56362243-3F0B-FC70-903C-AFE350635A7F}"/>
          </ac:spMkLst>
        </pc:spChg>
        <pc:spChg chg="add del mod">
          <ac:chgData name="MAZEN KHERALLAH" userId="4d8bae32aa458b2a" providerId="LiveId" clId="{D1F6DF24-7977-416E-A8CB-0CF0122DCE5C}" dt="2023-06-30T17:15:31.387" v="7074" actId="22"/>
          <ac:spMkLst>
            <pc:docMk/>
            <pc:sldMk cId="1383977036" sldId="2145707259"/>
            <ac:spMk id="7" creationId="{B22C5FEF-46F2-AE7A-CAED-719C39749B1A}"/>
          </ac:spMkLst>
        </pc:spChg>
        <pc:spChg chg="add mod">
          <ac:chgData name="MAZEN KHERALLAH" userId="4d8bae32aa458b2a" providerId="LiveId" clId="{D1F6DF24-7977-416E-A8CB-0CF0122DCE5C}" dt="2023-07-07T14:48:31.971" v="11030" actId="1076"/>
          <ac:spMkLst>
            <pc:docMk/>
            <pc:sldMk cId="1383977036" sldId="2145707259"/>
            <ac:spMk id="11" creationId="{E00BB25F-1B62-F314-351E-444B2F18231F}"/>
          </ac:spMkLst>
        </pc:spChg>
        <pc:picChg chg="add del mod ord">
          <ac:chgData name="MAZEN KHERALLAH" userId="4d8bae32aa458b2a" providerId="LiveId" clId="{D1F6DF24-7977-416E-A8CB-0CF0122DCE5C}" dt="2023-06-30T17:15:24.381" v="7073" actId="478"/>
          <ac:picMkLst>
            <pc:docMk/>
            <pc:sldMk cId="1383977036" sldId="2145707259"/>
            <ac:picMk id="5" creationId="{2E2317AA-32AC-462C-4021-B2AB91E8462B}"/>
          </ac:picMkLst>
        </pc:picChg>
        <pc:picChg chg="add mod ord">
          <ac:chgData name="MAZEN KHERALLAH" userId="4d8bae32aa458b2a" providerId="LiveId" clId="{D1F6DF24-7977-416E-A8CB-0CF0122DCE5C}" dt="2023-06-30T17:15:54.494" v="7079" actId="1076"/>
          <ac:picMkLst>
            <pc:docMk/>
            <pc:sldMk cId="1383977036" sldId="2145707259"/>
            <ac:picMk id="9" creationId="{807F6380-030A-965C-0819-E477F74D4EFC}"/>
          </ac:picMkLst>
        </pc:picChg>
      </pc:sldChg>
      <pc:sldChg chg="addSp delSp modSp new mod modAnim modNotesTx">
        <pc:chgData name="MAZEN KHERALLAH" userId="4d8bae32aa458b2a" providerId="LiveId" clId="{D1F6DF24-7977-416E-A8CB-0CF0122DCE5C}" dt="2023-07-10T13:18:42.247" v="13959" actId="478"/>
        <pc:sldMkLst>
          <pc:docMk/>
          <pc:sldMk cId="671364913" sldId="2145707260"/>
        </pc:sldMkLst>
        <pc:spChg chg="add mod">
          <ac:chgData name="MAZEN KHERALLAH" userId="4d8bae32aa458b2a" providerId="LiveId" clId="{D1F6DF24-7977-416E-A8CB-0CF0122DCE5C}" dt="2023-07-09T20:23:20.718" v="13348" actId="207"/>
          <ac:spMkLst>
            <pc:docMk/>
            <pc:sldMk cId="671364913" sldId="2145707260"/>
            <ac:spMk id="3" creationId="{01B76879-6ED0-12CD-66B0-EA7B5D5161B6}"/>
          </ac:spMkLst>
        </pc:spChg>
        <pc:spChg chg="add del mod">
          <ac:chgData name="MAZEN KHERALLAH" userId="4d8bae32aa458b2a" providerId="LiveId" clId="{D1F6DF24-7977-416E-A8CB-0CF0122DCE5C}" dt="2023-07-10T13:18:42.247" v="13959" actId="478"/>
          <ac:spMkLst>
            <pc:docMk/>
            <pc:sldMk cId="671364913" sldId="2145707260"/>
            <ac:spMk id="4" creationId="{9C91B8EA-A216-4AAB-C347-CD65F247F1A3}"/>
          </ac:spMkLst>
        </pc:spChg>
        <pc:spChg chg="add mod">
          <ac:chgData name="MAZEN KHERALLAH" userId="4d8bae32aa458b2a" providerId="LiveId" clId="{D1F6DF24-7977-416E-A8CB-0CF0122DCE5C}" dt="2023-07-02T18:01:19.891" v="7116" actId="113"/>
          <ac:spMkLst>
            <pc:docMk/>
            <pc:sldMk cId="671364913" sldId="2145707260"/>
            <ac:spMk id="7" creationId="{4B48339C-E3D0-2B6D-8861-85D1F41EC517}"/>
          </ac:spMkLst>
        </pc:spChg>
        <pc:spChg chg="add mod">
          <ac:chgData name="MAZEN KHERALLAH" userId="4d8bae32aa458b2a" providerId="LiveId" clId="{D1F6DF24-7977-416E-A8CB-0CF0122DCE5C}" dt="2023-07-10T13:17:53.990" v="13942" actId="1076"/>
          <ac:spMkLst>
            <pc:docMk/>
            <pc:sldMk cId="671364913" sldId="2145707260"/>
            <ac:spMk id="8" creationId="{C68DED9A-87B4-D847-2A5F-EFE12E3049B3}"/>
          </ac:spMkLst>
        </pc:spChg>
        <pc:spChg chg="mod">
          <ac:chgData name="MAZEN KHERALLAH" userId="4d8bae32aa458b2a" providerId="LiveId" clId="{D1F6DF24-7977-416E-A8CB-0CF0122DCE5C}" dt="2023-07-02T18:01:11.041" v="7114" actId="403"/>
          <ac:spMkLst>
            <pc:docMk/>
            <pc:sldMk cId="671364913" sldId="2145707260"/>
            <ac:spMk id="9" creationId="{82E367A7-E521-C785-E523-E50FDC1BC699}"/>
          </ac:spMkLst>
        </pc:spChg>
        <pc:spChg chg="add del">
          <ac:chgData name="MAZEN KHERALLAH" userId="4d8bae32aa458b2a" providerId="LiveId" clId="{D1F6DF24-7977-416E-A8CB-0CF0122DCE5C}" dt="2023-07-02T18:20:41.992" v="7211" actId="22"/>
          <ac:spMkLst>
            <pc:docMk/>
            <pc:sldMk cId="671364913" sldId="2145707260"/>
            <ac:spMk id="23" creationId="{2B29F012-A533-F813-C40B-E36D4F65E24B}"/>
          </ac:spMkLst>
        </pc:spChg>
        <pc:spChg chg="add mod ord">
          <ac:chgData name="MAZEN KHERALLAH" userId="4d8bae32aa458b2a" providerId="LiveId" clId="{D1F6DF24-7977-416E-A8CB-0CF0122DCE5C}" dt="2023-07-09T20:23:40.536" v="13349" actId="166"/>
          <ac:spMkLst>
            <pc:docMk/>
            <pc:sldMk cId="671364913" sldId="2145707260"/>
            <ac:spMk id="33" creationId="{5F994DA3-CC04-94BC-FCEE-6199D9B98725}"/>
          </ac:spMkLst>
        </pc:spChg>
        <pc:grpChg chg="add del mod">
          <ac:chgData name="MAZEN KHERALLAH" userId="4d8bae32aa458b2a" providerId="LiveId" clId="{D1F6DF24-7977-416E-A8CB-0CF0122DCE5C}" dt="2023-07-02T18:07:37.141" v="7164" actId="478"/>
          <ac:grpSpMkLst>
            <pc:docMk/>
            <pc:sldMk cId="671364913" sldId="2145707260"/>
            <ac:grpSpMk id="8" creationId="{E88632E3-8032-FEC2-5D10-B8AC4AE49631}"/>
          </ac:grpSpMkLst>
        </pc:grpChg>
        <pc:graphicFrameChg chg="add mod modGraphic">
          <ac:chgData name="MAZEN KHERALLAH" userId="4d8bae32aa458b2a" providerId="LiveId" clId="{D1F6DF24-7977-416E-A8CB-0CF0122DCE5C}" dt="2023-07-02T18:15:54.733" v="7179" actId="1076"/>
          <ac:graphicFrameMkLst>
            <pc:docMk/>
            <pc:sldMk cId="671364913" sldId="2145707260"/>
            <ac:graphicFrameMk id="19" creationId="{93260F4B-8C67-4A1B-34EA-5504ECC03863}"/>
          </ac:graphicFrameMkLst>
        </pc:graphicFrameChg>
        <pc:graphicFrameChg chg="add mod">
          <ac:chgData name="MAZEN KHERALLAH" userId="4d8bae32aa458b2a" providerId="LiveId" clId="{D1F6DF24-7977-416E-A8CB-0CF0122DCE5C}" dt="2023-07-10T13:17:42.437" v="13938" actId="1076"/>
          <ac:graphicFrameMkLst>
            <pc:docMk/>
            <pc:sldMk cId="671364913" sldId="2145707260"/>
            <ac:graphicFrameMk id="26" creationId="{5AAB6AAE-ED2B-445B-577C-EA9A28095A62}"/>
          </ac:graphicFrameMkLst>
        </pc:graphicFrameChg>
        <pc:picChg chg="add del">
          <ac:chgData name="MAZEN KHERALLAH" userId="4d8bae32aa458b2a" providerId="LiveId" clId="{D1F6DF24-7977-416E-A8CB-0CF0122DCE5C}" dt="2023-07-02T17:57:07.982" v="7082" actId="478"/>
          <ac:picMkLst>
            <pc:docMk/>
            <pc:sldMk cId="671364913" sldId="2145707260"/>
            <ac:picMk id="3" creationId="{08BF3A67-AFC4-4D8D-AA71-0FA5C7F8D5F9}"/>
          </ac:picMkLst>
        </pc:picChg>
        <pc:picChg chg="add mod">
          <ac:chgData name="MAZEN KHERALLAH" userId="4d8bae32aa458b2a" providerId="LiveId" clId="{D1F6DF24-7977-416E-A8CB-0CF0122DCE5C}" dt="2023-07-02T18:00:59.521" v="7105" actId="1076"/>
          <ac:picMkLst>
            <pc:docMk/>
            <pc:sldMk cId="671364913" sldId="2145707260"/>
            <ac:picMk id="5" creationId="{505A6892-7258-64A2-9053-CEC5AF2A6DB2}"/>
          </ac:picMkLst>
        </pc:picChg>
        <pc:picChg chg="mod">
          <ac:chgData name="MAZEN KHERALLAH" userId="4d8bae32aa458b2a" providerId="LiveId" clId="{D1F6DF24-7977-416E-A8CB-0CF0122DCE5C}" dt="2023-07-02T18:00:56.121" v="7103"/>
          <ac:picMkLst>
            <pc:docMk/>
            <pc:sldMk cId="671364913" sldId="2145707260"/>
            <ac:picMk id="10" creationId="{9AC7AB60-395E-CC25-DE09-178E28B94AB6}"/>
          </ac:picMkLst>
        </pc:picChg>
        <pc:picChg chg="add del">
          <ac:chgData name="MAZEN KHERALLAH" userId="4d8bae32aa458b2a" providerId="LiveId" clId="{D1F6DF24-7977-416E-A8CB-0CF0122DCE5C}" dt="2023-07-02T18:03:35.542" v="7118" actId="478"/>
          <ac:picMkLst>
            <pc:docMk/>
            <pc:sldMk cId="671364913" sldId="2145707260"/>
            <ac:picMk id="12" creationId="{AD0C6A51-3868-8693-958E-9A8C64B4FDF2}"/>
          </ac:picMkLst>
        </pc:picChg>
        <pc:picChg chg="add del mod">
          <ac:chgData name="MAZEN KHERALLAH" userId="4d8bae32aa458b2a" providerId="LiveId" clId="{D1F6DF24-7977-416E-A8CB-0CF0122DCE5C}" dt="2023-07-02T18:16:22.013" v="7186" actId="21"/>
          <ac:picMkLst>
            <pc:docMk/>
            <pc:sldMk cId="671364913" sldId="2145707260"/>
            <ac:picMk id="14" creationId="{1AA278BC-9E8D-BE0C-9820-E302594315F2}"/>
          </ac:picMkLst>
        </pc:picChg>
        <pc:picChg chg="add del">
          <ac:chgData name="MAZEN KHERALLAH" userId="4d8bae32aa458b2a" providerId="LiveId" clId="{D1F6DF24-7977-416E-A8CB-0CF0122DCE5C}" dt="2023-07-02T18:04:05.061" v="7123" actId="478"/>
          <ac:picMkLst>
            <pc:docMk/>
            <pc:sldMk cId="671364913" sldId="2145707260"/>
            <ac:picMk id="16" creationId="{FD41094F-79B1-5880-1392-458E1E820C59}"/>
          </ac:picMkLst>
        </pc:picChg>
        <pc:picChg chg="add del mod">
          <ac:chgData name="MAZEN KHERALLAH" userId="4d8bae32aa458b2a" providerId="LiveId" clId="{D1F6DF24-7977-416E-A8CB-0CF0122DCE5C}" dt="2023-07-02T18:16:22.013" v="7186" actId="21"/>
          <ac:picMkLst>
            <pc:docMk/>
            <pc:sldMk cId="671364913" sldId="2145707260"/>
            <ac:picMk id="18" creationId="{24877A80-869C-38E3-E7E0-3FD682956476}"/>
          </ac:picMkLst>
        </pc:picChg>
        <pc:picChg chg="add del mod">
          <ac:chgData name="MAZEN KHERALLAH" userId="4d8bae32aa458b2a" providerId="LiveId" clId="{D1F6DF24-7977-416E-A8CB-0CF0122DCE5C}" dt="2023-07-02T18:05:31.591" v="7159" actId="21"/>
          <ac:picMkLst>
            <pc:docMk/>
            <pc:sldMk cId="671364913" sldId="2145707260"/>
            <ac:picMk id="21" creationId="{15CEF206-AFB3-B2D6-5AB6-32AA3344E308}"/>
          </ac:picMkLst>
        </pc:picChg>
        <pc:picChg chg="add mod">
          <ac:chgData name="MAZEN KHERALLAH" userId="4d8bae32aa458b2a" providerId="LiveId" clId="{D1F6DF24-7977-416E-A8CB-0CF0122DCE5C}" dt="2023-07-10T13:18:33.081" v="13958" actId="1035"/>
          <ac:picMkLst>
            <pc:docMk/>
            <pc:sldMk cId="671364913" sldId="2145707260"/>
            <ac:picMk id="28" creationId="{DE1C9F65-B9BB-3242-F5DD-22B61E8E05D7}"/>
          </ac:picMkLst>
        </pc:picChg>
        <pc:picChg chg="add del">
          <ac:chgData name="MAZEN KHERALLAH" userId="4d8bae32aa458b2a" providerId="LiveId" clId="{D1F6DF24-7977-416E-A8CB-0CF0122DCE5C}" dt="2023-07-02T18:27:13.553" v="7271" actId="478"/>
          <ac:picMkLst>
            <pc:docMk/>
            <pc:sldMk cId="671364913" sldId="2145707260"/>
            <ac:picMk id="30" creationId="{F4A3BEC7-1D99-E6FA-62F1-C4E543DC9908}"/>
          </ac:picMkLst>
        </pc:picChg>
        <pc:picChg chg="add mod">
          <ac:chgData name="MAZEN KHERALLAH" userId="4d8bae32aa458b2a" providerId="LiveId" clId="{D1F6DF24-7977-416E-A8CB-0CF0122DCE5C}" dt="2023-07-10T13:18:33.081" v="13958" actId="1035"/>
          <ac:picMkLst>
            <pc:docMk/>
            <pc:sldMk cId="671364913" sldId="2145707260"/>
            <ac:picMk id="32" creationId="{27C4C2C3-A90C-906F-2CB8-FC9FF8DCC436}"/>
          </ac:picMkLst>
        </pc:picChg>
      </pc:sldChg>
      <pc:sldChg chg="delSp modSp add mod">
        <pc:chgData name="MAZEN KHERALLAH" userId="4d8bae32aa458b2a" providerId="LiveId" clId="{D1F6DF24-7977-416E-A8CB-0CF0122DCE5C}" dt="2023-07-06T11:13:45.195" v="9671" actId="1037"/>
        <pc:sldMkLst>
          <pc:docMk/>
          <pc:sldMk cId="3233092974" sldId="2145707261"/>
        </pc:sldMkLst>
        <pc:spChg chg="mod">
          <ac:chgData name="MAZEN KHERALLAH" userId="4d8bae32aa458b2a" providerId="LiveId" clId="{D1F6DF24-7977-416E-A8CB-0CF0122DCE5C}" dt="2023-07-06T11:13:45.195" v="9671" actId="1037"/>
          <ac:spMkLst>
            <pc:docMk/>
            <pc:sldMk cId="3233092974" sldId="2145707261"/>
            <ac:spMk id="22" creationId="{9F386421-63ED-5098-6679-48C714A4E966}"/>
          </ac:spMkLst>
        </pc:spChg>
        <pc:graphicFrameChg chg="del">
          <ac:chgData name="MAZEN KHERALLAH" userId="4d8bae32aa458b2a" providerId="LiveId" clId="{D1F6DF24-7977-416E-A8CB-0CF0122DCE5C}" dt="2023-07-02T18:20:08.515" v="7209" actId="478"/>
          <ac:graphicFrameMkLst>
            <pc:docMk/>
            <pc:sldMk cId="3233092974" sldId="2145707261"/>
            <ac:graphicFrameMk id="17" creationId="{AED90B8F-D5C8-46F3-481E-6E4AC706EABE}"/>
          </ac:graphicFrameMkLst>
        </pc:graphicFrameChg>
      </pc:sldChg>
      <pc:sldChg chg="addSp delSp modSp new mod modAnim modNotesTx">
        <pc:chgData name="MAZEN KHERALLAH" userId="4d8bae32aa458b2a" providerId="LiveId" clId="{D1F6DF24-7977-416E-A8CB-0CF0122DCE5C}" dt="2023-07-02T19:19:19.486" v="7632" actId="20577"/>
        <pc:sldMkLst>
          <pc:docMk/>
          <pc:sldMk cId="3643705692" sldId="2145707262"/>
        </pc:sldMkLst>
        <pc:spChg chg="add mod">
          <ac:chgData name="MAZEN KHERALLAH" userId="4d8bae32aa458b2a" providerId="LiveId" clId="{D1F6DF24-7977-416E-A8CB-0CF0122DCE5C}" dt="2023-07-02T18:36:48.163" v="7339" actId="1076"/>
          <ac:spMkLst>
            <pc:docMk/>
            <pc:sldMk cId="3643705692" sldId="2145707262"/>
            <ac:spMk id="13" creationId="{BCC72E0B-47AB-0DDB-83E9-84BCA89ACDCA}"/>
          </ac:spMkLst>
        </pc:spChg>
        <pc:spChg chg="add mod">
          <ac:chgData name="MAZEN KHERALLAH" userId="4d8bae32aa458b2a" providerId="LiveId" clId="{D1F6DF24-7977-416E-A8CB-0CF0122DCE5C}" dt="2023-07-02T19:04:23.385" v="7502" actId="2085"/>
          <ac:spMkLst>
            <pc:docMk/>
            <pc:sldMk cId="3643705692" sldId="2145707262"/>
            <ac:spMk id="14" creationId="{02573D55-F964-B1D8-8626-17D1AA1A8D19}"/>
          </ac:spMkLst>
        </pc:spChg>
        <pc:spChg chg="add mod">
          <ac:chgData name="MAZEN KHERALLAH" userId="4d8bae32aa458b2a" providerId="LiveId" clId="{D1F6DF24-7977-416E-A8CB-0CF0122DCE5C}" dt="2023-07-02T18:48:23.534" v="7408" actId="20577"/>
          <ac:spMkLst>
            <pc:docMk/>
            <pc:sldMk cId="3643705692" sldId="2145707262"/>
            <ac:spMk id="16" creationId="{FAC230DF-EC16-9128-ED7F-6C708ED9CA4E}"/>
          </ac:spMkLst>
        </pc:spChg>
        <pc:spChg chg="add mod ord">
          <ac:chgData name="MAZEN KHERALLAH" userId="4d8bae32aa458b2a" providerId="LiveId" clId="{D1F6DF24-7977-416E-A8CB-0CF0122DCE5C}" dt="2023-07-02T18:50:54.012" v="7449" actId="167"/>
          <ac:spMkLst>
            <pc:docMk/>
            <pc:sldMk cId="3643705692" sldId="2145707262"/>
            <ac:spMk id="18" creationId="{DACFE9FE-1E6D-5EB3-AEF9-1B5F69C0D270}"/>
          </ac:spMkLst>
        </pc:spChg>
        <pc:picChg chg="add del">
          <ac:chgData name="MAZEN KHERALLAH" userId="4d8bae32aa458b2a" providerId="LiveId" clId="{D1F6DF24-7977-416E-A8CB-0CF0122DCE5C}" dt="2023-07-02T18:33:01.347" v="7308" actId="478"/>
          <ac:picMkLst>
            <pc:docMk/>
            <pc:sldMk cId="3643705692" sldId="2145707262"/>
            <ac:picMk id="3" creationId="{B2919170-7A5A-F2DA-CDAF-5F98D3BE85A0}"/>
          </ac:picMkLst>
        </pc:picChg>
        <pc:picChg chg="add">
          <ac:chgData name="MAZEN KHERALLAH" userId="4d8bae32aa458b2a" providerId="LiveId" clId="{D1F6DF24-7977-416E-A8CB-0CF0122DCE5C}" dt="2023-07-02T18:33:01.923" v="7309" actId="22"/>
          <ac:picMkLst>
            <pc:docMk/>
            <pc:sldMk cId="3643705692" sldId="2145707262"/>
            <ac:picMk id="5" creationId="{CDD2E28A-55BD-4880-A9C5-AAA42E3BBA82}"/>
          </ac:picMkLst>
        </pc:picChg>
        <pc:picChg chg="add mod modCrop">
          <ac:chgData name="MAZEN KHERALLAH" userId="4d8bae32aa458b2a" providerId="LiveId" clId="{D1F6DF24-7977-416E-A8CB-0CF0122DCE5C}" dt="2023-07-02T18:35:01.873" v="7329" actId="1076"/>
          <ac:picMkLst>
            <pc:docMk/>
            <pc:sldMk cId="3643705692" sldId="2145707262"/>
            <ac:picMk id="7" creationId="{E7A46E1A-6AAC-EE28-3C56-6F3CA8FE3850}"/>
          </ac:picMkLst>
        </pc:picChg>
        <pc:picChg chg="add mod modCrop">
          <ac:chgData name="MAZEN KHERALLAH" userId="4d8bae32aa458b2a" providerId="LiveId" clId="{D1F6DF24-7977-416E-A8CB-0CF0122DCE5C}" dt="2023-07-02T18:34:59.867" v="7328" actId="1076"/>
          <ac:picMkLst>
            <pc:docMk/>
            <pc:sldMk cId="3643705692" sldId="2145707262"/>
            <ac:picMk id="9" creationId="{E6AFC258-B726-D212-0B29-9FA7F10D299F}"/>
          </ac:picMkLst>
        </pc:picChg>
        <pc:picChg chg="add mod modCrop">
          <ac:chgData name="MAZEN KHERALLAH" userId="4d8bae32aa458b2a" providerId="LiveId" clId="{D1F6DF24-7977-416E-A8CB-0CF0122DCE5C}" dt="2023-07-02T18:35:08.747" v="7330" actId="1076"/>
          <ac:picMkLst>
            <pc:docMk/>
            <pc:sldMk cId="3643705692" sldId="2145707262"/>
            <ac:picMk id="11" creationId="{C53CB892-9CE1-8821-8177-4EE17C1FFAC6}"/>
          </ac:picMkLst>
        </pc:picChg>
      </pc:sldChg>
      <pc:sldChg chg="addSp delSp modSp new mod ord modAnim">
        <pc:chgData name="MAZEN KHERALLAH" userId="4d8bae32aa458b2a" providerId="LiveId" clId="{D1F6DF24-7977-416E-A8CB-0CF0122DCE5C}" dt="2023-07-10T13:38:22.996" v="14019" actId="20577"/>
        <pc:sldMkLst>
          <pc:docMk/>
          <pc:sldMk cId="2698811267" sldId="2145707263"/>
        </pc:sldMkLst>
        <pc:spChg chg="add mod">
          <ac:chgData name="MAZEN KHERALLAH" userId="4d8bae32aa458b2a" providerId="LiveId" clId="{D1F6DF24-7977-416E-A8CB-0CF0122DCE5C}" dt="2023-07-10T13:38:20.603" v="14018" actId="20577"/>
          <ac:spMkLst>
            <pc:docMk/>
            <pc:sldMk cId="2698811267" sldId="2145707263"/>
            <ac:spMk id="3" creationId="{588BFD26-2698-E8D1-6219-333255D24A37}"/>
          </ac:spMkLst>
        </pc:spChg>
        <pc:spChg chg="add mod">
          <ac:chgData name="MAZEN KHERALLAH" userId="4d8bae32aa458b2a" providerId="LiveId" clId="{D1F6DF24-7977-416E-A8CB-0CF0122DCE5C}" dt="2023-07-06T11:43:20.506" v="10008" actId="1076"/>
          <ac:spMkLst>
            <pc:docMk/>
            <pc:sldMk cId="2698811267" sldId="2145707263"/>
            <ac:spMk id="4" creationId="{3ED4E741-C8B3-4DAE-06C1-F8EF65A7C700}"/>
          </ac:spMkLst>
        </pc:spChg>
        <pc:spChg chg="add mod">
          <ac:chgData name="MAZEN KHERALLAH" userId="4d8bae32aa458b2a" providerId="LiveId" clId="{D1F6DF24-7977-416E-A8CB-0CF0122DCE5C}" dt="2023-07-10T13:38:22.996" v="14019" actId="20577"/>
          <ac:spMkLst>
            <pc:docMk/>
            <pc:sldMk cId="2698811267" sldId="2145707263"/>
            <ac:spMk id="6" creationId="{98380184-0D0C-B7E7-A2B6-CC55FDD69FCC}"/>
          </ac:spMkLst>
        </pc:spChg>
        <pc:spChg chg="add mod">
          <ac:chgData name="MAZEN KHERALLAH" userId="4d8bae32aa458b2a" providerId="LiveId" clId="{D1F6DF24-7977-416E-A8CB-0CF0122DCE5C}" dt="2023-07-06T11:43:43.403" v="10013"/>
          <ac:spMkLst>
            <pc:docMk/>
            <pc:sldMk cId="2698811267" sldId="2145707263"/>
            <ac:spMk id="8" creationId="{40AAB773-4752-EA47-8C4C-52697FA0A430}"/>
          </ac:spMkLst>
        </pc:spChg>
        <pc:spChg chg="add mod">
          <ac:chgData name="MAZEN KHERALLAH" userId="4d8bae32aa458b2a" providerId="LiveId" clId="{D1F6DF24-7977-416E-A8CB-0CF0122DCE5C}" dt="2023-07-06T11:43:43.403" v="10013"/>
          <ac:spMkLst>
            <pc:docMk/>
            <pc:sldMk cId="2698811267" sldId="2145707263"/>
            <ac:spMk id="9" creationId="{0BA78E28-5072-FDF2-FBBA-B909789346A6}"/>
          </ac:spMkLst>
        </pc:spChg>
        <pc:spChg chg="add mod">
          <ac:chgData name="MAZEN KHERALLAH" userId="4d8bae32aa458b2a" providerId="LiveId" clId="{D1F6DF24-7977-416E-A8CB-0CF0122DCE5C}" dt="2023-07-07T14:35:28.841" v="10854" actId="1076"/>
          <ac:spMkLst>
            <pc:docMk/>
            <pc:sldMk cId="2698811267" sldId="2145707263"/>
            <ac:spMk id="11" creationId="{DD187CE5-6B4E-B851-7B1F-FFBF9B76D4FF}"/>
          </ac:spMkLst>
        </pc:spChg>
        <pc:spChg chg="add del">
          <ac:chgData name="MAZEN KHERALLAH" userId="4d8bae32aa458b2a" providerId="LiveId" clId="{D1F6DF24-7977-416E-A8CB-0CF0122DCE5C}" dt="2023-07-07T14:33:18.276" v="10812" actId="22"/>
          <ac:spMkLst>
            <pc:docMk/>
            <pc:sldMk cId="2698811267" sldId="2145707263"/>
            <ac:spMk id="13" creationId="{5927E6A7-55EF-211F-6A06-396BD307DF98}"/>
          </ac:spMkLst>
        </pc:spChg>
        <pc:spChg chg="add mod">
          <ac:chgData name="MAZEN KHERALLAH" userId="4d8bae32aa458b2a" providerId="LiveId" clId="{D1F6DF24-7977-416E-A8CB-0CF0122DCE5C}" dt="2023-07-07T14:33:53.321" v="10827" actId="1076"/>
          <ac:spMkLst>
            <pc:docMk/>
            <pc:sldMk cId="2698811267" sldId="2145707263"/>
            <ac:spMk id="14" creationId="{8823311E-93D7-A942-C8B0-3451007B2107}"/>
          </ac:spMkLst>
        </pc:spChg>
        <pc:spChg chg="add mod">
          <ac:chgData name="MAZEN KHERALLAH" userId="4d8bae32aa458b2a" providerId="LiveId" clId="{D1F6DF24-7977-416E-A8CB-0CF0122DCE5C}" dt="2023-07-07T14:34:45.247" v="10844" actId="1076"/>
          <ac:spMkLst>
            <pc:docMk/>
            <pc:sldMk cId="2698811267" sldId="2145707263"/>
            <ac:spMk id="15" creationId="{0EAE15F7-2174-9445-62CE-8B86B35B8E3C}"/>
          </ac:spMkLst>
        </pc:spChg>
        <pc:grpChg chg="add del mod">
          <ac:chgData name="MAZEN KHERALLAH" userId="4d8bae32aa458b2a" providerId="LiveId" clId="{D1F6DF24-7977-416E-A8CB-0CF0122DCE5C}" dt="2023-07-06T11:43:46.639" v="10015" actId="478"/>
          <ac:grpSpMkLst>
            <pc:docMk/>
            <pc:sldMk cId="2698811267" sldId="2145707263"/>
            <ac:grpSpMk id="7" creationId="{2B230AA0-BB3E-FF3F-A768-DC8E6A558EB3}"/>
          </ac:grpSpMkLst>
        </pc:grpChg>
        <pc:graphicFrameChg chg="add mod modGraphic">
          <ac:chgData name="MAZEN KHERALLAH" userId="4d8bae32aa458b2a" providerId="LiveId" clId="{D1F6DF24-7977-416E-A8CB-0CF0122DCE5C}" dt="2023-07-07T14:32:54.955" v="10804" actId="20577"/>
          <ac:graphicFrameMkLst>
            <pc:docMk/>
            <pc:sldMk cId="2698811267" sldId="2145707263"/>
            <ac:graphicFrameMk id="2" creationId="{158A40D0-AD5D-8130-C2B6-681AD8F8E485}"/>
          </ac:graphicFrameMkLst>
        </pc:graphicFrameChg>
        <pc:graphicFrameChg chg="add mod modGraphic">
          <ac:chgData name="MAZEN KHERALLAH" userId="4d8bae32aa458b2a" providerId="LiveId" clId="{D1F6DF24-7977-416E-A8CB-0CF0122DCE5C}" dt="2023-07-07T14:33:42.673" v="10823" actId="313"/>
          <ac:graphicFrameMkLst>
            <pc:docMk/>
            <pc:sldMk cId="2698811267" sldId="2145707263"/>
            <ac:graphicFrameMk id="5" creationId="{E88FAE81-AF87-B641-C830-E1EFAA1BDA72}"/>
          </ac:graphicFrameMkLst>
        </pc:graphicFrameChg>
        <pc:graphicFrameChg chg="add mod">
          <ac:chgData name="MAZEN KHERALLAH" userId="4d8bae32aa458b2a" providerId="LiveId" clId="{D1F6DF24-7977-416E-A8CB-0CF0122DCE5C}" dt="2023-07-07T14:34:48.558" v="10851" actId="20577"/>
          <ac:graphicFrameMkLst>
            <pc:docMk/>
            <pc:sldMk cId="2698811267" sldId="2145707263"/>
            <ac:graphicFrameMk id="10" creationId="{673E6E96-6CAC-328C-4EED-4AAD3E457E87}"/>
          </ac:graphicFrameMkLst>
        </pc:graphicFrameChg>
      </pc:sldChg>
      <pc:sldChg chg="addSp modSp new mod">
        <pc:chgData name="MAZEN KHERALLAH" userId="4d8bae32aa458b2a" providerId="LiveId" clId="{D1F6DF24-7977-416E-A8CB-0CF0122DCE5C}" dt="2023-07-07T14:53:21.758" v="11039"/>
        <pc:sldMkLst>
          <pc:docMk/>
          <pc:sldMk cId="487859303" sldId="2145707264"/>
        </pc:sldMkLst>
        <pc:spChg chg="add mod">
          <ac:chgData name="MAZEN KHERALLAH" userId="4d8bae32aa458b2a" providerId="LiveId" clId="{D1F6DF24-7977-416E-A8CB-0CF0122DCE5C}" dt="2023-07-06T11:50:45.386" v="10169" actId="1036"/>
          <ac:spMkLst>
            <pc:docMk/>
            <pc:sldMk cId="487859303" sldId="2145707264"/>
            <ac:spMk id="4" creationId="{17F36A0B-5C08-A42B-3EC4-84AA494045A2}"/>
          </ac:spMkLst>
        </pc:spChg>
        <pc:spChg chg="add mod">
          <ac:chgData name="MAZEN KHERALLAH" userId="4d8bae32aa458b2a" providerId="LiveId" clId="{D1F6DF24-7977-416E-A8CB-0CF0122DCE5C}" dt="2023-07-07T14:04:38.872" v="10355" actId="20577"/>
          <ac:spMkLst>
            <pc:docMk/>
            <pc:sldMk cId="487859303" sldId="2145707264"/>
            <ac:spMk id="6" creationId="{40C2C7EC-035A-0A8F-49A8-8834EA37048B}"/>
          </ac:spMkLst>
        </pc:spChg>
        <pc:spChg chg="add mod">
          <ac:chgData name="MAZEN KHERALLAH" userId="4d8bae32aa458b2a" providerId="LiveId" clId="{D1F6DF24-7977-416E-A8CB-0CF0122DCE5C}" dt="2023-07-07T14:53:21.758" v="11039"/>
          <ac:spMkLst>
            <pc:docMk/>
            <pc:sldMk cId="487859303" sldId="2145707264"/>
            <ac:spMk id="7" creationId="{A56F918A-87A4-4B24-2B6D-A9B84C6601B9}"/>
          </ac:spMkLst>
        </pc:spChg>
        <pc:picChg chg="add mod">
          <ac:chgData name="MAZEN KHERALLAH" userId="4d8bae32aa458b2a" providerId="LiveId" clId="{D1F6DF24-7977-416E-A8CB-0CF0122DCE5C}" dt="2023-07-07T14:03:55.635" v="10343" actId="1076"/>
          <ac:picMkLst>
            <pc:docMk/>
            <pc:sldMk cId="487859303" sldId="2145707264"/>
            <ac:picMk id="3" creationId="{2D511C10-5528-4FA7-E628-F9502B77FBFA}"/>
          </ac:picMkLst>
        </pc:picChg>
      </pc:sldChg>
      <pc:sldChg chg="addSp delSp modSp new mod delAnim modAnim">
        <pc:chgData name="MAZEN KHERALLAH" userId="4d8bae32aa458b2a" providerId="LiveId" clId="{D1F6DF24-7977-416E-A8CB-0CF0122DCE5C}" dt="2023-07-09T20:41:58.617" v="13672"/>
        <pc:sldMkLst>
          <pc:docMk/>
          <pc:sldMk cId="1080192771" sldId="2145707265"/>
        </pc:sldMkLst>
        <pc:spChg chg="add mod">
          <ac:chgData name="MAZEN KHERALLAH" userId="4d8bae32aa458b2a" providerId="LiveId" clId="{D1F6DF24-7977-416E-A8CB-0CF0122DCE5C}" dt="2023-07-06T11:53:25.971" v="10204" actId="1076"/>
          <ac:spMkLst>
            <pc:docMk/>
            <pc:sldMk cId="1080192771" sldId="2145707265"/>
            <ac:spMk id="4" creationId="{65FAAE5A-9F75-F5A1-90A6-FB9FA87D502C}"/>
          </ac:spMkLst>
        </pc:spChg>
        <pc:spChg chg="add mod">
          <ac:chgData name="MAZEN KHERALLAH" userId="4d8bae32aa458b2a" providerId="LiveId" clId="{D1F6DF24-7977-416E-A8CB-0CF0122DCE5C}" dt="2023-07-07T14:05:43.709" v="10368" actId="208"/>
          <ac:spMkLst>
            <pc:docMk/>
            <pc:sldMk cId="1080192771" sldId="2145707265"/>
            <ac:spMk id="8" creationId="{8BEB6385-0BAD-F34B-0451-86800470256A}"/>
          </ac:spMkLst>
        </pc:spChg>
        <pc:spChg chg="add mod">
          <ac:chgData name="MAZEN KHERALLAH" userId="4d8bae32aa458b2a" providerId="LiveId" clId="{D1F6DF24-7977-416E-A8CB-0CF0122DCE5C}" dt="2023-07-07T14:06:00.314" v="10372" actId="1076"/>
          <ac:spMkLst>
            <pc:docMk/>
            <pc:sldMk cId="1080192771" sldId="2145707265"/>
            <ac:spMk id="9" creationId="{393C29EF-7D24-A94F-3C0D-1DAB460FA2B7}"/>
          </ac:spMkLst>
        </pc:spChg>
        <pc:spChg chg="add mod">
          <ac:chgData name="MAZEN KHERALLAH" userId="4d8bae32aa458b2a" providerId="LiveId" clId="{D1F6DF24-7977-416E-A8CB-0CF0122DCE5C}" dt="2023-07-07T14:53:27.695" v="11042"/>
          <ac:spMkLst>
            <pc:docMk/>
            <pc:sldMk cId="1080192771" sldId="2145707265"/>
            <ac:spMk id="10" creationId="{70404C2A-7E9A-4438-DD74-7967BB67F8D2}"/>
          </ac:spMkLst>
        </pc:spChg>
        <pc:graphicFrameChg chg="add del mod">
          <ac:chgData name="MAZEN KHERALLAH" userId="4d8bae32aa458b2a" providerId="LiveId" clId="{D1F6DF24-7977-416E-A8CB-0CF0122DCE5C}" dt="2023-07-07T14:04:59.595" v="10358" actId="21"/>
          <ac:graphicFrameMkLst>
            <pc:docMk/>
            <pc:sldMk cId="1080192771" sldId="2145707265"/>
            <ac:graphicFrameMk id="7" creationId="{A591C264-D847-688A-CCA0-DEB3228CF031}"/>
          </ac:graphicFrameMkLst>
        </pc:graphicFrameChg>
        <pc:picChg chg="add mod">
          <ac:chgData name="MAZEN KHERALLAH" userId="4d8bae32aa458b2a" providerId="LiveId" clId="{D1F6DF24-7977-416E-A8CB-0CF0122DCE5C}" dt="2023-07-07T14:05:49.496" v="10371" actId="1076"/>
          <ac:picMkLst>
            <pc:docMk/>
            <pc:sldMk cId="1080192771" sldId="2145707265"/>
            <ac:picMk id="3" creationId="{7D26EBC8-3A8B-6DA4-778B-6C0594FB3797}"/>
          </ac:picMkLst>
        </pc:picChg>
      </pc:sldChg>
      <pc:sldChg chg="addSp delSp modSp new mod">
        <pc:chgData name="MAZEN KHERALLAH" userId="4d8bae32aa458b2a" providerId="LiveId" clId="{D1F6DF24-7977-416E-A8CB-0CF0122DCE5C}" dt="2023-07-06T11:06:24.564" v="9599" actId="20577"/>
        <pc:sldMkLst>
          <pc:docMk/>
          <pc:sldMk cId="1522597073" sldId="2145707266"/>
        </pc:sldMkLst>
        <pc:spChg chg="mod">
          <ac:chgData name="MAZEN KHERALLAH" userId="4d8bae32aa458b2a" providerId="LiveId" clId="{D1F6DF24-7977-416E-A8CB-0CF0122DCE5C}" dt="2023-07-06T11:06:24.564" v="9599" actId="20577"/>
          <ac:spMkLst>
            <pc:docMk/>
            <pc:sldMk cId="1522597073" sldId="2145707266"/>
            <ac:spMk id="2" creationId="{7BE1F7FF-3EAD-71B9-2695-CB9BCA07B543}"/>
          </ac:spMkLst>
        </pc:spChg>
        <pc:spChg chg="del mod">
          <ac:chgData name="MAZEN KHERALLAH" userId="4d8bae32aa458b2a" providerId="LiveId" clId="{D1F6DF24-7977-416E-A8CB-0CF0122DCE5C}" dt="2023-07-06T11:05:10.355" v="9532" actId="12084"/>
          <ac:spMkLst>
            <pc:docMk/>
            <pc:sldMk cId="1522597073" sldId="2145707266"/>
            <ac:spMk id="3" creationId="{7D814C41-1A01-804B-9806-EA829E786236}"/>
          </ac:spMkLst>
        </pc:spChg>
        <pc:graphicFrameChg chg="add mod">
          <ac:chgData name="MAZEN KHERALLAH" userId="4d8bae32aa458b2a" providerId="LiveId" clId="{D1F6DF24-7977-416E-A8CB-0CF0122DCE5C}" dt="2023-07-06T11:06:00.354" v="9539" actId="20577"/>
          <ac:graphicFrameMkLst>
            <pc:docMk/>
            <pc:sldMk cId="1522597073" sldId="2145707266"/>
            <ac:graphicFrameMk id="4" creationId="{DD5FFED0-50F1-A519-18AA-6E7FAD99AAF3}"/>
          </ac:graphicFrameMkLst>
        </pc:graphicFrameChg>
      </pc:sldChg>
      <pc:sldChg chg="addSp delSp modSp new mod delAnim modAnim">
        <pc:chgData name="MAZEN KHERALLAH" userId="4d8bae32aa458b2a" providerId="LiveId" clId="{D1F6DF24-7977-416E-A8CB-0CF0122DCE5C}" dt="2023-07-10T13:19:58.562" v="13965" actId="208"/>
        <pc:sldMkLst>
          <pc:docMk/>
          <pc:sldMk cId="3819277300" sldId="2145707267"/>
        </pc:sldMkLst>
        <pc:spChg chg="add del mod">
          <ac:chgData name="MAZEN KHERALLAH" userId="4d8bae32aa458b2a" providerId="LiveId" clId="{D1F6DF24-7977-416E-A8CB-0CF0122DCE5C}" dt="2023-07-09T20:18:52.518" v="13295" actId="21"/>
          <ac:spMkLst>
            <pc:docMk/>
            <pc:sldMk cId="3819277300" sldId="2145707267"/>
            <ac:spMk id="2" creationId="{4EDE27F5-E14C-FEBF-DE55-80C369FDCED6}"/>
          </ac:spMkLst>
        </pc:spChg>
        <pc:spChg chg="add mod">
          <ac:chgData name="MAZEN KHERALLAH" userId="4d8bae32aa458b2a" providerId="LiveId" clId="{D1F6DF24-7977-416E-A8CB-0CF0122DCE5C}" dt="2023-07-08T10:56:17.493" v="13036" actId="1076"/>
          <ac:spMkLst>
            <pc:docMk/>
            <pc:sldMk cId="3819277300" sldId="2145707267"/>
            <ac:spMk id="4" creationId="{88C4A651-169A-1E56-8888-50AFA0B29910}"/>
          </ac:spMkLst>
        </pc:spChg>
        <pc:spChg chg="add mod">
          <ac:chgData name="MAZEN KHERALLAH" userId="4d8bae32aa458b2a" providerId="LiveId" clId="{D1F6DF24-7977-416E-A8CB-0CF0122DCE5C}" dt="2023-07-10T13:19:58.562" v="13965" actId="208"/>
          <ac:spMkLst>
            <pc:docMk/>
            <pc:sldMk cId="3819277300" sldId="2145707267"/>
            <ac:spMk id="5" creationId="{E084467E-EE96-A5AA-9CC0-4C260C1C1B7E}"/>
          </ac:spMkLst>
        </pc:spChg>
        <pc:picChg chg="add">
          <ac:chgData name="MAZEN KHERALLAH" userId="4d8bae32aa458b2a" providerId="LiveId" clId="{D1F6DF24-7977-416E-A8CB-0CF0122DCE5C}" dt="2023-07-06T11:36:19.088" v="9841"/>
          <ac:picMkLst>
            <pc:docMk/>
            <pc:sldMk cId="3819277300" sldId="2145707267"/>
            <ac:picMk id="1026" creationId="{0D6DA5BD-1EA5-AFCA-9C27-BA75D5A17B0B}"/>
          </ac:picMkLst>
        </pc:picChg>
      </pc:sldChg>
      <pc:sldChg chg="addSp modSp new mod modNotesTx">
        <pc:chgData name="MAZEN KHERALLAH" userId="4d8bae32aa458b2a" providerId="LiveId" clId="{D1F6DF24-7977-416E-A8CB-0CF0122DCE5C}" dt="2023-07-07T14:53:23.627" v="11040"/>
        <pc:sldMkLst>
          <pc:docMk/>
          <pc:sldMk cId="1443483934" sldId="2145707268"/>
        </pc:sldMkLst>
        <pc:spChg chg="add mod">
          <ac:chgData name="MAZEN KHERALLAH" userId="4d8bae32aa458b2a" providerId="LiveId" clId="{D1F6DF24-7977-416E-A8CB-0CF0122DCE5C}" dt="2023-07-06T11:50:54.248" v="10171"/>
          <ac:spMkLst>
            <pc:docMk/>
            <pc:sldMk cId="1443483934" sldId="2145707268"/>
            <ac:spMk id="4" creationId="{D058C4F4-BA0C-B7DC-4920-9EA7B844D6FB}"/>
          </ac:spMkLst>
        </pc:spChg>
        <pc:spChg chg="add mod">
          <ac:chgData name="MAZEN KHERALLAH" userId="4d8bae32aa458b2a" providerId="LiveId" clId="{D1F6DF24-7977-416E-A8CB-0CF0122DCE5C}" dt="2023-07-07T14:53:23.627" v="11040"/>
          <ac:spMkLst>
            <pc:docMk/>
            <pc:sldMk cId="1443483934" sldId="2145707268"/>
            <ac:spMk id="5" creationId="{10CD44DD-7C81-768C-278C-6A63B9682D59}"/>
          </ac:spMkLst>
        </pc:spChg>
        <pc:picChg chg="add mod">
          <ac:chgData name="MAZEN KHERALLAH" userId="4d8bae32aa458b2a" providerId="LiveId" clId="{D1F6DF24-7977-416E-A8CB-0CF0122DCE5C}" dt="2023-07-07T14:04:55.966" v="10357" actId="14100"/>
          <ac:picMkLst>
            <pc:docMk/>
            <pc:sldMk cId="1443483934" sldId="2145707268"/>
            <ac:picMk id="3" creationId="{27EC4D66-1AD3-15CD-4B95-8299F5E59A6F}"/>
          </ac:picMkLst>
        </pc:picChg>
      </pc:sldChg>
      <pc:sldChg chg="addSp delSp modSp new mod setBg">
        <pc:chgData name="MAZEN KHERALLAH" userId="4d8bae32aa458b2a" providerId="LiveId" clId="{D1F6DF24-7977-416E-A8CB-0CF0122DCE5C}" dt="2023-07-07T14:01:27.206" v="10341" actId="26606"/>
        <pc:sldMkLst>
          <pc:docMk/>
          <pc:sldMk cId="2626830869" sldId="2145707269"/>
        </pc:sldMkLst>
        <pc:spChg chg="add">
          <ac:chgData name="MAZEN KHERALLAH" userId="4d8bae32aa458b2a" providerId="LiveId" clId="{D1F6DF24-7977-416E-A8CB-0CF0122DCE5C}" dt="2023-07-07T14:01:27.206" v="10341" actId="26606"/>
          <ac:spMkLst>
            <pc:docMk/>
            <pc:sldMk cId="2626830869" sldId="2145707269"/>
            <ac:spMk id="5" creationId="{AE1AF813-2D2F-4B78-9216-388AF161EDAA}"/>
          </ac:spMkLst>
        </pc:spChg>
        <pc:spChg chg="add">
          <ac:chgData name="MAZEN KHERALLAH" userId="4d8bae32aa458b2a" providerId="LiveId" clId="{D1F6DF24-7977-416E-A8CB-0CF0122DCE5C}" dt="2023-07-07T14:01:27.206" v="10341" actId="26606"/>
          <ac:spMkLst>
            <pc:docMk/>
            <pc:sldMk cId="2626830869" sldId="2145707269"/>
            <ac:spMk id="6" creationId="{C47181D2-95D5-4439-9BDF-14D4FDC7BD80}"/>
          </ac:spMkLst>
        </pc:spChg>
        <pc:spChg chg="add del">
          <ac:chgData name="MAZEN KHERALLAH" userId="4d8bae32aa458b2a" providerId="LiveId" clId="{D1F6DF24-7977-416E-A8CB-0CF0122DCE5C}" dt="2023-07-07T14:01:03.476" v="10330" actId="26606"/>
          <ac:spMkLst>
            <pc:docMk/>
            <pc:sldMk cId="2626830869" sldId="2145707269"/>
            <ac:spMk id="8" creationId="{C2579DAE-C141-48DB-810E-C070C300819E}"/>
          </ac:spMkLst>
        </pc:spChg>
        <pc:spChg chg="add del">
          <ac:chgData name="MAZEN KHERALLAH" userId="4d8bae32aa458b2a" providerId="LiveId" clId="{D1F6DF24-7977-416E-A8CB-0CF0122DCE5C}" dt="2023-07-07T14:01:03.476" v="10330" actId="26606"/>
          <ac:spMkLst>
            <pc:docMk/>
            <pc:sldMk cId="2626830869" sldId="2145707269"/>
            <ac:spMk id="10" creationId="{02FD90C3-6350-4D5B-9738-6E94EDF30F74}"/>
          </ac:spMkLst>
        </pc:spChg>
        <pc:spChg chg="add del">
          <ac:chgData name="MAZEN KHERALLAH" userId="4d8bae32aa458b2a" providerId="LiveId" clId="{D1F6DF24-7977-416E-A8CB-0CF0122DCE5C}" dt="2023-07-07T14:01:12.476" v="10332" actId="26606"/>
          <ac:spMkLst>
            <pc:docMk/>
            <pc:sldMk cId="2626830869" sldId="2145707269"/>
            <ac:spMk id="12" creationId="{AE1AF813-2D2F-4B78-9216-388AF161EDAA}"/>
          </ac:spMkLst>
        </pc:spChg>
        <pc:spChg chg="add del">
          <ac:chgData name="MAZEN KHERALLAH" userId="4d8bae32aa458b2a" providerId="LiveId" clId="{D1F6DF24-7977-416E-A8CB-0CF0122DCE5C}" dt="2023-07-07T14:01:12.476" v="10332" actId="26606"/>
          <ac:spMkLst>
            <pc:docMk/>
            <pc:sldMk cId="2626830869" sldId="2145707269"/>
            <ac:spMk id="13" creationId="{C47181D2-95D5-4439-9BDF-14D4FDC7BD80}"/>
          </ac:spMkLst>
        </pc:spChg>
        <pc:spChg chg="add del">
          <ac:chgData name="MAZEN KHERALLAH" userId="4d8bae32aa458b2a" providerId="LiveId" clId="{D1F6DF24-7977-416E-A8CB-0CF0122DCE5C}" dt="2023-07-07T14:01:13.813" v="10334" actId="26606"/>
          <ac:spMkLst>
            <pc:docMk/>
            <pc:sldMk cId="2626830869" sldId="2145707269"/>
            <ac:spMk id="14" creationId="{3CBC4341-33FB-4D46-A7B4-62039B616233}"/>
          </ac:spMkLst>
        </pc:spChg>
        <pc:spChg chg="add del">
          <ac:chgData name="MAZEN KHERALLAH" userId="4d8bae32aa458b2a" providerId="LiveId" clId="{D1F6DF24-7977-416E-A8CB-0CF0122DCE5C}" dt="2023-07-07T14:01:13.813" v="10334" actId="26606"/>
          <ac:spMkLst>
            <pc:docMk/>
            <pc:sldMk cId="2626830869" sldId="2145707269"/>
            <ac:spMk id="15" creationId="{AE1AF813-2D2F-4B78-9216-388AF161EDAA}"/>
          </ac:spMkLst>
        </pc:spChg>
        <pc:spChg chg="add del">
          <ac:chgData name="MAZEN KHERALLAH" userId="4d8bae32aa458b2a" providerId="LiveId" clId="{D1F6DF24-7977-416E-A8CB-0CF0122DCE5C}" dt="2023-07-07T14:01:13.813" v="10334" actId="26606"/>
          <ac:spMkLst>
            <pc:docMk/>
            <pc:sldMk cId="2626830869" sldId="2145707269"/>
            <ac:spMk id="16" creationId="{89394C5B-B8DE-4221-8CA4-A30237DB3241}"/>
          </ac:spMkLst>
        </pc:spChg>
        <pc:spChg chg="add del">
          <ac:chgData name="MAZEN KHERALLAH" userId="4d8bae32aa458b2a" providerId="LiveId" clId="{D1F6DF24-7977-416E-A8CB-0CF0122DCE5C}" dt="2023-07-07T14:01:13.813" v="10334" actId="26606"/>
          <ac:spMkLst>
            <pc:docMk/>
            <pc:sldMk cId="2626830869" sldId="2145707269"/>
            <ac:spMk id="17" creationId="{C47181D2-95D5-4439-9BDF-14D4FDC7BD80}"/>
          </ac:spMkLst>
        </pc:spChg>
        <pc:spChg chg="add del">
          <ac:chgData name="MAZEN KHERALLAH" userId="4d8bae32aa458b2a" providerId="LiveId" clId="{D1F6DF24-7977-416E-A8CB-0CF0122DCE5C}" dt="2023-07-07T14:01:13.813" v="10334" actId="26606"/>
          <ac:spMkLst>
            <pc:docMk/>
            <pc:sldMk cId="2626830869" sldId="2145707269"/>
            <ac:spMk id="18" creationId="{AFF43A89-FF65-44A9-BE4C-DC7389FF9CE1}"/>
          </ac:spMkLst>
        </pc:spChg>
        <pc:spChg chg="add del">
          <ac:chgData name="MAZEN KHERALLAH" userId="4d8bae32aa458b2a" providerId="LiveId" clId="{D1F6DF24-7977-416E-A8CB-0CF0122DCE5C}" dt="2023-07-07T14:01:18.978" v="10336" actId="26606"/>
          <ac:spMkLst>
            <pc:docMk/>
            <pc:sldMk cId="2626830869" sldId="2145707269"/>
            <ac:spMk id="20" creationId="{C2579DAE-C141-48DB-810E-C070C300819E}"/>
          </ac:spMkLst>
        </pc:spChg>
        <pc:spChg chg="add del">
          <ac:chgData name="MAZEN KHERALLAH" userId="4d8bae32aa458b2a" providerId="LiveId" clId="{D1F6DF24-7977-416E-A8CB-0CF0122DCE5C}" dt="2023-07-07T14:01:18.978" v="10336" actId="26606"/>
          <ac:spMkLst>
            <pc:docMk/>
            <pc:sldMk cId="2626830869" sldId="2145707269"/>
            <ac:spMk id="21" creationId="{02FD90C3-6350-4D5B-9738-6E94EDF30F74}"/>
          </ac:spMkLst>
        </pc:spChg>
        <pc:spChg chg="add del">
          <ac:chgData name="MAZEN KHERALLAH" userId="4d8bae32aa458b2a" providerId="LiveId" clId="{D1F6DF24-7977-416E-A8CB-0CF0122DCE5C}" dt="2023-07-07T14:01:18.978" v="10336" actId="26606"/>
          <ac:spMkLst>
            <pc:docMk/>
            <pc:sldMk cId="2626830869" sldId="2145707269"/>
            <ac:spMk id="22" creationId="{BCD2D517-BC35-4439-AC31-06DF764F25FC}"/>
          </ac:spMkLst>
        </pc:spChg>
        <pc:spChg chg="add del">
          <ac:chgData name="MAZEN KHERALLAH" userId="4d8bae32aa458b2a" providerId="LiveId" clId="{D1F6DF24-7977-416E-A8CB-0CF0122DCE5C}" dt="2023-07-07T14:01:18.978" v="10336" actId="26606"/>
          <ac:spMkLst>
            <pc:docMk/>
            <pc:sldMk cId="2626830869" sldId="2145707269"/>
            <ac:spMk id="23" creationId="{2DD3F846-0483-40F5-A881-0C1AD2A0CAD7}"/>
          </ac:spMkLst>
        </pc:spChg>
        <pc:spChg chg="add del">
          <ac:chgData name="MAZEN KHERALLAH" userId="4d8bae32aa458b2a" providerId="LiveId" clId="{D1F6DF24-7977-416E-A8CB-0CF0122DCE5C}" dt="2023-07-07T14:01:21.272" v="10338" actId="26606"/>
          <ac:spMkLst>
            <pc:docMk/>
            <pc:sldMk cId="2626830869" sldId="2145707269"/>
            <ac:spMk id="25" creationId="{C2579DAE-C141-48DB-810E-C070C300819E}"/>
          </ac:spMkLst>
        </pc:spChg>
        <pc:spChg chg="add del">
          <ac:chgData name="MAZEN KHERALLAH" userId="4d8bae32aa458b2a" providerId="LiveId" clId="{D1F6DF24-7977-416E-A8CB-0CF0122DCE5C}" dt="2023-07-07T14:01:21.272" v="10338" actId="26606"/>
          <ac:spMkLst>
            <pc:docMk/>
            <pc:sldMk cId="2626830869" sldId="2145707269"/>
            <ac:spMk id="26" creationId="{02FD90C3-6350-4D5B-9738-6E94EDF30F74}"/>
          </ac:spMkLst>
        </pc:spChg>
        <pc:spChg chg="add del">
          <ac:chgData name="MAZEN KHERALLAH" userId="4d8bae32aa458b2a" providerId="LiveId" clId="{D1F6DF24-7977-416E-A8CB-0CF0122DCE5C}" dt="2023-07-07T14:01:21.272" v="10338" actId="26606"/>
          <ac:spMkLst>
            <pc:docMk/>
            <pc:sldMk cId="2626830869" sldId="2145707269"/>
            <ac:spMk id="27" creationId="{2C7211D9-E545-4D00-9874-641EC7C7BD85}"/>
          </ac:spMkLst>
        </pc:spChg>
        <pc:spChg chg="add del">
          <ac:chgData name="MAZEN KHERALLAH" userId="4d8bae32aa458b2a" providerId="LiveId" clId="{D1F6DF24-7977-416E-A8CB-0CF0122DCE5C}" dt="2023-07-07T14:01:21.272" v="10338" actId="26606"/>
          <ac:spMkLst>
            <pc:docMk/>
            <pc:sldMk cId="2626830869" sldId="2145707269"/>
            <ac:spMk id="28" creationId="{5DBBC34A-8C43-4368-951E-A04EB7C00E32}"/>
          </ac:spMkLst>
        </pc:spChg>
        <pc:spChg chg="add del">
          <ac:chgData name="MAZEN KHERALLAH" userId="4d8bae32aa458b2a" providerId="LiveId" clId="{D1F6DF24-7977-416E-A8CB-0CF0122DCE5C}" dt="2023-07-07T14:01:23.954" v="10340" actId="26606"/>
          <ac:spMkLst>
            <pc:docMk/>
            <pc:sldMk cId="2626830869" sldId="2145707269"/>
            <ac:spMk id="30" creationId="{AE1AF813-2D2F-4B78-9216-388AF161EDAA}"/>
          </ac:spMkLst>
        </pc:spChg>
        <pc:spChg chg="add del">
          <ac:chgData name="MAZEN KHERALLAH" userId="4d8bae32aa458b2a" providerId="LiveId" clId="{D1F6DF24-7977-416E-A8CB-0CF0122DCE5C}" dt="2023-07-07T14:01:23.954" v="10340" actId="26606"/>
          <ac:spMkLst>
            <pc:docMk/>
            <pc:sldMk cId="2626830869" sldId="2145707269"/>
            <ac:spMk id="31" creationId="{C47181D2-95D5-4439-9BDF-14D4FDC7BD80}"/>
          </ac:spMkLst>
        </pc:spChg>
        <pc:picChg chg="add mod">
          <ac:chgData name="MAZEN KHERALLAH" userId="4d8bae32aa458b2a" providerId="LiveId" clId="{D1F6DF24-7977-416E-A8CB-0CF0122DCE5C}" dt="2023-07-07T14:01:27.206" v="10341" actId="26606"/>
          <ac:picMkLst>
            <pc:docMk/>
            <pc:sldMk cId="2626830869" sldId="2145707269"/>
            <ac:picMk id="3" creationId="{834BDB6B-4B7B-C40A-3D6E-14C8E768C882}"/>
          </ac:picMkLst>
        </pc:picChg>
      </pc:sldChg>
      <pc:sldChg chg="addSp delSp modSp add mod modAnim">
        <pc:chgData name="MAZEN KHERALLAH" userId="4d8bae32aa458b2a" providerId="LiveId" clId="{D1F6DF24-7977-416E-A8CB-0CF0122DCE5C}" dt="2023-07-07T14:53:25.402" v="11041"/>
        <pc:sldMkLst>
          <pc:docMk/>
          <pc:sldMk cId="3318393205" sldId="2145707270"/>
        </pc:sldMkLst>
        <pc:spChg chg="add mod">
          <ac:chgData name="MAZEN KHERALLAH" userId="4d8bae32aa458b2a" providerId="LiveId" clId="{D1F6DF24-7977-416E-A8CB-0CF0122DCE5C}" dt="2023-07-07T14:53:25.402" v="11041"/>
          <ac:spMkLst>
            <pc:docMk/>
            <pc:sldMk cId="3318393205" sldId="2145707270"/>
            <ac:spMk id="5" creationId="{A01530EE-CA79-0C88-6A05-E3670F817D59}"/>
          </ac:spMkLst>
        </pc:spChg>
        <pc:graphicFrameChg chg="add mod">
          <ac:chgData name="MAZEN KHERALLAH" userId="4d8bae32aa458b2a" providerId="LiveId" clId="{D1F6DF24-7977-416E-A8CB-0CF0122DCE5C}" dt="2023-07-07T14:05:18.311" v="10365" actId="1076"/>
          <ac:graphicFrameMkLst>
            <pc:docMk/>
            <pc:sldMk cId="3318393205" sldId="2145707270"/>
            <ac:graphicFrameMk id="2" creationId="{CE2960D0-B412-F884-E4AC-383037C7F662}"/>
          </ac:graphicFrameMkLst>
        </pc:graphicFrameChg>
        <pc:picChg chg="del">
          <ac:chgData name="MAZEN KHERALLAH" userId="4d8bae32aa458b2a" providerId="LiveId" clId="{D1F6DF24-7977-416E-A8CB-0CF0122DCE5C}" dt="2023-07-07T14:05:05.286" v="10360" actId="478"/>
          <ac:picMkLst>
            <pc:docMk/>
            <pc:sldMk cId="3318393205" sldId="2145707270"/>
            <ac:picMk id="3" creationId="{27EC4D66-1AD3-15CD-4B95-8299F5E59A6F}"/>
          </ac:picMkLst>
        </pc:picChg>
      </pc:sldChg>
      <pc:sldChg chg="addSp delSp modSp add mod">
        <pc:chgData name="MAZEN KHERALLAH" userId="4d8bae32aa458b2a" providerId="LiveId" clId="{D1F6DF24-7977-416E-A8CB-0CF0122DCE5C}" dt="2023-07-10T13:24:11.047" v="13971" actId="113"/>
        <pc:sldMkLst>
          <pc:docMk/>
          <pc:sldMk cId="2308801676" sldId="2145707271"/>
        </pc:sldMkLst>
        <pc:spChg chg="del">
          <ac:chgData name="MAZEN KHERALLAH" userId="4d8bae32aa458b2a" providerId="LiveId" clId="{D1F6DF24-7977-416E-A8CB-0CF0122DCE5C}" dt="2023-07-07T14:31:33.525" v="10791" actId="478"/>
          <ac:spMkLst>
            <pc:docMk/>
            <pc:sldMk cId="2308801676" sldId="2145707271"/>
            <ac:spMk id="3" creationId="{90DFDFCD-0E33-039A-2962-0B04155EE324}"/>
          </ac:spMkLst>
        </pc:spChg>
        <pc:spChg chg="add mod">
          <ac:chgData name="MAZEN KHERALLAH" userId="4d8bae32aa458b2a" providerId="LiveId" clId="{D1F6DF24-7977-416E-A8CB-0CF0122DCE5C}" dt="2023-07-07T14:31:54.822" v="10800" actId="207"/>
          <ac:spMkLst>
            <pc:docMk/>
            <pc:sldMk cId="2308801676" sldId="2145707271"/>
            <ac:spMk id="5" creationId="{2E4816C4-DDA9-56BC-B092-380E0BF62BCE}"/>
          </ac:spMkLst>
        </pc:spChg>
        <pc:graphicFrameChg chg="mod modGraphic">
          <ac:chgData name="MAZEN KHERALLAH" userId="4d8bae32aa458b2a" providerId="LiveId" clId="{D1F6DF24-7977-416E-A8CB-0CF0122DCE5C}" dt="2023-07-10T13:24:11.047" v="13971" actId="113"/>
          <ac:graphicFrameMkLst>
            <pc:docMk/>
            <pc:sldMk cId="2308801676" sldId="2145707271"/>
            <ac:graphicFrameMk id="2" creationId="{D30994D9-E37E-7873-9807-3BD987EA7EA1}"/>
          </ac:graphicFrameMkLst>
        </pc:graphicFrameChg>
      </pc:sldChg>
      <pc:sldChg chg="addSp delSp modSp new mod modAnim">
        <pc:chgData name="MAZEN KHERALLAH" userId="4d8bae32aa458b2a" providerId="LiveId" clId="{D1F6DF24-7977-416E-A8CB-0CF0122DCE5C}" dt="2023-07-07T14:53:29.909" v="11043"/>
        <pc:sldMkLst>
          <pc:docMk/>
          <pc:sldMk cId="3464426095" sldId="2145707272"/>
        </pc:sldMkLst>
        <pc:spChg chg="add mod">
          <ac:chgData name="MAZEN KHERALLAH" userId="4d8bae32aa458b2a" providerId="LiveId" clId="{D1F6DF24-7977-416E-A8CB-0CF0122DCE5C}" dt="2023-07-07T14:39:27.983" v="10868" actId="122"/>
          <ac:spMkLst>
            <pc:docMk/>
            <pc:sldMk cId="3464426095" sldId="2145707272"/>
            <ac:spMk id="5" creationId="{9FD98F65-BD7B-7124-D933-72748152B3E4}"/>
          </ac:spMkLst>
        </pc:spChg>
        <pc:spChg chg="add mod">
          <ac:chgData name="MAZEN KHERALLAH" userId="4d8bae32aa458b2a" providerId="LiveId" clId="{D1F6DF24-7977-416E-A8CB-0CF0122DCE5C}" dt="2023-07-07T14:53:29.909" v="11043"/>
          <ac:spMkLst>
            <pc:docMk/>
            <pc:sldMk cId="3464426095" sldId="2145707272"/>
            <ac:spMk id="12" creationId="{8005C5D6-E27D-DDCA-1DB0-B3DAC00D8C04}"/>
          </ac:spMkLst>
        </pc:spChg>
        <pc:picChg chg="add">
          <ac:chgData name="MAZEN KHERALLAH" userId="4d8bae32aa458b2a" providerId="LiveId" clId="{D1F6DF24-7977-416E-A8CB-0CF0122DCE5C}" dt="2023-07-07T14:38:45.889" v="10856" actId="22"/>
          <ac:picMkLst>
            <pc:docMk/>
            <pc:sldMk cId="3464426095" sldId="2145707272"/>
            <ac:picMk id="3" creationId="{8327F12B-4B4A-70C6-49DD-90318E42AC27}"/>
          </ac:picMkLst>
        </pc:picChg>
        <pc:picChg chg="add del">
          <ac:chgData name="MAZEN KHERALLAH" userId="4d8bae32aa458b2a" providerId="LiveId" clId="{D1F6DF24-7977-416E-A8CB-0CF0122DCE5C}" dt="2023-07-07T14:47:00.745" v="11023" actId="478"/>
          <ac:picMkLst>
            <pc:docMk/>
            <pc:sldMk cId="3464426095" sldId="2145707272"/>
            <ac:picMk id="7" creationId="{A7911207-E3E8-8CD8-7B4E-D2F0F802216E}"/>
          </ac:picMkLst>
        </pc:picChg>
        <pc:picChg chg="add del">
          <ac:chgData name="MAZEN KHERALLAH" userId="4d8bae32aa458b2a" providerId="LiveId" clId="{D1F6DF24-7977-416E-A8CB-0CF0122DCE5C}" dt="2023-07-07T14:47:59.165" v="11025" actId="478"/>
          <ac:picMkLst>
            <pc:docMk/>
            <pc:sldMk cId="3464426095" sldId="2145707272"/>
            <ac:picMk id="9" creationId="{FC9145C0-13EF-E326-9759-7CE5826B9B98}"/>
          </ac:picMkLst>
        </pc:picChg>
        <pc:picChg chg="add mod">
          <ac:chgData name="MAZEN KHERALLAH" userId="4d8bae32aa458b2a" providerId="LiveId" clId="{D1F6DF24-7977-416E-A8CB-0CF0122DCE5C}" dt="2023-07-07T14:48:05.699" v="11028" actId="1076"/>
          <ac:picMkLst>
            <pc:docMk/>
            <pc:sldMk cId="3464426095" sldId="2145707272"/>
            <ac:picMk id="11" creationId="{41CCB402-6FED-1CA2-9A74-4873D8459148}"/>
          </ac:picMkLst>
        </pc:picChg>
      </pc:sldChg>
      <pc:sldChg chg="addSp delSp modSp new mod modClrScheme chgLayout">
        <pc:chgData name="MAZEN KHERALLAH" userId="4d8bae32aa458b2a" providerId="LiveId" clId="{D1F6DF24-7977-416E-A8CB-0CF0122DCE5C}" dt="2023-07-08T02:16:08.079" v="11716" actId="12100"/>
        <pc:sldMkLst>
          <pc:docMk/>
          <pc:sldMk cId="3561413314" sldId="2145707273"/>
        </pc:sldMkLst>
        <pc:spChg chg="add mod ord">
          <ac:chgData name="MAZEN KHERALLAH" userId="4d8bae32aa458b2a" providerId="LiveId" clId="{D1F6DF24-7977-416E-A8CB-0CF0122DCE5C}" dt="2023-07-08T02:15:43.847" v="11713" actId="6264"/>
          <ac:spMkLst>
            <pc:docMk/>
            <pc:sldMk cId="3561413314" sldId="2145707273"/>
            <ac:spMk id="3" creationId="{DDC53BF9-D2E7-12B5-A0AD-7450CBB56E9F}"/>
          </ac:spMkLst>
        </pc:spChg>
        <pc:spChg chg="add del mod ord">
          <ac:chgData name="MAZEN KHERALLAH" userId="4d8bae32aa458b2a" providerId="LiveId" clId="{D1F6DF24-7977-416E-A8CB-0CF0122DCE5C}" dt="2023-07-08T02:15:43.847" v="11713" actId="6264"/>
          <ac:spMkLst>
            <pc:docMk/>
            <pc:sldMk cId="3561413314" sldId="2145707273"/>
            <ac:spMk id="4" creationId="{E8EE934A-A434-12A6-A658-4E90DE54D69C}"/>
          </ac:spMkLst>
        </pc:spChg>
        <pc:spChg chg="add del mod">
          <ac:chgData name="MAZEN KHERALLAH" userId="4d8bae32aa458b2a" providerId="LiveId" clId="{D1F6DF24-7977-416E-A8CB-0CF0122DCE5C}" dt="2023-07-08T02:15:43.847" v="11713" actId="6264"/>
          <ac:spMkLst>
            <pc:docMk/>
            <pc:sldMk cId="3561413314" sldId="2145707273"/>
            <ac:spMk id="5" creationId="{93979936-2071-6A91-698B-7ACBDECD6A49}"/>
          </ac:spMkLst>
        </pc:spChg>
        <pc:spChg chg="add del mod ord">
          <ac:chgData name="MAZEN KHERALLAH" userId="4d8bae32aa458b2a" providerId="LiveId" clId="{D1F6DF24-7977-416E-A8CB-0CF0122DCE5C}" dt="2023-07-08T02:15:47.692" v="11714"/>
          <ac:spMkLst>
            <pc:docMk/>
            <pc:sldMk cId="3561413314" sldId="2145707273"/>
            <ac:spMk id="6" creationId="{00A6F60B-3086-EE67-4D87-EAF332A2941F}"/>
          </ac:spMkLst>
        </pc:spChg>
        <pc:graphicFrameChg chg="add del mod modGraphic">
          <ac:chgData name="MAZEN KHERALLAH" userId="4d8bae32aa458b2a" providerId="LiveId" clId="{D1F6DF24-7977-416E-A8CB-0CF0122DCE5C}" dt="2023-07-08T02:15:40.919" v="11712" actId="21"/>
          <ac:graphicFrameMkLst>
            <pc:docMk/>
            <pc:sldMk cId="3561413314" sldId="2145707273"/>
            <ac:graphicFrameMk id="2" creationId="{386E4ED3-B9B2-62C3-5C95-EB1A292192FA}"/>
          </ac:graphicFrameMkLst>
        </pc:graphicFrameChg>
        <pc:graphicFrameChg chg="add mod">
          <ac:chgData name="MAZEN KHERALLAH" userId="4d8bae32aa458b2a" providerId="LiveId" clId="{D1F6DF24-7977-416E-A8CB-0CF0122DCE5C}" dt="2023-07-08T02:16:08.079" v="11716" actId="12100"/>
          <ac:graphicFrameMkLst>
            <pc:docMk/>
            <pc:sldMk cId="3561413314" sldId="2145707273"/>
            <ac:graphicFrameMk id="7" creationId="{C8E12490-E5FE-F04A-D1DA-67ABF1BDFEE3}"/>
          </ac:graphicFrameMkLst>
        </pc:graphicFrameChg>
      </pc:sldChg>
      <pc:sldChg chg="addSp delSp modSp new mod ord modAnim">
        <pc:chgData name="MAZEN KHERALLAH" userId="4d8bae32aa458b2a" providerId="LiveId" clId="{D1F6DF24-7977-416E-A8CB-0CF0122DCE5C}" dt="2023-07-08T02:23:20.179" v="12117"/>
        <pc:sldMkLst>
          <pc:docMk/>
          <pc:sldMk cId="3908344059" sldId="2145707274"/>
        </pc:sldMkLst>
        <pc:spChg chg="mod">
          <ac:chgData name="MAZEN KHERALLAH" userId="4d8bae32aa458b2a" providerId="LiveId" clId="{D1F6DF24-7977-416E-A8CB-0CF0122DCE5C}" dt="2023-07-07T16:31:05.322" v="11354" actId="20577"/>
          <ac:spMkLst>
            <pc:docMk/>
            <pc:sldMk cId="3908344059" sldId="2145707274"/>
            <ac:spMk id="2" creationId="{38F24B2B-7633-638F-D10E-4D27626D68B6}"/>
          </ac:spMkLst>
        </pc:spChg>
        <pc:spChg chg="del">
          <ac:chgData name="MAZEN KHERALLAH" userId="4d8bae32aa458b2a" providerId="LiveId" clId="{D1F6DF24-7977-416E-A8CB-0CF0122DCE5C}" dt="2023-07-07T16:24:49.167" v="11046" actId="22"/>
          <ac:spMkLst>
            <pc:docMk/>
            <pc:sldMk cId="3908344059" sldId="2145707274"/>
            <ac:spMk id="3" creationId="{82CCFA6A-1325-FD39-C743-E83CE79E4A2F}"/>
          </ac:spMkLst>
        </pc:spChg>
        <pc:spChg chg="add del mod">
          <ac:chgData name="MAZEN KHERALLAH" userId="4d8bae32aa458b2a" providerId="LiveId" clId="{D1F6DF24-7977-416E-A8CB-0CF0122DCE5C}" dt="2023-07-07T16:24:57.747" v="11050"/>
          <ac:spMkLst>
            <pc:docMk/>
            <pc:sldMk cId="3908344059" sldId="2145707274"/>
            <ac:spMk id="7" creationId="{D3FA4409-6C9F-F49F-7B20-D081D80EA042}"/>
          </ac:spMkLst>
        </pc:spChg>
        <pc:spChg chg="add mod">
          <ac:chgData name="MAZEN KHERALLAH" userId="4d8bae32aa458b2a" providerId="LiveId" clId="{D1F6DF24-7977-416E-A8CB-0CF0122DCE5C}" dt="2023-07-07T16:26:02.138" v="11236" actId="404"/>
          <ac:spMkLst>
            <pc:docMk/>
            <pc:sldMk cId="3908344059" sldId="2145707274"/>
            <ac:spMk id="12" creationId="{8C8FF68A-F8B9-D963-81FB-52707975AB94}"/>
          </ac:spMkLst>
        </pc:spChg>
        <pc:spChg chg="add mod">
          <ac:chgData name="MAZEN KHERALLAH" userId="4d8bae32aa458b2a" providerId="LiveId" clId="{D1F6DF24-7977-416E-A8CB-0CF0122DCE5C}" dt="2023-07-07T16:27:12.671" v="11265" actId="1076"/>
          <ac:spMkLst>
            <pc:docMk/>
            <pc:sldMk cId="3908344059" sldId="2145707274"/>
            <ac:spMk id="14" creationId="{0E9B5E05-BC60-6ECF-8119-2769EBC730F1}"/>
          </ac:spMkLst>
        </pc:spChg>
        <pc:graphicFrameChg chg="add mod">
          <ac:chgData name="MAZEN KHERALLAH" userId="4d8bae32aa458b2a" providerId="LiveId" clId="{D1F6DF24-7977-416E-A8CB-0CF0122DCE5C}" dt="2023-07-07T16:30:54.162" v="11327" actId="14100"/>
          <ac:graphicFrameMkLst>
            <pc:docMk/>
            <pc:sldMk cId="3908344059" sldId="2145707274"/>
            <ac:graphicFrameMk id="17" creationId="{4AC9D486-740A-6D0C-B05B-6F8CEB8E5475}"/>
          </ac:graphicFrameMkLst>
        </pc:graphicFrameChg>
        <pc:picChg chg="add del mod ord">
          <ac:chgData name="MAZEN KHERALLAH" userId="4d8bae32aa458b2a" providerId="LiveId" clId="{D1F6DF24-7977-416E-A8CB-0CF0122DCE5C}" dt="2023-07-07T16:24:51.328" v="11047" actId="478"/>
          <ac:picMkLst>
            <pc:docMk/>
            <pc:sldMk cId="3908344059" sldId="2145707274"/>
            <ac:picMk id="5" creationId="{51697A1A-869C-3856-52A9-0E26F2F371F7}"/>
          </ac:picMkLst>
        </pc:picChg>
        <pc:picChg chg="add del">
          <ac:chgData name="MAZEN KHERALLAH" userId="4d8bae32aa458b2a" providerId="LiveId" clId="{D1F6DF24-7977-416E-A8CB-0CF0122DCE5C}" dt="2023-07-07T16:24:54.160" v="11049" actId="21"/>
          <ac:picMkLst>
            <pc:docMk/>
            <pc:sldMk cId="3908344059" sldId="2145707274"/>
            <ac:picMk id="9" creationId="{F0F74919-00DD-CA13-22D5-A56376AF9A2D}"/>
          </ac:picMkLst>
        </pc:picChg>
        <pc:picChg chg="add mod">
          <ac:chgData name="MAZEN KHERALLAH" userId="4d8bae32aa458b2a" providerId="LiveId" clId="{D1F6DF24-7977-416E-A8CB-0CF0122DCE5C}" dt="2023-07-07T16:27:17.970" v="11266" actId="208"/>
          <ac:picMkLst>
            <pc:docMk/>
            <pc:sldMk cId="3908344059" sldId="2145707274"/>
            <ac:picMk id="10" creationId="{1E398823-722C-3BC2-00AA-A105BA3C0C55}"/>
          </ac:picMkLst>
        </pc:picChg>
      </pc:sldChg>
      <pc:sldChg chg="addSp delSp modSp new mod ord modClrScheme chgLayout">
        <pc:chgData name="MAZEN KHERALLAH" userId="4d8bae32aa458b2a" providerId="LiveId" clId="{D1F6DF24-7977-416E-A8CB-0CF0122DCE5C}" dt="2023-07-08T02:32:32.862" v="12295" actId="14100"/>
        <pc:sldMkLst>
          <pc:docMk/>
          <pc:sldMk cId="774357571" sldId="2145707275"/>
        </pc:sldMkLst>
        <pc:spChg chg="del">
          <ac:chgData name="MAZEN KHERALLAH" userId="4d8bae32aa458b2a" providerId="LiveId" clId="{D1F6DF24-7977-416E-A8CB-0CF0122DCE5C}" dt="2023-07-07T16:32:22.128" v="11357" actId="700"/>
          <ac:spMkLst>
            <pc:docMk/>
            <pc:sldMk cId="774357571" sldId="2145707275"/>
            <ac:spMk id="2" creationId="{D4F5E336-EDFA-74E5-51E2-59519261AF6C}"/>
          </ac:spMkLst>
        </pc:spChg>
        <pc:spChg chg="del">
          <ac:chgData name="MAZEN KHERALLAH" userId="4d8bae32aa458b2a" providerId="LiveId" clId="{D1F6DF24-7977-416E-A8CB-0CF0122DCE5C}" dt="2023-07-07T16:32:22.128" v="11357" actId="700"/>
          <ac:spMkLst>
            <pc:docMk/>
            <pc:sldMk cId="774357571" sldId="2145707275"/>
            <ac:spMk id="3" creationId="{721551E0-48AE-35D8-10C3-418B0C42C115}"/>
          </ac:spMkLst>
        </pc:spChg>
        <pc:spChg chg="add mod">
          <ac:chgData name="MAZEN KHERALLAH" userId="4d8bae32aa458b2a" providerId="LiveId" clId="{D1F6DF24-7977-416E-A8CB-0CF0122DCE5C}" dt="2023-07-08T02:31:20.208" v="12189" actId="1076"/>
          <ac:spMkLst>
            <pc:docMk/>
            <pc:sldMk cId="774357571" sldId="2145707275"/>
            <ac:spMk id="3" creationId="{DEF8CE84-3FAD-D1CA-A548-33051241CAF3}"/>
          </ac:spMkLst>
        </pc:spChg>
        <pc:spChg chg="add mod">
          <ac:chgData name="MAZEN KHERALLAH" userId="4d8bae32aa458b2a" providerId="LiveId" clId="{D1F6DF24-7977-416E-A8CB-0CF0122DCE5C}" dt="2023-07-08T02:32:32.862" v="12295" actId="14100"/>
          <ac:spMkLst>
            <pc:docMk/>
            <pc:sldMk cId="774357571" sldId="2145707275"/>
            <ac:spMk id="5" creationId="{DC67BA1D-3F59-F1E7-3C8E-CF5E2567CD92}"/>
          </ac:spMkLst>
        </pc:spChg>
        <pc:picChg chg="add del">
          <ac:chgData name="MAZEN KHERALLAH" userId="4d8bae32aa458b2a" providerId="LiveId" clId="{D1F6DF24-7977-416E-A8CB-0CF0122DCE5C}" dt="2023-07-07T16:32:24.860" v="11359" actId="478"/>
          <ac:picMkLst>
            <pc:docMk/>
            <pc:sldMk cId="774357571" sldId="2145707275"/>
            <ac:picMk id="5" creationId="{6CBCA772-E764-AA92-4033-6F8CA9460F87}"/>
          </ac:picMkLst>
        </pc:picChg>
        <pc:picChg chg="add mod">
          <ac:chgData name="MAZEN KHERALLAH" userId="4d8bae32aa458b2a" providerId="LiveId" clId="{D1F6DF24-7977-416E-A8CB-0CF0122DCE5C}" dt="2023-07-07T16:33:44.711" v="11369" actId="1582"/>
          <ac:picMkLst>
            <pc:docMk/>
            <pc:sldMk cId="774357571" sldId="2145707275"/>
            <ac:picMk id="7" creationId="{C8F27FDB-A872-43EA-9429-A51C368EE9CD}"/>
          </ac:picMkLst>
        </pc:picChg>
        <pc:picChg chg="add del">
          <ac:chgData name="MAZEN KHERALLAH" userId="4d8bae32aa458b2a" providerId="LiveId" clId="{D1F6DF24-7977-416E-A8CB-0CF0122DCE5C}" dt="2023-07-07T16:33:25.693" v="11364" actId="478"/>
          <ac:picMkLst>
            <pc:docMk/>
            <pc:sldMk cId="774357571" sldId="2145707275"/>
            <ac:picMk id="9" creationId="{8501DF47-2E5F-D284-810E-7D7A823BD4CA}"/>
          </ac:picMkLst>
        </pc:picChg>
        <pc:picChg chg="add mod">
          <ac:chgData name="MAZEN KHERALLAH" userId="4d8bae32aa458b2a" providerId="LiveId" clId="{D1F6DF24-7977-416E-A8CB-0CF0122DCE5C}" dt="2023-07-08T02:31:17.044" v="12188" actId="1076"/>
          <ac:picMkLst>
            <pc:docMk/>
            <pc:sldMk cId="774357571" sldId="2145707275"/>
            <ac:picMk id="11" creationId="{24944719-3EC4-BDFF-C1A1-F905BD4CFFE6}"/>
          </ac:picMkLst>
        </pc:picChg>
      </pc:sldChg>
      <pc:sldChg chg="add del ord">
        <pc:chgData name="MAZEN KHERALLAH" userId="4d8bae32aa458b2a" providerId="LiveId" clId="{D1F6DF24-7977-416E-A8CB-0CF0122DCE5C}" dt="2023-07-08T02:42:10.933" v="12853" actId="47"/>
        <pc:sldMkLst>
          <pc:docMk/>
          <pc:sldMk cId="2297206803" sldId="2145707276"/>
        </pc:sldMkLst>
      </pc:sldChg>
      <pc:sldChg chg="new del">
        <pc:chgData name="MAZEN KHERALLAH" userId="4d8bae32aa458b2a" providerId="LiveId" clId="{D1F6DF24-7977-416E-A8CB-0CF0122DCE5C}" dt="2023-07-07T16:34:23.233" v="11375" actId="47"/>
        <pc:sldMkLst>
          <pc:docMk/>
          <pc:sldMk cId="4226520209" sldId="2145707277"/>
        </pc:sldMkLst>
      </pc:sldChg>
      <pc:sldChg chg="addSp modSp add mod">
        <pc:chgData name="MAZEN KHERALLAH" userId="4d8bae32aa458b2a" providerId="LiveId" clId="{D1F6DF24-7977-416E-A8CB-0CF0122DCE5C}" dt="2023-07-08T02:51:07.857" v="13027" actId="20577"/>
        <pc:sldMkLst>
          <pc:docMk/>
          <pc:sldMk cId="1136988221" sldId="2145707278"/>
        </pc:sldMkLst>
        <pc:spChg chg="mod">
          <ac:chgData name="MAZEN KHERALLAH" userId="4d8bae32aa458b2a" providerId="LiveId" clId="{D1F6DF24-7977-416E-A8CB-0CF0122DCE5C}" dt="2023-07-07T16:34:31.232" v="11399" actId="20577"/>
          <ac:spMkLst>
            <pc:docMk/>
            <pc:sldMk cId="1136988221" sldId="2145707278"/>
            <ac:spMk id="2" creationId="{6E46F129-B1A0-0D55-BA5C-9A2556F71185}"/>
          </ac:spMkLst>
        </pc:spChg>
        <pc:spChg chg="add mod">
          <ac:chgData name="MAZEN KHERALLAH" userId="4d8bae32aa458b2a" providerId="LiveId" clId="{D1F6DF24-7977-416E-A8CB-0CF0122DCE5C}" dt="2023-07-07T16:37:34.389" v="11706" actId="113"/>
          <ac:spMkLst>
            <pc:docMk/>
            <pc:sldMk cId="1136988221" sldId="2145707278"/>
            <ac:spMk id="3" creationId="{8E6E3A3C-9658-BD7F-75E4-0D27377B253B}"/>
          </ac:spMkLst>
        </pc:spChg>
        <pc:graphicFrameChg chg="mod">
          <ac:chgData name="MAZEN KHERALLAH" userId="4d8bae32aa458b2a" providerId="LiveId" clId="{D1F6DF24-7977-416E-A8CB-0CF0122DCE5C}" dt="2023-07-08T02:51:07.857" v="13027" actId="20577"/>
          <ac:graphicFrameMkLst>
            <pc:docMk/>
            <pc:sldMk cId="1136988221" sldId="2145707278"/>
            <ac:graphicFrameMk id="4" creationId="{4074294E-2101-4B0C-7417-A7D9140B9B24}"/>
          </ac:graphicFrameMkLst>
        </pc:graphicFrameChg>
      </pc:sldChg>
      <pc:sldChg chg="modSp new mod">
        <pc:chgData name="MAZEN KHERALLAH" userId="4d8bae32aa458b2a" providerId="LiveId" clId="{D1F6DF24-7977-416E-A8CB-0CF0122DCE5C}" dt="2023-07-08T02:48:58.047" v="12989" actId="20577"/>
        <pc:sldMkLst>
          <pc:docMk/>
          <pc:sldMk cId="761751667" sldId="2145707279"/>
        </pc:sldMkLst>
        <pc:spChg chg="mod">
          <ac:chgData name="MAZEN KHERALLAH" userId="4d8bae32aa458b2a" providerId="LiveId" clId="{D1F6DF24-7977-416E-A8CB-0CF0122DCE5C}" dt="2023-07-08T02:48:58.047" v="12989" actId="20577"/>
          <ac:spMkLst>
            <pc:docMk/>
            <pc:sldMk cId="761751667" sldId="2145707279"/>
            <ac:spMk id="2" creationId="{4CEF5A92-FF7C-A00F-116E-A0F65B0EE543}"/>
          </ac:spMkLst>
        </pc:spChg>
        <pc:spChg chg="mod">
          <ac:chgData name="MAZEN KHERALLAH" userId="4d8bae32aa458b2a" providerId="LiveId" clId="{D1F6DF24-7977-416E-A8CB-0CF0122DCE5C}" dt="2023-07-08T02:21:40.981" v="12107" actId="404"/>
          <ac:spMkLst>
            <pc:docMk/>
            <pc:sldMk cId="761751667" sldId="2145707279"/>
            <ac:spMk id="3" creationId="{3BAD7B6D-553B-D6E0-E780-F076AF592E97}"/>
          </ac:spMkLst>
        </pc:spChg>
      </pc:sldChg>
      <pc:sldChg chg="modSp add modAnim">
        <pc:chgData name="MAZEN KHERALLAH" userId="4d8bae32aa458b2a" providerId="LiveId" clId="{D1F6DF24-7977-416E-A8CB-0CF0122DCE5C}" dt="2023-07-08T02:25:07.606" v="12143" actId="6549"/>
        <pc:sldMkLst>
          <pc:docMk/>
          <pc:sldMk cId="2414992422" sldId="2145707280"/>
        </pc:sldMkLst>
        <pc:spChg chg="mod">
          <ac:chgData name="MAZEN KHERALLAH" userId="4d8bae32aa458b2a" providerId="LiveId" clId="{D1F6DF24-7977-416E-A8CB-0CF0122DCE5C}" dt="2023-07-08T02:25:07.606" v="12143" actId="6549"/>
          <ac:spMkLst>
            <pc:docMk/>
            <pc:sldMk cId="2414992422" sldId="2145707280"/>
            <ac:spMk id="2" creationId="{6E46F129-B1A0-0D55-BA5C-9A2556F71185}"/>
          </ac:spMkLst>
        </pc:spChg>
      </pc:sldChg>
      <pc:sldChg chg="add del">
        <pc:chgData name="MAZEN KHERALLAH" userId="4d8bae32aa458b2a" providerId="LiveId" clId="{D1F6DF24-7977-416E-A8CB-0CF0122DCE5C}" dt="2023-07-08T02:32:55.889" v="12299" actId="47"/>
        <pc:sldMkLst>
          <pc:docMk/>
          <pc:sldMk cId="4125262065" sldId="2145707281"/>
        </pc:sldMkLst>
      </pc:sldChg>
      <pc:sldChg chg="add ord modAnim">
        <pc:chgData name="MAZEN KHERALLAH" userId="4d8bae32aa458b2a" providerId="LiveId" clId="{D1F6DF24-7977-416E-A8CB-0CF0122DCE5C}" dt="2023-07-08T02:33:38.363" v="12321"/>
        <pc:sldMkLst>
          <pc:docMk/>
          <pc:sldMk cId="4273984593" sldId="2145707282"/>
        </pc:sldMkLst>
      </pc:sldChg>
      <pc:sldChg chg="add modAnim">
        <pc:chgData name="MAZEN KHERALLAH" userId="4d8bae32aa458b2a" providerId="LiveId" clId="{D1F6DF24-7977-416E-A8CB-0CF0122DCE5C}" dt="2023-07-08T02:42:36.559" v="12863"/>
        <pc:sldMkLst>
          <pc:docMk/>
          <pc:sldMk cId="3884368250" sldId="2145707283"/>
        </pc:sldMkLst>
      </pc:sldChg>
      <pc:sldChg chg="add">
        <pc:chgData name="MAZEN KHERALLAH" userId="4d8bae32aa458b2a" providerId="LiveId" clId="{D1F6DF24-7977-416E-A8CB-0CF0122DCE5C}" dt="2023-07-08T02:50:34.056" v="12990"/>
        <pc:sldMkLst>
          <pc:docMk/>
          <pc:sldMk cId="2659891325" sldId="2145707284"/>
        </pc:sldMkLst>
      </pc:sldChg>
      <pc:sldChg chg="addSp delSp modSp new mod ord modNotesTx">
        <pc:chgData name="MAZEN KHERALLAH" userId="4d8bae32aa458b2a" providerId="LiveId" clId="{D1F6DF24-7977-416E-A8CB-0CF0122DCE5C}" dt="2023-07-09T20:12:26.246" v="13282"/>
        <pc:sldMkLst>
          <pc:docMk/>
          <pc:sldMk cId="450477800" sldId="2145707285"/>
        </pc:sldMkLst>
        <pc:spChg chg="mod">
          <ac:chgData name="MAZEN KHERALLAH" userId="4d8bae32aa458b2a" providerId="LiveId" clId="{D1F6DF24-7977-416E-A8CB-0CF0122DCE5C}" dt="2023-07-08T11:55:39.488" v="13052" actId="404"/>
          <ac:spMkLst>
            <pc:docMk/>
            <pc:sldMk cId="450477800" sldId="2145707285"/>
            <ac:spMk id="2" creationId="{E2912453-6FAF-1A71-5730-099E5A6A7A50}"/>
          </ac:spMkLst>
        </pc:spChg>
        <pc:spChg chg="del">
          <ac:chgData name="MAZEN KHERALLAH" userId="4d8bae32aa458b2a" providerId="LiveId" clId="{D1F6DF24-7977-416E-A8CB-0CF0122DCE5C}" dt="2023-07-08T11:54:56.503" v="13039"/>
          <ac:spMkLst>
            <pc:docMk/>
            <pc:sldMk cId="450477800" sldId="2145707285"/>
            <ac:spMk id="3" creationId="{3369AFD7-CA0C-E01C-758B-FFB39D0674BB}"/>
          </ac:spMkLst>
        </pc:spChg>
        <pc:spChg chg="add mod">
          <ac:chgData name="MAZEN KHERALLAH" userId="4d8bae32aa458b2a" providerId="LiveId" clId="{D1F6DF24-7977-416E-A8CB-0CF0122DCE5C}" dt="2023-07-08T11:56:10.971" v="13057" actId="1076"/>
          <ac:spMkLst>
            <pc:docMk/>
            <pc:sldMk cId="450477800" sldId="2145707285"/>
            <ac:spMk id="5" creationId="{EC5151BD-17C8-E404-E9F2-24BA2F49F063}"/>
          </ac:spMkLst>
        </pc:spChg>
        <pc:spChg chg="add mod">
          <ac:chgData name="MAZEN KHERALLAH" userId="4d8bae32aa458b2a" providerId="LiveId" clId="{D1F6DF24-7977-416E-A8CB-0CF0122DCE5C}" dt="2023-07-08T11:57:21.766" v="13080" actId="207"/>
          <ac:spMkLst>
            <pc:docMk/>
            <pc:sldMk cId="450477800" sldId="2145707285"/>
            <ac:spMk id="7" creationId="{1C6ADC2B-60ED-B8CD-850B-605A532EDB0B}"/>
          </ac:spMkLst>
        </pc:spChg>
        <pc:spChg chg="add del mod">
          <ac:chgData name="MAZEN KHERALLAH" userId="4d8bae32aa458b2a" providerId="LiveId" clId="{D1F6DF24-7977-416E-A8CB-0CF0122DCE5C}" dt="2023-07-09T19:59:09.847" v="13268"/>
          <ac:spMkLst>
            <pc:docMk/>
            <pc:sldMk cId="450477800" sldId="2145707285"/>
            <ac:spMk id="11" creationId="{B343A102-3679-2614-65A3-C2B4B6038A85}"/>
          </ac:spMkLst>
        </pc:spChg>
        <pc:graphicFrameChg chg="add del mod">
          <ac:chgData name="MAZEN KHERALLAH" userId="4d8bae32aa458b2a" providerId="LiveId" clId="{D1F6DF24-7977-416E-A8CB-0CF0122DCE5C}" dt="2023-07-09T19:59:07.325" v="13267" actId="21"/>
          <ac:graphicFrameMkLst>
            <pc:docMk/>
            <pc:sldMk cId="450477800" sldId="2145707285"/>
            <ac:graphicFrameMk id="10" creationId="{6462A41C-CC71-1547-8FAA-0148A33F3EF8}"/>
          </ac:graphicFrameMkLst>
        </pc:graphicFrameChg>
        <pc:graphicFrameChg chg="add mod">
          <ac:chgData name="MAZEN KHERALLAH" userId="4d8bae32aa458b2a" providerId="LiveId" clId="{D1F6DF24-7977-416E-A8CB-0CF0122DCE5C}" dt="2023-07-09T19:59:28.143" v="13270" actId="207"/>
          <ac:graphicFrameMkLst>
            <pc:docMk/>
            <pc:sldMk cId="450477800" sldId="2145707285"/>
            <ac:graphicFrameMk id="12" creationId="{0C7C86D5-FDC2-59B2-B179-06C2489093FE}"/>
          </ac:graphicFrameMkLst>
        </pc:graphicFrameChg>
        <pc:picChg chg="add del mod">
          <ac:chgData name="MAZEN KHERALLAH" userId="4d8bae32aa458b2a" providerId="LiveId" clId="{D1F6DF24-7977-416E-A8CB-0CF0122DCE5C}" dt="2023-07-09T19:59:01.979" v="13266" actId="478"/>
          <ac:picMkLst>
            <pc:docMk/>
            <pc:sldMk cId="450477800" sldId="2145707285"/>
            <ac:picMk id="1026" creationId="{F881F266-AA7E-C327-8202-D584C73A90E5}"/>
          </ac:picMkLst>
        </pc:picChg>
      </pc:sldChg>
      <pc:sldChg chg="addSp delSp modSp new mod modNotesTx">
        <pc:chgData name="MAZEN KHERALLAH" userId="4d8bae32aa458b2a" providerId="LiveId" clId="{D1F6DF24-7977-416E-A8CB-0CF0122DCE5C}" dt="2023-07-09T20:39:48.978" v="13663"/>
        <pc:sldMkLst>
          <pc:docMk/>
          <pc:sldMk cId="3073399503" sldId="2145707286"/>
        </pc:sldMkLst>
        <pc:spChg chg="mod">
          <ac:chgData name="MAZEN KHERALLAH" userId="4d8bae32aa458b2a" providerId="LiveId" clId="{D1F6DF24-7977-416E-A8CB-0CF0122DCE5C}" dt="2023-07-09T20:38:26.185" v="13418" actId="20577"/>
          <ac:spMkLst>
            <pc:docMk/>
            <pc:sldMk cId="3073399503" sldId="2145707286"/>
            <ac:spMk id="2" creationId="{0FF106A1-3D8B-5367-40B8-F69C9C688883}"/>
          </ac:spMkLst>
        </pc:spChg>
        <pc:spChg chg="del">
          <ac:chgData name="MAZEN KHERALLAH" userId="4d8bae32aa458b2a" providerId="LiveId" clId="{D1F6DF24-7977-416E-A8CB-0CF0122DCE5C}" dt="2023-07-09T20:34:18.193" v="13351" actId="22"/>
          <ac:spMkLst>
            <pc:docMk/>
            <pc:sldMk cId="3073399503" sldId="2145707286"/>
            <ac:spMk id="3" creationId="{53DD19EC-62DD-0A9A-248F-0695FCCD12F2}"/>
          </ac:spMkLst>
        </pc:spChg>
        <pc:spChg chg="add mod">
          <ac:chgData name="MAZEN KHERALLAH" userId="4d8bae32aa458b2a" providerId="LiveId" clId="{D1F6DF24-7977-416E-A8CB-0CF0122DCE5C}" dt="2023-07-09T20:34:21.375" v="13352" actId="478"/>
          <ac:spMkLst>
            <pc:docMk/>
            <pc:sldMk cId="3073399503" sldId="2145707286"/>
            <ac:spMk id="7" creationId="{BB880E51-E928-7736-CB08-979A7D8B8330}"/>
          </ac:spMkLst>
        </pc:spChg>
        <pc:spChg chg="add mod">
          <ac:chgData name="MAZEN KHERALLAH" userId="4d8bae32aa458b2a" providerId="LiveId" clId="{D1F6DF24-7977-416E-A8CB-0CF0122DCE5C}" dt="2023-07-09T20:39:41.899" v="13662" actId="12788"/>
          <ac:spMkLst>
            <pc:docMk/>
            <pc:sldMk cId="3073399503" sldId="2145707286"/>
            <ac:spMk id="11" creationId="{FC28BF89-60FD-AB0F-2AEF-396AFA9EE3DC}"/>
          </ac:spMkLst>
        </pc:spChg>
        <pc:spChg chg="add mod">
          <ac:chgData name="MAZEN KHERALLAH" userId="4d8bae32aa458b2a" providerId="LiveId" clId="{D1F6DF24-7977-416E-A8CB-0CF0122DCE5C}" dt="2023-07-09T20:39:48.978" v="13663"/>
          <ac:spMkLst>
            <pc:docMk/>
            <pc:sldMk cId="3073399503" sldId="2145707286"/>
            <ac:spMk id="12" creationId="{7E1A3A69-9FD0-ABD9-636C-20B5C0B12A8B}"/>
          </ac:spMkLst>
        </pc:spChg>
        <pc:picChg chg="add del mod ord">
          <ac:chgData name="MAZEN KHERALLAH" userId="4d8bae32aa458b2a" providerId="LiveId" clId="{D1F6DF24-7977-416E-A8CB-0CF0122DCE5C}" dt="2023-07-09T20:34:21.375" v="13352" actId="478"/>
          <ac:picMkLst>
            <pc:docMk/>
            <pc:sldMk cId="3073399503" sldId="2145707286"/>
            <ac:picMk id="5" creationId="{F5E34080-A60B-7CD0-5196-9ACE6F143859}"/>
          </ac:picMkLst>
        </pc:picChg>
        <pc:picChg chg="add mod">
          <ac:chgData name="MAZEN KHERALLAH" userId="4d8bae32aa458b2a" providerId="LiveId" clId="{D1F6DF24-7977-416E-A8CB-0CF0122DCE5C}" dt="2023-07-09T20:34:43.636" v="13357" actId="1582"/>
          <ac:picMkLst>
            <pc:docMk/>
            <pc:sldMk cId="3073399503" sldId="2145707286"/>
            <ac:picMk id="9" creationId="{C87A678A-B490-03D1-28D8-3978DC3B775F}"/>
          </ac:picMkLst>
        </pc:picChg>
      </pc:sldChg>
      <pc:sldChg chg="add del">
        <pc:chgData name="MAZEN KHERALLAH" userId="4d8bae32aa458b2a" providerId="LiveId" clId="{D1F6DF24-7977-416E-A8CB-0CF0122DCE5C}" dt="2023-07-09T20:43:29.123" v="13688" actId="47"/>
        <pc:sldMkLst>
          <pc:docMk/>
          <pc:sldMk cId="2233688475" sldId="2145707287"/>
        </pc:sldMkLst>
      </pc:sldChg>
      <pc:sldChg chg="add del">
        <pc:chgData name="MAZEN KHERALLAH" userId="4d8bae32aa458b2a" providerId="LiveId" clId="{D1F6DF24-7977-416E-A8CB-0CF0122DCE5C}" dt="2023-07-09T20:43:23.622" v="13686" actId="47"/>
        <pc:sldMkLst>
          <pc:docMk/>
          <pc:sldMk cId="3623418124" sldId="2145707288"/>
        </pc:sldMkLst>
      </pc:sldChg>
      <pc:sldChg chg="add del">
        <pc:chgData name="MAZEN KHERALLAH" userId="4d8bae32aa458b2a" providerId="LiveId" clId="{D1F6DF24-7977-416E-A8CB-0CF0122DCE5C}" dt="2023-07-09T20:43:19.571" v="13684" actId="47"/>
        <pc:sldMkLst>
          <pc:docMk/>
          <pc:sldMk cId="1706777084" sldId="2145707289"/>
        </pc:sldMkLst>
      </pc:sldChg>
      <pc:sldChg chg="add del">
        <pc:chgData name="MAZEN KHERALLAH" userId="4d8bae32aa458b2a" providerId="LiveId" clId="{D1F6DF24-7977-416E-A8CB-0CF0122DCE5C}" dt="2023-07-09T20:43:11.110" v="13681" actId="47"/>
        <pc:sldMkLst>
          <pc:docMk/>
          <pc:sldMk cId="3085282858" sldId="2145707290"/>
        </pc:sldMkLst>
      </pc:sldChg>
      <pc:sldChg chg="add del">
        <pc:chgData name="MAZEN KHERALLAH" userId="4d8bae32aa458b2a" providerId="LiveId" clId="{D1F6DF24-7977-416E-A8CB-0CF0122DCE5C}" dt="2023-07-09T20:43:08.678" v="13680" actId="47"/>
        <pc:sldMkLst>
          <pc:docMk/>
          <pc:sldMk cId="2746611486" sldId="2145707291"/>
        </pc:sldMkLst>
      </pc:sldChg>
      <pc:sldChg chg="add del">
        <pc:chgData name="MAZEN KHERALLAH" userId="4d8bae32aa458b2a" providerId="LiveId" clId="{D1F6DF24-7977-416E-A8CB-0CF0122DCE5C}" dt="2023-07-09T20:43:02.304" v="13678" actId="47"/>
        <pc:sldMkLst>
          <pc:docMk/>
          <pc:sldMk cId="2335462675" sldId="2145707292"/>
        </pc:sldMkLst>
      </pc:sldChg>
      <pc:sldChg chg="modSp add del mod">
        <pc:chgData name="MAZEN KHERALLAH" userId="4d8bae32aa458b2a" providerId="LiveId" clId="{D1F6DF24-7977-416E-A8CB-0CF0122DCE5C}" dt="2023-07-10T13:32:22.672" v="14006" actId="47"/>
        <pc:sldMkLst>
          <pc:docMk/>
          <pc:sldMk cId="1280402855" sldId="2145707293"/>
        </pc:sldMkLst>
        <pc:graphicFrameChg chg="mod">
          <ac:chgData name="MAZEN KHERALLAH" userId="4d8bae32aa458b2a" providerId="LiveId" clId="{D1F6DF24-7977-416E-A8CB-0CF0122DCE5C}" dt="2023-07-09T20:42:43.755" v="13674" actId="1076"/>
          <ac:graphicFrameMkLst>
            <pc:docMk/>
            <pc:sldMk cId="1280402855" sldId="2145707293"/>
            <ac:graphicFrameMk id="9" creationId="{4632BEB9-BFDF-C50C-722F-14A4287EBB8A}"/>
          </ac:graphicFrameMkLst>
        </pc:graphicFrameChg>
        <pc:graphicFrameChg chg="mod">
          <ac:chgData name="MAZEN KHERALLAH" userId="4d8bae32aa458b2a" providerId="LiveId" clId="{D1F6DF24-7977-416E-A8CB-0CF0122DCE5C}" dt="2023-07-09T20:42:52.545" v="13676" actId="1076"/>
          <ac:graphicFrameMkLst>
            <pc:docMk/>
            <pc:sldMk cId="1280402855" sldId="2145707293"/>
            <ac:graphicFrameMk id="57" creationId="{FD78B399-7D43-2023-2E12-062C1C4ED1B3}"/>
          </ac:graphicFrameMkLst>
        </pc:graphicFrameChg>
      </pc:sldChg>
      <pc:sldChg chg="add del">
        <pc:chgData name="MAZEN KHERALLAH" userId="4d8bae32aa458b2a" providerId="LiveId" clId="{D1F6DF24-7977-416E-A8CB-0CF0122DCE5C}" dt="2023-07-10T13:32:28.238" v="14008" actId="47"/>
        <pc:sldMkLst>
          <pc:docMk/>
          <pc:sldMk cId="304583245" sldId="2145707294"/>
        </pc:sldMkLst>
      </pc:sldChg>
      <pc:sldChg chg="add del">
        <pc:chgData name="MAZEN KHERALLAH" userId="4d8bae32aa458b2a" providerId="LiveId" clId="{D1F6DF24-7977-416E-A8CB-0CF0122DCE5C}" dt="2023-07-10T13:32:15.358" v="14004" actId="47"/>
        <pc:sldMkLst>
          <pc:docMk/>
          <pc:sldMk cId="4088153432" sldId="2145707295"/>
        </pc:sldMkLst>
      </pc:sldChg>
      <pc:sldChg chg="add del">
        <pc:chgData name="MAZEN KHERALLAH" userId="4d8bae32aa458b2a" providerId="LiveId" clId="{D1F6DF24-7977-416E-A8CB-0CF0122DCE5C}" dt="2023-07-10T13:32:09.316" v="14002" actId="47"/>
        <pc:sldMkLst>
          <pc:docMk/>
          <pc:sldMk cId="1739911898" sldId="2145707296"/>
        </pc:sldMkLst>
      </pc:sldChg>
      <pc:sldChg chg="add del">
        <pc:chgData name="MAZEN KHERALLAH" userId="4d8bae32aa458b2a" providerId="LiveId" clId="{D1F6DF24-7977-416E-A8CB-0CF0122DCE5C}" dt="2023-07-10T13:32:00.655" v="14000" actId="47"/>
        <pc:sldMkLst>
          <pc:docMk/>
          <pc:sldMk cId="899565067" sldId="2145707297"/>
        </pc:sldMkLst>
      </pc:sldChg>
      <pc:sldChg chg="add del">
        <pc:chgData name="MAZEN KHERALLAH" userId="4d8bae32aa458b2a" providerId="LiveId" clId="{D1F6DF24-7977-416E-A8CB-0CF0122DCE5C}" dt="2023-07-10T13:31:53.413" v="13998" actId="47"/>
        <pc:sldMkLst>
          <pc:docMk/>
          <pc:sldMk cId="2022500751" sldId="2145707298"/>
        </pc:sldMkLst>
      </pc:sldChg>
      <pc:sldChg chg="add">
        <pc:chgData name="MAZEN KHERALLAH" userId="4d8bae32aa458b2a" providerId="LiveId" clId="{D1F6DF24-7977-416E-A8CB-0CF0122DCE5C}" dt="2023-07-09T20:43:21.944" v="13685"/>
        <pc:sldMkLst>
          <pc:docMk/>
          <pc:sldMk cId="2436020119" sldId="2145707299"/>
        </pc:sldMkLst>
      </pc:sldChg>
      <pc:sldChg chg="add">
        <pc:chgData name="MAZEN KHERALLAH" userId="4d8bae32aa458b2a" providerId="LiveId" clId="{D1F6DF24-7977-416E-A8CB-0CF0122DCE5C}" dt="2023-07-09T20:43:27.533" v="13687"/>
        <pc:sldMkLst>
          <pc:docMk/>
          <pc:sldMk cId="2210656703" sldId="2145707300"/>
        </pc:sldMkLst>
      </pc:sldChg>
      <pc:sldChg chg="modSp add">
        <pc:chgData name="MAZEN KHERALLAH" userId="4d8bae32aa458b2a" providerId="LiveId" clId="{D1F6DF24-7977-416E-A8CB-0CF0122DCE5C}" dt="2023-07-10T13:31:29.743" v="13992" actId="207"/>
        <pc:sldMkLst>
          <pc:docMk/>
          <pc:sldMk cId="632125930" sldId="2145707301"/>
        </pc:sldMkLst>
        <pc:graphicFrameChg chg="mod">
          <ac:chgData name="MAZEN KHERALLAH" userId="4d8bae32aa458b2a" providerId="LiveId" clId="{D1F6DF24-7977-416E-A8CB-0CF0122DCE5C}" dt="2023-07-10T13:30:59.940" v="13989" actId="207"/>
          <ac:graphicFrameMkLst>
            <pc:docMk/>
            <pc:sldMk cId="632125930" sldId="2145707301"/>
            <ac:graphicFrameMk id="52" creationId="{99161475-2AFC-8B40-EB68-87C0BDDD1921}"/>
          </ac:graphicFrameMkLst>
        </pc:graphicFrameChg>
        <pc:graphicFrameChg chg="mod">
          <ac:chgData name="MAZEN KHERALLAH" userId="4d8bae32aa458b2a" providerId="LiveId" clId="{D1F6DF24-7977-416E-A8CB-0CF0122DCE5C}" dt="2023-07-10T13:31:29.743" v="13992" actId="207"/>
          <ac:graphicFrameMkLst>
            <pc:docMk/>
            <pc:sldMk cId="632125930" sldId="2145707301"/>
            <ac:graphicFrameMk id="55" creationId="{9656473E-32D6-38AE-B157-AD3DD69E68B7}"/>
          </ac:graphicFrameMkLst>
        </pc:graphicFrameChg>
        <pc:graphicFrameChg chg="mod">
          <ac:chgData name="MAZEN KHERALLAH" userId="4d8bae32aa458b2a" providerId="LiveId" clId="{D1F6DF24-7977-416E-A8CB-0CF0122DCE5C}" dt="2023-07-10T13:31:24.910" v="13991" actId="207"/>
          <ac:graphicFrameMkLst>
            <pc:docMk/>
            <pc:sldMk cId="632125930" sldId="2145707301"/>
            <ac:graphicFrameMk id="58" creationId="{FCAD0B1C-7DDB-41B6-C2F3-D85CD83A337A}"/>
          </ac:graphicFrameMkLst>
        </pc:graphicFrameChg>
      </pc:sldChg>
      <pc:sldChg chg="add">
        <pc:chgData name="MAZEN KHERALLAH" userId="4d8bae32aa458b2a" providerId="LiveId" clId="{D1F6DF24-7977-416E-A8CB-0CF0122DCE5C}" dt="2023-07-10T13:31:51.490" v="13997"/>
        <pc:sldMkLst>
          <pc:docMk/>
          <pc:sldMk cId="247769414" sldId="2145707302"/>
        </pc:sldMkLst>
      </pc:sldChg>
      <pc:sldChg chg="add del">
        <pc:chgData name="MAZEN KHERALLAH" userId="4d8bae32aa458b2a" providerId="LiveId" clId="{D1F6DF24-7977-416E-A8CB-0CF0122DCE5C}" dt="2023-07-10T13:31:41.586" v="13994" actId="47"/>
        <pc:sldMkLst>
          <pc:docMk/>
          <pc:sldMk cId="871989742" sldId="2145707302"/>
        </pc:sldMkLst>
      </pc:sldChg>
      <pc:sldChg chg="add del">
        <pc:chgData name="MAZEN KHERALLAH" userId="4d8bae32aa458b2a" providerId="LiveId" clId="{D1F6DF24-7977-416E-A8CB-0CF0122DCE5C}" dt="2023-07-10T13:31:47.368" v="13996" actId="47"/>
        <pc:sldMkLst>
          <pc:docMk/>
          <pc:sldMk cId="4019519697" sldId="2145707302"/>
        </pc:sldMkLst>
      </pc:sldChg>
      <pc:sldChg chg="add">
        <pc:chgData name="MAZEN KHERALLAH" userId="4d8bae32aa458b2a" providerId="LiveId" clId="{D1F6DF24-7977-416E-A8CB-0CF0122DCE5C}" dt="2023-07-10T13:31:58.930" v="13999"/>
        <pc:sldMkLst>
          <pc:docMk/>
          <pc:sldMk cId="877185025" sldId="2145707303"/>
        </pc:sldMkLst>
      </pc:sldChg>
      <pc:sldChg chg="add">
        <pc:chgData name="MAZEN KHERALLAH" userId="4d8bae32aa458b2a" providerId="LiveId" clId="{D1F6DF24-7977-416E-A8CB-0CF0122DCE5C}" dt="2023-07-10T13:32:04.175" v="14001"/>
        <pc:sldMkLst>
          <pc:docMk/>
          <pc:sldMk cId="3888515693" sldId="2145707304"/>
        </pc:sldMkLst>
      </pc:sldChg>
      <pc:sldChg chg="add">
        <pc:chgData name="MAZEN KHERALLAH" userId="4d8bae32aa458b2a" providerId="LiveId" clId="{D1F6DF24-7977-416E-A8CB-0CF0122DCE5C}" dt="2023-07-10T13:32:12.633" v="14003"/>
        <pc:sldMkLst>
          <pc:docMk/>
          <pc:sldMk cId="3249109940" sldId="2145707305"/>
        </pc:sldMkLst>
      </pc:sldChg>
      <pc:sldChg chg="add">
        <pc:chgData name="MAZEN KHERALLAH" userId="4d8bae32aa458b2a" providerId="LiveId" clId="{D1F6DF24-7977-416E-A8CB-0CF0122DCE5C}" dt="2023-07-10T13:32:19.755" v="14005"/>
        <pc:sldMkLst>
          <pc:docMk/>
          <pc:sldMk cId="3575914976" sldId="2145707306"/>
        </pc:sldMkLst>
      </pc:sldChg>
      <pc:sldChg chg="add">
        <pc:chgData name="MAZEN KHERALLAH" userId="4d8bae32aa458b2a" providerId="LiveId" clId="{D1F6DF24-7977-416E-A8CB-0CF0122DCE5C}" dt="2023-07-10T13:32:25.892" v="14007"/>
        <pc:sldMkLst>
          <pc:docMk/>
          <pc:sldMk cId="3503757116" sldId="2145707307"/>
        </pc:sldMkLst>
      </pc:sldChg>
      <pc:sldChg chg="addSp delSp modSp new mod">
        <pc:chgData name="MAZEN KHERALLAH" userId="4d8bae32aa458b2a" providerId="LiveId" clId="{D1F6DF24-7977-416E-A8CB-0CF0122DCE5C}" dt="2023-07-13T16:42:51.765" v="15493" actId="113"/>
        <pc:sldMkLst>
          <pc:docMk/>
          <pc:sldMk cId="2504158023" sldId="2145707318"/>
        </pc:sldMkLst>
        <pc:spChg chg="mod">
          <ac:chgData name="MAZEN KHERALLAH" userId="4d8bae32aa458b2a" providerId="LiveId" clId="{D1F6DF24-7977-416E-A8CB-0CF0122DCE5C}" dt="2023-07-13T15:10:53.836" v="14424" actId="6549"/>
          <ac:spMkLst>
            <pc:docMk/>
            <pc:sldMk cId="2504158023" sldId="2145707318"/>
            <ac:spMk id="2" creationId="{3A47DCA0-56B8-BB74-197F-0E2E45B23384}"/>
          </ac:spMkLst>
        </pc:spChg>
        <pc:spChg chg="del">
          <ac:chgData name="MAZEN KHERALLAH" userId="4d8bae32aa458b2a" providerId="LiveId" clId="{D1F6DF24-7977-416E-A8CB-0CF0122DCE5C}" dt="2023-07-13T15:02:56.760" v="14029" actId="1032"/>
          <ac:spMkLst>
            <pc:docMk/>
            <pc:sldMk cId="2504158023" sldId="2145707318"/>
            <ac:spMk id="3" creationId="{C9F0B78C-4FEE-74B0-D72E-7A1BB3AA2589}"/>
          </ac:spMkLst>
        </pc:spChg>
        <pc:graphicFrameChg chg="add mod modGraphic">
          <ac:chgData name="MAZEN KHERALLAH" userId="4d8bae32aa458b2a" providerId="LiveId" clId="{D1F6DF24-7977-416E-A8CB-0CF0122DCE5C}" dt="2023-07-13T16:42:51.765" v="15493" actId="113"/>
          <ac:graphicFrameMkLst>
            <pc:docMk/>
            <pc:sldMk cId="2504158023" sldId="2145707318"/>
            <ac:graphicFrameMk id="4" creationId="{FD474EDF-B540-CCD9-612E-AD173D7393CA}"/>
          </ac:graphicFrameMkLst>
        </pc:graphicFrameChg>
      </pc:sldChg>
      <pc:sldChg chg="modSp add mod ord">
        <pc:chgData name="MAZEN KHERALLAH" userId="4d8bae32aa458b2a" providerId="LiveId" clId="{D1F6DF24-7977-416E-A8CB-0CF0122DCE5C}" dt="2023-07-13T16:43:05.738" v="15494" actId="113"/>
        <pc:sldMkLst>
          <pc:docMk/>
          <pc:sldMk cId="618417261" sldId="2145707319"/>
        </pc:sldMkLst>
        <pc:spChg chg="mod">
          <ac:chgData name="MAZEN KHERALLAH" userId="4d8bae32aa458b2a" providerId="LiveId" clId="{D1F6DF24-7977-416E-A8CB-0CF0122DCE5C}" dt="2023-07-13T15:23:02.650" v="15017" actId="20577"/>
          <ac:spMkLst>
            <pc:docMk/>
            <pc:sldMk cId="618417261" sldId="2145707319"/>
            <ac:spMk id="2" creationId="{3A47DCA0-56B8-BB74-197F-0E2E45B23384}"/>
          </ac:spMkLst>
        </pc:spChg>
        <pc:graphicFrameChg chg="mod modGraphic">
          <ac:chgData name="MAZEN KHERALLAH" userId="4d8bae32aa458b2a" providerId="LiveId" clId="{D1F6DF24-7977-416E-A8CB-0CF0122DCE5C}" dt="2023-07-13T16:43:05.738" v="15494" actId="113"/>
          <ac:graphicFrameMkLst>
            <pc:docMk/>
            <pc:sldMk cId="618417261" sldId="2145707319"/>
            <ac:graphicFrameMk id="4" creationId="{FD474EDF-B540-CCD9-612E-AD173D7393CA}"/>
          </ac:graphicFrameMkLst>
        </pc:graphicFrameChg>
      </pc:sldChg>
      <pc:sldChg chg="new del">
        <pc:chgData name="MAZEN KHERALLAH" userId="4d8bae32aa458b2a" providerId="LiveId" clId="{D1F6DF24-7977-416E-A8CB-0CF0122DCE5C}" dt="2023-07-13T16:45:50.059" v="15626" actId="47"/>
        <pc:sldMkLst>
          <pc:docMk/>
          <pc:sldMk cId="2227302725" sldId="2145707320"/>
        </pc:sldMkLst>
      </pc:sldChg>
      <pc:sldChg chg="modSp add mod">
        <pc:chgData name="MAZEN KHERALLAH" userId="4d8bae32aa458b2a" providerId="LiveId" clId="{D1F6DF24-7977-416E-A8CB-0CF0122DCE5C}" dt="2023-07-13T16:42:44.827" v="15492" actId="113"/>
        <pc:sldMkLst>
          <pc:docMk/>
          <pc:sldMk cId="3625173510" sldId="2145707321"/>
        </pc:sldMkLst>
        <pc:spChg chg="mod">
          <ac:chgData name="MAZEN KHERALLAH" userId="4d8bae32aa458b2a" providerId="LiveId" clId="{D1F6DF24-7977-416E-A8CB-0CF0122DCE5C}" dt="2023-07-13T15:22:50.388" v="15013" actId="20577"/>
          <ac:spMkLst>
            <pc:docMk/>
            <pc:sldMk cId="3625173510" sldId="2145707321"/>
            <ac:spMk id="2" creationId="{3A47DCA0-56B8-BB74-197F-0E2E45B23384}"/>
          </ac:spMkLst>
        </pc:spChg>
        <pc:graphicFrameChg chg="mod modGraphic">
          <ac:chgData name="MAZEN KHERALLAH" userId="4d8bae32aa458b2a" providerId="LiveId" clId="{D1F6DF24-7977-416E-A8CB-0CF0122DCE5C}" dt="2023-07-13T16:42:44.827" v="15492" actId="113"/>
          <ac:graphicFrameMkLst>
            <pc:docMk/>
            <pc:sldMk cId="3625173510" sldId="2145707321"/>
            <ac:graphicFrameMk id="4" creationId="{FD474EDF-B540-CCD9-612E-AD173D7393CA}"/>
          </ac:graphicFrameMkLst>
        </pc:graphicFrameChg>
      </pc:sldChg>
      <pc:sldChg chg="modSp add mod">
        <pc:chgData name="MAZEN KHERALLAH" userId="4d8bae32aa458b2a" providerId="LiveId" clId="{D1F6DF24-7977-416E-A8CB-0CF0122DCE5C}" dt="2023-07-13T17:04:09.103" v="17330" actId="113"/>
        <pc:sldMkLst>
          <pc:docMk/>
          <pc:sldMk cId="4236085381" sldId="2145707322"/>
        </pc:sldMkLst>
        <pc:spChg chg="mod">
          <ac:chgData name="MAZEN KHERALLAH" userId="4d8bae32aa458b2a" providerId="LiveId" clId="{D1F6DF24-7977-416E-A8CB-0CF0122DCE5C}" dt="2023-07-13T15:24:44.496" v="15043" actId="6549"/>
          <ac:spMkLst>
            <pc:docMk/>
            <pc:sldMk cId="4236085381" sldId="2145707322"/>
            <ac:spMk id="2" creationId="{3A47DCA0-56B8-BB74-197F-0E2E45B23384}"/>
          </ac:spMkLst>
        </pc:spChg>
        <pc:graphicFrameChg chg="mod">
          <ac:chgData name="MAZEN KHERALLAH" userId="4d8bae32aa458b2a" providerId="LiveId" clId="{D1F6DF24-7977-416E-A8CB-0CF0122DCE5C}" dt="2023-07-13T17:04:09.103" v="17330" actId="113"/>
          <ac:graphicFrameMkLst>
            <pc:docMk/>
            <pc:sldMk cId="4236085381" sldId="2145707322"/>
            <ac:graphicFrameMk id="4" creationId="{FD474EDF-B540-CCD9-612E-AD173D7393CA}"/>
          </ac:graphicFrameMkLst>
        </pc:graphicFrameChg>
      </pc:sldChg>
      <pc:sldChg chg="modSp add mod">
        <pc:chgData name="MAZEN KHERALLAH" userId="4d8bae32aa458b2a" providerId="LiveId" clId="{D1F6DF24-7977-416E-A8CB-0CF0122DCE5C}" dt="2023-07-13T17:03:58.284" v="17329" actId="113"/>
        <pc:sldMkLst>
          <pc:docMk/>
          <pc:sldMk cId="3159122790" sldId="2145707323"/>
        </pc:sldMkLst>
        <pc:spChg chg="mod">
          <ac:chgData name="MAZEN KHERALLAH" userId="4d8bae32aa458b2a" providerId="LiveId" clId="{D1F6DF24-7977-416E-A8CB-0CF0122DCE5C}" dt="2023-07-13T15:24:50.416" v="15045" actId="20577"/>
          <ac:spMkLst>
            <pc:docMk/>
            <pc:sldMk cId="3159122790" sldId="2145707323"/>
            <ac:spMk id="2" creationId="{3A47DCA0-56B8-BB74-197F-0E2E45B23384}"/>
          </ac:spMkLst>
        </pc:spChg>
        <pc:graphicFrameChg chg="mod">
          <ac:chgData name="MAZEN KHERALLAH" userId="4d8bae32aa458b2a" providerId="LiveId" clId="{D1F6DF24-7977-416E-A8CB-0CF0122DCE5C}" dt="2023-07-13T17:03:58.284" v="17329" actId="113"/>
          <ac:graphicFrameMkLst>
            <pc:docMk/>
            <pc:sldMk cId="3159122790" sldId="2145707323"/>
            <ac:graphicFrameMk id="4" creationId="{FD474EDF-B540-CCD9-612E-AD173D7393CA}"/>
          </ac:graphicFrameMkLst>
        </pc:graphicFrameChg>
      </pc:sldChg>
      <pc:sldChg chg="modSp add mod">
        <pc:chgData name="MAZEN KHERALLAH" userId="4d8bae32aa458b2a" providerId="LiveId" clId="{D1F6DF24-7977-416E-A8CB-0CF0122DCE5C}" dt="2023-07-13T16:54:12.470" v="16964" actId="113"/>
        <pc:sldMkLst>
          <pc:docMk/>
          <pc:sldMk cId="1162938299" sldId="2145707324"/>
        </pc:sldMkLst>
        <pc:spChg chg="mod">
          <ac:chgData name="MAZEN KHERALLAH" userId="4d8bae32aa458b2a" providerId="LiveId" clId="{D1F6DF24-7977-416E-A8CB-0CF0122DCE5C}" dt="2023-07-13T16:47:46.229" v="15628" actId="20577"/>
          <ac:spMkLst>
            <pc:docMk/>
            <pc:sldMk cId="1162938299" sldId="2145707324"/>
            <ac:spMk id="2" creationId="{3A47DCA0-56B8-BB74-197F-0E2E45B23384}"/>
          </ac:spMkLst>
        </pc:spChg>
        <pc:graphicFrameChg chg="mod modGraphic">
          <ac:chgData name="MAZEN KHERALLAH" userId="4d8bae32aa458b2a" providerId="LiveId" clId="{D1F6DF24-7977-416E-A8CB-0CF0122DCE5C}" dt="2023-07-13T16:54:12.470" v="16964" actId="113"/>
          <ac:graphicFrameMkLst>
            <pc:docMk/>
            <pc:sldMk cId="1162938299" sldId="2145707324"/>
            <ac:graphicFrameMk id="4" creationId="{FD474EDF-B540-CCD9-612E-AD173D7393CA}"/>
          </ac:graphicFrameMkLst>
        </pc:graphicFrameChg>
      </pc:sldChg>
      <pc:sldChg chg="addSp modSp add mod">
        <pc:chgData name="MAZEN KHERALLAH" userId="4d8bae32aa458b2a" providerId="LiveId" clId="{D1F6DF24-7977-416E-A8CB-0CF0122DCE5C}" dt="2023-07-13T17:05:38.214" v="17377" actId="20577"/>
        <pc:sldMkLst>
          <pc:docMk/>
          <pc:sldMk cId="1178212636" sldId="2145707325"/>
        </pc:sldMkLst>
        <pc:spChg chg="mod">
          <ac:chgData name="MAZEN KHERALLAH" userId="4d8bae32aa458b2a" providerId="LiveId" clId="{D1F6DF24-7977-416E-A8CB-0CF0122DCE5C}" dt="2023-07-13T16:54:26.177" v="16967" actId="6549"/>
          <ac:spMkLst>
            <pc:docMk/>
            <pc:sldMk cId="1178212636" sldId="2145707325"/>
            <ac:spMk id="2" creationId="{3A47DCA0-56B8-BB74-197F-0E2E45B23384}"/>
          </ac:spMkLst>
        </pc:spChg>
        <pc:graphicFrameChg chg="mod">
          <ac:chgData name="MAZEN KHERALLAH" userId="4d8bae32aa458b2a" providerId="LiveId" clId="{D1F6DF24-7977-416E-A8CB-0CF0122DCE5C}" dt="2023-07-13T17:05:38.214" v="17377" actId="20577"/>
          <ac:graphicFrameMkLst>
            <pc:docMk/>
            <pc:sldMk cId="1178212636" sldId="2145707325"/>
            <ac:graphicFrameMk id="4" creationId="{FD474EDF-B540-CCD9-612E-AD173D7393CA}"/>
          </ac:graphicFrameMkLst>
        </pc:graphicFrameChg>
        <pc:picChg chg="add mod">
          <ac:chgData name="MAZEN KHERALLAH" userId="4d8bae32aa458b2a" providerId="LiveId" clId="{D1F6DF24-7977-416E-A8CB-0CF0122DCE5C}" dt="2023-07-13T17:01:56.211" v="17212" actId="1076"/>
          <ac:picMkLst>
            <pc:docMk/>
            <pc:sldMk cId="1178212636" sldId="2145707325"/>
            <ac:picMk id="5" creationId="{B256A114-58B2-5250-F2A4-014700DA1E94}"/>
          </ac:picMkLst>
        </pc:picChg>
      </pc:sldChg>
      <pc:sldChg chg="addSp delSp modSp add mod">
        <pc:chgData name="MAZEN KHERALLAH" userId="4d8bae32aa458b2a" providerId="LiveId" clId="{D1F6DF24-7977-416E-A8CB-0CF0122DCE5C}" dt="2023-07-13T17:07:00.734" v="17461" actId="20577"/>
        <pc:sldMkLst>
          <pc:docMk/>
          <pc:sldMk cId="1011828333" sldId="2145707326"/>
        </pc:sldMkLst>
        <pc:spChg chg="mod">
          <ac:chgData name="MAZEN KHERALLAH" userId="4d8bae32aa458b2a" providerId="LiveId" clId="{D1F6DF24-7977-416E-A8CB-0CF0122DCE5C}" dt="2023-07-13T17:07:00.734" v="17461" actId="20577"/>
          <ac:spMkLst>
            <pc:docMk/>
            <pc:sldMk cId="1011828333" sldId="2145707326"/>
            <ac:spMk id="2" creationId="{3A47DCA0-56B8-BB74-197F-0E2E45B23384}"/>
          </ac:spMkLst>
        </pc:spChg>
        <pc:graphicFrameChg chg="mod">
          <ac:chgData name="MAZEN KHERALLAH" userId="4d8bae32aa458b2a" providerId="LiveId" clId="{D1F6DF24-7977-416E-A8CB-0CF0122DCE5C}" dt="2023-07-13T17:06:53.384" v="17459" actId="20577"/>
          <ac:graphicFrameMkLst>
            <pc:docMk/>
            <pc:sldMk cId="1011828333" sldId="2145707326"/>
            <ac:graphicFrameMk id="4" creationId="{FD474EDF-B540-CCD9-612E-AD173D7393CA}"/>
          </ac:graphicFrameMkLst>
        </pc:graphicFrameChg>
        <pc:picChg chg="del">
          <ac:chgData name="MAZEN KHERALLAH" userId="4d8bae32aa458b2a" providerId="LiveId" clId="{D1F6DF24-7977-416E-A8CB-0CF0122DCE5C}" dt="2023-07-13T17:05:07.113" v="17332" actId="478"/>
          <ac:picMkLst>
            <pc:docMk/>
            <pc:sldMk cId="1011828333" sldId="2145707326"/>
            <ac:picMk id="5" creationId="{B256A114-58B2-5250-F2A4-014700DA1E94}"/>
          </ac:picMkLst>
        </pc:picChg>
        <pc:picChg chg="add del">
          <ac:chgData name="MAZEN KHERALLAH" userId="4d8bae32aa458b2a" providerId="LiveId" clId="{D1F6DF24-7977-416E-A8CB-0CF0122DCE5C}" dt="2023-07-13T17:05:09.284" v="17334" actId="478"/>
          <ac:picMkLst>
            <pc:docMk/>
            <pc:sldMk cId="1011828333" sldId="2145707326"/>
            <ac:picMk id="6" creationId="{23C02CFF-518A-EDAD-4EDE-5DA90ECF6292}"/>
          </ac:picMkLst>
        </pc:picChg>
        <pc:picChg chg="add mod">
          <ac:chgData name="MAZEN KHERALLAH" userId="4d8bae32aa458b2a" providerId="LiveId" clId="{D1F6DF24-7977-416E-A8CB-0CF0122DCE5C}" dt="2023-07-13T17:05:13.431" v="17336" actId="1076"/>
          <ac:picMkLst>
            <pc:docMk/>
            <pc:sldMk cId="1011828333" sldId="2145707326"/>
            <ac:picMk id="8" creationId="{F55AEA03-9733-1364-04A7-E230AA3078E6}"/>
          </ac:picMkLst>
        </pc:picChg>
      </pc:sldChg>
      <pc:sldChg chg="modSp add mod ord">
        <pc:chgData name="MAZEN KHERALLAH" userId="4d8bae32aa458b2a" providerId="LiveId" clId="{D1F6DF24-7977-416E-A8CB-0CF0122DCE5C}" dt="2023-07-13T17:11:21.072" v="17804" actId="113"/>
        <pc:sldMkLst>
          <pc:docMk/>
          <pc:sldMk cId="1712684670" sldId="2145707327"/>
        </pc:sldMkLst>
        <pc:spChg chg="mod">
          <ac:chgData name="MAZEN KHERALLAH" userId="4d8bae32aa458b2a" providerId="LiveId" clId="{D1F6DF24-7977-416E-A8CB-0CF0122DCE5C}" dt="2023-07-13T17:07:17.132" v="17466" actId="20577"/>
          <ac:spMkLst>
            <pc:docMk/>
            <pc:sldMk cId="1712684670" sldId="2145707327"/>
            <ac:spMk id="2" creationId="{3A47DCA0-56B8-BB74-197F-0E2E45B23384}"/>
          </ac:spMkLst>
        </pc:spChg>
        <pc:graphicFrameChg chg="mod">
          <ac:chgData name="MAZEN KHERALLAH" userId="4d8bae32aa458b2a" providerId="LiveId" clId="{D1F6DF24-7977-416E-A8CB-0CF0122DCE5C}" dt="2023-07-13T17:11:21.072" v="17804" actId="113"/>
          <ac:graphicFrameMkLst>
            <pc:docMk/>
            <pc:sldMk cId="1712684670" sldId="2145707327"/>
            <ac:graphicFrameMk id="4" creationId="{FD474EDF-B540-CCD9-612E-AD173D7393CA}"/>
          </ac:graphicFrameMkLst>
        </pc:graphicFrameChg>
      </pc:sldChg>
      <pc:sldChg chg="modSp add mod">
        <pc:chgData name="MAZEN KHERALLAH" userId="4d8bae32aa458b2a" providerId="LiveId" clId="{D1F6DF24-7977-416E-A8CB-0CF0122DCE5C}" dt="2023-07-13T17:16:49.898" v="18285" actId="113"/>
        <pc:sldMkLst>
          <pc:docMk/>
          <pc:sldMk cId="3413287235" sldId="2145707328"/>
        </pc:sldMkLst>
        <pc:spChg chg="mod">
          <ac:chgData name="MAZEN KHERALLAH" userId="4d8bae32aa458b2a" providerId="LiveId" clId="{D1F6DF24-7977-416E-A8CB-0CF0122DCE5C}" dt="2023-07-13T17:11:42.496" v="17808" actId="20577"/>
          <ac:spMkLst>
            <pc:docMk/>
            <pc:sldMk cId="3413287235" sldId="2145707328"/>
            <ac:spMk id="2" creationId="{3A47DCA0-56B8-BB74-197F-0E2E45B23384}"/>
          </ac:spMkLst>
        </pc:spChg>
        <pc:graphicFrameChg chg="mod">
          <ac:chgData name="MAZEN KHERALLAH" userId="4d8bae32aa458b2a" providerId="LiveId" clId="{D1F6DF24-7977-416E-A8CB-0CF0122DCE5C}" dt="2023-07-13T17:16:49.898" v="18285" actId="113"/>
          <ac:graphicFrameMkLst>
            <pc:docMk/>
            <pc:sldMk cId="3413287235" sldId="2145707328"/>
            <ac:graphicFrameMk id="4" creationId="{FD474EDF-B540-CCD9-612E-AD173D7393CA}"/>
          </ac:graphicFrameMkLst>
        </pc:graphicFrameChg>
      </pc:sldChg>
      <pc:sldMasterChg chg="modSp mod delSldLayout modSldLayout sldLayoutOrd">
        <pc:chgData name="MAZEN KHERALLAH" userId="4d8bae32aa458b2a" providerId="LiveId" clId="{D1F6DF24-7977-416E-A8CB-0CF0122DCE5C}" dt="2023-06-24T01:16:36.332" v="4125" actId="1036"/>
        <pc:sldMasterMkLst>
          <pc:docMk/>
          <pc:sldMasterMk cId="3539363532" sldId="2147483660"/>
        </pc:sldMasterMkLst>
        <pc:spChg chg="mod">
          <ac:chgData name="MAZEN KHERALLAH" userId="4d8bae32aa458b2a" providerId="LiveId" clId="{D1F6DF24-7977-416E-A8CB-0CF0122DCE5C}" dt="2023-06-24T01:15:00.311" v="4093" actId="207"/>
          <ac:spMkLst>
            <pc:docMk/>
            <pc:sldMasterMk cId="3539363532" sldId="2147483660"/>
            <ac:spMk id="7" creationId="{00000000-0000-0000-0000-000000000000}"/>
          </ac:spMkLst>
        </pc:spChg>
        <pc:spChg chg="mod">
          <ac:chgData name="MAZEN KHERALLAH" userId="4d8bae32aa458b2a" providerId="LiveId" clId="{D1F6DF24-7977-416E-A8CB-0CF0122DCE5C}" dt="2023-06-24T01:16:25.581" v="4124" actId="1036"/>
          <ac:spMkLst>
            <pc:docMk/>
            <pc:sldMasterMk cId="3539363532" sldId="2147483660"/>
            <ac:spMk id="9" creationId="{00000000-0000-0000-0000-000000000000}"/>
          </ac:spMkLst>
        </pc:spChg>
        <pc:cxnChg chg="mod">
          <ac:chgData name="MAZEN KHERALLAH" userId="4d8bae32aa458b2a" providerId="LiveId" clId="{D1F6DF24-7977-416E-A8CB-0CF0122DCE5C}" dt="2023-06-24T01:10:11.621" v="4060" actId="208"/>
          <ac:cxnSpMkLst>
            <pc:docMk/>
            <pc:sldMasterMk cId="3539363532" sldId="2147483660"/>
            <ac:cxnSpMk id="10" creationId="{00000000-0000-0000-0000-000000000000}"/>
          </ac:cxnSpMkLst>
        </pc:cxnChg>
        <pc:sldLayoutChg chg="addSp delSp modSp mod">
          <pc:chgData name="MAZEN KHERALLAH" userId="4d8bae32aa458b2a" providerId="LiveId" clId="{D1F6DF24-7977-416E-A8CB-0CF0122DCE5C}" dt="2023-06-24T01:16:36.332" v="4125" actId="1036"/>
          <pc:sldLayoutMkLst>
            <pc:docMk/>
            <pc:sldMasterMk cId="3539363532" sldId="2147483660"/>
            <pc:sldLayoutMk cId="757402345" sldId="2147483661"/>
          </pc:sldLayoutMkLst>
          <pc:spChg chg="add mod">
            <ac:chgData name="MAZEN KHERALLAH" userId="4d8bae32aa458b2a" providerId="LiveId" clId="{D1F6DF24-7977-416E-A8CB-0CF0122DCE5C}" dt="2023-06-24T01:15:42.355" v="4097"/>
            <ac:spMkLst>
              <pc:docMk/>
              <pc:sldMasterMk cId="3539363532" sldId="2147483660"/>
              <pc:sldLayoutMk cId="757402345" sldId="2147483661"/>
              <ac:spMk id="4" creationId="{A808234E-AA21-392D-BE84-AD55F93948DE}"/>
            </ac:spMkLst>
          </pc:spChg>
          <pc:spChg chg="del mod">
            <ac:chgData name="MAZEN KHERALLAH" userId="4d8bae32aa458b2a" providerId="LiveId" clId="{D1F6DF24-7977-416E-A8CB-0CF0122DCE5C}" dt="2023-06-24T01:15:41.502" v="4096" actId="478"/>
            <ac:spMkLst>
              <pc:docMk/>
              <pc:sldMasterMk cId="3539363532" sldId="2147483660"/>
              <pc:sldLayoutMk cId="757402345" sldId="2147483661"/>
              <ac:spMk id="14" creationId="{00000000-0000-0000-0000-000000000000}"/>
            </ac:spMkLst>
          </pc:spChg>
          <pc:spChg chg="mod">
            <ac:chgData name="MAZEN KHERALLAH" userId="4d8bae32aa458b2a" providerId="LiveId" clId="{D1F6DF24-7977-416E-A8CB-0CF0122DCE5C}" dt="2023-06-24T01:16:36.332" v="4125" actId="1036"/>
            <ac:spMkLst>
              <pc:docMk/>
              <pc:sldMasterMk cId="3539363532" sldId="2147483660"/>
              <pc:sldLayoutMk cId="757402345" sldId="2147483661"/>
              <ac:spMk id="15" creationId="{00000000-0000-0000-0000-000000000000}"/>
            </ac:spMkLst>
          </pc:spChg>
        </pc:sldLayoutChg>
        <pc:sldLayoutChg chg="del">
          <pc:chgData name="MAZEN KHERALLAH" userId="4d8bae32aa458b2a" providerId="LiveId" clId="{D1F6DF24-7977-416E-A8CB-0CF0122DCE5C}" dt="2023-06-24T01:11:26.241" v="4065" actId="2696"/>
          <pc:sldLayoutMkLst>
            <pc:docMk/>
            <pc:sldMasterMk cId="3539363532" sldId="2147483660"/>
            <pc:sldLayoutMk cId="1103134666" sldId="2147483667"/>
          </pc:sldLayoutMkLst>
        </pc:sldLayoutChg>
        <pc:sldLayoutChg chg="ord">
          <pc:chgData name="MAZEN KHERALLAH" userId="4d8bae32aa458b2a" providerId="LiveId" clId="{D1F6DF24-7977-416E-A8CB-0CF0122DCE5C}" dt="2023-06-24T01:11:39.761" v="4069" actId="20578"/>
          <pc:sldLayoutMkLst>
            <pc:docMk/>
            <pc:sldMasterMk cId="3539363532" sldId="2147483660"/>
            <pc:sldLayoutMk cId="3062017811" sldId="2147483672"/>
          </pc:sldLayoutMkLst>
        </pc:sldLayoutChg>
        <pc:sldLayoutChg chg="del">
          <pc:chgData name="MAZEN KHERALLAH" userId="4d8bae32aa458b2a" providerId="LiveId" clId="{D1F6DF24-7977-416E-A8CB-0CF0122DCE5C}" dt="2023-06-24T01:11:28.751" v="4066" actId="2696"/>
          <pc:sldLayoutMkLst>
            <pc:docMk/>
            <pc:sldMasterMk cId="3539363532" sldId="2147483660"/>
            <pc:sldLayoutMk cId="2607212370" sldId="2147483688"/>
          </pc:sldLayoutMkLst>
        </pc:sldLayoutChg>
        <pc:sldLayoutChg chg="addSp delSp modSp mod">
          <pc:chgData name="MAZEN KHERALLAH" userId="4d8bae32aa458b2a" providerId="LiveId" clId="{D1F6DF24-7977-416E-A8CB-0CF0122DCE5C}" dt="2023-06-24T01:15:17.774" v="4095" actId="207"/>
          <pc:sldLayoutMkLst>
            <pc:docMk/>
            <pc:sldMasterMk cId="3539363532" sldId="2147483660"/>
            <pc:sldLayoutMk cId="1856443262" sldId="2147483689"/>
          </pc:sldLayoutMkLst>
          <pc:spChg chg="add del mod">
            <ac:chgData name="MAZEN KHERALLAH" userId="4d8bae32aa458b2a" providerId="LiveId" clId="{D1F6DF24-7977-416E-A8CB-0CF0122DCE5C}" dt="2023-06-24T01:15:17.774" v="4095" actId="207"/>
            <ac:spMkLst>
              <pc:docMk/>
              <pc:sldMasterMk cId="3539363532" sldId="2147483660"/>
              <pc:sldLayoutMk cId="1856443262" sldId="2147483689"/>
              <ac:spMk id="5" creationId="{00000000-0000-0000-0000-000000000000}"/>
            </ac:spMkLst>
          </pc:spChg>
          <pc:spChg chg="mod">
            <ac:chgData name="MAZEN KHERALLAH" userId="4d8bae32aa458b2a" providerId="LiveId" clId="{D1F6DF24-7977-416E-A8CB-0CF0122DCE5C}" dt="2023-06-24T01:12:17.661" v="4075" actId="207"/>
            <ac:spMkLst>
              <pc:docMk/>
              <pc:sldMasterMk cId="3539363532" sldId="2147483660"/>
              <pc:sldLayoutMk cId="1856443262" sldId="2147483689"/>
              <ac:spMk id="6" creationId="{00000000-0000-0000-0000-000000000000}"/>
            </ac:spMkLst>
          </pc:spChg>
        </pc:sldLayoutChg>
      </pc:sldMasterChg>
      <pc:sldMasterChg chg="addSp delSp modSp mod modSldLayout">
        <pc:chgData name="MAZEN KHERALLAH" userId="4d8bae32aa458b2a" providerId="LiveId" clId="{D1F6DF24-7977-416E-A8CB-0CF0122DCE5C}" dt="2023-06-23T20:50:39.907" v="4038" actId="478"/>
        <pc:sldMasterMkLst>
          <pc:docMk/>
          <pc:sldMasterMk cId="2391467124" sldId="2147483690"/>
        </pc:sldMasterMkLst>
        <pc:spChg chg="mod">
          <ac:chgData name="MAZEN KHERALLAH" userId="4d8bae32aa458b2a" providerId="LiveId" clId="{D1F6DF24-7977-416E-A8CB-0CF0122DCE5C}" dt="2023-06-23T20:50:37.570" v="4036" actId="14100"/>
          <ac:spMkLst>
            <pc:docMk/>
            <pc:sldMasterMk cId="2391467124" sldId="2147483690"/>
            <ac:spMk id="2" creationId="{00000000-0000-0000-0000-000000000000}"/>
          </ac:spMkLst>
        </pc:spChg>
        <pc:spChg chg="mod">
          <ac:chgData name="MAZEN KHERALLAH" userId="4d8bae32aa458b2a" providerId="LiveId" clId="{D1F6DF24-7977-416E-A8CB-0CF0122DCE5C}" dt="2023-06-23T20:50:36.120" v="4035" actId="14100"/>
          <ac:spMkLst>
            <pc:docMk/>
            <pc:sldMasterMk cId="2391467124" sldId="2147483690"/>
            <ac:spMk id="3" creationId="{00000000-0000-0000-0000-000000000000}"/>
          </ac:spMkLst>
        </pc:spChg>
        <pc:picChg chg="add">
          <ac:chgData name="MAZEN KHERALLAH" userId="4d8bae32aa458b2a" providerId="LiveId" clId="{D1F6DF24-7977-416E-A8CB-0CF0122DCE5C}" dt="2023-06-23T20:46:32.186" v="4018"/>
          <ac:picMkLst>
            <pc:docMk/>
            <pc:sldMasterMk cId="2391467124" sldId="2147483690"/>
            <ac:picMk id="11" creationId="{FB372D7A-4AFA-A517-3202-ADF5C3D4BC50}"/>
          </ac:picMkLst>
        </pc:picChg>
        <pc:cxnChg chg="add">
          <ac:chgData name="MAZEN KHERALLAH" userId="4d8bae32aa458b2a" providerId="LiveId" clId="{D1F6DF24-7977-416E-A8CB-0CF0122DCE5C}" dt="2023-06-23T20:46:32.186" v="4018"/>
          <ac:cxnSpMkLst>
            <pc:docMk/>
            <pc:sldMasterMk cId="2391467124" sldId="2147483690"/>
            <ac:cxnSpMk id="8" creationId="{6631B7AF-DC1A-5438-DD1B-2652AB291115}"/>
          </ac:cxnSpMkLst>
        </pc:cxnChg>
        <pc:cxnChg chg="add del">
          <ac:chgData name="MAZEN KHERALLAH" userId="4d8bae32aa458b2a" providerId="LiveId" clId="{D1F6DF24-7977-416E-A8CB-0CF0122DCE5C}" dt="2023-06-23T20:50:38.167" v="4037" actId="478"/>
          <ac:cxnSpMkLst>
            <pc:docMk/>
            <pc:sldMasterMk cId="2391467124" sldId="2147483690"/>
            <ac:cxnSpMk id="10" creationId="{00000000-0000-0000-0000-000000000000}"/>
          </ac:cxnSpMkLst>
        </pc:cxnChg>
        <pc:sldLayoutChg chg="addSp delSp modSp mod">
          <pc:chgData name="MAZEN KHERALLAH" userId="4d8bae32aa458b2a" providerId="LiveId" clId="{D1F6DF24-7977-416E-A8CB-0CF0122DCE5C}" dt="2023-06-23T20:50:39.907" v="4038" actId="478"/>
          <pc:sldLayoutMkLst>
            <pc:docMk/>
            <pc:sldMasterMk cId="2391467124" sldId="2147483690"/>
            <pc:sldLayoutMk cId="126281815" sldId="2147483691"/>
          </pc:sldLayoutMkLst>
          <pc:spChg chg="mod">
            <ac:chgData name="MAZEN KHERALLAH" userId="4d8bae32aa458b2a" providerId="LiveId" clId="{D1F6DF24-7977-416E-A8CB-0CF0122DCE5C}" dt="2023-06-23T20:48:01.696" v="4026" actId="404"/>
            <ac:spMkLst>
              <pc:docMk/>
              <pc:sldMasterMk cId="2391467124" sldId="2147483690"/>
              <pc:sldLayoutMk cId="126281815" sldId="2147483691"/>
              <ac:spMk id="2" creationId="{00000000-0000-0000-0000-000000000000}"/>
            </ac:spMkLst>
          </pc:spChg>
          <pc:spChg chg="add">
            <ac:chgData name="MAZEN KHERALLAH" userId="4d8bae32aa458b2a" providerId="LiveId" clId="{D1F6DF24-7977-416E-A8CB-0CF0122DCE5C}" dt="2023-06-23T20:46:32.186" v="4018"/>
            <ac:spMkLst>
              <pc:docMk/>
              <pc:sldMasterMk cId="2391467124" sldId="2147483690"/>
              <pc:sldLayoutMk cId="126281815" sldId="2147483691"/>
              <ac:spMk id="10" creationId="{80B3AC36-28FB-8A63-54F3-3CC92E6A9CB8}"/>
            </ac:spMkLst>
          </pc:spChg>
          <pc:spChg chg="add">
            <ac:chgData name="MAZEN KHERALLAH" userId="4d8bae32aa458b2a" providerId="LiveId" clId="{D1F6DF24-7977-416E-A8CB-0CF0122DCE5C}" dt="2023-06-23T20:46:32.186" v="4018"/>
            <ac:spMkLst>
              <pc:docMk/>
              <pc:sldMasterMk cId="2391467124" sldId="2147483690"/>
              <pc:sldLayoutMk cId="126281815" sldId="2147483691"/>
              <ac:spMk id="11" creationId="{F35E7660-1917-CE42-F523-CEA4EE9D7249}"/>
            </ac:spMkLst>
          </pc:spChg>
          <pc:spChg chg="add">
            <ac:chgData name="MAZEN KHERALLAH" userId="4d8bae32aa458b2a" providerId="LiveId" clId="{D1F6DF24-7977-416E-A8CB-0CF0122DCE5C}" dt="2023-06-23T20:46:32.186" v="4018"/>
            <ac:spMkLst>
              <pc:docMk/>
              <pc:sldMasterMk cId="2391467124" sldId="2147483690"/>
              <pc:sldLayoutMk cId="126281815" sldId="2147483691"/>
              <ac:spMk id="13" creationId="{055319D2-CFF3-FF4B-C487-9AF51362A74B}"/>
            </ac:spMkLst>
          </pc:spChg>
          <pc:picChg chg="add">
            <ac:chgData name="MAZEN KHERALLAH" userId="4d8bae32aa458b2a" providerId="LiveId" clId="{D1F6DF24-7977-416E-A8CB-0CF0122DCE5C}" dt="2023-06-23T20:46:32.186" v="4018"/>
            <ac:picMkLst>
              <pc:docMk/>
              <pc:sldMasterMk cId="2391467124" sldId="2147483690"/>
              <pc:sldLayoutMk cId="126281815" sldId="2147483691"/>
              <ac:picMk id="14" creationId="{36F5E0A3-F542-807D-4C54-2E35ABB66154}"/>
            </ac:picMkLst>
          </pc:picChg>
          <pc:cxnChg chg="add del">
            <ac:chgData name="MAZEN KHERALLAH" userId="4d8bae32aa458b2a" providerId="LiveId" clId="{D1F6DF24-7977-416E-A8CB-0CF0122DCE5C}" dt="2023-06-23T20:50:39.907" v="4038" actId="478"/>
            <ac:cxnSpMkLst>
              <pc:docMk/>
              <pc:sldMasterMk cId="2391467124" sldId="2147483690"/>
              <pc:sldLayoutMk cId="126281815" sldId="2147483691"/>
              <ac:cxnSpMk id="12" creationId="{E3D2213B-E670-CE1F-C53A-4442CFC6DDE4}"/>
            </ac:cxnSpMkLst>
          </pc:cxnChg>
        </pc:sldLayoutChg>
      </pc:sldMasterChg>
      <pc:sldMasterChg chg="addSp modSldLayout">
        <pc:chgData name="MAZEN KHERALLAH" userId="4d8bae32aa458b2a" providerId="LiveId" clId="{D1F6DF24-7977-416E-A8CB-0CF0122DCE5C}" dt="2023-06-23T20:49:15.665" v="4031"/>
        <pc:sldMasterMkLst>
          <pc:docMk/>
          <pc:sldMasterMk cId="2813199425" sldId="2147483703"/>
        </pc:sldMasterMkLst>
        <pc:picChg chg="add">
          <ac:chgData name="MAZEN KHERALLAH" userId="4d8bae32aa458b2a" providerId="LiveId" clId="{D1F6DF24-7977-416E-A8CB-0CF0122DCE5C}" dt="2023-06-23T20:49:15.665" v="4031"/>
          <ac:picMkLst>
            <pc:docMk/>
            <pc:sldMasterMk cId="2813199425" sldId="2147483703"/>
            <ac:picMk id="11" creationId="{13172805-2EAB-295C-F713-6F511D3B1455}"/>
          </ac:picMkLst>
        </pc:picChg>
        <pc:cxnChg chg="add">
          <ac:chgData name="MAZEN KHERALLAH" userId="4d8bae32aa458b2a" providerId="LiveId" clId="{D1F6DF24-7977-416E-A8CB-0CF0122DCE5C}" dt="2023-06-23T20:49:15.665" v="4031"/>
          <ac:cxnSpMkLst>
            <pc:docMk/>
            <pc:sldMasterMk cId="2813199425" sldId="2147483703"/>
            <ac:cxnSpMk id="8" creationId="{38C72A09-AEB7-132D-8670-EBE2ECF1D8EC}"/>
          </ac:cxnSpMkLst>
        </pc:cxnChg>
        <pc:sldLayoutChg chg="addSp">
          <pc:chgData name="MAZEN KHERALLAH" userId="4d8bae32aa458b2a" providerId="LiveId" clId="{D1F6DF24-7977-416E-A8CB-0CF0122DCE5C}" dt="2023-06-23T20:49:15.665" v="4031"/>
          <pc:sldLayoutMkLst>
            <pc:docMk/>
            <pc:sldMasterMk cId="2813199425" sldId="2147483703"/>
            <pc:sldLayoutMk cId="942669659" sldId="2147483704"/>
          </pc:sldLayoutMkLst>
          <pc:spChg chg="add">
            <ac:chgData name="MAZEN KHERALLAH" userId="4d8bae32aa458b2a" providerId="LiveId" clId="{D1F6DF24-7977-416E-A8CB-0CF0122DCE5C}" dt="2023-06-23T20:49:15.665" v="4031"/>
            <ac:spMkLst>
              <pc:docMk/>
              <pc:sldMasterMk cId="2813199425" sldId="2147483703"/>
              <pc:sldLayoutMk cId="942669659" sldId="2147483704"/>
              <ac:spMk id="10" creationId="{FED6FF5E-8551-759F-D4BB-DE47AAB03EA4}"/>
            </ac:spMkLst>
          </pc:spChg>
          <pc:spChg chg="add">
            <ac:chgData name="MAZEN KHERALLAH" userId="4d8bae32aa458b2a" providerId="LiveId" clId="{D1F6DF24-7977-416E-A8CB-0CF0122DCE5C}" dt="2023-06-23T20:49:15.665" v="4031"/>
            <ac:spMkLst>
              <pc:docMk/>
              <pc:sldMasterMk cId="2813199425" sldId="2147483703"/>
              <pc:sldLayoutMk cId="942669659" sldId="2147483704"/>
              <ac:spMk id="11" creationId="{1D73AB90-E580-0F00-5815-B0F33FB55624}"/>
            </ac:spMkLst>
          </pc:spChg>
          <pc:spChg chg="add">
            <ac:chgData name="MAZEN KHERALLAH" userId="4d8bae32aa458b2a" providerId="LiveId" clId="{D1F6DF24-7977-416E-A8CB-0CF0122DCE5C}" dt="2023-06-23T20:49:15.665" v="4031"/>
            <ac:spMkLst>
              <pc:docMk/>
              <pc:sldMasterMk cId="2813199425" sldId="2147483703"/>
              <pc:sldLayoutMk cId="942669659" sldId="2147483704"/>
              <ac:spMk id="12" creationId="{73FAAA65-F3AD-D465-9EF0-8A18F2554CF9}"/>
            </ac:spMkLst>
          </pc:spChg>
          <pc:picChg chg="add">
            <ac:chgData name="MAZEN KHERALLAH" userId="4d8bae32aa458b2a" providerId="LiveId" clId="{D1F6DF24-7977-416E-A8CB-0CF0122DCE5C}" dt="2023-06-23T20:49:15.665" v="4031"/>
            <ac:picMkLst>
              <pc:docMk/>
              <pc:sldMasterMk cId="2813199425" sldId="2147483703"/>
              <pc:sldLayoutMk cId="942669659" sldId="2147483704"/>
              <ac:picMk id="13" creationId="{5704E60B-F0F9-0E95-B531-88031F4C7CD2}"/>
            </ac:picMkLst>
          </pc:picChg>
        </pc:sldLayoutChg>
      </pc:sldMasterChg>
    </pc:docChg>
  </pc:docChgLst>
  <pc:docChgLst>
    <pc:chgData name="MAZEN KHERALLAH" userId="4d8bae32aa458b2a" providerId="LiveId" clId="{22E1EEB0-C293-40E1-9F01-E2C68C977660}"/>
    <pc:docChg chg="modSld">
      <pc:chgData name="MAZEN KHERALLAH" userId="4d8bae32aa458b2a" providerId="LiveId" clId="{22E1EEB0-C293-40E1-9F01-E2C68C977660}" dt="2023-07-16T16:01:32.261" v="17" actId="113"/>
      <pc:docMkLst>
        <pc:docMk/>
      </pc:docMkLst>
      <pc:sldChg chg="modSp">
        <pc:chgData name="MAZEN KHERALLAH" userId="4d8bae32aa458b2a" providerId="LiveId" clId="{22E1EEB0-C293-40E1-9F01-E2C68C977660}" dt="2023-07-16T15:59:32.755" v="0" actId="113"/>
        <pc:sldMkLst>
          <pc:docMk/>
          <pc:sldMk cId="2504158023" sldId="2145707318"/>
        </pc:sldMkLst>
        <pc:graphicFrameChg chg="mod">
          <ac:chgData name="MAZEN KHERALLAH" userId="4d8bae32aa458b2a" providerId="LiveId" clId="{22E1EEB0-C293-40E1-9F01-E2C68C977660}" dt="2023-07-16T15:59:32.755" v="0" actId="113"/>
          <ac:graphicFrameMkLst>
            <pc:docMk/>
            <pc:sldMk cId="2504158023" sldId="2145707318"/>
            <ac:graphicFrameMk id="4" creationId="{FD474EDF-B540-CCD9-612E-AD173D7393CA}"/>
          </ac:graphicFrameMkLst>
        </pc:graphicFrameChg>
      </pc:sldChg>
      <pc:sldChg chg="modSp">
        <pc:chgData name="MAZEN KHERALLAH" userId="4d8bae32aa458b2a" providerId="LiveId" clId="{22E1EEB0-C293-40E1-9F01-E2C68C977660}" dt="2023-07-16T16:00:01.623" v="7" actId="113"/>
        <pc:sldMkLst>
          <pc:docMk/>
          <pc:sldMk cId="618417261" sldId="2145707319"/>
        </pc:sldMkLst>
        <pc:graphicFrameChg chg="mod">
          <ac:chgData name="MAZEN KHERALLAH" userId="4d8bae32aa458b2a" providerId="LiveId" clId="{22E1EEB0-C293-40E1-9F01-E2C68C977660}" dt="2023-07-16T16:00:01.623" v="7" actId="113"/>
          <ac:graphicFrameMkLst>
            <pc:docMk/>
            <pc:sldMk cId="618417261" sldId="2145707319"/>
            <ac:graphicFrameMk id="4" creationId="{FD474EDF-B540-CCD9-612E-AD173D7393CA}"/>
          </ac:graphicFrameMkLst>
        </pc:graphicFrameChg>
      </pc:sldChg>
      <pc:sldChg chg="modSp">
        <pc:chgData name="MAZEN KHERALLAH" userId="4d8bae32aa458b2a" providerId="LiveId" clId="{22E1EEB0-C293-40E1-9F01-E2C68C977660}" dt="2023-07-16T15:59:57.174" v="6" actId="113"/>
        <pc:sldMkLst>
          <pc:docMk/>
          <pc:sldMk cId="3625173510" sldId="2145707321"/>
        </pc:sldMkLst>
        <pc:graphicFrameChg chg="mod">
          <ac:chgData name="MAZEN KHERALLAH" userId="4d8bae32aa458b2a" providerId="LiveId" clId="{22E1EEB0-C293-40E1-9F01-E2C68C977660}" dt="2023-07-16T15:59:57.174" v="6" actId="113"/>
          <ac:graphicFrameMkLst>
            <pc:docMk/>
            <pc:sldMk cId="3625173510" sldId="2145707321"/>
            <ac:graphicFrameMk id="4" creationId="{FD474EDF-B540-CCD9-612E-AD173D7393CA}"/>
          </ac:graphicFrameMkLst>
        </pc:graphicFrameChg>
      </pc:sldChg>
      <pc:sldChg chg="modSp">
        <pc:chgData name="MAZEN KHERALLAH" userId="4d8bae32aa458b2a" providerId="LiveId" clId="{22E1EEB0-C293-40E1-9F01-E2C68C977660}" dt="2023-07-16T16:00:10.704" v="8" actId="113"/>
        <pc:sldMkLst>
          <pc:docMk/>
          <pc:sldMk cId="4236085381" sldId="2145707322"/>
        </pc:sldMkLst>
        <pc:graphicFrameChg chg="mod">
          <ac:chgData name="MAZEN KHERALLAH" userId="4d8bae32aa458b2a" providerId="LiveId" clId="{22E1EEB0-C293-40E1-9F01-E2C68C977660}" dt="2023-07-16T16:00:10.704" v="8" actId="113"/>
          <ac:graphicFrameMkLst>
            <pc:docMk/>
            <pc:sldMk cId="4236085381" sldId="2145707322"/>
            <ac:graphicFrameMk id="4" creationId="{FD474EDF-B540-CCD9-612E-AD173D7393CA}"/>
          </ac:graphicFrameMkLst>
        </pc:graphicFrameChg>
      </pc:sldChg>
      <pc:sldChg chg="modSp">
        <pc:chgData name="MAZEN KHERALLAH" userId="4d8bae32aa458b2a" providerId="LiveId" clId="{22E1EEB0-C293-40E1-9F01-E2C68C977660}" dt="2023-07-16T16:00:31.997" v="12" actId="113"/>
        <pc:sldMkLst>
          <pc:docMk/>
          <pc:sldMk cId="3159122790" sldId="2145707323"/>
        </pc:sldMkLst>
        <pc:graphicFrameChg chg="mod">
          <ac:chgData name="MAZEN KHERALLAH" userId="4d8bae32aa458b2a" providerId="LiveId" clId="{22E1EEB0-C293-40E1-9F01-E2C68C977660}" dt="2023-07-16T16:00:31.997" v="12" actId="113"/>
          <ac:graphicFrameMkLst>
            <pc:docMk/>
            <pc:sldMk cId="3159122790" sldId="2145707323"/>
            <ac:graphicFrameMk id="4" creationId="{FD474EDF-B540-CCD9-612E-AD173D7393CA}"/>
          </ac:graphicFrameMkLst>
        </pc:graphicFrameChg>
      </pc:sldChg>
      <pc:sldChg chg="modSp">
        <pc:chgData name="MAZEN KHERALLAH" userId="4d8bae32aa458b2a" providerId="LiveId" clId="{22E1EEB0-C293-40E1-9F01-E2C68C977660}" dt="2023-07-16T16:00:41.202" v="13" actId="113"/>
        <pc:sldMkLst>
          <pc:docMk/>
          <pc:sldMk cId="1162938299" sldId="2145707324"/>
        </pc:sldMkLst>
        <pc:graphicFrameChg chg="mod">
          <ac:chgData name="MAZEN KHERALLAH" userId="4d8bae32aa458b2a" providerId="LiveId" clId="{22E1EEB0-C293-40E1-9F01-E2C68C977660}" dt="2023-07-16T16:00:41.202" v="13" actId="113"/>
          <ac:graphicFrameMkLst>
            <pc:docMk/>
            <pc:sldMk cId="1162938299" sldId="2145707324"/>
            <ac:graphicFrameMk id="4" creationId="{FD474EDF-B540-CCD9-612E-AD173D7393CA}"/>
          </ac:graphicFrameMkLst>
        </pc:graphicFrameChg>
      </pc:sldChg>
      <pc:sldChg chg="modSp">
        <pc:chgData name="MAZEN KHERALLAH" userId="4d8bae32aa458b2a" providerId="LiveId" clId="{22E1EEB0-C293-40E1-9F01-E2C68C977660}" dt="2023-07-16T16:00:54.419" v="14" actId="113"/>
        <pc:sldMkLst>
          <pc:docMk/>
          <pc:sldMk cId="1178212636" sldId="2145707325"/>
        </pc:sldMkLst>
        <pc:graphicFrameChg chg="mod">
          <ac:chgData name="MAZEN KHERALLAH" userId="4d8bae32aa458b2a" providerId="LiveId" clId="{22E1EEB0-C293-40E1-9F01-E2C68C977660}" dt="2023-07-16T16:00:54.419" v="14" actId="113"/>
          <ac:graphicFrameMkLst>
            <pc:docMk/>
            <pc:sldMk cId="1178212636" sldId="2145707325"/>
            <ac:graphicFrameMk id="4" creationId="{FD474EDF-B540-CCD9-612E-AD173D7393CA}"/>
          </ac:graphicFrameMkLst>
        </pc:graphicFrameChg>
      </pc:sldChg>
      <pc:sldChg chg="modSp">
        <pc:chgData name="MAZEN KHERALLAH" userId="4d8bae32aa458b2a" providerId="LiveId" clId="{22E1EEB0-C293-40E1-9F01-E2C68C977660}" dt="2023-07-16T16:01:03.900" v="15" actId="113"/>
        <pc:sldMkLst>
          <pc:docMk/>
          <pc:sldMk cId="1011828333" sldId="2145707326"/>
        </pc:sldMkLst>
        <pc:graphicFrameChg chg="mod">
          <ac:chgData name="MAZEN KHERALLAH" userId="4d8bae32aa458b2a" providerId="LiveId" clId="{22E1EEB0-C293-40E1-9F01-E2C68C977660}" dt="2023-07-16T16:01:03.900" v="15" actId="113"/>
          <ac:graphicFrameMkLst>
            <pc:docMk/>
            <pc:sldMk cId="1011828333" sldId="2145707326"/>
            <ac:graphicFrameMk id="4" creationId="{FD474EDF-B540-CCD9-612E-AD173D7393CA}"/>
          </ac:graphicFrameMkLst>
        </pc:graphicFrameChg>
      </pc:sldChg>
      <pc:sldChg chg="modSp">
        <pc:chgData name="MAZEN KHERALLAH" userId="4d8bae32aa458b2a" providerId="LiveId" clId="{22E1EEB0-C293-40E1-9F01-E2C68C977660}" dt="2023-07-16T16:01:24.415" v="16" actId="113"/>
        <pc:sldMkLst>
          <pc:docMk/>
          <pc:sldMk cId="1712684670" sldId="2145707327"/>
        </pc:sldMkLst>
        <pc:graphicFrameChg chg="mod">
          <ac:chgData name="MAZEN KHERALLAH" userId="4d8bae32aa458b2a" providerId="LiveId" clId="{22E1EEB0-C293-40E1-9F01-E2C68C977660}" dt="2023-07-16T16:01:24.415" v="16" actId="113"/>
          <ac:graphicFrameMkLst>
            <pc:docMk/>
            <pc:sldMk cId="1712684670" sldId="2145707327"/>
            <ac:graphicFrameMk id="4" creationId="{FD474EDF-B540-CCD9-612E-AD173D7393CA}"/>
          </ac:graphicFrameMkLst>
        </pc:graphicFrameChg>
      </pc:sldChg>
      <pc:sldChg chg="modSp">
        <pc:chgData name="MAZEN KHERALLAH" userId="4d8bae32aa458b2a" providerId="LiveId" clId="{22E1EEB0-C293-40E1-9F01-E2C68C977660}" dt="2023-07-16T16:01:32.261" v="17" actId="113"/>
        <pc:sldMkLst>
          <pc:docMk/>
          <pc:sldMk cId="3413287235" sldId="2145707328"/>
        </pc:sldMkLst>
        <pc:graphicFrameChg chg="mod">
          <ac:chgData name="MAZEN KHERALLAH" userId="4d8bae32aa458b2a" providerId="LiveId" clId="{22E1EEB0-C293-40E1-9F01-E2C68C977660}" dt="2023-07-16T16:01:32.261" v="17" actId="113"/>
          <ac:graphicFrameMkLst>
            <pc:docMk/>
            <pc:sldMk cId="3413287235" sldId="2145707328"/>
            <ac:graphicFrameMk id="4" creationId="{FD474EDF-B540-CCD9-612E-AD173D7393CA}"/>
          </ac:graphicFrameMkLst>
        </pc:graphicFrameChg>
      </pc:sldChg>
    </pc:docChg>
  </pc:docChgLst>
  <pc:docChgLst>
    <pc:chgData name="MAZEN KHERALLAH" userId="4d8bae32aa458b2a" providerId="LiveId" clId="{3D5F492A-64F7-4D22-871C-C8FAD43FCDAC}"/>
    <pc:docChg chg="delSld modSld modSection">
      <pc:chgData name="MAZEN KHERALLAH" userId="4d8bae32aa458b2a" providerId="LiveId" clId="{3D5F492A-64F7-4D22-871C-C8FAD43FCDAC}" dt="2023-07-13T17:22:20.456" v="93" actId="47"/>
      <pc:docMkLst>
        <pc:docMk/>
      </pc:docMkLst>
      <pc:sldChg chg="del">
        <pc:chgData name="MAZEN KHERALLAH" userId="4d8bae32aa458b2a" providerId="LiveId" clId="{3D5F492A-64F7-4D22-871C-C8FAD43FCDAC}" dt="2023-07-13T17:22:13.017" v="14" actId="47"/>
        <pc:sldMkLst>
          <pc:docMk/>
          <pc:sldMk cId="1603501308" sldId="360"/>
        </pc:sldMkLst>
      </pc:sldChg>
      <pc:sldChg chg="del">
        <pc:chgData name="MAZEN KHERALLAH" userId="4d8bae32aa458b2a" providerId="LiveId" clId="{3D5F492A-64F7-4D22-871C-C8FAD43FCDAC}" dt="2023-07-13T17:22:18.848" v="84" actId="47"/>
        <pc:sldMkLst>
          <pc:docMk/>
          <pc:sldMk cId="727427581" sldId="393"/>
        </pc:sldMkLst>
      </pc:sldChg>
      <pc:sldChg chg="del">
        <pc:chgData name="MAZEN KHERALLAH" userId="4d8bae32aa458b2a" providerId="LiveId" clId="{3D5F492A-64F7-4D22-871C-C8FAD43FCDAC}" dt="2023-07-13T17:22:19.150" v="86" actId="47"/>
        <pc:sldMkLst>
          <pc:docMk/>
          <pc:sldMk cId="3932814965" sldId="399"/>
        </pc:sldMkLst>
      </pc:sldChg>
      <pc:sldChg chg="del">
        <pc:chgData name="MAZEN KHERALLAH" userId="4d8bae32aa458b2a" providerId="LiveId" clId="{3D5F492A-64F7-4D22-871C-C8FAD43FCDAC}" dt="2023-07-13T17:22:18.391" v="81" actId="47"/>
        <pc:sldMkLst>
          <pc:docMk/>
          <pc:sldMk cId="2401548015" sldId="422"/>
        </pc:sldMkLst>
      </pc:sldChg>
      <pc:sldChg chg="del">
        <pc:chgData name="MAZEN KHERALLAH" userId="4d8bae32aa458b2a" providerId="LiveId" clId="{3D5F492A-64F7-4D22-871C-C8FAD43FCDAC}" dt="2023-07-13T17:22:18.561" v="82" actId="47"/>
        <pc:sldMkLst>
          <pc:docMk/>
          <pc:sldMk cId="1662648528" sldId="423"/>
        </pc:sldMkLst>
      </pc:sldChg>
      <pc:sldChg chg="del">
        <pc:chgData name="MAZEN KHERALLAH" userId="4d8bae32aa458b2a" providerId="LiveId" clId="{3D5F492A-64F7-4D22-871C-C8FAD43FCDAC}" dt="2023-07-13T17:22:18.685" v="83" actId="47"/>
        <pc:sldMkLst>
          <pc:docMk/>
          <pc:sldMk cId="3789670201" sldId="424"/>
        </pc:sldMkLst>
      </pc:sldChg>
      <pc:sldChg chg="del">
        <pc:chgData name="MAZEN KHERALLAH" userId="4d8bae32aa458b2a" providerId="LiveId" clId="{3D5F492A-64F7-4D22-871C-C8FAD43FCDAC}" dt="2023-07-13T17:22:13.613" v="15" actId="47"/>
        <pc:sldMkLst>
          <pc:docMk/>
          <pc:sldMk cId="4293514583" sldId="428"/>
        </pc:sldMkLst>
      </pc:sldChg>
      <pc:sldChg chg="del">
        <pc:chgData name="MAZEN KHERALLAH" userId="4d8bae32aa458b2a" providerId="LiveId" clId="{3D5F492A-64F7-4D22-871C-C8FAD43FCDAC}" dt="2023-07-13T17:22:19.001" v="85" actId="47"/>
        <pc:sldMkLst>
          <pc:docMk/>
          <pc:sldMk cId="2291737599" sldId="432"/>
        </pc:sldMkLst>
      </pc:sldChg>
      <pc:sldChg chg="del">
        <pc:chgData name="MAZEN KHERALLAH" userId="4d8bae32aa458b2a" providerId="LiveId" clId="{3D5F492A-64F7-4D22-871C-C8FAD43FCDAC}" dt="2023-07-13T17:22:14.783" v="43" actId="47"/>
        <pc:sldMkLst>
          <pc:docMk/>
          <pc:sldMk cId="4258757431" sldId="473"/>
        </pc:sldMkLst>
      </pc:sldChg>
      <pc:sldChg chg="del">
        <pc:chgData name="MAZEN KHERALLAH" userId="4d8bae32aa458b2a" providerId="LiveId" clId="{3D5F492A-64F7-4D22-871C-C8FAD43FCDAC}" dt="2023-07-13T17:22:14.843" v="44" actId="47"/>
        <pc:sldMkLst>
          <pc:docMk/>
          <pc:sldMk cId="976663268" sldId="479"/>
        </pc:sldMkLst>
      </pc:sldChg>
      <pc:sldChg chg="del">
        <pc:chgData name="MAZEN KHERALLAH" userId="4d8bae32aa458b2a" providerId="LiveId" clId="{3D5F492A-64F7-4D22-871C-C8FAD43FCDAC}" dt="2023-07-13T17:22:14.762" v="42" actId="47"/>
        <pc:sldMkLst>
          <pc:docMk/>
          <pc:sldMk cId="2047726029" sldId="864"/>
        </pc:sldMkLst>
      </pc:sldChg>
      <pc:sldChg chg="modSp mod">
        <pc:chgData name="MAZEN KHERALLAH" userId="4d8bae32aa458b2a" providerId="LiveId" clId="{3D5F492A-64F7-4D22-871C-C8FAD43FCDAC}" dt="2023-07-13T17:22:00.695" v="8" actId="20577"/>
        <pc:sldMkLst>
          <pc:docMk/>
          <pc:sldMk cId="1782731124" sldId="2081"/>
        </pc:sldMkLst>
        <pc:spChg chg="mod">
          <ac:chgData name="MAZEN KHERALLAH" userId="4d8bae32aa458b2a" providerId="LiveId" clId="{3D5F492A-64F7-4D22-871C-C8FAD43FCDAC}" dt="2023-07-13T17:22:00.695" v="8" actId="20577"/>
          <ac:spMkLst>
            <pc:docMk/>
            <pc:sldMk cId="1782731124" sldId="2081"/>
            <ac:spMk id="2" creationId="{00000000-0000-0000-0000-000000000000}"/>
          </ac:spMkLst>
        </pc:spChg>
      </pc:sldChg>
      <pc:sldChg chg="del">
        <pc:chgData name="MAZEN KHERALLAH" userId="4d8bae32aa458b2a" providerId="LiveId" clId="{3D5F492A-64F7-4D22-871C-C8FAD43FCDAC}" dt="2023-07-13T17:22:15.395" v="57" actId="47"/>
        <pc:sldMkLst>
          <pc:docMk/>
          <pc:sldMk cId="767017871" sldId="2082"/>
        </pc:sldMkLst>
      </pc:sldChg>
      <pc:sldChg chg="del">
        <pc:chgData name="MAZEN KHERALLAH" userId="4d8bae32aa458b2a" providerId="LiveId" clId="{3D5F492A-64F7-4D22-871C-C8FAD43FCDAC}" dt="2023-07-13T17:22:14.352" v="31" actId="47"/>
        <pc:sldMkLst>
          <pc:docMk/>
          <pc:sldMk cId="4002235906" sldId="2083"/>
        </pc:sldMkLst>
      </pc:sldChg>
      <pc:sldChg chg="del">
        <pc:chgData name="MAZEN KHERALLAH" userId="4d8bae32aa458b2a" providerId="LiveId" clId="{3D5F492A-64F7-4D22-871C-C8FAD43FCDAC}" dt="2023-07-13T17:22:14.251" v="29" actId="47"/>
        <pc:sldMkLst>
          <pc:docMk/>
          <pc:sldMk cId="3894162622" sldId="2085"/>
        </pc:sldMkLst>
      </pc:sldChg>
      <pc:sldChg chg="del">
        <pc:chgData name="MAZEN KHERALLAH" userId="4d8bae32aa458b2a" providerId="LiveId" clId="{3D5F492A-64F7-4D22-871C-C8FAD43FCDAC}" dt="2023-07-13T17:22:13.817" v="20" actId="47"/>
        <pc:sldMkLst>
          <pc:docMk/>
          <pc:sldMk cId="1013088722" sldId="2086"/>
        </pc:sldMkLst>
      </pc:sldChg>
      <pc:sldChg chg="del">
        <pc:chgData name="MAZEN KHERALLAH" userId="4d8bae32aa458b2a" providerId="LiveId" clId="{3D5F492A-64F7-4D22-871C-C8FAD43FCDAC}" dt="2023-07-13T17:22:14.077" v="26" actId="47"/>
        <pc:sldMkLst>
          <pc:docMk/>
          <pc:sldMk cId="2014089426" sldId="2087"/>
        </pc:sldMkLst>
      </pc:sldChg>
      <pc:sldChg chg="del">
        <pc:chgData name="MAZEN KHERALLAH" userId="4d8bae32aa458b2a" providerId="LiveId" clId="{3D5F492A-64F7-4D22-871C-C8FAD43FCDAC}" dt="2023-07-13T17:22:14.476" v="35" actId="47"/>
        <pc:sldMkLst>
          <pc:docMk/>
          <pc:sldMk cId="3101784606" sldId="2088"/>
        </pc:sldMkLst>
      </pc:sldChg>
      <pc:sldChg chg="del">
        <pc:chgData name="MAZEN KHERALLAH" userId="4d8bae32aa458b2a" providerId="LiveId" clId="{3D5F492A-64F7-4D22-871C-C8FAD43FCDAC}" dt="2023-07-13T17:22:14.569" v="37" actId="47"/>
        <pc:sldMkLst>
          <pc:docMk/>
          <pc:sldMk cId="232520384" sldId="2089"/>
        </pc:sldMkLst>
      </pc:sldChg>
      <pc:sldChg chg="del">
        <pc:chgData name="MAZEN KHERALLAH" userId="4d8bae32aa458b2a" providerId="LiveId" clId="{3D5F492A-64F7-4D22-871C-C8FAD43FCDAC}" dt="2023-07-13T17:22:14.586" v="38" actId="47"/>
        <pc:sldMkLst>
          <pc:docMk/>
          <pc:sldMk cId="1570952388" sldId="2090"/>
        </pc:sldMkLst>
      </pc:sldChg>
      <pc:sldChg chg="del">
        <pc:chgData name="MAZEN KHERALLAH" userId="4d8bae32aa458b2a" providerId="LiveId" clId="{3D5F492A-64F7-4D22-871C-C8FAD43FCDAC}" dt="2023-07-13T17:22:14.513" v="36" actId="47"/>
        <pc:sldMkLst>
          <pc:docMk/>
          <pc:sldMk cId="4181438857" sldId="2091"/>
        </pc:sldMkLst>
      </pc:sldChg>
      <pc:sldChg chg="del">
        <pc:chgData name="MAZEN KHERALLAH" userId="4d8bae32aa458b2a" providerId="LiveId" clId="{3D5F492A-64F7-4D22-871C-C8FAD43FCDAC}" dt="2023-07-13T17:22:13.893" v="22" actId="47"/>
        <pc:sldMkLst>
          <pc:docMk/>
          <pc:sldMk cId="3903133946" sldId="2092"/>
        </pc:sldMkLst>
      </pc:sldChg>
      <pc:sldChg chg="del">
        <pc:chgData name="MAZEN KHERALLAH" userId="4d8bae32aa458b2a" providerId="LiveId" clId="{3D5F492A-64F7-4D22-871C-C8FAD43FCDAC}" dt="2023-07-13T17:22:13.942" v="23" actId="47"/>
        <pc:sldMkLst>
          <pc:docMk/>
          <pc:sldMk cId="1876487844" sldId="2093"/>
        </pc:sldMkLst>
      </pc:sldChg>
      <pc:sldChg chg="del">
        <pc:chgData name="MAZEN KHERALLAH" userId="4d8bae32aa458b2a" providerId="LiveId" clId="{3D5F492A-64F7-4D22-871C-C8FAD43FCDAC}" dt="2023-07-13T17:22:13.998" v="25" actId="47"/>
        <pc:sldMkLst>
          <pc:docMk/>
          <pc:sldMk cId="2998612453" sldId="2094"/>
        </pc:sldMkLst>
      </pc:sldChg>
      <pc:sldChg chg="del">
        <pc:chgData name="MAZEN KHERALLAH" userId="4d8bae32aa458b2a" providerId="LiveId" clId="{3D5F492A-64F7-4D22-871C-C8FAD43FCDAC}" dt="2023-07-13T17:22:13.648" v="16" actId="47"/>
        <pc:sldMkLst>
          <pc:docMk/>
          <pc:sldMk cId="611539175" sldId="2095"/>
        </pc:sldMkLst>
      </pc:sldChg>
      <pc:sldChg chg="del">
        <pc:chgData name="MAZEN KHERALLAH" userId="4d8bae32aa458b2a" providerId="LiveId" clId="{3D5F492A-64F7-4D22-871C-C8FAD43FCDAC}" dt="2023-07-13T17:22:13.732" v="18" actId="47"/>
        <pc:sldMkLst>
          <pc:docMk/>
          <pc:sldMk cId="2492813686" sldId="2096"/>
        </pc:sldMkLst>
      </pc:sldChg>
      <pc:sldChg chg="del">
        <pc:chgData name="MAZEN KHERALLAH" userId="4d8bae32aa458b2a" providerId="LiveId" clId="{3D5F492A-64F7-4D22-871C-C8FAD43FCDAC}" dt="2023-07-13T17:22:13.787" v="19" actId="47"/>
        <pc:sldMkLst>
          <pc:docMk/>
          <pc:sldMk cId="3688564763" sldId="2097"/>
        </pc:sldMkLst>
      </pc:sldChg>
      <pc:sldChg chg="del">
        <pc:chgData name="MAZEN KHERALLAH" userId="4d8bae32aa458b2a" providerId="LiveId" clId="{3D5F492A-64F7-4D22-871C-C8FAD43FCDAC}" dt="2023-07-13T17:22:13.879" v="21" actId="47"/>
        <pc:sldMkLst>
          <pc:docMk/>
          <pc:sldMk cId="1030725215" sldId="2099"/>
        </pc:sldMkLst>
      </pc:sldChg>
      <pc:sldChg chg="del">
        <pc:chgData name="MAZEN KHERALLAH" userId="4d8bae32aa458b2a" providerId="LiveId" clId="{3D5F492A-64F7-4D22-871C-C8FAD43FCDAC}" dt="2023-07-13T17:22:14.463" v="34" actId="47"/>
        <pc:sldMkLst>
          <pc:docMk/>
          <pc:sldMk cId="1021908331" sldId="2100"/>
        </pc:sldMkLst>
      </pc:sldChg>
      <pc:sldChg chg="del">
        <pc:chgData name="MAZEN KHERALLAH" userId="4d8bae32aa458b2a" providerId="LiveId" clId="{3D5F492A-64F7-4D22-871C-C8FAD43FCDAC}" dt="2023-07-13T17:22:14.661" v="39" actId="47"/>
        <pc:sldMkLst>
          <pc:docMk/>
          <pc:sldMk cId="1296734405" sldId="2101"/>
        </pc:sldMkLst>
      </pc:sldChg>
      <pc:sldChg chg="del">
        <pc:chgData name="MAZEN KHERALLAH" userId="4d8bae32aa458b2a" providerId="LiveId" clId="{3D5F492A-64F7-4D22-871C-C8FAD43FCDAC}" dt="2023-07-13T17:22:16.956" v="74" actId="47"/>
        <pc:sldMkLst>
          <pc:docMk/>
          <pc:sldMk cId="55932527" sldId="2102"/>
        </pc:sldMkLst>
      </pc:sldChg>
      <pc:sldChg chg="del">
        <pc:chgData name="MAZEN KHERALLAH" userId="4d8bae32aa458b2a" providerId="LiveId" clId="{3D5F492A-64F7-4D22-871C-C8FAD43FCDAC}" dt="2023-07-13T17:22:14.127" v="27" actId="47"/>
        <pc:sldMkLst>
          <pc:docMk/>
          <pc:sldMk cId="4182184671" sldId="2104"/>
        </pc:sldMkLst>
      </pc:sldChg>
      <pc:sldChg chg="del">
        <pc:chgData name="MAZEN KHERALLAH" userId="4d8bae32aa458b2a" providerId="LiveId" clId="{3D5F492A-64F7-4D22-871C-C8FAD43FCDAC}" dt="2023-07-13T17:22:15.274" v="54" actId="47"/>
        <pc:sldMkLst>
          <pc:docMk/>
          <pc:sldMk cId="2467688604" sldId="2105"/>
        </pc:sldMkLst>
      </pc:sldChg>
      <pc:sldChg chg="del">
        <pc:chgData name="MAZEN KHERALLAH" userId="4d8bae32aa458b2a" providerId="LiveId" clId="{3D5F492A-64F7-4D22-871C-C8FAD43FCDAC}" dt="2023-07-13T17:22:12.604" v="11" actId="47"/>
        <pc:sldMkLst>
          <pc:docMk/>
          <pc:sldMk cId="3317148811" sldId="2106"/>
        </pc:sldMkLst>
      </pc:sldChg>
      <pc:sldChg chg="del">
        <pc:chgData name="MAZEN KHERALLAH" userId="4d8bae32aa458b2a" providerId="LiveId" clId="{3D5F492A-64F7-4D22-871C-C8FAD43FCDAC}" dt="2023-07-13T17:22:15.509" v="60" actId="47"/>
        <pc:sldMkLst>
          <pc:docMk/>
          <pc:sldMk cId="465694090" sldId="2107"/>
        </pc:sldMkLst>
      </pc:sldChg>
      <pc:sldChg chg="del">
        <pc:chgData name="MAZEN KHERALLAH" userId="4d8bae32aa458b2a" providerId="LiveId" clId="{3D5F492A-64F7-4D22-871C-C8FAD43FCDAC}" dt="2023-07-13T17:22:18.085" v="79" actId="47"/>
        <pc:sldMkLst>
          <pc:docMk/>
          <pc:sldMk cId="3751011857" sldId="2109"/>
        </pc:sldMkLst>
      </pc:sldChg>
      <pc:sldChg chg="del">
        <pc:chgData name="MAZEN KHERALLAH" userId="4d8bae32aa458b2a" providerId="LiveId" clId="{3D5F492A-64F7-4D22-871C-C8FAD43FCDAC}" dt="2023-07-13T17:22:03.783" v="9" actId="47"/>
        <pc:sldMkLst>
          <pc:docMk/>
          <pc:sldMk cId="688206972" sldId="2110"/>
        </pc:sldMkLst>
      </pc:sldChg>
      <pc:sldChg chg="del">
        <pc:chgData name="MAZEN KHERALLAH" userId="4d8bae32aa458b2a" providerId="LiveId" clId="{3D5F492A-64F7-4D22-871C-C8FAD43FCDAC}" dt="2023-07-13T17:22:19.703" v="89" actId="47"/>
        <pc:sldMkLst>
          <pc:docMk/>
          <pc:sldMk cId="402223800" sldId="2145707239"/>
        </pc:sldMkLst>
      </pc:sldChg>
      <pc:sldChg chg="del">
        <pc:chgData name="MAZEN KHERALLAH" userId="4d8bae32aa458b2a" providerId="LiveId" clId="{3D5F492A-64F7-4D22-871C-C8FAD43FCDAC}" dt="2023-07-13T17:22:19.318" v="87" actId="47"/>
        <pc:sldMkLst>
          <pc:docMk/>
          <pc:sldMk cId="2031513597" sldId="2145707240"/>
        </pc:sldMkLst>
      </pc:sldChg>
      <pc:sldChg chg="del">
        <pc:chgData name="MAZEN KHERALLAH" userId="4d8bae32aa458b2a" providerId="LiveId" clId="{3D5F492A-64F7-4D22-871C-C8FAD43FCDAC}" dt="2023-07-13T17:22:19.886" v="90" actId="47"/>
        <pc:sldMkLst>
          <pc:docMk/>
          <pc:sldMk cId="3097261111" sldId="2145707241"/>
        </pc:sldMkLst>
      </pc:sldChg>
      <pc:sldChg chg="del">
        <pc:chgData name="MAZEN KHERALLAH" userId="4d8bae32aa458b2a" providerId="LiveId" clId="{3D5F492A-64F7-4D22-871C-C8FAD43FCDAC}" dt="2023-07-13T17:22:19.494" v="88" actId="47"/>
        <pc:sldMkLst>
          <pc:docMk/>
          <pc:sldMk cId="3924443397" sldId="2145707255"/>
        </pc:sldMkLst>
      </pc:sldChg>
      <pc:sldChg chg="del">
        <pc:chgData name="MAZEN KHERALLAH" userId="4d8bae32aa458b2a" providerId="LiveId" clId="{3D5F492A-64F7-4D22-871C-C8FAD43FCDAC}" dt="2023-07-13T17:22:13.958" v="24" actId="47"/>
        <pc:sldMkLst>
          <pc:docMk/>
          <pc:sldMk cId="3038803632" sldId="2145707258"/>
        </pc:sldMkLst>
      </pc:sldChg>
      <pc:sldChg chg="del">
        <pc:chgData name="MAZEN KHERALLAH" userId="4d8bae32aa458b2a" providerId="LiveId" clId="{3D5F492A-64F7-4D22-871C-C8FAD43FCDAC}" dt="2023-07-13T17:22:15.976" v="71" actId="47"/>
        <pc:sldMkLst>
          <pc:docMk/>
          <pc:sldMk cId="1383977036" sldId="2145707259"/>
        </pc:sldMkLst>
      </pc:sldChg>
      <pc:sldChg chg="del">
        <pc:chgData name="MAZEN KHERALLAH" userId="4d8bae32aa458b2a" providerId="LiveId" clId="{3D5F492A-64F7-4D22-871C-C8FAD43FCDAC}" dt="2023-07-13T17:22:15.008" v="48" actId="47"/>
        <pc:sldMkLst>
          <pc:docMk/>
          <pc:sldMk cId="671364913" sldId="2145707260"/>
        </pc:sldMkLst>
      </pc:sldChg>
      <pc:sldChg chg="del">
        <pc:chgData name="MAZEN KHERALLAH" userId="4d8bae32aa458b2a" providerId="LiveId" clId="{3D5F492A-64F7-4D22-871C-C8FAD43FCDAC}" dt="2023-07-13T17:22:14.293" v="30" actId="47"/>
        <pc:sldMkLst>
          <pc:docMk/>
          <pc:sldMk cId="3233092974" sldId="2145707261"/>
        </pc:sldMkLst>
      </pc:sldChg>
      <pc:sldChg chg="del">
        <pc:chgData name="MAZEN KHERALLAH" userId="4d8bae32aa458b2a" providerId="LiveId" clId="{3D5F492A-64F7-4D22-871C-C8FAD43FCDAC}" dt="2023-07-13T17:22:15.157" v="51" actId="47"/>
        <pc:sldMkLst>
          <pc:docMk/>
          <pc:sldMk cId="3643705692" sldId="2145707262"/>
        </pc:sldMkLst>
      </pc:sldChg>
      <pc:sldChg chg="del">
        <pc:chgData name="MAZEN KHERALLAH" userId="4d8bae32aa458b2a" providerId="LiveId" clId="{3D5F492A-64F7-4D22-871C-C8FAD43FCDAC}" dt="2023-07-13T17:22:16.075" v="73" actId="47"/>
        <pc:sldMkLst>
          <pc:docMk/>
          <pc:sldMk cId="2698811267" sldId="2145707263"/>
        </pc:sldMkLst>
      </pc:sldChg>
      <pc:sldChg chg="del">
        <pc:chgData name="MAZEN KHERALLAH" userId="4d8bae32aa458b2a" providerId="LiveId" clId="{3D5F492A-64F7-4D22-871C-C8FAD43FCDAC}" dt="2023-07-13T17:22:15.631" v="63" actId="47"/>
        <pc:sldMkLst>
          <pc:docMk/>
          <pc:sldMk cId="487859303" sldId="2145707264"/>
        </pc:sldMkLst>
      </pc:sldChg>
      <pc:sldChg chg="del">
        <pc:chgData name="MAZEN KHERALLAH" userId="4d8bae32aa458b2a" providerId="LiveId" clId="{3D5F492A-64F7-4D22-871C-C8FAD43FCDAC}" dt="2023-07-13T17:22:15.763" v="66" actId="47"/>
        <pc:sldMkLst>
          <pc:docMk/>
          <pc:sldMk cId="1080192771" sldId="2145707265"/>
        </pc:sldMkLst>
      </pc:sldChg>
      <pc:sldChg chg="del">
        <pc:chgData name="MAZEN KHERALLAH" userId="4d8bae32aa458b2a" providerId="LiveId" clId="{3D5F492A-64F7-4D22-871C-C8FAD43FCDAC}" dt="2023-07-13T17:22:12.711" v="12" actId="47"/>
        <pc:sldMkLst>
          <pc:docMk/>
          <pc:sldMk cId="1522597073" sldId="2145707266"/>
        </pc:sldMkLst>
      </pc:sldChg>
      <pc:sldChg chg="del">
        <pc:chgData name="MAZEN KHERALLAH" userId="4d8bae32aa458b2a" providerId="LiveId" clId="{3D5F492A-64F7-4D22-871C-C8FAD43FCDAC}" dt="2023-07-13T17:22:12.880" v="13" actId="47"/>
        <pc:sldMkLst>
          <pc:docMk/>
          <pc:sldMk cId="3819277300" sldId="2145707267"/>
        </pc:sldMkLst>
      </pc:sldChg>
      <pc:sldChg chg="del">
        <pc:chgData name="MAZEN KHERALLAH" userId="4d8bae32aa458b2a" providerId="LiveId" clId="{3D5F492A-64F7-4D22-871C-C8FAD43FCDAC}" dt="2023-07-13T17:22:15.653" v="64" actId="47"/>
        <pc:sldMkLst>
          <pc:docMk/>
          <pc:sldMk cId="1443483934" sldId="2145707268"/>
        </pc:sldMkLst>
      </pc:sldChg>
      <pc:sldChg chg="del">
        <pc:chgData name="MAZEN KHERALLAH" userId="4d8bae32aa458b2a" providerId="LiveId" clId="{3D5F492A-64F7-4D22-871C-C8FAD43FCDAC}" dt="2023-07-13T17:22:14.692" v="40" actId="47"/>
        <pc:sldMkLst>
          <pc:docMk/>
          <pc:sldMk cId="2626830869" sldId="2145707269"/>
        </pc:sldMkLst>
      </pc:sldChg>
      <pc:sldChg chg="del">
        <pc:chgData name="MAZEN KHERALLAH" userId="4d8bae32aa458b2a" providerId="LiveId" clId="{3D5F492A-64F7-4D22-871C-C8FAD43FCDAC}" dt="2023-07-13T17:22:15.693" v="65" actId="47"/>
        <pc:sldMkLst>
          <pc:docMk/>
          <pc:sldMk cId="3318393205" sldId="2145707270"/>
        </pc:sldMkLst>
      </pc:sldChg>
      <pc:sldChg chg="del">
        <pc:chgData name="MAZEN KHERALLAH" userId="4d8bae32aa458b2a" providerId="LiveId" clId="{3D5F492A-64F7-4D22-871C-C8FAD43FCDAC}" dt="2023-07-13T17:22:14.188" v="28" actId="47"/>
        <pc:sldMkLst>
          <pc:docMk/>
          <pc:sldMk cId="2308801676" sldId="2145707271"/>
        </pc:sldMkLst>
      </pc:sldChg>
      <pc:sldChg chg="del">
        <pc:chgData name="MAZEN KHERALLAH" userId="4d8bae32aa458b2a" providerId="LiveId" clId="{3D5F492A-64F7-4D22-871C-C8FAD43FCDAC}" dt="2023-07-13T17:22:15.883" v="69" actId="47"/>
        <pc:sldMkLst>
          <pc:docMk/>
          <pc:sldMk cId="3464426095" sldId="2145707272"/>
        </pc:sldMkLst>
      </pc:sldChg>
      <pc:sldChg chg="del">
        <pc:chgData name="MAZEN KHERALLAH" userId="4d8bae32aa458b2a" providerId="LiveId" clId="{3D5F492A-64F7-4D22-871C-C8FAD43FCDAC}" dt="2023-07-13T17:22:16.036" v="72" actId="47"/>
        <pc:sldMkLst>
          <pc:docMk/>
          <pc:sldMk cId="3561413314" sldId="2145707273"/>
        </pc:sldMkLst>
      </pc:sldChg>
      <pc:sldChg chg="del">
        <pc:chgData name="MAZEN KHERALLAH" userId="4d8bae32aa458b2a" providerId="LiveId" clId="{3D5F492A-64F7-4D22-871C-C8FAD43FCDAC}" dt="2023-07-13T17:22:17.591" v="76" actId="47"/>
        <pc:sldMkLst>
          <pc:docMk/>
          <pc:sldMk cId="3908344059" sldId="2145707274"/>
        </pc:sldMkLst>
      </pc:sldChg>
      <pc:sldChg chg="del">
        <pc:chgData name="MAZEN KHERALLAH" userId="4d8bae32aa458b2a" providerId="LiveId" clId="{3D5F492A-64F7-4D22-871C-C8FAD43FCDAC}" dt="2023-07-13T17:22:17.765" v="77" actId="47"/>
        <pc:sldMkLst>
          <pc:docMk/>
          <pc:sldMk cId="774357571" sldId="2145707275"/>
        </pc:sldMkLst>
      </pc:sldChg>
      <pc:sldChg chg="del">
        <pc:chgData name="MAZEN KHERALLAH" userId="4d8bae32aa458b2a" providerId="LiveId" clId="{3D5F492A-64F7-4D22-871C-C8FAD43FCDAC}" dt="2023-07-13T17:22:20.244" v="92" actId="47"/>
        <pc:sldMkLst>
          <pc:docMk/>
          <pc:sldMk cId="1136988221" sldId="2145707278"/>
        </pc:sldMkLst>
      </pc:sldChg>
      <pc:sldChg chg="del">
        <pc:chgData name="MAZEN KHERALLAH" userId="4d8bae32aa458b2a" providerId="LiveId" clId="{3D5F492A-64F7-4D22-871C-C8FAD43FCDAC}" dt="2023-07-13T17:22:04.740" v="10" actId="47"/>
        <pc:sldMkLst>
          <pc:docMk/>
          <pc:sldMk cId="761751667" sldId="2145707279"/>
        </pc:sldMkLst>
      </pc:sldChg>
      <pc:sldChg chg="del">
        <pc:chgData name="MAZEN KHERALLAH" userId="4d8bae32aa458b2a" providerId="LiveId" clId="{3D5F492A-64F7-4D22-871C-C8FAD43FCDAC}" dt="2023-07-13T17:22:17.189" v="75" actId="47"/>
        <pc:sldMkLst>
          <pc:docMk/>
          <pc:sldMk cId="2414992422" sldId="2145707280"/>
        </pc:sldMkLst>
      </pc:sldChg>
      <pc:sldChg chg="del">
        <pc:chgData name="MAZEN KHERALLAH" userId="4d8bae32aa458b2a" providerId="LiveId" clId="{3D5F492A-64F7-4D22-871C-C8FAD43FCDAC}" dt="2023-07-13T17:22:17.927" v="78" actId="47"/>
        <pc:sldMkLst>
          <pc:docMk/>
          <pc:sldMk cId="4273984593" sldId="2145707282"/>
        </pc:sldMkLst>
      </pc:sldChg>
      <pc:sldChg chg="del">
        <pc:chgData name="MAZEN KHERALLAH" userId="4d8bae32aa458b2a" providerId="LiveId" clId="{3D5F492A-64F7-4D22-871C-C8FAD43FCDAC}" dt="2023-07-13T17:22:18.244" v="80" actId="47"/>
        <pc:sldMkLst>
          <pc:docMk/>
          <pc:sldMk cId="3884368250" sldId="2145707283"/>
        </pc:sldMkLst>
      </pc:sldChg>
      <pc:sldChg chg="del">
        <pc:chgData name="MAZEN KHERALLAH" userId="4d8bae32aa458b2a" providerId="LiveId" clId="{3D5F492A-64F7-4D22-871C-C8FAD43FCDAC}" dt="2023-07-13T17:22:20.074" v="91" actId="47"/>
        <pc:sldMkLst>
          <pc:docMk/>
          <pc:sldMk cId="2659891325" sldId="2145707284"/>
        </pc:sldMkLst>
      </pc:sldChg>
      <pc:sldChg chg="del">
        <pc:chgData name="MAZEN KHERALLAH" userId="4d8bae32aa458b2a" providerId="LiveId" clId="{3D5F492A-64F7-4D22-871C-C8FAD43FCDAC}" dt="2023-07-13T17:22:13.676" v="17" actId="47"/>
        <pc:sldMkLst>
          <pc:docMk/>
          <pc:sldMk cId="450477800" sldId="2145707285"/>
        </pc:sldMkLst>
      </pc:sldChg>
      <pc:sldChg chg="del">
        <pc:chgData name="MAZEN KHERALLAH" userId="4d8bae32aa458b2a" providerId="LiveId" clId="{3D5F492A-64F7-4D22-871C-C8FAD43FCDAC}" dt="2023-07-13T17:22:14.869" v="45" actId="47"/>
        <pc:sldMkLst>
          <pc:docMk/>
          <pc:sldMk cId="3073399503" sldId="2145707286"/>
        </pc:sldMkLst>
      </pc:sldChg>
      <pc:sldChg chg="del">
        <pc:chgData name="MAZEN KHERALLAH" userId="4d8bae32aa458b2a" providerId="LiveId" clId="{3D5F492A-64F7-4D22-871C-C8FAD43FCDAC}" dt="2023-07-13T17:22:15.062" v="49" actId="47"/>
        <pc:sldMkLst>
          <pc:docMk/>
          <pc:sldMk cId="2436020119" sldId="2145707299"/>
        </pc:sldMkLst>
      </pc:sldChg>
      <pc:sldChg chg="del">
        <pc:chgData name="MAZEN KHERALLAH" userId="4d8bae32aa458b2a" providerId="LiveId" clId="{3D5F492A-64F7-4D22-871C-C8FAD43FCDAC}" dt="2023-07-13T17:22:14.920" v="46" actId="47"/>
        <pc:sldMkLst>
          <pc:docMk/>
          <pc:sldMk cId="2210656703" sldId="2145707300"/>
        </pc:sldMkLst>
      </pc:sldChg>
      <pc:sldChg chg="del">
        <pc:chgData name="MAZEN KHERALLAH" userId="4d8bae32aa458b2a" providerId="LiveId" clId="{3D5F492A-64F7-4D22-871C-C8FAD43FCDAC}" dt="2023-07-13T17:22:14.740" v="41" actId="47"/>
        <pc:sldMkLst>
          <pc:docMk/>
          <pc:sldMk cId="632125930" sldId="2145707301"/>
        </pc:sldMkLst>
      </pc:sldChg>
      <pc:sldChg chg="del">
        <pc:chgData name="MAZEN KHERALLAH" userId="4d8bae32aa458b2a" providerId="LiveId" clId="{3D5F492A-64F7-4D22-871C-C8FAD43FCDAC}" dt="2023-07-13T17:22:15.206" v="52" actId="47"/>
        <pc:sldMkLst>
          <pc:docMk/>
          <pc:sldMk cId="247769414" sldId="2145707302"/>
        </pc:sldMkLst>
      </pc:sldChg>
      <pc:sldChg chg="del">
        <pc:chgData name="MAZEN KHERALLAH" userId="4d8bae32aa458b2a" providerId="LiveId" clId="{3D5F492A-64F7-4D22-871C-C8FAD43FCDAC}" dt="2023-07-13T17:22:15.331" v="55" actId="47"/>
        <pc:sldMkLst>
          <pc:docMk/>
          <pc:sldMk cId="877185025" sldId="2145707303"/>
        </pc:sldMkLst>
      </pc:sldChg>
      <pc:sldChg chg="del">
        <pc:chgData name="MAZEN KHERALLAH" userId="4d8bae32aa458b2a" providerId="LiveId" clId="{3D5F492A-64F7-4D22-871C-C8FAD43FCDAC}" dt="2023-07-13T17:22:15.448" v="58" actId="47"/>
        <pc:sldMkLst>
          <pc:docMk/>
          <pc:sldMk cId="3888515693" sldId="2145707304"/>
        </pc:sldMkLst>
      </pc:sldChg>
      <pc:sldChg chg="del">
        <pc:chgData name="MAZEN KHERALLAH" userId="4d8bae32aa458b2a" providerId="LiveId" clId="{3D5F492A-64F7-4D22-871C-C8FAD43FCDAC}" dt="2023-07-13T17:22:15.574" v="61" actId="47"/>
        <pc:sldMkLst>
          <pc:docMk/>
          <pc:sldMk cId="3249109940" sldId="2145707305"/>
        </pc:sldMkLst>
      </pc:sldChg>
      <pc:sldChg chg="del">
        <pc:chgData name="MAZEN KHERALLAH" userId="4d8bae32aa458b2a" providerId="LiveId" clId="{3D5F492A-64F7-4D22-871C-C8FAD43FCDAC}" dt="2023-07-13T17:22:15.819" v="67" actId="47"/>
        <pc:sldMkLst>
          <pc:docMk/>
          <pc:sldMk cId="3575914976" sldId="2145707306"/>
        </pc:sldMkLst>
      </pc:sldChg>
      <pc:sldChg chg="del">
        <pc:chgData name="MAZEN KHERALLAH" userId="4d8bae32aa458b2a" providerId="LiveId" clId="{3D5F492A-64F7-4D22-871C-C8FAD43FCDAC}" dt="2023-07-13T17:22:15.964" v="70" actId="47"/>
        <pc:sldMkLst>
          <pc:docMk/>
          <pc:sldMk cId="3503757116" sldId="2145707307"/>
        </pc:sldMkLst>
      </pc:sldChg>
      <pc:sldChg chg="del">
        <pc:chgData name="MAZEN KHERALLAH" userId="4d8bae32aa458b2a" providerId="LiveId" clId="{3D5F492A-64F7-4D22-871C-C8FAD43FCDAC}" dt="2023-07-13T17:22:14.974" v="47" actId="47"/>
        <pc:sldMkLst>
          <pc:docMk/>
          <pc:sldMk cId="1859152921" sldId="2145707308"/>
        </pc:sldMkLst>
      </pc:sldChg>
      <pc:sldChg chg="del">
        <pc:chgData name="MAZEN KHERALLAH" userId="4d8bae32aa458b2a" providerId="LiveId" clId="{3D5F492A-64F7-4D22-871C-C8FAD43FCDAC}" dt="2023-07-13T17:22:15.130" v="50" actId="47"/>
        <pc:sldMkLst>
          <pc:docMk/>
          <pc:sldMk cId="3140161482" sldId="2145707309"/>
        </pc:sldMkLst>
      </pc:sldChg>
      <pc:sldChg chg="del">
        <pc:chgData name="MAZEN KHERALLAH" userId="4d8bae32aa458b2a" providerId="LiveId" clId="{3D5F492A-64F7-4D22-871C-C8FAD43FCDAC}" dt="2023-07-13T17:22:15.247" v="53" actId="47"/>
        <pc:sldMkLst>
          <pc:docMk/>
          <pc:sldMk cId="3589263272" sldId="2145707310"/>
        </pc:sldMkLst>
      </pc:sldChg>
      <pc:sldChg chg="del">
        <pc:chgData name="MAZEN KHERALLAH" userId="4d8bae32aa458b2a" providerId="LiveId" clId="{3D5F492A-64F7-4D22-871C-C8FAD43FCDAC}" dt="2023-07-13T17:22:15.370" v="56" actId="47"/>
        <pc:sldMkLst>
          <pc:docMk/>
          <pc:sldMk cId="2293162290" sldId="2145707311"/>
        </pc:sldMkLst>
      </pc:sldChg>
      <pc:sldChg chg="del">
        <pc:chgData name="MAZEN KHERALLAH" userId="4d8bae32aa458b2a" providerId="LiveId" clId="{3D5F492A-64F7-4D22-871C-C8FAD43FCDAC}" dt="2023-07-13T17:22:15.484" v="59" actId="47"/>
        <pc:sldMkLst>
          <pc:docMk/>
          <pc:sldMk cId="219847375" sldId="2145707312"/>
        </pc:sldMkLst>
      </pc:sldChg>
      <pc:sldChg chg="del">
        <pc:chgData name="MAZEN KHERALLAH" userId="4d8bae32aa458b2a" providerId="LiveId" clId="{3D5F492A-64F7-4D22-871C-C8FAD43FCDAC}" dt="2023-07-13T17:22:15.619" v="62" actId="47"/>
        <pc:sldMkLst>
          <pc:docMk/>
          <pc:sldMk cId="3860340687" sldId="2145707313"/>
        </pc:sldMkLst>
      </pc:sldChg>
      <pc:sldChg chg="del">
        <pc:chgData name="MAZEN KHERALLAH" userId="4d8bae32aa458b2a" providerId="LiveId" clId="{3D5F492A-64F7-4D22-871C-C8FAD43FCDAC}" dt="2023-07-13T17:22:15.861" v="68" actId="47"/>
        <pc:sldMkLst>
          <pc:docMk/>
          <pc:sldMk cId="3889136077" sldId="2145707314"/>
        </pc:sldMkLst>
      </pc:sldChg>
      <pc:sldChg chg="del">
        <pc:chgData name="MAZEN KHERALLAH" userId="4d8bae32aa458b2a" providerId="LiveId" clId="{3D5F492A-64F7-4D22-871C-C8FAD43FCDAC}" dt="2023-07-13T17:22:20.456" v="93" actId="47"/>
        <pc:sldMkLst>
          <pc:docMk/>
          <pc:sldMk cId="2053789755" sldId="2145707315"/>
        </pc:sldMkLst>
      </pc:sldChg>
      <pc:sldChg chg="del">
        <pc:chgData name="MAZEN KHERALLAH" userId="4d8bae32aa458b2a" providerId="LiveId" clId="{3D5F492A-64F7-4D22-871C-C8FAD43FCDAC}" dt="2023-07-13T17:22:14.382" v="32" actId="47"/>
        <pc:sldMkLst>
          <pc:docMk/>
          <pc:sldMk cId="781352615" sldId="2145707316"/>
        </pc:sldMkLst>
      </pc:sldChg>
      <pc:sldChg chg="del">
        <pc:chgData name="MAZEN KHERALLAH" userId="4d8bae32aa458b2a" providerId="LiveId" clId="{3D5F492A-64F7-4D22-871C-C8FAD43FCDAC}" dt="2023-07-13T17:22:14.417" v="33" actId="47"/>
        <pc:sldMkLst>
          <pc:docMk/>
          <pc:sldMk cId="2131859361" sldId="2145707317"/>
        </pc:sldMkLst>
      </pc:sldChg>
      <pc:sldMasterChg chg="delSldLayout">
        <pc:chgData name="MAZEN KHERALLAH" userId="4d8bae32aa458b2a" providerId="LiveId" clId="{3D5F492A-64F7-4D22-871C-C8FAD43FCDAC}" dt="2023-07-13T17:22:13.879" v="21" actId="47"/>
        <pc:sldMasterMkLst>
          <pc:docMk/>
          <pc:sldMasterMk cId="3539363532" sldId="2147483660"/>
        </pc:sldMasterMkLst>
        <pc:sldLayoutChg chg="del">
          <pc:chgData name="MAZEN KHERALLAH" userId="4d8bae32aa458b2a" providerId="LiveId" clId="{3D5F492A-64F7-4D22-871C-C8FAD43FCDAC}" dt="2023-07-13T17:22:13.879" v="21" actId="47"/>
          <pc:sldLayoutMkLst>
            <pc:docMk/>
            <pc:sldMasterMk cId="3539363532" sldId="2147483660"/>
            <pc:sldLayoutMk cId="3687104150" sldId="2147483690"/>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B33D68-4CF8-4EB4-9F97-6E7B1782938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A68C6125-6CC9-4B4E-B412-A58858D5858F}">
      <dgm:prSet/>
      <dgm:spPr/>
      <dgm:t>
        <a:bodyPr/>
        <a:lstStyle/>
        <a:p>
          <a:pPr>
            <a:lnSpc>
              <a:spcPct val="100000"/>
            </a:lnSpc>
          </a:pPr>
          <a:r>
            <a:rPr lang="en-US"/>
            <a:t>Sleep serves a purpose</a:t>
          </a:r>
        </a:p>
      </dgm:t>
    </dgm:pt>
    <dgm:pt modelId="{F06D7E9F-D0BE-4AA6-910E-8532624BC17D}" type="parTrans" cxnId="{14C35314-1D87-481F-8287-78B6A3A09607}">
      <dgm:prSet/>
      <dgm:spPr/>
      <dgm:t>
        <a:bodyPr/>
        <a:lstStyle/>
        <a:p>
          <a:endParaRPr lang="en-US"/>
        </a:p>
      </dgm:t>
    </dgm:pt>
    <dgm:pt modelId="{205DAEF7-41E8-4D98-BE01-85E912CF7727}" type="sibTrans" cxnId="{14C35314-1D87-481F-8287-78B6A3A09607}">
      <dgm:prSet/>
      <dgm:spPr/>
      <dgm:t>
        <a:bodyPr/>
        <a:lstStyle/>
        <a:p>
          <a:endParaRPr lang="en-US"/>
        </a:p>
      </dgm:t>
    </dgm:pt>
    <dgm:pt modelId="{939D37BC-ADDA-4EE6-9AF9-CE7230182930}">
      <dgm:prSet/>
      <dgm:spPr/>
      <dgm:t>
        <a:bodyPr/>
        <a:lstStyle/>
        <a:p>
          <a:pPr>
            <a:lnSpc>
              <a:spcPct val="100000"/>
            </a:lnSpc>
          </a:pPr>
          <a:r>
            <a:rPr lang="en-US"/>
            <a:t>ICU care requires frequent monitoring</a:t>
          </a:r>
        </a:p>
      </dgm:t>
    </dgm:pt>
    <dgm:pt modelId="{9E8E0025-DA31-48B6-8A51-862BC2786021}" type="parTrans" cxnId="{9F64EEE5-4042-4695-AC12-3519B63760D0}">
      <dgm:prSet/>
      <dgm:spPr/>
      <dgm:t>
        <a:bodyPr/>
        <a:lstStyle/>
        <a:p>
          <a:endParaRPr lang="en-US"/>
        </a:p>
      </dgm:t>
    </dgm:pt>
    <dgm:pt modelId="{D66056A4-EACF-4A7E-AB48-1DD1C4E79E2B}" type="sibTrans" cxnId="{9F64EEE5-4042-4695-AC12-3519B63760D0}">
      <dgm:prSet/>
      <dgm:spPr/>
      <dgm:t>
        <a:bodyPr/>
        <a:lstStyle/>
        <a:p>
          <a:endParaRPr lang="en-US"/>
        </a:p>
      </dgm:t>
    </dgm:pt>
    <dgm:pt modelId="{08DB6EC6-4E21-401D-A519-08DCD515E3DD}" type="pres">
      <dgm:prSet presAssocID="{DFB33D68-4CF8-4EB4-9F97-6E7B17829387}" presName="root" presStyleCnt="0">
        <dgm:presLayoutVars>
          <dgm:dir/>
          <dgm:resizeHandles val="exact"/>
        </dgm:presLayoutVars>
      </dgm:prSet>
      <dgm:spPr/>
    </dgm:pt>
    <dgm:pt modelId="{C82E1E0B-7123-4F28-877E-4E43FA9489C2}" type="pres">
      <dgm:prSet presAssocID="{A68C6125-6CC9-4B4E-B412-A58858D5858F}" presName="compNode" presStyleCnt="0"/>
      <dgm:spPr/>
    </dgm:pt>
    <dgm:pt modelId="{DCEEAA13-9A6F-419D-A771-C5F571D34C8C}" type="pres">
      <dgm:prSet presAssocID="{A68C6125-6CC9-4B4E-B412-A58858D5858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leep"/>
        </a:ext>
      </dgm:extLst>
    </dgm:pt>
    <dgm:pt modelId="{F41BA049-7059-4186-9C39-E51F3D7D8819}" type="pres">
      <dgm:prSet presAssocID="{A68C6125-6CC9-4B4E-B412-A58858D5858F}" presName="spaceRect" presStyleCnt="0"/>
      <dgm:spPr/>
    </dgm:pt>
    <dgm:pt modelId="{2D0CA7F0-3078-45B1-AF87-F53A0DF28610}" type="pres">
      <dgm:prSet presAssocID="{A68C6125-6CC9-4B4E-B412-A58858D5858F}" presName="textRect" presStyleLbl="revTx" presStyleIdx="0" presStyleCnt="2">
        <dgm:presLayoutVars>
          <dgm:chMax val="1"/>
          <dgm:chPref val="1"/>
        </dgm:presLayoutVars>
      </dgm:prSet>
      <dgm:spPr/>
    </dgm:pt>
    <dgm:pt modelId="{7FBFF710-8EB7-4088-957B-123F383C67E3}" type="pres">
      <dgm:prSet presAssocID="{205DAEF7-41E8-4D98-BE01-85E912CF7727}" presName="sibTrans" presStyleCnt="0"/>
      <dgm:spPr/>
    </dgm:pt>
    <dgm:pt modelId="{CADF42B3-35C2-4E5C-AC9B-753415AA8C08}" type="pres">
      <dgm:prSet presAssocID="{939D37BC-ADDA-4EE6-9AF9-CE7230182930}" presName="compNode" presStyleCnt="0"/>
      <dgm:spPr/>
    </dgm:pt>
    <dgm:pt modelId="{6990C1E2-7C81-4B6C-B91A-40EE60CC2148}" type="pres">
      <dgm:prSet presAssocID="{939D37BC-ADDA-4EE6-9AF9-CE723018293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ethoscope"/>
        </a:ext>
      </dgm:extLst>
    </dgm:pt>
    <dgm:pt modelId="{1DE1FC5C-690A-4A91-BC7A-1B77E848A141}" type="pres">
      <dgm:prSet presAssocID="{939D37BC-ADDA-4EE6-9AF9-CE7230182930}" presName="spaceRect" presStyleCnt="0"/>
      <dgm:spPr/>
    </dgm:pt>
    <dgm:pt modelId="{94481E39-5C1E-4E8C-9E90-33699E75A383}" type="pres">
      <dgm:prSet presAssocID="{939D37BC-ADDA-4EE6-9AF9-CE7230182930}" presName="textRect" presStyleLbl="revTx" presStyleIdx="1" presStyleCnt="2">
        <dgm:presLayoutVars>
          <dgm:chMax val="1"/>
          <dgm:chPref val="1"/>
        </dgm:presLayoutVars>
      </dgm:prSet>
      <dgm:spPr/>
    </dgm:pt>
  </dgm:ptLst>
  <dgm:cxnLst>
    <dgm:cxn modelId="{CF604D11-67ED-41BE-A692-C174B4E31BAB}" type="presOf" srcId="{DFB33D68-4CF8-4EB4-9F97-6E7B17829387}" destId="{08DB6EC6-4E21-401D-A519-08DCD515E3DD}" srcOrd="0" destOrd="0" presId="urn:microsoft.com/office/officeart/2018/2/layout/IconLabelList"/>
    <dgm:cxn modelId="{14C35314-1D87-481F-8287-78B6A3A09607}" srcId="{DFB33D68-4CF8-4EB4-9F97-6E7B17829387}" destId="{A68C6125-6CC9-4B4E-B412-A58858D5858F}" srcOrd="0" destOrd="0" parTransId="{F06D7E9F-D0BE-4AA6-910E-8532624BC17D}" sibTransId="{205DAEF7-41E8-4D98-BE01-85E912CF7727}"/>
    <dgm:cxn modelId="{BEF1D97D-7B4B-4DE7-827B-3406B4F65F9C}" type="presOf" srcId="{939D37BC-ADDA-4EE6-9AF9-CE7230182930}" destId="{94481E39-5C1E-4E8C-9E90-33699E75A383}" srcOrd="0" destOrd="0" presId="urn:microsoft.com/office/officeart/2018/2/layout/IconLabelList"/>
    <dgm:cxn modelId="{9F64EEE5-4042-4695-AC12-3519B63760D0}" srcId="{DFB33D68-4CF8-4EB4-9F97-6E7B17829387}" destId="{939D37BC-ADDA-4EE6-9AF9-CE7230182930}" srcOrd="1" destOrd="0" parTransId="{9E8E0025-DA31-48B6-8A51-862BC2786021}" sibTransId="{D66056A4-EACF-4A7E-AB48-1DD1C4E79E2B}"/>
    <dgm:cxn modelId="{B5BB95ED-78D1-4734-B40F-16BFDE2C8922}" type="presOf" srcId="{A68C6125-6CC9-4B4E-B412-A58858D5858F}" destId="{2D0CA7F0-3078-45B1-AF87-F53A0DF28610}" srcOrd="0" destOrd="0" presId="urn:microsoft.com/office/officeart/2018/2/layout/IconLabelList"/>
    <dgm:cxn modelId="{9E74E1DC-4203-413B-A719-413BF71D0F7B}" type="presParOf" srcId="{08DB6EC6-4E21-401D-A519-08DCD515E3DD}" destId="{C82E1E0B-7123-4F28-877E-4E43FA9489C2}" srcOrd="0" destOrd="0" presId="urn:microsoft.com/office/officeart/2018/2/layout/IconLabelList"/>
    <dgm:cxn modelId="{B76E2BE2-4F60-4D39-8704-6827C622D288}" type="presParOf" srcId="{C82E1E0B-7123-4F28-877E-4E43FA9489C2}" destId="{DCEEAA13-9A6F-419D-A771-C5F571D34C8C}" srcOrd="0" destOrd="0" presId="urn:microsoft.com/office/officeart/2018/2/layout/IconLabelList"/>
    <dgm:cxn modelId="{44EEEB40-8FA1-4429-A37E-9567FC64A6BB}" type="presParOf" srcId="{C82E1E0B-7123-4F28-877E-4E43FA9489C2}" destId="{F41BA049-7059-4186-9C39-E51F3D7D8819}" srcOrd="1" destOrd="0" presId="urn:microsoft.com/office/officeart/2018/2/layout/IconLabelList"/>
    <dgm:cxn modelId="{41D8CDFF-B83A-4993-9A46-EAE05560E225}" type="presParOf" srcId="{C82E1E0B-7123-4F28-877E-4E43FA9489C2}" destId="{2D0CA7F0-3078-45B1-AF87-F53A0DF28610}" srcOrd="2" destOrd="0" presId="urn:microsoft.com/office/officeart/2018/2/layout/IconLabelList"/>
    <dgm:cxn modelId="{046FE94F-2857-4E33-AF54-EC50777AD845}" type="presParOf" srcId="{08DB6EC6-4E21-401D-A519-08DCD515E3DD}" destId="{7FBFF710-8EB7-4088-957B-123F383C67E3}" srcOrd="1" destOrd="0" presId="urn:microsoft.com/office/officeart/2018/2/layout/IconLabelList"/>
    <dgm:cxn modelId="{79D43B79-08FC-48E4-AB62-0DAEC101C389}" type="presParOf" srcId="{08DB6EC6-4E21-401D-A519-08DCD515E3DD}" destId="{CADF42B3-35C2-4E5C-AC9B-753415AA8C08}" srcOrd="2" destOrd="0" presId="urn:microsoft.com/office/officeart/2018/2/layout/IconLabelList"/>
    <dgm:cxn modelId="{158F5CEF-E6AB-4B99-B1EA-84753F02FC88}" type="presParOf" srcId="{CADF42B3-35C2-4E5C-AC9B-753415AA8C08}" destId="{6990C1E2-7C81-4B6C-B91A-40EE60CC2148}" srcOrd="0" destOrd="0" presId="urn:microsoft.com/office/officeart/2018/2/layout/IconLabelList"/>
    <dgm:cxn modelId="{C84B7264-9FFC-4000-96F5-D72826FB1970}" type="presParOf" srcId="{CADF42B3-35C2-4E5C-AC9B-753415AA8C08}" destId="{1DE1FC5C-690A-4A91-BC7A-1B77E848A141}" srcOrd="1" destOrd="0" presId="urn:microsoft.com/office/officeart/2018/2/layout/IconLabelList"/>
    <dgm:cxn modelId="{21577675-ADFC-43A9-B80E-F355156E060E}" type="presParOf" srcId="{CADF42B3-35C2-4E5C-AC9B-753415AA8C08}" destId="{94481E39-5C1E-4E8C-9E90-33699E75A383}"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9061AD-4A52-4FE9-B628-FB1B90B89FD7}"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3879FD34-7A6D-4BB9-8A11-20147CAE57CF}">
      <dgm:prSet/>
      <dgm:spPr/>
      <dgm:t>
        <a:bodyPr/>
        <a:lstStyle/>
        <a:p>
          <a:r>
            <a:rPr lang="en-US"/>
            <a:t>Noise disruption</a:t>
          </a:r>
        </a:p>
      </dgm:t>
    </dgm:pt>
    <dgm:pt modelId="{A405FF73-2020-43AF-906A-902322B0333E}" type="parTrans" cxnId="{40474067-03C0-444D-8724-98DCC139F769}">
      <dgm:prSet/>
      <dgm:spPr/>
      <dgm:t>
        <a:bodyPr/>
        <a:lstStyle/>
        <a:p>
          <a:endParaRPr lang="en-US"/>
        </a:p>
      </dgm:t>
    </dgm:pt>
    <dgm:pt modelId="{16C13AF6-CB96-4BD6-BA94-A65984AF3F5D}" type="sibTrans" cxnId="{40474067-03C0-444D-8724-98DCC139F769}">
      <dgm:prSet/>
      <dgm:spPr>
        <a:solidFill>
          <a:schemeClr val="accent1">
            <a:tint val="60000"/>
            <a:hueOff val="0"/>
            <a:satOff val="0"/>
            <a:lumOff val="0"/>
            <a:alpha val="0"/>
          </a:schemeClr>
        </a:solidFill>
      </dgm:spPr>
      <dgm:t>
        <a:bodyPr/>
        <a:lstStyle/>
        <a:p>
          <a:endParaRPr lang="en-US"/>
        </a:p>
      </dgm:t>
    </dgm:pt>
    <dgm:pt modelId="{C5C0AC66-FED3-453B-96D1-3F3F0E5FDAB6}">
      <dgm:prSet/>
      <dgm:spPr/>
      <dgm:t>
        <a:bodyPr/>
        <a:lstStyle/>
        <a:p>
          <a:r>
            <a:rPr lang="en-US"/>
            <a:t>Ventilator alarm: </a:t>
          </a:r>
        </a:p>
      </dgm:t>
    </dgm:pt>
    <dgm:pt modelId="{9186164A-23E1-46A6-9AFE-81F961D18E76}" type="parTrans" cxnId="{FAEC66EB-3BDD-4E60-841B-2BCF53FB64BA}">
      <dgm:prSet/>
      <dgm:spPr/>
      <dgm:t>
        <a:bodyPr/>
        <a:lstStyle/>
        <a:p>
          <a:endParaRPr lang="en-US"/>
        </a:p>
      </dgm:t>
    </dgm:pt>
    <dgm:pt modelId="{78596287-AE7E-4D43-ACCE-72FBE6B05A7D}" type="sibTrans" cxnId="{FAEC66EB-3BDD-4E60-841B-2BCF53FB64BA}">
      <dgm:prSet/>
      <dgm:spPr/>
      <dgm:t>
        <a:bodyPr/>
        <a:lstStyle/>
        <a:p>
          <a:endParaRPr lang="en-US"/>
        </a:p>
      </dgm:t>
    </dgm:pt>
    <dgm:pt modelId="{3F50BFB8-FB38-4D3F-B9D8-F2E46BF5D795}">
      <dgm:prSet/>
      <dgm:spPr/>
      <dgm:t>
        <a:bodyPr/>
        <a:lstStyle/>
        <a:p>
          <a:r>
            <a:rPr lang="en-US"/>
            <a:t>Inappropriate threshold</a:t>
          </a:r>
        </a:p>
      </dgm:t>
    </dgm:pt>
    <dgm:pt modelId="{C734F323-F024-4B29-B26B-A92DBA16CC72}" type="parTrans" cxnId="{2CFA78AB-A783-446F-B374-0128C42583D4}">
      <dgm:prSet/>
      <dgm:spPr/>
      <dgm:t>
        <a:bodyPr/>
        <a:lstStyle/>
        <a:p>
          <a:endParaRPr lang="en-US"/>
        </a:p>
      </dgm:t>
    </dgm:pt>
    <dgm:pt modelId="{DD2BBA87-0A3D-4C73-94E3-4B6BF1AC33C7}" type="sibTrans" cxnId="{2CFA78AB-A783-446F-B374-0128C42583D4}">
      <dgm:prSet/>
      <dgm:spPr/>
      <dgm:t>
        <a:bodyPr/>
        <a:lstStyle/>
        <a:p>
          <a:endParaRPr lang="en-US"/>
        </a:p>
      </dgm:t>
    </dgm:pt>
    <dgm:pt modelId="{572F33A9-B209-4DEB-B0B2-EAF16AEE4D26}">
      <dgm:prSet/>
      <dgm:spPr/>
      <dgm:t>
        <a:bodyPr/>
        <a:lstStyle/>
        <a:p>
          <a:r>
            <a:rPr lang="en-US"/>
            <a:t>Delayed alarm inactivation</a:t>
          </a:r>
        </a:p>
      </dgm:t>
    </dgm:pt>
    <dgm:pt modelId="{1B9DBCAF-476B-4041-9AAA-529B919B0581}" type="parTrans" cxnId="{18FEB75B-71BC-4741-9F31-95BEB037B342}">
      <dgm:prSet/>
      <dgm:spPr/>
      <dgm:t>
        <a:bodyPr/>
        <a:lstStyle/>
        <a:p>
          <a:endParaRPr lang="en-US"/>
        </a:p>
      </dgm:t>
    </dgm:pt>
    <dgm:pt modelId="{EB5A3C89-A16A-4547-AB18-019FA0087DE2}" type="sibTrans" cxnId="{18FEB75B-71BC-4741-9F31-95BEB037B342}">
      <dgm:prSet/>
      <dgm:spPr/>
      <dgm:t>
        <a:bodyPr/>
        <a:lstStyle/>
        <a:p>
          <a:endParaRPr lang="en-US"/>
        </a:p>
      </dgm:t>
    </dgm:pt>
    <dgm:pt modelId="{7B0D9FDD-9042-4DAA-AAAA-6681BA416E50}">
      <dgm:prSet/>
      <dgm:spPr/>
      <dgm:t>
        <a:bodyPr/>
        <a:lstStyle/>
        <a:p>
          <a:r>
            <a:rPr lang="en-US"/>
            <a:t>Humidifier alarms</a:t>
          </a:r>
        </a:p>
      </dgm:t>
    </dgm:pt>
    <dgm:pt modelId="{A4648297-9CAB-427F-8E3E-3583B377223F}" type="parTrans" cxnId="{B571CF7F-5CB4-4045-8566-9508A4DFD209}">
      <dgm:prSet/>
      <dgm:spPr/>
      <dgm:t>
        <a:bodyPr/>
        <a:lstStyle/>
        <a:p>
          <a:endParaRPr lang="en-US"/>
        </a:p>
      </dgm:t>
    </dgm:pt>
    <dgm:pt modelId="{D36B9717-8480-444C-9614-71F40147503D}" type="sibTrans" cxnId="{B571CF7F-5CB4-4045-8566-9508A4DFD209}">
      <dgm:prSet/>
      <dgm:spPr/>
      <dgm:t>
        <a:bodyPr/>
        <a:lstStyle/>
        <a:p>
          <a:endParaRPr lang="en-US"/>
        </a:p>
      </dgm:t>
    </dgm:pt>
    <dgm:pt modelId="{06DDBEC5-66A5-4A37-981F-4459A7316904}">
      <dgm:prSet/>
      <dgm:spPr/>
      <dgm:t>
        <a:bodyPr/>
        <a:lstStyle/>
        <a:p>
          <a:r>
            <a:rPr lang="en-US" dirty="0"/>
            <a:t>Disruption by nursing interventions</a:t>
          </a:r>
        </a:p>
      </dgm:t>
    </dgm:pt>
    <dgm:pt modelId="{758BBC73-66CE-4A9A-8EA2-0FA768D4C1F7}" type="parTrans" cxnId="{627CA248-D0F4-426F-80B3-119F8B42F8A0}">
      <dgm:prSet/>
      <dgm:spPr/>
      <dgm:t>
        <a:bodyPr/>
        <a:lstStyle/>
        <a:p>
          <a:endParaRPr lang="en-US"/>
        </a:p>
      </dgm:t>
    </dgm:pt>
    <dgm:pt modelId="{C7CAA870-AAAE-43F0-910A-6CEE76C0E45B}" type="sibTrans" cxnId="{627CA248-D0F4-426F-80B3-119F8B42F8A0}">
      <dgm:prSet/>
      <dgm:spPr>
        <a:solidFill>
          <a:schemeClr val="accent1">
            <a:tint val="60000"/>
            <a:hueOff val="0"/>
            <a:satOff val="0"/>
            <a:lumOff val="0"/>
            <a:alpha val="0"/>
          </a:schemeClr>
        </a:solidFill>
      </dgm:spPr>
      <dgm:t>
        <a:bodyPr/>
        <a:lstStyle/>
        <a:p>
          <a:endParaRPr lang="en-US"/>
        </a:p>
      </dgm:t>
    </dgm:pt>
    <dgm:pt modelId="{5716EA24-4199-4587-B81B-42273C749D62}">
      <dgm:prSet/>
      <dgm:spPr/>
      <dgm:t>
        <a:bodyPr/>
        <a:lstStyle/>
        <a:p>
          <a:r>
            <a:rPr lang="en-US"/>
            <a:t>Airway suction</a:t>
          </a:r>
        </a:p>
      </dgm:t>
    </dgm:pt>
    <dgm:pt modelId="{21F3A8DC-B209-4CB3-81AC-80FCB9B97A3D}" type="parTrans" cxnId="{2B0DD0C5-B288-4C2E-B4B0-E18A57E2C6D8}">
      <dgm:prSet/>
      <dgm:spPr/>
      <dgm:t>
        <a:bodyPr/>
        <a:lstStyle/>
        <a:p>
          <a:endParaRPr lang="en-US"/>
        </a:p>
      </dgm:t>
    </dgm:pt>
    <dgm:pt modelId="{AE86BABD-94D3-4282-8DD5-F683402AFF0A}" type="sibTrans" cxnId="{2B0DD0C5-B288-4C2E-B4B0-E18A57E2C6D8}">
      <dgm:prSet/>
      <dgm:spPr/>
      <dgm:t>
        <a:bodyPr/>
        <a:lstStyle/>
        <a:p>
          <a:endParaRPr lang="en-US"/>
        </a:p>
      </dgm:t>
    </dgm:pt>
    <dgm:pt modelId="{979C451F-EAC1-4C3F-8606-17332CD74019}">
      <dgm:prSet/>
      <dgm:spPr/>
      <dgm:t>
        <a:bodyPr/>
        <a:lstStyle/>
        <a:p>
          <a:r>
            <a:rPr lang="en-US"/>
            <a:t>Nebulizer delivery</a:t>
          </a:r>
        </a:p>
      </dgm:t>
    </dgm:pt>
    <dgm:pt modelId="{58451E0B-9CD8-4E9D-A5B2-9BFBF029BB07}" type="parTrans" cxnId="{2CAF0B9D-A4B1-44AB-83EF-C11BF476DFF6}">
      <dgm:prSet/>
      <dgm:spPr/>
      <dgm:t>
        <a:bodyPr/>
        <a:lstStyle/>
        <a:p>
          <a:endParaRPr lang="en-US"/>
        </a:p>
      </dgm:t>
    </dgm:pt>
    <dgm:pt modelId="{02DA1CD7-2866-40EF-9D96-945D35743C89}" type="sibTrans" cxnId="{2CAF0B9D-A4B1-44AB-83EF-C11BF476DFF6}">
      <dgm:prSet/>
      <dgm:spPr/>
      <dgm:t>
        <a:bodyPr/>
        <a:lstStyle/>
        <a:p>
          <a:endParaRPr lang="en-US"/>
        </a:p>
      </dgm:t>
    </dgm:pt>
    <dgm:pt modelId="{7ED4853D-B002-486D-B9E2-34042D222698}">
      <dgm:prSet/>
      <dgm:spPr/>
      <dgm:t>
        <a:bodyPr/>
        <a:lstStyle/>
        <a:p>
          <a:r>
            <a:rPr lang="en-US"/>
            <a:t>Blood draws</a:t>
          </a:r>
        </a:p>
      </dgm:t>
    </dgm:pt>
    <dgm:pt modelId="{60E0D925-2AC9-49CD-9121-57CF9EF3C027}" type="parTrans" cxnId="{C6554194-8087-4E42-8C20-46FA06CC4A1C}">
      <dgm:prSet/>
      <dgm:spPr/>
      <dgm:t>
        <a:bodyPr/>
        <a:lstStyle/>
        <a:p>
          <a:endParaRPr lang="en-US"/>
        </a:p>
      </dgm:t>
    </dgm:pt>
    <dgm:pt modelId="{3638C3F1-2D7A-4481-9BEB-9B522B0B3483}" type="sibTrans" cxnId="{C6554194-8087-4E42-8C20-46FA06CC4A1C}">
      <dgm:prSet/>
      <dgm:spPr/>
      <dgm:t>
        <a:bodyPr/>
        <a:lstStyle/>
        <a:p>
          <a:endParaRPr lang="en-US"/>
        </a:p>
      </dgm:t>
    </dgm:pt>
    <dgm:pt modelId="{39F26EA6-14FB-41EB-B5F8-C3EA934DD537}">
      <dgm:prSet/>
      <dgm:spPr/>
      <dgm:t>
        <a:bodyPr/>
        <a:lstStyle/>
        <a:p>
          <a:r>
            <a:rPr lang="en-US"/>
            <a:t>Ventilation-related pharmacological disruption</a:t>
          </a:r>
        </a:p>
      </dgm:t>
    </dgm:pt>
    <dgm:pt modelId="{3CAE4AC4-163C-4330-9258-E73DCE7EA51B}" type="parTrans" cxnId="{133837E9-1329-4964-BF1A-6E42465500B4}">
      <dgm:prSet/>
      <dgm:spPr/>
      <dgm:t>
        <a:bodyPr/>
        <a:lstStyle/>
        <a:p>
          <a:endParaRPr lang="en-US"/>
        </a:p>
      </dgm:t>
    </dgm:pt>
    <dgm:pt modelId="{B47E6831-A915-443D-B9F0-52BE86C952C2}" type="sibTrans" cxnId="{133837E9-1329-4964-BF1A-6E42465500B4}">
      <dgm:prSet/>
      <dgm:spPr>
        <a:solidFill>
          <a:schemeClr val="accent1">
            <a:tint val="60000"/>
            <a:hueOff val="0"/>
            <a:satOff val="0"/>
            <a:lumOff val="0"/>
            <a:alpha val="0"/>
          </a:schemeClr>
        </a:solidFill>
      </dgm:spPr>
      <dgm:t>
        <a:bodyPr/>
        <a:lstStyle/>
        <a:p>
          <a:endParaRPr lang="en-US"/>
        </a:p>
      </dgm:t>
    </dgm:pt>
    <dgm:pt modelId="{EBF07A23-7D36-41A8-9912-8C35A5ACB277}">
      <dgm:prSet/>
      <dgm:spPr/>
      <dgm:t>
        <a:bodyPr/>
        <a:lstStyle/>
        <a:p>
          <a:r>
            <a:rPr lang="en-US"/>
            <a:t>Benzodiazepines (↓REM, ↓deep NREM)</a:t>
          </a:r>
        </a:p>
      </dgm:t>
    </dgm:pt>
    <dgm:pt modelId="{D326A0A6-4A97-4350-A7D8-CB08E4071182}" type="parTrans" cxnId="{B43FC078-ABA3-4979-B88D-3A11857EB019}">
      <dgm:prSet/>
      <dgm:spPr/>
      <dgm:t>
        <a:bodyPr/>
        <a:lstStyle/>
        <a:p>
          <a:endParaRPr lang="en-US"/>
        </a:p>
      </dgm:t>
    </dgm:pt>
    <dgm:pt modelId="{22E05889-FFA3-43F9-B115-68C2BA1B297F}" type="sibTrans" cxnId="{B43FC078-ABA3-4979-B88D-3A11857EB019}">
      <dgm:prSet/>
      <dgm:spPr/>
      <dgm:t>
        <a:bodyPr/>
        <a:lstStyle/>
        <a:p>
          <a:endParaRPr lang="en-US"/>
        </a:p>
      </dgm:t>
    </dgm:pt>
    <dgm:pt modelId="{4EF77F12-FD84-42DF-8ED7-EBA3CD42E0BA}">
      <dgm:prSet/>
      <dgm:spPr/>
      <dgm:t>
        <a:bodyPr/>
        <a:lstStyle/>
        <a:p>
          <a:r>
            <a:rPr lang="en-US"/>
            <a:t>Opioids (↓REM, ↓deep NREM)</a:t>
          </a:r>
        </a:p>
      </dgm:t>
    </dgm:pt>
    <dgm:pt modelId="{59766C02-8DC0-49C3-B55E-BA75BD0B40F9}" type="parTrans" cxnId="{251EB046-4A0D-48B0-ACB5-06AB444A6B2B}">
      <dgm:prSet/>
      <dgm:spPr/>
      <dgm:t>
        <a:bodyPr/>
        <a:lstStyle/>
        <a:p>
          <a:endParaRPr lang="en-US"/>
        </a:p>
      </dgm:t>
    </dgm:pt>
    <dgm:pt modelId="{A5395303-40AA-4B23-8259-62A4F0792BC5}" type="sibTrans" cxnId="{251EB046-4A0D-48B0-ACB5-06AB444A6B2B}">
      <dgm:prSet/>
      <dgm:spPr/>
      <dgm:t>
        <a:bodyPr/>
        <a:lstStyle/>
        <a:p>
          <a:endParaRPr lang="en-US"/>
        </a:p>
      </dgm:t>
    </dgm:pt>
    <dgm:pt modelId="{374D8F99-9A2B-4CBF-94ED-3A60D05587CA}">
      <dgm:prSet/>
      <dgm:spPr/>
      <dgm:t>
        <a:bodyPr/>
        <a:lstStyle/>
        <a:p>
          <a:r>
            <a:rPr lang="en-US"/>
            <a:t>Neuromuscular blocking drugs</a:t>
          </a:r>
        </a:p>
      </dgm:t>
    </dgm:pt>
    <dgm:pt modelId="{3B12E8CC-8ADE-43A3-80F5-5B089D8CCEFB}" type="parTrans" cxnId="{CBF1CC36-D55D-4755-BED6-8288445A4252}">
      <dgm:prSet/>
      <dgm:spPr/>
      <dgm:t>
        <a:bodyPr/>
        <a:lstStyle/>
        <a:p>
          <a:endParaRPr lang="en-US"/>
        </a:p>
      </dgm:t>
    </dgm:pt>
    <dgm:pt modelId="{757C076B-1B9E-4818-B711-D1B06CA9BEE7}" type="sibTrans" cxnId="{CBF1CC36-D55D-4755-BED6-8288445A4252}">
      <dgm:prSet/>
      <dgm:spPr/>
      <dgm:t>
        <a:bodyPr/>
        <a:lstStyle/>
        <a:p>
          <a:endParaRPr lang="en-US"/>
        </a:p>
      </dgm:t>
    </dgm:pt>
    <dgm:pt modelId="{2D2DD940-8999-4CE4-9A01-6D2937F1F820}">
      <dgm:prSet/>
      <dgm:spPr/>
      <dgm:t>
        <a:bodyPr/>
        <a:lstStyle/>
        <a:p>
          <a:r>
            <a:rPr lang="en-US"/>
            <a:t>Ventilator mode</a:t>
          </a:r>
        </a:p>
      </dgm:t>
    </dgm:pt>
    <dgm:pt modelId="{136370D0-5D40-4E24-8A53-BA8294A86FB3}" type="parTrans" cxnId="{9924062D-25C2-4849-8F1E-7BCD02AF046A}">
      <dgm:prSet/>
      <dgm:spPr/>
      <dgm:t>
        <a:bodyPr/>
        <a:lstStyle/>
        <a:p>
          <a:endParaRPr lang="en-US"/>
        </a:p>
      </dgm:t>
    </dgm:pt>
    <dgm:pt modelId="{F4423E3F-5236-4C3C-B0AE-EC1B5AFE8DAC}" type="sibTrans" cxnId="{9924062D-25C2-4849-8F1E-7BCD02AF046A}">
      <dgm:prSet/>
      <dgm:spPr/>
      <dgm:t>
        <a:bodyPr/>
        <a:lstStyle/>
        <a:p>
          <a:endParaRPr lang="en-US"/>
        </a:p>
      </dgm:t>
    </dgm:pt>
    <dgm:pt modelId="{545AB5E7-B919-4E9E-9DFB-062697A787CB}">
      <dgm:prSet/>
      <dgm:spPr/>
      <dgm:t>
        <a:bodyPr/>
        <a:lstStyle/>
        <a:p>
          <a:r>
            <a:rPr lang="en-US" dirty="0"/>
            <a:t>Pressure support ventilation</a:t>
          </a:r>
        </a:p>
      </dgm:t>
    </dgm:pt>
    <dgm:pt modelId="{AEA9A0B4-F6A4-4415-9E66-4321D19C64FC}" type="parTrans" cxnId="{7750B7FB-83AB-4CAC-89B0-F61826B5EC45}">
      <dgm:prSet/>
      <dgm:spPr/>
      <dgm:t>
        <a:bodyPr/>
        <a:lstStyle/>
        <a:p>
          <a:endParaRPr lang="en-US"/>
        </a:p>
      </dgm:t>
    </dgm:pt>
    <dgm:pt modelId="{5958B805-3364-4720-89C5-27D64446661D}" type="sibTrans" cxnId="{7750B7FB-83AB-4CAC-89B0-F61826B5EC45}">
      <dgm:prSet/>
      <dgm:spPr/>
      <dgm:t>
        <a:bodyPr/>
        <a:lstStyle/>
        <a:p>
          <a:endParaRPr lang="en-US"/>
        </a:p>
      </dgm:t>
    </dgm:pt>
    <dgm:pt modelId="{EDC266F3-F09E-4F3B-8330-DC6858DF17C4}" type="pres">
      <dgm:prSet presAssocID="{969061AD-4A52-4FE9-B628-FB1B90B89FD7}" presName="linearFlow" presStyleCnt="0">
        <dgm:presLayoutVars>
          <dgm:dir/>
          <dgm:animLvl val="lvl"/>
          <dgm:resizeHandles val="exact"/>
        </dgm:presLayoutVars>
      </dgm:prSet>
      <dgm:spPr/>
    </dgm:pt>
    <dgm:pt modelId="{6CF909C0-D845-455D-9152-98ADE6043F5A}" type="pres">
      <dgm:prSet presAssocID="{3879FD34-7A6D-4BB9-8A11-20147CAE57CF}" presName="composite" presStyleCnt="0"/>
      <dgm:spPr/>
    </dgm:pt>
    <dgm:pt modelId="{ED97ECA3-53A4-4E17-99C7-AD1E79C12E78}" type="pres">
      <dgm:prSet presAssocID="{3879FD34-7A6D-4BB9-8A11-20147CAE57CF}" presName="parTx" presStyleLbl="node1" presStyleIdx="0" presStyleCnt="4">
        <dgm:presLayoutVars>
          <dgm:chMax val="0"/>
          <dgm:chPref val="0"/>
          <dgm:bulletEnabled val="1"/>
        </dgm:presLayoutVars>
      </dgm:prSet>
      <dgm:spPr/>
    </dgm:pt>
    <dgm:pt modelId="{EDFF70EF-49F5-421C-AE0D-6EA041CAD292}" type="pres">
      <dgm:prSet presAssocID="{3879FD34-7A6D-4BB9-8A11-20147CAE57CF}" presName="parSh" presStyleLbl="node1" presStyleIdx="0" presStyleCnt="4"/>
      <dgm:spPr/>
    </dgm:pt>
    <dgm:pt modelId="{50BDA21A-0EBD-4323-B338-9C3DD3147462}" type="pres">
      <dgm:prSet presAssocID="{3879FD34-7A6D-4BB9-8A11-20147CAE57CF}" presName="desTx" presStyleLbl="fgAcc1" presStyleIdx="0" presStyleCnt="4">
        <dgm:presLayoutVars>
          <dgm:bulletEnabled val="1"/>
        </dgm:presLayoutVars>
      </dgm:prSet>
      <dgm:spPr/>
    </dgm:pt>
    <dgm:pt modelId="{C8638218-516E-47D8-8C75-5F1CA511F580}" type="pres">
      <dgm:prSet presAssocID="{16C13AF6-CB96-4BD6-BA94-A65984AF3F5D}" presName="sibTrans" presStyleLbl="sibTrans2D1" presStyleIdx="0" presStyleCnt="3"/>
      <dgm:spPr/>
    </dgm:pt>
    <dgm:pt modelId="{7EE0F969-C881-417A-BEBF-D0944D94F044}" type="pres">
      <dgm:prSet presAssocID="{16C13AF6-CB96-4BD6-BA94-A65984AF3F5D}" presName="connTx" presStyleLbl="sibTrans2D1" presStyleIdx="0" presStyleCnt="3"/>
      <dgm:spPr/>
    </dgm:pt>
    <dgm:pt modelId="{67848952-C9AD-4A3A-8E41-FF819DCA1215}" type="pres">
      <dgm:prSet presAssocID="{06DDBEC5-66A5-4A37-981F-4459A7316904}" presName="composite" presStyleCnt="0"/>
      <dgm:spPr/>
    </dgm:pt>
    <dgm:pt modelId="{627112ED-5784-4BA0-82F9-883ED956809D}" type="pres">
      <dgm:prSet presAssocID="{06DDBEC5-66A5-4A37-981F-4459A7316904}" presName="parTx" presStyleLbl="node1" presStyleIdx="0" presStyleCnt="4">
        <dgm:presLayoutVars>
          <dgm:chMax val="0"/>
          <dgm:chPref val="0"/>
          <dgm:bulletEnabled val="1"/>
        </dgm:presLayoutVars>
      </dgm:prSet>
      <dgm:spPr/>
    </dgm:pt>
    <dgm:pt modelId="{A54AC645-AAA1-4754-B38C-A9AC68D0EB09}" type="pres">
      <dgm:prSet presAssocID="{06DDBEC5-66A5-4A37-981F-4459A7316904}" presName="parSh" presStyleLbl="node1" presStyleIdx="1" presStyleCnt="4"/>
      <dgm:spPr/>
    </dgm:pt>
    <dgm:pt modelId="{19D9CF25-F7F0-468E-AE0C-047A7FD74D76}" type="pres">
      <dgm:prSet presAssocID="{06DDBEC5-66A5-4A37-981F-4459A7316904}" presName="desTx" presStyleLbl="fgAcc1" presStyleIdx="1" presStyleCnt="4">
        <dgm:presLayoutVars>
          <dgm:bulletEnabled val="1"/>
        </dgm:presLayoutVars>
      </dgm:prSet>
      <dgm:spPr/>
    </dgm:pt>
    <dgm:pt modelId="{EBDA2C94-52B5-4E9B-A445-B9F05A41CC66}" type="pres">
      <dgm:prSet presAssocID="{C7CAA870-AAAE-43F0-910A-6CEE76C0E45B}" presName="sibTrans" presStyleLbl="sibTrans2D1" presStyleIdx="1" presStyleCnt="3"/>
      <dgm:spPr/>
    </dgm:pt>
    <dgm:pt modelId="{89D2858E-AD8D-4D9C-B8AB-9973BFC0F9A4}" type="pres">
      <dgm:prSet presAssocID="{C7CAA870-AAAE-43F0-910A-6CEE76C0E45B}" presName="connTx" presStyleLbl="sibTrans2D1" presStyleIdx="1" presStyleCnt="3"/>
      <dgm:spPr/>
    </dgm:pt>
    <dgm:pt modelId="{7C94D2E5-502E-48F7-8607-F667DC4D197A}" type="pres">
      <dgm:prSet presAssocID="{39F26EA6-14FB-41EB-B5F8-C3EA934DD537}" presName="composite" presStyleCnt="0"/>
      <dgm:spPr/>
    </dgm:pt>
    <dgm:pt modelId="{53A9BD7D-A63A-4459-847A-4E0A61066615}" type="pres">
      <dgm:prSet presAssocID="{39F26EA6-14FB-41EB-B5F8-C3EA934DD537}" presName="parTx" presStyleLbl="node1" presStyleIdx="1" presStyleCnt="4">
        <dgm:presLayoutVars>
          <dgm:chMax val="0"/>
          <dgm:chPref val="0"/>
          <dgm:bulletEnabled val="1"/>
        </dgm:presLayoutVars>
      </dgm:prSet>
      <dgm:spPr/>
    </dgm:pt>
    <dgm:pt modelId="{46E33C82-2A60-4FFD-8ED1-882A271684BC}" type="pres">
      <dgm:prSet presAssocID="{39F26EA6-14FB-41EB-B5F8-C3EA934DD537}" presName="parSh" presStyleLbl="node1" presStyleIdx="2" presStyleCnt="4"/>
      <dgm:spPr/>
    </dgm:pt>
    <dgm:pt modelId="{EC419544-6116-4ED3-B604-9151DA83A8E3}" type="pres">
      <dgm:prSet presAssocID="{39F26EA6-14FB-41EB-B5F8-C3EA934DD537}" presName="desTx" presStyleLbl="fgAcc1" presStyleIdx="2" presStyleCnt="4">
        <dgm:presLayoutVars>
          <dgm:bulletEnabled val="1"/>
        </dgm:presLayoutVars>
      </dgm:prSet>
      <dgm:spPr/>
    </dgm:pt>
    <dgm:pt modelId="{96AEC2ED-A986-433D-A032-1012407E51B9}" type="pres">
      <dgm:prSet presAssocID="{B47E6831-A915-443D-B9F0-52BE86C952C2}" presName="sibTrans" presStyleLbl="sibTrans2D1" presStyleIdx="2" presStyleCnt="3"/>
      <dgm:spPr/>
    </dgm:pt>
    <dgm:pt modelId="{C4E29AC3-8090-413F-B2EB-A7E72D4777E7}" type="pres">
      <dgm:prSet presAssocID="{B47E6831-A915-443D-B9F0-52BE86C952C2}" presName="connTx" presStyleLbl="sibTrans2D1" presStyleIdx="2" presStyleCnt="3"/>
      <dgm:spPr/>
    </dgm:pt>
    <dgm:pt modelId="{3247ACAC-326F-470B-B225-DF6557A5C75B}" type="pres">
      <dgm:prSet presAssocID="{2D2DD940-8999-4CE4-9A01-6D2937F1F820}" presName="composite" presStyleCnt="0"/>
      <dgm:spPr/>
    </dgm:pt>
    <dgm:pt modelId="{A2502FD9-4E50-4F0A-B93D-827CD9B6FB3E}" type="pres">
      <dgm:prSet presAssocID="{2D2DD940-8999-4CE4-9A01-6D2937F1F820}" presName="parTx" presStyleLbl="node1" presStyleIdx="2" presStyleCnt="4">
        <dgm:presLayoutVars>
          <dgm:chMax val="0"/>
          <dgm:chPref val="0"/>
          <dgm:bulletEnabled val="1"/>
        </dgm:presLayoutVars>
      </dgm:prSet>
      <dgm:spPr/>
    </dgm:pt>
    <dgm:pt modelId="{68E5FC02-55C5-485F-B19B-04271855F06C}" type="pres">
      <dgm:prSet presAssocID="{2D2DD940-8999-4CE4-9A01-6D2937F1F820}" presName="parSh" presStyleLbl="node1" presStyleIdx="3" presStyleCnt="4"/>
      <dgm:spPr/>
    </dgm:pt>
    <dgm:pt modelId="{D08105F2-E524-455C-A2CE-B997018CDE49}" type="pres">
      <dgm:prSet presAssocID="{2D2DD940-8999-4CE4-9A01-6D2937F1F820}" presName="desTx" presStyleLbl="fgAcc1" presStyleIdx="3" presStyleCnt="4">
        <dgm:presLayoutVars>
          <dgm:bulletEnabled val="1"/>
        </dgm:presLayoutVars>
      </dgm:prSet>
      <dgm:spPr/>
    </dgm:pt>
  </dgm:ptLst>
  <dgm:cxnLst>
    <dgm:cxn modelId="{5FB1FD04-4DD5-444B-B759-F00356A9EB15}" type="presOf" srcId="{3879FD34-7A6D-4BB9-8A11-20147CAE57CF}" destId="{EDFF70EF-49F5-421C-AE0D-6EA041CAD292}" srcOrd="1" destOrd="0" presId="urn:microsoft.com/office/officeart/2005/8/layout/process3"/>
    <dgm:cxn modelId="{A3D42708-65A8-4024-BCB5-CA5333BF145A}" type="presOf" srcId="{2D2DD940-8999-4CE4-9A01-6D2937F1F820}" destId="{68E5FC02-55C5-485F-B19B-04271855F06C}" srcOrd="1" destOrd="0" presId="urn:microsoft.com/office/officeart/2005/8/layout/process3"/>
    <dgm:cxn modelId="{84611515-050E-4BE5-BE86-3E668B2EAB27}" type="presOf" srcId="{16C13AF6-CB96-4BD6-BA94-A65984AF3F5D}" destId="{7EE0F969-C881-417A-BEBF-D0944D94F044}" srcOrd="1" destOrd="0" presId="urn:microsoft.com/office/officeart/2005/8/layout/process3"/>
    <dgm:cxn modelId="{1CD6B71A-A9E3-438B-972F-F9CA46BB21CF}" type="presOf" srcId="{572F33A9-B209-4DEB-B0B2-EAF16AEE4D26}" destId="{50BDA21A-0EBD-4323-B338-9C3DD3147462}" srcOrd="0" destOrd="2" presId="urn:microsoft.com/office/officeart/2005/8/layout/process3"/>
    <dgm:cxn modelId="{28DA4725-2183-451D-A370-4890EAFF3C2C}" type="presOf" srcId="{545AB5E7-B919-4E9E-9DFB-062697A787CB}" destId="{D08105F2-E524-455C-A2CE-B997018CDE49}" srcOrd="0" destOrd="0" presId="urn:microsoft.com/office/officeart/2005/8/layout/process3"/>
    <dgm:cxn modelId="{9924062D-25C2-4849-8F1E-7BCD02AF046A}" srcId="{969061AD-4A52-4FE9-B628-FB1B90B89FD7}" destId="{2D2DD940-8999-4CE4-9A01-6D2937F1F820}" srcOrd="3" destOrd="0" parTransId="{136370D0-5D40-4E24-8A53-BA8294A86FB3}" sibTransId="{F4423E3F-5236-4C3C-B0AE-EC1B5AFE8DAC}"/>
    <dgm:cxn modelId="{D2585A36-F586-438A-A060-F0A5C19E4166}" type="presOf" srcId="{B47E6831-A915-443D-B9F0-52BE86C952C2}" destId="{C4E29AC3-8090-413F-B2EB-A7E72D4777E7}" srcOrd="1" destOrd="0" presId="urn:microsoft.com/office/officeart/2005/8/layout/process3"/>
    <dgm:cxn modelId="{CBF1CC36-D55D-4755-BED6-8288445A4252}" srcId="{39F26EA6-14FB-41EB-B5F8-C3EA934DD537}" destId="{374D8F99-9A2B-4CBF-94ED-3A60D05587CA}" srcOrd="2" destOrd="0" parTransId="{3B12E8CC-8ADE-43A3-80F5-5B089D8CCEFB}" sibTransId="{757C076B-1B9E-4818-B711-D1B06CA9BEE7}"/>
    <dgm:cxn modelId="{BCE0A540-C002-4352-91D9-A5DBFF14C723}" type="presOf" srcId="{7ED4853D-B002-486D-B9E2-34042D222698}" destId="{19D9CF25-F7F0-468E-AE0C-047A7FD74D76}" srcOrd="0" destOrd="2" presId="urn:microsoft.com/office/officeart/2005/8/layout/process3"/>
    <dgm:cxn modelId="{18FEB75B-71BC-4741-9F31-95BEB037B342}" srcId="{C5C0AC66-FED3-453B-96D1-3F3F0E5FDAB6}" destId="{572F33A9-B209-4DEB-B0B2-EAF16AEE4D26}" srcOrd="1" destOrd="0" parTransId="{1B9DBCAF-476B-4041-9AAA-529B919B0581}" sibTransId="{EB5A3C89-A16A-4547-AB18-019FA0087DE2}"/>
    <dgm:cxn modelId="{CF70A164-1614-4618-AB9F-6B47643F93B4}" type="presOf" srcId="{06DDBEC5-66A5-4A37-981F-4459A7316904}" destId="{627112ED-5784-4BA0-82F9-883ED956809D}" srcOrd="0" destOrd="0" presId="urn:microsoft.com/office/officeart/2005/8/layout/process3"/>
    <dgm:cxn modelId="{251EB046-4A0D-48B0-ACB5-06AB444A6B2B}" srcId="{39F26EA6-14FB-41EB-B5F8-C3EA934DD537}" destId="{4EF77F12-FD84-42DF-8ED7-EBA3CD42E0BA}" srcOrd="1" destOrd="0" parTransId="{59766C02-8DC0-49C3-B55E-BA75BD0B40F9}" sibTransId="{A5395303-40AA-4B23-8259-62A4F0792BC5}"/>
    <dgm:cxn modelId="{40474067-03C0-444D-8724-98DCC139F769}" srcId="{969061AD-4A52-4FE9-B628-FB1B90B89FD7}" destId="{3879FD34-7A6D-4BB9-8A11-20147CAE57CF}" srcOrd="0" destOrd="0" parTransId="{A405FF73-2020-43AF-906A-902322B0333E}" sibTransId="{16C13AF6-CB96-4BD6-BA94-A65984AF3F5D}"/>
    <dgm:cxn modelId="{627CA248-D0F4-426F-80B3-119F8B42F8A0}" srcId="{969061AD-4A52-4FE9-B628-FB1B90B89FD7}" destId="{06DDBEC5-66A5-4A37-981F-4459A7316904}" srcOrd="1" destOrd="0" parTransId="{758BBC73-66CE-4A9A-8EA2-0FA768D4C1F7}" sibTransId="{C7CAA870-AAAE-43F0-910A-6CEE76C0E45B}"/>
    <dgm:cxn modelId="{D00F4874-6561-416D-9EA1-0DCBC7DDB972}" type="presOf" srcId="{374D8F99-9A2B-4CBF-94ED-3A60D05587CA}" destId="{EC419544-6116-4ED3-B604-9151DA83A8E3}" srcOrd="0" destOrd="2" presId="urn:microsoft.com/office/officeart/2005/8/layout/process3"/>
    <dgm:cxn modelId="{9C150957-5454-4794-9932-B5E35F92ADCD}" type="presOf" srcId="{C5C0AC66-FED3-453B-96D1-3F3F0E5FDAB6}" destId="{50BDA21A-0EBD-4323-B338-9C3DD3147462}" srcOrd="0" destOrd="0" presId="urn:microsoft.com/office/officeart/2005/8/layout/process3"/>
    <dgm:cxn modelId="{B43FC078-ABA3-4979-B88D-3A11857EB019}" srcId="{39F26EA6-14FB-41EB-B5F8-C3EA934DD537}" destId="{EBF07A23-7D36-41A8-9912-8C35A5ACB277}" srcOrd="0" destOrd="0" parTransId="{D326A0A6-4A97-4350-A7D8-CB08E4071182}" sibTransId="{22E05889-FFA3-43F9-B115-68C2BA1B297F}"/>
    <dgm:cxn modelId="{B571CF7F-5CB4-4045-8566-9508A4DFD209}" srcId="{3879FD34-7A6D-4BB9-8A11-20147CAE57CF}" destId="{7B0D9FDD-9042-4DAA-AAAA-6681BA416E50}" srcOrd="1" destOrd="0" parTransId="{A4648297-9CAB-427F-8E3E-3583B377223F}" sibTransId="{D36B9717-8480-444C-9614-71F40147503D}"/>
    <dgm:cxn modelId="{7EF65C8C-8300-4765-9F6E-1BE5370B2F3D}" type="presOf" srcId="{EBF07A23-7D36-41A8-9912-8C35A5ACB277}" destId="{EC419544-6116-4ED3-B604-9151DA83A8E3}" srcOrd="0" destOrd="0" presId="urn:microsoft.com/office/officeart/2005/8/layout/process3"/>
    <dgm:cxn modelId="{74C63592-2CDC-4E02-9C34-00F9D9994CE9}" type="presOf" srcId="{39F26EA6-14FB-41EB-B5F8-C3EA934DD537}" destId="{46E33C82-2A60-4FFD-8ED1-882A271684BC}" srcOrd="1" destOrd="0" presId="urn:microsoft.com/office/officeart/2005/8/layout/process3"/>
    <dgm:cxn modelId="{C6554194-8087-4E42-8C20-46FA06CC4A1C}" srcId="{06DDBEC5-66A5-4A37-981F-4459A7316904}" destId="{7ED4853D-B002-486D-B9E2-34042D222698}" srcOrd="2" destOrd="0" parTransId="{60E0D925-2AC9-49CD-9121-57CF9EF3C027}" sibTransId="{3638C3F1-2D7A-4481-9BEB-9B522B0B3483}"/>
    <dgm:cxn modelId="{7BBB5696-E8CA-4E8B-9587-FAC116912493}" type="presOf" srcId="{4EF77F12-FD84-42DF-8ED7-EBA3CD42E0BA}" destId="{EC419544-6116-4ED3-B604-9151DA83A8E3}" srcOrd="0" destOrd="1" presId="urn:microsoft.com/office/officeart/2005/8/layout/process3"/>
    <dgm:cxn modelId="{9D1F7497-3E79-4E3D-A613-B087CA3E5AFA}" type="presOf" srcId="{7B0D9FDD-9042-4DAA-AAAA-6681BA416E50}" destId="{50BDA21A-0EBD-4323-B338-9C3DD3147462}" srcOrd="0" destOrd="3" presId="urn:microsoft.com/office/officeart/2005/8/layout/process3"/>
    <dgm:cxn modelId="{17121298-8E5B-4C29-9972-97D59C63E813}" type="presOf" srcId="{3F50BFB8-FB38-4D3F-B9D8-F2E46BF5D795}" destId="{50BDA21A-0EBD-4323-B338-9C3DD3147462}" srcOrd="0" destOrd="1" presId="urn:microsoft.com/office/officeart/2005/8/layout/process3"/>
    <dgm:cxn modelId="{61E5D89A-AB6D-4B4F-BDC7-D1E5403BC678}" type="presOf" srcId="{979C451F-EAC1-4C3F-8606-17332CD74019}" destId="{19D9CF25-F7F0-468E-AE0C-047A7FD74D76}" srcOrd="0" destOrd="1" presId="urn:microsoft.com/office/officeart/2005/8/layout/process3"/>
    <dgm:cxn modelId="{2CAF0B9D-A4B1-44AB-83EF-C11BF476DFF6}" srcId="{06DDBEC5-66A5-4A37-981F-4459A7316904}" destId="{979C451F-EAC1-4C3F-8606-17332CD74019}" srcOrd="1" destOrd="0" parTransId="{58451E0B-9CD8-4E9D-A5B2-9BFBF029BB07}" sibTransId="{02DA1CD7-2866-40EF-9D96-945D35743C89}"/>
    <dgm:cxn modelId="{21E1FEA5-7687-4C8A-A9AF-CA3C3D84951D}" type="presOf" srcId="{2D2DD940-8999-4CE4-9A01-6D2937F1F820}" destId="{A2502FD9-4E50-4F0A-B93D-827CD9B6FB3E}" srcOrd="0" destOrd="0" presId="urn:microsoft.com/office/officeart/2005/8/layout/process3"/>
    <dgm:cxn modelId="{2CFA78AB-A783-446F-B374-0128C42583D4}" srcId="{C5C0AC66-FED3-453B-96D1-3F3F0E5FDAB6}" destId="{3F50BFB8-FB38-4D3F-B9D8-F2E46BF5D795}" srcOrd="0" destOrd="0" parTransId="{C734F323-F024-4B29-B26B-A92DBA16CC72}" sibTransId="{DD2BBA87-0A3D-4C73-94E3-4B6BF1AC33C7}"/>
    <dgm:cxn modelId="{B0B52CB7-1628-41F1-B6F9-1F1A25D48F44}" type="presOf" srcId="{3879FD34-7A6D-4BB9-8A11-20147CAE57CF}" destId="{ED97ECA3-53A4-4E17-99C7-AD1E79C12E78}" srcOrd="0" destOrd="0" presId="urn:microsoft.com/office/officeart/2005/8/layout/process3"/>
    <dgm:cxn modelId="{CD9B44C0-AD8D-48C2-BDE8-0DE049A33214}" type="presOf" srcId="{969061AD-4A52-4FE9-B628-FB1B90B89FD7}" destId="{EDC266F3-F09E-4F3B-8330-DC6858DF17C4}" srcOrd="0" destOrd="0" presId="urn:microsoft.com/office/officeart/2005/8/layout/process3"/>
    <dgm:cxn modelId="{2B0DD0C5-B288-4C2E-B4B0-E18A57E2C6D8}" srcId="{06DDBEC5-66A5-4A37-981F-4459A7316904}" destId="{5716EA24-4199-4587-B81B-42273C749D62}" srcOrd="0" destOrd="0" parTransId="{21F3A8DC-B209-4CB3-81AC-80FCB9B97A3D}" sibTransId="{AE86BABD-94D3-4282-8DD5-F683402AFF0A}"/>
    <dgm:cxn modelId="{2435A6D5-ED97-4C7A-A07A-E5AE462A5F5E}" type="presOf" srcId="{C7CAA870-AAAE-43F0-910A-6CEE76C0E45B}" destId="{EBDA2C94-52B5-4E9B-A445-B9F05A41CC66}" srcOrd="0" destOrd="0" presId="urn:microsoft.com/office/officeart/2005/8/layout/process3"/>
    <dgm:cxn modelId="{1D94CAE1-2865-4BFA-B205-4A70F794619A}" type="presOf" srcId="{39F26EA6-14FB-41EB-B5F8-C3EA934DD537}" destId="{53A9BD7D-A63A-4459-847A-4E0A61066615}" srcOrd="0" destOrd="0" presId="urn:microsoft.com/office/officeart/2005/8/layout/process3"/>
    <dgm:cxn modelId="{133837E9-1329-4964-BF1A-6E42465500B4}" srcId="{969061AD-4A52-4FE9-B628-FB1B90B89FD7}" destId="{39F26EA6-14FB-41EB-B5F8-C3EA934DD537}" srcOrd="2" destOrd="0" parTransId="{3CAE4AC4-163C-4330-9258-E73DCE7EA51B}" sibTransId="{B47E6831-A915-443D-B9F0-52BE86C952C2}"/>
    <dgm:cxn modelId="{A88CC9E9-0853-4B68-BBDF-1756E81800F4}" type="presOf" srcId="{06DDBEC5-66A5-4A37-981F-4459A7316904}" destId="{A54AC645-AAA1-4754-B38C-A9AC68D0EB09}" srcOrd="1" destOrd="0" presId="urn:microsoft.com/office/officeart/2005/8/layout/process3"/>
    <dgm:cxn modelId="{FAEC66EB-3BDD-4E60-841B-2BCF53FB64BA}" srcId="{3879FD34-7A6D-4BB9-8A11-20147CAE57CF}" destId="{C5C0AC66-FED3-453B-96D1-3F3F0E5FDAB6}" srcOrd="0" destOrd="0" parTransId="{9186164A-23E1-46A6-9AFE-81F961D18E76}" sibTransId="{78596287-AE7E-4D43-ACCE-72FBE6B05A7D}"/>
    <dgm:cxn modelId="{D1B43DEE-249F-424E-8276-E10BA16C780E}" type="presOf" srcId="{B47E6831-A915-443D-B9F0-52BE86C952C2}" destId="{96AEC2ED-A986-433D-A032-1012407E51B9}" srcOrd="0" destOrd="0" presId="urn:microsoft.com/office/officeart/2005/8/layout/process3"/>
    <dgm:cxn modelId="{EFC401EF-0707-48DD-A72D-D6A92C14808E}" type="presOf" srcId="{16C13AF6-CB96-4BD6-BA94-A65984AF3F5D}" destId="{C8638218-516E-47D8-8C75-5F1CA511F580}" srcOrd="0" destOrd="0" presId="urn:microsoft.com/office/officeart/2005/8/layout/process3"/>
    <dgm:cxn modelId="{0799D2F1-2153-4DCB-A79C-2A4C8A881830}" type="presOf" srcId="{C7CAA870-AAAE-43F0-910A-6CEE76C0E45B}" destId="{89D2858E-AD8D-4D9C-B8AB-9973BFC0F9A4}" srcOrd="1" destOrd="0" presId="urn:microsoft.com/office/officeart/2005/8/layout/process3"/>
    <dgm:cxn modelId="{2EFD1EFA-A751-415D-A884-6C18E880CA70}" type="presOf" srcId="{5716EA24-4199-4587-B81B-42273C749D62}" destId="{19D9CF25-F7F0-468E-AE0C-047A7FD74D76}" srcOrd="0" destOrd="0" presId="urn:microsoft.com/office/officeart/2005/8/layout/process3"/>
    <dgm:cxn modelId="{7750B7FB-83AB-4CAC-89B0-F61826B5EC45}" srcId="{2D2DD940-8999-4CE4-9A01-6D2937F1F820}" destId="{545AB5E7-B919-4E9E-9DFB-062697A787CB}" srcOrd="0" destOrd="0" parTransId="{AEA9A0B4-F6A4-4415-9E66-4321D19C64FC}" sibTransId="{5958B805-3364-4720-89C5-27D64446661D}"/>
    <dgm:cxn modelId="{6C9BB996-1AE7-43B6-ACD7-88FD605CF922}" type="presParOf" srcId="{EDC266F3-F09E-4F3B-8330-DC6858DF17C4}" destId="{6CF909C0-D845-455D-9152-98ADE6043F5A}" srcOrd="0" destOrd="0" presId="urn:microsoft.com/office/officeart/2005/8/layout/process3"/>
    <dgm:cxn modelId="{5315A86D-A3EB-4865-878F-908FACC80A14}" type="presParOf" srcId="{6CF909C0-D845-455D-9152-98ADE6043F5A}" destId="{ED97ECA3-53A4-4E17-99C7-AD1E79C12E78}" srcOrd="0" destOrd="0" presId="urn:microsoft.com/office/officeart/2005/8/layout/process3"/>
    <dgm:cxn modelId="{215317FD-1B6D-4514-AB9C-0CED22A4AF27}" type="presParOf" srcId="{6CF909C0-D845-455D-9152-98ADE6043F5A}" destId="{EDFF70EF-49F5-421C-AE0D-6EA041CAD292}" srcOrd="1" destOrd="0" presId="urn:microsoft.com/office/officeart/2005/8/layout/process3"/>
    <dgm:cxn modelId="{59B7C750-4854-414E-8014-EFCA43ADD2C3}" type="presParOf" srcId="{6CF909C0-D845-455D-9152-98ADE6043F5A}" destId="{50BDA21A-0EBD-4323-B338-9C3DD3147462}" srcOrd="2" destOrd="0" presId="urn:microsoft.com/office/officeart/2005/8/layout/process3"/>
    <dgm:cxn modelId="{FB3DA001-B7F9-4DA3-8D8B-7FCB799D6A99}" type="presParOf" srcId="{EDC266F3-F09E-4F3B-8330-DC6858DF17C4}" destId="{C8638218-516E-47D8-8C75-5F1CA511F580}" srcOrd="1" destOrd="0" presId="urn:microsoft.com/office/officeart/2005/8/layout/process3"/>
    <dgm:cxn modelId="{1CBE1034-D556-4136-A7CF-54EE3EA0E6A6}" type="presParOf" srcId="{C8638218-516E-47D8-8C75-5F1CA511F580}" destId="{7EE0F969-C881-417A-BEBF-D0944D94F044}" srcOrd="0" destOrd="0" presId="urn:microsoft.com/office/officeart/2005/8/layout/process3"/>
    <dgm:cxn modelId="{0389E2CD-E43C-4D30-9583-36429CC06239}" type="presParOf" srcId="{EDC266F3-F09E-4F3B-8330-DC6858DF17C4}" destId="{67848952-C9AD-4A3A-8E41-FF819DCA1215}" srcOrd="2" destOrd="0" presId="urn:microsoft.com/office/officeart/2005/8/layout/process3"/>
    <dgm:cxn modelId="{4F06FD66-4C9E-4F9B-944D-9E3920CDDE4E}" type="presParOf" srcId="{67848952-C9AD-4A3A-8E41-FF819DCA1215}" destId="{627112ED-5784-4BA0-82F9-883ED956809D}" srcOrd="0" destOrd="0" presId="urn:microsoft.com/office/officeart/2005/8/layout/process3"/>
    <dgm:cxn modelId="{04320F6A-5E54-4087-82B0-041C7117EE78}" type="presParOf" srcId="{67848952-C9AD-4A3A-8E41-FF819DCA1215}" destId="{A54AC645-AAA1-4754-B38C-A9AC68D0EB09}" srcOrd="1" destOrd="0" presId="urn:microsoft.com/office/officeart/2005/8/layout/process3"/>
    <dgm:cxn modelId="{29640DAB-6FCF-42FC-AE30-7D52F8B12EB5}" type="presParOf" srcId="{67848952-C9AD-4A3A-8E41-FF819DCA1215}" destId="{19D9CF25-F7F0-468E-AE0C-047A7FD74D76}" srcOrd="2" destOrd="0" presId="urn:microsoft.com/office/officeart/2005/8/layout/process3"/>
    <dgm:cxn modelId="{29CAA4E6-8B4C-4369-B401-592008318D7E}" type="presParOf" srcId="{EDC266F3-F09E-4F3B-8330-DC6858DF17C4}" destId="{EBDA2C94-52B5-4E9B-A445-B9F05A41CC66}" srcOrd="3" destOrd="0" presId="urn:microsoft.com/office/officeart/2005/8/layout/process3"/>
    <dgm:cxn modelId="{41549E62-3FD2-4E09-A810-4012C0A83547}" type="presParOf" srcId="{EBDA2C94-52B5-4E9B-A445-B9F05A41CC66}" destId="{89D2858E-AD8D-4D9C-B8AB-9973BFC0F9A4}" srcOrd="0" destOrd="0" presId="urn:microsoft.com/office/officeart/2005/8/layout/process3"/>
    <dgm:cxn modelId="{1B9F9ABD-E64F-4B1B-8F53-47FCC3B9461C}" type="presParOf" srcId="{EDC266F3-F09E-4F3B-8330-DC6858DF17C4}" destId="{7C94D2E5-502E-48F7-8607-F667DC4D197A}" srcOrd="4" destOrd="0" presId="urn:microsoft.com/office/officeart/2005/8/layout/process3"/>
    <dgm:cxn modelId="{3D8D73BF-C8AE-41A5-B2B8-BB440A59374B}" type="presParOf" srcId="{7C94D2E5-502E-48F7-8607-F667DC4D197A}" destId="{53A9BD7D-A63A-4459-847A-4E0A61066615}" srcOrd="0" destOrd="0" presId="urn:microsoft.com/office/officeart/2005/8/layout/process3"/>
    <dgm:cxn modelId="{3C943BA3-90C0-4651-9360-5F3096F19919}" type="presParOf" srcId="{7C94D2E5-502E-48F7-8607-F667DC4D197A}" destId="{46E33C82-2A60-4FFD-8ED1-882A271684BC}" srcOrd="1" destOrd="0" presId="urn:microsoft.com/office/officeart/2005/8/layout/process3"/>
    <dgm:cxn modelId="{C60F269A-44A0-4926-9B90-8F7E438CA462}" type="presParOf" srcId="{7C94D2E5-502E-48F7-8607-F667DC4D197A}" destId="{EC419544-6116-4ED3-B604-9151DA83A8E3}" srcOrd="2" destOrd="0" presId="urn:microsoft.com/office/officeart/2005/8/layout/process3"/>
    <dgm:cxn modelId="{88FE62B7-629F-4BA9-8B6F-39D2179FB5FC}" type="presParOf" srcId="{EDC266F3-F09E-4F3B-8330-DC6858DF17C4}" destId="{96AEC2ED-A986-433D-A032-1012407E51B9}" srcOrd="5" destOrd="0" presId="urn:microsoft.com/office/officeart/2005/8/layout/process3"/>
    <dgm:cxn modelId="{575527A2-B6A2-4664-8FFD-F1FF4326CD42}" type="presParOf" srcId="{96AEC2ED-A986-433D-A032-1012407E51B9}" destId="{C4E29AC3-8090-413F-B2EB-A7E72D4777E7}" srcOrd="0" destOrd="0" presId="urn:microsoft.com/office/officeart/2005/8/layout/process3"/>
    <dgm:cxn modelId="{60D8BDF2-5294-4263-A006-0A5E4ED3AA3F}" type="presParOf" srcId="{EDC266F3-F09E-4F3B-8330-DC6858DF17C4}" destId="{3247ACAC-326F-470B-B225-DF6557A5C75B}" srcOrd="6" destOrd="0" presId="urn:microsoft.com/office/officeart/2005/8/layout/process3"/>
    <dgm:cxn modelId="{1C83F68D-8158-4FA7-852C-FCAB226793B2}" type="presParOf" srcId="{3247ACAC-326F-470B-B225-DF6557A5C75B}" destId="{A2502FD9-4E50-4F0A-B93D-827CD9B6FB3E}" srcOrd="0" destOrd="0" presId="urn:microsoft.com/office/officeart/2005/8/layout/process3"/>
    <dgm:cxn modelId="{33FF7A37-4602-46D3-8AA2-941C23224B27}" type="presParOf" srcId="{3247ACAC-326F-470B-B225-DF6557A5C75B}" destId="{68E5FC02-55C5-485F-B19B-04271855F06C}" srcOrd="1" destOrd="0" presId="urn:microsoft.com/office/officeart/2005/8/layout/process3"/>
    <dgm:cxn modelId="{F140926B-3090-43EF-A9DE-794FEFBA8495}" type="presParOf" srcId="{3247ACAC-326F-470B-B225-DF6557A5C75B}" destId="{D08105F2-E524-455C-A2CE-B997018CDE49}" srcOrd="2" destOrd="0" presId="urn:microsoft.com/office/officeart/2005/8/layout/process3"/>
  </dgm:cxnLst>
  <dgm:bg/>
  <dgm:whole>
    <a:ln w="9525" cap="flat" cmpd="sng" algn="ctr">
      <a:solidFill>
        <a:schemeClr val="lt1">
          <a:hueOff val="0"/>
          <a:satOff val="0"/>
          <a:lumOff val="0"/>
        </a:schemeClr>
      </a:solid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2A15EA-D2AB-4005-8BCE-B9115CBBC8FE}"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en-US"/>
        </a:p>
      </dgm:t>
    </dgm:pt>
    <dgm:pt modelId="{A1CED4E8-A7D3-4959-A7F5-DD50C8A765B0}">
      <dgm:prSet phldrT="[Text]"/>
      <dgm:spPr/>
      <dgm:t>
        <a:bodyPr/>
        <a:lstStyle/>
        <a:p>
          <a:r>
            <a:rPr lang="en-US" dirty="0"/>
            <a:t>Dexmedetomidine*</a:t>
          </a:r>
        </a:p>
      </dgm:t>
    </dgm:pt>
    <dgm:pt modelId="{BA82F1FD-C3C6-4E98-89DA-A74A35CFBF4A}" type="parTrans" cxnId="{FA79C81A-BCA9-4192-99FF-A1A1969C77CF}">
      <dgm:prSet/>
      <dgm:spPr/>
      <dgm:t>
        <a:bodyPr/>
        <a:lstStyle/>
        <a:p>
          <a:endParaRPr lang="en-US"/>
        </a:p>
      </dgm:t>
    </dgm:pt>
    <dgm:pt modelId="{CB16AEE0-486C-4CCF-9C83-21D3E4F648B3}" type="sibTrans" cxnId="{FA79C81A-BCA9-4192-99FF-A1A1969C77CF}">
      <dgm:prSet/>
      <dgm:spPr/>
      <dgm:t>
        <a:bodyPr/>
        <a:lstStyle/>
        <a:p>
          <a:endParaRPr lang="en-US"/>
        </a:p>
      </dgm:t>
    </dgm:pt>
    <dgm:pt modelId="{24C61752-9C78-4BD2-96A3-5B574B1B326C}">
      <dgm:prSet phldrT="[Text]"/>
      <dgm:spPr/>
      <dgm:t>
        <a:bodyPr/>
        <a:lstStyle/>
        <a:p>
          <a:r>
            <a:rPr lang="en-US" dirty="0"/>
            <a:t>Melatonin*</a:t>
          </a:r>
        </a:p>
      </dgm:t>
    </dgm:pt>
    <dgm:pt modelId="{ACA48254-CF6E-466F-87C6-39A21A31F6D5}" type="parTrans" cxnId="{1A68BDDC-6484-4056-A57B-C87C94A002DE}">
      <dgm:prSet/>
      <dgm:spPr/>
      <dgm:t>
        <a:bodyPr/>
        <a:lstStyle/>
        <a:p>
          <a:endParaRPr lang="en-US"/>
        </a:p>
      </dgm:t>
    </dgm:pt>
    <dgm:pt modelId="{A054765E-4930-4B53-A7F6-30E621311F71}" type="sibTrans" cxnId="{1A68BDDC-6484-4056-A57B-C87C94A002DE}">
      <dgm:prSet/>
      <dgm:spPr/>
      <dgm:t>
        <a:bodyPr/>
        <a:lstStyle/>
        <a:p>
          <a:endParaRPr lang="en-US"/>
        </a:p>
      </dgm:t>
    </dgm:pt>
    <dgm:pt modelId="{32537953-D86C-4E0D-943E-5ECE79DF97D4}">
      <dgm:prSet phldrT="[Text]"/>
      <dgm:spPr/>
      <dgm:t>
        <a:bodyPr/>
        <a:lstStyle/>
        <a:p>
          <a:r>
            <a:rPr lang="en-US" dirty="0"/>
            <a:t>Propofol*</a:t>
          </a:r>
        </a:p>
      </dgm:t>
    </dgm:pt>
    <dgm:pt modelId="{35756AC0-3C4B-41DA-9FE0-2B237CEAA996}" type="parTrans" cxnId="{2D381931-946B-4EEF-ABC7-7847218B9AAE}">
      <dgm:prSet/>
      <dgm:spPr/>
      <dgm:t>
        <a:bodyPr/>
        <a:lstStyle/>
        <a:p>
          <a:endParaRPr lang="en-US"/>
        </a:p>
      </dgm:t>
    </dgm:pt>
    <dgm:pt modelId="{A1EA5956-3795-436C-930A-67AA7A5568DC}" type="sibTrans" cxnId="{2D381931-946B-4EEF-ABC7-7847218B9AAE}">
      <dgm:prSet/>
      <dgm:spPr/>
      <dgm:t>
        <a:bodyPr/>
        <a:lstStyle/>
        <a:p>
          <a:endParaRPr lang="en-US"/>
        </a:p>
      </dgm:t>
    </dgm:pt>
    <dgm:pt modelId="{C2BB9635-1FB5-4D97-9A94-33A64A4334B6}">
      <dgm:prSet phldrT="[Text]"/>
      <dgm:spPr/>
      <dgm:t>
        <a:bodyPr/>
        <a:lstStyle/>
        <a:p>
          <a:r>
            <a:rPr lang="en-US" dirty="0"/>
            <a:t>Olanzapine and quetiapine*</a:t>
          </a:r>
        </a:p>
      </dgm:t>
    </dgm:pt>
    <dgm:pt modelId="{3160E11F-7205-416A-8278-91F6A1571915}" type="parTrans" cxnId="{C31B8A84-78FA-4C2D-B039-B6CF5A53D825}">
      <dgm:prSet/>
      <dgm:spPr/>
      <dgm:t>
        <a:bodyPr/>
        <a:lstStyle/>
        <a:p>
          <a:endParaRPr lang="en-US"/>
        </a:p>
      </dgm:t>
    </dgm:pt>
    <dgm:pt modelId="{435DAAF2-E745-4F90-B513-88EAF071B885}" type="sibTrans" cxnId="{C31B8A84-78FA-4C2D-B039-B6CF5A53D825}">
      <dgm:prSet/>
      <dgm:spPr/>
      <dgm:t>
        <a:bodyPr/>
        <a:lstStyle/>
        <a:p>
          <a:endParaRPr lang="en-US"/>
        </a:p>
      </dgm:t>
    </dgm:pt>
    <dgm:pt modelId="{D3312740-C2BB-4810-87A7-846FBC7E6D7A}">
      <dgm:prSet phldrT="[Text]"/>
      <dgm:spPr/>
      <dgm:t>
        <a:bodyPr/>
        <a:lstStyle/>
        <a:p>
          <a:r>
            <a:rPr lang="en-US" dirty="0"/>
            <a:t>Haloperidol*</a:t>
          </a:r>
        </a:p>
      </dgm:t>
    </dgm:pt>
    <dgm:pt modelId="{3052E94E-2610-4B0A-8EB5-87AEF38A2605}" type="parTrans" cxnId="{589262ED-6745-46C7-AC34-133CBF8CDC34}">
      <dgm:prSet/>
      <dgm:spPr/>
      <dgm:t>
        <a:bodyPr/>
        <a:lstStyle/>
        <a:p>
          <a:endParaRPr lang="en-US"/>
        </a:p>
      </dgm:t>
    </dgm:pt>
    <dgm:pt modelId="{AE68D821-C660-49F0-B98D-DFF153C4ACB8}" type="sibTrans" cxnId="{589262ED-6745-46C7-AC34-133CBF8CDC34}">
      <dgm:prSet/>
      <dgm:spPr/>
      <dgm:t>
        <a:bodyPr/>
        <a:lstStyle/>
        <a:p>
          <a:endParaRPr lang="en-US"/>
        </a:p>
      </dgm:t>
    </dgm:pt>
    <dgm:pt modelId="{0EB9CF3A-171F-4794-ACF9-CEF08B1D5E7C}">
      <dgm:prSet phldrT="[Text]"/>
      <dgm:spPr/>
      <dgm:t>
        <a:bodyPr/>
        <a:lstStyle/>
        <a:p>
          <a:r>
            <a:rPr lang="en-US" dirty="0"/>
            <a:t>Trazadone*</a:t>
          </a:r>
        </a:p>
      </dgm:t>
    </dgm:pt>
    <dgm:pt modelId="{F8CBCA4E-E8BF-4497-A009-ADAE556E2241}" type="parTrans" cxnId="{B8111287-AE6E-4CC1-9573-82E4E61F5B4E}">
      <dgm:prSet/>
      <dgm:spPr/>
      <dgm:t>
        <a:bodyPr/>
        <a:lstStyle/>
        <a:p>
          <a:endParaRPr lang="en-US"/>
        </a:p>
      </dgm:t>
    </dgm:pt>
    <dgm:pt modelId="{8EBC07DC-E71B-47F7-AA64-4A7E4D472D4B}" type="sibTrans" cxnId="{B8111287-AE6E-4CC1-9573-82E4E61F5B4E}">
      <dgm:prSet/>
      <dgm:spPr/>
      <dgm:t>
        <a:bodyPr/>
        <a:lstStyle/>
        <a:p>
          <a:endParaRPr lang="en-US"/>
        </a:p>
      </dgm:t>
    </dgm:pt>
    <dgm:pt modelId="{FA75C2E3-55FF-4B2A-8022-B1A0B02A4161}" type="pres">
      <dgm:prSet presAssocID="{BD2A15EA-D2AB-4005-8BCE-B9115CBBC8FE}" presName="diagram" presStyleCnt="0">
        <dgm:presLayoutVars>
          <dgm:dir/>
          <dgm:resizeHandles val="exact"/>
        </dgm:presLayoutVars>
      </dgm:prSet>
      <dgm:spPr/>
    </dgm:pt>
    <dgm:pt modelId="{85CB4801-50F4-4CFF-92B1-761EE84B341A}" type="pres">
      <dgm:prSet presAssocID="{A1CED4E8-A7D3-4959-A7F5-DD50C8A765B0}" presName="node" presStyleLbl="node1" presStyleIdx="0" presStyleCnt="6">
        <dgm:presLayoutVars>
          <dgm:bulletEnabled val="1"/>
        </dgm:presLayoutVars>
      </dgm:prSet>
      <dgm:spPr/>
    </dgm:pt>
    <dgm:pt modelId="{69A0B5D8-B4D4-4943-B534-72149B69A58E}" type="pres">
      <dgm:prSet presAssocID="{CB16AEE0-486C-4CCF-9C83-21D3E4F648B3}" presName="sibTrans" presStyleCnt="0"/>
      <dgm:spPr/>
    </dgm:pt>
    <dgm:pt modelId="{7D28777B-6522-49CF-9694-A4ECE6EBCE48}" type="pres">
      <dgm:prSet presAssocID="{24C61752-9C78-4BD2-96A3-5B574B1B326C}" presName="node" presStyleLbl="node1" presStyleIdx="1" presStyleCnt="6">
        <dgm:presLayoutVars>
          <dgm:bulletEnabled val="1"/>
        </dgm:presLayoutVars>
      </dgm:prSet>
      <dgm:spPr/>
    </dgm:pt>
    <dgm:pt modelId="{31A0567D-30F6-461A-99F3-6380D5DE9EB1}" type="pres">
      <dgm:prSet presAssocID="{A054765E-4930-4B53-A7F6-30E621311F71}" presName="sibTrans" presStyleCnt="0"/>
      <dgm:spPr/>
    </dgm:pt>
    <dgm:pt modelId="{01C81285-B943-4A57-9F5E-97D9383CCB53}" type="pres">
      <dgm:prSet presAssocID="{32537953-D86C-4E0D-943E-5ECE79DF97D4}" presName="node" presStyleLbl="node1" presStyleIdx="2" presStyleCnt="6">
        <dgm:presLayoutVars>
          <dgm:bulletEnabled val="1"/>
        </dgm:presLayoutVars>
      </dgm:prSet>
      <dgm:spPr/>
    </dgm:pt>
    <dgm:pt modelId="{D6774706-B254-40B8-8323-BD88D67FFA62}" type="pres">
      <dgm:prSet presAssocID="{A1EA5956-3795-436C-930A-67AA7A5568DC}" presName="sibTrans" presStyleCnt="0"/>
      <dgm:spPr/>
    </dgm:pt>
    <dgm:pt modelId="{5D2888C8-E2BA-4117-8586-ADDCEE475A5E}" type="pres">
      <dgm:prSet presAssocID="{C2BB9635-1FB5-4D97-9A94-33A64A4334B6}" presName="node" presStyleLbl="node1" presStyleIdx="3" presStyleCnt="6">
        <dgm:presLayoutVars>
          <dgm:bulletEnabled val="1"/>
        </dgm:presLayoutVars>
      </dgm:prSet>
      <dgm:spPr/>
    </dgm:pt>
    <dgm:pt modelId="{6BE5C903-8378-4D28-8FE0-6D41A9C561C8}" type="pres">
      <dgm:prSet presAssocID="{435DAAF2-E745-4F90-B513-88EAF071B885}" presName="sibTrans" presStyleCnt="0"/>
      <dgm:spPr/>
    </dgm:pt>
    <dgm:pt modelId="{017B9B21-AF6C-484A-894D-1ED5891B5A10}" type="pres">
      <dgm:prSet presAssocID="{D3312740-C2BB-4810-87A7-846FBC7E6D7A}" presName="node" presStyleLbl="node1" presStyleIdx="4" presStyleCnt="6">
        <dgm:presLayoutVars>
          <dgm:bulletEnabled val="1"/>
        </dgm:presLayoutVars>
      </dgm:prSet>
      <dgm:spPr/>
    </dgm:pt>
    <dgm:pt modelId="{3C1779B3-EC55-47FA-A5B2-A330D71A78B6}" type="pres">
      <dgm:prSet presAssocID="{AE68D821-C660-49F0-B98D-DFF153C4ACB8}" presName="sibTrans" presStyleCnt="0"/>
      <dgm:spPr/>
    </dgm:pt>
    <dgm:pt modelId="{A53C5AA5-4DFC-44A4-96B7-F6E5A0724ACB}" type="pres">
      <dgm:prSet presAssocID="{0EB9CF3A-171F-4794-ACF9-CEF08B1D5E7C}" presName="node" presStyleLbl="node1" presStyleIdx="5" presStyleCnt="6">
        <dgm:presLayoutVars>
          <dgm:bulletEnabled val="1"/>
        </dgm:presLayoutVars>
      </dgm:prSet>
      <dgm:spPr/>
    </dgm:pt>
  </dgm:ptLst>
  <dgm:cxnLst>
    <dgm:cxn modelId="{FA79C81A-BCA9-4192-99FF-A1A1969C77CF}" srcId="{BD2A15EA-D2AB-4005-8BCE-B9115CBBC8FE}" destId="{A1CED4E8-A7D3-4959-A7F5-DD50C8A765B0}" srcOrd="0" destOrd="0" parTransId="{BA82F1FD-C3C6-4E98-89DA-A74A35CFBF4A}" sibTransId="{CB16AEE0-486C-4CCF-9C83-21D3E4F648B3}"/>
    <dgm:cxn modelId="{A775E923-97CE-4AB2-96AF-E8F65348F7BE}" type="presOf" srcId="{A1CED4E8-A7D3-4959-A7F5-DD50C8A765B0}" destId="{85CB4801-50F4-4CFF-92B1-761EE84B341A}" srcOrd="0" destOrd="0" presId="urn:microsoft.com/office/officeart/2005/8/layout/default"/>
    <dgm:cxn modelId="{3160252E-C74B-447A-B460-D844C2FD1B6B}" type="presOf" srcId="{BD2A15EA-D2AB-4005-8BCE-B9115CBBC8FE}" destId="{FA75C2E3-55FF-4B2A-8022-B1A0B02A4161}" srcOrd="0" destOrd="0" presId="urn:microsoft.com/office/officeart/2005/8/layout/default"/>
    <dgm:cxn modelId="{2D381931-946B-4EEF-ABC7-7847218B9AAE}" srcId="{BD2A15EA-D2AB-4005-8BCE-B9115CBBC8FE}" destId="{32537953-D86C-4E0D-943E-5ECE79DF97D4}" srcOrd="2" destOrd="0" parTransId="{35756AC0-3C4B-41DA-9FE0-2B237CEAA996}" sibTransId="{A1EA5956-3795-436C-930A-67AA7A5568DC}"/>
    <dgm:cxn modelId="{C31B8A84-78FA-4C2D-B039-B6CF5A53D825}" srcId="{BD2A15EA-D2AB-4005-8BCE-B9115CBBC8FE}" destId="{C2BB9635-1FB5-4D97-9A94-33A64A4334B6}" srcOrd="3" destOrd="0" parTransId="{3160E11F-7205-416A-8278-91F6A1571915}" sibTransId="{435DAAF2-E745-4F90-B513-88EAF071B885}"/>
    <dgm:cxn modelId="{B8111287-AE6E-4CC1-9573-82E4E61F5B4E}" srcId="{BD2A15EA-D2AB-4005-8BCE-B9115CBBC8FE}" destId="{0EB9CF3A-171F-4794-ACF9-CEF08B1D5E7C}" srcOrd="5" destOrd="0" parTransId="{F8CBCA4E-E8BF-4497-A009-ADAE556E2241}" sibTransId="{8EBC07DC-E71B-47F7-AA64-4A7E4D472D4B}"/>
    <dgm:cxn modelId="{6EB74CD3-DD82-4B72-BD07-FAA7ABA72C6D}" type="presOf" srcId="{C2BB9635-1FB5-4D97-9A94-33A64A4334B6}" destId="{5D2888C8-E2BA-4117-8586-ADDCEE475A5E}" srcOrd="0" destOrd="0" presId="urn:microsoft.com/office/officeart/2005/8/layout/default"/>
    <dgm:cxn modelId="{1A68BDDC-6484-4056-A57B-C87C94A002DE}" srcId="{BD2A15EA-D2AB-4005-8BCE-B9115CBBC8FE}" destId="{24C61752-9C78-4BD2-96A3-5B574B1B326C}" srcOrd="1" destOrd="0" parTransId="{ACA48254-CF6E-466F-87C6-39A21A31F6D5}" sibTransId="{A054765E-4930-4B53-A7F6-30E621311F71}"/>
    <dgm:cxn modelId="{ACD6F0DD-0EF0-472B-B513-FA5832C6CCCB}" type="presOf" srcId="{0EB9CF3A-171F-4794-ACF9-CEF08B1D5E7C}" destId="{A53C5AA5-4DFC-44A4-96B7-F6E5A0724ACB}" srcOrd="0" destOrd="0" presId="urn:microsoft.com/office/officeart/2005/8/layout/default"/>
    <dgm:cxn modelId="{5DED5FED-45E6-4586-A3FB-99F77B98621E}" type="presOf" srcId="{24C61752-9C78-4BD2-96A3-5B574B1B326C}" destId="{7D28777B-6522-49CF-9694-A4ECE6EBCE48}" srcOrd="0" destOrd="0" presId="urn:microsoft.com/office/officeart/2005/8/layout/default"/>
    <dgm:cxn modelId="{589262ED-6745-46C7-AC34-133CBF8CDC34}" srcId="{BD2A15EA-D2AB-4005-8BCE-B9115CBBC8FE}" destId="{D3312740-C2BB-4810-87A7-846FBC7E6D7A}" srcOrd="4" destOrd="0" parTransId="{3052E94E-2610-4B0A-8EB5-87AEF38A2605}" sibTransId="{AE68D821-C660-49F0-B98D-DFF153C4ACB8}"/>
    <dgm:cxn modelId="{840B7CEF-1AD9-4632-A485-146EF930BC60}" type="presOf" srcId="{D3312740-C2BB-4810-87A7-846FBC7E6D7A}" destId="{017B9B21-AF6C-484A-894D-1ED5891B5A10}" srcOrd="0" destOrd="0" presId="urn:microsoft.com/office/officeart/2005/8/layout/default"/>
    <dgm:cxn modelId="{2CE735FD-3351-457A-A743-D9B6F02E65EC}" type="presOf" srcId="{32537953-D86C-4E0D-943E-5ECE79DF97D4}" destId="{01C81285-B943-4A57-9F5E-97D9383CCB53}" srcOrd="0" destOrd="0" presId="urn:microsoft.com/office/officeart/2005/8/layout/default"/>
    <dgm:cxn modelId="{CBB3C2A1-22F3-40A1-BBD5-397AE1EA5658}" type="presParOf" srcId="{FA75C2E3-55FF-4B2A-8022-B1A0B02A4161}" destId="{85CB4801-50F4-4CFF-92B1-761EE84B341A}" srcOrd="0" destOrd="0" presId="urn:microsoft.com/office/officeart/2005/8/layout/default"/>
    <dgm:cxn modelId="{3ECD2609-2F13-4C99-B88D-B2E3B4B99CFA}" type="presParOf" srcId="{FA75C2E3-55FF-4B2A-8022-B1A0B02A4161}" destId="{69A0B5D8-B4D4-4943-B534-72149B69A58E}" srcOrd="1" destOrd="0" presId="urn:microsoft.com/office/officeart/2005/8/layout/default"/>
    <dgm:cxn modelId="{38BC3748-05F6-4337-9CB1-A2D3152EEEA9}" type="presParOf" srcId="{FA75C2E3-55FF-4B2A-8022-B1A0B02A4161}" destId="{7D28777B-6522-49CF-9694-A4ECE6EBCE48}" srcOrd="2" destOrd="0" presId="urn:microsoft.com/office/officeart/2005/8/layout/default"/>
    <dgm:cxn modelId="{BB7DF740-4461-4ED9-A71B-64AEDE6C19D1}" type="presParOf" srcId="{FA75C2E3-55FF-4B2A-8022-B1A0B02A4161}" destId="{31A0567D-30F6-461A-99F3-6380D5DE9EB1}" srcOrd="3" destOrd="0" presId="urn:microsoft.com/office/officeart/2005/8/layout/default"/>
    <dgm:cxn modelId="{EBAEF106-2ED1-459E-87E2-54E0ED0CC7D4}" type="presParOf" srcId="{FA75C2E3-55FF-4B2A-8022-B1A0B02A4161}" destId="{01C81285-B943-4A57-9F5E-97D9383CCB53}" srcOrd="4" destOrd="0" presId="urn:microsoft.com/office/officeart/2005/8/layout/default"/>
    <dgm:cxn modelId="{A9F67301-4207-468F-9A13-6E85330554E5}" type="presParOf" srcId="{FA75C2E3-55FF-4B2A-8022-B1A0B02A4161}" destId="{D6774706-B254-40B8-8323-BD88D67FFA62}" srcOrd="5" destOrd="0" presId="urn:microsoft.com/office/officeart/2005/8/layout/default"/>
    <dgm:cxn modelId="{9F1823E4-5C7C-4737-8C6F-B2577BF3FC50}" type="presParOf" srcId="{FA75C2E3-55FF-4B2A-8022-B1A0B02A4161}" destId="{5D2888C8-E2BA-4117-8586-ADDCEE475A5E}" srcOrd="6" destOrd="0" presId="urn:microsoft.com/office/officeart/2005/8/layout/default"/>
    <dgm:cxn modelId="{2F905B03-4858-46E1-AFA5-A9936D3B4B60}" type="presParOf" srcId="{FA75C2E3-55FF-4B2A-8022-B1A0B02A4161}" destId="{6BE5C903-8378-4D28-8FE0-6D41A9C561C8}" srcOrd="7" destOrd="0" presId="urn:microsoft.com/office/officeart/2005/8/layout/default"/>
    <dgm:cxn modelId="{4D1F431D-0188-429A-9B98-DDFF3EA27E50}" type="presParOf" srcId="{FA75C2E3-55FF-4B2A-8022-B1A0B02A4161}" destId="{017B9B21-AF6C-484A-894D-1ED5891B5A10}" srcOrd="8" destOrd="0" presId="urn:microsoft.com/office/officeart/2005/8/layout/default"/>
    <dgm:cxn modelId="{1F9DBB92-F483-413B-BCC8-04C6CB598989}" type="presParOf" srcId="{FA75C2E3-55FF-4B2A-8022-B1A0B02A4161}" destId="{3C1779B3-EC55-47FA-A5B2-A330D71A78B6}" srcOrd="9" destOrd="0" presId="urn:microsoft.com/office/officeart/2005/8/layout/default"/>
    <dgm:cxn modelId="{B4308A1C-DE86-4687-A898-2C0988C9CE17}" type="presParOf" srcId="{FA75C2E3-55FF-4B2A-8022-B1A0B02A4161}" destId="{A53C5AA5-4DFC-44A4-96B7-F6E5A0724ACB}"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DA79F6-96D2-46B5-976C-854CE80A910C}" type="doc">
      <dgm:prSet loTypeId="urn:microsoft.com/office/officeart/2018/5/layout/IconLeafLabelList" loCatId="icon" qsTypeId="urn:microsoft.com/office/officeart/2005/8/quickstyle/simple1" qsCatId="simple" csTypeId="urn:microsoft.com/office/officeart/2005/8/colors/accent1_3" csCatId="accent1" phldr="1"/>
      <dgm:spPr/>
      <dgm:t>
        <a:bodyPr/>
        <a:lstStyle/>
        <a:p>
          <a:endParaRPr lang="en-US"/>
        </a:p>
      </dgm:t>
    </dgm:pt>
    <dgm:pt modelId="{E82FE734-406E-450F-9001-DDFD159B6705}">
      <dgm:prSet/>
      <dgm:spPr/>
      <dgm:t>
        <a:bodyPr/>
        <a:lstStyle/>
        <a:p>
          <a:pPr>
            <a:lnSpc>
              <a:spcPct val="100000"/>
            </a:lnSpc>
            <a:defRPr cap="all"/>
          </a:pPr>
          <a:r>
            <a:rPr lang="en-US" b="1" dirty="0"/>
            <a:t>Mobility and circadian rhythm maintenance</a:t>
          </a:r>
        </a:p>
      </dgm:t>
    </dgm:pt>
    <dgm:pt modelId="{9551B0FA-3BC9-4902-9037-D28DE7E957DE}" type="parTrans" cxnId="{EE6E4AF7-28C1-4D5E-AC22-C1032582861A}">
      <dgm:prSet/>
      <dgm:spPr/>
      <dgm:t>
        <a:bodyPr/>
        <a:lstStyle/>
        <a:p>
          <a:endParaRPr lang="en-US" b="1"/>
        </a:p>
      </dgm:t>
    </dgm:pt>
    <dgm:pt modelId="{EA2D4C7C-CBD7-42BF-A2CE-80A2249211D2}" type="sibTrans" cxnId="{EE6E4AF7-28C1-4D5E-AC22-C1032582861A}">
      <dgm:prSet/>
      <dgm:spPr/>
      <dgm:t>
        <a:bodyPr/>
        <a:lstStyle/>
        <a:p>
          <a:endParaRPr lang="en-US" b="1"/>
        </a:p>
      </dgm:t>
    </dgm:pt>
    <dgm:pt modelId="{9EBF6B66-12A7-44CF-A268-41A622BEA746}">
      <dgm:prSet/>
      <dgm:spPr/>
      <dgm:t>
        <a:bodyPr/>
        <a:lstStyle/>
        <a:p>
          <a:pPr>
            <a:lnSpc>
              <a:spcPct val="100000"/>
            </a:lnSpc>
            <a:defRPr cap="all"/>
          </a:pPr>
          <a:r>
            <a:rPr lang="en-US" b="1" dirty="0"/>
            <a:t>Pharmacological support – limited science</a:t>
          </a:r>
        </a:p>
      </dgm:t>
    </dgm:pt>
    <dgm:pt modelId="{7F0BA244-EC41-4ED4-98F7-ED8F809D3503}" type="parTrans" cxnId="{DB7B52D8-0B9C-4262-A596-49639FA87181}">
      <dgm:prSet/>
      <dgm:spPr/>
      <dgm:t>
        <a:bodyPr/>
        <a:lstStyle/>
        <a:p>
          <a:endParaRPr lang="en-US" b="1"/>
        </a:p>
      </dgm:t>
    </dgm:pt>
    <dgm:pt modelId="{0003E185-87BF-4D11-BA4B-A8FBD31FF5AA}" type="sibTrans" cxnId="{DB7B52D8-0B9C-4262-A596-49639FA87181}">
      <dgm:prSet/>
      <dgm:spPr/>
      <dgm:t>
        <a:bodyPr/>
        <a:lstStyle/>
        <a:p>
          <a:endParaRPr lang="en-US" b="1"/>
        </a:p>
      </dgm:t>
    </dgm:pt>
    <dgm:pt modelId="{5D140677-BE7D-4715-A906-48A11A95B0B4}">
      <dgm:prSet/>
      <dgm:spPr/>
      <dgm:t>
        <a:bodyPr/>
        <a:lstStyle/>
        <a:p>
          <a:pPr>
            <a:lnSpc>
              <a:spcPct val="100000"/>
            </a:lnSpc>
            <a:defRPr cap="all"/>
          </a:pPr>
          <a:r>
            <a:rPr lang="en-US" b="1" dirty="0"/>
            <a:t>Nonpharmacological  - lots of tools in the toolbox!</a:t>
          </a:r>
        </a:p>
      </dgm:t>
    </dgm:pt>
    <dgm:pt modelId="{8045ECC0-8E92-47F2-9848-31F83CAED973}" type="parTrans" cxnId="{5F29C271-C63A-4A42-AF71-4D04B3278DDE}">
      <dgm:prSet/>
      <dgm:spPr/>
      <dgm:t>
        <a:bodyPr/>
        <a:lstStyle/>
        <a:p>
          <a:endParaRPr lang="en-US" b="1"/>
        </a:p>
      </dgm:t>
    </dgm:pt>
    <dgm:pt modelId="{715A2BD7-E524-4DC8-B23E-E552F80E6425}" type="sibTrans" cxnId="{5F29C271-C63A-4A42-AF71-4D04B3278DDE}">
      <dgm:prSet/>
      <dgm:spPr/>
      <dgm:t>
        <a:bodyPr/>
        <a:lstStyle/>
        <a:p>
          <a:endParaRPr lang="en-US" b="1"/>
        </a:p>
      </dgm:t>
    </dgm:pt>
    <dgm:pt modelId="{E647DA3C-D30A-4734-B542-0FE28EA2288D}" type="pres">
      <dgm:prSet presAssocID="{6EDA79F6-96D2-46B5-976C-854CE80A910C}" presName="root" presStyleCnt="0">
        <dgm:presLayoutVars>
          <dgm:dir/>
          <dgm:resizeHandles val="exact"/>
        </dgm:presLayoutVars>
      </dgm:prSet>
      <dgm:spPr/>
    </dgm:pt>
    <dgm:pt modelId="{E968F3A6-8CBF-4AAE-A7A4-AB406F27F7E1}" type="pres">
      <dgm:prSet presAssocID="{E82FE734-406E-450F-9001-DDFD159B6705}" presName="compNode" presStyleCnt="0"/>
      <dgm:spPr/>
    </dgm:pt>
    <dgm:pt modelId="{7202D345-9E69-45DA-808E-22DEA6A69667}" type="pres">
      <dgm:prSet presAssocID="{E82FE734-406E-450F-9001-DDFD159B6705}" presName="iconBgRect" presStyleLbl="bgShp" presStyleIdx="0" presStyleCnt="3"/>
      <dgm:spPr>
        <a:prstGeom prst="round2DiagRect">
          <a:avLst>
            <a:gd name="adj1" fmla="val 29727"/>
            <a:gd name="adj2" fmla="val 0"/>
          </a:avLst>
        </a:prstGeom>
      </dgm:spPr>
    </dgm:pt>
    <dgm:pt modelId="{CBA0A97F-89F7-4EBE-8A8C-1BAEC21E6AC6}" type="pres">
      <dgm:prSet presAssocID="{E82FE734-406E-450F-9001-DDFD159B6705}"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Walk"/>
        </a:ext>
      </dgm:extLst>
    </dgm:pt>
    <dgm:pt modelId="{C2D5F300-BC8B-4233-81EE-9F31FDBB95AD}" type="pres">
      <dgm:prSet presAssocID="{E82FE734-406E-450F-9001-DDFD159B6705}" presName="spaceRect" presStyleCnt="0"/>
      <dgm:spPr/>
    </dgm:pt>
    <dgm:pt modelId="{5D7D9BB4-DE96-43B3-91EB-81863A49CD99}" type="pres">
      <dgm:prSet presAssocID="{E82FE734-406E-450F-9001-DDFD159B6705}" presName="textRect" presStyleLbl="revTx" presStyleIdx="0" presStyleCnt="3">
        <dgm:presLayoutVars>
          <dgm:chMax val="1"/>
          <dgm:chPref val="1"/>
        </dgm:presLayoutVars>
      </dgm:prSet>
      <dgm:spPr/>
    </dgm:pt>
    <dgm:pt modelId="{1F37319D-F1D8-4675-AB87-499F08DA4D97}" type="pres">
      <dgm:prSet presAssocID="{EA2D4C7C-CBD7-42BF-A2CE-80A2249211D2}" presName="sibTrans" presStyleCnt="0"/>
      <dgm:spPr/>
    </dgm:pt>
    <dgm:pt modelId="{986A598C-6E62-4FB1-9E4F-12F0D9EED458}" type="pres">
      <dgm:prSet presAssocID="{9EBF6B66-12A7-44CF-A268-41A622BEA746}" presName="compNode" presStyleCnt="0"/>
      <dgm:spPr/>
    </dgm:pt>
    <dgm:pt modelId="{65562FC9-25EC-43C1-86DD-1A93BCA07CDF}" type="pres">
      <dgm:prSet presAssocID="{9EBF6B66-12A7-44CF-A268-41A622BEA746}" presName="iconBgRect" presStyleLbl="bgShp" presStyleIdx="1" presStyleCnt="3"/>
      <dgm:spPr>
        <a:prstGeom prst="round2DiagRect">
          <a:avLst>
            <a:gd name="adj1" fmla="val 29727"/>
            <a:gd name="adj2" fmla="val 0"/>
          </a:avLst>
        </a:prstGeom>
      </dgm:spPr>
    </dgm:pt>
    <dgm:pt modelId="{19E4D32B-FF5E-49D2-AC48-8CA69AFCC13F}" type="pres">
      <dgm:prSet presAssocID="{9EBF6B66-12A7-44CF-A268-41A622BEA746}"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dicine"/>
        </a:ext>
      </dgm:extLst>
    </dgm:pt>
    <dgm:pt modelId="{BAA8BCAD-19CF-417E-9BD7-E5182C171179}" type="pres">
      <dgm:prSet presAssocID="{9EBF6B66-12A7-44CF-A268-41A622BEA746}" presName="spaceRect" presStyleCnt="0"/>
      <dgm:spPr/>
    </dgm:pt>
    <dgm:pt modelId="{57D465B4-4AB9-4312-B622-4FF6DD62312B}" type="pres">
      <dgm:prSet presAssocID="{9EBF6B66-12A7-44CF-A268-41A622BEA746}" presName="textRect" presStyleLbl="revTx" presStyleIdx="1" presStyleCnt="3">
        <dgm:presLayoutVars>
          <dgm:chMax val="1"/>
          <dgm:chPref val="1"/>
        </dgm:presLayoutVars>
      </dgm:prSet>
      <dgm:spPr/>
    </dgm:pt>
    <dgm:pt modelId="{FF367CD1-D760-40B9-AA32-E792C2D74666}" type="pres">
      <dgm:prSet presAssocID="{0003E185-87BF-4D11-BA4B-A8FBD31FF5AA}" presName="sibTrans" presStyleCnt="0"/>
      <dgm:spPr/>
    </dgm:pt>
    <dgm:pt modelId="{E74FA757-2242-4CE5-8F50-D9854D6216B2}" type="pres">
      <dgm:prSet presAssocID="{5D140677-BE7D-4715-A906-48A11A95B0B4}" presName="compNode" presStyleCnt="0"/>
      <dgm:spPr/>
    </dgm:pt>
    <dgm:pt modelId="{2881429D-922E-40A0-B146-09BD9093B993}" type="pres">
      <dgm:prSet presAssocID="{5D140677-BE7D-4715-A906-48A11A95B0B4}" presName="iconBgRect" presStyleLbl="bgShp" presStyleIdx="2" presStyleCnt="3"/>
      <dgm:spPr>
        <a:prstGeom prst="round2DiagRect">
          <a:avLst>
            <a:gd name="adj1" fmla="val 29727"/>
            <a:gd name="adj2" fmla="val 0"/>
          </a:avLst>
        </a:prstGeom>
      </dgm:spPr>
    </dgm:pt>
    <dgm:pt modelId="{B5BB7941-5ED0-4013-88E7-51AF0075491E}" type="pres">
      <dgm:prSet presAssocID="{5D140677-BE7D-4715-A906-48A11A95B0B4}"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ools"/>
        </a:ext>
      </dgm:extLst>
    </dgm:pt>
    <dgm:pt modelId="{B73BAEAC-BB4C-4E07-A07A-63476D5A057D}" type="pres">
      <dgm:prSet presAssocID="{5D140677-BE7D-4715-A906-48A11A95B0B4}" presName="spaceRect" presStyleCnt="0"/>
      <dgm:spPr/>
    </dgm:pt>
    <dgm:pt modelId="{77E7C403-9D39-4E18-B762-141384369B25}" type="pres">
      <dgm:prSet presAssocID="{5D140677-BE7D-4715-A906-48A11A95B0B4}" presName="textRect" presStyleLbl="revTx" presStyleIdx="2" presStyleCnt="3">
        <dgm:presLayoutVars>
          <dgm:chMax val="1"/>
          <dgm:chPref val="1"/>
        </dgm:presLayoutVars>
      </dgm:prSet>
      <dgm:spPr/>
    </dgm:pt>
  </dgm:ptLst>
  <dgm:cxnLst>
    <dgm:cxn modelId="{8E3C273D-472D-4974-9D1E-942FF931040A}" type="presOf" srcId="{E82FE734-406E-450F-9001-DDFD159B6705}" destId="{5D7D9BB4-DE96-43B3-91EB-81863A49CD99}" srcOrd="0" destOrd="0" presId="urn:microsoft.com/office/officeart/2018/5/layout/IconLeafLabelList"/>
    <dgm:cxn modelId="{3747FB3F-3B08-4A79-BD42-27EFE63D5D52}" type="presOf" srcId="{6EDA79F6-96D2-46B5-976C-854CE80A910C}" destId="{E647DA3C-D30A-4734-B542-0FE28EA2288D}" srcOrd="0" destOrd="0" presId="urn:microsoft.com/office/officeart/2018/5/layout/IconLeafLabelList"/>
    <dgm:cxn modelId="{F8887A41-E1CD-48A4-B06F-6061B385B53A}" type="presOf" srcId="{9EBF6B66-12A7-44CF-A268-41A622BEA746}" destId="{57D465B4-4AB9-4312-B622-4FF6DD62312B}" srcOrd="0" destOrd="0" presId="urn:microsoft.com/office/officeart/2018/5/layout/IconLeafLabelList"/>
    <dgm:cxn modelId="{E9E81146-D50C-4A08-A0B1-4F6597CADCB3}" type="presOf" srcId="{5D140677-BE7D-4715-A906-48A11A95B0B4}" destId="{77E7C403-9D39-4E18-B762-141384369B25}" srcOrd="0" destOrd="0" presId="urn:microsoft.com/office/officeart/2018/5/layout/IconLeafLabelList"/>
    <dgm:cxn modelId="{5F29C271-C63A-4A42-AF71-4D04B3278DDE}" srcId="{6EDA79F6-96D2-46B5-976C-854CE80A910C}" destId="{5D140677-BE7D-4715-A906-48A11A95B0B4}" srcOrd="2" destOrd="0" parTransId="{8045ECC0-8E92-47F2-9848-31F83CAED973}" sibTransId="{715A2BD7-E524-4DC8-B23E-E552F80E6425}"/>
    <dgm:cxn modelId="{DB7B52D8-0B9C-4262-A596-49639FA87181}" srcId="{6EDA79F6-96D2-46B5-976C-854CE80A910C}" destId="{9EBF6B66-12A7-44CF-A268-41A622BEA746}" srcOrd="1" destOrd="0" parTransId="{7F0BA244-EC41-4ED4-98F7-ED8F809D3503}" sibTransId="{0003E185-87BF-4D11-BA4B-A8FBD31FF5AA}"/>
    <dgm:cxn modelId="{EE6E4AF7-28C1-4D5E-AC22-C1032582861A}" srcId="{6EDA79F6-96D2-46B5-976C-854CE80A910C}" destId="{E82FE734-406E-450F-9001-DDFD159B6705}" srcOrd="0" destOrd="0" parTransId="{9551B0FA-3BC9-4902-9037-D28DE7E957DE}" sibTransId="{EA2D4C7C-CBD7-42BF-A2CE-80A2249211D2}"/>
    <dgm:cxn modelId="{A66A2ABF-FDD8-4DCD-8476-AEF09579DA0D}" type="presParOf" srcId="{E647DA3C-D30A-4734-B542-0FE28EA2288D}" destId="{E968F3A6-8CBF-4AAE-A7A4-AB406F27F7E1}" srcOrd="0" destOrd="0" presId="urn:microsoft.com/office/officeart/2018/5/layout/IconLeafLabelList"/>
    <dgm:cxn modelId="{F3295453-5C02-4D60-91D9-738147A0D80D}" type="presParOf" srcId="{E968F3A6-8CBF-4AAE-A7A4-AB406F27F7E1}" destId="{7202D345-9E69-45DA-808E-22DEA6A69667}" srcOrd="0" destOrd="0" presId="urn:microsoft.com/office/officeart/2018/5/layout/IconLeafLabelList"/>
    <dgm:cxn modelId="{9DAB0F0B-9285-4B57-8BA0-588B7511FBE9}" type="presParOf" srcId="{E968F3A6-8CBF-4AAE-A7A4-AB406F27F7E1}" destId="{CBA0A97F-89F7-4EBE-8A8C-1BAEC21E6AC6}" srcOrd="1" destOrd="0" presId="urn:microsoft.com/office/officeart/2018/5/layout/IconLeafLabelList"/>
    <dgm:cxn modelId="{4F311E44-E352-47E8-8887-A75C976578CC}" type="presParOf" srcId="{E968F3A6-8CBF-4AAE-A7A4-AB406F27F7E1}" destId="{C2D5F300-BC8B-4233-81EE-9F31FDBB95AD}" srcOrd="2" destOrd="0" presId="urn:microsoft.com/office/officeart/2018/5/layout/IconLeafLabelList"/>
    <dgm:cxn modelId="{053C06AB-BCE3-435F-93E2-55F142BB7EC5}" type="presParOf" srcId="{E968F3A6-8CBF-4AAE-A7A4-AB406F27F7E1}" destId="{5D7D9BB4-DE96-43B3-91EB-81863A49CD99}" srcOrd="3" destOrd="0" presId="urn:microsoft.com/office/officeart/2018/5/layout/IconLeafLabelList"/>
    <dgm:cxn modelId="{01F43815-C384-4944-B5CC-37048A7E4D65}" type="presParOf" srcId="{E647DA3C-D30A-4734-B542-0FE28EA2288D}" destId="{1F37319D-F1D8-4675-AB87-499F08DA4D97}" srcOrd="1" destOrd="0" presId="urn:microsoft.com/office/officeart/2018/5/layout/IconLeafLabelList"/>
    <dgm:cxn modelId="{B949E8F1-8209-4627-947A-7065EF713328}" type="presParOf" srcId="{E647DA3C-D30A-4734-B542-0FE28EA2288D}" destId="{986A598C-6E62-4FB1-9E4F-12F0D9EED458}" srcOrd="2" destOrd="0" presId="urn:microsoft.com/office/officeart/2018/5/layout/IconLeafLabelList"/>
    <dgm:cxn modelId="{3139708E-7445-42B3-8C77-0DFCF2BD26CB}" type="presParOf" srcId="{986A598C-6E62-4FB1-9E4F-12F0D9EED458}" destId="{65562FC9-25EC-43C1-86DD-1A93BCA07CDF}" srcOrd="0" destOrd="0" presId="urn:microsoft.com/office/officeart/2018/5/layout/IconLeafLabelList"/>
    <dgm:cxn modelId="{D5F535AF-D68D-4E9D-919C-B48AB95CD339}" type="presParOf" srcId="{986A598C-6E62-4FB1-9E4F-12F0D9EED458}" destId="{19E4D32B-FF5E-49D2-AC48-8CA69AFCC13F}" srcOrd="1" destOrd="0" presId="urn:microsoft.com/office/officeart/2018/5/layout/IconLeafLabelList"/>
    <dgm:cxn modelId="{F4CC3E75-4AC1-4C9C-8F1D-E566252FA040}" type="presParOf" srcId="{986A598C-6E62-4FB1-9E4F-12F0D9EED458}" destId="{BAA8BCAD-19CF-417E-9BD7-E5182C171179}" srcOrd="2" destOrd="0" presId="urn:microsoft.com/office/officeart/2018/5/layout/IconLeafLabelList"/>
    <dgm:cxn modelId="{342FEB5C-B933-44E0-82FB-F0F2EBE64316}" type="presParOf" srcId="{986A598C-6E62-4FB1-9E4F-12F0D9EED458}" destId="{57D465B4-4AB9-4312-B622-4FF6DD62312B}" srcOrd="3" destOrd="0" presId="urn:microsoft.com/office/officeart/2018/5/layout/IconLeafLabelList"/>
    <dgm:cxn modelId="{716E85F5-4D2C-4B4C-AA63-9CC097CD864F}" type="presParOf" srcId="{E647DA3C-D30A-4734-B542-0FE28EA2288D}" destId="{FF367CD1-D760-40B9-AA32-E792C2D74666}" srcOrd="3" destOrd="0" presId="urn:microsoft.com/office/officeart/2018/5/layout/IconLeafLabelList"/>
    <dgm:cxn modelId="{47A30DF3-ABF9-4BB8-A968-ED5E3A0D89DA}" type="presParOf" srcId="{E647DA3C-D30A-4734-B542-0FE28EA2288D}" destId="{E74FA757-2242-4CE5-8F50-D9854D6216B2}" srcOrd="4" destOrd="0" presId="urn:microsoft.com/office/officeart/2018/5/layout/IconLeafLabelList"/>
    <dgm:cxn modelId="{93A9FC9F-42FA-4C18-BFD4-2FB71546B19F}" type="presParOf" srcId="{E74FA757-2242-4CE5-8F50-D9854D6216B2}" destId="{2881429D-922E-40A0-B146-09BD9093B993}" srcOrd="0" destOrd="0" presId="urn:microsoft.com/office/officeart/2018/5/layout/IconLeafLabelList"/>
    <dgm:cxn modelId="{275D5600-A06B-4895-9953-7E36E32FA033}" type="presParOf" srcId="{E74FA757-2242-4CE5-8F50-D9854D6216B2}" destId="{B5BB7941-5ED0-4013-88E7-51AF0075491E}" srcOrd="1" destOrd="0" presId="urn:microsoft.com/office/officeart/2018/5/layout/IconLeafLabelList"/>
    <dgm:cxn modelId="{E8FE6D9A-03FF-418D-B1B7-7D15441D7501}" type="presParOf" srcId="{E74FA757-2242-4CE5-8F50-D9854D6216B2}" destId="{B73BAEAC-BB4C-4E07-A07A-63476D5A057D}" srcOrd="2" destOrd="0" presId="urn:microsoft.com/office/officeart/2018/5/layout/IconLeafLabelList"/>
    <dgm:cxn modelId="{BE117828-BE96-4524-867F-5EA27D42C18D}" type="presParOf" srcId="{E74FA757-2242-4CE5-8F50-D9854D6216B2}" destId="{77E7C403-9D39-4E18-B762-141384369B25}"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EEAA13-9A6F-419D-A771-C5F571D34C8C}">
      <dsp:nvSpPr>
        <dsp:cNvPr id="0" name=""/>
        <dsp:cNvSpPr/>
      </dsp:nvSpPr>
      <dsp:spPr>
        <a:xfrm>
          <a:off x="2004807" y="272013"/>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0CA7F0-3078-45B1-AF87-F53A0DF28610}">
      <dsp:nvSpPr>
        <dsp:cNvPr id="0" name=""/>
        <dsp:cNvSpPr/>
      </dsp:nvSpPr>
      <dsp:spPr>
        <a:xfrm>
          <a:off x="816807" y="2686289"/>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a:t>Sleep serves a purpose</a:t>
          </a:r>
        </a:p>
      </dsp:txBody>
      <dsp:txXfrm>
        <a:off x="816807" y="2686289"/>
        <a:ext cx="4320000" cy="720000"/>
      </dsp:txXfrm>
    </dsp:sp>
    <dsp:sp modelId="{6990C1E2-7C81-4B6C-B91A-40EE60CC2148}">
      <dsp:nvSpPr>
        <dsp:cNvPr id="0" name=""/>
        <dsp:cNvSpPr/>
      </dsp:nvSpPr>
      <dsp:spPr>
        <a:xfrm>
          <a:off x="7080807" y="272013"/>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481E39-5C1E-4E8C-9E90-33699E75A383}">
      <dsp:nvSpPr>
        <dsp:cNvPr id="0" name=""/>
        <dsp:cNvSpPr/>
      </dsp:nvSpPr>
      <dsp:spPr>
        <a:xfrm>
          <a:off x="5892807" y="2686289"/>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a:t>ICU care requires frequent monitoring</a:t>
          </a:r>
        </a:p>
      </dsp:txBody>
      <dsp:txXfrm>
        <a:off x="5892807" y="2686289"/>
        <a:ext cx="432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FF70EF-49F5-421C-AE0D-6EA041CAD292}">
      <dsp:nvSpPr>
        <dsp:cNvPr id="0" name=""/>
        <dsp:cNvSpPr/>
      </dsp:nvSpPr>
      <dsp:spPr>
        <a:xfrm>
          <a:off x="1468" y="1352127"/>
          <a:ext cx="1845182" cy="10325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a:t>Noise disruption</a:t>
          </a:r>
        </a:p>
      </dsp:txBody>
      <dsp:txXfrm>
        <a:off x="1468" y="1352127"/>
        <a:ext cx="1845182" cy="688352"/>
      </dsp:txXfrm>
    </dsp:sp>
    <dsp:sp modelId="{50BDA21A-0EBD-4323-B338-9C3DD3147462}">
      <dsp:nvSpPr>
        <dsp:cNvPr id="0" name=""/>
        <dsp:cNvSpPr/>
      </dsp:nvSpPr>
      <dsp:spPr>
        <a:xfrm>
          <a:off x="379397" y="2040479"/>
          <a:ext cx="1845182" cy="163215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a:t>Ventilator alarm: </a:t>
          </a:r>
        </a:p>
        <a:p>
          <a:pPr marL="228600" lvl="2" indent="-114300" algn="l" defTabSz="577850">
            <a:lnSpc>
              <a:spcPct val="90000"/>
            </a:lnSpc>
            <a:spcBef>
              <a:spcPct val="0"/>
            </a:spcBef>
            <a:spcAft>
              <a:spcPct val="15000"/>
            </a:spcAft>
            <a:buChar char="•"/>
          </a:pPr>
          <a:r>
            <a:rPr lang="en-US" sz="1300" kern="1200"/>
            <a:t>Inappropriate threshold</a:t>
          </a:r>
        </a:p>
        <a:p>
          <a:pPr marL="228600" lvl="2" indent="-114300" algn="l" defTabSz="577850">
            <a:lnSpc>
              <a:spcPct val="90000"/>
            </a:lnSpc>
            <a:spcBef>
              <a:spcPct val="0"/>
            </a:spcBef>
            <a:spcAft>
              <a:spcPct val="15000"/>
            </a:spcAft>
            <a:buChar char="•"/>
          </a:pPr>
          <a:r>
            <a:rPr lang="en-US" sz="1300" kern="1200"/>
            <a:t>Delayed alarm inactivation</a:t>
          </a:r>
        </a:p>
        <a:p>
          <a:pPr marL="114300" lvl="1" indent="-114300" algn="l" defTabSz="577850">
            <a:lnSpc>
              <a:spcPct val="90000"/>
            </a:lnSpc>
            <a:spcBef>
              <a:spcPct val="0"/>
            </a:spcBef>
            <a:spcAft>
              <a:spcPct val="15000"/>
            </a:spcAft>
            <a:buChar char="•"/>
          </a:pPr>
          <a:r>
            <a:rPr lang="en-US" sz="1300" kern="1200"/>
            <a:t>Humidifier alarms</a:t>
          </a:r>
        </a:p>
      </dsp:txBody>
      <dsp:txXfrm>
        <a:off x="427201" y="2088283"/>
        <a:ext cx="1749574" cy="1536542"/>
      </dsp:txXfrm>
    </dsp:sp>
    <dsp:sp modelId="{C8638218-516E-47D8-8C75-5F1CA511F580}">
      <dsp:nvSpPr>
        <dsp:cNvPr id="0" name=""/>
        <dsp:cNvSpPr/>
      </dsp:nvSpPr>
      <dsp:spPr>
        <a:xfrm>
          <a:off x="2126374" y="1466604"/>
          <a:ext cx="593012" cy="459397"/>
        </a:xfrm>
        <a:prstGeom prst="rightArrow">
          <a:avLst>
            <a:gd name="adj1" fmla="val 60000"/>
            <a:gd name="adj2" fmla="val 50000"/>
          </a:avLst>
        </a:prstGeom>
        <a:solidFill>
          <a:schemeClr val="accent1">
            <a:tint val="60000"/>
            <a:hueOff val="0"/>
            <a:satOff val="0"/>
            <a:lumOff val="0"/>
            <a:alpha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126374" y="1558483"/>
        <a:ext cx="455193" cy="275639"/>
      </dsp:txXfrm>
    </dsp:sp>
    <dsp:sp modelId="{A54AC645-AAA1-4754-B38C-A9AC68D0EB09}">
      <dsp:nvSpPr>
        <dsp:cNvPr id="0" name=""/>
        <dsp:cNvSpPr/>
      </dsp:nvSpPr>
      <dsp:spPr>
        <a:xfrm>
          <a:off x="2965543" y="1352127"/>
          <a:ext cx="1845182" cy="10325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dirty="0"/>
            <a:t>Disruption by nursing interventions</a:t>
          </a:r>
        </a:p>
      </dsp:txBody>
      <dsp:txXfrm>
        <a:off x="2965543" y="1352127"/>
        <a:ext cx="1845182" cy="688352"/>
      </dsp:txXfrm>
    </dsp:sp>
    <dsp:sp modelId="{19D9CF25-F7F0-468E-AE0C-047A7FD74D76}">
      <dsp:nvSpPr>
        <dsp:cNvPr id="0" name=""/>
        <dsp:cNvSpPr/>
      </dsp:nvSpPr>
      <dsp:spPr>
        <a:xfrm>
          <a:off x="3343472" y="2040479"/>
          <a:ext cx="1845182" cy="163215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a:t>Airway suction</a:t>
          </a:r>
        </a:p>
        <a:p>
          <a:pPr marL="114300" lvl="1" indent="-114300" algn="l" defTabSz="577850">
            <a:lnSpc>
              <a:spcPct val="90000"/>
            </a:lnSpc>
            <a:spcBef>
              <a:spcPct val="0"/>
            </a:spcBef>
            <a:spcAft>
              <a:spcPct val="15000"/>
            </a:spcAft>
            <a:buChar char="•"/>
          </a:pPr>
          <a:r>
            <a:rPr lang="en-US" sz="1300" kern="1200"/>
            <a:t>Nebulizer delivery</a:t>
          </a:r>
        </a:p>
        <a:p>
          <a:pPr marL="114300" lvl="1" indent="-114300" algn="l" defTabSz="577850">
            <a:lnSpc>
              <a:spcPct val="90000"/>
            </a:lnSpc>
            <a:spcBef>
              <a:spcPct val="0"/>
            </a:spcBef>
            <a:spcAft>
              <a:spcPct val="15000"/>
            </a:spcAft>
            <a:buChar char="•"/>
          </a:pPr>
          <a:r>
            <a:rPr lang="en-US" sz="1300" kern="1200"/>
            <a:t>Blood draws</a:t>
          </a:r>
        </a:p>
      </dsp:txBody>
      <dsp:txXfrm>
        <a:off x="3391276" y="2088283"/>
        <a:ext cx="1749574" cy="1536542"/>
      </dsp:txXfrm>
    </dsp:sp>
    <dsp:sp modelId="{EBDA2C94-52B5-4E9B-A445-B9F05A41CC66}">
      <dsp:nvSpPr>
        <dsp:cNvPr id="0" name=""/>
        <dsp:cNvSpPr/>
      </dsp:nvSpPr>
      <dsp:spPr>
        <a:xfrm>
          <a:off x="5090448" y="1466604"/>
          <a:ext cx="593012" cy="459397"/>
        </a:xfrm>
        <a:prstGeom prst="rightArrow">
          <a:avLst>
            <a:gd name="adj1" fmla="val 60000"/>
            <a:gd name="adj2" fmla="val 50000"/>
          </a:avLst>
        </a:prstGeom>
        <a:solidFill>
          <a:schemeClr val="accent1">
            <a:tint val="60000"/>
            <a:hueOff val="0"/>
            <a:satOff val="0"/>
            <a:lumOff val="0"/>
            <a:alpha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5090448" y="1558483"/>
        <a:ext cx="455193" cy="275639"/>
      </dsp:txXfrm>
    </dsp:sp>
    <dsp:sp modelId="{46E33C82-2A60-4FFD-8ED1-882A271684BC}">
      <dsp:nvSpPr>
        <dsp:cNvPr id="0" name=""/>
        <dsp:cNvSpPr/>
      </dsp:nvSpPr>
      <dsp:spPr>
        <a:xfrm>
          <a:off x="5929618" y="1352127"/>
          <a:ext cx="1845182" cy="10325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a:t>Ventilation-related pharmacological disruption</a:t>
          </a:r>
        </a:p>
      </dsp:txBody>
      <dsp:txXfrm>
        <a:off x="5929618" y="1352127"/>
        <a:ext cx="1845182" cy="688352"/>
      </dsp:txXfrm>
    </dsp:sp>
    <dsp:sp modelId="{EC419544-6116-4ED3-B604-9151DA83A8E3}">
      <dsp:nvSpPr>
        <dsp:cNvPr id="0" name=""/>
        <dsp:cNvSpPr/>
      </dsp:nvSpPr>
      <dsp:spPr>
        <a:xfrm>
          <a:off x="6307547" y="2040479"/>
          <a:ext cx="1845182" cy="163215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a:t>Benzodiazepines (↓REM, ↓deep NREM)</a:t>
          </a:r>
        </a:p>
        <a:p>
          <a:pPr marL="114300" lvl="1" indent="-114300" algn="l" defTabSz="577850">
            <a:lnSpc>
              <a:spcPct val="90000"/>
            </a:lnSpc>
            <a:spcBef>
              <a:spcPct val="0"/>
            </a:spcBef>
            <a:spcAft>
              <a:spcPct val="15000"/>
            </a:spcAft>
            <a:buChar char="•"/>
          </a:pPr>
          <a:r>
            <a:rPr lang="en-US" sz="1300" kern="1200"/>
            <a:t>Opioids (↓REM, ↓deep NREM)</a:t>
          </a:r>
        </a:p>
        <a:p>
          <a:pPr marL="114300" lvl="1" indent="-114300" algn="l" defTabSz="577850">
            <a:lnSpc>
              <a:spcPct val="90000"/>
            </a:lnSpc>
            <a:spcBef>
              <a:spcPct val="0"/>
            </a:spcBef>
            <a:spcAft>
              <a:spcPct val="15000"/>
            </a:spcAft>
            <a:buChar char="•"/>
          </a:pPr>
          <a:r>
            <a:rPr lang="en-US" sz="1300" kern="1200"/>
            <a:t>Neuromuscular blocking drugs</a:t>
          </a:r>
        </a:p>
      </dsp:txBody>
      <dsp:txXfrm>
        <a:off x="6355351" y="2088283"/>
        <a:ext cx="1749574" cy="1536542"/>
      </dsp:txXfrm>
    </dsp:sp>
    <dsp:sp modelId="{96AEC2ED-A986-433D-A032-1012407E51B9}">
      <dsp:nvSpPr>
        <dsp:cNvPr id="0" name=""/>
        <dsp:cNvSpPr/>
      </dsp:nvSpPr>
      <dsp:spPr>
        <a:xfrm>
          <a:off x="8054523" y="1466604"/>
          <a:ext cx="593012" cy="459397"/>
        </a:xfrm>
        <a:prstGeom prst="rightArrow">
          <a:avLst>
            <a:gd name="adj1" fmla="val 60000"/>
            <a:gd name="adj2" fmla="val 50000"/>
          </a:avLst>
        </a:prstGeom>
        <a:solidFill>
          <a:schemeClr val="accent1">
            <a:tint val="60000"/>
            <a:hueOff val="0"/>
            <a:satOff val="0"/>
            <a:lumOff val="0"/>
            <a:alpha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8054523" y="1558483"/>
        <a:ext cx="455193" cy="275639"/>
      </dsp:txXfrm>
    </dsp:sp>
    <dsp:sp modelId="{68E5FC02-55C5-485F-B19B-04271855F06C}">
      <dsp:nvSpPr>
        <dsp:cNvPr id="0" name=""/>
        <dsp:cNvSpPr/>
      </dsp:nvSpPr>
      <dsp:spPr>
        <a:xfrm>
          <a:off x="8893692" y="1352127"/>
          <a:ext cx="1845182" cy="10325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a:t>Ventilator mode</a:t>
          </a:r>
        </a:p>
      </dsp:txBody>
      <dsp:txXfrm>
        <a:off x="8893692" y="1352127"/>
        <a:ext cx="1845182" cy="688352"/>
      </dsp:txXfrm>
    </dsp:sp>
    <dsp:sp modelId="{D08105F2-E524-455C-A2CE-B997018CDE49}">
      <dsp:nvSpPr>
        <dsp:cNvPr id="0" name=""/>
        <dsp:cNvSpPr/>
      </dsp:nvSpPr>
      <dsp:spPr>
        <a:xfrm>
          <a:off x="9271621" y="2040479"/>
          <a:ext cx="1845182" cy="163215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Pressure support ventilation</a:t>
          </a:r>
        </a:p>
      </dsp:txBody>
      <dsp:txXfrm>
        <a:off x="9319425" y="2088283"/>
        <a:ext cx="1749574" cy="15365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B4801-50F4-4CFF-92B1-761EE84B341A}">
      <dsp:nvSpPr>
        <dsp:cNvPr id="0" name=""/>
        <dsp:cNvSpPr/>
      </dsp:nvSpPr>
      <dsp:spPr>
        <a:xfrm>
          <a:off x="468071" y="3399"/>
          <a:ext cx="3174654" cy="1904792"/>
        </a:xfrm>
        <a:prstGeom prst="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Dexmedetomidine*</a:t>
          </a:r>
        </a:p>
      </dsp:txBody>
      <dsp:txXfrm>
        <a:off x="468071" y="3399"/>
        <a:ext cx="3174654" cy="1904792"/>
      </dsp:txXfrm>
    </dsp:sp>
    <dsp:sp modelId="{7D28777B-6522-49CF-9694-A4ECE6EBCE48}">
      <dsp:nvSpPr>
        <dsp:cNvPr id="0" name=""/>
        <dsp:cNvSpPr/>
      </dsp:nvSpPr>
      <dsp:spPr>
        <a:xfrm>
          <a:off x="3960191" y="3399"/>
          <a:ext cx="3174654" cy="1904792"/>
        </a:xfrm>
        <a:prstGeom prst="rect">
          <a:avLst/>
        </a:prstGeom>
        <a:solidFill>
          <a:schemeClr val="accent1">
            <a:shade val="80000"/>
            <a:hueOff val="49663"/>
            <a:satOff val="-2643"/>
            <a:lumOff val="567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Melatonin*</a:t>
          </a:r>
        </a:p>
      </dsp:txBody>
      <dsp:txXfrm>
        <a:off x="3960191" y="3399"/>
        <a:ext cx="3174654" cy="1904792"/>
      </dsp:txXfrm>
    </dsp:sp>
    <dsp:sp modelId="{01C81285-B943-4A57-9F5E-97D9383CCB53}">
      <dsp:nvSpPr>
        <dsp:cNvPr id="0" name=""/>
        <dsp:cNvSpPr/>
      </dsp:nvSpPr>
      <dsp:spPr>
        <a:xfrm>
          <a:off x="7452310" y="3399"/>
          <a:ext cx="3174654" cy="1904792"/>
        </a:xfrm>
        <a:prstGeom prst="rect">
          <a:avLst/>
        </a:prstGeom>
        <a:solidFill>
          <a:schemeClr val="accent1">
            <a:shade val="80000"/>
            <a:hueOff val="99325"/>
            <a:satOff val="-5286"/>
            <a:lumOff val="1134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Propofol*</a:t>
          </a:r>
        </a:p>
      </dsp:txBody>
      <dsp:txXfrm>
        <a:off x="7452310" y="3399"/>
        <a:ext cx="3174654" cy="1904792"/>
      </dsp:txXfrm>
    </dsp:sp>
    <dsp:sp modelId="{5D2888C8-E2BA-4117-8586-ADDCEE475A5E}">
      <dsp:nvSpPr>
        <dsp:cNvPr id="0" name=""/>
        <dsp:cNvSpPr/>
      </dsp:nvSpPr>
      <dsp:spPr>
        <a:xfrm>
          <a:off x="468071" y="2225657"/>
          <a:ext cx="3174654" cy="1904792"/>
        </a:xfrm>
        <a:prstGeom prst="rect">
          <a:avLst/>
        </a:prstGeom>
        <a:solidFill>
          <a:schemeClr val="accent1">
            <a:shade val="80000"/>
            <a:hueOff val="148988"/>
            <a:satOff val="-7929"/>
            <a:lumOff val="1701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Olanzapine and quetiapine*</a:t>
          </a:r>
        </a:p>
      </dsp:txBody>
      <dsp:txXfrm>
        <a:off x="468071" y="2225657"/>
        <a:ext cx="3174654" cy="1904792"/>
      </dsp:txXfrm>
    </dsp:sp>
    <dsp:sp modelId="{017B9B21-AF6C-484A-894D-1ED5891B5A10}">
      <dsp:nvSpPr>
        <dsp:cNvPr id="0" name=""/>
        <dsp:cNvSpPr/>
      </dsp:nvSpPr>
      <dsp:spPr>
        <a:xfrm>
          <a:off x="3960191" y="2225657"/>
          <a:ext cx="3174654" cy="1904792"/>
        </a:xfrm>
        <a:prstGeom prst="rect">
          <a:avLst/>
        </a:prstGeom>
        <a:solidFill>
          <a:schemeClr val="accent1">
            <a:shade val="80000"/>
            <a:hueOff val="198650"/>
            <a:satOff val="-10572"/>
            <a:lumOff val="2268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Haloperidol*</a:t>
          </a:r>
        </a:p>
      </dsp:txBody>
      <dsp:txXfrm>
        <a:off x="3960191" y="2225657"/>
        <a:ext cx="3174654" cy="1904792"/>
      </dsp:txXfrm>
    </dsp:sp>
    <dsp:sp modelId="{A53C5AA5-4DFC-44A4-96B7-F6E5A0724ACB}">
      <dsp:nvSpPr>
        <dsp:cNvPr id="0" name=""/>
        <dsp:cNvSpPr/>
      </dsp:nvSpPr>
      <dsp:spPr>
        <a:xfrm>
          <a:off x="7452310" y="2225657"/>
          <a:ext cx="3174654" cy="1904792"/>
        </a:xfrm>
        <a:prstGeom prst="rect">
          <a:avLst/>
        </a:prstGeom>
        <a:solidFill>
          <a:schemeClr val="accent1">
            <a:shade val="80000"/>
            <a:hueOff val="248313"/>
            <a:satOff val="-13215"/>
            <a:lumOff val="2836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Trazadone*</a:t>
          </a:r>
        </a:p>
      </dsp:txBody>
      <dsp:txXfrm>
        <a:off x="7452310" y="2225657"/>
        <a:ext cx="3174654" cy="19047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2D345-9E69-45DA-808E-22DEA6A69667}">
      <dsp:nvSpPr>
        <dsp:cNvPr id="0" name=""/>
        <dsp:cNvSpPr/>
      </dsp:nvSpPr>
      <dsp:spPr>
        <a:xfrm>
          <a:off x="557664" y="321651"/>
          <a:ext cx="1544062" cy="1544062"/>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A0A97F-89F7-4EBE-8A8C-1BAEC21E6AC6}">
      <dsp:nvSpPr>
        <dsp:cNvPr id="0" name=""/>
        <dsp:cNvSpPr/>
      </dsp:nvSpPr>
      <dsp:spPr>
        <a:xfrm>
          <a:off x="886727" y="650714"/>
          <a:ext cx="885937" cy="88593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7D9BB4-DE96-43B3-91EB-81863A49CD99}">
      <dsp:nvSpPr>
        <dsp:cNvPr id="0" name=""/>
        <dsp:cNvSpPr/>
      </dsp:nvSpPr>
      <dsp:spPr>
        <a:xfrm>
          <a:off x="64070" y="2346651"/>
          <a:ext cx="25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Mobility and circadian rhythm maintenance</a:t>
          </a:r>
        </a:p>
      </dsp:txBody>
      <dsp:txXfrm>
        <a:off x="64070" y="2346651"/>
        <a:ext cx="2531250" cy="720000"/>
      </dsp:txXfrm>
    </dsp:sp>
    <dsp:sp modelId="{65562FC9-25EC-43C1-86DD-1A93BCA07CDF}">
      <dsp:nvSpPr>
        <dsp:cNvPr id="0" name=""/>
        <dsp:cNvSpPr/>
      </dsp:nvSpPr>
      <dsp:spPr>
        <a:xfrm>
          <a:off x="3531883" y="321651"/>
          <a:ext cx="1544062" cy="1544062"/>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E4D32B-FF5E-49D2-AC48-8CA69AFCC13F}">
      <dsp:nvSpPr>
        <dsp:cNvPr id="0" name=""/>
        <dsp:cNvSpPr/>
      </dsp:nvSpPr>
      <dsp:spPr>
        <a:xfrm>
          <a:off x="3860945" y="650714"/>
          <a:ext cx="885937" cy="885937"/>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D465B4-4AB9-4312-B622-4FF6DD62312B}">
      <dsp:nvSpPr>
        <dsp:cNvPr id="0" name=""/>
        <dsp:cNvSpPr/>
      </dsp:nvSpPr>
      <dsp:spPr>
        <a:xfrm>
          <a:off x="3038289" y="2346651"/>
          <a:ext cx="25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Pharmacological support – limited science</a:t>
          </a:r>
        </a:p>
      </dsp:txBody>
      <dsp:txXfrm>
        <a:off x="3038289" y="2346651"/>
        <a:ext cx="2531250" cy="720000"/>
      </dsp:txXfrm>
    </dsp:sp>
    <dsp:sp modelId="{2881429D-922E-40A0-B146-09BD9093B993}">
      <dsp:nvSpPr>
        <dsp:cNvPr id="0" name=""/>
        <dsp:cNvSpPr/>
      </dsp:nvSpPr>
      <dsp:spPr>
        <a:xfrm>
          <a:off x="6506102" y="321651"/>
          <a:ext cx="1544062" cy="1544062"/>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BB7941-5ED0-4013-88E7-51AF0075491E}">
      <dsp:nvSpPr>
        <dsp:cNvPr id="0" name=""/>
        <dsp:cNvSpPr/>
      </dsp:nvSpPr>
      <dsp:spPr>
        <a:xfrm>
          <a:off x="6835164" y="650714"/>
          <a:ext cx="885937" cy="885937"/>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E7C403-9D39-4E18-B762-141384369B25}">
      <dsp:nvSpPr>
        <dsp:cNvPr id="0" name=""/>
        <dsp:cNvSpPr/>
      </dsp:nvSpPr>
      <dsp:spPr>
        <a:xfrm>
          <a:off x="6012508" y="2346651"/>
          <a:ext cx="25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Nonpharmacological  - lots of tools in the toolbox!</a:t>
          </a:r>
        </a:p>
      </dsp:txBody>
      <dsp:txXfrm>
        <a:off x="6012508" y="2346651"/>
        <a:ext cx="25312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4579D7-D572-4DBD-9F30-3035E3135F3F}" type="datetimeFigureOut">
              <a:rPr lang="en-US" smtClean="0"/>
              <a:t>12/17/2023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B4FB51-78FA-4313-B580-2758404E98A6}" type="slidenum">
              <a:rPr lang="en-US" smtClean="0"/>
              <a:t>‹#›</a:t>
            </a:fld>
            <a:endParaRPr lang="en-US"/>
          </a:p>
        </p:txBody>
      </p:sp>
    </p:spTree>
    <p:extLst>
      <p:ext uri="{BB962C8B-B14F-4D97-AF65-F5344CB8AC3E}">
        <p14:creationId xmlns:p14="http://schemas.microsoft.com/office/powerpoint/2010/main" val="2080992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algn="l">
              <a:buFont typeface="+mj-lt"/>
              <a:buNone/>
            </a:pPr>
            <a:r>
              <a:rPr lang="en-US" b="0" i="0" dirty="0">
                <a:solidFill>
                  <a:srgbClr val="374151"/>
                </a:solidFill>
                <a:effectLst/>
                <a:latin typeface="Söhne"/>
              </a:rPr>
              <a:t>This presentation aims to offer an overview of ICU sleep, concentrating on sleep patterns within the ICU, the factors contributing to sleep disturbances, and the initiatives within the ICU aimed at promoting better sleep, encompassing environmental, nonpharmacological, and pharmacological approaches</a:t>
            </a:r>
            <a:endParaRPr lang="en-US" dirty="0"/>
          </a:p>
        </p:txBody>
      </p:sp>
      <p:sp>
        <p:nvSpPr>
          <p:cNvPr id="4" name="Slide Number Placeholder 3"/>
          <p:cNvSpPr>
            <a:spLocks noGrp="1"/>
          </p:cNvSpPr>
          <p:nvPr>
            <p:ph type="sldNum" sz="quarter" idx="5"/>
          </p:nvPr>
        </p:nvSpPr>
        <p:spPr/>
        <p:txBody>
          <a:bodyPr/>
          <a:lstStyle/>
          <a:p>
            <a:fld id="{E9B4FB51-78FA-4313-B580-2758404E98A6}" type="slidenum">
              <a:rPr lang="en-US" smtClean="0"/>
              <a:t>1</a:t>
            </a:fld>
            <a:endParaRPr lang="en-US"/>
          </a:p>
        </p:txBody>
      </p:sp>
    </p:spTree>
    <p:extLst>
      <p:ext uri="{BB962C8B-B14F-4D97-AF65-F5344CB8AC3E}">
        <p14:creationId xmlns:p14="http://schemas.microsoft.com/office/powerpoint/2010/main" val="1211550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a:t>
            </a:r>
          </a:p>
        </p:txBody>
      </p:sp>
      <p:sp>
        <p:nvSpPr>
          <p:cNvPr id="4" name="Slide Number Placeholder 3"/>
          <p:cNvSpPr>
            <a:spLocks noGrp="1"/>
          </p:cNvSpPr>
          <p:nvPr>
            <p:ph type="sldNum" sz="quarter" idx="5"/>
          </p:nvPr>
        </p:nvSpPr>
        <p:spPr/>
        <p:txBody>
          <a:bodyPr/>
          <a:lstStyle/>
          <a:p>
            <a:fld id="{E9B4FB51-78FA-4313-B580-2758404E98A6}" type="slidenum">
              <a:rPr lang="en-US" smtClean="0"/>
              <a:t>10</a:t>
            </a:fld>
            <a:endParaRPr lang="en-US"/>
          </a:p>
        </p:txBody>
      </p:sp>
    </p:spTree>
    <p:extLst>
      <p:ext uri="{BB962C8B-B14F-4D97-AF65-F5344CB8AC3E}">
        <p14:creationId xmlns:p14="http://schemas.microsoft.com/office/powerpoint/2010/main" val="2438578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74151"/>
                </a:solidFill>
                <a:effectLst/>
                <a:latin typeface="Söhne"/>
              </a:rPr>
              <a:t>Sleep in the ICU represents an inherent dilemma, as sleep is crucial for its rejuvenating properties, yet ICU care necessitates frequent monitoring, and the ICU environment itself is not conducive to restful sleep</a:t>
            </a:r>
            <a:endParaRPr lang="en-US" dirty="0">
              <a:cs typeface="Calibri"/>
            </a:endParaRPr>
          </a:p>
        </p:txBody>
      </p:sp>
      <p:sp>
        <p:nvSpPr>
          <p:cNvPr id="4" name="Slide Number Placeholder 3"/>
          <p:cNvSpPr>
            <a:spLocks noGrp="1"/>
          </p:cNvSpPr>
          <p:nvPr>
            <p:ph type="sldNum" sz="quarter" idx="5"/>
          </p:nvPr>
        </p:nvSpPr>
        <p:spPr/>
        <p:txBody>
          <a:bodyPr/>
          <a:lstStyle/>
          <a:p>
            <a:fld id="{EE2077C7-D2F3-4968-89CC-BE98BFEB993D}" type="slidenum">
              <a:rPr lang="en-US" smtClean="0"/>
              <a:t>2</a:t>
            </a:fld>
            <a:endParaRPr lang="en-US"/>
          </a:p>
        </p:txBody>
      </p:sp>
    </p:spTree>
    <p:extLst>
      <p:ext uri="{BB962C8B-B14F-4D97-AF65-F5344CB8AC3E}">
        <p14:creationId xmlns:p14="http://schemas.microsoft.com/office/powerpoint/2010/main" val="3253444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74151"/>
                </a:solidFill>
                <a:effectLst/>
                <a:latin typeface="Söhne"/>
              </a:rPr>
              <a:t>A typical adult sleep pattern consists of several stages: Stage 1 (N 1) is the initial stage of sleep, lasting for a few minutes and marking the transition from wakefulness to sleep, during which it's easy to be awakened. Stage 2 (N2) is a deeper stage where the body prepares for deep sleep and accounts for a significant portion of total sleep time. Stage 3 (N3), often called slow-wave sleep (SWS) and might be divided into two stages (stage 3 and 4), is the deepest non-REM stage, making it difficult to wake someone and it is crucial for physical restoration and recovery. REM (Rapid Eye Movement) Sleep occurs cyclically throughout the night, characterized by vivid dreaming, and is thought to be essential for cognitive and emotional processing, with rapid eye movements and brain activity resembling wakefulness. </a:t>
            </a:r>
            <a:r>
              <a:rPr lang="en-US" b="0" i="0" dirty="0">
                <a:solidFill>
                  <a:srgbClr val="000000"/>
                </a:solidFill>
                <a:effectLst/>
                <a:latin typeface="Lucida Sans Unicode" panose="020B0602030504020204" pitchFamily="34" charset="0"/>
              </a:rPr>
              <a:t> A night of sleep in an adult human is characterized by a cyclic alternation of non-REM sleep and REM sleep of 90 minute duration each on average.</a:t>
            </a:r>
            <a:r>
              <a:rPr lang="en-US" b="0" i="0" dirty="0">
                <a:solidFill>
                  <a:srgbClr val="374151"/>
                </a:solidFill>
                <a:effectLst/>
                <a:latin typeface="Söhne"/>
              </a:rPr>
              <a:t> Typically, </a:t>
            </a:r>
            <a:r>
              <a:rPr lang="en-US" b="0" i="0" dirty="0">
                <a:solidFill>
                  <a:srgbClr val="000000"/>
                </a:solidFill>
                <a:effectLst/>
                <a:latin typeface="Lucida Sans Unicode" panose="020B0602030504020204" pitchFamily="34" charset="0"/>
              </a:rPr>
              <a:t>Stages 3 and 4 sleep tend to predominate in non-REM during the first two cycles of sleep. Consequently, the first third of the night is usually considered the deepest sleep. REM sleep and non-REM Stage 2 predominate in the last third of the night.</a:t>
            </a:r>
            <a:endParaRPr lang="en-US" dirty="0"/>
          </a:p>
        </p:txBody>
      </p:sp>
      <p:sp>
        <p:nvSpPr>
          <p:cNvPr id="4" name="Slide Number Placeholder 3"/>
          <p:cNvSpPr>
            <a:spLocks noGrp="1"/>
          </p:cNvSpPr>
          <p:nvPr>
            <p:ph type="sldNum" sz="quarter" idx="5"/>
          </p:nvPr>
        </p:nvSpPr>
        <p:spPr/>
        <p:txBody>
          <a:bodyPr/>
          <a:lstStyle/>
          <a:p>
            <a:fld id="{E9B4FB51-78FA-4313-B580-2758404E98A6}" type="slidenum">
              <a:rPr lang="en-US" smtClean="0"/>
              <a:t>3</a:t>
            </a:fld>
            <a:endParaRPr lang="en-US"/>
          </a:p>
        </p:txBody>
      </p:sp>
    </p:spTree>
    <p:extLst>
      <p:ext uri="{BB962C8B-B14F-4D97-AF65-F5344CB8AC3E}">
        <p14:creationId xmlns:p14="http://schemas.microsoft.com/office/powerpoint/2010/main" val="2251008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74151"/>
                </a:solidFill>
                <a:effectLst/>
                <a:latin typeface="Söhne"/>
              </a:rPr>
              <a:t>Patients on mechanical ventilation often experience altered sleep patterns compared to individuals not requiring such support. As you see on the graph, these patients</a:t>
            </a:r>
            <a:r>
              <a:rPr lang="en-US" dirty="0"/>
              <a:t> spend more time in stage 1 and less time in stage 3 and 4 with less time in REM sleep too with decreased efficiency of their sleep.</a:t>
            </a:r>
          </a:p>
        </p:txBody>
      </p:sp>
      <p:sp>
        <p:nvSpPr>
          <p:cNvPr id="4" name="Slide Number Placeholder 3"/>
          <p:cNvSpPr>
            <a:spLocks noGrp="1"/>
          </p:cNvSpPr>
          <p:nvPr>
            <p:ph type="sldNum" sz="quarter" idx="5"/>
          </p:nvPr>
        </p:nvSpPr>
        <p:spPr/>
        <p:txBody>
          <a:bodyPr/>
          <a:lstStyle/>
          <a:p>
            <a:fld id="{E9B4FB51-78FA-4313-B580-2758404E98A6}" type="slidenum">
              <a:rPr lang="en-US" smtClean="0"/>
              <a:t>4</a:t>
            </a:fld>
            <a:endParaRPr lang="en-US"/>
          </a:p>
        </p:txBody>
      </p:sp>
    </p:spTree>
    <p:extLst>
      <p:ext uri="{BB962C8B-B14F-4D97-AF65-F5344CB8AC3E}">
        <p14:creationId xmlns:p14="http://schemas.microsoft.com/office/powerpoint/2010/main" val="3164080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74151"/>
                </a:solidFill>
                <a:effectLst/>
                <a:latin typeface="Söhne"/>
              </a:rPr>
              <a:t>Patients undergoing mechanical ventilation frequently experience diminished sleep quality characterized by fragmented sleep. Furthermore, REM sleep, which plays a vital role in dreaming and cognitive function, is typically reduced in these individuals. Additionally, non-REM sleep stages can be impacted, with Stage 1 being extended due to frequent awakenings, Stage 2 remaining relatively intact but subject to interruptions, and Stages 3 and 4 often substantially diminished. Circadian rhythms are further disrupted by continuous indoor lighting and irregular medical interventions, exacerbating the challenges of maintaining typical sleep patterns in the ICU environment.</a:t>
            </a:r>
          </a:p>
        </p:txBody>
      </p:sp>
      <p:sp>
        <p:nvSpPr>
          <p:cNvPr id="4" name="Slide Number Placeholder 3"/>
          <p:cNvSpPr>
            <a:spLocks noGrp="1"/>
          </p:cNvSpPr>
          <p:nvPr>
            <p:ph type="sldNum" sz="quarter" idx="5"/>
          </p:nvPr>
        </p:nvSpPr>
        <p:spPr/>
        <p:txBody>
          <a:bodyPr/>
          <a:lstStyle/>
          <a:p>
            <a:fld id="{E9B4FB51-78FA-4313-B580-2758404E98A6}" type="slidenum">
              <a:rPr lang="en-US" smtClean="0"/>
              <a:t>5</a:t>
            </a:fld>
            <a:endParaRPr lang="en-US"/>
          </a:p>
        </p:txBody>
      </p:sp>
    </p:spTree>
    <p:extLst>
      <p:ext uri="{BB962C8B-B14F-4D97-AF65-F5344CB8AC3E}">
        <p14:creationId xmlns:p14="http://schemas.microsoft.com/office/powerpoint/2010/main" val="3584444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74151"/>
                </a:solidFill>
                <a:effectLst/>
                <a:latin typeface="Söhne"/>
              </a:rPr>
              <a:t>Sleep disruption in patients on mechanical ventilation can be attributed to various factors, including noise-related disturbances. This includes ventilator alarms, which may be caused by inappropriate threshold settings or delayed alarm inactivation, as well as alarms from humidifiers. These auditory disruptions can significantly affect a patient's ability to achieve restorative sleep.</a:t>
            </a:r>
          </a:p>
          <a:p>
            <a:pPr algn="l"/>
            <a:r>
              <a:rPr lang="en-US" b="0" i="0" dirty="0">
                <a:solidFill>
                  <a:srgbClr val="374151"/>
                </a:solidFill>
                <a:effectLst/>
                <a:latin typeface="Söhne"/>
              </a:rPr>
              <a:t>Nursing interventions can also contribute to sleep disruption in mechanically ventilated patients. Activities such as airway suction, nebulizer delivery, and blood draws, while necessary for patient care, can lead to frequent awakenings and interruptions during sleep.</a:t>
            </a:r>
          </a:p>
          <a:p>
            <a:pPr algn="l"/>
            <a:r>
              <a:rPr lang="en-US" b="0" i="0" dirty="0">
                <a:solidFill>
                  <a:srgbClr val="374151"/>
                </a:solidFill>
                <a:effectLst/>
                <a:latin typeface="Söhne"/>
              </a:rPr>
              <a:t>Pharmacological factors play a role as well, as certain medications commonly used in ICU settings can impact sleep patterns. Benzodiazepines and opioids, for example, are known to decrease REM sleep and deep NREM (non-REM) sleep, further complicating the patient's sleep architecture. Additionally, neuromuscular blocking drugs may be used, which can affect sleep quality.</a:t>
            </a:r>
          </a:p>
          <a:p>
            <a:pPr algn="l"/>
            <a:r>
              <a:rPr lang="en-US" b="0" i="0" dirty="0">
                <a:solidFill>
                  <a:srgbClr val="374151"/>
                </a:solidFill>
                <a:effectLst/>
                <a:latin typeface="Söhne"/>
              </a:rPr>
              <a:t>The choice of ventilator mode, such as pressure support ventilation, also has the potential to influence sleep patterns in mechanically ventilated patients. All of these factors must be carefully considered and managed to optimize the quality of sleep for individuals requiring mechanical ventilation in intensive care settings.</a:t>
            </a:r>
          </a:p>
          <a:p>
            <a:endParaRPr lang="en-US" dirty="0"/>
          </a:p>
        </p:txBody>
      </p:sp>
      <p:sp>
        <p:nvSpPr>
          <p:cNvPr id="4" name="Slide Number Placeholder 3"/>
          <p:cNvSpPr>
            <a:spLocks noGrp="1"/>
          </p:cNvSpPr>
          <p:nvPr>
            <p:ph type="sldNum" sz="quarter" idx="5"/>
          </p:nvPr>
        </p:nvSpPr>
        <p:spPr/>
        <p:txBody>
          <a:bodyPr/>
          <a:lstStyle/>
          <a:p>
            <a:fld id="{E9B4FB51-78FA-4313-B580-2758404E98A6}" type="slidenum">
              <a:rPr lang="en-US" smtClean="0"/>
              <a:t>6</a:t>
            </a:fld>
            <a:endParaRPr lang="en-US"/>
          </a:p>
        </p:txBody>
      </p:sp>
    </p:spTree>
    <p:extLst>
      <p:ext uri="{BB962C8B-B14F-4D97-AF65-F5344CB8AC3E}">
        <p14:creationId xmlns:p14="http://schemas.microsoft.com/office/powerpoint/2010/main" val="467922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74151"/>
                </a:solidFill>
                <a:effectLst/>
                <a:latin typeface="Söhne"/>
              </a:rPr>
              <a:t>To optimize the sleep environment for patients on mechanical ventilation, several measures can be implemented.</a:t>
            </a:r>
          </a:p>
          <a:p>
            <a:pPr algn="l"/>
            <a:r>
              <a:rPr lang="en-US" b="0" i="0" dirty="0">
                <a:solidFill>
                  <a:srgbClr val="374151"/>
                </a:solidFill>
                <a:effectLst/>
                <a:latin typeface="Söhne"/>
              </a:rPr>
              <a:t>Firstly, addressing noise-related disruptions is crucial. It's important to close all doors to minimize noise transmission. Additionally, reducing call and machine alarm sounds during the nighttime hours is essential. Medical staff should maintain a quiet conversational tone, and the use of earplugs can help patients block out unwanted noise.</a:t>
            </a:r>
          </a:p>
          <a:p>
            <a:pPr algn="l"/>
            <a:r>
              <a:rPr lang="en-US" b="0" i="0" dirty="0">
                <a:solidFill>
                  <a:srgbClr val="374151"/>
                </a:solidFill>
                <a:effectLst/>
                <a:latin typeface="Söhne"/>
              </a:rPr>
              <a:t>Secondly, managing lighting is vital for improving sleep quality. Central lighting in the intensive care unit should be turned off during the nighttime hours. Patients can benefit from the use of eyeshades to further block out light, while dim bedside lighting should be employed for necessary patient care activities.</a:t>
            </a:r>
          </a:p>
          <a:p>
            <a:pPr algn="l"/>
            <a:endParaRPr lang="en-US" b="0" i="0" dirty="0">
              <a:solidFill>
                <a:srgbClr val="374151"/>
              </a:solidFill>
              <a:effectLst/>
              <a:latin typeface="Söhne"/>
            </a:endParaRPr>
          </a:p>
          <a:p>
            <a:pPr algn="l"/>
            <a:r>
              <a:rPr lang="en-US" b="0" i="0" dirty="0">
                <a:solidFill>
                  <a:srgbClr val="374151"/>
                </a:solidFill>
                <a:effectLst/>
                <a:latin typeface="Söhne"/>
              </a:rPr>
              <a:t>Thirdly, patient care practices should be adapted to promote uninterrupted sleep. Unnecessary tests and blood collection should be prohibited during the nighttime hours. Ensuring patients have adequate sedation and assessing their pain levels, with the use of appropriate analgesics as needed, can contribute to better sleep. Additionally, using the assist-control ventilation mode during the night can help maintain stable ventilation support while minimizing disturbances. These strategies collectively aim to create a more conducive sleep environment for patients on mechanical ventilation in the intensive care setting.</a:t>
            </a:r>
          </a:p>
          <a:p>
            <a:endParaRPr lang="en-US" dirty="0"/>
          </a:p>
        </p:txBody>
      </p:sp>
      <p:sp>
        <p:nvSpPr>
          <p:cNvPr id="4" name="Slide Number Placeholder 3"/>
          <p:cNvSpPr>
            <a:spLocks noGrp="1"/>
          </p:cNvSpPr>
          <p:nvPr>
            <p:ph type="sldNum" sz="quarter" idx="5"/>
          </p:nvPr>
        </p:nvSpPr>
        <p:spPr/>
        <p:txBody>
          <a:bodyPr/>
          <a:lstStyle/>
          <a:p>
            <a:fld id="{E9B4FB51-78FA-4313-B580-2758404E98A6}" type="slidenum">
              <a:rPr lang="en-US" smtClean="0"/>
              <a:t>7</a:t>
            </a:fld>
            <a:endParaRPr lang="en-US"/>
          </a:p>
        </p:txBody>
      </p:sp>
    </p:spTree>
    <p:extLst>
      <p:ext uri="{BB962C8B-B14F-4D97-AF65-F5344CB8AC3E}">
        <p14:creationId xmlns:p14="http://schemas.microsoft.com/office/powerpoint/2010/main" val="2087556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Various studies have been conducted on sleep-inducing drugs (melatonin, dexmedetomidine, and propofol) in treating critically ill patients. However, no drugs have shown effects.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Dexmedetomidine has been used in small studies to induce sleep only at night. It has been reported that it can increase stage 2 sleep and preserve the day-night sleep cycle. However, a randomized control trial of 100 subjects reported that low-dose dexmedetomidine had no significant effects on sleep.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Melatonin, a hormone naturally produced by the pineal gland in response to darkness, has garnered interest as a potential sleep aid for ICU patients. However, a recent Cochrane review was unable to determine whether melatonin improved sleep quality or quantity in critically ill patients, and the 2018 PADIS guidelines make no recommendation regarding their use in sleep. Further investigations are needed before routine use of melatonin to promote sleep in the ICU.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303030"/>
                </a:solidFill>
                <a:effectLst/>
              </a:rPr>
              <a:t>Propofol, commonly used for deep sedation and anesthesia, can lead to decreased REM sleep compared to patients not receiving it. Several studies examining its use for sleep improvement in the ICU found insufficient evidence to confirm its effectiveness, leading to non-recommendation in the 2018 PADIS guidelines.</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Other medications such as atypical antipsychotics such as olanzapine and quetiapine, typical antipsychotics such as haloperidol, and trazadone have not been well-studied  studied and their use for sleep promotion remain off-label.</a:t>
            </a:r>
          </a:p>
        </p:txBody>
      </p:sp>
      <p:sp>
        <p:nvSpPr>
          <p:cNvPr id="4" name="Slide Number Placeholder 3"/>
          <p:cNvSpPr>
            <a:spLocks noGrp="1"/>
          </p:cNvSpPr>
          <p:nvPr>
            <p:ph type="sldNum" sz="quarter" idx="5"/>
          </p:nvPr>
        </p:nvSpPr>
        <p:spPr/>
        <p:txBody>
          <a:bodyPr/>
          <a:lstStyle/>
          <a:p>
            <a:fld id="{E9B4FB51-78FA-4313-B580-2758404E98A6}" type="slidenum">
              <a:rPr lang="en-US" smtClean="0"/>
              <a:t>8</a:t>
            </a:fld>
            <a:endParaRPr lang="en-US"/>
          </a:p>
        </p:txBody>
      </p:sp>
    </p:spTree>
    <p:extLst>
      <p:ext uri="{BB962C8B-B14F-4D97-AF65-F5344CB8AC3E}">
        <p14:creationId xmlns:p14="http://schemas.microsoft.com/office/powerpoint/2010/main" val="4179029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74151"/>
                </a:solidFill>
                <a:effectLst/>
                <a:latin typeface="Söhne"/>
              </a:rPr>
              <a:t>In summary, promoting sleep in the ICU encompasses a multifaceted approach that includes encouraging mobility and maintaining circadian rhythms. While there is limited scientific backing for pharmacological interventions, a wide array of nonpharmacological tools and strategies are available to enhance sleep quality and patterns, offering healthcare providers a diverse toolkit for addressing this critical aspect of patient care.</a:t>
            </a:r>
            <a:endParaRPr lang="en-US" dirty="0"/>
          </a:p>
        </p:txBody>
      </p:sp>
      <p:sp>
        <p:nvSpPr>
          <p:cNvPr id="4" name="Slide Number Placeholder 3"/>
          <p:cNvSpPr>
            <a:spLocks noGrp="1"/>
          </p:cNvSpPr>
          <p:nvPr>
            <p:ph type="sldNum" sz="quarter" idx="10"/>
          </p:nvPr>
        </p:nvSpPr>
        <p:spPr/>
        <p:txBody>
          <a:bodyPr/>
          <a:lstStyle/>
          <a:p>
            <a:fld id="{EE2077C7-D2F3-4968-89CC-BE98BFEB993D}" type="slidenum">
              <a:rPr lang="en-US" smtClean="0"/>
              <a:t>9</a:t>
            </a:fld>
            <a:endParaRPr lang="en-US"/>
          </a:p>
        </p:txBody>
      </p:sp>
    </p:spTree>
    <p:extLst>
      <p:ext uri="{BB962C8B-B14F-4D97-AF65-F5344CB8AC3E}">
        <p14:creationId xmlns:p14="http://schemas.microsoft.com/office/powerpoint/2010/main" val="4102165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4257" y="431913"/>
            <a:ext cx="10058400" cy="3566160"/>
          </a:xfrm>
          <a:prstGeom prst="rect">
            <a:avLst/>
          </a:prstGeom>
        </p:spPr>
        <p:txBody>
          <a:bodyPr anchor="b">
            <a:normAutofit/>
          </a:bodyPr>
          <a:lstStyle>
            <a:lvl1pPr algn="ctr">
              <a:lnSpc>
                <a:spcPct val="85000"/>
              </a:lnSpc>
              <a:defRPr sz="5400" b="1" spc="-51" baseline="0">
                <a:solidFill>
                  <a:schemeClr val="tx1">
                    <a:lumMod val="85000"/>
                    <a:lumOff val="15000"/>
                  </a:schemeClr>
                </a:solidFill>
              </a:defRPr>
            </a:lvl1pPr>
          </a:lstStyle>
          <a:p>
            <a:r>
              <a:rPr lang="en-US" dirty="0"/>
              <a:t>Click to edit Master title style</a:t>
            </a:r>
          </a:p>
        </p:txBody>
      </p:sp>
      <p:sp>
        <p:nvSpPr>
          <p:cNvPr id="15" name="Rectangle 14"/>
          <p:cNvSpPr/>
          <p:nvPr userDrawn="1"/>
        </p:nvSpPr>
        <p:spPr>
          <a:xfrm>
            <a:off x="1" y="6334802"/>
            <a:ext cx="12192001" cy="65998"/>
          </a:xfrm>
          <a:prstGeom prst="rect">
            <a:avLst/>
          </a:prstGeom>
          <a:solidFill>
            <a:srgbClr val="ADB9C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p:nvPr>
        </p:nvSpPr>
        <p:spPr>
          <a:xfrm>
            <a:off x="1100051" y="4148100"/>
            <a:ext cx="10058400" cy="1727456"/>
          </a:xfrm>
        </p:spPr>
        <p:txBody>
          <a:bodyPr lIns="91440" rIns="91440">
            <a:normAutofit/>
          </a:bodyPr>
          <a:lstStyle>
            <a:lvl1pPr marL="0" indent="0" algn="ctr">
              <a:buNone/>
              <a:defRPr sz="20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p>
        </p:txBody>
      </p:sp>
      <p:cxnSp>
        <p:nvCxnSpPr>
          <p:cNvPr id="10" name="Straight Connector 9"/>
          <p:cNvCxnSpPr/>
          <p:nvPr userDrawn="1"/>
        </p:nvCxnSpPr>
        <p:spPr>
          <a:xfrm>
            <a:off x="1094257" y="3998073"/>
            <a:ext cx="10058400" cy="0"/>
          </a:xfrm>
          <a:prstGeom prst="line">
            <a:avLst/>
          </a:prstGeom>
          <a:ln w="28575">
            <a:solidFill>
              <a:schemeClr val="accent2">
                <a:lumMod val="20000"/>
                <a:lumOff val="80000"/>
              </a:schemeClr>
            </a:solidFill>
          </a:ln>
        </p:spPr>
        <p:style>
          <a:lnRef idx="1">
            <a:schemeClr val="accent2"/>
          </a:lnRef>
          <a:fillRef idx="0">
            <a:schemeClr val="accent2"/>
          </a:fillRef>
          <a:effectRef idx="0">
            <a:schemeClr val="accent2"/>
          </a:effectRef>
          <a:fontRef idx="minor">
            <a:schemeClr val="tx1"/>
          </a:fontRef>
        </p:style>
      </p:cxnSp>
      <p:sp>
        <p:nvSpPr>
          <p:cNvPr id="16" name="Date Placeholder 3"/>
          <p:cNvSpPr>
            <a:spLocks noGrp="1"/>
          </p:cNvSpPr>
          <p:nvPr>
            <p:ph type="dt" sz="half" idx="10"/>
          </p:nvPr>
        </p:nvSpPr>
        <p:spPr>
          <a:xfrm>
            <a:off x="9626297" y="6448901"/>
            <a:ext cx="1716619" cy="365125"/>
          </a:xfrm>
        </p:spPr>
        <p:txBody>
          <a:bodyPr/>
          <a:lstStyle>
            <a:lvl1pPr>
              <a:defRPr sz="1200"/>
            </a:lvl1pPr>
          </a:lstStyle>
          <a:p>
            <a:fld id="{436346DF-2975-4CF6-8CE8-54475013E050}" type="datetimeFigureOut">
              <a:rPr lang="en-US" smtClean="0"/>
              <a:pPr/>
              <a:t>12/17/2023</a:t>
            </a:fld>
            <a:endParaRPr lang="en-US"/>
          </a:p>
        </p:txBody>
      </p:sp>
      <p:sp>
        <p:nvSpPr>
          <p:cNvPr id="17" name="Footer Placeholder 4"/>
          <p:cNvSpPr>
            <a:spLocks noGrp="1"/>
          </p:cNvSpPr>
          <p:nvPr>
            <p:ph type="ftr" sz="quarter" idx="11"/>
          </p:nvPr>
        </p:nvSpPr>
        <p:spPr>
          <a:xfrm>
            <a:off x="1735931" y="6448901"/>
            <a:ext cx="7805399" cy="365125"/>
          </a:xfrm>
        </p:spPr>
        <p:txBody>
          <a:bodyPr/>
          <a:lstStyle>
            <a:lvl1pPr algn="l">
              <a:defRPr sz="1200"/>
            </a:lvl1pPr>
          </a:lstStyle>
          <a:p>
            <a:r>
              <a:rPr lang="en-US" cap="none"/>
              <a:t>Footer</a:t>
            </a:r>
          </a:p>
        </p:txBody>
      </p:sp>
      <p:sp>
        <p:nvSpPr>
          <p:cNvPr id="18" name="Slide Number Placeholder 5"/>
          <p:cNvSpPr>
            <a:spLocks noGrp="1"/>
          </p:cNvSpPr>
          <p:nvPr>
            <p:ph type="sldNum" sz="quarter" idx="12"/>
          </p:nvPr>
        </p:nvSpPr>
        <p:spPr>
          <a:xfrm>
            <a:off x="11315702" y="6448901"/>
            <a:ext cx="745871" cy="365125"/>
          </a:xfrm>
        </p:spPr>
        <p:txBody>
          <a:bodyPr/>
          <a:lstStyle>
            <a:lvl1pPr>
              <a:defRPr sz="1200"/>
            </a:lvl1pPr>
          </a:lstStyle>
          <a:p>
            <a:fld id="{208E5E19-25EC-4207-AA92-F87E7D120BC1}" type="slidenum">
              <a:rPr lang="en-US" smtClean="0"/>
              <a:pPr/>
              <a:t>‹#›</a:t>
            </a:fld>
            <a:endParaRPr lang="en-US"/>
          </a:p>
        </p:txBody>
      </p:sp>
      <p:sp>
        <p:nvSpPr>
          <p:cNvPr id="6" name="TextBox 5">
            <a:extLst>
              <a:ext uri="{FF2B5EF4-FFF2-40B4-BE49-F238E27FC236}">
                <a16:creationId xmlns:a16="http://schemas.microsoft.com/office/drawing/2014/main" id="{89D8A11B-BE1C-767B-3E3D-BDF7AF853FC5}"/>
              </a:ext>
            </a:extLst>
          </p:cNvPr>
          <p:cNvSpPr txBox="1"/>
          <p:nvPr userDrawn="1"/>
        </p:nvSpPr>
        <p:spPr>
          <a:xfrm>
            <a:off x="4142420" y="1887442"/>
            <a:ext cx="3907160" cy="3385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1600" i="1" dirty="0"/>
              <a:t>Spreading Knowledge – Improving Outcomes</a:t>
            </a:r>
          </a:p>
        </p:txBody>
      </p:sp>
      <p:pic>
        <p:nvPicPr>
          <p:cNvPr id="7" name="Picture 6" descr="Shape, arrow&#10;&#10;Description automatically generated">
            <a:extLst>
              <a:ext uri="{FF2B5EF4-FFF2-40B4-BE49-F238E27FC236}">
                <a16:creationId xmlns:a16="http://schemas.microsoft.com/office/drawing/2014/main" id="{53A6B5E3-2B65-C63C-BD02-D2F496D048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36628" y="397144"/>
            <a:ext cx="2518744" cy="1414228"/>
          </a:xfrm>
          <a:prstGeom prst="rect">
            <a:avLst/>
          </a:prstGeom>
        </p:spPr>
      </p:pic>
      <p:sp>
        <p:nvSpPr>
          <p:cNvPr id="4" name="Rectangle 3">
            <a:extLst>
              <a:ext uri="{FF2B5EF4-FFF2-40B4-BE49-F238E27FC236}">
                <a16:creationId xmlns:a16="http://schemas.microsoft.com/office/drawing/2014/main" id="{A808234E-AA21-392D-BE84-AD55F93948DE}"/>
              </a:ext>
            </a:extLst>
          </p:cNvPr>
          <p:cNvSpPr/>
          <p:nvPr userDrawn="1"/>
        </p:nvSpPr>
        <p:spPr>
          <a:xfrm>
            <a:off x="1" y="6400800"/>
            <a:ext cx="12192000" cy="4572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75740234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85530"/>
          </a:xfrm>
          <a:prstGeom prst="rect">
            <a:avLst/>
          </a:prstGeom>
        </p:spPr>
        <p:txBody>
          <a:bodyPr/>
          <a:lstStyle>
            <a:lvl1pPr marL="0">
              <a:defRPr lang="en-US" sz="4400" b="1" kern="1200" spc="-51" baseline="0">
                <a:solidFill>
                  <a:srgbClr val="000000"/>
                </a:solidFill>
                <a:effectLst>
                  <a:outerShdw blurRad="38100" dist="38100" dir="2700000" algn="tl">
                    <a:srgbClr val="000000">
                      <a:alpha val="43137"/>
                    </a:srgbClr>
                  </a:outerShdw>
                </a:effectLst>
                <a:latin typeface="Times New Roman" panose="02020603050405020304" pitchFamily="18" charset="0"/>
                <a:ea typeface="+mj-ea"/>
                <a:cs typeface="+mj-cs"/>
              </a:defRPr>
            </a:lvl1pPr>
          </a:lstStyle>
          <a:p>
            <a:r>
              <a:rPr lang="en-US" dirty="0"/>
              <a:t>Click to edit Master title style</a:t>
            </a:r>
          </a:p>
        </p:txBody>
      </p:sp>
      <p:sp>
        <p:nvSpPr>
          <p:cNvPr id="3" name="Content Placeholder 2"/>
          <p:cNvSpPr>
            <a:spLocks noGrp="1"/>
          </p:cNvSpPr>
          <p:nvPr>
            <p:ph idx="1"/>
          </p:nvPr>
        </p:nvSpPr>
        <p:spPr>
          <a:xfrm>
            <a:off x="1097280" y="1734749"/>
            <a:ext cx="10058400" cy="41343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626297" y="6448901"/>
            <a:ext cx="1716619" cy="365125"/>
          </a:xfrm>
          <a:prstGeom prst="rect">
            <a:avLst/>
          </a:prstGeom>
        </p:spPr>
        <p:txBody>
          <a:bodyPr/>
          <a:lstStyle>
            <a:lvl1pPr>
              <a:defRPr sz="1200"/>
            </a:lvl1pPr>
          </a:lstStyle>
          <a:p>
            <a:fld id="{436346DF-2975-4CF6-8CE8-54475013E050}" type="datetimeFigureOut">
              <a:rPr lang="en-US" smtClean="0"/>
              <a:pPr/>
              <a:t>12/17/2023</a:t>
            </a:fld>
            <a:endParaRPr lang="en-US"/>
          </a:p>
        </p:txBody>
      </p:sp>
      <p:sp>
        <p:nvSpPr>
          <p:cNvPr id="5" name="Footer Placeholder 4"/>
          <p:cNvSpPr>
            <a:spLocks noGrp="1"/>
          </p:cNvSpPr>
          <p:nvPr>
            <p:ph type="ftr" sz="quarter" idx="11"/>
          </p:nvPr>
        </p:nvSpPr>
        <p:spPr>
          <a:xfrm>
            <a:off x="1097281" y="6448901"/>
            <a:ext cx="8444049" cy="365125"/>
          </a:xfrm>
          <a:prstGeom prst="rect">
            <a:avLst/>
          </a:prstGeom>
        </p:spPr>
        <p:txBody>
          <a:bodyPr/>
          <a:lstStyle>
            <a:lvl1pPr algn="l">
              <a:defRPr sz="1200"/>
            </a:lvl1pPr>
          </a:lstStyle>
          <a:p>
            <a:r>
              <a:rPr lang="en-US" cap="none"/>
              <a:t>Footer</a:t>
            </a:r>
          </a:p>
        </p:txBody>
      </p:sp>
      <p:sp>
        <p:nvSpPr>
          <p:cNvPr id="6" name="Slide Number Placeholder 5"/>
          <p:cNvSpPr>
            <a:spLocks noGrp="1"/>
          </p:cNvSpPr>
          <p:nvPr>
            <p:ph type="sldNum" sz="quarter" idx="12"/>
          </p:nvPr>
        </p:nvSpPr>
        <p:spPr>
          <a:xfrm>
            <a:off x="11315702" y="6448901"/>
            <a:ext cx="745871" cy="365125"/>
          </a:xfrm>
          <a:prstGeom prst="rect">
            <a:avLst/>
          </a:prstGeom>
        </p:spPr>
        <p:txBody>
          <a:bodyPr/>
          <a:lstStyle>
            <a:lvl1pPr>
              <a:defRPr sz="1200"/>
            </a:lvl1pPr>
          </a:lstStyle>
          <a:p>
            <a:fld id="{208E5E19-25EC-4207-AA92-F87E7D120BC1}" type="slidenum">
              <a:rPr lang="en-US" smtClean="0"/>
              <a:pPr/>
              <a:t>‹#›</a:t>
            </a:fld>
            <a:endParaRPr lang="en-US"/>
          </a:p>
        </p:txBody>
      </p:sp>
    </p:spTree>
    <p:extLst>
      <p:ext uri="{BB962C8B-B14F-4D97-AF65-F5344CB8AC3E}">
        <p14:creationId xmlns:p14="http://schemas.microsoft.com/office/powerpoint/2010/main" val="2572041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79460"/>
            <a:ext cx="10058400" cy="984984"/>
          </a:xfrm>
          <a:prstGeom prst="rect">
            <a:avLst/>
          </a:prstGeom>
        </p:spPr>
        <p:txBody>
          <a:bodyPr>
            <a:normAutofit/>
          </a:bodyPr>
          <a:lstStyle>
            <a:lvl1pPr>
              <a:defRPr sz="4400"/>
            </a:lvl1pPr>
          </a:lstStyle>
          <a:p>
            <a:r>
              <a:rPr lang="en-US"/>
              <a:t>Click to edit Master title style</a:t>
            </a:r>
          </a:p>
        </p:txBody>
      </p:sp>
      <p:sp>
        <p:nvSpPr>
          <p:cNvPr id="3" name="Content Placeholder 2"/>
          <p:cNvSpPr>
            <a:spLocks noGrp="1"/>
          </p:cNvSpPr>
          <p:nvPr>
            <p:ph sz="half" idx="1"/>
          </p:nvPr>
        </p:nvSpPr>
        <p:spPr>
          <a:xfrm>
            <a:off x="1097279" y="1734749"/>
            <a:ext cx="4937760" cy="41343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734750"/>
            <a:ext cx="4937760" cy="41343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p:cNvSpPr>
            <a:spLocks noGrp="1"/>
          </p:cNvSpPr>
          <p:nvPr>
            <p:ph type="dt" sz="half" idx="10"/>
          </p:nvPr>
        </p:nvSpPr>
        <p:spPr>
          <a:xfrm>
            <a:off x="9626297" y="6448901"/>
            <a:ext cx="1716619" cy="365125"/>
          </a:xfrm>
        </p:spPr>
        <p:txBody>
          <a:bodyPr/>
          <a:lstStyle>
            <a:lvl1pPr>
              <a:defRPr sz="1200"/>
            </a:lvl1pPr>
          </a:lstStyle>
          <a:p>
            <a:fld id="{436346DF-2975-4CF6-8CE8-54475013E050}" type="datetimeFigureOut">
              <a:rPr lang="en-US" smtClean="0"/>
              <a:pPr/>
              <a:t>12/17/2023</a:t>
            </a:fld>
            <a:endParaRPr lang="en-US"/>
          </a:p>
        </p:txBody>
      </p:sp>
      <p:sp>
        <p:nvSpPr>
          <p:cNvPr id="10" name="Footer Placeholder 4"/>
          <p:cNvSpPr>
            <a:spLocks noGrp="1"/>
          </p:cNvSpPr>
          <p:nvPr>
            <p:ph type="ftr" sz="quarter" idx="11"/>
          </p:nvPr>
        </p:nvSpPr>
        <p:spPr>
          <a:xfrm>
            <a:off x="1097281" y="6448901"/>
            <a:ext cx="8444049" cy="365125"/>
          </a:xfrm>
        </p:spPr>
        <p:txBody>
          <a:bodyPr/>
          <a:lstStyle>
            <a:lvl1pPr algn="l">
              <a:defRPr sz="1200"/>
            </a:lvl1pPr>
          </a:lstStyle>
          <a:p>
            <a:r>
              <a:rPr lang="en-US" cap="none"/>
              <a:t>Footer</a:t>
            </a:r>
          </a:p>
        </p:txBody>
      </p:sp>
      <p:sp>
        <p:nvSpPr>
          <p:cNvPr id="11" name="Slide Number Placeholder 5"/>
          <p:cNvSpPr>
            <a:spLocks noGrp="1"/>
          </p:cNvSpPr>
          <p:nvPr>
            <p:ph type="sldNum" sz="quarter" idx="12"/>
          </p:nvPr>
        </p:nvSpPr>
        <p:spPr>
          <a:xfrm>
            <a:off x="11315702" y="6448901"/>
            <a:ext cx="745871" cy="365125"/>
          </a:xfrm>
        </p:spPr>
        <p:txBody>
          <a:bodyPr/>
          <a:lstStyle>
            <a:lvl1pPr>
              <a:defRPr sz="1200"/>
            </a:lvl1pPr>
          </a:lstStyle>
          <a:p>
            <a:fld id="{208E5E19-25EC-4207-AA92-F87E7D120BC1}" type="slidenum">
              <a:rPr lang="en-US" smtClean="0"/>
              <a:pPr/>
              <a:t>‹#›</a:t>
            </a:fld>
            <a:endParaRPr lang="en-US"/>
          </a:p>
        </p:txBody>
      </p:sp>
    </p:spTree>
    <p:extLst>
      <p:ext uri="{BB962C8B-B14F-4D97-AF65-F5344CB8AC3E}">
        <p14:creationId xmlns:p14="http://schemas.microsoft.com/office/powerpoint/2010/main" val="82182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0" y="1736327"/>
            <a:ext cx="4937760" cy="736282"/>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472610"/>
            <a:ext cx="4937760" cy="357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736327"/>
            <a:ext cx="4937760" cy="736282"/>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472610"/>
            <a:ext cx="4937760" cy="357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7"/>
          <p:cNvSpPr>
            <a:spLocks noGrp="1"/>
          </p:cNvSpPr>
          <p:nvPr>
            <p:ph type="title"/>
          </p:nvPr>
        </p:nvSpPr>
        <p:spPr>
          <a:xfrm>
            <a:off x="1097280" y="286604"/>
            <a:ext cx="10058400" cy="963552"/>
          </a:xfrm>
          <a:prstGeom prst="rect">
            <a:avLst/>
          </a:prstGeom>
        </p:spPr>
        <p:txBody>
          <a:bodyPr>
            <a:normAutofit/>
          </a:bodyPr>
          <a:lstStyle>
            <a:lvl1pPr>
              <a:defRPr sz="4400"/>
            </a:lvl1pPr>
          </a:lstStyle>
          <a:p>
            <a:r>
              <a:rPr lang="en-US"/>
              <a:t>Click to edit Master title style</a:t>
            </a:r>
          </a:p>
        </p:txBody>
      </p:sp>
      <p:sp>
        <p:nvSpPr>
          <p:cNvPr id="12" name="Date Placeholder 3"/>
          <p:cNvSpPr>
            <a:spLocks noGrp="1"/>
          </p:cNvSpPr>
          <p:nvPr>
            <p:ph type="dt" sz="half" idx="10"/>
          </p:nvPr>
        </p:nvSpPr>
        <p:spPr>
          <a:xfrm>
            <a:off x="9626297" y="6448901"/>
            <a:ext cx="1716619" cy="365125"/>
          </a:xfrm>
          <a:prstGeom prst="rect">
            <a:avLst/>
          </a:prstGeom>
        </p:spPr>
        <p:txBody>
          <a:bodyPr/>
          <a:lstStyle>
            <a:lvl1pPr>
              <a:defRPr sz="1200"/>
            </a:lvl1pPr>
          </a:lstStyle>
          <a:p>
            <a:fld id="{436346DF-2975-4CF6-8CE8-54475013E050}" type="datetimeFigureOut">
              <a:rPr lang="en-US" smtClean="0"/>
              <a:pPr/>
              <a:t>12/17/2023</a:t>
            </a:fld>
            <a:endParaRPr lang="en-US"/>
          </a:p>
        </p:txBody>
      </p:sp>
      <p:sp>
        <p:nvSpPr>
          <p:cNvPr id="13" name="Footer Placeholder 4"/>
          <p:cNvSpPr>
            <a:spLocks noGrp="1"/>
          </p:cNvSpPr>
          <p:nvPr>
            <p:ph type="ftr" sz="quarter" idx="11"/>
          </p:nvPr>
        </p:nvSpPr>
        <p:spPr>
          <a:xfrm>
            <a:off x="1097281" y="6448901"/>
            <a:ext cx="8444049" cy="365125"/>
          </a:xfrm>
          <a:prstGeom prst="rect">
            <a:avLst/>
          </a:prstGeom>
        </p:spPr>
        <p:txBody>
          <a:bodyPr/>
          <a:lstStyle>
            <a:lvl1pPr algn="l">
              <a:defRPr sz="1200"/>
            </a:lvl1pPr>
          </a:lstStyle>
          <a:p>
            <a:r>
              <a:rPr lang="en-US" cap="none"/>
              <a:t>Footer</a:t>
            </a:r>
          </a:p>
        </p:txBody>
      </p:sp>
      <p:sp>
        <p:nvSpPr>
          <p:cNvPr id="14" name="Slide Number Placeholder 5"/>
          <p:cNvSpPr>
            <a:spLocks noGrp="1"/>
          </p:cNvSpPr>
          <p:nvPr>
            <p:ph type="sldNum" sz="quarter" idx="12"/>
          </p:nvPr>
        </p:nvSpPr>
        <p:spPr>
          <a:xfrm>
            <a:off x="11315702" y="6448901"/>
            <a:ext cx="745871" cy="365125"/>
          </a:xfrm>
          <a:prstGeom prst="rect">
            <a:avLst/>
          </a:prstGeom>
        </p:spPr>
        <p:txBody>
          <a:bodyPr/>
          <a:lstStyle>
            <a:lvl1pPr>
              <a:defRPr sz="1200"/>
            </a:lvl1pPr>
          </a:lstStyle>
          <a:p>
            <a:fld id="{208E5E19-25EC-4207-AA92-F87E7D120BC1}" type="slidenum">
              <a:rPr lang="en-US" smtClean="0"/>
              <a:pPr/>
              <a:t>‹#›</a:t>
            </a:fld>
            <a:endParaRPr lang="en-US"/>
          </a:p>
        </p:txBody>
      </p:sp>
    </p:spTree>
    <p:extLst>
      <p:ext uri="{BB962C8B-B14F-4D97-AF65-F5344CB8AC3E}">
        <p14:creationId xmlns:p14="http://schemas.microsoft.com/office/powerpoint/2010/main" val="2125221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amp; Logos">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85530"/>
          </a:xfrm>
          <a:prstGeom prst="rect">
            <a:avLst/>
          </a:prstGeom>
        </p:spPr>
        <p:txBody>
          <a:bodyPr/>
          <a:lstStyle/>
          <a:p>
            <a:r>
              <a:rPr lang="en-US"/>
              <a:t>Click to edit Master title style</a:t>
            </a:r>
          </a:p>
        </p:txBody>
      </p:sp>
      <p:sp>
        <p:nvSpPr>
          <p:cNvPr id="6" name="Date Placeholder 3"/>
          <p:cNvSpPr>
            <a:spLocks noGrp="1"/>
          </p:cNvSpPr>
          <p:nvPr>
            <p:ph type="dt" sz="half" idx="10"/>
          </p:nvPr>
        </p:nvSpPr>
        <p:spPr>
          <a:xfrm>
            <a:off x="9626297" y="6448901"/>
            <a:ext cx="1716619" cy="365125"/>
          </a:xfrm>
          <a:prstGeom prst="rect">
            <a:avLst/>
          </a:prstGeom>
        </p:spPr>
        <p:txBody>
          <a:bodyPr/>
          <a:lstStyle>
            <a:lvl1pPr>
              <a:defRPr sz="1200"/>
            </a:lvl1pPr>
          </a:lstStyle>
          <a:p>
            <a:fld id="{436346DF-2975-4CF6-8CE8-54475013E050}" type="datetimeFigureOut">
              <a:rPr lang="en-US" smtClean="0"/>
              <a:pPr/>
              <a:t>12/17/2023</a:t>
            </a:fld>
            <a:endParaRPr lang="en-US"/>
          </a:p>
        </p:txBody>
      </p:sp>
      <p:sp>
        <p:nvSpPr>
          <p:cNvPr id="7" name="Footer Placeholder 4"/>
          <p:cNvSpPr>
            <a:spLocks noGrp="1"/>
          </p:cNvSpPr>
          <p:nvPr>
            <p:ph type="ftr" sz="quarter" idx="11"/>
          </p:nvPr>
        </p:nvSpPr>
        <p:spPr>
          <a:xfrm>
            <a:off x="1097281" y="6448901"/>
            <a:ext cx="8444049" cy="365125"/>
          </a:xfrm>
          <a:prstGeom prst="rect">
            <a:avLst/>
          </a:prstGeom>
        </p:spPr>
        <p:txBody>
          <a:bodyPr/>
          <a:lstStyle>
            <a:lvl1pPr algn="l">
              <a:defRPr sz="1200"/>
            </a:lvl1pPr>
          </a:lstStyle>
          <a:p>
            <a:r>
              <a:rPr lang="en-US" cap="none"/>
              <a:t>Footer</a:t>
            </a:r>
          </a:p>
        </p:txBody>
      </p:sp>
      <p:sp>
        <p:nvSpPr>
          <p:cNvPr id="8" name="Slide Number Placeholder 5"/>
          <p:cNvSpPr>
            <a:spLocks noGrp="1"/>
          </p:cNvSpPr>
          <p:nvPr>
            <p:ph type="sldNum" sz="quarter" idx="12"/>
          </p:nvPr>
        </p:nvSpPr>
        <p:spPr>
          <a:xfrm>
            <a:off x="11315702" y="6448901"/>
            <a:ext cx="745871" cy="365125"/>
          </a:xfrm>
          <a:prstGeom prst="rect">
            <a:avLst/>
          </a:prstGeom>
        </p:spPr>
        <p:txBody>
          <a:bodyPr/>
          <a:lstStyle>
            <a:lvl1pPr>
              <a:defRPr sz="1200"/>
            </a:lvl1pPr>
          </a:lstStyle>
          <a:p>
            <a:fld id="{208E5E19-25EC-4207-AA92-F87E7D120BC1}" type="slidenum">
              <a:rPr lang="en-US" smtClean="0"/>
              <a:pPr/>
              <a:t>‹#›</a:t>
            </a:fld>
            <a:endParaRPr lang="en-US"/>
          </a:p>
        </p:txBody>
      </p:sp>
    </p:spTree>
    <p:extLst>
      <p:ext uri="{BB962C8B-B14F-4D97-AF65-F5344CB8AC3E}">
        <p14:creationId xmlns:p14="http://schemas.microsoft.com/office/powerpoint/2010/main" val="2947059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5" name="Rectangle 4"/>
          <p:cNvSpPr/>
          <p:nvPr userDrawn="1"/>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 name="Rectangle 5"/>
          <p:cNvSpPr/>
          <p:nvPr/>
        </p:nvSpPr>
        <p:spPr>
          <a:xfrm>
            <a:off x="17" y="6339079"/>
            <a:ext cx="12188825" cy="64008"/>
          </a:xfrm>
          <a:prstGeom prst="rect">
            <a:avLst/>
          </a:prstGeom>
          <a:solidFill>
            <a:srgbClr val="ADB9C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Date Placeholder 3"/>
          <p:cNvSpPr>
            <a:spLocks noGrp="1"/>
          </p:cNvSpPr>
          <p:nvPr>
            <p:ph type="dt" sz="half" idx="10"/>
          </p:nvPr>
        </p:nvSpPr>
        <p:spPr>
          <a:xfrm>
            <a:off x="9626297" y="6448901"/>
            <a:ext cx="1716619" cy="365125"/>
          </a:xfrm>
        </p:spPr>
        <p:txBody>
          <a:bodyPr/>
          <a:lstStyle>
            <a:lvl1pPr>
              <a:defRPr sz="1200"/>
            </a:lvl1pPr>
          </a:lstStyle>
          <a:p>
            <a:fld id="{436346DF-2975-4CF6-8CE8-54475013E050}" type="datetimeFigureOut">
              <a:rPr lang="en-US" smtClean="0"/>
              <a:pPr/>
              <a:t>12/17/2023</a:t>
            </a:fld>
            <a:endParaRPr lang="en-US"/>
          </a:p>
        </p:txBody>
      </p:sp>
      <p:sp>
        <p:nvSpPr>
          <p:cNvPr id="12" name="Footer Placeholder 4"/>
          <p:cNvSpPr>
            <a:spLocks noGrp="1"/>
          </p:cNvSpPr>
          <p:nvPr>
            <p:ph type="ftr" sz="quarter" idx="11"/>
          </p:nvPr>
        </p:nvSpPr>
        <p:spPr>
          <a:xfrm>
            <a:off x="1097281" y="6448901"/>
            <a:ext cx="8444049" cy="365125"/>
          </a:xfrm>
        </p:spPr>
        <p:txBody>
          <a:bodyPr/>
          <a:lstStyle>
            <a:lvl1pPr algn="l">
              <a:defRPr sz="1200"/>
            </a:lvl1pPr>
          </a:lstStyle>
          <a:p>
            <a:r>
              <a:rPr lang="en-US" cap="none"/>
              <a:t>Footer</a:t>
            </a:r>
          </a:p>
        </p:txBody>
      </p:sp>
      <p:sp>
        <p:nvSpPr>
          <p:cNvPr id="13" name="Slide Number Placeholder 5"/>
          <p:cNvSpPr>
            <a:spLocks noGrp="1"/>
          </p:cNvSpPr>
          <p:nvPr>
            <p:ph type="sldNum" sz="quarter" idx="12"/>
          </p:nvPr>
        </p:nvSpPr>
        <p:spPr>
          <a:xfrm>
            <a:off x="11315702" y="6448901"/>
            <a:ext cx="745871" cy="365125"/>
          </a:xfrm>
        </p:spPr>
        <p:txBody>
          <a:bodyPr/>
          <a:lstStyle>
            <a:lvl1pPr>
              <a:defRPr sz="1200"/>
            </a:lvl1pPr>
          </a:lstStyle>
          <a:p>
            <a:fld id="{208E5E19-25EC-4207-AA92-F87E7D120BC1}" type="slidenum">
              <a:rPr lang="en-US" smtClean="0"/>
              <a:pPr/>
              <a:t>‹#›</a:t>
            </a:fld>
            <a:endParaRPr lang="en-US"/>
          </a:p>
        </p:txBody>
      </p:sp>
      <p:pic>
        <p:nvPicPr>
          <p:cNvPr id="4" name="Picture 3" descr="Shape, arrow&#10;&#10;Description automatically generated">
            <a:extLst>
              <a:ext uri="{FF2B5EF4-FFF2-40B4-BE49-F238E27FC236}">
                <a16:creationId xmlns:a16="http://schemas.microsoft.com/office/drawing/2014/main" id="{AE4995E8-D609-A5B4-941D-B156AB061D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8847" y="219462"/>
            <a:ext cx="855642" cy="480427"/>
          </a:xfrm>
          <a:prstGeom prst="rect">
            <a:avLst/>
          </a:prstGeom>
        </p:spPr>
      </p:pic>
    </p:spTree>
    <p:extLst>
      <p:ext uri="{BB962C8B-B14F-4D97-AF65-F5344CB8AC3E}">
        <p14:creationId xmlns:p14="http://schemas.microsoft.com/office/powerpoint/2010/main" val="185644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amp; No Logo">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1097282" y="6459787"/>
            <a:ext cx="2472271" cy="365125"/>
          </a:xfrm>
          <a:prstGeom prst="rect">
            <a:avLst/>
          </a:prstGeom>
        </p:spPr>
        <p:txBody>
          <a:bodyPr/>
          <a:lstStyle/>
          <a:p>
            <a:fld id="{436346DF-2975-4CF6-8CE8-54475013E050}" type="datetimeFigureOut">
              <a:rPr lang="en-US" smtClean="0"/>
              <a:t>12/17/2023</a:t>
            </a:fld>
            <a:endParaRPr lang="en-US"/>
          </a:p>
        </p:txBody>
      </p:sp>
      <p:sp>
        <p:nvSpPr>
          <p:cNvPr id="8" name="Footer Placeholder 7"/>
          <p:cNvSpPr>
            <a:spLocks noGrp="1"/>
          </p:cNvSpPr>
          <p:nvPr>
            <p:ph type="ftr" sz="quarter" idx="11"/>
          </p:nvPr>
        </p:nvSpPr>
        <p:spPr>
          <a:xfrm>
            <a:off x="3686186" y="6459787"/>
            <a:ext cx="4822804" cy="365125"/>
          </a:xfrm>
          <a:prstGeom prst="rect">
            <a:avLst/>
          </a:prstGeom>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a:xfrm>
            <a:off x="9900460" y="6459787"/>
            <a:ext cx="1312025" cy="365125"/>
          </a:xfrm>
          <a:prstGeom prst="rect">
            <a:avLst/>
          </a:prstGeom>
        </p:spPr>
        <p:txBody>
          <a:bodyPr/>
          <a:lstStyle/>
          <a:p>
            <a:fld id="{208E5E19-25EC-4207-AA92-F87E7D120BC1}" type="slidenum">
              <a:rPr lang="en-US" smtClean="0"/>
              <a:t>‹#›</a:t>
            </a:fld>
            <a:endParaRPr lang="en-US"/>
          </a:p>
        </p:txBody>
      </p:sp>
      <p:sp>
        <p:nvSpPr>
          <p:cNvPr id="10" name="Title Placeholder 1"/>
          <p:cNvSpPr>
            <a:spLocks noGrp="1"/>
          </p:cNvSpPr>
          <p:nvPr>
            <p:ph type="title"/>
          </p:nvPr>
        </p:nvSpPr>
        <p:spPr>
          <a:xfrm>
            <a:off x="1097280" y="286604"/>
            <a:ext cx="10058400" cy="985530"/>
          </a:xfrm>
          <a:prstGeom prst="rect">
            <a:avLst/>
          </a:prstGeom>
        </p:spPr>
        <p:txBody>
          <a:bodyPr vert="horz" lIns="91440" tIns="45720" rIns="91440" bIns="45720" rtlCol="0" anchor="b">
            <a:normAutofit/>
          </a:bodyPr>
          <a:lstStyle/>
          <a:p>
            <a:r>
              <a:rPr lang="en-US"/>
              <a:t>Click to edit Master title style</a:t>
            </a:r>
          </a:p>
        </p:txBody>
      </p:sp>
      <p:cxnSp>
        <p:nvCxnSpPr>
          <p:cNvPr id="2" name="Straight Connector 1">
            <a:extLst>
              <a:ext uri="{FF2B5EF4-FFF2-40B4-BE49-F238E27FC236}">
                <a16:creationId xmlns:a16="http://schemas.microsoft.com/office/drawing/2014/main" id="{BB3697E9-554A-3886-06DE-F4793F818E13}"/>
              </a:ext>
            </a:extLst>
          </p:cNvPr>
          <p:cNvCxnSpPr/>
          <p:nvPr userDrawn="1"/>
        </p:nvCxnSpPr>
        <p:spPr>
          <a:xfrm>
            <a:off x="1097280" y="1272134"/>
            <a:ext cx="10058400" cy="0"/>
          </a:xfrm>
          <a:prstGeom prst="line">
            <a:avLst/>
          </a:prstGeom>
          <a:ln w="28575">
            <a:solidFill>
              <a:schemeClr val="accent2">
                <a:lumMod val="20000"/>
                <a:lumOff val="80000"/>
              </a:schemeClr>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62017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076135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3"/>
          </a:fgClr>
          <a:bgClr>
            <a:schemeClr val="bg1"/>
          </a:bgClr>
        </a:patt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1" y="6334316"/>
            <a:ext cx="12192001" cy="65998"/>
          </a:xfrm>
          <a:prstGeom prst="rect">
            <a:avLst/>
          </a:prstGeom>
          <a:solidFill>
            <a:srgbClr val="ADB9C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Placeholder 1"/>
          <p:cNvSpPr>
            <a:spLocks noGrp="1"/>
          </p:cNvSpPr>
          <p:nvPr>
            <p:ph type="title"/>
          </p:nvPr>
        </p:nvSpPr>
        <p:spPr>
          <a:xfrm>
            <a:off x="1097280" y="286604"/>
            <a:ext cx="10058400" cy="98553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443216"/>
            <a:ext cx="10058400" cy="4425878"/>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p:cNvCxnSpPr/>
          <p:nvPr userDrawn="1"/>
        </p:nvCxnSpPr>
        <p:spPr>
          <a:xfrm>
            <a:off x="1097280" y="1272134"/>
            <a:ext cx="10058400" cy="0"/>
          </a:xfrm>
          <a:prstGeom prst="line">
            <a:avLst/>
          </a:prstGeom>
          <a:ln w="28575">
            <a:solidFill>
              <a:schemeClr val="accent6">
                <a:lumMod val="40000"/>
                <a:lumOff val="60000"/>
              </a:schemeClr>
            </a:solidFill>
          </a:ln>
        </p:spPr>
        <p:style>
          <a:lnRef idx="1">
            <a:schemeClr val="accent2"/>
          </a:lnRef>
          <a:fillRef idx="0">
            <a:schemeClr val="accent2"/>
          </a:fillRef>
          <a:effectRef idx="0">
            <a:schemeClr val="accent2"/>
          </a:effectRef>
          <a:fontRef idx="minor">
            <a:schemeClr val="tx1"/>
          </a:fontRef>
        </p:style>
      </p:cxnSp>
      <p:sp>
        <p:nvSpPr>
          <p:cNvPr id="11" name="Date Placeholder 3"/>
          <p:cNvSpPr>
            <a:spLocks noGrp="1"/>
          </p:cNvSpPr>
          <p:nvPr>
            <p:ph type="dt" sz="half" idx="2"/>
          </p:nvPr>
        </p:nvSpPr>
        <p:spPr>
          <a:xfrm>
            <a:off x="9626297" y="6448901"/>
            <a:ext cx="1716619" cy="365125"/>
          </a:xfrm>
          <a:prstGeom prst="rect">
            <a:avLst/>
          </a:prstGeom>
        </p:spPr>
        <p:txBody>
          <a:bodyPr/>
          <a:lstStyle>
            <a:lvl1pPr>
              <a:defRPr sz="1200">
                <a:solidFill>
                  <a:schemeClr val="bg1"/>
                </a:solidFill>
              </a:defRPr>
            </a:lvl1pPr>
          </a:lstStyle>
          <a:p>
            <a:fld id="{436346DF-2975-4CF6-8CE8-54475013E050}" type="datetimeFigureOut">
              <a:rPr lang="en-US" smtClean="0"/>
              <a:pPr/>
              <a:t>12/17/2023</a:t>
            </a:fld>
            <a:endParaRPr lang="en-US"/>
          </a:p>
        </p:txBody>
      </p:sp>
      <p:sp>
        <p:nvSpPr>
          <p:cNvPr id="12" name="Footer Placeholder 4"/>
          <p:cNvSpPr>
            <a:spLocks noGrp="1"/>
          </p:cNvSpPr>
          <p:nvPr>
            <p:ph type="ftr" sz="quarter" idx="3"/>
          </p:nvPr>
        </p:nvSpPr>
        <p:spPr>
          <a:xfrm>
            <a:off x="1578769" y="6448901"/>
            <a:ext cx="7962561" cy="365125"/>
          </a:xfrm>
          <a:prstGeom prst="rect">
            <a:avLst/>
          </a:prstGeom>
        </p:spPr>
        <p:txBody>
          <a:bodyPr/>
          <a:lstStyle>
            <a:lvl1pPr algn="l">
              <a:defRPr sz="1200">
                <a:solidFill>
                  <a:schemeClr val="bg1"/>
                </a:solidFill>
              </a:defRPr>
            </a:lvl1pPr>
          </a:lstStyle>
          <a:p>
            <a:r>
              <a:rPr lang="en-US"/>
              <a:t>Footer</a:t>
            </a:r>
          </a:p>
        </p:txBody>
      </p:sp>
      <p:sp>
        <p:nvSpPr>
          <p:cNvPr id="13" name="Slide Number Placeholder 5"/>
          <p:cNvSpPr>
            <a:spLocks noGrp="1"/>
          </p:cNvSpPr>
          <p:nvPr>
            <p:ph type="sldNum" sz="quarter" idx="4"/>
          </p:nvPr>
        </p:nvSpPr>
        <p:spPr>
          <a:xfrm>
            <a:off x="11315702" y="6448901"/>
            <a:ext cx="745871" cy="365125"/>
          </a:xfrm>
          <a:prstGeom prst="rect">
            <a:avLst/>
          </a:prstGeom>
        </p:spPr>
        <p:txBody>
          <a:bodyPr/>
          <a:lstStyle>
            <a:lvl1pPr>
              <a:defRPr sz="1200">
                <a:solidFill>
                  <a:schemeClr val="bg1"/>
                </a:solidFill>
              </a:defRPr>
            </a:lvl1pPr>
          </a:lstStyle>
          <a:p>
            <a:fld id="{208E5E19-25EC-4207-AA92-F87E7D120BC1}" type="slidenum">
              <a:rPr lang="en-US" smtClean="0"/>
              <a:pPr/>
              <a:t>‹#›</a:t>
            </a:fld>
            <a:endParaRPr lang="en-US"/>
          </a:p>
        </p:txBody>
      </p:sp>
      <p:pic>
        <p:nvPicPr>
          <p:cNvPr id="14" name="Picture 13" descr="Shape, arrow&#10;&#10;Description automatically generated">
            <a:extLst>
              <a:ext uri="{FF2B5EF4-FFF2-40B4-BE49-F238E27FC236}">
                <a16:creationId xmlns:a16="http://schemas.microsoft.com/office/drawing/2014/main" id="{A7A50C3F-EB8C-090B-C962-CB6512D01070}"/>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665932" y="151762"/>
            <a:ext cx="1353968" cy="760228"/>
          </a:xfrm>
          <a:prstGeom prst="rect">
            <a:avLst/>
          </a:prstGeom>
        </p:spPr>
      </p:pic>
    </p:spTree>
    <p:extLst>
      <p:ext uri="{BB962C8B-B14F-4D97-AF65-F5344CB8AC3E}">
        <p14:creationId xmlns:p14="http://schemas.microsoft.com/office/powerpoint/2010/main" val="35393635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89" r:id="rId6"/>
    <p:sldLayoutId id="2147483672" r:id="rId7"/>
    <p:sldLayoutId id="2147483690" r:id="rId8"/>
  </p:sldLayoutIdLst>
  <p:txStyles>
    <p:titleStyle>
      <a:lvl1pPr algn="ctr" defTabSz="914377" rtl="0" eaLnBrk="1" latinLnBrk="0" hangingPunct="1">
        <a:lnSpc>
          <a:spcPct val="85000"/>
        </a:lnSpc>
        <a:spcBef>
          <a:spcPct val="0"/>
        </a:spcBef>
        <a:buNone/>
        <a:defRPr lang="en-US" sz="4400" b="1" kern="1200" spc="-51" baseline="0">
          <a:solidFill>
            <a:srgbClr val="000000"/>
          </a:solidFill>
          <a:effectLst>
            <a:outerShdw blurRad="38100" dist="38100" dir="2700000" algn="tl">
              <a:srgbClr val="000000">
                <a:alpha val="43137"/>
              </a:srgbClr>
            </a:outerShdw>
          </a:effectLst>
          <a:latin typeface="Times New Roman" panose="02020603050405020304" pitchFamily="18" charset="0"/>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4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Sleep Promotion</a:t>
            </a:r>
          </a:p>
        </p:txBody>
      </p:sp>
    </p:spTree>
    <p:extLst>
      <p:ext uri="{BB962C8B-B14F-4D97-AF65-F5344CB8AC3E}">
        <p14:creationId xmlns:p14="http://schemas.microsoft.com/office/powerpoint/2010/main" val="1898466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2A67077-76DC-D3AE-0950-7E09FF129B96}"/>
              </a:ext>
            </a:extLst>
          </p:cNvPr>
          <p:cNvSpPr txBox="1"/>
          <p:nvPr/>
        </p:nvSpPr>
        <p:spPr>
          <a:xfrm>
            <a:off x="5424055" y="1631373"/>
            <a:ext cx="1153393" cy="369332"/>
          </a:xfrm>
          <a:prstGeom prst="rect">
            <a:avLst/>
          </a:prstGeom>
          <a:noFill/>
        </p:spPr>
        <p:txBody>
          <a:bodyPr wrap="none" rtlCol="0">
            <a:spAutoFit/>
          </a:bodyPr>
          <a:lstStyle/>
          <a:p>
            <a:r>
              <a:rPr lang="en-US" dirty="0"/>
              <a:t>Thank you</a:t>
            </a:r>
          </a:p>
        </p:txBody>
      </p:sp>
      <p:sp>
        <p:nvSpPr>
          <p:cNvPr id="5" name="Title 4">
            <a:extLst>
              <a:ext uri="{FF2B5EF4-FFF2-40B4-BE49-F238E27FC236}">
                <a16:creationId xmlns:a16="http://schemas.microsoft.com/office/drawing/2014/main" id="{F6E49B92-FD47-8224-98BC-0E28009D0512}"/>
              </a:ext>
            </a:extLst>
          </p:cNvPr>
          <p:cNvSpPr>
            <a:spLocks noGrp="1"/>
          </p:cNvSpPr>
          <p:nvPr>
            <p:ph type="ctrTitle"/>
          </p:nvPr>
        </p:nvSpPr>
        <p:spPr/>
        <p:txBody>
          <a:bodyPr/>
          <a:lstStyle/>
          <a:p>
            <a:r>
              <a:rPr lang="en-US" dirty="0"/>
              <a:t>Thank You</a:t>
            </a:r>
          </a:p>
        </p:txBody>
      </p:sp>
      <p:sp>
        <p:nvSpPr>
          <p:cNvPr id="6" name="Subtitle 5">
            <a:extLst>
              <a:ext uri="{FF2B5EF4-FFF2-40B4-BE49-F238E27FC236}">
                <a16:creationId xmlns:a16="http://schemas.microsoft.com/office/drawing/2014/main" id="{F7758BAC-F76A-9635-90F6-06408DE8FBF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16835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FC292-CB99-1C65-0635-8E02903E15F0}"/>
              </a:ext>
            </a:extLst>
          </p:cNvPr>
          <p:cNvSpPr>
            <a:spLocks noGrp="1"/>
          </p:cNvSpPr>
          <p:nvPr>
            <p:ph type="title"/>
          </p:nvPr>
        </p:nvSpPr>
        <p:spPr/>
        <p:txBody>
          <a:bodyPr/>
          <a:lstStyle/>
          <a:p>
            <a:r>
              <a:rPr lang="en-US">
                <a:ea typeface="+mj-lt"/>
                <a:cs typeface="+mj-lt"/>
              </a:rPr>
              <a:t>Inevitable Conflict</a:t>
            </a:r>
            <a:endParaRPr lang="en-US"/>
          </a:p>
        </p:txBody>
      </p:sp>
      <p:graphicFrame>
        <p:nvGraphicFramePr>
          <p:cNvPr id="5" name="Content Placeholder 2">
            <a:extLst>
              <a:ext uri="{FF2B5EF4-FFF2-40B4-BE49-F238E27FC236}">
                <a16:creationId xmlns:a16="http://schemas.microsoft.com/office/drawing/2014/main" id="{7BCBC861-F0DF-AD30-94DF-CC487B92276A}"/>
              </a:ext>
            </a:extLst>
          </p:cNvPr>
          <p:cNvGraphicFramePr>
            <a:graphicFrameLocks noGrp="1"/>
          </p:cNvGraphicFramePr>
          <p:nvPr>
            <p:ph idx="1"/>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127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752600" y="2093913"/>
          <a:ext cx="8610600" cy="2595880"/>
        </p:xfrm>
        <a:graphic>
          <a:graphicData uri="http://schemas.openxmlformats.org/drawingml/2006/table">
            <a:tbl>
              <a:tblPr firstRow="1" bandRow="1">
                <a:tableStyleId>{5C22544A-7EE6-4342-B048-85BDC9FD1C3A}</a:tableStyleId>
              </a:tblPr>
              <a:tblGrid>
                <a:gridCol w="344424">
                  <a:extLst>
                    <a:ext uri="{9D8B030D-6E8A-4147-A177-3AD203B41FA5}">
                      <a16:colId xmlns:a16="http://schemas.microsoft.com/office/drawing/2014/main" val="20000"/>
                    </a:ext>
                  </a:extLst>
                </a:gridCol>
                <a:gridCol w="344424">
                  <a:extLst>
                    <a:ext uri="{9D8B030D-6E8A-4147-A177-3AD203B41FA5}">
                      <a16:colId xmlns:a16="http://schemas.microsoft.com/office/drawing/2014/main" val="20001"/>
                    </a:ext>
                  </a:extLst>
                </a:gridCol>
                <a:gridCol w="344424">
                  <a:extLst>
                    <a:ext uri="{9D8B030D-6E8A-4147-A177-3AD203B41FA5}">
                      <a16:colId xmlns:a16="http://schemas.microsoft.com/office/drawing/2014/main" val="20002"/>
                    </a:ext>
                  </a:extLst>
                </a:gridCol>
                <a:gridCol w="344424">
                  <a:extLst>
                    <a:ext uri="{9D8B030D-6E8A-4147-A177-3AD203B41FA5}">
                      <a16:colId xmlns:a16="http://schemas.microsoft.com/office/drawing/2014/main" val="20003"/>
                    </a:ext>
                  </a:extLst>
                </a:gridCol>
                <a:gridCol w="344424">
                  <a:extLst>
                    <a:ext uri="{9D8B030D-6E8A-4147-A177-3AD203B41FA5}">
                      <a16:colId xmlns:a16="http://schemas.microsoft.com/office/drawing/2014/main" val="20004"/>
                    </a:ext>
                  </a:extLst>
                </a:gridCol>
                <a:gridCol w="344424">
                  <a:extLst>
                    <a:ext uri="{9D8B030D-6E8A-4147-A177-3AD203B41FA5}">
                      <a16:colId xmlns:a16="http://schemas.microsoft.com/office/drawing/2014/main" val="20005"/>
                    </a:ext>
                  </a:extLst>
                </a:gridCol>
                <a:gridCol w="344424">
                  <a:extLst>
                    <a:ext uri="{9D8B030D-6E8A-4147-A177-3AD203B41FA5}">
                      <a16:colId xmlns:a16="http://schemas.microsoft.com/office/drawing/2014/main" val="20006"/>
                    </a:ext>
                  </a:extLst>
                </a:gridCol>
                <a:gridCol w="344424">
                  <a:extLst>
                    <a:ext uri="{9D8B030D-6E8A-4147-A177-3AD203B41FA5}">
                      <a16:colId xmlns:a16="http://schemas.microsoft.com/office/drawing/2014/main" val="20007"/>
                    </a:ext>
                  </a:extLst>
                </a:gridCol>
                <a:gridCol w="344424">
                  <a:extLst>
                    <a:ext uri="{9D8B030D-6E8A-4147-A177-3AD203B41FA5}">
                      <a16:colId xmlns:a16="http://schemas.microsoft.com/office/drawing/2014/main" val="20008"/>
                    </a:ext>
                  </a:extLst>
                </a:gridCol>
                <a:gridCol w="344424">
                  <a:extLst>
                    <a:ext uri="{9D8B030D-6E8A-4147-A177-3AD203B41FA5}">
                      <a16:colId xmlns:a16="http://schemas.microsoft.com/office/drawing/2014/main" val="20009"/>
                    </a:ext>
                  </a:extLst>
                </a:gridCol>
                <a:gridCol w="344424">
                  <a:extLst>
                    <a:ext uri="{9D8B030D-6E8A-4147-A177-3AD203B41FA5}">
                      <a16:colId xmlns:a16="http://schemas.microsoft.com/office/drawing/2014/main" val="20010"/>
                    </a:ext>
                  </a:extLst>
                </a:gridCol>
                <a:gridCol w="344424">
                  <a:extLst>
                    <a:ext uri="{9D8B030D-6E8A-4147-A177-3AD203B41FA5}">
                      <a16:colId xmlns:a16="http://schemas.microsoft.com/office/drawing/2014/main" val="20011"/>
                    </a:ext>
                  </a:extLst>
                </a:gridCol>
                <a:gridCol w="344424">
                  <a:extLst>
                    <a:ext uri="{9D8B030D-6E8A-4147-A177-3AD203B41FA5}">
                      <a16:colId xmlns:a16="http://schemas.microsoft.com/office/drawing/2014/main" val="20012"/>
                    </a:ext>
                  </a:extLst>
                </a:gridCol>
                <a:gridCol w="344424">
                  <a:extLst>
                    <a:ext uri="{9D8B030D-6E8A-4147-A177-3AD203B41FA5}">
                      <a16:colId xmlns:a16="http://schemas.microsoft.com/office/drawing/2014/main" val="20013"/>
                    </a:ext>
                  </a:extLst>
                </a:gridCol>
                <a:gridCol w="344424">
                  <a:extLst>
                    <a:ext uri="{9D8B030D-6E8A-4147-A177-3AD203B41FA5}">
                      <a16:colId xmlns:a16="http://schemas.microsoft.com/office/drawing/2014/main" val="20014"/>
                    </a:ext>
                  </a:extLst>
                </a:gridCol>
                <a:gridCol w="344424">
                  <a:extLst>
                    <a:ext uri="{9D8B030D-6E8A-4147-A177-3AD203B41FA5}">
                      <a16:colId xmlns:a16="http://schemas.microsoft.com/office/drawing/2014/main" val="20015"/>
                    </a:ext>
                  </a:extLst>
                </a:gridCol>
                <a:gridCol w="344424">
                  <a:extLst>
                    <a:ext uri="{9D8B030D-6E8A-4147-A177-3AD203B41FA5}">
                      <a16:colId xmlns:a16="http://schemas.microsoft.com/office/drawing/2014/main" val="20016"/>
                    </a:ext>
                  </a:extLst>
                </a:gridCol>
                <a:gridCol w="344424">
                  <a:extLst>
                    <a:ext uri="{9D8B030D-6E8A-4147-A177-3AD203B41FA5}">
                      <a16:colId xmlns:a16="http://schemas.microsoft.com/office/drawing/2014/main" val="20017"/>
                    </a:ext>
                  </a:extLst>
                </a:gridCol>
                <a:gridCol w="344424">
                  <a:extLst>
                    <a:ext uri="{9D8B030D-6E8A-4147-A177-3AD203B41FA5}">
                      <a16:colId xmlns:a16="http://schemas.microsoft.com/office/drawing/2014/main" val="20018"/>
                    </a:ext>
                  </a:extLst>
                </a:gridCol>
                <a:gridCol w="344424">
                  <a:extLst>
                    <a:ext uri="{9D8B030D-6E8A-4147-A177-3AD203B41FA5}">
                      <a16:colId xmlns:a16="http://schemas.microsoft.com/office/drawing/2014/main" val="20019"/>
                    </a:ext>
                  </a:extLst>
                </a:gridCol>
                <a:gridCol w="344424">
                  <a:extLst>
                    <a:ext uri="{9D8B030D-6E8A-4147-A177-3AD203B41FA5}">
                      <a16:colId xmlns:a16="http://schemas.microsoft.com/office/drawing/2014/main" val="20020"/>
                    </a:ext>
                  </a:extLst>
                </a:gridCol>
                <a:gridCol w="344424">
                  <a:extLst>
                    <a:ext uri="{9D8B030D-6E8A-4147-A177-3AD203B41FA5}">
                      <a16:colId xmlns:a16="http://schemas.microsoft.com/office/drawing/2014/main" val="20021"/>
                    </a:ext>
                  </a:extLst>
                </a:gridCol>
                <a:gridCol w="344424">
                  <a:extLst>
                    <a:ext uri="{9D8B030D-6E8A-4147-A177-3AD203B41FA5}">
                      <a16:colId xmlns:a16="http://schemas.microsoft.com/office/drawing/2014/main" val="20022"/>
                    </a:ext>
                  </a:extLst>
                </a:gridCol>
                <a:gridCol w="344424">
                  <a:extLst>
                    <a:ext uri="{9D8B030D-6E8A-4147-A177-3AD203B41FA5}">
                      <a16:colId xmlns:a16="http://schemas.microsoft.com/office/drawing/2014/main" val="20023"/>
                    </a:ext>
                  </a:extLst>
                </a:gridCol>
                <a:gridCol w="344424">
                  <a:extLst>
                    <a:ext uri="{9D8B030D-6E8A-4147-A177-3AD203B41FA5}">
                      <a16:colId xmlns:a16="http://schemas.microsoft.com/office/drawing/2014/main" val="20024"/>
                    </a:ext>
                  </a:extLst>
                </a:gridCol>
              </a:tblGrid>
              <a:tr h="370840">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370840">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370840">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370840">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370840">
                <a:tc>
                  <a:txBody>
                    <a:bodyPr/>
                    <a:lstStyle/>
                    <a:p>
                      <a:pPr algn="ctr"/>
                      <a:r>
                        <a:rPr lang="en-US" sz="1200" dirty="0"/>
                        <a:t>8</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10</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12</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14</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16</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18</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20</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22</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0</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2</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4</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6</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8</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4" name="Rectangle 3"/>
          <p:cNvSpPr/>
          <p:nvPr/>
        </p:nvSpPr>
        <p:spPr>
          <a:xfrm>
            <a:off x="1752600" y="2095501"/>
            <a:ext cx="5029200"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5" name="Rectangle 4"/>
          <p:cNvSpPr/>
          <p:nvPr/>
        </p:nvSpPr>
        <p:spPr>
          <a:xfrm>
            <a:off x="7620000" y="2468563"/>
            <a:ext cx="215900" cy="3603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6" name="Rectangle 5"/>
          <p:cNvSpPr/>
          <p:nvPr/>
        </p:nvSpPr>
        <p:spPr>
          <a:xfrm>
            <a:off x="6781800" y="2841626"/>
            <a:ext cx="179388" cy="3587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7" name="Rectangle 6"/>
          <p:cNvSpPr/>
          <p:nvPr/>
        </p:nvSpPr>
        <p:spPr>
          <a:xfrm>
            <a:off x="7272339" y="3954464"/>
            <a:ext cx="287337" cy="35877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8" name="Rectangle 7"/>
          <p:cNvSpPr/>
          <p:nvPr/>
        </p:nvSpPr>
        <p:spPr>
          <a:xfrm>
            <a:off x="6967539" y="3206442"/>
            <a:ext cx="179387"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9" name="Rectangle 8"/>
          <p:cNvSpPr/>
          <p:nvPr/>
        </p:nvSpPr>
        <p:spPr>
          <a:xfrm>
            <a:off x="7162800" y="3594101"/>
            <a:ext cx="107950" cy="36036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0" name="Rectangle 9"/>
          <p:cNvSpPr/>
          <p:nvPr/>
        </p:nvSpPr>
        <p:spPr>
          <a:xfrm>
            <a:off x="7548564" y="3233738"/>
            <a:ext cx="71437"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1" name="Rectangle 10"/>
          <p:cNvSpPr/>
          <p:nvPr/>
        </p:nvSpPr>
        <p:spPr>
          <a:xfrm>
            <a:off x="7832725" y="2841626"/>
            <a:ext cx="71438" cy="3587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 name="Rectangle 16"/>
          <p:cNvSpPr/>
          <p:nvPr/>
        </p:nvSpPr>
        <p:spPr>
          <a:xfrm>
            <a:off x="9220200" y="2841626"/>
            <a:ext cx="107950" cy="3587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8" name="Rectangle 17"/>
          <p:cNvSpPr/>
          <p:nvPr/>
        </p:nvSpPr>
        <p:spPr>
          <a:xfrm>
            <a:off x="9574213" y="2841626"/>
            <a:ext cx="144462" cy="3587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9" name="Rectangle 18"/>
          <p:cNvSpPr/>
          <p:nvPr/>
        </p:nvSpPr>
        <p:spPr>
          <a:xfrm>
            <a:off x="7924800" y="3206442"/>
            <a:ext cx="71438"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0" name="Rectangle 19"/>
          <p:cNvSpPr/>
          <p:nvPr/>
        </p:nvSpPr>
        <p:spPr>
          <a:xfrm>
            <a:off x="8278814" y="3206442"/>
            <a:ext cx="250825"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1" name="Rectangle 20"/>
          <p:cNvSpPr/>
          <p:nvPr/>
        </p:nvSpPr>
        <p:spPr>
          <a:xfrm>
            <a:off x="8870951" y="3206442"/>
            <a:ext cx="180975"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5" name="Rectangle 24"/>
          <p:cNvSpPr/>
          <p:nvPr/>
        </p:nvSpPr>
        <p:spPr>
          <a:xfrm>
            <a:off x="8001001" y="3594101"/>
            <a:ext cx="36513" cy="36036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6" name="Rectangle 25"/>
          <p:cNvSpPr/>
          <p:nvPr/>
        </p:nvSpPr>
        <p:spPr>
          <a:xfrm>
            <a:off x="9091613" y="3594101"/>
            <a:ext cx="36512" cy="36036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8" name="Rectangle 27"/>
          <p:cNvSpPr/>
          <p:nvPr/>
        </p:nvSpPr>
        <p:spPr>
          <a:xfrm>
            <a:off x="8043863" y="3954464"/>
            <a:ext cx="144462" cy="35877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1" name="Rectangle 30"/>
          <p:cNvSpPr/>
          <p:nvPr/>
        </p:nvSpPr>
        <p:spPr>
          <a:xfrm>
            <a:off x="8534401" y="2468563"/>
            <a:ext cx="360363" cy="3603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2" name="Rectangle 31"/>
          <p:cNvSpPr/>
          <p:nvPr/>
        </p:nvSpPr>
        <p:spPr>
          <a:xfrm>
            <a:off x="9296400" y="2468563"/>
            <a:ext cx="287338" cy="3603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3" name="Rectangle 32"/>
          <p:cNvSpPr/>
          <p:nvPr/>
        </p:nvSpPr>
        <p:spPr>
          <a:xfrm>
            <a:off x="9710738" y="2468563"/>
            <a:ext cx="215900" cy="3603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4" name="Rectangle 33"/>
          <p:cNvSpPr/>
          <p:nvPr/>
        </p:nvSpPr>
        <p:spPr>
          <a:xfrm>
            <a:off x="8193088" y="3594101"/>
            <a:ext cx="36512" cy="36036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5" name="Rectangle 34"/>
          <p:cNvSpPr/>
          <p:nvPr/>
        </p:nvSpPr>
        <p:spPr>
          <a:xfrm>
            <a:off x="9128125" y="3206442"/>
            <a:ext cx="107950"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6" name="Rectangle 35"/>
          <p:cNvSpPr/>
          <p:nvPr/>
        </p:nvSpPr>
        <p:spPr>
          <a:xfrm>
            <a:off x="9907588" y="3206442"/>
            <a:ext cx="107950"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7" name="Rectangle 36"/>
          <p:cNvSpPr/>
          <p:nvPr/>
        </p:nvSpPr>
        <p:spPr>
          <a:xfrm>
            <a:off x="10002838" y="2108201"/>
            <a:ext cx="360362"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8" name="Rectangle 37"/>
          <p:cNvSpPr/>
          <p:nvPr/>
        </p:nvSpPr>
        <p:spPr>
          <a:xfrm>
            <a:off x="2286001" y="4986339"/>
            <a:ext cx="252413" cy="25082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9" name="Rectangle 38"/>
          <p:cNvSpPr/>
          <p:nvPr/>
        </p:nvSpPr>
        <p:spPr>
          <a:xfrm>
            <a:off x="3945086" y="5386388"/>
            <a:ext cx="252413" cy="25241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40" name="Rectangle 39"/>
          <p:cNvSpPr/>
          <p:nvPr/>
        </p:nvSpPr>
        <p:spPr>
          <a:xfrm>
            <a:off x="2286001" y="5386388"/>
            <a:ext cx="252413" cy="25241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41" name="Rectangle 40"/>
          <p:cNvSpPr/>
          <p:nvPr/>
        </p:nvSpPr>
        <p:spPr>
          <a:xfrm>
            <a:off x="3945086" y="4986339"/>
            <a:ext cx="252413" cy="250825"/>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24141" name="TextBox 41"/>
          <p:cNvSpPr txBox="1">
            <a:spLocks noChangeArrowheads="1"/>
          </p:cNvSpPr>
          <p:nvPr/>
        </p:nvSpPr>
        <p:spPr bwMode="auto">
          <a:xfrm>
            <a:off x="2590800" y="4953000"/>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1 (N1)</a:t>
            </a:r>
          </a:p>
        </p:txBody>
      </p:sp>
      <p:sp>
        <p:nvSpPr>
          <p:cNvPr id="124142" name="TextBox 42"/>
          <p:cNvSpPr txBox="1">
            <a:spLocks noChangeArrowheads="1"/>
          </p:cNvSpPr>
          <p:nvPr/>
        </p:nvSpPr>
        <p:spPr bwMode="auto">
          <a:xfrm>
            <a:off x="2590800" y="5334000"/>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2 (N2)</a:t>
            </a:r>
          </a:p>
        </p:txBody>
      </p:sp>
      <p:sp>
        <p:nvSpPr>
          <p:cNvPr id="124143" name="TextBox 43"/>
          <p:cNvSpPr txBox="1">
            <a:spLocks noChangeArrowheads="1"/>
          </p:cNvSpPr>
          <p:nvPr/>
        </p:nvSpPr>
        <p:spPr bwMode="auto">
          <a:xfrm>
            <a:off x="4281635" y="4953000"/>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3 (N3)</a:t>
            </a:r>
          </a:p>
        </p:txBody>
      </p:sp>
      <p:sp>
        <p:nvSpPr>
          <p:cNvPr id="124144" name="TextBox 44"/>
          <p:cNvSpPr txBox="1">
            <a:spLocks noChangeArrowheads="1"/>
          </p:cNvSpPr>
          <p:nvPr/>
        </p:nvSpPr>
        <p:spPr bwMode="auto">
          <a:xfrm>
            <a:off x="4265761" y="5334000"/>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4 (N3)</a:t>
            </a:r>
          </a:p>
        </p:txBody>
      </p:sp>
      <p:sp>
        <p:nvSpPr>
          <p:cNvPr id="46" name="Rectangle 45"/>
          <p:cNvSpPr/>
          <p:nvPr/>
        </p:nvSpPr>
        <p:spPr>
          <a:xfrm>
            <a:off x="5718471" y="4986339"/>
            <a:ext cx="252413" cy="2508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24146" name="TextBox 46"/>
          <p:cNvSpPr txBox="1">
            <a:spLocks noChangeArrowheads="1"/>
          </p:cNvSpPr>
          <p:nvPr/>
        </p:nvSpPr>
        <p:spPr bwMode="auto">
          <a:xfrm>
            <a:off x="6074071" y="4953000"/>
            <a:ext cx="619125" cy="369888"/>
          </a:xfrm>
          <a:prstGeom prst="rect">
            <a:avLst/>
          </a:prstGeom>
          <a:noFill/>
          <a:ln w="9525">
            <a:noFill/>
            <a:miter lim="800000"/>
            <a:headEnd/>
            <a:tailEnd/>
          </a:ln>
        </p:spPr>
        <p:txBody>
          <a:bodyPr wrap="none">
            <a:spAutoFit/>
          </a:bodyPr>
          <a:lstStyle/>
          <a:p>
            <a:r>
              <a:rPr lang="en-US" dirty="0">
                <a:latin typeface="Gill Sans MT" pitchFamily="34" charset="0"/>
              </a:rPr>
              <a:t>REM</a:t>
            </a:r>
          </a:p>
        </p:txBody>
      </p:sp>
      <p:sp>
        <p:nvSpPr>
          <p:cNvPr id="124147" name="Title 47"/>
          <p:cNvSpPr>
            <a:spLocks noGrp="1"/>
          </p:cNvSpPr>
          <p:nvPr>
            <p:ph type="title" idx="4294967295"/>
          </p:nvPr>
        </p:nvSpPr>
        <p:spPr>
          <a:xfrm>
            <a:off x="1524000" y="0"/>
            <a:ext cx="9144000" cy="1295400"/>
          </a:xfrm>
          <a:ln>
            <a:noFill/>
          </a:ln>
        </p:spPr>
        <p:txBody>
          <a:bodyPr/>
          <a:lstStyle/>
          <a:p>
            <a:pPr eaLnBrk="1" hangingPunct="1"/>
            <a:r>
              <a:rPr lang="en-US">
                <a:solidFill>
                  <a:schemeClr val="tx1"/>
                </a:solidFill>
              </a:rPr>
              <a:t>Normal Sleep Pattern</a:t>
            </a:r>
          </a:p>
        </p:txBody>
      </p:sp>
      <p:cxnSp>
        <p:nvCxnSpPr>
          <p:cNvPr id="50" name="Straight Connector 49"/>
          <p:cNvCxnSpPr>
            <a:stCxn id="4" idx="3"/>
          </p:cNvCxnSpPr>
          <p:nvPr/>
        </p:nvCxnSpPr>
        <p:spPr>
          <a:xfrm>
            <a:off x="6781800" y="2276476"/>
            <a:ext cx="1588" cy="923925"/>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0013950" y="2281238"/>
            <a:ext cx="1588" cy="995362"/>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532814" y="2509838"/>
            <a:ext cx="1587" cy="995362"/>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7618414" y="2590801"/>
            <a:ext cx="1587" cy="995363"/>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543800" y="3244542"/>
            <a:ext cx="1588" cy="995362"/>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870950" y="2557463"/>
            <a:ext cx="1588" cy="99695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9921875" y="2527631"/>
            <a:ext cx="1588" cy="1097280"/>
          </a:xfrm>
          <a:prstGeom prst="line">
            <a:avLst/>
          </a:prstGeom>
          <a:ln>
            <a:no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71477929"/>
              </p:ext>
            </p:extLst>
          </p:nvPr>
        </p:nvGraphicFramePr>
        <p:xfrm>
          <a:off x="4572001" y="-10392"/>
          <a:ext cx="3031671" cy="6110289"/>
        </p:xfrm>
        <a:graphic>
          <a:graphicData uri="http://schemas.openxmlformats.org/drawingml/2006/table">
            <a:tbl>
              <a:tblPr firstRow="1" bandRow="1">
                <a:tableStyleId>{5C22544A-7EE6-4342-B048-85BDC9FD1C3A}</a:tableStyleId>
              </a:tblPr>
              <a:tblGrid>
                <a:gridCol w="1010557">
                  <a:extLst>
                    <a:ext uri="{9D8B030D-6E8A-4147-A177-3AD203B41FA5}">
                      <a16:colId xmlns:a16="http://schemas.microsoft.com/office/drawing/2014/main" val="20000"/>
                    </a:ext>
                  </a:extLst>
                </a:gridCol>
                <a:gridCol w="1010557">
                  <a:extLst>
                    <a:ext uri="{9D8B030D-6E8A-4147-A177-3AD203B41FA5}">
                      <a16:colId xmlns:a16="http://schemas.microsoft.com/office/drawing/2014/main" val="20001"/>
                    </a:ext>
                  </a:extLst>
                </a:gridCol>
                <a:gridCol w="1010557">
                  <a:extLst>
                    <a:ext uri="{9D8B030D-6E8A-4147-A177-3AD203B41FA5}">
                      <a16:colId xmlns:a16="http://schemas.microsoft.com/office/drawing/2014/main" val="20002"/>
                    </a:ext>
                  </a:extLst>
                </a:gridCol>
              </a:tblGrid>
              <a:tr h="678921">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0"/>
                  </a:ext>
                </a:extLst>
              </a:tr>
              <a:tr h="678921">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678921">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2"/>
                  </a:ext>
                </a:extLst>
              </a:tr>
              <a:tr h="678921">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3"/>
                  </a:ext>
                </a:extLst>
              </a:tr>
              <a:tr h="678921">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4"/>
                  </a:ext>
                </a:extLst>
              </a:tr>
              <a:tr h="678921">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5"/>
                  </a:ext>
                </a:extLst>
              </a:tr>
              <a:tr h="678921">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6"/>
                  </a:ext>
                </a:extLst>
              </a:tr>
              <a:tr h="678921">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7"/>
                  </a:ext>
                </a:extLst>
              </a:tr>
              <a:tr h="678921">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8"/>
                  </a:ext>
                </a:extLst>
              </a:tr>
            </a:tbl>
          </a:graphicData>
        </a:graphic>
      </p:graphicFrame>
      <p:sp>
        <p:nvSpPr>
          <p:cNvPr id="122923" name="TextBox 6"/>
          <p:cNvSpPr txBox="1">
            <a:spLocks noChangeArrowheads="1"/>
          </p:cNvSpPr>
          <p:nvPr/>
        </p:nvSpPr>
        <p:spPr bwMode="auto">
          <a:xfrm>
            <a:off x="4244975" y="4531446"/>
            <a:ext cx="300038" cy="369887"/>
          </a:xfrm>
          <a:prstGeom prst="rect">
            <a:avLst/>
          </a:prstGeom>
          <a:noFill/>
          <a:ln w="9525">
            <a:noFill/>
            <a:miter lim="800000"/>
            <a:headEnd/>
            <a:tailEnd/>
          </a:ln>
        </p:spPr>
        <p:txBody>
          <a:bodyPr>
            <a:spAutoFit/>
          </a:bodyPr>
          <a:lstStyle/>
          <a:p>
            <a:r>
              <a:rPr lang="en-US">
                <a:latin typeface="Gill Sans MT" pitchFamily="34" charset="0"/>
              </a:rPr>
              <a:t>0</a:t>
            </a:r>
          </a:p>
        </p:txBody>
      </p:sp>
      <p:sp>
        <p:nvSpPr>
          <p:cNvPr id="122924" name="TextBox 7"/>
          <p:cNvSpPr txBox="1">
            <a:spLocks noChangeArrowheads="1"/>
          </p:cNvSpPr>
          <p:nvPr/>
        </p:nvSpPr>
        <p:spPr bwMode="auto">
          <a:xfrm>
            <a:off x="4041776" y="3201121"/>
            <a:ext cx="530225" cy="369887"/>
          </a:xfrm>
          <a:prstGeom prst="rect">
            <a:avLst/>
          </a:prstGeom>
          <a:noFill/>
          <a:ln w="9525">
            <a:noFill/>
            <a:miter lim="800000"/>
            <a:headEnd/>
            <a:tailEnd/>
          </a:ln>
        </p:spPr>
        <p:txBody>
          <a:bodyPr>
            <a:spAutoFit/>
          </a:bodyPr>
          <a:lstStyle/>
          <a:p>
            <a:r>
              <a:rPr lang="en-US">
                <a:latin typeface="Gill Sans MT" pitchFamily="34" charset="0"/>
              </a:rPr>
              <a:t>100</a:t>
            </a:r>
          </a:p>
        </p:txBody>
      </p:sp>
      <p:sp>
        <p:nvSpPr>
          <p:cNvPr id="122925" name="TextBox 8"/>
          <p:cNvSpPr txBox="1">
            <a:spLocks noChangeArrowheads="1"/>
          </p:cNvSpPr>
          <p:nvPr/>
        </p:nvSpPr>
        <p:spPr bwMode="auto">
          <a:xfrm>
            <a:off x="4041776" y="1889846"/>
            <a:ext cx="530225" cy="369887"/>
          </a:xfrm>
          <a:prstGeom prst="rect">
            <a:avLst/>
          </a:prstGeom>
          <a:noFill/>
          <a:ln w="9525">
            <a:noFill/>
            <a:miter lim="800000"/>
            <a:headEnd/>
            <a:tailEnd/>
          </a:ln>
        </p:spPr>
        <p:txBody>
          <a:bodyPr>
            <a:spAutoFit/>
          </a:bodyPr>
          <a:lstStyle/>
          <a:p>
            <a:r>
              <a:rPr lang="en-US">
                <a:latin typeface="Gill Sans MT" pitchFamily="34" charset="0"/>
              </a:rPr>
              <a:t>200</a:t>
            </a:r>
          </a:p>
        </p:txBody>
      </p:sp>
      <p:sp>
        <p:nvSpPr>
          <p:cNvPr id="122926" name="TextBox 9"/>
          <p:cNvSpPr txBox="1">
            <a:spLocks noChangeArrowheads="1"/>
          </p:cNvSpPr>
          <p:nvPr/>
        </p:nvSpPr>
        <p:spPr bwMode="auto">
          <a:xfrm>
            <a:off x="4041776" y="491257"/>
            <a:ext cx="530225" cy="369888"/>
          </a:xfrm>
          <a:prstGeom prst="rect">
            <a:avLst/>
          </a:prstGeom>
          <a:noFill/>
          <a:ln w="9525">
            <a:noFill/>
            <a:miter lim="800000"/>
            <a:headEnd/>
            <a:tailEnd/>
          </a:ln>
        </p:spPr>
        <p:txBody>
          <a:bodyPr>
            <a:spAutoFit/>
          </a:bodyPr>
          <a:lstStyle/>
          <a:p>
            <a:r>
              <a:rPr lang="en-US">
                <a:latin typeface="Gill Sans MT" pitchFamily="34" charset="0"/>
              </a:rPr>
              <a:t>300</a:t>
            </a:r>
          </a:p>
        </p:txBody>
      </p:sp>
      <p:sp>
        <p:nvSpPr>
          <p:cNvPr id="122927" name="TextBox 11"/>
          <p:cNvSpPr txBox="1">
            <a:spLocks noChangeArrowheads="1"/>
          </p:cNvSpPr>
          <p:nvPr/>
        </p:nvSpPr>
        <p:spPr bwMode="auto">
          <a:xfrm>
            <a:off x="4038601" y="5882407"/>
            <a:ext cx="530225" cy="368300"/>
          </a:xfrm>
          <a:prstGeom prst="rect">
            <a:avLst/>
          </a:prstGeom>
          <a:noFill/>
          <a:ln w="9525">
            <a:noFill/>
            <a:miter lim="800000"/>
            <a:headEnd/>
            <a:tailEnd/>
          </a:ln>
        </p:spPr>
        <p:txBody>
          <a:bodyPr>
            <a:spAutoFit/>
          </a:bodyPr>
          <a:lstStyle/>
          <a:p>
            <a:r>
              <a:rPr lang="en-US">
                <a:latin typeface="Gill Sans MT" pitchFamily="34" charset="0"/>
              </a:rPr>
              <a:t>100</a:t>
            </a:r>
          </a:p>
        </p:txBody>
      </p:sp>
      <p:sp>
        <p:nvSpPr>
          <p:cNvPr id="13" name="Rectangle 12"/>
          <p:cNvSpPr/>
          <p:nvPr/>
        </p:nvSpPr>
        <p:spPr>
          <a:xfrm>
            <a:off x="4872039" y="4745757"/>
            <a:ext cx="396875" cy="1187450"/>
          </a:xfrm>
          <a:prstGeom prst="rect">
            <a:avLst/>
          </a:prstGeom>
          <a:solidFill>
            <a:srgbClr val="FF00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ectangle 13"/>
          <p:cNvSpPr/>
          <p:nvPr/>
        </p:nvSpPr>
        <p:spPr>
          <a:xfrm>
            <a:off x="5880100" y="4747345"/>
            <a:ext cx="395288" cy="9144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5" name="Rectangle 14"/>
          <p:cNvSpPr/>
          <p:nvPr/>
        </p:nvSpPr>
        <p:spPr>
          <a:xfrm>
            <a:off x="6888164" y="4747345"/>
            <a:ext cx="395287" cy="762000"/>
          </a:xfrm>
          <a:prstGeom prst="rect">
            <a:avLst/>
          </a:prstGeom>
          <a:solidFill>
            <a:srgbClr val="FF00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6" name="Rectangle 15"/>
          <p:cNvSpPr/>
          <p:nvPr/>
        </p:nvSpPr>
        <p:spPr>
          <a:xfrm>
            <a:off x="4872039" y="4534620"/>
            <a:ext cx="396875" cy="215900"/>
          </a:xfrm>
          <a:prstGeom prst="rect">
            <a:avLst/>
          </a:prstGeom>
          <a:solidFill>
            <a:schemeClr val="accent2">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8" name="Rectangle 17"/>
          <p:cNvSpPr/>
          <p:nvPr/>
        </p:nvSpPr>
        <p:spPr>
          <a:xfrm>
            <a:off x="5880100" y="4409207"/>
            <a:ext cx="395288" cy="323850"/>
          </a:xfrm>
          <a:prstGeom prst="rect">
            <a:avLst/>
          </a:prstGeom>
          <a:solidFill>
            <a:schemeClr val="accent2">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9" name="Rectangle 18"/>
          <p:cNvSpPr/>
          <p:nvPr/>
        </p:nvSpPr>
        <p:spPr>
          <a:xfrm>
            <a:off x="6888164" y="3796433"/>
            <a:ext cx="395287" cy="936625"/>
          </a:xfrm>
          <a:prstGeom prst="rect">
            <a:avLst/>
          </a:prstGeom>
          <a:solidFill>
            <a:schemeClr val="accent2">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0" name="Rectangle 19"/>
          <p:cNvSpPr/>
          <p:nvPr/>
        </p:nvSpPr>
        <p:spPr>
          <a:xfrm>
            <a:off x="4872039" y="1775546"/>
            <a:ext cx="395287" cy="2771775"/>
          </a:xfrm>
          <a:prstGeom prst="rect">
            <a:avLst/>
          </a:prstGeom>
          <a:solidFill>
            <a:srgbClr val="66CCFF"/>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1" name="Rectangle 20"/>
          <p:cNvSpPr/>
          <p:nvPr/>
        </p:nvSpPr>
        <p:spPr>
          <a:xfrm>
            <a:off x="5880100" y="1251670"/>
            <a:ext cx="395288" cy="3168650"/>
          </a:xfrm>
          <a:prstGeom prst="rect">
            <a:avLst/>
          </a:prstGeom>
          <a:solidFill>
            <a:srgbClr val="66CCFF"/>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2" name="Rectangle 21"/>
          <p:cNvSpPr/>
          <p:nvPr/>
        </p:nvSpPr>
        <p:spPr>
          <a:xfrm>
            <a:off x="5880100" y="1140545"/>
            <a:ext cx="395288" cy="144462"/>
          </a:xfrm>
          <a:prstGeom prst="rect">
            <a:avLst/>
          </a:prstGeom>
          <a:solidFill>
            <a:srgbClr val="0000FF"/>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3" name="Rectangle 22"/>
          <p:cNvSpPr/>
          <p:nvPr/>
        </p:nvSpPr>
        <p:spPr>
          <a:xfrm>
            <a:off x="6888164" y="343621"/>
            <a:ext cx="395287" cy="179387"/>
          </a:xfrm>
          <a:prstGeom prst="rect">
            <a:avLst/>
          </a:prstGeom>
          <a:solidFill>
            <a:schemeClr val="accent2">
              <a:lumMod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4" name="Rectangle 23"/>
          <p:cNvSpPr/>
          <p:nvPr/>
        </p:nvSpPr>
        <p:spPr>
          <a:xfrm>
            <a:off x="6888164" y="523007"/>
            <a:ext cx="395287" cy="3276600"/>
          </a:xfrm>
          <a:prstGeom prst="rect">
            <a:avLst/>
          </a:prstGeom>
          <a:solidFill>
            <a:srgbClr val="66CCFF"/>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5" name="Rectangle 24"/>
          <p:cNvSpPr/>
          <p:nvPr/>
        </p:nvSpPr>
        <p:spPr>
          <a:xfrm>
            <a:off x="5880100" y="861146"/>
            <a:ext cx="395288" cy="287337"/>
          </a:xfrm>
          <a:prstGeom prst="rect">
            <a:avLst/>
          </a:prstGeom>
          <a:solidFill>
            <a:schemeClr val="accent2">
              <a:lumMod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6" name="Rectangle 25"/>
          <p:cNvSpPr/>
          <p:nvPr/>
        </p:nvSpPr>
        <p:spPr>
          <a:xfrm>
            <a:off x="4872039" y="1589807"/>
            <a:ext cx="395287" cy="179388"/>
          </a:xfrm>
          <a:prstGeom prst="rect">
            <a:avLst/>
          </a:prstGeom>
          <a:solidFill>
            <a:srgbClr val="0000FF"/>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7" name="Rectangle 26"/>
          <p:cNvSpPr/>
          <p:nvPr/>
        </p:nvSpPr>
        <p:spPr>
          <a:xfrm>
            <a:off x="4872039" y="904008"/>
            <a:ext cx="395287" cy="684213"/>
          </a:xfrm>
          <a:prstGeom prst="rect">
            <a:avLst/>
          </a:prstGeom>
          <a:solidFill>
            <a:schemeClr val="accent2">
              <a:lumMod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9" name="Rectangle 28"/>
          <p:cNvSpPr/>
          <p:nvPr/>
        </p:nvSpPr>
        <p:spPr>
          <a:xfrm>
            <a:off x="9088438" y="4198071"/>
            <a:ext cx="360362" cy="358775"/>
          </a:xfrm>
          <a:prstGeom prst="rect">
            <a:avLst/>
          </a:prstGeom>
          <a:solidFill>
            <a:schemeClr val="accent2">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0" name="Rectangle 29"/>
          <p:cNvSpPr/>
          <p:nvPr/>
        </p:nvSpPr>
        <p:spPr>
          <a:xfrm>
            <a:off x="9088438" y="2580408"/>
            <a:ext cx="360362" cy="360363"/>
          </a:xfrm>
          <a:prstGeom prst="rect">
            <a:avLst/>
          </a:prstGeom>
          <a:solidFill>
            <a:schemeClr val="accent2">
              <a:lumMod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1" name="Rectangle 30"/>
          <p:cNvSpPr/>
          <p:nvPr/>
        </p:nvSpPr>
        <p:spPr>
          <a:xfrm>
            <a:off x="9088438" y="3658320"/>
            <a:ext cx="360362" cy="360362"/>
          </a:xfrm>
          <a:prstGeom prst="rect">
            <a:avLst/>
          </a:prstGeom>
          <a:solidFill>
            <a:srgbClr val="66CCFF"/>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2" name="Rectangle 31"/>
          <p:cNvSpPr/>
          <p:nvPr/>
        </p:nvSpPr>
        <p:spPr>
          <a:xfrm>
            <a:off x="9086851" y="3120158"/>
            <a:ext cx="360363" cy="358775"/>
          </a:xfrm>
          <a:prstGeom prst="rect">
            <a:avLst/>
          </a:prstGeom>
          <a:solidFill>
            <a:srgbClr val="0000FF"/>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22946" name="TextBox 32"/>
          <p:cNvSpPr txBox="1">
            <a:spLocks noChangeArrowheads="1"/>
          </p:cNvSpPr>
          <p:nvPr/>
        </p:nvSpPr>
        <p:spPr bwMode="auto">
          <a:xfrm>
            <a:off x="9525000" y="4213945"/>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1 (N1)</a:t>
            </a:r>
          </a:p>
        </p:txBody>
      </p:sp>
      <p:sp>
        <p:nvSpPr>
          <p:cNvPr id="122947" name="TextBox 33"/>
          <p:cNvSpPr txBox="1">
            <a:spLocks noChangeArrowheads="1"/>
          </p:cNvSpPr>
          <p:nvPr/>
        </p:nvSpPr>
        <p:spPr bwMode="auto">
          <a:xfrm>
            <a:off x="9525000" y="3680545"/>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2 (N2)</a:t>
            </a:r>
          </a:p>
        </p:txBody>
      </p:sp>
      <p:sp>
        <p:nvSpPr>
          <p:cNvPr id="122948" name="TextBox 34"/>
          <p:cNvSpPr txBox="1">
            <a:spLocks noChangeArrowheads="1"/>
          </p:cNvSpPr>
          <p:nvPr/>
        </p:nvSpPr>
        <p:spPr bwMode="auto">
          <a:xfrm>
            <a:off x="9525000" y="3147145"/>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3 (N3)</a:t>
            </a:r>
          </a:p>
        </p:txBody>
      </p:sp>
      <p:sp>
        <p:nvSpPr>
          <p:cNvPr id="122949" name="TextBox 35"/>
          <p:cNvSpPr txBox="1">
            <a:spLocks noChangeArrowheads="1"/>
          </p:cNvSpPr>
          <p:nvPr/>
        </p:nvSpPr>
        <p:spPr bwMode="auto">
          <a:xfrm>
            <a:off x="9525000" y="2613745"/>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4 (N3)</a:t>
            </a:r>
          </a:p>
        </p:txBody>
      </p:sp>
      <p:sp>
        <p:nvSpPr>
          <p:cNvPr id="122950" name="TextBox 36"/>
          <p:cNvSpPr txBox="1">
            <a:spLocks noChangeArrowheads="1"/>
          </p:cNvSpPr>
          <p:nvPr/>
        </p:nvSpPr>
        <p:spPr bwMode="auto">
          <a:xfrm rot="5400000">
            <a:off x="7680326" y="5210895"/>
            <a:ext cx="619125" cy="368300"/>
          </a:xfrm>
          <a:prstGeom prst="rect">
            <a:avLst/>
          </a:prstGeom>
          <a:noFill/>
          <a:ln w="9525">
            <a:noFill/>
            <a:miter lim="800000"/>
            <a:headEnd/>
            <a:tailEnd/>
          </a:ln>
        </p:spPr>
        <p:txBody>
          <a:bodyPr wrap="none">
            <a:spAutoFit/>
          </a:bodyPr>
          <a:lstStyle/>
          <a:p>
            <a:r>
              <a:rPr lang="en-US">
                <a:latin typeface="Gill Sans MT" pitchFamily="34" charset="0"/>
              </a:rPr>
              <a:t>REM</a:t>
            </a:r>
          </a:p>
        </p:txBody>
      </p:sp>
      <p:sp>
        <p:nvSpPr>
          <p:cNvPr id="122951" name="TextBox 37"/>
          <p:cNvSpPr txBox="1">
            <a:spLocks noChangeArrowheads="1"/>
          </p:cNvSpPr>
          <p:nvPr/>
        </p:nvSpPr>
        <p:spPr bwMode="auto">
          <a:xfrm rot="5400000">
            <a:off x="7449344" y="2314501"/>
            <a:ext cx="1104900" cy="369888"/>
          </a:xfrm>
          <a:prstGeom prst="rect">
            <a:avLst/>
          </a:prstGeom>
          <a:noFill/>
          <a:ln w="9525">
            <a:noFill/>
            <a:miter lim="800000"/>
            <a:headEnd/>
            <a:tailEnd/>
          </a:ln>
        </p:spPr>
        <p:txBody>
          <a:bodyPr wrap="none">
            <a:spAutoFit/>
          </a:bodyPr>
          <a:lstStyle/>
          <a:p>
            <a:r>
              <a:rPr lang="en-US">
                <a:latin typeface="Gill Sans MT" pitchFamily="34" charset="0"/>
              </a:rPr>
              <a:t>Non REM</a:t>
            </a:r>
          </a:p>
        </p:txBody>
      </p:sp>
      <p:cxnSp>
        <p:nvCxnSpPr>
          <p:cNvPr id="40" name="Straight Arrow Connector 39"/>
          <p:cNvCxnSpPr/>
          <p:nvPr/>
        </p:nvCxnSpPr>
        <p:spPr>
          <a:xfrm rot="5400000" flipH="1" flipV="1">
            <a:off x="5707064" y="2588346"/>
            <a:ext cx="4283075" cy="31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flipH="1" flipV="1">
            <a:off x="7201695" y="5437114"/>
            <a:ext cx="1293812" cy="31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22954" name="TextBox 45"/>
          <p:cNvSpPr txBox="1">
            <a:spLocks noChangeArrowheads="1"/>
          </p:cNvSpPr>
          <p:nvPr/>
        </p:nvSpPr>
        <p:spPr bwMode="auto">
          <a:xfrm>
            <a:off x="4691063" y="6096721"/>
            <a:ext cx="760412" cy="307975"/>
          </a:xfrm>
          <a:prstGeom prst="rect">
            <a:avLst/>
          </a:prstGeom>
          <a:noFill/>
          <a:ln w="9525">
            <a:noFill/>
            <a:miter lim="800000"/>
            <a:headEnd/>
            <a:tailEnd/>
          </a:ln>
        </p:spPr>
        <p:txBody>
          <a:bodyPr>
            <a:spAutoFit/>
          </a:bodyPr>
          <a:lstStyle/>
          <a:p>
            <a:r>
              <a:rPr lang="en-US" sz="1400">
                <a:latin typeface="Gill Sans MT" pitchFamily="34" charset="0"/>
              </a:rPr>
              <a:t>Age 40</a:t>
            </a:r>
          </a:p>
        </p:txBody>
      </p:sp>
      <p:sp>
        <p:nvSpPr>
          <p:cNvPr id="122955" name="TextBox 46"/>
          <p:cNvSpPr txBox="1">
            <a:spLocks noChangeArrowheads="1"/>
          </p:cNvSpPr>
          <p:nvPr/>
        </p:nvSpPr>
        <p:spPr bwMode="auto">
          <a:xfrm>
            <a:off x="5700713" y="6109421"/>
            <a:ext cx="760412" cy="307975"/>
          </a:xfrm>
          <a:prstGeom prst="rect">
            <a:avLst/>
          </a:prstGeom>
          <a:noFill/>
          <a:ln w="9525">
            <a:noFill/>
            <a:miter lim="800000"/>
            <a:headEnd/>
            <a:tailEnd/>
          </a:ln>
        </p:spPr>
        <p:txBody>
          <a:bodyPr>
            <a:spAutoFit/>
          </a:bodyPr>
          <a:lstStyle/>
          <a:p>
            <a:r>
              <a:rPr lang="en-US" sz="1400">
                <a:latin typeface="Gill Sans MT" pitchFamily="34" charset="0"/>
              </a:rPr>
              <a:t>Age 40</a:t>
            </a:r>
          </a:p>
        </p:txBody>
      </p:sp>
      <p:sp>
        <p:nvSpPr>
          <p:cNvPr id="122956" name="TextBox 47"/>
          <p:cNvSpPr txBox="1">
            <a:spLocks noChangeArrowheads="1"/>
          </p:cNvSpPr>
          <p:nvPr/>
        </p:nvSpPr>
        <p:spPr bwMode="auto">
          <a:xfrm>
            <a:off x="6716714" y="6101483"/>
            <a:ext cx="758825" cy="307975"/>
          </a:xfrm>
          <a:prstGeom prst="rect">
            <a:avLst/>
          </a:prstGeom>
          <a:noFill/>
          <a:ln w="9525">
            <a:noFill/>
            <a:miter lim="800000"/>
            <a:headEnd/>
            <a:tailEnd/>
          </a:ln>
        </p:spPr>
        <p:txBody>
          <a:bodyPr>
            <a:spAutoFit/>
          </a:bodyPr>
          <a:lstStyle/>
          <a:p>
            <a:pPr algn="ctr"/>
            <a:r>
              <a:rPr lang="en-US" sz="1400">
                <a:latin typeface="Gill Sans MT" pitchFamily="34" charset="0"/>
              </a:rPr>
              <a:t>MV</a:t>
            </a:r>
          </a:p>
        </p:txBody>
      </p:sp>
      <p:sp>
        <p:nvSpPr>
          <p:cNvPr id="122957" name="TextBox 48"/>
          <p:cNvSpPr txBox="1">
            <a:spLocks noChangeArrowheads="1"/>
          </p:cNvSpPr>
          <p:nvPr/>
        </p:nvSpPr>
        <p:spPr bwMode="auto">
          <a:xfrm rot="16200000" flipH="1">
            <a:off x="2543175" y="3009032"/>
            <a:ext cx="2141538" cy="369888"/>
          </a:xfrm>
          <a:prstGeom prst="rect">
            <a:avLst/>
          </a:prstGeom>
          <a:noFill/>
          <a:ln w="9525">
            <a:noFill/>
            <a:miter lim="800000"/>
            <a:headEnd/>
            <a:tailEnd/>
          </a:ln>
        </p:spPr>
        <p:txBody>
          <a:bodyPr wrap="none">
            <a:spAutoFit/>
          </a:bodyPr>
          <a:lstStyle/>
          <a:p>
            <a:r>
              <a:rPr lang="en-US">
                <a:latin typeface="Gill Sans MT" pitchFamily="34" charset="0"/>
              </a:rPr>
              <a:t>Sleep Time (minutes)</a:t>
            </a:r>
          </a:p>
        </p:txBody>
      </p:sp>
      <p:sp>
        <p:nvSpPr>
          <p:cNvPr id="2" name="TextBox 35">
            <a:extLst>
              <a:ext uri="{FF2B5EF4-FFF2-40B4-BE49-F238E27FC236}">
                <a16:creationId xmlns:a16="http://schemas.microsoft.com/office/drawing/2014/main" id="{DFC39E76-5D40-F21B-426A-5D40089E5F0C}"/>
              </a:ext>
            </a:extLst>
          </p:cNvPr>
          <p:cNvSpPr txBox="1">
            <a:spLocks noChangeArrowheads="1"/>
          </p:cNvSpPr>
          <p:nvPr/>
        </p:nvSpPr>
        <p:spPr bwMode="auto">
          <a:xfrm>
            <a:off x="10785476" y="2839086"/>
            <a:ext cx="787395" cy="369332"/>
          </a:xfrm>
          <a:prstGeom prst="rect">
            <a:avLst/>
          </a:prstGeom>
          <a:noFill/>
          <a:ln w="9525">
            <a:noFill/>
            <a:miter lim="800000"/>
            <a:headEnd/>
            <a:tailEnd/>
          </a:ln>
        </p:spPr>
        <p:txBody>
          <a:bodyPr wrap="none">
            <a:spAutoFit/>
          </a:bodyPr>
          <a:lstStyle/>
          <a:p>
            <a:r>
              <a:rPr lang="en-US" dirty="0">
                <a:latin typeface="Gill Sans MT" pitchFamily="34" charset="0"/>
              </a:rPr>
              <a:t>(SWS)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752600" y="2093913"/>
          <a:ext cx="8610600" cy="2595880"/>
        </p:xfrm>
        <a:graphic>
          <a:graphicData uri="http://schemas.openxmlformats.org/drawingml/2006/table">
            <a:tbl>
              <a:tblPr firstRow="1" bandRow="1">
                <a:tableStyleId>{5C22544A-7EE6-4342-B048-85BDC9FD1C3A}</a:tableStyleId>
              </a:tblPr>
              <a:tblGrid>
                <a:gridCol w="344424">
                  <a:extLst>
                    <a:ext uri="{9D8B030D-6E8A-4147-A177-3AD203B41FA5}">
                      <a16:colId xmlns:a16="http://schemas.microsoft.com/office/drawing/2014/main" val="20000"/>
                    </a:ext>
                  </a:extLst>
                </a:gridCol>
                <a:gridCol w="344424">
                  <a:extLst>
                    <a:ext uri="{9D8B030D-6E8A-4147-A177-3AD203B41FA5}">
                      <a16:colId xmlns:a16="http://schemas.microsoft.com/office/drawing/2014/main" val="20001"/>
                    </a:ext>
                  </a:extLst>
                </a:gridCol>
                <a:gridCol w="344424">
                  <a:extLst>
                    <a:ext uri="{9D8B030D-6E8A-4147-A177-3AD203B41FA5}">
                      <a16:colId xmlns:a16="http://schemas.microsoft.com/office/drawing/2014/main" val="20002"/>
                    </a:ext>
                  </a:extLst>
                </a:gridCol>
                <a:gridCol w="344424">
                  <a:extLst>
                    <a:ext uri="{9D8B030D-6E8A-4147-A177-3AD203B41FA5}">
                      <a16:colId xmlns:a16="http://schemas.microsoft.com/office/drawing/2014/main" val="20003"/>
                    </a:ext>
                  </a:extLst>
                </a:gridCol>
                <a:gridCol w="344424">
                  <a:extLst>
                    <a:ext uri="{9D8B030D-6E8A-4147-A177-3AD203B41FA5}">
                      <a16:colId xmlns:a16="http://schemas.microsoft.com/office/drawing/2014/main" val="20004"/>
                    </a:ext>
                  </a:extLst>
                </a:gridCol>
                <a:gridCol w="344424">
                  <a:extLst>
                    <a:ext uri="{9D8B030D-6E8A-4147-A177-3AD203B41FA5}">
                      <a16:colId xmlns:a16="http://schemas.microsoft.com/office/drawing/2014/main" val="20005"/>
                    </a:ext>
                  </a:extLst>
                </a:gridCol>
                <a:gridCol w="344424">
                  <a:extLst>
                    <a:ext uri="{9D8B030D-6E8A-4147-A177-3AD203B41FA5}">
                      <a16:colId xmlns:a16="http://schemas.microsoft.com/office/drawing/2014/main" val="20006"/>
                    </a:ext>
                  </a:extLst>
                </a:gridCol>
                <a:gridCol w="344424">
                  <a:extLst>
                    <a:ext uri="{9D8B030D-6E8A-4147-A177-3AD203B41FA5}">
                      <a16:colId xmlns:a16="http://schemas.microsoft.com/office/drawing/2014/main" val="20007"/>
                    </a:ext>
                  </a:extLst>
                </a:gridCol>
                <a:gridCol w="344424">
                  <a:extLst>
                    <a:ext uri="{9D8B030D-6E8A-4147-A177-3AD203B41FA5}">
                      <a16:colId xmlns:a16="http://schemas.microsoft.com/office/drawing/2014/main" val="20008"/>
                    </a:ext>
                  </a:extLst>
                </a:gridCol>
                <a:gridCol w="344424">
                  <a:extLst>
                    <a:ext uri="{9D8B030D-6E8A-4147-A177-3AD203B41FA5}">
                      <a16:colId xmlns:a16="http://schemas.microsoft.com/office/drawing/2014/main" val="20009"/>
                    </a:ext>
                  </a:extLst>
                </a:gridCol>
                <a:gridCol w="344424">
                  <a:extLst>
                    <a:ext uri="{9D8B030D-6E8A-4147-A177-3AD203B41FA5}">
                      <a16:colId xmlns:a16="http://schemas.microsoft.com/office/drawing/2014/main" val="20010"/>
                    </a:ext>
                  </a:extLst>
                </a:gridCol>
                <a:gridCol w="344424">
                  <a:extLst>
                    <a:ext uri="{9D8B030D-6E8A-4147-A177-3AD203B41FA5}">
                      <a16:colId xmlns:a16="http://schemas.microsoft.com/office/drawing/2014/main" val="20011"/>
                    </a:ext>
                  </a:extLst>
                </a:gridCol>
                <a:gridCol w="344424">
                  <a:extLst>
                    <a:ext uri="{9D8B030D-6E8A-4147-A177-3AD203B41FA5}">
                      <a16:colId xmlns:a16="http://schemas.microsoft.com/office/drawing/2014/main" val="20012"/>
                    </a:ext>
                  </a:extLst>
                </a:gridCol>
                <a:gridCol w="344424">
                  <a:extLst>
                    <a:ext uri="{9D8B030D-6E8A-4147-A177-3AD203B41FA5}">
                      <a16:colId xmlns:a16="http://schemas.microsoft.com/office/drawing/2014/main" val="20013"/>
                    </a:ext>
                  </a:extLst>
                </a:gridCol>
                <a:gridCol w="344424">
                  <a:extLst>
                    <a:ext uri="{9D8B030D-6E8A-4147-A177-3AD203B41FA5}">
                      <a16:colId xmlns:a16="http://schemas.microsoft.com/office/drawing/2014/main" val="20014"/>
                    </a:ext>
                  </a:extLst>
                </a:gridCol>
                <a:gridCol w="344424">
                  <a:extLst>
                    <a:ext uri="{9D8B030D-6E8A-4147-A177-3AD203B41FA5}">
                      <a16:colId xmlns:a16="http://schemas.microsoft.com/office/drawing/2014/main" val="20015"/>
                    </a:ext>
                  </a:extLst>
                </a:gridCol>
                <a:gridCol w="344424">
                  <a:extLst>
                    <a:ext uri="{9D8B030D-6E8A-4147-A177-3AD203B41FA5}">
                      <a16:colId xmlns:a16="http://schemas.microsoft.com/office/drawing/2014/main" val="20016"/>
                    </a:ext>
                  </a:extLst>
                </a:gridCol>
                <a:gridCol w="344424">
                  <a:extLst>
                    <a:ext uri="{9D8B030D-6E8A-4147-A177-3AD203B41FA5}">
                      <a16:colId xmlns:a16="http://schemas.microsoft.com/office/drawing/2014/main" val="20017"/>
                    </a:ext>
                  </a:extLst>
                </a:gridCol>
                <a:gridCol w="344424">
                  <a:extLst>
                    <a:ext uri="{9D8B030D-6E8A-4147-A177-3AD203B41FA5}">
                      <a16:colId xmlns:a16="http://schemas.microsoft.com/office/drawing/2014/main" val="20018"/>
                    </a:ext>
                  </a:extLst>
                </a:gridCol>
                <a:gridCol w="344424">
                  <a:extLst>
                    <a:ext uri="{9D8B030D-6E8A-4147-A177-3AD203B41FA5}">
                      <a16:colId xmlns:a16="http://schemas.microsoft.com/office/drawing/2014/main" val="20019"/>
                    </a:ext>
                  </a:extLst>
                </a:gridCol>
                <a:gridCol w="344424">
                  <a:extLst>
                    <a:ext uri="{9D8B030D-6E8A-4147-A177-3AD203B41FA5}">
                      <a16:colId xmlns:a16="http://schemas.microsoft.com/office/drawing/2014/main" val="20020"/>
                    </a:ext>
                  </a:extLst>
                </a:gridCol>
                <a:gridCol w="344424">
                  <a:extLst>
                    <a:ext uri="{9D8B030D-6E8A-4147-A177-3AD203B41FA5}">
                      <a16:colId xmlns:a16="http://schemas.microsoft.com/office/drawing/2014/main" val="20021"/>
                    </a:ext>
                  </a:extLst>
                </a:gridCol>
                <a:gridCol w="344424">
                  <a:extLst>
                    <a:ext uri="{9D8B030D-6E8A-4147-A177-3AD203B41FA5}">
                      <a16:colId xmlns:a16="http://schemas.microsoft.com/office/drawing/2014/main" val="20022"/>
                    </a:ext>
                  </a:extLst>
                </a:gridCol>
                <a:gridCol w="344424">
                  <a:extLst>
                    <a:ext uri="{9D8B030D-6E8A-4147-A177-3AD203B41FA5}">
                      <a16:colId xmlns:a16="http://schemas.microsoft.com/office/drawing/2014/main" val="20023"/>
                    </a:ext>
                  </a:extLst>
                </a:gridCol>
                <a:gridCol w="344424">
                  <a:extLst>
                    <a:ext uri="{9D8B030D-6E8A-4147-A177-3AD203B41FA5}">
                      <a16:colId xmlns:a16="http://schemas.microsoft.com/office/drawing/2014/main" val="20024"/>
                    </a:ext>
                  </a:extLst>
                </a:gridCol>
              </a:tblGrid>
              <a:tr h="370840">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370840">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370840">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370840">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370840">
                <a:tc>
                  <a:txBody>
                    <a:bodyPr/>
                    <a:lstStyle/>
                    <a:p>
                      <a:pPr algn="ctr"/>
                      <a:r>
                        <a:rPr lang="en-US" sz="1200" dirty="0"/>
                        <a:t>8</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10</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12</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14</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16</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18</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20</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22</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0</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2</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4</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6</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8</a:t>
                      </a: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5" name="Rectangle 4"/>
          <p:cNvSpPr/>
          <p:nvPr/>
        </p:nvSpPr>
        <p:spPr>
          <a:xfrm>
            <a:off x="5648325" y="2466976"/>
            <a:ext cx="107950" cy="36036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 name="Rectangle 5"/>
          <p:cNvSpPr/>
          <p:nvPr/>
        </p:nvSpPr>
        <p:spPr>
          <a:xfrm>
            <a:off x="2090739" y="2852739"/>
            <a:ext cx="34925" cy="3587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7" name="Rectangle 6"/>
          <p:cNvSpPr/>
          <p:nvPr/>
        </p:nvSpPr>
        <p:spPr>
          <a:xfrm>
            <a:off x="2414589" y="3954464"/>
            <a:ext cx="142875" cy="35877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8" name="Rectangle 7"/>
          <p:cNvSpPr/>
          <p:nvPr/>
        </p:nvSpPr>
        <p:spPr>
          <a:xfrm>
            <a:off x="6272214" y="3209926"/>
            <a:ext cx="179387"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9" name="Rectangle 8"/>
          <p:cNvSpPr/>
          <p:nvPr/>
        </p:nvSpPr>
        <p:spPr>
          <a:xfrm>
            <a:off x="2333625" y="3594101"/>
            <a:ext cx="71438" cy="36036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 name="Rectangle 9"/>
          <p:cNvSpPr/>
          <p:nvPr/>
        </p:nvSpPr>
        <p:spPr>
          <a:xfrm>
            <a:off x="7239000" y="3219451"/>
            <a:ext cx="107950"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 name="Rectangle 10"/>
          <p:cNvSpPr/>
          <p:nvPr/>
        </p:nvSpPr>
        <p:spPr>
          <a:xfrm>
            <a:off x="7548564" y="2841626"/>
            <a:ext cx="71437" cy="3587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7" name="Rectangle 16"/>
          <p:cNvSpPr/>
          <p:nvPr/>
        </p:nvSpPr>
        <p:spPr>
          <a:xfrm>
            <a:off x="9412288" y="2844801"/>
            <a:ext cx="107950"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9" name="Rectangle 18"/>
          <p:cNvSpPr/>
          <p:nvPr/>
        </p:nvSpPr>
        <p:spPr>
          <a:xfrm>
            <a:off x="7924800" y="3219451"/>
            <a:ext cx="71438"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0" name="Rectangle 19"/>
          <p:cNvSpPr/>
          <p:nvPr/>
        </p:nvSpPr>
        <p:spPr>
          <a:xfrm>
            <a:off x="8072438" y="3219451"/>
            <a:ext cx="252412"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1" name="Rectangle 20"/>
          <p:cNvSpPr/>
          <p:nvPr/>
        </p:nvSpPr>
        <p:spPr>
          <a:xfrm>
            <a:off x="8888414" y="3219451"/>
            <a:ext cx="179387"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5" name="Rectangle 24"/>
          <p:cNvSpPr/>
          <p:nvPr/>
        </p:nvSpPr>
        <p:spPr>
          <a:xfrm>
            <a:off x="3582988" y="3581401"/>
            <a:ext cx="36512" cy="36036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6" name="Rectangle 25"/>
          <p:cNvSpPr/>
          <p:nvPr/>
        </p:nvSpPr>
        <p:spPr>
          <a:xfrm>
            <a:off x="8001001" y="3594101"/>
            <a:ext cx="36513" cy="36036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8" name="Rectangle 27"/>
          <p:cNvSpPr/>
          <p:nvPr/>
        </p:nvSpPr>
        <p:spPr>
          <a:xfrm>
            <a:off x="3629025" y="3954464"/>
            <a:ext cx="107950" cy="35877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2" name="Rectangle 31"/>
          <p:cNvSpPr/>
          <p:nvPr/>
        </p:nvSpPr>
        <p:spPr>
          <a:xfrm>
            <a:off x="9067800" y="2468563"/>
            <a:ext cx="76200" cy="3603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3" name="Rectangle 32"/>
          <p:cNvSpPr/>
          <p:nvPr/>
        </p:nvSpPr>
        <p:spPr>
          <a:xfrm>
            <a:off x="9710739" y="2468563"/>
            <a:ext cx="34925" cy="3603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4" name="Rectangle 33"/>
          <p:cNvSpPr/>
          <p:nvPr/>
        </p:nvSpPr>
        <p:spPr>
          <a:xfrm>
            <a:off x="6551614" y="3594101"/>
            <a:ext cx="34925" cy="36036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5" name="Rectangle 34"/>
          <p:cNvSpPr/>
          <p:nvPr/>
        </p:nvSpPr>
        <p:spPr>
          <a:xfrm>
            <a:off x="9525000" y="3200401"/>
            <a:ext cx="107950"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6" name="Rectangle 35"/>
          <p:cNvSpPr/>
          <p:nvPr/>
        </p:nvSpPr>
        <p:spPr>
          <a:xfrm>
            <a:off x="9888538" y="3233738"/>
            <a:ext cx="107950"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7" name="Rectangle 36"/>
          <p:cNvSpPr/>
          <p:nvPr/>
        </p:nvSpPr>
        <p:spPr>
          <a:xfrm>
            <a:off x="10002838" y="2101851"/>
            <a:ext cx="207962"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8" name="Title 47"/>
          <p:cNvSpPr>
            <a:spLocks noGrp="1"/>
          </p:cNvSpPr>
          <p:nvPr>
            <p:ph type="title" idx="4294967295"/>
          </p:nvPr>
        </p:nvSpPr>
        <p:spPr>
          <a:xfrm>
            <a:off x="1524000" y="0"/>
            <a:ext cx="9144000" cy="1295400"/>
          </a:xfrm>
          <a:ln>
            <a:noFill/>
          </a:ln>
        </p:spPr>
        <p:txBody>
          <a:bodyPr>
            <a:normAutofit/>
          </a:bodyPr>
          <a:lstStyle/>
          <a:p>
            <a:pPr>
              <a:defRPr/>
            </a:pPr>
            <a:r>
              <a:rPr lang="en-US" dirty="0"/>
              <a:t>Hyponogram for a Patient on Mechanical Ventilation</a:t>
            </a:r>
          </a:p>
        </p:txBody>
      </p:sp>
      <p:sp>
        <p:nvSpPr>
          <p:cNvPr id="49" name="Rectangle 48"/>
          <p:cNvSpPr/>
          <p:nvPr/>
        </p:nvSpPr>
        <p:spPr>
          <a:xfrm>
            <a:off x="1768475" y="2101851"/>
            <a:ext cx="304800"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57" name="Rectangle 56"/>
          <p:cNvSpPr/>
          <p:nvPr/>
        </p:nvSpPr>
        <p:spPr>
          <a:xfrm>
            <a:off x="2557464" y="2101851"/>
            <a:ext cx="180975"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4" name="Rectangle 63"/>
          <p:cNvSpPr/>
          <p:nvPr/>
        </p:nvSpPr>
        <p:spPr>
          <a:xfrm>
            <a:off x="3124201" y="2101851"/>
            <a:ext cx="252413"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5" name="Rectangle 64"/>
          <p:cNvSpPr/>
          <p:nvPr/>
        </p:nvSpPr>
        <p:spPr>
          <a:xfrm>
            <a:off x="6858000" y="2101851"/>
            <a:ext cx="304800"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6" name="Rectangle 65"/>
          <p:cNvSpPr/>
          <p:nvPr/>
        </p:nvSpPr>
        <p:spPr>
          <a:xfrm>
            <a:off x="5181600" y="2101851"/>
            <a:ext cx="304800"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7" name="Rectangle 66"/>
          <p:cNvSpPr/>
          <p:nvPr/>
        </p:nvSpPr>
        <p:spPr>
          <a:xfrm>
            <a:off x="3719513" y="2101851"/>
            <a:ext cx="323850"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8" name="Rectangle 67"/>
          <p:cNvSpPr/>
          <p:nvPr/>
        </p:nvSpPr>
        <p:spPr>
          <a:xfrm>
            <a:off x="4495800" y="2101851"/>
            <a:ext cx="215900"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85" name="Rectangle 84"/>
          <p:cNvSpPr/>
          <p:nvPr/>
        </p:nvSpPr>
        <p:spPr>
          <a:xfrm>
            <a:off x="5943601" y="2101851"/>
            <a:ext cx="252413"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86" name="Rectangle 85"/>
          <p:cNvSpPr/>
          <p:nvPr/>
        </p:nvSpPr>
        <p:spPr>
          <a:xfrm>
            <a:off x="7620000" y="2101851"/>
            <a:ext cx="304800" cy="360363"/>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87" name="Rectangle 86"/>
          <p:cNvSpPr/>
          <p:nvPr/>
        </p:nvSpPr>
        <p:spPr>
          <a:xfrm>
            <a:off x="8510588" y="2100263"/>
            <a:ext cx="304800" cy="360362"/>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88" name="Rectangle 87"/>
          <p:cNvSpPr/>
          <p:nvPr/>
        </p:nvSpPr>
        <p:spPr>
          <a:xfrm>
            <a:off x="9144001" y="2100263"/>
            <a:ext cx="252413" cy="360362"/>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89" name="Rectangle 88"/>
          <p:cNvSpPr/>
          <p:nvPr/>
        </p:nvSpPr>
        <p:spPr>
          <a:xfrm>
            <a:off x="8375651" y="3962401"/>
            <a:ext cx="144463" cy="360363"/>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90" name="Rectangle 89"/>
          <p:cNvSpPr/>
          <p:nvPr/>
        </p:nvSpPr>
        <p:spPr>
          <a:xfrm>
            <a:off x="2138364" y="3222626"/>
            <a:ext cx="180975"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91" name="Rectangle 90"/>
          <p:cNvSpPr/>
          <p:nvPr/>
        </p:nvSpPr>
        <p:spPr>
          <a:xfrm>
            <a:off x="2819400" y="3222626"/>
            <a:ext cx="71438"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92" name="Rectangle 91"/>
          <p:cNvSpPr/>
          <p:nvPr/>
        </p:nvSpPr>
        <p:spPr>
          <a:xfrm>
            <a:off x="3005139" y="3224214"/>
            <a:ext cx="142875" cy="358775"/>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93" name="Rectangle 92"/>
          <p:cNvSpPr/>
          <p:nvPr/>
        </p:nvSpPr>
        <p:spPr>
          <a:xfrm>
            <a:off x="3386139" y="3225801"/>
            <a:ext cx="179387" cy="358775"/>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94" name="Rectangle 93"/>
          <p:cNvSpPr/>
          <p:nvPr/>
        </p:nvSpPr>
        <p:spPr>
          <a:xfrm>
            <a:off x="4114800" y="3214688"/>
            <a:ext cx="107950"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96" name="Rectangle 95"/>
          <p:cNvSpPr/>
          <p:nvPr/>
        </p:nvSpPr>
        <p:spPr>
          <a:xfrm>
            <a:off x="4208463" y="2100263"/>
            <a:ext cx="36512" cy="360362"/>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cxnSp>
        <p:nvCxnSpPr>
          <p:cNvPr id="98" name="Straight Connector 97"/>
          <p:cNvCxnSpPr/>
          <p:nvPr/>
        </p:nvCxnSpPr>
        <p:spPr>
          <a:xfrm flipV="1">
            <a:off x="2557463" y="2438401"/>
            <a:ext cx="0" cy="1617663"/>
          </a:xfrm>
          <a:prstGeom prst="line">
            <a:avLst/>
          </a:prstGeom>
          <a:ln>
            <a:noFill/>
          </a:ln>
        </p:spPr>
        <p:style>
          <a:lnRef idx="1">
            <a:schemeClr val="accent1"/>
          </a:lnRef>
          <a:fillRef idx="0">
            <a:schemeClr val="accent1"/>
          </a:fillRef>
          <a:effectRef idx="0">
            <a:schemeClr val="accent1"/>
          </a:effectRef>
          <a:fontRef idx="minor">
            <a:schemeClr val="tx1"/>
          </a:fontRef>
        </p:style>
      </p:cxnSp>
      <p:sp>
        <p:nvSpPr>
          <p:cNvPr id="100" name="Rectangle 99"/>
          <p:cNvSpPr/>
          <p:nvPr/>
        </p:nvSpPr>
        <p:spPr>
          <a:xfrm>
            <a:off x="2743200" y="2852739"/>
            <a:ext cx="71438" cy="3587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1" name="Rectangle 100"/>
          <p:cNvSpPr/>
          <p:nvPr/>
        </p:nvSpPr>
        <p:spPr>
          <a:xfrm>
            <a:off x="2895600" y="2846388"/>
            <a:ext cx="107950" cy="3603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3" name="Rectangle 102"/>
          <p:cNvSpPr/>
          <p:nvPr/>
        </p:nvSpPr>
        <p:spPr>
          <a:xfrm>
            <a:off x="4343400" y="3219451"/>
            <a:ext cx="71438"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4" name="Rectangle 103"/>
          <p:cNvSpPr/>
          <p:nvPr/>
        </p:nvSpPr>
        <p:spPr>
          <a:xfrm>
            <a:off x="5119689" y="3217863"/>
            <a:ext cx="71437"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5" name="Rectangle 104"/>
          <p:cNvSpPr/>
          <p:nvPr/>
        </p:nvSpPr>
        <p:spPr>
          <a:xfrm>
            <a:off x="5862639" y="3209926"/>
            <a:ext cx="71437"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6" name="Rectangle 105"/>
          <p:cNvSpPr/>
          <p:nvPr/>
        </p:nvSpPr>
        <p:spPr>
          <a:xfrm>
            <a:off x="6681788" y="3214688"/>
            <a:ext cx="144462"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7" name="Rectangle 106"/>
          <p:cNvSpPr/>
          <p:nvPr/>
        </p:nvSpPr>
        <p:spPr>
          <a:xfrm>
            <a:off x="4043364" y="2847976"/>
            <a:ext cx="71437"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8" name="Rectangle 107"/>
          <p:cNvSpPr/>
          <p:nvPr/>
        </p:nvSpPr>
        <p:spPr>
          <a:xfrm>
            <a:off x="4267200" y="2838451"/>
            <a:ext cx="71438"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09" name="Rectangle 108"/>
          <p:cNvSpPr/>
          <p:nvPr/>
        </p:nvSpPr>
        <p:spPr>
          <a:xfrm>
            <a:off x="4419600" y="2843213"/>
            <a:ext cx="71438" cy="3603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0" name="Rectangle 109"/>
          <p:cNvSpPr/>
          <p:nvPr/>
        </p:nvSpPr>
        <p:spPr>
          <a:xfrm>
            <a:off x="4729164" y="2847976"/>
            <a:ext cx="71437"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1" name="Rectangle 110"/>
          <p:cNvSpPr/>
          <p:nvPr/>
        </p:nvSpPr>
        <p:spPr>
          <a:xfrm>
            <a:off x="4800601" y="3221038"/>
            <a:ext cx="252413" cy="36036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2" name="Rectangle 111"/>
          <p:cNvSpPr/>
          <p:nvPr/>
        </p:nvSpPr>
        <p:spPr>
          <a:xfrm>
            <a:off x="5048250" y="2847976"/>
            <a:ext cx="71438"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3" name="Rectangle 112"/>
          <p:cNvSpPr/>
          <p:nvPr/>
        </p:nvSpPr>
        <p:spPr>
          <a:xfrm>
            <a:off x="5567364" y="3200401"/>
            <a:ext cx="71437"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4" name="Rectangle 113"/>
          <p:cNvSpPr/>
          <p:nvPr/>
        </p:nvSpPr>
        <p:spPr>
          <a:xfrm>
            <a:off x="5491164" y="2838451"/>
            <a:ext cx="71437"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5" name="Rectangle 114"/>
          <p:cNvSpPr/>
          <p:nvPr/>
        </p:nvSpPr>
        <p:spPr>
          <a:xfrm>
            <a:off x="5786439" y="2840038"/>
            <a:ext cx="71437" cy="3603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6" name="Rectangle 115"/>
          <p:cNvSpPr/>
          <p:nvPr/>
        </p:nvSpPr>
        <p:spPr>
          <a:xfrm>
            <a:off x="6205539" y="2841626"/>
            <a:ext cx="71437"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7" name="Rectangle 116"/>
          <p:cNvSpPr/>
          <p:nvPr/>
        </p:nvSpPr>
        <p:spPr>
          <a:xfrm>
            <a:off x="6481764" y="2844801"/>
            <a:ext cx="71437" cy="3587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8" name="Rectangle 117"/>
          <p:cNvSpPr/>
          <p:nvPr/>
        </p:nvSpPr>
        <p:spPr>
          <a:xfrm>
            <a:off x="6605589" y="2846388"/>
            <a:ext cx="71437" cy="3603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19" name="Rectangle 118"/>
          <p:cNvSpPr/>
          <p:nvPr/>
        </p:nvSpPr>
        <p:spPr>
          <a:xfrm>
            <a:off x="6815138" y="2847976"/>
            <a:ext cx="36512"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20" name="Rectangle 119"/>
          <p:cNvSpPr/>
          <p:nvPr/>
        </p:nvSpPr>
        <p:spPr>
          <a:xfrm>
            <a:off x="7162800" y="2849563"/>
            <a:ext cx="71438" cy="3603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21" name="Rectangle 120"/>
          <p:cNvSpPr/>
          <p:nvPr/>
        </p:nvSpPr>
        <p:spPr>
          <a:xfrm>
            <a:off x="7343775" y="2849563"/>
            <a:ext cx="71438" cy="3603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22" name="Rectangle 121"/>
          <p:cNvSpPr/>
          <p:nvPr/>
        </p:nvSpPr>
        <p:spPr>
          <a:xfrm>
            <a:off x="7435850" y="2466976"/>
            <a:ext cx="107950" cy="36036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endParaRPr>
          </a:p>
          <a:p>
            <a:pPr algn="ctr">
              <a:defRPr/>
            </a:pPr>
            <a:endParaRPr lang="en-US" dirty="0">
              <a:solidFill>
                <a:schemeClr val="bg1"/>
              </a:solidFill>
            </a:endParaRPr>
          </a:p>
        </p:txBody>
      </p:sp>
      <p:sp>
        <p:nvSpPr>
          <p:cNvPr id="123" name="Rectangle 122"/>
          <p:cNvSpPr/>
          <p:nvPr/>
        </p:nvSpPr>
        <p:spPr>
          <a:xfrm>
            <a:off x="8326438" y="3592513"/>
            <a:ext cx="36512" cy="36036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24" name="Rectangle 123"/>
          <p:cNvSpPr/>
          <p:nvPr/>
        </p:nvSpPr>
        <p:spPr>
          <a:xfrm>
            <a:off x="8815389" y="2838451"/>
            <a:ext cx="71437"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25" name="Rectangle 124"/>
          <p:cNvSpPr/>
          <p:nvPr/>
        </p:nvSpPr>
        <p:spPr>
          <a:xfrm>
            <a:off x="9750425" y="2857501"/>
            <a:ext cx="107950"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26" name="Rectangle 125"/>
          <p:cNvSpPr/>
          <p:nvPr/>
        </p:nvSpPr>
        <p:spPr>
          <a:xfrm>
            <a:off x="10217150" y="2847976"/>
            <a:ext cx="107950" cy="3603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127" name="Rectangle 126"/>
          <p:cNvSpPr/>
          <p:nvPr/>
        </p:nvSpPr>
        <p:spPr>
          <a:xfrm>
            <a:off x="10326688" y="3200401"/>
            <a:ext cx="36512" cy="360363"/>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 name="Rectangle 1">
            <a:extLst>
              <a:ext uri="{FF2B5EF4-FFF2-40B4-BE49-F238E27FC236}">
                <a16:creationId xmlns:a16="http://schemas.microsoft.com/office/drawing/2014/main" id="{91DC9635-70B0-1305-B279-C7DA1D10EC51}"/>
              </a:ext>
            </a:extLst>
          </p:cNvPr>
          <p:cNvSpPr/>
          <p:nvPr/>
        </p:nvSpPr>
        <p:spPr>
          <a:xfrm>
            <a:off x="3945086" y="5386388"/>
            <a:ext cx="252413" cy="25241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4" name="Rectangle 3">
            <a:extLst>
              <a:ext uri="{FF2B5EF4-FFF2-40B4-BE49-F238E27FC236}">
                <a16:creationId xmlns:a16="http://schemas.microsoft.com/office/drawing/2014/main" id="{80714FD1-F3CC-890F-44A0-70A6E2450202}"/>
              </a:ext>
            </a:extLst>
          </p:cNvPr>
          <p:cNvSpPr/>
          <p:nvPr/>
        </p:nvSpPr>
        <p:spPr>
          <a:xfrm>
            <a:off x="3945086" y="4986339"/>
            <a:ext cx="252413" cy="250825"/>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2" name="TextBox 43">
            <a:extLst>
              <a:ext uri="{FF2B5EF4-FFF2-40B4-BE49-F238E27FC236}">
                <a16:creationId xmlns:a16="http://schemas.microsoft.com/office/drawing/2014/main" id="{AA0B7A0A-C86D-27CD-A094-C1088DE185D2}"/>
              </a:ext>
            </a:extLst>
          </p:cNvPr>
          <p:cNvSpPr txBox="1">
            <a:spLocks noChangeArrowheads="1"/>
          </p:cNvSpPr>
          <p:nvPr/>
        </p:nvSpPr>
        <p:spPr bwMode="auto">
          <a:xfrm>
            <a:off x="4281635" y="4953000"/>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3 (N3)</a:t>
            </a:r>
          </a:p>
        </p:txBody>
      </p:sp>
      <p:sp>
        <p:nvSpPr>
          <p:cNvPr id="13" name="TextBox 44">
            <a:extLst>
              <a:ext uri="{FF2B5EF4-FFF2-40B4-BE49-F238E27FC236}">
                <a16:creationId xmlns:a16="http://schemas.microsoft.com/office/drawing/2014/main" id="{C211A959-40A5-F5C5-1B77-470D8D672263}"/>
              </a:ext>
            </a:extLst>
          </p:cNvPr>
          <p:cNvSpPr txBox="1">
            <a:spLocks noChangeArrowheads="1"/>
          </p:cNvSpPr>
          <p:nvPr/>
        </p:nvSpPr>
        <p:spPr bwMode="auto">
          <a:xfrm>
            <a:off x="4265761" y="5334000"/>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4 (N3)</a:t>
            </a:r>
          </a:p>
        </p:txBody>
      </p:sp>
      <p:sp>
        <p:nvSpPr>
          <p:cNvPr id="14" name="Rectangle 13">
            <a:extLst>
              <a:ext uri="{FF2B5EF4-FFF2-40B4-BE49-F238E27FC236}">
                <a16:creationId xmlns:a16="http://schemas.microsoft.com/office/drawing/2014/main" id="{C53F08FF-CA09-2EED-367D-29AC739B619D}"/>
              </a:ext>
            </a:extLst>
          </p:cNvPr>
          <p:cNvSpPr/>
          <p:nvPr/>
        </p:nvSpPr>
        <p:spPr>
          <a:xfrm>
            <a:off x="5718471" y="4986339"/>
            <a:ext cx="252413" cy="2508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5" name="TextBox 46">
            <a:extLst>
              <a:ext uri="{FF2B5EF4-FFF2-40B4-BE49-F238E27FC236}">
                <a16:creationId xmlns:a16="http://schemas.microsoft.com/office/drawing/2014/main" id="{CB00AFAB-9288-60B2-7BB3-8C354B0A6E69}"/>
              </a:ext>
            </a:extLst>
          </p:cNvPr>
          <p:cNvSpPr txBox="1">
            <a:spLocks noChangeArrowheads="1"/>
          </p:cNvSpPr>
          <p:nvPr/>
        </p:nvSpPr>
        <p:spPr bwMode="auto">
          <a:xfrm>
            <a:off x="6074071" y="4953000"/>
            <a:ext cx="619125" cy="369888"/>
          </a:xfrm>
          <a:prstGeom prst="rect">
            <a:avLst/>
          </a:prstGeom>
          <a:noFill/>
          <a:ln w="9525">
            <a:noFill/>
            <a:miter lim="800000"/>
            <a:headEnd/>
            <a:tailEnd/>
          </a:ln>
        </p:spPr>
        <p:txBody>
          <a:bodyPr wrap="none">
            <a:spAutoFit/>
          </a:bodyPr>
          <a:lstStyle/>
          <a:p>
            <a:r>
              <a:rPr lang="en-US" dirty="0">
                <a:latin typeface="Gill Sans MT" pitchFamily="34" charset="0"/>
              </a:rPr>
              <a:t>REM</a:t>
            </a:r>
          </a:p>
        </p:txBody>
      </p:sp>
      <p:sp>
        <p:nvSpPr>
          <p:cNvPr id="16" name="Rectangle 15">
            <a:extLst>
              <a:ext uri="{FF2B5EF4-FFF2-40B4-BE49-F238E27FC236}">
                <a16:creationId xmlns:a16="http://schemas.microsoft.com/office/drawing/2014/main" id="{0CB5FD31-0FC2-F1B0-62DA-20552A225D73}"/>
              </a:ext>
            </a:extLst>
          </p:cNvPr>
          <p:cNvSpPr/>
          <p:nvPr/>
        </p:nvSpPr>
        <p:spPr>
          <a:xfrm>
            <a:off x="2286001" y="4986339"/>
            <a:ext cx="252413" cy="25082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8" name="Rectangle 17">
            <a:extLst>
              <a:ext uri="{FF2B5EF4-FFF2-40B4-BE49-F238E27FC236}">
                <a16:creationId xmlns:a16="http://schemas.microsoft.com/office/drawing/2014/main" id="{3CBEB7E0-F980-7639-E8AB-D720E00F8BC0}"/>
              </a:ext>
            </a:extLst>
          </p:cNvPr>
          <p:cNvSpPr/>
          <p:nvPr/>
        </p:nvSpPr>
        <p:spPr>
          <a:xfrm>
            <a:off x="2286001" y="5386388"/>
            <a:ext cx="252413" cy="252412"/>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2" name="TextBox 41">
            <a:extLst>
              <a:ext uri="{FF2B5EF4-FFF2-40B4-BE49-F238E27FC236}">
                <a16:creationId xmlns:a16="http://schemas.microsoft.com/office/drawing/2014/main" id="{D76FAC9F-90E2-3DF3-79C5-7288C9FEA98C}"/>
              </a:ext>
            </a:extLst>
          </p:cNvPr>
          <p:cNvSpPr txBox="1">
            <a:spLocks noChangeArrowheads="1"/>
          </p:cNvSpPr>
          <p:nvPr/>
        </p:nvSpPr>
        <p:spPr bwMode="auto">
          <a:xfrm>
            <a:off x="2590800" y="4953000"/>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1 (N1)</a:t>
            </a:r>
          </a:p>
        </p:txBody>
      </p:sp>
      <p:sp>
        <p:nvSpPr>
          <p:cNvPr id="23" name="TextBox 42">
            <a:extLst>
              <a:ext uri="{FF2B5EF4-FFF2-40B4-BE49-F238E27FC236}">
                <a16:creationId xmlns:a16="http://schemas.microsoft.com/office/drawing/2014/main" id="{EE5D9202-2D04-B730-E92E-654B440C7955}"/>
              </a:ext>
            </a:extLst>
          </p:cNvPr>
          <p:cNvSpPr txBox="1">
            <a:spLocks noChangeArrowheads="1"/>
          </p:cNvSpPr>
          <p:nvPr/>
        </p:nvSpPr>
        <p:spPr bwMode="auto">
          <a:xfrm>
            <a:off x="2590800" y="5334000"/>
            <a:ext cx="1362874" cy="369332"/>
          </a:xfrm>
          <a:prstGeom prst="rect">
            <a:avLst/>
          </a:prstGeom>
          <a:noFill/>
          <a:ln w="9525">
            <a:noFill/>
            <a:miter lim="800000"/>
            <a:headEnd/>
            <a:tailEnd/>
          </a:ln>
        </p:spPr>
        <p:txBody>
          <a:bodyPr wrap="none">
            <a:spAutoFit/>
          </a:bodyPr>
          <a:lstStyle/>
          <a:p>
            <a:r>
              <a:rPr lang="en-US" dirty="0">
                <a:latin typeface="Gill Sans MT" pitchFamily="34" charset="0"/>
              </a:rPr>
              <a:t>Stage 2 (N2)</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Factors Disrupting Sleep on Mechanical Ventilation</a:t>
            </a:r>
          </a:p>
        </p:txBody>
      </p:sp>
      <p:graphicFrame>
        <p:nvGraphicFramePr>
          <p:cNvPr id="4" name="Content Placeholder 3">
            <a:extLst>
              <a:ext uri="{FF2B5EF4-FFF2-40B4-BE49-F238E27FC236}">
                <a16:creationId xmlns:a16="http://schemas.microsoft.com/office/drawing/2014/main" id="{3C18F734-F9C9-C4A9-C34F-F1D74F0BDA22}"/>
              </a:ext>
            </a:extLst>
          </p:cNvPr>
          <p:cNvGraphicFramePr>
            <a:graphicFrameLocks noGrp="1"/>
          </p:cNvGraphicFramePr>
          <p:nvPr>
            <p:ph idx="1"/>
            <p:extLst>
              <p:ext uri="{D42A27DB-BD31-4B8C-83A1-F6EECF244321}">
                <p14:modId xmlns:p14="http://schemas.microsoft.com/office/powerpoint/2010/main" val="1530443875"/>
              </p:ext>
            </p:extLst>
          </p:nvPr>
        </p:nvGraphicFramePr>
        <p:xfrm>
          <a:off x="536864" y="1272134"/>
          <a:ext cx="11118273" cy="5024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6668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F08F0-9019-FF2F-D9C4-828FE188FBC4}"/>
              </a:ext>
            </a:extLst>
          </p:cNvPr>
          <p:cNvSpPr>
            <a:spLocks noGrp="1"/>
          </p:cNvSpPr>
          <p:nvPr>
            <p:ph type="title"/>
          </p:nvPr>
        </p:nvSpPr>
        <p:spPr/>
        <p:txBody>
          <a:bodyPr>
            <a:normAutofit fontScale="90000"/>
          </a:bodyPr>
          <a:lstStyle/>
          <a:p>
            <a:r>
              <a:rPr lang="en-US" dirty="0"/>
              <a:t>Sleep Promotion</a:t>
            </a:r>
            <a:br>
              <a:rPr lang="en-US" dirty="0"/>
            </a:br>
            <a:r>
              <a:rPr lang="en-US" i="1" dirty="0">
                <a:effectLst/>
              </a:rPr>
              <a:t>Nonpharmacologic therapy </a:t>
            </a:r>
            <a:endParaRPr lang="en-US" dirty="0"/>
          </a:p>
        </p:txBody>
      </p:sp>
      <p:graphicFrame>
        <p:nvGraphicFramePr>
          <p:cNvPr id="4" name="Content Placeholder 3">
            <a:extLst>
              <a:ext uri="{FF2B5EF4-FFF2-40B4-BE49-F238E27FC236}">
                <a16:creationId xmlns:a16="http://schemas.microsoft.com/office/drawing/2014/main" id="{0BF51372-124A-A3FB-496E-A9B530BD651B}"/>
              </a:ext>
            </a:extLst>
          </p:cNvPr>
          <p:cNvGraphicFramePr>
            <a:graphicFrameLocks noGrp="1"/>
          </p:cNvGraphicFramePr>
          <p:nvPr>
            <p:ph idx="1"/>
            <p:extLst>
              <p:ext uri="{D42A27DB-BD31-4B8C-83A1-F6EECF244321}">
                <p14:modId xmlns:p14="http://schemas.microsoft.com/office/powerpoint/2010/main" val="1253142409"/>
              </p:ext>
            </p:extLst>
          </p:nvPr>
        </p:nvGraphicFramePr>
        <p:xfrm>
          <a:off x="1066800" y="1724747"/>
          <a:ext cx="10058400" cy="3937000"/>
        </p:xfrm>
        <a:graphic>
          <a:graphicData uri="http://schemas.openxmlformats.org/drawingml/2006/table">
            <a:tbl>
              <a:tblPr firstRow="1" bandRow="1">
                <a:tableStyleId>{5C22544A-7EE6-4342-B048-85BDC9FD1C3A}</a:tableStyleId>
              </a:tblPr>
              <a:tblGrid>
                <a:gridCol w="2581419">
                  <a:extLst>
                    <a:ext uri="{9D8B030D-6E8A-4147-A177-3AD203B41FA5}">
                      <a16:colId xmlns:a16="http://schemas.microsoft.com/office/drawing/2014/main" val="1886794456"/>
                    </a:ext>
                  </a:extLst>
                </a:gridCol>
                <a:gridCol w="7476981">
                  <a:extLst>
                    <a:ext uri="{9D8B030D-6E8A-4147-A177-3AD203B41FA5}">
                      <a16:colId xmlns:a16="http://schemas.microsoft.com/office/drawing/2014/main" val="1990257769"/>
                    </a:ext>
                  </a:extLst>
                </a:gridCol>
              </a:tblGrid>
              <a:tr h="370840">
                <a:tc>
                  <a:txBody>
                    <a:bodyPr/>
                    <a:lstStyle/>
                    <a:p>
                      <a:endParaRPr lang="en-US"/>
                    </a:p>
                  </a:txBody>
                  <a:tcPr/>
                </a:tc>
                <a:tc>
                  <a:txBody>
                    <a:bodyPr/>
                    <a:lstStyle/>
                    <a:p>
                      <a:r>
                        <a:rPr lang="en-US" dirty="0"/>
                        <a:t>Description</a:t>
                      </a:r>
                    </a:p>
                  </a:txBody>
                  <a:tcPr/>
                </a:tc>
                <a:extLst>
                  <a:ext uri="{0D108BD9-81ED-4DB2-BD59-A6C34878D82A}">
                    <a16:rowId xmlns:a16="http://schemas.microsoft.com/office/drawing/2014/main" val="638046810"/>
                  </a:ext>
                </a:extLst>
              </a:tr>
              <a:tr h="370840">
                <a:tc>
                  <a:txBody>
                    <a:bodyPr/>
                    <a:lstStyle/>
                    <a:p>
                      <a:r>
                        <a:rPr lang="en-US" b="1" dirty="0"/>
                        <a:t>Noise</a:t>
                      </a:r>
                    </a:p>
                  </a:txBody>
                  <a:tcPr/>
                </a:tc>
                <a:tc>
                  <a:txBody>
                    <a:bodyPr/>
                    <a:lstStyle/>
                    <a:p>
                      <a:pPr rtl="0"/>
                      <a:r>
                        <a:rPr lang="en-US" sz="1800" b="0" i="0" kern="1200" dirty="0">
                          <a:solidFill>
                            <a:schemeClr val="dk1"/>
                          </a:solidFill>
                          <a:effectLst/>
                          <a:latin typeface="+mn-lt"/>
                          <a:ea typeface="+mn-ea"/>
                          <a:cs typeface="+mn-cs"/>
                        </a:rPr>
                        <a:t>Close all door</a:t>
                      </a:r>
                    </a:p>
                    <a:p>
                      <a:pPr rtl="0"/>
                      <a:r>
                        <a:rPr lang="en-US" sz="1800" b="0" i="0" kern="1200" dirty="0">
                          <a:solidFill>
                            <a:schemeClr val="dk1"/>
                          </a:solidFill>
                          <a:effectLst/>
                          <a:latin typeface="+mn-lt"/>
                          <a:ea typeface="+mn-ea"/>
                          <a:cs typeface="+mn-cs"/>
                        </a:rPr>
                        <a:t>Reduction of call and machine alarm sounds (24:00–06:00)</a:t>
                      </a:r>
                    </a:p>
                    <a:p>
                      <a:pPr rtl="0"/>
                      <a:r>
                        <a:rPr lang="en-US" sz="1800" b="0" i="0" kern="1200" dirty="0">
                          <a:solidFill>
                            <a:schemeClr val="dk1"/>
                          </a:solidFill>
                          <a:effectLst/>
                          <a:latin typeface="+mn-lt"/>
                          <a:ea typeface="+mn-ea"/>
                          <a:cs typeface="+mn-cs"/>
                        </a:rPr>
                        <a:t>Medical staff talk quietly</a:t>
                      </a:r>
                    </a:p>
                    <a:p>
                      <a:pPr rtl="0"/>
                      <a:r>
                        <a:rPr lang="en-US" sz="1800" b="0" i="0" kern="1200" dirty="0">
                          <a:solidFill>
                            <a:schemeClr val="dk1"/>
                          </a:solidFill>
                          <a:effectLst/>
                          <a:latin typeface="+mn-lt"/>
                          <a:ea typeface="+mn-ea"/>
                          <a:cs typeface="+mn-cs"/>
                        </a:rPr>
                        <a:t>Use of earplugs</a:t>
                      </a:r>
                    </a:p>
                    <a:p>
                      <a:endParaRPr lang="en-US" dirty="0"/>
                    </a:p>
                  </a:txBody>
                  <a:tcPr/>
                </a:tc>
                <a:extLst>
                  <a:ext uri="{0D108BD9-81ED-4DB2-BD59-A6C34878D82A}">
                    <a16:rowId xmlns:a16="http://schemas.microsoft.com/office/drawing/2014/main" val="1419540524"/>
                  </a:ext>
                </a:extLst>
              </a:tr>
              <a:tr h="370840">
                <a:tc>
                  <a:txBody>
                    <a:bodyPr/>
                    <a:lstStyle/>
                    <a:p>
                      <a:r>
                        <a:rPr lang="en-US" b="1" dirty="0"/>
                        <a:t>Light</a:t>
                      </a:r>
                    </a:p>
                  </a:txBody>
                  <a:tcPr/>
                </a:tc>
                <a:tc>
                  <a:txBody>
                    <a:bodyPr/>
                    <a:lstStyle/>
                    <a:p>
                      <a:pPr rtl="0"/>
                      <a:r>
                        <a:rPr lang="en-US" sz="1800" b="0" i="0" kern="1200" dirty="0">
                          <a:solidFill>
                            <a:schemeClr val="dk1"/>
                          </a:solidFill>
                          <a:effectLst/>
                          <a:latin typeface="+mn-lt"/>
                          <a:ea typeface="+mn-ea"/>
                          <a:cs typeface="+mn-cs"/>
                        </a:rPr>
                        <a:t>Turn off central lighting in the intensive care unit (24:00–06:00)</a:t>
                      </a:r>
                    </a:p>
                    <a:p>
                      <a:pPr rtl="0"/>
                      <a:r>
                        <a:rPr lang="en-US" sz="1800" b="0" i="0" kern="1200" dirty="0">
                          <a:solidFill>
                            <a:schemeClr val="dk1"/>
                          </a:solidFill>
                          <a:effectLst/>
                          <a:latin typeface="+mn-lt"/>
                          <a:ea typeface="+mn-ea"/>
                          <a:cs typeface="+mn-cs"/>
                        </a:rPr>
                        <a:t>Application of eyeshades</a:t>
                      </a:r>
                    </a:p>
                    <a:p>
                      <a:pPr rtl="0"/>
                      <a:r>
                        <a:rPr lang="en-US" sz="1800" b="0" i="0" kern="1200" dirty="0">
                          <a:solidFill>
                            <a:schemeClr val="dk1"/>
                          </a:solidFill>
                          <a:effectLst/>
                          <a:latin typeface="+mn-lt"/>
                          <a:ea typeface="+mn-ea"/>
                          <a:cs typeface="+mn-cs"/>
                        </a:rPr>
                        <a:t>Use of dim bedside lighting for patient care</a:t>
                      </a:r>
                    </a:p>
                  </a:txBody>
                  <a:tcPr/>
                </a:tc>
                <a:extLst>
                  <a:ext uri="{0D108BD9-81ED-4DB2-BD59-A6C34878D82A}">
                    <a16:rowId xmlns:a16="http://schemas.microsoft.com/office/drawing/2014/main" val="56253959"/>
                  </a:ext>
                </a:extLst>
              </a:tr>
              <a:tr h="370840">
                <a:tc>
                  <a:txBody>
                    <a:bodyPr/>
                    <a:lstStyle/>
                    <a:p>
                      <a:r>
                        <a:rPr lang="en-US" b="1" dirty="0"/>
                        <a:t>Patient care</a:t>
                      </a:r>
                    </a:p>
                  </a:txBody>
                  <a:tcPr/>
                </a:tc>
                <a:tc>
                  <a:txBody>
                    <a:bodyPr/>
                    <a:lstStyle/>
                    <a:p>
                      <a:pPr rtl="0"/>
                      <a:r>
                        <a:rPr lang="en-US" sz="1800" b="0" i="0" kern="1200" dirty="0">
                          <a:solidFill>
                            <a:schemeClr val="dk1"/>
                          </a:solidFill>
                          <a:effectLst/>
                          <a:latin typeface="+mn-lt"/>
                          <a:ea typeface="+mn-ea"/>
                          <a:cs typeface="+mn-cs"/>
                        </a:rPr>
                        <a:t>Prohibition of unnecessary tests and blood collection (24:00–06:00)</a:t>
                      </a:r>
                    </a:p>
                    <a:p>
                      <a:pPr rtl="0"/>
                      <a:r>
                        <a:rPr lang="en-US" sz="1800" b="0" i="0" kern="1200" dirty="0">
                          <a:solidFill>
                            <a:schemeClr val="dk1"/>
                          </a:solidFill>
                          <a:effectLst/>
                          <a:latin typeface="+mn-lt"/>
                          <a:ea typeface="+mn-ea"/>
                          <a:cs typeface="+mn-cs"/>
                        </a:rPr>
                        <a:t>Maintaining adequate sedation</a:t>
                      </a:r>
                    </a:p>
                    <a:p>
                      <a:pPr rtl="0"/>
                      <a:r>
                        <a:rPr lang="en-US" sz="1800" b="0" i="0" kern="1200" dirty="0">
                          <a:solidFill>
                            <a:schemeClr val="dk1"/>
                          </a:solidFill>
                          <a:effectLst/>
                          <a:latin typeface="+mn-lt"/>
                          <a:ea typeface="+mn-ea"/>
                          <a:cs typeface="+mn-cs"/>
                        </a:rPr>
                        <a:t>Assessment of pain and use of appropriate analgesics</a:t>
                      </a:r>
                    </a:p>
                    <a:p>
                      <a:pPr rtl="0"/>
                      <a:r>
                        <a:rPr lang="en-US" sz="1800" b="0" i="0" kern="1200" dirty="0">
                          <a:solidFill>
                            <a:schemeClr val="dk1"/>
                          </a:solidFill>
                          <a:effectLst/>
                          <a:latin typeface="+mn-lt"/>
                          <a:ea typeface="+mn-ea"/>
                          <a:cs typeface="+mn-cs"/>
                        </a:rPr>
                        <a:t>Use of the assist-control ventilation mode during the night (24:00–06:00)</a:t>
                      </a:r>
                    </a:p>
                  </a:txBody>
                  <a:tcPr/>
                </a:tc>
                <a:extLst>
                  <a:ext uri="{0D108BD9-81ED-4DB2-BD59-A6C34878D82A}">
                    <a16:rowId xmlns:a16="http://schemas.microsoft.com/office/drawing/2014/main" val="3253137222"/>
                  </a:ext>
                </a:extLst>
              </a:tr>
            </a:tbl>
          </a:graphicData>
        </a:graphic>
      </p:graphicFrame>
    </p:spTree>
    <p:extLst>
      <p:ext uri="{BB962C8B-B14F-4D97-AF65-F5344CB8AC3E}">
        <p14:creationId xmlns:p14="http://schemas.microsoft.com/office/powerpoint/2010/main" val="1791128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A49C-6CC8-B932-2F36-9584C5D394F1}"/>
              </a:ext>
            </a:extLst>
          </p:cNvPr>
          <p:cNvSpPr>
            <a:spLocks noGrp="1"/>
          </p:cNvSpPr>
          <p:nvPr>
            <p:ph type="title"/>
          </p:nvPr>
        </p:nvSpPr>
        <p:spPr/>
        <p:txBody>
          <a:bodyPr>
            <a:normAutofit fontScale="90000"/>
          </a:bodyPr>
          <a:lstStyle/>
          <a:p>
            <a:r>
              <a:rPr lang="en-US" dirty="0"/>
              <a:t>Sleep Promotion</a:t>
            </a:r>
            <a:br>
              <a:rPr lang="en-US" dirty="0"/>
            </a:br>
            <a:r>
              <a:rPr lang="en-US" i="1" dirty="0">
                <a:effectLst/>
              </a:rPr>
              <a:t>Pharmacologic treatment</a:t>
            </a:r>
            <a:endParaRPr lang="en-US" i="1" dirty="0"/>
          </a:p>
        </p:txBody>
      </p:sp>
      <p:graphicFrame>
        <p:nvGraphicFramePr>
          <p:cNvPr id="4" name="Content Placeholder 3">
            <a:extLst>
              <a:ext uri="{FF2B5EF4-FFF2-40B4-BE49-F238E27FC236}">
                <a16:creationId xmlns:a16="http://schemas.microsoft.com/office/drawing/2014/main" id="{647E66F9-EFFA-A7EC-C658-2A9A6E58CC5E}"/>
              </a:ext>
            </a:extLst>
          </p:cNvPr>
          <p:cNvGraphicFramePr>
            <a:graphicFrameLocks noGrp="1"/>
          </p:cNvGraphicFramePr>
          <p:nvPr>
            <p:ph idx="1"/>
            <p:extLst>
              <p:ext uri="{D42A27DB-BD31-4B8C-83A1-F6EECF244321}">
                <p14:modId xmlns:p14="http://schemas.microsoft.com/office/powerpoint/2010/main" val="3130771113"/>
              </p:ext>
            </p:extLst>
          </p:nvPr>
        </p:nvGraphicFramePr>
        <p:xfrm>
          <a:off x="578961" y="1735138"/>
          <a:ext cx="11095037" cy="4133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B52B4D15-EB37-5685-87B4-61F5C2AF9505}"/>
              </a:ext>
            </a:extLst>
          </p:cNvPr>
          <p:cNvSpPr txBox="1"/>
          <p:nvPr/>
        </p:nvSpPr>
        <p:spPr>
          <a:xfrm>
            <a:off x="4738254" y="5900161"/>
            <a:ext cx="3169778" cy="369332"/>
          </a:xfrm>
          <a:prstGeom prst="rect">
            <a:avLst/>
          </a:prstGeom>
          <a:noFill/>
        </p:spPr>
        <p:txBody>
          <a:bodyPr wrap="none" rtlCol="0">
            <a:spAutoFit/>
          </a:bodyPr>
          <a:lstStyle/>
          <a:p>
            <a:r>
              <a:rPr lang="en-US" dirty="0"/>
              <a:t>*Requires further investigations</a:t>
            </a:r>
          </a:p>
        </p:txBody>
      </p:sp>
    </p:spTree>
    <p:extLst>
      <p:ext uri="{BB962C8B-B14F-4D97-AF65-F5344CB8AC3E}">
        <p14:creationId xmlns:p14="http://schemas.microsoft.com/office/powerpoint/2010/main" val="2138998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E47693-AE6A-8472-24E0-636E71C5C80D}"/>
              </a:ext>
            </a:extLst>
          </p:cNvPr>
          <p:cNvSpPr>
            <a:spLocks noGrp="1"/>
          </p:cNvSpPr>
          <p:nvPr>
            <p:ph type="title"/>
          </p:nvPr>
        </p:nvSpPr>
        <p:spPr/>
        <p:txBody>
          <a:bodyPr/>
          <a:lstStyle/>
          <a:p>
            <a:r>
              <a:rPr lang="en-US" dirty="0"/>
              <a:t>Sleep Promotion</a:t>
            </a:r>
          </a:p>
        </p:txBody>
      </p:sp>
      <p:graphicFrame>
        <p:nvGraphicFramePr>
          <p:cNvPr id="5" name="Content Placeholder 2">
            <a:extLst>
              <a:ext uri="{FF2B5EF4-FFF2-40B4-BE49-F238E27FC236}">
                <a16:creationId xmlns:a16="http://schemas.microsoft.com/office/drawing/2014/main" id="{E8503ED4-E080-986B-F5BC-62F8FFEE65B4}"/>
              </a:ext>
            </a:extLst>
          </p:cNvPr>
          <p:cNvGraphicFramePr>
            <a:graphicFrameLocks noGrp="1"/>
          </p:cNvGraphicFramePr>
          <p:nvPr>
            <p:ph idx="4294967295"/>
            <p:extLst>
              <p:ext uri="{D42A27DB-BD31-4B8C-83A1-F6EECF244321}">
                <p14:modId xmlns:p14="http://schemas.microsoft.com/office/powerpoint/2010/main" val="3020876752"/>
              </p:ext>
            </p:extLst>
          </p:nvPr>
        </p:nvGraphicFramePr>
        <p:xfrm>
          <a:off x="1822565" y="2108487"/>
          <a:ext cx="8607829" cy="3388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2895455"/>
      </p:ext>
    </p:extLst>
  </p:cSld>
  <p:clrMapOvr>
    <a:masterClrMapping/>
  </p:clrMapOvr>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44546A"/>
      </a:dk2>
      <a:lt2>
        <a:srgbClr val="E7E6E6"/>
      </a:lt2>
      <a:accent1>
        <a:srgbClr val="954F72"/>
      </a:accent1>
      <a:accent2>
        <a:srgbClr val="BF9000"/>
      </a:accent2>
      <a:accent3>
        <a:srgbClr val="8496B0"/>
      </a:accent3>
      <a:accent4>
        <a:srgbClr val="81B070"/>
      </a:accent4>
      <a:accent5>
        <a:srgbClr val="3C7A77"/>
      </a:accent5>
      <a:accent6>
        <a:srgbClr val="44546A"/>
      </a:accent6>
      <a:hlink>
        <a:srgbClr val="7F6000"/>
      </a:hlink>
      <a:folHlink>
        <a:srgbClr val="44546A"/>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58356</TotalTime>
  <Words>1555</Words>
  <Application>Microsoft Office PowerPoint</Application>
  <PresentationFormat>Widescreen</PresentationFormat>
  <Paragraphs>139</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Calibri</vt:lpstr>
      <vt:lpstr>Calibri Light</vt:lpstr>
      <vt:lpstr>Gill Sans MT</vt:lpstr>
      <vt:lpstr>Lucida Sans Unicode</vt:lpstr>
      <vt:lpstr>Söhne</vt:lpstr>
      <vt:lpstr>Times New Roman</vt:lpstr>
      <vt:lpstr>Retrospect</vt:lpstr>
      <vt:lpstr>Sleep Promotion</vt:lpstr>
      <vt:lpstr>Inevitable Conflict</vt:lpstr>
      <vt:lpstr>Normal Sleep Pattern</vt:lpstr>
      <vt:lpstr>PowerPoint Presentation</vt:lpstr>
      <vt:lpstr>Hyponogram for a Patient on Mechanical Ventilation</vt:lpstr>
      <vt:lpstr>Factors Disrupting Sleep on Mechanical Ventilation</vt:lpstr>
      <vt:lpstr>Sleep Promotion Nonpharmacologic therapy </vt:lpstr>
      <vt:lpstr>Sleep Promotion Pharmacologic treatment</vt:lpstr>
      <vt:lpstr>Sleep Promotion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Coagulation Abnormalities in COVID-19</dc:title>
  <dc:creator>MAZEN KHERALLAH</dc:creator>
  <cp:lastModifiedBy>MAZEN KHERALLAH</cp:lastModifiedBy>
  <cp:revision>438</cp:revision>
  <dcterms:created xsi:type="dcterms:W3CDTF">2020-05-21T22:16:16Z</dcterms:created>
  <dcterms:modified xsi:type="dcterms:W3CDTF">2023-12-17T22:11:35Z</dcterms:modified>
</cp:coreProperties>
</file>